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72"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4" r:id="rId39"/>
    <p:sldId id="295" r:id="rId40"/>
    <p:sldId id="296" r:id="rId41"/>
    <p:sldId id="297" r:id="rId42"/>
    <p:sldId id="298" r:id="rId43"/>
    <p:sldId id="299" r:id="rId44"/>
    <p:sldId id="300" r:id="rId45"/>
    <p:sldId id="301" r:id="rId46"/>
    <p:sldId id="302"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3" r:id="rId66"/>
    <p:sldId id="324" r:id="rId67"/>
    <p:sldId id="325" r:id="rId68"/>
    <p:sldId id="326" r:id="rId69"/>
    <p:sldId id="327" r:id="rId70"/>
    <p:sldId id="328" r:id="rId71"/>
    <p:sldId id="329" r:id="rId72"/>
    <p:sldId id="330" r:id="rId73"/>
    <p:sldId id="331" r:id="rId74"/>
    <p:sldId id="332" r:id="rId75"/>
    <p:sldId id="333" r:id="rId76"/>
    <p:sldId id="334" r:id="rId77"/>
    <p:sldId id="335" r:id="rId78"/>
    <p:sldId id="336" r:id="rId79"/>
    <p:sldId id="337" r:id="rId80"/>
    <p:sldId id="338" r:id="rId81"/>
    <p:sldId id="339" r:id="rId82"/>
    <p:sldId id="341" r:id="rId83"/>
    <p:sldId id="342" r:id="rId84"/>
    <p:sldId id="343" r:id="rId85"/>
    <p:sldId id="344" r:id="rId86"/>
    <p:sldId id="345" r:id="rId87"/>
    <p:sldId id="346" r:id="rId88"/>
    <p:sldId id="347" r:id="rId89"/>
    <p:sldId id="350" r:id="rId90"/>
    <p:sldId id="351" r:id="rId91"/>
    <p:sldId id="348" r:id="rId92"/>
    <p:sldId id="349" r:id="rId93"/>
    <p:sldId id="352" r:id="rId94"/>
    <p:sldId id="353" r:id="rId95"/>
    <p:sldId id="354" r:id="rId96"/>
    <p:sldId id="355" r:id="rId97"/>
    <p:sldId id="356" r:id="rId98"/>
    <p:sldId id="357" r:id="rId9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67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D88CDD-906C-46C5-98DA-8100CD2D2AA0}"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598CDB4-49EA-4EAC-A4E1-0B1F679DD556}">
      <dgm:prSet/>
      <dgm:spPr/>
      <dgm:t>
        <a:bodyPr/>
        <a:lstStyle/>
        <a:p>
          <a:pPr>
            <a:lnSpc>
              <a:spcPct val="100000"/>
            </a:lnSpc>
          </a:pPr>
          <a:r>
            <a:rPr lang="en-US" b="1"/>
            <a:t>EPHESIANS4:10</a:t>
          </a:r>
          <a:r>
            <a:rPr lang="en-US"/>
            <a:t> He that descended is the same also that </a:t>
          </a:r>
          <a:r>
            <a:rPr lang="en-US" b="1"/>
            <a:t>ascended up far above all heavens,</a:t>
          </a:r>
          <a:r>
            <a:rPr lang="en-US"/>
            <a:t> </a:t>
          </a:r>
          <a:r>
            <a:rPr lang="en-US" b="1"/>
            <a:t>that he might fill all things</a:t>
          </a:r>
          <a:r>
            <a:rPr lang="en-US"/>
            <a:t>. Christ had told the disciples that was to ascend where he was before and once the process begun, it required him go above all the heavens that is why its said to reach above the heavens we have to go through out the entire heavens.</a:t>
          </a:r>
        </a:p>
      </dgm:t>
    </dgm:pt>
    <dgm:pt modelId="{69440433-431A-4F3D-8999-67FBB97C0AAA}" type="parTrans" cxnId="{28993B23-70C6-46F6-8EA1-A4027D2F4280}">
      <dgm:prSet/>
      <dgm:spPr/>
      <dgm:t>
        <a:bodyPr/>
        <a:lstStyle/>
        <a:p>
          <a:endParaRPr lang="en-US"/>
        </a:p>
      </dgm:t>
    </dgm:pt>
    <dgm:pt modelId="{3A4C4239-EA1D-4357-8A80-1D114DA78587}" type="sibTrans" cxnId="{28993B23-70C6-46F6-8EA1-A4027D2F4280}">
      <dgm:prSet/>
      <dgm:spPr/>
      <dgm:t>
        <a:bodyPr/>
        <a:lstStyle/>
        <a:p>
          <a:endParaRPr lang="en-US"/>
        </a:p>
      </dgm:t>
    </dgm:pt>
    <dgm:pt modelId="{1AD106FE-C663-44EB-8C50-7F53F2DAFF67}">
      <dgm:prSet/>
      <dgm:spPr/>
      <dgm:t>
        <a:bodyPr/>
        <a:lstStyle/>
        <a:p>
          <a:pPr>
            <a:lnSpc>
              <a:spcPct val="100000"/>
            </a:lnSpc>
          </a:pPr>
          <a:r>
            <a:rPr lang="en-US"/>
            <a:t>This was so because Christ had asked the Father to </a:t>
          </a:r>
          <a:r>
            <a:rPr lang="en-US" u="sng"/>
            <a:t>first return at the beginning which is above heavens in his first glory as the Word of God so by this we prove that indeed above the heavens is the beginning</a:t>
          </a:r>
          <a:endParaRPr lang="en-US"/>
        </a:p>
      </dgm:t>
    </dgm:pt>
    <dgm:pt modelId="{24AA21A2-C54F-4A07-9460-EA5BB7A74F78}" type="parTrans" cxnId="{7E898231-51AD-41A7-BAB1-04771EF9D25E}">
      <dgm:prSet/>
      <dgm:spPr/>
      <dgm:t>
        <a:bodyPr/>
        <a:lstStyle/>
        <a:p>
          <a:endParaRPr lang="en-US"/>
        </a:p>
      </dgm:t>
    </dgm:pt>
    <dgm:pt modelId="{39D353F6-E3A5-4E54-BA32-B5A5CDE530D7}" type="sibTrans" cxnId="{7E898231-51AD-41A7-BAB1-04771EF9D25E}">
      <dgm:prSet/>
      <dgm:spPr/>
      <dgm:t>
        <a:bodyPr/>
        <a:lstStyle/>
        <a:p>
          <a:endParaRPr lang="en-US"/>
        </a:p>
      </dgm:t>
    </dgm:pt>
    <dgm:pt modelId="{F80C6863-B96E-4F5C-894C-A8CA98E0ADC2}">
      <dgm:prSet/>
      <dgm:spPr/>
      <dgm:t>
        <a:bodyPr/>
        <a:lstStyle/>
        <a:p>
          <a:pPr>
            <a:lnSpc>
              <a:spcPct val="100000"/>
            </a:lnSpc>
          </a:pPr>
          <a:r>
            <a:rPr lang="en-US"/>
            <a:t>Lets read.</a:t>
          </a:r>
        </a:p>
      </dgm:t>
    </dgm:pt>
    <dgm:pt modelId="{EA180E2E-B32F-424C-8A92-22A7CFADD037}" type="parTrans" cxnId="{5316CC12-9305-42E3-AEAE-80694CDE918D}">
      <dgm:prSet/>
      <dgm:spPr/>
      <dgm:t>
        <a:bodyPr/>
        <a:lstStyle/>
        <a:p>
          <a:endParaRPr lang="en-US"/>
        </a:p>
      </dgm:t>
    </dgm:pt>
    <dgm:pt modelId="{19247214-FD1B-42A4-9F6B-71C17C78DC05}" type="sibTrans" cxnId="{5316CC12-9305-42E3-AEAE-80694CDE918D}">
      <dgm:prSet/>
      <dgm:spPr/>
      <dgm:t>
        <a:bodyPr/>
        <a:lstStyle/>
        <a:p>
          <a:endParaRPr lang="en-US"/>
        </a:p>
      </dgm:t>
    </dgm:pt>
    <dgm:pt modelId="{26FBD84B-6A17-454F-ADB9-C6A1F7E30884}" type="pres">
      <dgm:prSet presAssocID="{50D88CDD-906C-46C5-98DA-8100CD2D2AA0}" presName="root" presStyleCnt="0">
        <dgm:presLayoutVars>
          <dgm:dir/>
          <dgm:resizeHandles val="exact"/>
        </dgm:presLayoutVars>
      </dgm:prSet>
      <dgm:spPr/>
    </dgm:pt>
    <dgm:pt modelId="{629157D1-FCBE-4B22-AA20-0F0ABF13CDE7}" type="pres">
      <dgm:prSet presAssocID="{4598CDB4-49EA-4EAC-A4E1-0B1F679DD556}" presName="compNode" presStyleCnt="0"/>
      <dgm:spPr/>
    </dgm:pt>
    <dgm:pt modelId="{24672374-DFB0-490E-BCE0-52349196A57A}" type="pres">
      <dgm:prSet presAssocID="{4598CDB4-49EA-4EAC-A4E1-0B1F679DD556}"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ass clef"/>
        </a:ext>
      </dgm:extLst>
    </dgm:pt>
    <dgm:pt modelId="{A23BCC39-C43B-4FBD-A510-51B98A0BC8AB}" type="pres">
      <dgm:prSet presAssocID="{4598CDB4-49EA-4EAC-A4E1-0B1F679DD556}" presName="spaceRect" presStyleCnt="0"/>
      <dgm:spPr/>
    </dgm:pt>
    <dgm:pt modelId="{1451DD8D-3403-4D59-8E98-D03FA6DD8CC4}" type="pres">
      <dgm:prSet presAssocID="{4598CDB4-49EA-4EAC-A4E1-0B1F679DD556}" presName="textRect" presStyleLbl="revTx" presStyleIdx="0" presStyleCnt="3">
        <dgm:presLayoutVars>
          <dgm:chMax val="1"/>
          <dgm:chPref val="1"/>
        </dgm:presLayoutVars>
      </dgm:prSet>
      <dgm:spPr/>
    </dgm:pt>
    <dgm:pt modelId="{2F48494F-E8BE-4134-87EF-C04351046EFA}" type="pres">
      <dgm:prSet presAssocID="{3A4C4239-EA1D-4357-8A80-1D114DA78587}" presName="sibTrans" presStyleCnt="0"/>
      <dgm:spPr/>
    </dgm:pt>
    <dgm:pt modelId="{E33E963A-745A-481A-9527-A47E32A29155}" type="pres">
      <dgm:prSet presAssocID="{1AD106FE-C663-44EB-8C50-7F53F2DAFF67}" presName="compNode" presStyleCnt="0"/>
      <dgm:spPr/>
    </dgm:pt>
    <dgm:pt modelId="{57A9DD79-568D-43E7-9919-AB207F9BD188}" type="pres">
      <dgm:prSet presAssocID="{1AD106FE-C663-44EB-8C50-7F53F2DAFF67}"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Quotes"/>
        </a:ext>
      </dgm:extLst>
    </dgm:pt>
    <dgm:pt modelId="{D25E2088-3F41-41F7-BE96-1EC6E882210C}" type="pres">
      <dgm:prSet presAssocID="{1AD106FE-C663-44EB-8C50-7F53F2DAFF67}" presName="spaceRect" presStyleCnt="0"/>
      <dgm:spPr/>
    </dgm:pt>
    <dgm:pt modelId="{FE31B360-E002-451D-BE42-07C8081FF1A3}" type="pres">
      <dgm:prSet presAssocID="{1AD106FE-C663-44EB-8C50-7F53F2DAFF67}" presName="textRect" presStyleLbl="revTx" presStyleIdx="1" presStyleCnt="3">
        <dgm:presLayoutVars>
          <dgm:chMax val="1"/>
          <dgm:chPref val="1"/>
        </dgm:presLayoutVars>
      </dgm:prSet>
      <dgm:spPr/>
    </dgm:pt>
    <dgm:pt modelId="{8A4918A7-8603-4FC8-B0DD-C2D3CEA19A80}" type="pres">
      <dgm:prSet presAssocID="{39D353F6-E3A5-4E54-BA32-B5A5CDE530D7}" presName="sibTrans" presStyleCnt="0"/>
      <dgm:spPr/>
    </dgm:pt>
    <dgm:pt modelId="{0C00ABDC-0B6C-4AB2-9588-410BBAA10022}" type="pres">
      <dgm:prSet presAssocID="{F80C6863-B96E-4F5C-894C-A8CA98E0ADC2}" presName="compNode" presStyleCnt="0"/>
      <dgm:spPr/>
    </dgm:pt>
    <dgm:pt modelId="{205645EF-68E2-4C68-912C-902977376736}" type="pres">
      <dgm:prSet presAssocID="{F80C6863-B96E-4F5C-894C-A8CA98E0ADC2}"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Open Book"/>
        </a:ext>
      </dgm:extLst>
    </dgm:pt>
    <dgm:pt modelId="{F154B6EF-5B16-4F84-A70E-635881D2080F}" type="pres">
      <dgm:prSet presAssocID="{F80C6863-B96E-4F5C-894C-A8CA98E0ADC2}" presName="spaceRect" presStyleCnt="0"/>
      <dgm:spPr/>
    </dgm:pt>
    <dgm:pt modelId="{EC070AA2-641C-4997-BFC8-2A5F6161FE36}" type="pres">
      <dgm:prSet presAssocID="{F80C6863-B96E-4F5C-894C-A8CA98E0ADC2}" presName="textRect" presStyleLbl="revTx" presStyleIdx="2" presStyleCnt="3">
        <dgm:presLayoutVars>
          <dgm:chMax val="1"/>
          <dgm:chPref val="1"/>
        </dgm:presLayoutVars>
      </dgm:prSet>
      <dgm:spPr/>
    </dgm:pt>
  </dgm:ptLst>
  <dgm:cxnLst>
    <dgm:cxn modelId="{7CD37F05-AA7A-42F0-9478-205D77021ED8}" type="presOf" srcId="{4598CDB4-49EA-4EAC-A4E1-0B1F679DD556}" destId="{1451DD8D-3403-4D59-8E98-D03FA6DD8CC4}" srcOrd="0" destOrd="0" presId="urn:microsoft.com/office/officeart/2018/2/layout/IconLabelList"/>
    <dgm:cxn modelId="{5316CC12-9305-42E3-AEAE-80694CDE918D}" srcId="{50D88CDD-906C-46C5-98DA-8100CD2D2AA0}" destId="{F80C6863-B96E-4F5C-894C-A8CA98E0ADC2}" srcOrd="2" destOrd="0" parTransId="{EA180E2E-B32F-424C-8A92-22A7CFADD037}" sibTransId="{19247214-FD1B-42A4-9F6B-71C17C78DC05}"/>
    <dgm:cxn modelId="{28993B23-70C6-46F6-8EA1-A4027D2F4280}" srcId="{50D88CDD-906C-46C5-98DA-8100CD2D2AA0}" destId="{4598CDB4-49EA-4EAC-A4E1-0B1F679DD556}" srcOrd="0" destOrd="0" parTransId="{69440433-431A-4F3D-8999-67FBB97C0AAA}" sibTransId="{3A4C4239-EA1D-4357-8A80-1D114DA78587}"/>
    <dgm:cxn modelId="{7E898231-51AD-41A7-BAB1-04771EF9D25E}" srcId="{50D88CDD-906C-46C5-98DA-8100CD2D2AA0}" destId="{1AD106FE-C663-44EB-8C50-7F53F2DAFF67}" srcOrd="1" destOrd="0" parTransId="{24AA21A2-C54F-4A07-9460-EA5BB7A74F78}" sibTransId="{39D353F6-E3A5-4E54-BA32-B5A5CDE530D7}"/>
    <dgm:cxn modelId="{E54FD443-4E98-49C8-8A27-A623B8DBC6B1}" type="presOf" srcId="{1AD106FE-C663-44EB-8C50-7F53F2DAFF67}" destId="{FE31B360-E002-451D-BE42-07C8081FF1A3}" srcOrd="0" destOrd="0" presId="urn:microsoft.com/office/officeart/2018/2/layout/IconLabelList"/>
    <dgm:cxn modelId="{BEC851D7-82AF-4FD1-8192-3323FDF0D23F}" type="presOf" srcId="{50D88CDD-906C-46C5-98DA-8100CD2D2AA0}" destId="{26FBD84B-6A17-454F-ADB9-C6A1F7E30884}" srcOrd="0" destOrd="0" presId="urn:microsoft.com/office/officeart/2018/2/layout/IconLabelList"/>
    <dgm:cxn modelId="{F0FA2DF7-38DC-43F9-9D7D-8BC452137672}" type="presOf" srcId="{F80C6863-B96E-4F5C-894C-A8CA98E0ADC2}" destId="{EC070AA2-641C-4997-BFC8-2A5F6161FE36}" srcOrd="0" destOrd="0" presId="urn:microsoft.com/office/officeart/2018/2/layout/IconLabelList"/>
    <dgm:cxn modelId="{E2C83C0D-185B-40CE-BCFA-713C7BC879B6}" type="presParOf" srcId="{26FBD84B-6A17-454F-ADB9-C6A1F7E30884}" destId="{629157D1-FCBE-4B22-AA20-0F0ABF13CDE7}" srcOrd="0" destOrd="0" presId="urn:microsoft.com/office/officeart/2018/2/layout/IconLabelList"/>
    <dgm:cxn modelId="{88BA2468-1205-4948-8597-7953A881F5E9}" type="presParOf" srcId="{629157D1-FCBE-4B22-AA20-0F0ABF13CDE7}" destId="{24672374-DFB0-490E-BCE0-52349196A57A}" srcOrd="0" destOrd="0" presId="urn:microsoft.com/office/officeart/2018/2/layout/IconLabelList"/>
    <dgm:cxn modelId="{3ABEDB4B-0F7B-4DB6-845D-160470C3A0B9}" type="presParOf" srcId="{629157D1-FCBE-4B22-AA20-0F0ABF13CDE7}" destId="{A23BCC39-C43B-4FBD-A510-51B98A0BC8AB}" srcOrd="1" destOrd="0" presId="urn:microsoft.com/office/officeart/2018/2/layout/IconLabelList"/>
    <dgm:cxn modelId="{E0707D58-EF46-4695-818B-BFB40840869F}" type="presParOf" srcId="{629157D1-FCBE-4B22-AA20-0F0ABF13CDE7}" destId="{1451DD8D-3403-4D59-8E98-D03FA6DD8CC4}" srcOrd="2" destOrd="0" presId="urn:microsoft.com/office/officeart/2018/2/layout/IconLabelList"/>
    <dgm:cxn modelId="{068C151D-5807-4D24-BA09-02BA7B85CB24}" type="presParOf" srcId="{26FBD84B-6A17-454F-ADB9-C6A1F7E30884}" destId="{2F48494F-E8BE-4134-87EF-C04351046EFA}" srcOrd="1" destOrd="0" presId="urn:microsoft.com/office/officeart/2018/2/layout/IconLabelList"/>
    <dgm:cxn modelId="{0C4BC803-CAF3-4856-BBC8-78F58A356382}" type="presParOf" srcId="{26FBD84B-6A17-454F-ADB9-C6A1F7E30884}" destId="{E33E963A-745A-481A-9527-A47E32A29155}" srcOrd="2" destOrd="0" presId="urn:microsoft.com/office/officeart/2018/2/layout/IconLabelList"/>
    <dgm:cxn modelId="{D7BB74D4-F94B-4CFD-8305-693EB24242AE}" type="presParOf" srcId="{E33E963A-745A-481A-9527-A47E32A29155}" destId="{57A9DD79-568D-43E7-9919-AB207F9BD188}" srcOrd="0" destOrd="0" presId="urn:microsoft.com/office/officeart/2018/2/layout/IconLabelList"/>
    <dgm:cxn modelId="{A6FF4F1D-9E17-4D90-B877-1FDD161FC0FC}" type="presParOf" srcId="{E33E963A-745A-481A-9527-A47E32A29155}" destId="{D25E2088-3F41-41F7-BE96-1EC6E882210C}" srcOrd="1" destOrd="0" presId="urn:microsoft.com/office/officeart/2018/2/layout/IconLabelList"/>
    <dgm:cxn modelId="{FE15D0EC-A4D2-467A-B15B-DB5CB346632B}" type="presParOf" srcId="{E33E963A-745A-481A-9527-A47E32A29155}" destId="{FE31B360-E002-451D-BE42-07C8081FF1A3}" srcOrd="2" destOrd="0" presId="urn:microsoft.com/office/officeart/2018/2/layout/IconLabelList"/>
    <dgm:cxn modelId="{466D84DC-57E0-4BF6-ACE5-77D100D5A2E0}" type="presParOf" srcId="{26FBD84B-6A17-454F-ADB9-C6A1F7E30884}" destId="{8A4918A7-8603-4FC8-B0DD-C2D3CEA19A80}" srcOrd="3" destOrd="0" presId="urn:microsoft.com/office/officeart/2018/2/layout/IconLabelList"/>
    <dgm:cxn modelId="{A3160722-AFA9-419C-8269-FBF69B1D8137}" type="presParOf" srcId="{26FBD84B-6A17-454F-ADB9-C6A1F7E30884}" destId="{0C00ABDC-0B6C-4AB2-9588-410BBAA10022}" srcOrd="4" destOrd="0" presId="urn:microsoft.com/office/officeart/2018/2/layout/IconLabelList"/>
    <dgm:cxn modelId="{117F61EB-455A-4E36-A2B3-8C0FC1A4BFC3}" type="presParOf" srcId="{0C00ABDC-0B6C-4AB2-9588-410BBAA10022}" destId="{205645EF-68E2-4C68-912C-902977376736}" srcOrd="0" destOrd="0" presId="urn:microsoft.com/office/officeart/2018/2/layout/IconLabelList"/>
    <dgm:cxn modelId="{DD248343-8275-40B7-A878-7198BF7F1A9B}" type="presParOf" srcId="{0C00ABDC-0B6C-4AB2-9588-410BBAA10022}" destId="{F154B6EF-5B16-4F84-A70E-635881D2080F}" srcOrd="1" destOrd="0" presId="urn:microsoft.com/office/officeart/2018/2/layout/IconLabelList"/>
    <dgm:cxn modelId="{79314677-882A-44C2-A8EB-AFF4B8305F9A}" type="presParOf" srcId="{0C00ABDC-0B6C-4AB2-9588-410BBAA10022}" destId="{EC070AA2-641C-4997-BFC8-2A5F6161FE36}"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F94A75-CD9A-4EB5-9E60-976A37604CD7}"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442BF1D9-C222-4DB4-9AD6-6D505B9F0BF9}">
      <dgm:prSet/>
      <dgm:spPr/>
      <dgm:t>
        <a:bodyPr/>
        <a:lstStyle/>
        <a:p>
          <a:r>
            <a:rPr lang="en-US"/>
            <a:t>Our crying should be on the spirits that have to return to God but not the body that remains here on earth dead so in all God through his apostle has blessed us with the order of all these things which is </a:t>
          </a:r>
        </a:p>
      </dgm:t>
    </dgm:pt>
    <dgm:pt modelId="{B52E4D9A-7B5C-42D5-8211-A831326843AF}" type="parTrans" cxnId="{EAA74F2A-4E1A-424C-A78B-52CB8B644E04}">
      <dgm:prSet/>
      <dgm:spPr/>
      <dgm:t>
        <a:bodyPr/>
        <a:lstStyle/>
        <a:p>
          <a:endParaRPr lang="en-US"/>
        </a:p>
      </dgm:t>
    </dgm:pt>
    <dgm:pt modelId="{81356EAA-82AB-46B5-9B50-6D1E6DBCDC22}" type="sibTrans" cxnId="{EAA74F2A-4E1A-424C-A78B-52CB8B644E04}">
      <dgm:prSet/>
      <dgm:spPr/>
      <dgm:t>
        <a:bodyPr/>
        <a:lstStyle/>
        <a:p>
          <a:endParaRPr lang="en-US"/>
        </a:p>
      </dgm:t>
    </dgm:pt>
    <dgm:pt modelId="{B073BE80-1F9E-4D31-BD77-E7D9E93F5500}">
      <dgm:prSet/>
      <dgm:spPr/>
      <dgm:t>
        <a:bodyPr/>
        <a:lstStyle/>
        <a:p>
          <a:r>
            <a:rPr lang="en-US" b="1"/>
            <a:t>ISAIAH44:7</a:t>
          </a:r>
          <a:r>
            <a:rPr lang="en-US"/>
            <a:t> And who, as I do, shall call, and shall proclaim it, and set it in order for me, since I appointed the ancient people? And the things that are coming, and shall come, let them show these unto them.  </a:t>
          </a:r>
        </a:p>
      </dgm:t>
    </dgm:pt>
    <dgm:pt modelId="{5E45C4F4-3201-41A2-B074-D4E9F38918C9}" type="parTrans" cxnId="{9DFD8A95-40F2-410D-AC9E-4B37464B6B38}">
      <dgm:prSet/>
      <dgm:spPr/>
      <dgm:t>
        <a:bodyPr/>
        <a:lstStyle/>
        <a:p>
          <a:endParaRPr lang="en-US"/>
        </a:p>
      </dgm:t>
    </dgm:pt>
    <dgm:pt modelId="{171C03CE-35FA-4D4B-A910-A0994A43165A}" type="sibTrans" cxnId="{9DFD8A95-40F2-410D-AC9E-4B37464B6B38}">
      <dgm:prSet/>
      <dgm:spPr/>
      <dgm:t>
        <a:bodyPr/>
        <a:lstStyle/>
        <a:p>
          <a:endParaRPr lang="en-US"/>
        </a:p>
      </dgm:t>
    </dgm:pt>
    <dgm:pt modelId="{6718EC5D-0600-4187-9939-4467FDDD866F}" type="pres">
      <dgm:prSet presAssocID="{CEF94A75-CD9A-4EB5-9E60-976A37604CD7}" presName="hierChild1" presStyleCnt="0">
        <dgm:presLayoutVars>
          <dgm:chPref val="1"/>
          <dgm:dir/>
          <dgm:animOne val="branch"/>
          <dgm:animLvl val="lvl"/>
          <dgm:resizeHandles/>
        </dgm:presLayoutVars>
      </dgm:prSet>
      <dgm:spPr/>
    </dgm:pt>
    <dgm:pt modelId="{2BE79186-6F6A-4DFC-AB90-A11B50019E06}" type="pres">
      <dgm:prSet presAssocID="{442BF1D9-C222-4DB4-9AD6-6D505B9F0BF9}" presName="hierRoot1" presStyleCnt="0"/>
      <dgm:spPr/>
    </dgm:pt>
    <dgm:pt modelId="{E9742A0D-9618-45B3-BC2D-6964B637349C}" type="pres">
      <dgm:prSet presAssocID="{442BF1D9-C222-4DB4-9AD6-6D505B9F0BF9}" presName="composite" presStyleCnt="0"/>
      <dgm:spPr/>
    </dgm:pt>
    <dgm:pt modelId="{CE9BFF8F-58F5-48AA-A3CF-EF0455F24E21}" type="pres">
      <dgm:prSet presAssocID="{442BF1D9-C222-4DB4-9AD6-6D505B9F0BF9}" presName="background" presStyleLbl="node0" presStyleIdx="0" presStyleCnt="2"/>
      <dgm:spPr/>
    </dgm:pt>
    <dgm:pt modelId="{DDDB5847-9896-4CF8-92D5-BECB080BFB8A}" type="pres">
      <dgm:prSet presAssocID="{442BF1D9-C222-4DB4-9AD6-6D505B9F0BF9}" presName="text" presStyleLbl="fgAcc0" presStyleIdx="0" presStyleCnt="2">
        <dgm:presLayoutVars>
          <dgm:chPref val="3"/>
        </dgm:presLayoutVars>
      </dgm:prSet>
      <dgm:spPr/>
    </dgm:pt>
    <dgm:pt modelId="{71DADDD5-28EC-460D-BF9E-21E86C31F10B}" type="pres">
      <dgm:prSet presAssocID="{442BF1D9-C222-4DB4-9AD6-6D505B9F0BF9}" presName="hierChild2" presStyleCnt="0"/>
      <dgm:spPr/>
    </dgm:pt>
    <dgm:pt modelId="{2CE205B0-F4D7-4C51-9750-247312717F37}" type="pres">
      <dgm:prSet presAssocID="{B073BE80-1F9E-4D31-BD77-E7D9E93F5500}" presName="hierRoot1" presStyleCnt="0"/>
      <dgm:spPr/>
    </dgm:pt>
    <dgm:pt modelId="{65E9BAA6-B293-4321-8CEE-B5D666EB41F3}" type="pres">
      <dgm:prSet presAssocID="{B073BE80-1F9E-4D31-BD77-E7D9E93F5500}" presName="composite" presStyleCnt="0"/>
      <dgm:spPr/>
    </dgm:pt>
    <dgm:pt modelId="{031B61DB-9C41-4DC1-9F39-A571AC72ED6A}" type="pres">
      <dgm:prSet presAssocID="{B073BE80-1F9E-4D31-BD77-E7D9E93F5500}" presName="background" presStyleLbl="node0" presStyleIdx="1" presStyleCnt="2"/>
      <dgm:spPr/>
    </dgm:pt>
    <dgm:pt modelId="{75001FCC-71EB-44B9-87B7-917EB10F4BF5}" type="pres">
      <dgm:prSet presAssocID="{B073BE80-1F9E-4D31-BD77-E7D9E93F5500}" presName="text" presStyleLbl="fgAcc0" presStyleIdx="1" presStyleCnt="2">
        <dgm:presLayoutVars>
          <dgm:chPref val="3"/>
        </dgm:presLayoutVars>
      </dgm:prSet>
      <dgm:spPr/>
    </dgm:pt>
    <dgm:pt modelId="{E4E0AC2F-4086-446A-867B-3C2A7FDD2A56}" type="pres">
      <dgm:prSet presAssocID="{B073BE80-1F9E-4D31-BD77-E7D9E93F5500}" presName="hierChild2" presStyleCnt="0"/>
      <dgm:spPr/>
    </dgm:pt>
  </dgm:ptLst>
  <dgm:cxnLst>
    <dgm:cxn modelId="{160E3D20-5CB0-44F8-A649-EA14AF8D7669}" type="presOf" srcId="{442BF1D9-C222-4DB4-9AD6-6D505B9F0BF9}" destId="{DDDB5847-9896-4CF8-92D5-BECB080BFB8A}" srcOrd="0" destOrd="0" presId="urn:microsoft.com/office/officeart/2005/8/layout/hierarchy1"/>
    <dgm:cxn modelId="{9C804520-1193-4740-9E90-697E0452BEE7}" type="presOf" srcId="{B073BE80-1F9E-4D31-BD77-E7D9E93F5500}" destId="{75001FCC-71EB-44B9-87B7-917EB10F4BF5}" srcOrd="0" destOrd="0" presId="urn:microsoft.com/office/officeart/2005/8/layout/hierarchy1"/>
    <dgm:cxn modelId="{EAA74F2A-4E1A-424C-A78B-52CB8B644E04}" srcId="{CEF94A75-CD9A-4EB5-9E60-976A37604CD7}" destId="{442BF1D9-C222-4DB4-9AD6-6D505B9F0BF9}" srcOrd="0" destOrd="0" parTransId="{B52E4D9A-7B5C-42D5-8211-A831326843AF}" sibTransId="{81356EAA-82AB-46B5-9B50-6D1E6DBCDC22}"/>
    <dgm:cxn modelId="{9DFD8A95-40F2-410D-AC9E-4B37464B6B38}" srcId="{CEF94A75-CD9A-4EB5-9E60-976A37604CD7}" destId="{B073BE80-1F9E-4D31-BD77-E7D9E93F5500}" srcOrd="1" destOrd="0" parTransId="{5E45C4F4-3201-41A2-B074-D4E9F38918C9}" sibTransId="{171C03CE-35FA-4D4B-A910-A0994A43165A}"/>
    <dgm:cxn modelId="{F817859C-22A8-41E8-B2AE-D84F9317F20C}" type="presOf" srcId="{CEF94A75-CD9A-4EB5-9E60-976A37604CD7}" destId="{6718EC5D-0600-4187-9939-4467FDDD866F}" srcOrd="0" destOrd="0" presId="urn:microsoft.com/office/officeart/2005/8/layout/hierarchy1"/>
    <dgm:cxn modelId="{12B0D27E-26C1-451D-A6FC-FC61C4BDABC4}" type="presParOf" srcId="{6718EC5D-0600-4187-9939-4467FDDD866F}" destId="{2BE79186-6F6A-4DFC-AB90-A11B50019E06}" srcOrd="0" destOrd="0" presId="urn:microsoft.com/office/officeart/2005/8/layout/hierarchy1"/>
    <dgm:cxn modelId="{7803339D-6BE2-4C51-899E-7925ACE5208C}" type="presParOf" srcId="{2BE79186-6F6A-4DFC-AB90-A11B50019E06}" destId="{E9742A0D-9618-45B3-BC2D-6964B637349C}" srcOrd="0" destOrd="0" presId="urn:microsoft.com/office/officeart/2005/8/layout/hierarchy1"/>
    <dgm:cxn modelId="{66F229ED-8F5E-4E89-97C8-A435703EF746}" type="presParOf" srcId="{E9742A0D-9618-45B3-BC2D-6964B637349C}" destId="{CE9BFF8F-58F5-48AA-A3CF-EF0455F24E21}" srcOrd="0" destOrd="0" presId="urn:microsoft.com/office/officeart/2005/8/layout/hierarchy1"/>
    <dgm:cxn modelId="{954D6154-4348-4C91-ABC1-001495655047}" type="presParOf" srcId="{E9742A0D-9618-45B3-BC2D-6964B637349C}" destId="{DDDB5847-9896-4CF8-92D5-BECB080BFB8A}" srcOrd="1" destOrd="0" presId="urn:microsoft.com/office/officeart/2005/8/layout/hierarchy1"/>
    <dgm:cxn modelId="{1A2199AB-C062-47D0-9AF1-6059DF936AA2}" type="presParOf" srcId="{2BE79186-6F6A-4DFC-AB90-A11B50019E06}" destId="{71DADDD5-28EC-460D-BF9E-21E86C31F10B}" srcOrd="1" destOrd="0" presId="urn:microsoft.com/office/officeart/2005/8/layout/hierarchy1"/>
    <dgm:cxn modelId="{60913F61-9F05-43DD-B65E-4C3920FFC593}" type="presParOf" srcId="{6718EC5D-0600-4187-9939-4467FDDD866F}" destId="{2CE205B0-F4D7-4C51-9750-247312717F37}" srcOrd="1" destOrd="0" presId="urn:microsoft.com/office/officeart/2005/8/layout/hierarchy1"/>
    <dgm:cxn modelId="{7CDE0A11-11A8-4A82-B17F-E4F4AE3AC706}" type="presParOf" srcId="{2CE205B0-F4D7-4C51-9750-247312717F37}" destId="{65E9BAA6-B293-4321-8CEE-B5D666EB41F3}" srcOrd="0" destOrd="0" presId="urn:microsoft.com/office/officeart/2005/8/layout/hierarchy1"/>
    <dgm:cxn modelId="{5F37EAF3-33EB-4CAE-8D46-A65204509C47}" type="presParOf" srcId="{65E9BAA6-B293-4321-8CEE-B5D666EB41F3}" destId="{031B61DB-9C41-4DC1-9F39-A571AC72ED6A}" srcOrd="0" destOrd="0" presId="urn:microsoft.com/office/officeart/2005/8/layout/hierarchy1"/>
    <dgm:cxn modelId="{FFE34ECF-0ED0-427C-AF7E-9D5FAF7E374D}" type="presParOf" srcId="{65E9BAA6-B293-4321-8CEE-B5D666EB41F3}" destId="{75001FCC-71EB-44B9-87B7-917EB10F4BF5}" srcOrd="1" destOrd="0" presId="urn:microsoft.com/office/officeart/2005/8/layout/hierarchy1"/>
    <dgm:cxn modelId="{41314D15-CC05-4E27-BD31-4F1521BF1170}" type="presParOf" srcId="{2CE205B0-F4D7-4C51-9750-247312717F37}" destId="{E4E0AC2F-4086-446A-867B-3C2A7FDD2A5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215253-A635-4141-9A65-099F8086F116}" type="doc">
      <dgm:prSet loTypeId="urn:microsoft.com/office/officeart/2008/layout/LinedList" loCatId="list" qsTypeId="urn:microsoft.com/office/officeart/2005/8/quickstyle/simple4" qsCatId="simple" csTypeId="urn:microsoft.com/office/officeart/2005/8/colors/colorful2" csCatId="colorful" phldr="1"/>
      <dgm:spPr/>
      <dgm:t>
        <a:bodyPr/>
        <a:lstStyle/>
        <a:p>
          <a:endParaRPr lang="en-US"/>
        </a:p>
      </dgm:t>
    </dgm:pt>
    <dgm:pt modelId="{DC45815D-3DB7-4AE3-AFC7-C308CCBE769B}">
      <dgm:prSet/>
      <dgm:spPr/>
      <dgm:t>
        <a:bodyPr/>
        <a:lstStyle/>
        <a:p>
          <a:r>
            <a:rPr lang="en-US"/>
            <a:t>Even now we want to continue with the heavenly journey and the secrets of heavens</a:t>
          </a:r>
        </a:p>
      </dgm:t>
    </dgm:pt>
    <dgm:pt modelId="{CF5B27F2-5EFF-49B5-84C4-4BAF51A51966}" type="parTrans" cxnId="{AD6339BA-2217-4FC7-8E3E-EAC1FB3AA056}">
      <dgm:prSet/>
      <dgm:spPr/>
      <dgm:t>
        <a:bodyPr/>
        <a:lstStyle/>
        <a:p>
          <a:endParaRPr lang="en-US"/>
        </a:p>
      </dgm:t>
    </dgm:pt>
    <dgm:pt modelId="{01E3B22E-04B0-4B3F-90A9-2BADD85F2F57}" type="sibTrans" cxnId="{AD6339BA-2217-4FC7-8E3E-EAC1FB3AA056}">
      <dgm:prSet/>
      <dgm:spPr/>
      <dgm:t>
        <a:bodyPr/>
        <a:lstStyle/>
        <a:p>
          <a:endParaRPr lang="en-US"/>
        </a:p>
      </dgm:t>
    </dgm:pt>
    <dgm:pt modelId="{459D85E7-D5D3-4498-B96F-A2E18E7AE95D}">
      <dgm:prSet/>
      <dgm:spPr/>
      <dgm:t>
        <a:bodyPr/>
        <a:lstStyle/>
        <a:p>
          <a:r>
            <a:rPr lang="en-US"/>
            <a:t>SUBTOPIC: Above the heavens, at the beginning before the creation of the heavens and the earth.</a:t>
          </a:r>
        </a:p>
      </dgm:t>
    </dgm:pt>
    <dgm:pt modelId="{3873F8F5-6EB7-42E9-8AE0-01A0422AEC2C}" type="parTrans" cxnId="{27DE4D03-7D94-4CFC-9316-1B3E90CD9F79}">
      <dgm:prSet/>
      <dgm:spPr/>
      <dgm:t>
        <a:bodyPr/>
        <a:lstStyle/>
        <a:p>
          <a:endParaRPr lang="en-US"/>
        </a:p>
      </dgm:t>
    </dgm:pt>
    <dgm:pt modelId="{1C7C3741-E190-4A22-8662-8336148421AA}" type="sibTrans" cxnId="{27DE4D03-7D94-4CFC-9316-1B3E90CD9F79}">
      <dgm:prSet/>
      <dgm:spPr/>
      <dgm:t>
        <a:bodyPr/>
        <a:lstStyle/>
        <a:p>
          <a:endParaRPr lang="en-US"/>
        </a:p>
      </dgm:t>
    </dgm:pt>
    <dgm:pt modelId="{CA63D432-9A77-4CB3-827C-C39C45BA6AEF}">
      <dgm:prSet/>
      <dgm:spPr/>
      <dgm:t>
        <a:bodyPr/>
        <a:lstStyle/>
        <a:p>
          <a:r>
            <a:rPr lang="en-US"/>
            <a:t>This time round we want to study</a:t>
          </a:r>
        </a:p>
      </dgm:t>
    </dgm:pt>
    <dgm:pt modelId="{22CECBE8-4728-4E46-AA86-ABF997ADB395}" type="parTrans" cxnId="{FBB65A73-A003-41D9-9282-CA3367443730}">
      <dgm:prSet/>
      <dgm:spPr/>
      <dgm:t>
        <a:bodyPr/>
        <a:lstStyle/>
        <a:p>
          <a:endParaRPr lang="en-US"/>
        </a:p>
      </dgm:t>
    </dgm:pt>
    <dgm:pt modelId="{558BB84F-CB0D-4EB1-A100-5B6B56E7AF23}" type="sibTrans" cxnId="{FBB65A73-A003-41D9-9282-CA3367443730}">
      <dgm:prSet/>
      <dgm:spPr/>
      <dgm:t>
        <a:bodyPr/>
        <a:lstStyle/>
        <a:p>
          <a:endParaRPr lang="en-US"/>
        </a:p>
      </dgm:t>
    </dgm:pt>
    <dgm:pt modelId="{53640FFB-21BE-49BF-98E7-8739BE5CD611}">
      <dgm:prSet/>
      <dgm:spPr/>
      <dgm:t>
        <a:bodyPr/>
        <a:lstStyle/>
        <a:p>
          <a:r>
            <a:rPr lang="en-US" u="sng"/>
            <a:t>GOD THE CREATOR, CREATING ALL THINGS BASING IN THE ABOVE ALL THE HEAVENS</a:t>
          </a:r>
          <a:r>
            <a:rPr lang="en-US"/>
            <a:t>.</a:t>
          </a:r>
        </a:p>
      </dgm:t>
    </dgm:pt>
    <dgm:pt modelId="{D33AF9F6-64A5-4A85-8F9C-C7F52D38F219}" type="parTrans" cxnId="{7D91A3DB-AE7D-49B5-8043-8DC874AFF361}">
      <dgm:prSet/>
      <dgm:spPr/>
      <dgm:t>
        <a:bodyPr/>
        <a:lstStyle/>
        <a:p>
          <a:endParaRPr lang="en-US"/>
        </a:p>
      </dgm:t>
    </dgm:pt>
    <dgm:pt modelId="{75A066F6-8528-4F32-8904-1942703264E4}" type="sibTrans" cxnId="{7D91A3DB-AE7D-49B5-8043-8DC874AFF361}">
      <dgm:prSet/>
      <dgm:spPr/>
      <dgm:t>
        <a:bodyPr/>
        <a:lstStyle/>
        <a:p>
          <a:endParaRPr lang="en-US"/>
        </a:p>
      </dgm:t>
    </dgm:pt>
    <dgm:pt modelId="{04B974EF-2EC5-4735-8116-8F1131DD213F}">
      <dgm:prSet/>
      <dgm:spPr/>
      <dgm:t>
        <a:bodyPr/>
        <a:lstStyle/>
        <a:p>
          <a:r>
            <a:rPr lang="en-US" dirty="0"/>
            <a:t>We are still in Genesis1:1 and we want to know the God who created the heavens and earth such that we totally do away with those who claim to be god yet not, for they will never live. Let's read</a:t>
          </a:r>
        </a:p>
      </dgm:t>
    </dgm:pt>
    <dgm:pt modelId="{2FE00D95-9924-4EB9-9D94-9F8B3A4DC152}" type="parTrans" cxnId="{872F59D8-17F1-4C18-844E-694F52B42D6D}">
      <dgm:prSet/>
      <dgm:spPr/>
      <dgm:t>
        <a:bodyPr/>
        <a:lstStyle/>
        <a:p>
          <a:endParaRPr lang="en-US"/>
        </a:p>
      </dgm:t>
    </dgm:pt>
    <dgm:pt modelId="{6380FB46-A9D3-424F-B7B7-94E7B51F2D0E}" type="sibTrans" cxnId="{872F59D8-17F1-4C18-844E-694F52B42D6D}">
      <dgm:prSet/>
      <dgm:spPr/>
      <dgm:t>
        <a:bodyPr/>
        <a:lstStyle/>
        <a:p>
          <a:endParaRPr lang="en-US"/>
        </a:p>
      </dgm:t>
    </dgm:pt>
    <dgm:pt modelId="{C93C8B06-1EFA-4444-8C7D-C30A3D00064D}" type="pres">
      <dgm:prSet presAssocID="{02215253-A635-4141-9A65-099F8086F116}" presName="vert0" presStyleCnt="0">
        <dgm:presLayoutVars>
          <dgm:dir/>
          <dgm:animOne val="branch"/>
          <dgm:animLvl val="lvl"/>
        </dgm:presLayoutVars>
      </dgm:prSet>
      <dgm:spPr/>
    </dgm:pt>
    <dgm:pt modelId="{E8B29896-274F-43BC-BFC4-497952EF60C5}" type="pres">
      <dgm:prSet presAssocID="{DC45815D-3DB7-4AE3-AFC7-C308CCBE769B}" presName="thickLine" presStyleLbl="alignNode1" presStyleIdx="0" presStyleCnt="5"/>
      <dgm:spPr/>
    </dgm:pt>
    <dgm:pt modelId="{006025FC-7A23-446B-8D65-565D110698C4}" type="pres">
      <dgm:prSet presAssocID="{DC45815D-3DB7-4AE3-AFC7-C308CCBE769B}" presName="horz1" presStyleCnt="0"/>
      <dgm:spPr/>
    </dgm:pt>
    <dgm:pt modelId="{1743651A-FFEB-4F54-ACA2-F2E405504593}" type="pres">
      <dgm:prSet presAssocID="{DC45815D-3DB7-4AE3-AFC7-C308CCBE769B}" presName="tx1" presStyleLbl="revTx" presStyleIdx="0" presStyleCnt="5"/>
      <dgm:spPr/>
    </dgm:pt>
    <dgm:pt modelId="{07B42C97-47BB-4592-8930-62C02C6CCAFE}" type="pres">
      <dgm:prSet presAssocID="{DC45815D-3DB7-4AE3-AFC7-C308CCBE769B}" presName="vert1" presStyleCnt="0"/>
      <dgm:spPr/>
    </dgm:pt>
    <dgm:pt modelId="{53B2B27F-8B7D-4777-B7B2-2A2DE5B41319}" type="pres">
      <dgm:prSet presAssocID="{459D85E7-D5D3-4498-B96F-A2E18E7AE95D}" presName="thickLine" presStyleLbl="alignNode1" presStyleIdx="1" presStyleCnt="5"/>
      <dgm:spPr/>
    </dgm:pt>
    <dgm:pt modelId="{2DD8ABD4-F13A-4815-AAB3-BDDB196A1550}" type="pres">
      <dgm:prSet presAssocID="{459D85E7-D5D3-4498-B96F-A2E18E7AE95D}" presName="horz1" presStyleCnt="0"/>
      <dgm:spPr/>
    </dgm:pt>
    <dgm:pt modelId="{55A5EFAB-87CA-47BF-B736-FCC2A0C21FE4}" type="pres">
      <dgm:prSet presAssocID="{459D85E7-D5D3-4498-B96F-A2E18E7AE95D}" presName="tx1" presStyleLbl="revTx" presStyleIdx="1" presStyleCnt="5"/>
      <dgm:spPr/>
    </dgm:pt>
    <dgm:pt modelId="{D469AFDA-3BFB-41F3-A243-870190C0F282}" type="pres">
      <dgm:prSet presAssocID="{459D85E7-D5D3-4498-B96F-A2E18E7AE95D}" presName="vert1" presStyleCnt="0"/>
      <dgm:spPr/>
    </dgm:pt>
    <dgm:pt modelId="{1806B393-ACCA-4C9A-AD50-58EFFCB51822}" type="pres">
      <dgm:prSet presAssocID="{CA63D432-9A77-4CB3-827C-C39C45BA6AEF}" presName="thickLine" presStyleLbl="alignNode1" presStyleIdx="2" presStyleCnt="5"/>
      <dgm:spPr/>
    </dgm:pt>
    <dgm:pt modelId="{B6F89044-BB06-4538-84D3-446814F17927}" type="pres">
      <dgm:prSet presAssocID="{CA63D432-9A77-4CB3-827C-C39C45BA6AEF}" presName="horz1" presStyleCnt="0"/>
      <dgm:spPr/>
    </dgm:pt>
    <dgm:pt modelId="{57D930C5-AF03-48D6-96FB-59D27B0E82E2}" type="pres">
      <dgm:prSet presAssocID="{CA63D432-9A77-4CB3-827C-C39C45BA6AEF}" presName="tx1" presStyleLbl="revTx" presStyleIdx="2" presStyleCnt="5"/>
      <dgm:spPr/>
    </dgm:pt>
    <dgm:pt modelId="{8B099A5C-FE1D-48C1-904D-17FF1C7EE0F6}" type="pres">
      <dgm:prSet presAssocID="{CA63D432-9A77-4CB3-827C-C39C45BA6AEF}" presName="vert1" presStyleCnt="0"/>
      <dgm:spPr/>
    </dgm:pt>
    <dgm:pt modelId="{67BD0546-F622-4BC0-90E8-59CFC238596B}" type="pres">
      <dgm:prSet presAssocID="{53640FFB-21BE-49BF-98E7-8739BE5CD611}" presName="thickLine" presStyleLbl="alignNode1" presStyleIdx="3" presStyleCnt="5"/>
      <dgm:spPr/>
    </dgm:pt>
    <dgm:pt modelId="{1D07B41C-AB8F-4FD7-A016-6981418B4E10}" type="pres">
      <dgm:prSet presAssocID="{53640FFB-21BE-49BF-98E7-8739BE5CD611}" presName="horz1" presStyleCnt="0"/>
      <dgm:spPr/>
    </dgm:pt>
    <dgm:pt modelId="{F62D9E47-5D15-48A6-B102-548AF0C646AA}" type="pres">
      <dgm:prSet presAssocID="{53640FFB-21BE-49BF-98E7-8739BE5CD611}" presName="tx1" presStyleLbl="revTx" presStyleIdx="3" presStyleCnt="5"/>
      <dgm:spPr/>
    </dgm:pt>
    <dgm:pt modelId="{251D5DE5-C27E-4841-806C-388C31AC1B4E}" type="pres">
      <dgm:prSet presAssocID="{53640FFB-21BE-49BF-98E7-8739BE5CD611}" presName="vert1" presStyleCnt="0"/>
      <dgm:spPr/>
    </dgm:pt>
    <dgm:pt modelId="{31D6AA5F-E7B1-4C4B-B6A1-E6E047070DD1}" type="pres">
      <dgm:prSet presAssocID="{04B974EF-2EC5-4735-8116-8F1131DD213F}" presName="thickLine" presStyleLbl="alignNode1" presStyleIdx="4" presStyleCnt="5"/>
      <dgm:spPr/>
    </dgm:pt>
    <dgm:pt modelId="{62D842C4-F0FD-4F34-8839-215F6B7CF1E6}" type="pres">
      <dgm:prSet presAssocID="{04B974EF-2EC5-4735-8116-8F1131DD213F}" presName="horz1" presStyleCnt="0"/>
      <dgm:spPr/>
    </dgm:pt>
    <dgm:pt modelId="{66B78CBF-887A-4EE3-AE82-C1C276E8A90F}" type="pres">
      <dgm:prSet presAssocID="{04B974EF-2EC5-4735-8116-8F1131DD213F}" presName="tx1" presStyleLbl="revTx" presStyleIdx="4" presStyleCnt="5"/>
      <dgm:spPr/>
    </dgm:pt>
    <dgm:pt modelId="{DC436E1D-1CFA-4341-BB6E-7D670608AF3C}" type="pres">
      <dgm:prSet presAssocID="{04B974EF-2EC5-4735-8116-8F1131DD213F}" presName="vert1" presStyleCnt="0"/>
      <dgm:spPr/>
    </dgm:pt>
  </dgm:ptLst>
  <dgm:cxnLst>
    <dgm:cxn modelId="{27DE4D03-7D94-4CFC-9316-1B3E90CD9F79}" srcId="{02215253-A635-4141-9A65-099F8086F116}" destId="{459D85E7-D5D3-4498-B96F-A2E18E7AE95D}" srcOrd="1" destOrd="0" parTransId="{3873F8F5-6EB7-42E9-8AE0-01A0422AEC2C}" sibTransId="{1C7C3741-E190-4A22-8662-8336148421AA}"/>
    <dgm:cxn modelId="{73826D36-FCC5-4470-A1EE-02ED0F5D0F4A}" type="presOf" srcId="{02215253-A635-4141-9A65-099F8086F116}" destId="{C93C8B06-1EFA-4444-8C7D-C30A3D00064D}" srcOrd="0" destOrd="0" presId="urn:microsoft.com/office/officeart/2008/layout/LinedList"/>
    <dgm:cxn modelId="{FBB65A73-A003-41D9-9282-CA3367443730}" srcId="{02215253-A635-4141-9A65-099F8086F116}" destId="{CA63D432-9A77-4CB3-827C-C39C45BA6AEF}" srcOrd="2" destOrd="0" parTransId="{22CECBE8-4728-4E46-AA86-ABF997ADB395}" sibTransId="{558BB84F-CB0D-4EB1-A100-5B6B56E7AF23}"/>
    <dgm:cxn modelId="{D022845A-8644-4777-9E09-C3C41C878E75}" type="presOf" srcId="{DC45815D-3DB7-4AE3-AFC7-C308CCBE769B}" destId="{1743651A-FFEB-4F54-ACA2-F2E405504593}" srcOrd="0" destOrd="0" presId="urn:microsoft.com/office/officeart/2008/layout/LinedList"/>
    <dgm:cxn modelId="{D92CA890-795D-4546-829B-FA245A3BF85A}" type="presOf" srcId="{459D85E7-D5D3-4498-B96F-A2E18E7AE95D}" destId="{55A5EFAB-87CA-47BF-B736-FCC2A0C21FE4}" srcOrd="0" destOrd="0" presId="urn:microsoft.com/office/officeart/2008/layout/LinedList"/>
    <dgm:cxn modelId="{46B6D896-5178-4EC9-9F00-855591B27A1C}" type="presOf" srcId="{CA63D432-9A77-4CB3-827C-C39C45BA6AEF}" destId="{57D930C5-AF03-48D6-96FB-59D27B0E82E2}" srcOrd="0" destOrd="0" presId="urn:microsoft.com/office/officeart/2008/layout/LinedList"/>
    <dgm:cxn modelId="{3FD5829F-2C4C-456B-BA99-65A4BB691850}" type="presOf" srcId="{53640FFB-21BE-49BF-98E7-8739BE5CD611}" destId="{F62D9E47-5D15-48A6-B102-548AF0C646AA}" srcOrd="0" destOrd="0" presId="urn:microsoft.com/office/officeart/2008/layout/LinedList"/>
    <dgm:cxn modelId="{AD6339BA-2217-4FC7-8E3E-EAC1FB3AA056}" srcId="{02215253-A635-4141-9A65-099F8086F116}" destId="{DC45815D-3DB7-4AE3-AFC7-C308CCBE769B}" srcOrd="0" destOrd="0" parTransId="{CF5B27F2-5EFF-49B5-84C4-4BAF51A51966}" sibTransId="{01E3B22E-04B0-4B3F-90A9-2BADD85F2F57}"/>
    <dgm:cxn modelId="{872F59D8-17F1-4C18-844E-694F52B42D6D}" srcId="{02215253-A635-4141-9A65-099F8086F116}" destId="{04B974EF-2EC5-4735-8116-8F1131DD213F}" srcOrd="4" destOrd="0" parTransId="{2FE00D95-9924-4EB9-9D94-9F8B3A4DC152}" sibTransId="{6380FB46-A9D3-424F-B7B7-94E7B51F2D0E}"/>
    <dgm:cxn modelId="{7D91A3DB-AE7D-49B5-8043-8DC874AFF361}" srcId="{02215253-A635-4141-9A65-099F8086F116}" destId="{53640FFB-21BE-49BF-98E7-8739BE5CD611}" srcOrd="3" destOrd="0" parTransId="{D33AF9F6-64A5-4A85-8F9C-C7F52D38F219}" sibTransId="{75A066F6-8528-4F32-8904-1942703264E4}"/>
    <dgm:cxn modelId="{DA3663FD-C017-4960-B920-923DF8EB4D5E}" type="presOf" srcId="{04B974EF-2EC5-4735-8116-8F1131DD213F}" destId="{66B78CBF-887A-4EE3-AE82-C1C276E8A90F}" srcOrd="0" destOrd="0" presId="urn:microsoft.com/office/officeart/2008/layout/LinedList"/>
    <dgm:cxn modelId="{621E4541-0125-4698-AB31-2317919D6058}" type="presParOf" srcId="{C93C8B06-1EFA-4444-8C7D-C30A3D00064D}" destId="{E8B29896-274F-43BC-BFC4-497952EF60C5}" srcOrd="0" destOrd="0" presId="urn:microsoft.com/office/officeart/2008/layout/LinedList"/>
    <dgm:cxn modelId="{868C4588-58C4-4876-B3B8-D66578999D2F}" type="presParOf" srcId="{C93C8B06-1EFA-4444-8C7D-C30A3D00064D}" destId="{006025FC-7A23-446B-8D65-565D110698C4}" srcOrd="1" destOrd="0" presId="urn:microsoft.com/office/officeart/2008/layout/LinedList"/>
    <dgm:cxn modelId="{13B1C57A-1593-4EDD-B464-DBEEF62023EE}" type="presParOf" srcId="{006025FC-7A23-446B-8D65-565D110698C4}" destId="{1743651A-FFEB-4F54-ACA2-F2E405504593}" srcOrd="0" destOrd="0" presId="urn:microsoft.com/office/officeart/2008/layout/LinedList"/>
    <dgm:cxn modelId="{F83FE614-276E-405A-B335-B437D065784B}" type="presParOf" srcId="{006025FC-7A23-446B-8D65-565D110698C4}" destId="{07B42C97-47BB-4592-8930-62C02C6CCAFE}" srcOrd="1" destOrd="0" presId="urn:microsoft.com/office/officeart/2008/layout/LinedList"/>
    <dgm:cxn modelId="{A1D2E5A9-76D4-4D02-AC32-49DC064E0B3A}" type="presParOf" srcId="{C93C8B06-1EFA-4444-8C7D-C30A3D00064D}" destId="{53B2B27F-8B7D-4777-B7B2-2A2DE5B41319}" srcOrd="2" destOrd="0" presId="urn:microsoft.com/office/officeart/2008/layout/LinedList"/>
    <dgm:cxn modelId="{8CE9ECC9-9A6D-4BF1-B945-AE011D0E2CF8}" type="presParOf" srcId="{C93C8B06-1EFA-4444-8C7D-C30A3D00064D}" destId="{2DD8ABD4-F13A-4815-AAB3-BDDB196A1550}" srcOrd="3" destOrd="0" presId="urn:microsoft.com/office/officeart/2008/layout/LinedList"/>
    <dgm:cxn modelId="{DEC034A3-E6D1-4778-B5F7-4AE17ADCFA8A}" type="presParOf" srcId="{2DD8ABD4-F13A-4815-AAB3-BDDB196A1550}" destId="{55A5EFAB-87CA-47BF-B736-FCC2A0C21FE4}" srcOrd="0" destOrd="0" presId="urn:microsoft.com/office/officeart/2008/layout/LinedList"/>
    <dgm:cxn modelId="{9093883A-D5B3-4944-8BBE-C1DA522365B6}" type="presParOf" srcId="{2DD8ABD4-F13A-4815-AAB3-BDDB196A1550}" destId="{D469AFDA-3BFB-41F3-A243-870190C0F282}" srcOrd="1" destOrd="0" presId="urn:microsoft.com/office/officeart/2008/layout/LinedList"/>
    <dgm:cxn modelId="{9BB98EE8-9531-4CD8-81BD-51AE2816972E}" type="presParOf" srcId="{C93C8B06-1EFA-4444-8C7D-C30A3D00064D}" destId="{1806B393-ACCA-4C9A-AD50-58EFFCB51822}" srcOrd="4" destOrd="0" presId="urn:microsoft.com/office/officeart/2008/layout/LinedList"/>
    <dgm:cxn modelId="{92D711BB-A7CF-46AC-91D4-16354D8AEC5E}" type="presParOf" srcId="{C93C8B06-1EFA-4444-8C7D-C30A3D00064D}" destId="{B6F89044-BB06-4538-84D3-446814F17927}" srcOrd="5" destOrd="0" presId="urn:microsoft.com/office/officeart/2008/layout/LinedList"/>
    <dgm:cxn modelId="{E5F3DCE0-8BD6-47B5-AF2C-0ACFC4912688}" type="presParOf" srcId="{B6F89044-BB06-4538-84D3-446814F17927}" destId="{57D930C5-AF03-48D6-96FB-59D27B0E82E2}" srcOrd="0" destOrd="0" presId="urn:microsoft.com/office/officeart/2008/layout/LinedList"/>
    <dgm:cxn modelId="{3051B4B2-1BF0-48F8-A860-A93EC3BDD18C}" type="presParOf" srcId="{B6F89044-BB06-4538-84D3-446814F17927}" destId="{8B099A5C-FE1D-48C1-904D-17FF1C7EE0F6}" srcOrd="1" destOrd="0" presId="urn:microsoft.com/office/officeart/2008/layout/LinedList"/>
    <dgm:cxn modelId="{92B8E3B5-AE25-4DDC-BB2D-F66AB460C269}" type="presParOf" srcId="{C93C8B06-1EFA-4444-8C7D-C30A3D00064D}" destId="{67BD0546-F622-4BC0-90E8-59CFC238596B}" srcOrd="6" destOrd="0" presId="urn:microsoft.com/office/officeart/2008/layout/LinedList"/>
    <dgm:cxn modelId="{A9E5B039-9DFC-4DA6-96AB-74E2D8F43ABB}" type="presParOf" srcId="{C93C8B06-1EFA-4444-8C7D-C30A3D00064D}" destId="{1D07B41C-AB8F-4FD7-A016-6981418B4E10}" srcOrd="7" destOrd="0" presId="urn:microsoft.com/office/officeart/2008/layout/LinedList"/>
    <dgm:cxn modelId="{CB4AC604-C6EA-4FEF-B585-F6F4505F5CF9}" type="presParOf" srcId="{1D07B41C-AB8F-4FD7-A016-6981418B4E10}" destId="{F62D9E47-5D15-48A6-B102-548AF0C646AA}" srcOrd="0" destOrd="0" presId="urn:microsoft.com/office/officeart/2008/layout/LinedList"/>
    <dgm:cxn modelId="{464B45A7-DFA1-4C7D-BD9F-3AFF1BF46459}" type="presParOf" srcId="{1D07B41C-AB8F-4FD7-A016-6981418B4E10}" destId="{251D5DE5-C27E-4841-806C-388C31AC1B4E}" srcOrd="1" destOrd="0" presId="urn:microsoft.com/office/officeart/2008/layout/LinedList"/>
    <dgm:cxn modelId="{289F2D2F-D6A7-4761-B581-04CF15D4447D}" type="presParOf" srcId="{C93C8B06-1EFA-4444-8C7D-C30A3D00064D}" destId="{31D6AA5F-E7B1-4C4B-B6A1-E6E047070DD1}" srcOrd="8" destOrd="0" presId="urn:microsoft.com/office/officeart/2008/layout/LinedList"/>
    <dgm:cxn modelId="{726071AF-1199-4DA7-9B7C-0840B309CCED}" type="presParOf" srcId="{C93C8B06-1EFA-4444-8C7D-C30A3D00064D}" destId="{62D842C4-F0FD-4F34-8839-215F6B7CF1E6}" srcOrd="9" destOrd="0" presId="urn:microsoft.com/office/officeart/2008/layout/LinedList"/>
    <dgm:cxn modelId="{31F546B4-4137-45E3-B848-64EFDB5E2CCC}" type="presParOf" srcId="{62D842C4-F0FD-4F34-8839-215F6B7CF1E6}" destId="{66B78CBF-887A-4EE3-AE82-C1C276E8A90F}" srcOrd="0" destOrd="0" presId="urn:microsoft.com/office/officeart/2008/layout/LinedList"/>
    <dgm:cxn modelId="{A7150FA2-0859-4F77-AE91-C3274DFD3950}" type="presParOf" srcId="{62D842C4-F0FD-4F34-8839-215F6B7CF1E6}" destId="{DC436E1D-1CFA-4341-BB6E-7D670608AF3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C9F88C-11BE-44FD-945B-4100EE2C4693}"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EEDF0CDD-A0B9-4624-90C0-C9E8360DF152}">
      <dgm:prSet/>
      <dgm:spPr/>
      <dgm:t>
        <a:bodyPr/>
        <a:lstStyle/>
        <a:p>
          <a:r>
            <a:rPr lang="en-US" b="1"/>
            <a:t>PSALMS78:7 </a:t>
          </a:r>
          <a:r>
            <a:rPr lang="en-US"/>
            <a:t>That they might set their hope in God, and not forget the works of God, but keep his commandments: One of the qualities of these children is to know God and all his works like creating the heavens and earth and their fullness and not being like their fathers in the next verse</a:t>
          </a:r>
        </a:p>
      </dgm:t>
    </dgm:pt>
    <dgm:pt modelId="{147F5B81-B9EE-4450-BDAB-DB670B802D66}" type="parTrans" cxnId="{9D952D28-2636-48A8-B591-0D2FC2A73D81}">
      <dgm:prSet/>
      <dgm:spPr/>
      <dgm:t>
        <a:bodyPr/>
        <a:lstStyle/>
        <a:p>
          <a:endParaRPr lang="en-US"/>
        </a:p>
      </dgm:t>
    </dgm:pt>
    <dgm:pt modelId="{DE1F883C-AB91-400F-BB16-2C74D4D5814B}" type="sibTrans" cxnId="{9D952D28-2636-48A8-B591-0D2FC2A73D81}">
      <dgm:prSet/>
      <dgm:spPr/>
      <dgm:t>
        <a:bodyPr/>
        <a:lstStyle/>
        <a:p>
          <a:endParaRPr lang="en-US"/>
        </a:p>
      </dgm:t>
    </dgm:pt>
    <dgm:pt modelId="{CF03700D-EC4C-4D69-9CDF-AC49DF97415C}">
      <dgm:prSet/>
      <dgm:spPr/>
      <dgm:t>
        <a:bodyPr/>
        <a:lstStyle/>
        <a:p>
          <a:r>
            <a:rPr lang="en-US" b="1"/>
            <a:t>PSALMS78:8 </a:t>
          </a:r>
          <a:r>
            <a:rPr lang="en-US"/>
            <a:t>And might not be as their fathers, a stubborn and rebellious generation; a generation that set not their heart aright, and whose spirit was not steadfast with God. These are people  who used to backslide and turn back to the gods who never created heaven and earth, worshiping them and offering sacrifices onto them</a:t>
          </a:r>
        </a:p>
      </dgm:t>
    </dgm:pt>
    <dgm:pt modelId="{F8DD3916-7AC8-4918-991B-5EB9C0CADAC7}" type="parTrans" cxnId="{97A19297-CC81-4134-8976-5CE6AA63C3B3}">
      <dgm:prSet/>
      <dgm:spPr/>
      <dgm:t>
        <a:bodyPr/>
        <a:lstStyle/>
        <a:p>
          <a:endParaRPr lang="en-US"/>
        </a:p>
      </dgm:t>
    </dgm:pt>
    <dgm:pt modelId="{D8AA4DDE-0ACE-4E96-9E38-511B9469D62E}" type="sibTrans" cxnId="{97A19297-CC81-4134-8976-5CE6AA63C3B3}">
      <dgm:prSet/>
      <dgm:spPr/>
      <dgm:t>
        <a:bodyPr/>
        <a:lstStyle/>
        <a:p>
          <a:endParaRPr lang="en-US"/>
        </a:p>
      </dgm:t>
    </dgm:pt>
    <dgm:pt modelId="{479B32C2-B07A-4176-B077-6F3CB607A6F7}" type="pres">
      <dgm:prSet presAssocID="{10C9F88C-11BE-44FD-945B-4100EE2C4693}" presName="hierChild1" presStyleCnt="0">
        <dgm:presLayoutVars>
          <dgm:chPref val="1"/>
          <dgm:dir/>
          <dgm:animOne val="branch"/>
          <dgm:animLvl val="lvl"/>
          <dgm:resizeHandles/>
        </dgm:presLayoutVars>
      </dgm:prSet>
      <dgm:spPr/>
    </dgm:pt>
    <dgm:pt modelId="{0FFDECC1-CEFC-4CCB-A53F-A97AFE5DC416}" type="pres">
      <dgm:prSet presAssocID="{EEDF0CDD-A0B9-4624-90C0-C9E8360DF152}" presName="hierRoot1" presStyleCnt="0"/>
      <dgm:spPr/>
    </dgm:pt>
    <dgm:pt modelId="{30EBF26A-25DE-4F8C-B3A3-0EB35403FB18}" type="pres">
      <dgm:prSet presAssocID="{EEDF0CDD-A0B9-4624-90C0-C9E8360DF152}" presName="composite" presStyleCnt="0"/>
      <dgm:spPr/>
    </dgm:pt>
    <dgm:pt modelId="{B42DAC04-22E8-468D-B3DD-0C9934F20FB8}" type="pres">
      <dgm:prSet presAssocID="{EEDF0CDD-A0B9-4624-90C0-C9E8360DF152}" presName="background" presStyleLbl="node0" presStyleIdx="0" presStyleCnt="2"/>
      <dgm:spPr/>
    </dgm:pt>
    <dgm:pt modelId="{268049BA-177E-4660-997F-C0668DC0D39A}" type="pres">
      <dgm:prSet presAssocID="{EEDF0CDD-A0B9-4624-90C0-C9E8360DF152}" presName="text" presStyleLbl="fgAcc0" presStyleIdx="0" presStyleCnt="2">
        <dgm:presLayoutVars>
          <dgm:chPref val="3"/>
        </dgm:presLayoutVars>
      </dgm:prSet>
      <dgm:spPr/>
    </dgm:pt>
    <dgm:pt modelId="{2CD8FD8E-B2EF-49C9-BEB6-1E64D207554F}" type="pres">
      <dgm:prSet presAssocID="{EEDF0CDD-A0B9-4624-90C0-C9E8360DF152}" presName="hierChild2" presStyleCnt="0"/>
      <dgm:spPr/>
    </dgm:pt>
    <dgm:pt modelId="{9111883D-2437-4568-A67D-FF6BD5EFB84D}" type="pres">
      <dgm:prSet presAssocID="{CF03700D-EC4C-4D69-9CDF-AC49DF97415C}" presName="hierRoot1" presStyleCnt="0"/>
      <dgm:spPr/>
    </dgm:pt>
    <dgm:pt modelId="{63E6F439-4047-4D60-8164-883CE3B4335E}" type="pres">
      <dgm:prSet presAssocID="{CF03700D-EC4C-4D69-9CDF-AC49DF97415C}" presName="composite" presStyleCnt="0"/>
      <dgm:spPr/>
    </dgm:pt>
    <dgm:pt modelId="{CE5C2739-8610-4902-8ED6-0893EC1B2DE6}" type="pres">
      <dgm:prSet presAssocID="{CF03700D-EC4C-4D69-9CDF-AC49DF97415C}" presName="background" presStyleLbl="node0" presStyleIdx="1" presStyleCnt="2"/>
      <dgm:spPr/>
    </dgm:pt>
    <dgm:pt modelId="{DF3E0EAB-FFBA-4511-A85D-44A71D30F4A0}" type="pres">
      <dgm:prSet presAssocID="{CF03700D-EC4C-4D69-9CDF-AC49DF97415C}" presName="text" presStyleLbl="fgAcc0" presStyleIdx="1" presStyleCnt="2">
        <dgm:presLayoutVars>
          <dgm:chPref val="3"/>
        </dgm:presLayoutVars>
      </dgm:prSet>
      <dgm:spPr/>
    </dgm:pt>
    <dgm:pt modelId="{836C60B3-0F59-4D54-AB57-BE4D5C9AF326}" type="pres">
      <dgm:prSet presAssocID="{CF03700D-EC4C-4D69-9CDF-AC49DF97415C}" presName="hierChild2" presStyleCnt="0"/>
      <dgm:spPr/>
    </dgm:pt>
  </dgm:ptLst>
  <dgm:cxnLst>
    <dgm:cxn modelId="{FFABEE08-8F4B-4F2A-8450-F9C399E00A7A}" type="presOf" srcId="{CF03700D-EC4C-4D69-9CDF-AC49DF97415C}" destId="{DF3E0EAB-FFBA-4511-A85D-44A71D30F4A0}" srcOrd="0" destOrd="0" presId="urn:microsoft.com/office/officeart/2005/8/layout/hierarchy1"/>
    <dgm:cxn modelId="{9D952D28-2636-48A8-B591-0D2FC2A73D81}" srcId="{10C9F88C-11BE-44FD-945B-4100EE2C4693}" destId="{EEDF0CDD-A0B9-4624-90C0-C9E8360DF152}" srcOrd="0" destOrd="0" parTransId="{147F5B81-B9EE-4450-BDAB-DB670B802D66}" sibTransId="{DE1F883C-AB91-400F-BB16-2C74D4D5814B}"/>
    <dgm:cxn modelId="{3D34DB60-34E1-4D83-B442-4C6C25D3206D}" type="presOf" srcId="{EEDF0CDD-A0B9-4624-90C0-C9E8360DF152}" destId="{268049BA-177E-4660-997F-C0668DC0D39A}" srcOrd="0" destOrd="0" presId="urn:microsoft.com/office/officeart/2005/8/layout/hierarchy1"/>
    <dgm:cxn modelId="{97A19297-CC81-4134-8976-5CE6AA63C3B3}" srcId="{10C9F88C-11BE-44FD-945B-4100EE2C4693}" destId="{CF03700D-EC4C-4D69-9CDF-AC49DF97415C}" srcOrd="1" destOrd="0" parTransId="{F8DD3916-7AC8-4918-991B-5EB9C0CADAC7}" sibTransId="{D8AA4DDE-0ACE-4E96-9E38-511B9469D62E}"/>
    <dgm:cxn modelId="{9295BFFE-B04D-4760-AE49-100DA3EE86C8}" type="presOf" srcId="{10C9F88C-11BE-44FD-945B-4100EE2C4693}" destId="{479B32C2-B07A-4176-B077-6F3CB607A6F7}" srcOrd="0" destOrd="0" presId="urn:microsoft.com/office/officeart/2005/8/layout/hierarchy1"/>
    <dgm:cxn modelId="{7928A8EF-8255-4287-B22D-0DFB459A7ECD}" type="presParOf" srcId="{479B32C2-B07A-4176-B077-6F3CB607A6F7}" destId="{0FFDECC1-CEFC-4CCB-A53F-A97AFE5DC416}" srcOrd="0" destOrd="0" presId="urn:microsoft.com/office/officeart/2005/8/layout/hierarchy1"/>
    <dgm:cxn modelId="{09A4E96B-99BD-4D05-98A5-81893947A1CE}" type="presParOf" srcId="{0FFDECC1-CEFC-4CCB-A53F-A97AFE5DC416}" destId="{30EBF26A-25DE-4F8C-B3A3-0EB35403FB18}" srcOrd="0" destOrd="0" presId="urn:microsoft.com/office/officeart/2005/8/layout/hierarchy1"/>
    <dgm:cxn modelId="{873C3823-B3CC-4EE9-869E-5C9AB763CA9A}" type="presParOf" srcId="{30EBF26A-25DE-4F8C-B3A3-0EB35403FB18}" destId="{B42DAC04-22E8-468D-B3DD-0C9934F20FB8}" srcOrd="0" destOrd="0" presId="urn:microsoft.com/office/officeart/2005/8/layout/hierarchy1"/>
    <dgm:cxn modelId="{31C821BF-5CEF-4533-B63E-56D57190331C}" type="presParOf" srcId="{30EBF26A-25DE-4F8C-B3A3-0EB35403FB18}" destId="{268049BA-177E-4660-997F-C0668DC0D39A}" srcOrd="1" destOrd="0" presId="urn:microsoft.com/office/officeart/2005/8/layout/hierarchy1"/>
    <dgm:cxn modelId="{76D9CC18-1489-494E-994E-ED93B6143001}" type="presParOf" srcId="{0FFDECC1-CEFC-4CCB-A53F-A97AFE5DC416}" destId="{2CD8FD8E-B2EF-49C9-BEB6-1E64D207554F}" srcOrd="1" destOrd="0" presId="urn:microsoft.com/office/officeart/2005/8/layout/hierarchy1"/>
    <dgm:cxn modelId="{291C21A7-9643-4339-8ACB-41B256BEDD92}" type="presParOf" srcId="{479B32C2-B07A-4176-B077-6F3CB607A6F7}" destId="{9111883D-2437-4568-A67D-FF6BD5EFB84D}" srcOrd="1" destOrd="0" presId="urn:microsoft.com/office/officeart/2005/8/layout/hierarchy1"/>
    <dgm:cxn modelId="{42CC1B8C-0256-4DC1-961A-DA105FE21154}" type="presParOf" srcId="{9111883D-2437-4568-A67D-FF6BD5EFB84D}" destId="{63E6F439-4047-4D60-8164-883CE3B4335E}" srcOrd="0" destOrd="0" presId="urn:microsoft.com/office/officeart/2005/8/layout/hierarchy1"/>
    <dgm:cxn modelId="{719F63DB-CFA0-4656-A58D-095053A1E496}" type="presParOf" srcId="{63E6F439-4047-4D60-8164-883CE3B4335E}" destId="{CE5C2739-8610-4902-8ED6-0893EC1B2DE6}" srcOrd="0" destOrd="0" presId="urn:microsoft.com/office/officeart/2005/8/layout/hierarchy1"/>
    <dgm:cxn modelId="{30ECE41E-0647-4E6C-9D88-51F18AF61FDA}" type="presParOf" srcId="{63E6F439-4047-4D60-8164-883CE3B4335E}" destId="{DF3E0EAB-FFBA-4511-A85D-44A71D30F4A0}" srcOrd="1" destOrd="0" presId="urn:microsoft.com/office/officeart/2005/8/layout/hierarchy1"/>
    <dgm:cxn modelId="{35C566C0-9D06-409E-8423-83713D990DD7}" type="presParOf" srcId="{9111883D-2437-4568-A67D-FF6BD5EFB84D}" destId="{836C60B3-0F59-4D54-AB57-BE4D5C9AF32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18D83C0-D8FF-40D3-83A3-B7CB96B328A4}"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D3AAA518-9F9F-4E3D-BA57-580A55BD5C57}">
      <dgm:prSet/>
      <dgm:spPr/>
      <dgm:t>
        <a:bodyPr/>
        <a:lstStyle/>
        <a:p>
          <a:r>
            <a:rPr lang="en-US"/>
            <a:t>The anointed cherubim are positioned at on the golden alter of God, the beginning of the lake of fire so this one having gotten the foolish thought, fire from this alter consumed him and lost the glory of an anointed cherub becoming deformed that to improve his unusual nature takes blood sacrifices. </a:t>
          </a:r>
        </a:p>
      </dgm:t>
    </dgm:pt>
    <dgm:pt modelId="{134A1C77-AC9F-4E35-886B-9971E2050A8E}" type="parTrans" cxnId="{23530DA6-CBAA-4A65-BCD3-8BB19F4BC9EF}">
      <dgm:prSet/>
      <dgm:spPr/>
      <dgm:t>
        <a:bodyPr/>
        <a:lstStyle/>
        <a:p>
          <a:endParaRPr lang="en-US"/>
        </a:p>
      </dgm:t>
    </dgm:pt>
    <dgm:pt modelId="{AC0AD5CB-655F-48DE-8263-F2906C8F6B28}" type="sibTrans" cxnId="{23530DA6-CBAA-4A65-BCD3-8BB19F4BC9EF}">
      <dgm:prSet/>
      <dgm:spPr/>
      <dgm:t>
        <a:bodyPr/>
        <a:lstStyle/>
        <a:p>
          <a:endParaRPr lang="en-US"/>
        </a:p>
      </dgm:t>
    </dgm:pt>
    <dgm:pt modelId="{C23013C8-E085-4E95-A275-A38160C9C67B}">
      <dgm:prSet/>
      <dgm:spPr/>
      <dgm:t>
        <a:bodyPr/>
        <a:lstStyle/>
        <a:p>
          <a:r>
            <a:rPr lang="en-US"/>
            <a:t>In conclusion, those so-called gods is satan and his fallen angels known as the aliens or green men who joined him to fight against God as Genesis3:15-16 and Revelation12:3-4.  But praise be to God who said in such times, knowledge of knowing him will increase and those with this knowledge like the Full Knowledge of God will do great things as</a:t>
          </a:r>
        </a:p>
      </dgm:t>
    </dgm:pt>
    <dgm:pt modelId="{772A13C4-A540-41D0-8903-D492B3D97BD3}" type="parTrans" cxnId="{E9E1D31C-8747-47C1-A6E1-36B253D405FC}">
      <dgm:prSet/>
      <dgm:spPr/>
      <dgm:t>
        <a:bodyPr/>
        <a:lstStyle/>
        <a:p>
          <a:endParaRPr lang="en-US"/>
        </a:p>
      </dgm:t>
    </dgm:pt>
    <dgm:pt modelId="{F57CCC0C-E725-4C73-96E2-6E8E322C819A}" type="sibTrans" cxnId="{E9E1D31C-8747-47C1-A6E1-36B253D405FC}">
      <dgm:prSet/>
      <dgm:spPr/>
      <dgm:t>
        <a:bodyPr/>
        <a:lstStyle/>
        <a:p>
          <a:endParaRPr lang="en-US"/>
        </a:p>
      </dgm:t>
    </dgm:pt>
    <dgm:pt modelId="{2B19D88D-8F58-4014-8A98-AA0BA0108F4F}" type="pres">
      <dgm:prSet presAssocID="{118D83C0-D8FF-40D3-83A3-B7CB96B328A4}" presName="hierChild1" presStyleCnt="0">
        <dgm:presLayoutVars>
          <dgm:chPref val="1"/>
          <dgm:dir/>
          <dgm:animOne val="branch"/>
          <dgm:animLvl val="lvl"/>
          <dgm:resizeHandles/>
        </dgm:presLayoutVars>
      </dgm:prSet>
      <dgm:spPr/>
    </dgm:pt>
    <dgm:pt modelId="{1BC89AA1-60BE-46A9-901D-F4C7131D3767}" type="pres">
      <dgm:prSet presAssocID="{D3AAA518-9F9F-4E3D-BA57-580A55BD5C57}" presName="hierRoot1" presStyleCnt="0"/>
      <dgm:spPr/>
    </dgm:pt>
    <dgm:pt modelId="{602C34E0-CB85-4D76-8BC0-8CDED961A079}" type="pres">
      <dgm:prSet presAssocID="{D3AAA518-9F9F-4E3D-BA57-580A55BD5C57}" presName="composite" presStyleCnt="0"/>
      <dgm:spPr/>
    </dgm:pt>
    <dgm:pt modelId="{F5700EC7-2069-46A7-8726-D55D4323B592}" type="pres">
      <dgm:prSet presAssocID="{D3AAA518-9F9F-4E3D-BA57-580A55BD5C57}" presName="background" presStyleLbl="node0" presStyleIdx="0" presStyleCnt="2"/>
      <dgm:spPr/>
    </dgm:pt>
    <dgm:pt modelId="{D19EF5DB-8519-41E6-8DD7-42B47FED925F}" type="pres">
      <dgm:prSet presAssocID="{D3AAA518-9F9F-4E3D-BA57-580A55BD5C57}" presName="text" presStyleLbl="fgAcc0" presStyleIdx="0" presStyleCnt="2">
        <dgm:presLayoutVars>
          <dgm:chPref val="3"/>
        </dgm:presLayoutVars>
      </dgm:prSet>
      <dgm:spPr/>
    </dgm:pt>
    <dgm:pt modelId="{F94548D9-8CCC-4412-A5B7-34C51774565E}" type="pres">
      <dgm:prSet presAssocID="{D3AAA518-9F9F-4E3D-BA57-580A55BD5C57}" presName="hierChild2" presStyleCnt="0"/>
      <dgm:spPr/>
    </dgm:pt>
    <dgm:pt modelId="{D690F99B-64C3-4C85-8DF8-824215EA684E}" type="pres">
      <dgm:prSet presAssocID="{C23013C8-E085-4E95-A275-A38160C9C67B}" presName="hierRoot1" presStyleCnt="0"/>
      <dgm:spPr/>
    </dgm:pt>
    <dgm:pt modelId="{C7ABB667-2F73-46FA-A2E2-42C7C6F7387D}" type="pres">
      <dgm:prSet presAssocID="{C23013C8-E085-4E95-A275-A38160C9C67B}" presName="composite" presStyleCnt="0"/>
      <dgm:spPr/>
    </dgm:pt>
    <dgm:pt modelId="{B70FB084-50B8-4D57-B820-16D22354EAF2}" type="pres">
      <dgm:prSet presAssocID="{C23013C8-E085-4E95-A275-A38160C9C67B}" presName="background" presStyleLbl="node0" presStyleIdx="1" presStyleCnt="2"/>
      <dgm:spPr/>
    </dgm:pt>
    <dgm:pt modelId="{3899AD64-60C0-4231-B6E3-D7748712B096}" type="pres">
      <dgm:prSet presAssocID="{C23013C8-E085-4E95-A275-A38160C9C67B}" presName="text" presStyleLbl="fgAcc0" presStyleIdx="1" presStyleCnt="2">
        <dgm:presLayoutVars>
          <dgm:chPref val="3"/>
        </dgm:presLayoutVars>
      </dgm:prSet>
      <dgm:spPr/>
    </dgm:pt>
    <dgm:pt modelId="{DF3DC4B8-4859-405B-8A3E-6CAF266C640D}" type="pres">
      <dgm:prSet presAssocID="{C23013C8-E085-4E95-A275-A38160C9C67B}" presName="hierChild2" presStyleCnt="0"/>
      <dgm:spPr/>
    </dgm:pt>
  </dgm:ptLst>
  <dgm:cxnLst>
    <dgm:cxn modelId="{E9E1D31C-8747-47C1-A6E1-36B253D405FC}" srcId="{118D83C0-D8FF-40D3-83A3-B7CB96B328A4}" destId="{C23013C8-E085-4E95-A275-A38160C9C67B}" srcOrd="1" destOrd="0" parTransId="{772A13C4-A540-41D0-8903-D492B3D97BD3}" sibTransId="{F57CCC0C-E725-4C73-96E2-6E8E322C819A}"/>
    <dgm:cxn modelId="{E7375E9E-4C97-46DA-ADD9-1111A124E359}" type="presOf" srcId="{D3AAA518-9F9F-4E3D-BA57-580A55BD5C57}" destId="{D19EF5DB-8519-41E6-8DD7-42B47FED925F}" srcOrd="0" destOrd="0" presId="urn:microsoft.com/office/officeart/2005/8/layout/hierarchy1"/>
    <dgm:cxn modelId="{23530DA6-CBAA-4A65-BCD3-8BB19F4BC9EF}" srcId="{118D83C0-D8FF-40D3-83A3-B7CB96B328A4}" destId="{D3AAA518-9F9F-4E3D-BA57-580A55BD5C57}" srcOrd="0" destOrd="0" parTransId="{134A1C77-AC9F-4E35-886B-9971E2050A8E}" sibTransId="{AC0AD5CB-655F-48DE-8263-F2906C8F6B28}"/>
    <dgm:cxn modelId="{EAECC6AE-C7A8-4B90-BAFC-08E381376805}" type="presOf" srcId="{C23013C8-E085-4E95-A275-A38160C9C67B}" destId="{3899AD64-60C0-4231-B6E3-D7748712B096}" srcOrd="0" destOrd="0" presId="urn:microsoft.com/office/officeart/2005/8/layout/hierarchy1"/>
    <dgm:cxn modelId="{9ED929E2-AEA9-4124-BBF0-86C7E89142C3}" type="presOf" srcId="{118D83C0-D8FF-40D3-83A3-B7CB96B328A4}" destId="{2B19D88D-8F58-4014-8A98-AA0BA0108F4F}" srcOrd="0" destOrd="0" presId="urn:microsoft.com/office/officeart/2005/8/layout/hierarchy1"/>
    <dgm:cxn modelId="{F2EC7192-9301-42F5-BB0D-493047657361}" type="presParOf" srcId="{2B19D88D-8F58-4014-8A98-AA0BA0108F4F}" destId="{1BC89AA1-60BE-46A9-901D-F4C7131D3767}" srcOrd="0" destOrd="0" presId="urn:microsoft.com/office/officeart/2005/8/layout/hierarchy1"/>
    <dgm:cxn modelId="{FBCAD313-C487-4888-8287-5EF7A31D6E05}" type="presParOf" srcId="{1BC89AA1-60BE-46A9-901D-F4C7131D3767}" destId="{602C34E0-CB85-4D76-8BC0-8CDED961A079}" srcOrd="0" destOrd="0" presId="urn:microsoft.com/office/officeart/2005/8/layout/hierarchy1"/>
    <dgm:cxn modelId="{34B0DBF6-A2A8-4553-83AB-D4A8FBAECE75}" type="presParOf" srcId="{602C34E0-CB85-4D76-8BC0-8CDED961A079}" destId="{F5700EC7-2069-46A7-8726-D55D4323B592}" srcOrd="0" destOrd="0" presId="urn:microsoft.com/office/officeart/2005/8/layout/hierarchy1"/>
    <dgm:cxn modelId="{E500C996-D1B3-477F-B59D-83A9824E6F9F}" type="presParOf" srcId="{602C34E0-CB85-4D76-8BC0-8CDED961A079}" destId="{D19EF5DB-8519-41E6-8DD7-42B47FED925F}" srcOrd="1" destOrd="0" presId="urn:microsoft.com/office/officeart/2005/8/layout/hierarchy1"/>
    <dgm:cxn modelId="{C9AEB5D4-332C-406A-AA10-2440410B5C9C}" type="presParOf" srcId="{1BC89AA1-60BE-46A9-901D-F4C7131D3767}" destId="{F94548D9-8CCC-4412-A5B7-34C51774565E}" srcOrd="1" destOrd="0" presId="urn:microsoft.com/office/officeart/2005/8/layout/hierarchy1"/>
    <dgm:cxn modelId="{9E15D484-5FD9-4B57-BF3F-0276C6197EA7}" type="presParOf" srcId="{2B19D88D-8F58-4014-8A98-AA0BA0108F4F}" destId="{D690F99B-64C3-4C85-8DF8-824215EA684E}" srcOrd="1" destOrd="0" presId="urn:microsoft.com/office/officeart/2005/8/layout/hierarchy1"/>
    <dgm:cxn modelId="{48EAF5F3-5BB2-4DE1-8EFD-8D33D3CE1C31}" type="presParOf" srcId="{D690F99B-64C3-4C85-8DF8-824215EA684E}" destId="{C7ABB667-2F73-46FA-A2E2-42C7C6F7387D}" srcOrd="0" destOrd="0" presId="urn:microsoft.com/office/officeart/2005/8/layout/hierarchy1"/>
    <dgm:cxn modelId="{AC58BCEA-1EEF-4E76-9787-C27C0D042BED}" type="presParOf" srcId="{C7ABB667-2F73-46FA-A2E2-42C7C6F7387D}" destId="{B70FB084-50B8-4D57-B820-16D22354EAF2}" srcOrd="0" destOrd="0" presId="urn:microsoft.com/office/officeart/2005/8/layout/hierarchy1"/>
    <dgm:cxn modelId="{A0F043EC-6F27-4DE4-878F-5FC91569E7CE}" type="presParOf" srcId="{C7ABB667-2F73-46FA-A2E2-42C7C6F7387D}" destId="{3899AD64-60C0-4231-B6E3-D7748712B096}" srcOrd="1" destOrd="0" presId="urn:microsoft.com/office/officeart/2005/8/layout/hierarchy1"/>
    <dgm:cxn modelId="{3D1DD44E-6C9D-4CDF-A3A2-95EC6B1248CB}" type="presParOf" srcId="{D690F99B-64C3-4C85-8DF8-824215EA684E}" destId="{DF3DC4B8-4859-405B-8A3E-6CAF266C640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2DEA4A2-8815-4755-BB93-7D1D7D0B8DEF}" type="doc">
      <dgm:prSet loTypeId="urn:microsoft.com/office/officeart/2016/7/layout/RepeatingBendingProcessNew" loCatId="process" qsTypeId="urn:microsoft.com/office/officeart/2005/8/quickstyle/simple1" qsCatId="simple" csTypeId="urn:microsoft.com/office/officeart/2005/8/colors/colorful2" csCatId="colorful"/>
      <dgm:spPr/>
      <dgm:t>
        <a:bodyPr/>
        <a:lstStyle/>
        <a:p>
          <a:endParaRPr lang="en-US"/>
        </a:p>
      </dgm:t>
    </dgm:pt>
    <dgm:pt modelId="{3C9E6BA6-F125-423A-96C2-6204279CF37A}">
      <dgm:prSet/>
      <dgm:spPr/>
      <dgm:t>
        <a:bodyPr/>
        <a:lstStyle/>
        <a:p>
          <a:r>
            <a:rPr lang="en-US"/>
            <a:t>Even now we want to continue with the heavenly journey and the secrets of heavens</a:t>
          </a:r>
        </a:p>
      </dgm:t>
    </dgm:pt>
    <dgm:pt modelId="{A2B44E1C-9615-4E0E-BAA1-F05C3A0C1323}" type="parTrans" cxnId="{C34FA36B-71ED-40E1-8EBB-A09D970DBE47}">
      <dgm:prSet/>
      <dgm:spPr/>
      <dgm:t>
        <a:bodyPr/>
        <a:lstStyle/>
        <a:p>
          <a:endParaRPr lang="en-US"/>
        </a:p>
      </dgm:t>
    </dgm:pt>
    <dgm:pt modelId="{23288173-F1AE-4DD2-A32A-527F1D165525}" type="sibTrans" cxnId="{C34FA36B-71ED-40E1-8EBB-A09D970DBE47}">
      <dgm:prSet/>
      <dgm:spPr/>
      <dgm:t>
        <a:bodyPr/>
        <a:lstStyle/>
        <a:p>
          <a:endParaRPr lang="en-US"/>
        </a:p>
      </dgm:t>
    </dgm:pt>
    <dgm:pt modelId="{CBF24F60-303F-47D2-BE67-7AF1CF75803C}">
      <dgm:prSet/>
      <dgm:spPr/>
      <dgm:t>
        <a:bodyPr/>
        <a:lstStyle/>
        <a:p>
          <a:r>
            <a:rPr lang="en-US"/>
            <a:t>SUBTOPIC: Above the heavens, at the beginning before the creation of the heavens and the earth.</a:t>
          </a:r>
        </a:p>
      </dgm:t>
    </dgm:pt>
    <dgm:pt modelId="{4DCF7C27-83C9-4ED8-99AC-A1BF0D5D6EF7}" type="parTrans" cxnId="{8D634D74-5CEB-48ED-BD29-F031B14679A4}">
      <dgm:prSet/>
      <dgm:spPr/>
      <dgm:t>
        <a:bodyPr/>
        <a:lstStyle/>
        <a:p>
          <a:endParaRPr lang="en-US"/>
        </a:p>
      </dgm:t>
    </dgm:pt>
    <dgm:pt modelId="{FBCE6F6C-1170-4E63-84F4-C781CA801481}" type="sibTrans" cxnId="{8D634D74-5CEB-48ED-BD29-F031B14679A4}">
      <dgm:prSet/>
      <dgm:spPr/>
      <dgm:t>
        <a:bodyPr/>
        <a:lstStyle/>
        <a:p>
          <a:endParaRPr lang="en-US"/>
        </a:p>
      </dgm:t>
    </dgm:pt>
    <dgm:pt modelId="{76B48C1C-2A2C-4AB2-97A3-CA70FFF13445}">
      <dgm:prSet/>
      <dgm:spPr/>
      <dgm:t>
        <a:bodyPr/>
        <a:lstStyle/>
        <a:p>
          <a:r>
            <a:rPr lang="en-US"/>
            <a:t>This time round we want to study</a:t>
          </a:r>
        </a:p>
      </dgm:t>
    </dgm:pt>
    <dgm:pt modelId="{5F0BFE69-36DB-46C0-8BF6-DB5041DAAD70}" type="parTrans" cxnId="{DD12B222-8C5A-484D-A025-2E8F89DEDFC9}">
      <dgm:prSet/>
      <dgm:spPr/>
      <dgm:t>
        <a:bodyPr/>
        <a:lstStyle/>
        <a:p>
          <a:endParaRPr lang="en-US"/>
        </a:p>
      </dgm:t>
    </dgm:pt>
    <dgm:pt modelId="{F1690D70-75F6-4E9F-AA90-AEDB298250D6}" type="sibTrans" cxnId="{DD12B222-8C5A-484D-A025-2E8F89DEDFC9}">
      <dgm:prSet/>
      <dgm:spPr/>
      <dgm:t>
        <a:bodyPr/>
        <a:lstStyle/>
        <a:p>
          <a:endParaRPr lang="en-US"/>
        </a:p>
      </dgm:t>
    </dgm:pt>
    <dgm:pt modelId="{5DF53C27-C506-40C5-98DB-E603092462E4}">
      <dgm:prSet/>
      <dgm:spPr/>
      <dgm:t>
        <a:bodyPr/>
        <a:lstStyle/>
        <a:p>
          <a:r>
            <a:rPr lang="en-US" u="sng"/>
            <a:t>THE THREE WITNESSES IN HEAVENS AND ABOVE THE HEAVENS AT THE BEGINNING AND THE END.</a:t>
          </a:r>
          <a:endParaRPr lang="en-US"/>
        </a:p>
      </dgm:t>
    </dgm:pt>
    <dgm:pt modelId="{7A41D67A-12AA-4F3B-9051-E77BED365037}" type="parTrans" cxnId="{80C8E5E8-A511-4284-8BBA-93958201B9A8}">
      <dgm:prSet/>
      <dgm:spPr/>
      <dgm:t>
        <a:bodyPr/>
        <a:lstStyle/>
        <a:p>
          <a:endParaRPr lang="en-US"/>
        </a:p>
      </dgm:t>
    </dgm:pt>
    <dgm:pt modelId="{7D0E7296-0ECD-4836-98C6-12C0BA2EF4B8}" type="sibTrans" cxnId="{80C8E5E8-A511-4284-8BBA-93958201B9A8}">
      <dgm:prSet/>
      <dgm:spPr/>
      <dgm:t>
        <a:bodyPr/>
        <a:lstStyle/>
        <a:p>
          <a:endParaRPr lang="en-US"/>
        </a:p>
      </dgm:t>
    </dgm:pt>
    <dgm:pt modelId="{67FCCB9F-E242-4268-BAD1-A7AF222501D1}">
      <dgm:prSet/>
      <dgm:spPr/>
      <dgm:t>
        <a:bodyPr/>
        <a:lstStyle/>
        <a:p>
          <a:r>
            <a:rPr lang="en-US"/>
            <a:t>Recall that to reach here we have covered three lessons which are:</a:t>
          </a:r>
        </a:p>
      </dgm:t>
    </dgm:pt>
    <dgm:pt modelId="{E80D7203-EC0D-42F8-837E-B54B49AD778D}" type="parTrans" cxnId="{9BB296C5-3BE7-40DD-8D96-4B43C8EDAFEB}">
      <dgm:prSet/>
      <dgm:spPr/>
      <dgm:t>
        <a:bodyPr/>
        <a:lstStyle/>
        <a:p>
          <a:endParaRPr lang="en-US"/>
        </a:p>
      </dgm:t>
    </dgm:pt>
    <dgm:pt modelId="{1316E96B-BEC0-408B-9674-994D91F8B4A2}" type="sibTrans" cxnId="{9BB296C5-3BE7-40DD-8D96-4B43C8EDAFEB}">
      <dgm:prSet/>
      <dgm:spPr/>
      <dgm:t>
        <a:bodyPr/>
        <a:lstStyle/>
        <a:p>
          <a:endParaRPr lang="en-US"/>
        </a:p>
      </dgm:t>
    </dgm:pt>
    <dgm:pt modelId="{75F6BABC-269C-4129-94E6-12A11E448D81}">
      <dgm:prSet/>
      <dgm:spPr/>
      <dgm:t>
        <a:bodyPr/>
        <a:lstStyle/>
        <a:p>
          <a:r>
            <a:rPr lang="en-US"/>
            <a:t>1) The introduction  of the above heavens, the beginning as Ephesians4:6 and Ephesians4:9-10.</a:t>
          </a:r>
        </a:p>
      </dgm:t>
    </dgm:pt>
    <dgm:pt modelId="{A5EE4F9D-AF47-4BF9-A7C3-09C38B6384FF}" type="parTrans" cxnId="{DB673326-56EE-4027-89B5-172EBCAEA19B}">
      <dgm:prSet/>
      <dgm:spPr/>
      <dgm:t>
        <a:bodyPr/>
        <a:lstStyle/>
        <a:p>
          <a:endParaRPr lang="en-US"/>
        </a:p>
      </dgm:t>
    </dgm:pt>
    <dgm:pt modelId="{9078171A-A89B-4749-87E9-21E7851C25D3}" type="sibTrans" cxnId="{DB673326-56EE-4027-89B5-172EBCAEA19B}">
      <dgm:prSet/>
      <dgm:spPr/>
      <dgm:t>
        <a:bodyPr/>
        <a:lstStyle/>
        <a:p>
          <a:endParaRPr lang="en-US"/>
        </a:p>
      </dgm:t>
    </dgm:pt>
    <dgm:pt modelId="{508CAD4D-C994-43FE-A275-6C69136C6C36}" type="pres">
      <dgm:prSet presAssocID="{22DEA4A2-8815-4755-BB93-7D1D7D0B8DEF}" presName="Name0" presStyleCnt="0">
        <dgm:presLayoutVars>
          <dgm:dir/>
          <dgm:resizeHandles val="exact"/>
        </dgm:presLayoutVars>
      </dgm:prSet>
      <dgm:spPr/>
    </dgm:pt>
    <dgm:pt modelId="{C3CB9DE3-6C3A-4293-967D-398E55DF9520}" type="pres">
      <dgm:prSet presAssocID="{3C9E6BA6-F125-423A-96C2-6204279CF37A}" presName="node" presStyleLbl="node1" presStyleIdx="0" presStyleCnt="6">
        <dgm:presLayoutVars>
          <dgm:bulletEnabled val="1"/>
        </dgm:presLayoutVars>
      </dgm:prSet>
      <dgm:spPr/>
    </dgm:pt>
    <dgm:pt modelId="{707AC091-2070-45F9-9ECD-1786021A5E11}" type="pres">
      <dgm:prSet presAssocID="{23288173-F1AE-4DD2-A32A-527F1D165525}" presName="sibTrans" presStyleLbl="sibTrans1D1" presStyleIdx="0" presStyleCnt="5"/>
      <dgm:spPr/>
    </dgm:pt>
    <dgm:pt modelId="{DE531DEF-8B80-478D-9776-961888E6014A}" type="pres">
      <dgm:prSet presAssocID="{23288173-F1AE-4DD2-A32A-527F1D165525}" presName="connectorText" presStyleLbl="sibTrans1D1" presStyleIdx="0" presStyleCnt="5"/>
      <dgm:spPr/>
    </dgm:pt>
    <dgm:pt modelId="{68248A92-BBFC-4D79-8B61-34FE5C1BA82D}" type="pres">
      <dgm:prSet presAssocID="{CBF24F60-303F-47D2-BE67-7AF1CF75803C}" presName="node" presStyleLbl="node1" presStyleIdx="1" presStyleCnt="6">
        <dgm:presLayoutVars>
          <dgm:bulletEnabled val="1"/>
        </dgm:presLayoutVars>
      </dgm:prSet>
      <dgm:spPr/>
    </dgm:pt>
    <dgm:pt modelId="{7397E169-3FD0-4DA8-B919-50CAD685950C}" type="pres">
      <dgm:prSet presAssocID="{FBCE6F6C-1170-4E63-84F4-C781CA801481}" presName="sibTrans" presStyleLbl="sibTrans1D1" presStyleIdx="1" presStyleCnt="5"/>
      <dgm:spPr/>
    </dgm:pt>
    <dgm:pt modelId="{201702BF-568A-4F87-82F1-152D9A3CEFC1}" type="pres">
      <dgm:prSet presAssocID="{FBCE6F6C-1170-4E63-84F4-C781CA801481}" presName="connectorText" presStyleLbl="sibTrans1D1" presStyleIdx="1" presStyleCnt="5"/>
      <dgm:spPr/>
    </dgm:pt>
    <dgm:pt modelId="{4086D060-C12E-40BD-B9CC-1200BEAF8ECA}" type="pres">
      <dgm:prSet presAssocID="{76B48C1C-2A2C-4AB2-97A3-CA70FFF13445}" presName="node" presStyleLbl="node1" presStyleIdx="2" presStyleCnt="6">
        <dgm:presLayoutVars>
          <dgm:bulletEnabled val="1"/>
        </dgm:presLayoutVars>
      </dgm:prSet>
      <dgm:spPr/>
    </dgm:pt>
    <dgm:pt modelId="{BDD75387-5502-474E-A786-942AF02B9405}" type="pres">
      <dgm:prSet presAssocID="{F1690D70-75F6-4E9F-AA90-AEDB298250D6}" presName="sibTrans" presStyleLbl="sibTrans1D1" presStyleIdx="2" presStyleCnt="5"/>
      <dgm:spPr/>
    </dgm:pt>
    <dgm:pt modelId="{FB1717C9-D9CD-4B80-9C19-3D03F5F92EB3}" type="pres">
      <dgm:prSet presAssocID="{F1690D70-75F6-4E9F-AA90-AEDB298250D6}" presName="connectorText" presStyleLbl="sibTrans1D1" presStyleIdx="2" presStyleCnt="5"/>
      <dgm:spPr/>
    </dgm:pt>
    <dgm:pt modelId="{1AE13195-1BAD-47B3-9F90-907D653164B1}" type="pres">
      <dgm:prSet presAssocID="{5DF53C27-C506-40C5-98DB-E603092462E4}" presName="node" presStyleLbl="node1" presStyleIdx="3" presStyleCnt="6">
        <dgm:presLayoutVars>
          <dgm:bulletEnabled val="1"/>
        </dgm:presLayoutVars>
      </dgm:prSet>
      <dgm:spPr/>
    </dgm:pt>
    <dgm:pt modelId="{9B244D34-E1DE-4388-8BEE-5C8CDA107C63}" type="pres">
      <dgm:prSet presAssocID="{7D0E7296-0ECD-4836-98C6-12C0BA2EF4B8}" presName="sibTrans" presStyleLbl="sibTrans1D1" presStyleIdx="3" presStyleCnt="5"/>
      <dgm:spPr/>
    </dgm:pt>
    <dgm:pt modelId="{CE1B526F-591E-4392-B3BD-EB75A40DE6BC}" type="pres">
      <dgm:prSet presAssocID="{7D0E7296-0ECD-4836-98C6-12C0BA2EF4B8}" presName="connectorText" presStyleLbl="sibTrans1D1" presStyleIdx="3" presStyleCnt="5"/>
      <dgm:spPr/>
    </dgm:pt>
    <dgm:pt modelId="{E390D0DF-F637-4FB4-A41D-B39E80DF0BBF}" type="pres">
      <dgm:prSet presAssocID="{67FCCB9F-E242-4268-BAD1-A7AF222501D1}" presName="node" presStyleLbl="node1" presStyleIdx="4" presStyleCnt="6">
        <dgm:presLayoutVars>
          <dgm:bulletEnabled val="1"/>
        </dgm:presLayoutVars>
      </dgm:prSet>
      <dgm:spPr/>
    </dgm:pt>
    <dgm:pt modelId="{49D16325-A049-436F-8D56-ED7D14EC6153}" type="pres">
      <dgm:prSet presAssocID="{1316E96B-BEC0-408B-9674-994D91F8B4A2}" presName="sibTrans" presStyleLbl="sibTrans1D1" presStyleIdx="4" presStyleCnt="5"/>
      <dgm:spPr/>
    </dgm:pt>
    <dgm:pt modelId="{F6188FE9-0A86-49DA-84DE-71DE70328416}" type="pres">
      <dgm:prSet presAssocID="{1316E96B-BEC0-408B-9674-994D91F8B4A2}" presName="connectorText" presStyleLbl="sibTrans1D1" presStyleIdx="4" presStyleCnt="5"/>
      <dgm:spPr/>
    </dgm:pt>
    <dgm:pt modelId="{348CD359-D1C9-46B8-B8A5-4AEC29484EB5}" type="pres">
      <dgm:prSet presAssocID="{75F6BABC-269C-4129-94E6-12A11E448D81}" presName="node" presStyleLbl="node1" presStyleIdx="5" presStyleCnt="6">
        <dgm:presLayoutVars>
          <dgm:bulletEnabled val="1"/>
        </dgm:presLayoutVars>
      </dgm:prSet>
      <dgm:spPr/>
    </dgm:pt>
  </dgm:ptLst>
  <dgm:cxnLst>
    <dgm:cxn modelId="{BD6B5602-6FE1-4A82-9A3A-DA409528660F}" type="presOf" srcId="{7D0E7296-0ECD-4836-98C6-12C0BA2EF4B8}" destId="{9B244D34-E1DE-4388-8BEE-5C8CDA107C63}" srcOrd="0" destOrd="0" presId="urn:microsoft.com/office/officeart/2016/7/layout/RepeatingBendingProcessNew"/>
    <dgm:cxn modelId="{3D6DCB06-3EF1-4C5C-8934-7D4B9433D845}" type="presOf" srcId="{1316E96B-BEC0-408B-9674-994D91F8B4A2}" destId="{49D16325-A049-436F-8D56-ED7D14EC6153}" srcOrd="0" destOrd="0" presId="urn:microsoft.com/office/officeart/2016/7/layout/RepeatingBendingProcessNew"/>
    <dgm:cxn modelId="{9DB03713-75B0-4445-9CA6-BFEB3D7F07E9}" type="presOf" srcId="{23288173-F1AE-4DD2-A32A-527F1D165525}" destId="{707AC091-2070-45F9-9ECD-1786021A5E11}" srcOrd="0" destOrd="0" presId="urn:microsoft.com/office/officeart/2016/7/layout/RepeatingBendingProcessNew"/>
    <dgm:cxn modelId="{9FED9621-BEAD-452D-843F-5FE9265AD19A}" type="presOf" srcId="{F1690D70-75F6-4E9F-AA90-AEDB298250D6}" destId="{BDD75387-5502-474E-A786-942AF02B9405}" srcOrd="0" destOrd="0" presId="urn:microsoft.com/office/officeart/2016/7/layout/RepeatingBendingProcessNew"/>
    <dgm:cxn modelId="{DD12B222-8C5A-484D-A025-2E8F89DEDFC9}" srcId="{22DEA4A2-8815-4755-BB93-7D1D7D0B8DEF}" destId="{76B48C1C-2A2C-4AB2-97A3-CA70FFF13445}" srcOrd="2" destOrd="0" parTransId="{5F0BFE69-36DB-46C0-8BF6-DB5041DAAD70}" sibTransId="{F1690D70-75F6-4E9F-AA90-AEDB298250D6}"/>
    <dgm:cxn modelId="{DB673326-56EE-4027-89B5-172EBCAEA19B}" srcId="{22DEA4A2-8815-4755-BB93-7D1D7D0B8DEF}" destId="{75F6BABC-269C-4129-94E6-12A11E448D81}" srcOrd="5" destOrd="0" parTransId="{A5EE4F9D-AF47-4BF9-A7C3-09C38B6384FF}" sibTransId="{9078171A-A89B-4749-87E9-21E7851C25D3}"/>
    <dgm:cxn modelId="{B4A5F530-5399-4CC8-BE9C-43EDA7634FF8}" type="presOf" srcId="{23288173-F1AE-4DD2-A32A-527F1D165525}" destId="{DE531DEF-8B80-478D-9776-961888E6014A}" srcOrd="1" destOrd="0" presId="urn:microsoft.com/office/officeart/2016/7/layout/RepeatingBendingProcessNew"/>
    <dgm:cxn modelId="{3EC7F03D-D555-4F2B-81F9-5E36BE07D830}" type="presOf" srcId="{75F6BABC-269C-4129-94E6-12A11E448D81}" destId="{348CD359-D1C9-46B8-B8A5-4AEC29484EB5}" srcOrd="0" destOrd="0" presId="urn:microsoft.com/office/officeart/2016/7/layout/RepeatingBendingProcessNew"/>
    <dgm:cxn modelId="{C0A08762-1CCA-43A6-B034-AE53A19F05FE}" type="presOf" srcId="{67FCCB9F-E242-4268-BAD1-A7AF222501D1}" destId="{E390D0DF-F637-4FB4-A41D-B39E80DF0BBF}" srcOrd="0" destOrd="0" presId="urn:microsoft.com/office/officeart/2016/7/layout/RepeatingBendingProcessNew"/>
    <dgm:cxn modelId="{F57C6A66-76A7-4576-A562-661B24E39F7E}" type="presOf" srcId="{FBCE6F6C-1170-4E63-84F4-C781CA801481}" destId="{7397E169-3FD0-4DA8-B919-50CAD685950C}" srcOrd="0" destOrd="0" presId="urn:microsoft.com/office/officeart/2016/7/layout/RepeatingBendingProcessNew"/>
    <dgm:cxn modelId="{C34FA36B-71ED-40E1-8EBB-A09D970DBE47}" srcId="{22DEA4A2-8815-4755-BB93-7D1D7D0B8DEF}" destId="{3C9E6BA6-F125-423A-96C2-6204279CF37A}" srcOrd="0" destOrd="0" parTransId="{A2B44E1C-9615-4E0E-BAA1-F05C3A0C1323}" sibTransId="{23288173-F1AE-4DD2-A32A-527F1D165525}"/>
    <dgm:cxn modelId="{8D634D74-5CEB-48ED-BD29-F031B14679A4}" srcId="{22DEA4A2-8815-4755-BB93-7D1D7D0B8DEF}" destId="{CBF24F60-303F-47D2-BE67-7AF1CF75803C}" srcOrd="1" destOrd="0" parTransId="{4DCF7C27-83C9-4ED8-99AC-A1BF0D5D6EF7}" sibTransId="{FBCE6F6C-1170-4E63-84F4-C781CA801481}"/>
    <dgm:cxn modelId="{DF2D3257-831E-49B5-B3EF-3BD9B2BDBC0E}" type="presOf" srcId="{5DF53C27-C506-40C5-98DB-E603092462E4}" destId="{1AE13195-1BAD-47B3-9F90-907D653164B1}" srcOrd="0" destOrd="0" presId="urn:microsoft.com/office/officeart/2016/7/layout/RepeatingBendingProcessNew"/>
    <dgm:cxn modelId="{03FD2D7F-681B-4488-8219-11A3ABC5212C}" type="presOf" srcId="{F1690D70-75F6-4E9F-AA90-AEDB298250D6}" destId="{FB1717C9-D9CD-4B80-9C19-3D03F5F92EB3}" srcOrd="1" destOrd="0" presId="urn:microsoft.com/office/officeart/2016/7/layout/RepeatingBendingProcessNew"/>
    <dgm:cxn modelId="{61DB7099-8C3C-4A02-B42E-906D096B820D}" type="presOf" srcId="{1316E96B-BEC0-408B-9674-994D91F8B4A2}" destId="{F6188FE9-0A86-49DA-84DE-71DE70328416}" srcOrd="1" destOrd="0" presId="urn:microsoft.com/office/officeart/2016/7/layout/RepeatingBendingProcessNew"/>
    <dgm:cxn modelId="{7594D9AE-936E-4553-92D2-FB05C2C3BAE5}" type="presOf" srcId="{76B48C1C-2A2C-4AB2-97A3-CA70FFF13445}" destId="{4086D060-C12E-40BD-B9CC-1200BEAF8ECA}" srcOrd="0" destOrd="0" presId="urn:microsoft.com/office/officeart/2016/7/layout/RepeatingBendingProcessNew"/>
    <dgm:cxn modelId="{DE1598BA-5B78-4DD4-BA57-90D6DC206EE0}" type="presOf" srcId="{7D0E7296-0ECD-4836-98C6-12C0BA2EF4B8}" destId="{CE1B526F-591E-4392-B3BD-EB75A40DE6BC}" srcOrd="1" destOrd="0" presId="urn:microsoft.com/office/officeart/2016/7/layout/RepeatingBendingProcessNew"/>
    <dgm:cxn modelId="{9BB296C5-3BE7-40DD-8D96-4B43C8EDAFEB}" srcId="{22DEA4A2-8815-4755-BB93-7D1D7D0B8DEF}" destId="{67FCCB9F-E242-4268-BAD1-A7AF222501D1}" srcOrd="4" destOrd="0" parTransId="{E80D7203-EC0D-42F8-837E-B54B49AD778D}" sibTransId="{1316E96B-BEC0-408B-9674-994D91F8B4A2}"/>
    <dgm:cxn modelId="{042DC2DB-8440-465A-83A1-1FFDF716DA57}" type="presOf" srcId="{3C9E6BA6-F125-423A-96C2-6204279CF37A}" destId="{C3CB9DE3-6C3A-4293-967D-398E55DF9520}" srcOrd="0" destOrd="0" presId="urn:microsoft.com/office/officeart/2016/7/layout/RepeatingBendingProcessNew"/>
    <dgm:cxn modelId="{0F3E21DE-2945-4E0E-8A01-EF0D8A18E13B}" type="presOf" srcId="{22DEA4A2-8815-4755-BB93-7D1D7D0B8DEF}" destId="{508CAD4D-C994-43FE-A275-6C69136C6C36}" srcOrd="0" destOrd="0" presId="urn:microsoft.com/office/officeart/2016/7/layout/RepeatingBendingProcessNew"/>
    <dgm:cxn modelId="{D706F1E1-97DC-418B-8FD9-2D398464908D}" type="presOf" srcId="{FBCE6F6C-1170-4E63-84F4-C781CA801481}" destId="{201702BF-568A-4F87-82F1-152D9A3CEFC1}" srcOrd="1" destOrd="0" presId="urn:microsoft.com/office/officeart/2016/7/layout/RepeatingBendingProcessNew"/>
    <dgm:cxn modelId="{80C8E5E8-A511-4284-8BBA-93958201B9A8}" srcId="{22DEA4A2-8815-4755-BB93-7D1D7D0B8DEF}" destId="{5DF53C27-C506-40C5-98DB-E603092462E4}" srcOrd="3" destOrd="0" parTransId="{7A41D67A-12AA-4F3B-9051-E77BED365037}" sibTransId="{7D0E7296-0ECD-4836-98C6-12C0BA2EF4B8}"/>
    <dgm:cxn modelId="{35D0FAFE-EEC3-4165-AD20-C280E93338C0}" type="presOf" srcId="{CBF24F60-303F-47D2-BE67-7AF1CF75803C}" destId="{68248A92-BBFC-4D79-8B61-34FE5C1BA82D}" srcOrd="0" destOrd="0" presId="urn:microsoft.com/office/officeart/2016/7/layout/RepeatingBendingProcessNew"/>
    <dgm:cxn modelId="{51C4CE75-EC43-4427-8DC7-738721BB17F1}" type="presParOf" srcId="{508CAD4D-C994-43FE-A275-6C69136C6C36}" destId="{C3CB9DE3-6C3A-4293-967D-398E55DF9520}" srcOrd="0" destOrd="0" presId="urn:microsoft.com/office/officeart/2016/7/layout/RepeatingBendingProcessNew"/>
    <dgm:cxn modelId="{A7221338-54BE-463E-B105-D680A7EC1D18}" type="presParOf" srcId="{508CAD4D-C994-43FE-A275-6C69136C6C36}" destId="{707AC091-2070-45F9-9ECD-1786021A5E11}" srcOrd="1" destOrd="0" presId="urn:microsoft.com/office/officeart/2016/7/layout/RepeatingBendingProcessNew"/>
    <dgm:cxn modelId="{58D9C495-6D4E-4990-8043-1D037E1A9972}" type="presParOf" srcId="{707AC091-2070-45F9-9ECD-1786021A5E11}" destId="{DE531DEF-8B80-478D-9776-961888E6014A}" srcOrd="0" destOrd="0" presId="urn:microsoft.com/office/officeart/2016/7/layout/RepeatingBendingProcessNew"/>
    <dgm:cxn modelId="{7BF25355-CFA4-4F91-BEA8-9F96D3940BA9}" type="presParOf" srcId="{508CAD4D-C994-43FE-A275-6C69136C6C36}" destId="{68248A92-BBFC-4D79-8B61-34FE5C1BA82D}" srcOrd="2" destOrd="0" presId="urn:microsoft.com/office/officeart/2016/7/layout/RepeatingBendingProcessNew"/>
    <dgm:cxn modelId="{CCE00E71-BFBC-4D3C-A6F6-BB8BA9C6C403}" type="presParOf" srcId="{508CAD4D-C994-43FE-A275-6C69136C6C36}" destId="{7397E169-3FD0-4DA8-B919-50CAD685950C}" srcOrd="3" destOrd="0" presId="urn:microsoft.com/office/officeart/2016/7/layout/RepeatingBendingProcessNew"/>
    <dgm:cxn modelId="{8A933AAA-DDD4-4723-9615-60FE73737995}" type="presParOf" srcId="{7397E169-3FD0-4DA8-B919-50CAD685950C}" destId="{201702BF-568A-4F87-82F1-152D9A3CEFC1}" srcOrd="0" destOrd="0" presId="urn:microsoft.com/office/officeart/2016/7/layout/RepeatingBendingProcessNew"/>
    <dgm:cxn modelId="{A1C2EE02-4538-4EE0-BFE5-8D9931EA5476}" type="presParOf" srcId="{508CAD4D-C994-43FE-A275-6C69136C6C36}" destId="{4086D060-C12E-40BD-B9CC-1200BEAF8ECA}" srcOrd="4" destOrd="0" presId="urn:microsoft.com/office/officeart/2016/7/layout/RepeatingBendingProcessNew"/>
    <dgm:cxn modelId="{F1231AE7-BB07-4200-A00C-D4017BBDE0AE}" type="presParOf" srcId="{508CAD4D-C994-43FE-A275-6C69136C6C36}" destId="{BDD75387-5502-474E-A786-942AF02B9405}" srcOrd="5" destOrd="0" presId="urn:microsoft.com/office/officeart/2016/7/layout/RepeatingBendingProcessNew"/>
    <dgm:cxn modelId="{92268229-6073-4AE0-8F46-38696EBF7506}" type="presParOf" srcId="{BDD75387-5502-474E-A786-942AF02B9405}" destId="{FB1717C9-D9CD-4B80-9C19-3D03F5F92EB3}" srcOrd="0" destOrd="0" presId="urn:microsoft.com/office/officeart/2016/7/layout/RepeatingBendingProcessNew"/>
    <dgm:cxn modelId="{D527CC94-D3BF-4C32-BBAC-287B1FB4CD65}" type="presParOf" srcId="{508CAD4D-C994-43FE-A275-6C69136C6C36}" destId="{1AE13195-1BAD-47B3-9F90-907D653164B1}" srcOrd="6" destOrd="0" presId="urn:microsoft.com/office/officeart/2016/7/layout/RepeatingBendingProcessNew"/>
    <dgm:cxn modelId="{0C13794F-E73E-44A9-AA48-E4846585A33B}" type="presParOf" srcId="{508CAD4D-C994-43FE-A275-6C69136C6C36}" destId="{9B244D34-E1DE-4388-8BEE-5C8CDA107C63}" srcOrd="7" destOrd="0" presId="urn:microsoft.com/office/officeart/2016/7/layout/RepeatingBendingProcessNew"/>
    <dgm:cxn modelId="{C9212327-DDD4-4019-9284-D030F33A03C6}" type="presParOf" srcId="{9B244D34-E1DE-4388-8BEE-5C8CDA107C63}" destId="{CE1B526F-591E-4392-B3BD-EB75A40DE6BC}" srcOrd="0" destOrd="0" presId="urn:microsoft.com/office/officeart/2016/7/layout/RepeatingBendingProcessNew"/>
    <dgm:cxn modelId="{A4D4F23D-47F9-4BE4-98CA-D6B636B1A577}" type="presParOf" srcId="{508CAD4D-C994-43FE-A275-6C69136C6C36}" destId="{E390D0DF-F637-4FB4-A41D-B39E80DF0BBF}" srcOrd="8" destOrd="0" presId="urn:microsoft.com/office/officeart/2016/7/layout/RepeatingBendingProcessNew"/>
    <dgm:cxn modelId="{F93249F4-60A7-4B38-A9DC-A195B84F9DEF}" type="presParOf" srcId="{508CAD4D-C994-43FE-A275-6C69136C6C36}" destId="{49D16325-A049-436F-8D56-ED7D14EC6153}" srcOrd="9" destOrd="0" presId="urn:microsoft.com/office/officeart/2016/7/layout/RepeatingBendingProcessNew"/>
    <dgm:cxn modelId="{75D585B6-FEAA-4C0C-BB8C-42F45BBE82C9}" type="presParOf" srcId="{49D16325-A049-436F-8D56-ED7D14EC6153}" destId="{F6188FE9-0A86-49DA-84DE-71DE70328416}" srcOrd="0" destOrd="0" presId="urn:microsoft.com/office/officeart/2016/7/layout/RepeatingBendingProcessNew"/>
    <dgm:cxn modelId="{E65798AD-C17E-4BEF-888A-C8C5E67FAD42}" type="presParOf" srcId="{508CAD4D-C994-43FE-A275-6C69136C6C36}" destId="{348CD359-D1C9-46B8-B8A5-4AEC29484EB5}"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E317446-8E29-4B06-B516-8412A4EE3692}"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11054737-0954-4E5D-A9D7-977B52E166D5}">
      <dgm:prSet/>
      <dgm:spPr/>
      <dgm:t>
        <a:bodyPr/>
        <a:lstStyle/>
        <a:p>
          <a:r>
            <a:rPr lang="en-US"/>
            <a:t>Time reached that in nations like India and other Asian countries made these things thinking are on the living God yet they are becoming foolish before God. Among the many images of the things worshiped, what is the true image that all of us may worship?</a:t>
          </a:r>
        </a:p>
      </dgm:t>
    </dgm:pt>
    <dgm:pt modelId="{E3D1AC61-88AA-41D1-AF1F-5C0A978DB5A4}" type="parTrans" cxnId="{C8D015F8-2B55-45B2-8280-0D3C8BA0623B}">
      <dgm:prSet/>
      <dgm:spPr/>
      <dgm:t>
        <a:bodyPr/>
        <a:lstStyle/>
        <a:p>
          <a:endParaRPr lang="en-US"/>
        </a:p>
      </dgm:t>
    </dgm:pt>
    <dgm:pt modelId="{F45450BE-96CF-44E7-AE33-85BDEA1D1910}" type="sibTrans" cxnId="{C8D015F8-2B55-45B2-8280-0D3C8BA0623B}">
      <dgm:prSet/>
      <dgm:spPr/>
      <dgm:t>
        <a:bodyPr/>
        <a:lstStyle/>
        <a:p>
          <a:endParaRPr lang="en-US"/>
        </a:p>
      </dgm:t>
    </dgm:pt>
    <dgm:pt modelId="{43D6DB90-0336-4552-9C2E-25AFE9495D46}">
      <dgm:prSet/>
      <dgm:spPr/>
      <dgm:t>
        <a:bodyPr/>
        <a:lstStyle/>
        <a:p>
          <a:r>
            <a:rPr lang="en-US" b="1"/>
            <a:t>EZEKIEL 8:11 </a:t>
          </a:r>
          <a:r>
            <a:rPr lang="en-US"/>
            <a:t>And there stood before them seventy men of the elders of the house of Israel, and in the midst of them stood Jaazaniah the son of Shaphan, </a:t>
          </a:r>
          <a:r>
            <a:rPr lang="en-US" b="1"/>
            <a:t>with every man his censer in his hand</a:t>
          </a:r>
          <a:r>
            <a:rPr lang="en-US"/>
            <a:t>; and a thick cloud of incense went up. Some in religions are burnt incense that its God,</a:t>
          </a:r>
        </a:p>
      </dgm:t>
    </dgm:pt>
    <dgm:pt modelId="{4D2CCDC9-8A3A-47B6-8688-6301C3FB2FE3}" type="parTrans" cxnId="{643BF299-3D29-4633-9ECE-C1854D326C81}">
      <dgm:prSet/>
      <dgm:spPr/>
      <dgm:t>
        <a:bodyPr/>
        <a:lstStyle/>
        <a:p>
          <a:endParaRPr lang="en-US"/>
        </a:p>
      </dgm:t>
    </dgm:pt>
    <dgm:pt modelId="{1AB04BCF-BD06-4CD4-B30E-3EBF7315374E}" type="sibTrans" cxnId="{643BF299-3D29-4633-9ECE-C1854D326C81}">
      <dgm:prSet/>
      <dgm:spPr/>
      <dgm:t>
        <a:bodyPr/>
        <a:lstStyle/>
        <a:p>
          <a:endParaRPr lang="en-US"/>
        </a:p>
      </dgm:t>
    </dgm:pt>
    <dgm:pt modelId="{9FABC1B8-AEF8-4016-A228-A40C46C60395}">
      <dgm:prSet/>
      <dgm:spPr/>
      <dgm:t>
        <a:bodyPr/>
        <a:lstStyle/>
        <a:p>
          <a:r>
            <a:rPr lang="en-US"/>
            <a:t>So to worship what seems great in the eyes of people, is inside them so God has brought this topic to us to have His true image and likeness and: On the image and likeness of God, God explains it like this:</a:t>
          </a:r>
        </a:p>
      </dgm:t>
    </dgm:pt>
    <dgm:pt modelId="{C9823AD8-18A9-4915-990D-F3FB1617FD48}" type="parTrans" cxnId="{016AF7BA-29FF-44C9-B831-F2880C81AD4D}">
      <dgm:prSet/>
      <dgm:spPr/>
      <dgm:t>
        <a:bodyPr/>
        <a:lstStyle/>
        <a:p>
          <a:endParaRPr lang="en-US"/>
        </a:p>
      </dgm:t>
    </dgm:pt>
    <dgm:pt modelId="{B0F518ED-EA72-420E-B44E-6CEBB1C3605C}" type="sibTrans" cxnId="{016AF7BA-29FF-44C9-B831-F2880C81AD4D}">
      <dgm:prSet/>
      <dgm:spPr/>
      <dgm:t>
        <a:bodyPr/>
        <a:lstStyle/>
        <a:p>
          <a:endParaRPr lang="en-US"/>
        </a:p>
      </dgm:t>
    </dgm:pt>
    <dgm:pt modelId="{81565F56-F7CC-47F9-806C-E0D3BE448EED}" type="pres">
      <dgm:prSet presAssocID="{2E317446-8E29-4B06-B516-8412A4EE3692}" presName="vert0" presStyleCnt="0">
        <dgm:presLayoutVars>
          <dgm:dir/>
          <dgm:animOne val="branch"/>
          <dgm:animLvl val="lvl"/>
        </dgm:presLayoutVars>
      </dgm:prSet>
      <dgm:spPr/>
    </dgm:pt>
    <dgm:pt modelId="{03B80479-3812-4095-B350-78BFE7C4D4E9}" type="pres">
      <dgm:prSet presAssocID="{11054737-0954-4E5D-A9D7-977B52E166D5}" presName="thickLine" presStyleLbl="alignNode1" presStyleIdx="0" presStyleCnt="3"/>
      <dgm:spPr/>
    </dgm:pt>
    <dgm:pt modelId="{14683171-80CA-4E5B-84B0-CA491C126BBF}" type="pres">
      <dgm:prSet presAssocID="{11054737-0954-4E5D-A9D7-977B52E166D5}" presName="horz1" presStyleCnt="0"/>
      <dgm:spPr/>
    </dgm:pt>
    <dgm:pt modelId="{F301864C-34DE-482A-8F13-D8C27AF06BBF}" type="pres">
      <dgm:prSet presAssocID="{11054737-0954-4E5D-A9D7-977B52E166D5}" presName="tx1" presStyleLbl="revTx" presStyleIdx="0" presStyleCnt="3"/>
      <dgm:spPr/>
    </dgm:pt>
    <dgm:pt modelId="{98FA27D8-4AD7-447F-A6E9-0B6366F614D7}" type="pres">
      <dgm:prSet presAssocID="{11054737-0954-4E5D-A9D7-977B52E166D5}" presName="vert1" presStyleCnt="0"/>
      <dgm:spPr/>
    </dgm:pt>
    <dgm:pt modelId="{318AFBB1-DB98-4A22-8605-D33CE8EE5F6A}" type="pres">
      <dgm:prSet presAssocID="{43D6DB90-0336-4552-9C2E-25AFE9495D46}" presName="thickLine" presStyleLbl="alignNode1" presStyleIdx="1" presStyleCnt="3"/>
      <dgm:spPr/>
    </dgm:pt>
    <dgm:pt modelId="{27EB1676-7DC6-416C-B665-8FD6FFB6CB69}" type="pres">
      <dgm:prSet presAssocID="{43D6DB90-0336-4552-9C2E-25AFE9495D46}" presName="horz1" presStyleCnt="0"/>
      <dgm:spPr/>
    </dgm:pt>
    <dgm:pt modelId="{3A3BEE24-4E13-4541-BBB3-F6CD163C3B77}" type="pres">
      <dgm:prSet presAssocID="{43D6DB90-0336-4552-9C2E-25AFE9495D46}" presName="tx1" presStyleLbl="revTx" presStyleIdx="1" presStyleCnt="3"/>
      <dgm:spPr/>
    </dgm:pt>
    <dgm:pt modelId="{2BC2BC19-6363-4A5F-B97A-85FA952DAF55}" type="pres">
      <dgm:prSet presAssocID="{43D6DB90-0336-4552-9C2E-25AFE9495D46}" presName="vert1" presStyleCnt="0"/>
      <dgm:spPr/>
    </dgm:pt>
    <dgm:pt modelId="{69357FD2-EAEF-47A0-B6B6-3CC647A11415}" type="pres">
      <dgm:prSet presAssocID="{9FABC1B8-AEF8-4016-A228-A40C46C60395}" presName="thickLine" presStyleLbl="alignNode1" presStyleIdx="2" presStyleCnt="3"/>
      <dgm:spPr/>
    </dgm:pt>
    <dgm:pt modelId="{18B24DA3-BB01-451A-ABE7-CECE387E41D9}" type="pres">
      <dgm:prSet presAssocID="{9FABC1B8-AEF8-4016-A228-A40C46C60395}" presName="horz1" presStyleCnt="0"/>
      <dgm:spPr/>
    </dgm:pt>
    <dgm:pt modelId="{3661EF6A-CA39-40DF-A757-5C9250F7827F}" type="pres">
      <dgm:prSet presAssocID="{9FABC1B8-AEF8-4016-A228-A40C46C60395}" presName="tx1" presStyleLbl="revTx" presStyleIdx="2" presStyleCnt="3"/>
      <dgm:spPr/>
    </dgm:pt>
    <dgm:pt modelId="{3AE1A1A9-6857-466B-A3DB-358426277507}" type="pres">
      <dgm:prSet presAssocID="{9FABC1B8-AEF8-4016-A228-A40C46C60395}" presName="vert1" presStyleCnt="0"/>
      <dgm:spPr/>
    </dgm:pt>
  </dgm:ptLst>
  <dgm:cxnLst>
    <dgm:cxn modelId="{E5573479-98F3-4CB7-B3C9-7346B0DDD6F5}" type="presOf" srcId="{2E317446-8E29-4B06-B516-8412A4EE3692}" destId="{81565F56-F7CC-47F9-806C-E0D3BE448EED}" srcOrd="0" destOrd="0" presId="urn:microsoft.com/office/officeart/2008/layout/LinedList"/>
    <dgm:cxn modelId="{A2F9997C-47F0-4D0F-B35D-8E9DCD8D7F28}" type="presOf" srcId="{43D6DB90-0336-4552-9C2E-25AFE9495D46}" destId="{3A3BEE24-4E13-4541-BBB3-F6CD163C3B77}" srcOrd="0" destOrd="0" presId="urn:microsoft.com/office/officeart/2008/layout/LinedList"/>
    <dgm:cxn modelId="{D5F5C17E-B400-433A-B034-991A429928F0}" type="presOf" srcId="{9FABC1B8-AEF8-4016-A228-A40C46C60395}" destId="{3661EF6A-CA39-40DF-A757-5C9250F7827F}" srcOrd="0" destOrd="0" presId="urn:microsoft.com/office/officeart/2008/layout/LinedList"/>
    <dgm:cxn modelId="{643BF299-3D29-4633-9ECE-C1854D326C81}" srcId="{2E317446-8E29-4B06-B516-8412A4EE3692}" destId="{43D6DB90-0336-4552-9C2E-25AFE9495D46}" srcOrd="1" destOrd="0" parTransId="{4D2CCDC9-8A3A-47B6-8688-6301C3FB2FE3}" sibTransId="{1AB04BCF-BD06-4CD4-B30E-3EBF7315374E}"/>
    <dgm:cxn modelId="{007355A3-552D-4744-B3DF-D073BD084B79}" type="presOf" srcId="{11054737-0954-4E5D-A9D7-977B52E166D5}" destId="{F301864C-34DE-482A-8F13-D8C27AF06BBF}" srcOrd="0" destOrd="0" presId="urn:microsoft.com/office/officeart/2008/layout/LinedList"/>
    <dgm:cxn modelId="{016AF7BA-29FF-44C9-B831-F2880C81AD4D}" srcId="{2E317446-8E29-4B06-B516-8412A4EE3692}" destId="{9FABC1B8-AEF8-4016-A228-A40C46C60395}" srcOrd="2" destOrd="0" parTransId="{C9823AD8-18A9-4915-990D-F3FB1617FD48}" sibTransId="{B0F518ED-EA72-420E-B44E-6CEBB1C3605C}"/>
    <dgm:cxn modelId="{C8D015F8-2B55-45B2-8280-0D3C8BA0623B}" srcId="{2E317446-8E29-4B06-B516-8412A4EE3692}" destId="{11054737-0954-4E5D-A9D7-977B52E166D5}" srcOrd="0" destOrd="0" parTransId="{E3D1AC61-88AA-41D1-AF1F-5C0A978DB5A4}" sibTransId="{F45450BE-96CF-44E7-AE33-85BDEA1D1910}"/>
    <dgm:cxn modelId="{4D1B27E7-9864-4F9A-A572-F645FF9CEC6F}" type="presParOf" srcId="{81565F56-F7CC-47F9-806C-E0D3BE448EED}" destId="{03B80479-3812-4095-B350-78BFE7C4D4E9}" srcOrd="0" destOrd="0" presId="urn:microsoft.com/office/officeart/2008/layout/LinedList"/>
    <dgm:cxn modelId="{9FE9F79A-E098-40A7-89DF-7C0F28DA3EDE}" type="presParOf" srcId="{81565F56-F7CC-47F9-806C-E0D3BE448EED}" destId="{14683171-80CA-4E5B-84B0-CA491C126BBF}" srcOrd="1" destOrd="0" presId="urn:microsoft.com/office/officeart/2008/layout/LinedList"/>
    <dgm:cxn modelId="{A10A7DE8-4BB3-4F6A-A339-40EB53815225}" type="presParOf" srcId="{14683171-80CA-4E5B-84B0-CA491C126BBF}" destId="{F301864C-34DE-482A-8F13-D8C27AF06BBF}" srcOrd="0" destOrd="0" presId="urn:microsoft.com/office/officeart/2008/layout/LinedList"/>
    <dgm:cxn modelId="{AE75DA53-E251-4DA1-B9EE-4A30DDEAF082}" type="presParOf" srcId="{14683171-80CA-4E5B-84B0-CA491C126BBF}" destId="{98FA27D8-4AD7-447F-A6E9-0B6366F614D7}" srcOrd="1" destOrd="0" presId="urn:microsoft.com/office/officeart/2008/layout/LinedList"/>
    <dgm:cxn modelId="{F6B013E3-1CF5-4808-ABB4-222DC01C3E2A}" type="presParOf" srcId="{81565F56-F7CC-47F9-806C-E0D3BE448EED}" destId="{318AFBB1-DB98-4A22-8605-D33CE8EE5F6A}" srcOrd="2" destOrd="0" presId="urn:microsoft.com/office/officeart/2008/layout/LinedList"/>
    <dgm:cxn modelId="{35FA1EAC-7B65-4505-9F64-95CA55A88DB7}" type="presParOf" srcId="{81565F56-F7CC-47F9-806C-E0D3BE448EED}" destId="{27EB1676-7DC6-416C-B665-8FD6FFB6CB69}" srcOrd="3" destOrd="0" presId="urn:microsoft.com/office/officeart/2008/layout/LinedList"/>
    <dgm:cxn modelId="{16C06F4C-8E61-4A05-9CC5-A2807E425DFE}" type="presParOf" srcId="{27EB1676-7DC6-416C-B665-8FD6FFB6CB69}" destId="{3A3BEE24-4E13-4541-BBB3-F6CD163C3B77}" srcOrd="0" destOrd="0" presId="urn:microsoft.com/office/officeart/2008/layout/LinedList"/>
    <dgm:cxn modelId="{7BCAF874-8A89-4543-8E56-B49BD467B20B}" type="presParOf" srcId="{27EB1676-7DC6-416C-B665-8FD6FFB6CB69}" destId="{2BC2BC19-6363-4A5F-B97A-85FA952DAF55}" srcOrd="1" destOrd="0" presId="urn:microsoft.com/office/officeart/2008/layout/LinedList"/>
    <dgm:cxn modelId="{3A109489-16EF-4B7C-AF55-571718CFA717}" type="presParOf" srcId="{81565F56-F7CC-47F9-806C-E0D3BE448EED}" destId="{69357FD2-EAEF-47A0-B6B6-3CC647A11415}" srcOrd="4" destOrd="0" presId="urn:microsoft.com/office/officeart/2008/layout/LinedList"/>
    <dgm:cxn modelId="{2F1D964A-0D8D-4A24-9D21-02213B6D3FC3}" type="presParOf" srcId="{81565F56-F7CC-47F9-806C-E0D3BE448EED}" destId="{18B24DA3-BB01-451A-ABE7-CECE387E41D9}" srcOrd="5" destOrd="0" presId="urn:microsoft.com/office/officeart/2008/layout/LinedList"/>
    <dgm:cxn modelId="{0C0E15C5-A45A-4373-9549-C02C320DD021}" type="presParOf" srcId="{18B24DA3-BB01-451A-ABE7-CECE387E41D9}" destId="{3661EF6A-CA39-40DF-A757-5C9250F7827F}" srcOrd="0" destOrd="0" presId="urn:microsoft.com/office/officeart/2008/layout/LinedList"/>
    <dgm:cxn modelId="{B7EF1CC7-7A77-4958-8BBB-D0792E55A19E}" type="presParOf" srcId="{18B24DA3-BB01-451A-ABE7-CECE387E41D9}" destId="{3AE1A1A9-6857-466B-A3DB-35842627750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672374-DFB0-490E-BCE0-52349196A57A}">
      <dsp:nvSpPr>
        <dsp:cNvPr id="0" name=""/>
        <dsp:cNvSpPr/>
      </dsp:nvSpPr>
      <dsp:spPr>
        <a:xfrm>
          <a:off x="652946" y="703053"/>
          <a:ext cx="880056" cy="88005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51DD8D-3403-4D59-8E98-D03FA6DD8CC4}">
      <dsp:nvSpPr>
        <dsp:cNvPr id="0" name=""/>
        <dsp:cNvSpPr/>
      </dsp:nvSpPr>
      <dsp:spPr>
        <a:xfrm>
          <a:off x="115133" y="2103746"/>
          <a:ext cx="1955681" cy="20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b="1" kern="1200"/>
            <a:t>EPHESIANS4:10</a:t>
          </a:r>
          <a:r>
            <a:rPr lang="en-US" sz="1100" kern="1200"/>
            <a:t> He that descended is the same also that </a:t>
          </a:r>
          <a:r>
            <a:rPr lang="en-US" sz="1100" b="1" kern="1200"/>
            <a:t>ascended up far above all heavens,</a:t>
          </a:r>
          <a:r>
            <a:rPr lang="en-US" sz="1100" kern="1200"/>
            <a:t> </a:t>
          </a:r>
          <a:r>
            <a:rPr lang="en-US" sz="1100" b="1" kern="1200"/>
            <a:t>that he might fill all things</a:t>
          </a:r>
          <a:r>
            <a:rPr lang="en-US" sz="1100" kern="1200"/>
            <a:t>. Christ had told the disciples that was to ascend where he was before and once the process begun, it required him go above all the heavens that is why its said to reach above the heavens we have to go through out the entire heavens.</a:t>
          </a:r>
        </a:p>
      </dsp:txBody>
      <dsp:txXfrm>
        <a:off x="115133" y="2103746"/>
        <a:ext cx="1955681" cy="2070000"/>
      </dsp:txXfrm>
    </dsp:sp>
    <dsp:sp modelId="{57A9DD79-568D-43E7-9919-AB207F9BD188}">
      <dsp:nvSpPr>
        <dsp:cNvPr id="0" name=""/>
        <dsp:cNvSpPr/>
      </dsp:nvSpPr>
      <dsp:spPr>
        <a:xfrm>
          <a:off x="2950871" y="703053"/>
          <a:ext cx="880056" cy="88005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31B360-E002-451D-BE42-07C8081FF1A3}">
      <dsp:nvSpPr>
        <dsp:cNvPr id="0" name=""/>
        <dsp:cNvSpPr/>
      </dsp:nvSpPr>
      <dsp:spPr>
        <a:xfrm>
          <a:off x="2413059" y="2103746"/>
          <a:ext cx="1955681" cy="20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This was so because Christ had asked the Father to </a:t>
          </a:r>
          <a:r>
            <a:rPr lang="en-US" sz="1100" u="sng" kern="1200"/>
            <a:t>first return at the beginning which is above heavens in his first glory as the Word of God so by this we prove that indeed above the heavens is the beginning</a:t>
          </a:r>
          <a:endParaRPr lang="en-US" sz="1100" kern="1200"/>
        </a:p>
      </dsp:txBody>
      <dsp:txXfrm>
        <a:off x="2413059" y="2103746"/>
        <a:ext cx="1955681" cy="2070000"/>
      </dsp:txXfrm>
    </dsp:sp>
    <dsp:sp modelId="{205645EF-68E2-4C68-912C-902977376736}">
      <dsp:nvSpPr>
        <dsp:cNvPr id="0" name=""/>
        <dsp:cNvSpPr/>
      </dsp:nvSpPr>
      <dsp:spPr>
        <a:xfrm>
          <a:off x="5248797" y="703053"/>
          <a:ext cx="880056" cy="88005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070AA2-641C-4997-BFC8-2A5F6161FE36}">
      <dsp:nvSpPr>
        <dsp:cNvPr id="0" name=""/>
        <dsp:cNvSpPr/>
      </dsp:nvSpPr>
      <dsp:spPr>
        <a:xfrm>
          <a:off x="4710984" y="2103746"/>
          <a:ext cx="1955681" cy="20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Lets read.</a:t>
          </a:r>
        </a:p>
      </dsp:txBody>
      <dsp:txXfrm>
        <a:off x="4710984" y="2103746"/>
        <a:ext cx="1955681" cy="207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9BFF8F-58F5-48AA-A3CF-EF0455F24E21}">
      <dsp:nvSpPr>
        <dsp:cNvPr id="0" name=""/>
        <dsp:cNvSpPr/>
      </dsp:nvSpPr>
      <dsp:spPr>
        <a:xfrm>
          <a:off x="1283" y="507350"/>
          <a:ext cx="4505585" cy="28610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DB5847-9896-4CF8-92D5-BECB080BFB8A}">
      <dsp:nvSpPr>
        <dsp:cNvPr id="0" name=""/>
        <dsp:cNvSpPr/>
      </dsp:nvSpPr>
      <dsp:spPr>
        <a:xfrm>
          <a:off x="501904" y="982940"/>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Our crying should be on the spirits that have to return to God but not the body that remains here on earth dead so in all God through his apostle has blessed us with the order of all these things which is </a:t>
          </a:r>
        </a:p>
      </dsp:txBody>
      <dsp:txXfrm>
        <a:off x="585701" y="1066737"/>
        <a:ext cx="4337991" cy="2693452"/>
      </dsp:txXfrm>
    </dsp:sp>
    <dsp:sp modelId="{031B61DB-9C41-4DC1-9F39-A571AC72ED6A}">
      <dsp:nvSpPr>
        <dsp:cNvPr id="0" name=""/>
        <dsp:cNvSpPr/>
      </dsp:nvSpPr>
      <dsp:spPr>
        <a:xfrm>
          <a:off x="5508110" y="507350"/>
          <a:ext cx="4505585" cy="28610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001FCC-71EB-44B9-87B7-917EB10F4BF5}">
      <dsp:nvSpPr>
        <dsp:cNvPr id="0" name=""/>
        <dsp:cNvSpPr/>
      </dsp:nvSpPr>
      <dsp:spPr>
        <a:xfrm>
          <a:off x="6008730" y="982940"/>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a:t>ISAIAH44:7</a:t>
          </a:r>
          <a:r>
            <a:rPr lang="en-US" sz="2500" kern="1200"/>
            <a:t> And who, as I do, shall call, and shall proclaim it, and set it in order for me, since I appointed the ancient people? And the things that are coming, and shall come, let them show these unto them.  </a:t>
          </a:r>
        </a:p>
      </dsp:txBody>
      <dsp:txXfrm>
        <a:off x="6092527" y="1066737"/>
        <a:ext cx="4337991" cy="26934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B29896-274F-43BC-BFC4-497952EF60C5}">
      <dsp:nvSpPr>
        <dsp:cNvPr id="0" name=""/>
        <dsp:cNvSpPr/>
      </dsp:nvSpPr>
      <dsp:spPr>
        <a:xfrm>
          <a:off x="0" y="665"/>
          <a:ext cx="666683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743651A-FFEB-4F54-ACA2-F2E405504593}">
      <dsp:nvSpPr>
        <dsp:cNvPr id="0" name=""/>
        <dsp:cNvSpPr/>
      </dsp:nvSpPr>
      <dsp:spPr>
        <a:xfrm>
          <a:off x="0" y="665"/>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Even now we want to continue with the heavenly journey and the secrets of heavens</a:t>
          </a:r>
        </a:p>
      </dsp:txBody>
      <dsp:txXfrm>
        <a:off x="0" y="665"/>
        <a:ext cx="6666833" cy="1090517"/>
      </dsp:txXfrm>
    </dsp:sp>
    <dsp:sp modelId="{53B2B27F-8B7D-4777-B7B2-2A2DE5B41319}">
      <dsp:nvSpPr>
        <dsp:cNvPr id="0" name=""/>
        <dsp:cNvSpPr/>
      </dsp:nvSpPr>
      <dsp:spPr>
        <a:xfrm>
          <a:off x="0" y="1091183"/>
          <a:ext cx="6666833" cy="0"/>
        </a:xfrm>
        <a:prstGeom prst="line">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w="6350" cap="flat" cmpd="sng" algn="ctr">
          <a:solidFill>
            <a:schemeClr val="accent2">
              <a:hueOff val="-363841"/>
              <a:satOff val="-20982"/>
              <a:lumOff val="2157"/>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5A5EFAB-87CA-47BF-B736-FCC2A0C21FE4}">
      <dsp:nvSpPr>
        <dsp:cNvPr id="0" name=""/>
        <dsp:cNvSpPr/>
      </dsp:nvSpPr>
      <dsp:spPr>
        <a:xfrm>
          <a:off x="0" y="1091183"/>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SUBTOPIC: Above the heavens, at the beginning before the creation of the heavens and the earth.</a:t>
          </a:r>
        </a:p>
      </dsp:txBody>
      <dsp:txXfrm>
        <a:off x="0" y="1091183"/>
        <a:ext cx="6666833" cy="1090517"/>
      </dsp:txXfrm>
    </dsp:sp>
    <dsp:sp modelId="{1806B393-ACCA-4C9A-AD50-58EFFCB51822}">
      <dsp:nvSpPr>
        <dsp:cNvPr id="0" name=""/>
        <dsp:cNvSpPr/>
      </dsp:nvSpPr>
      <dsp:spPr>
        <a:xfrm>
          <a:off x="0" y="2181701"/>
          <a:ext cx="6666833" cy="0"/>
        </a:xfrm>
        <a:prstGeom prst="line">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w="6350" cap="flat" cmpd="sng" algn="ctr">
          <a:solidFill>
            <a:schemeClr val="accent2">
              <a:hueOff val="-727682"/>
              <a:satOff val="-41964"/>
              <a:lumOff val="4314"/>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7D930C5-AF03-48D6-96FB-59D27B0E82E2}">
      <dsp:nvSpPr>
        <dsp:cNvPr id="0" name=""/>
        <dsp:cNvSpPr/>
      </dsp:nvSpPr>
      <dsp:spPr>
        <a:xfrm>
          <a:off x="0" y="2181701"/>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This time round we want to study</a:t>
          </a:r>
        </a:p>
      </dsp:txBody>
      <dsp:txXfrm>
        <a:off x="0" y="2181701"/>
        <a:ext cx="6666833" cy="1090517"/>
      </dsp:txXfrm>
    </dsp:sp>
    <dsp:sp modelId="{67BD0546-F622-4BC0-90E8-59CFC238596B}">
      <dsp:nvSpPr>
        <dsp:cNvPr id="0" name=""/>
        <dsp:cNvSpPr/>
      </dsp:nvSpPr>
      <dsp:spPr>
        <a:xfrm>
          <a:off x="0" y="3272218"/>
          <a:ext cx="6666833" cy="0"/>
        </a:xfrm>
        <a:prstGeom prst="line">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w="6350" cap="flat" cmpd="sng" algn="ctr">
          <a:solidFill>
            <a:schemeClr val="accent2">
              <a:hueOff val="-1091522"/>
              <a:satOff val="-62946"/>
              <a:lumOff val="6471"/>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62D9E47-5D15-48A6-B102-548AF0C646AA}">
      <dsp:nvSpPr>
        <dsp:cNvPr id="0" name=""/>
        <dsp:cNvSpPr/>
      </dsp:nvSpPr>
      <dsp:spPr>
        <a:xfrm>
          <a:off x="0" y="3272218"/>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u="sng" kern="1200"/>
            <a:t>GOD THE CREATOR, CREATING ALL THINGS BASING IN THE ABOVE ALL THE HEAVENS</a:t>
          </a:r>
          <a:r>
            <a:rPr lang="en-US" sz="1800" kern="1200"/>
            <a:t>.</a:t>
          </a:r>
        </a:p>
      </dsp:txBody>
      <dsp:txXfrm>
        <a:off x="0" y="3272218"/>
        <a:ext cx="6666833" cy="1090517"/>
      </dsp:txXfrm>
    </dsp:sp>
    <dsp:sp modelId="{31D6AA5F-E7B1-4C4B-B6A1-E6E047070DD1}">
      <dsp:nvSpPr>
        <dsp:cNvPr id="0" name=""/>
        <dsp:cNvSpPr/>
      </dsp:nvSpPr>
      <dsp:spPr>
        <a:xfrm>
          <a:off x="0" y="4362736"/>
          <a:ext cx="6666833" cy="0"/>
        </a:xfrm>
        <a:prstGeom prst="line">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w="6350" cap="flat" cmpd="sng" algn="ctr">
          <a:solidFill>
            <a:schemeClr val="accent2">
              <a:hueOff val="-1455363"/>
              <a:satOff val="-83928"/>
              <a:lumOff val="8628"/>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6B78CBF-887A-4EE3-AE82-C1C276E8A90F}">
      <dsp:nvSpPr>
        <dsp:cNvPr id="0" name=""/>
        <dsp:cNvSpPr/>
      </dsp:nvSpPr>
      <dsp:spPr>
        <a:xfrm>
          <a:off x="0" y="4362736"/>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We are still in Genesis1:1 and we want to know the God who created the heavens and earth such that we totally do away with those who claim to be god yet not, for they will never live. Let's read</a:t>
          </a:r>
        </a:p>
      </dsp:txBody>
      <dsp:txXfrm>
        <a:off x="0" y="4362736"/>
        <a:ext cx="6666833" cy="10905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2DAC04-22E8-468D-B3DD-0C9934F20FB8}">
      <dsp:nvSpPr>
        <dsp:cNvPr id="0" name=""/>
        <dsp:cNvSpPr/>
      </dsp:nvSpPr>
      <dsp:spPr>
        <a:xfrm>
          <a:off x="134291" y="612"/>
          <a:ext cx="4332795" cy="2751325"/>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8049BA-177E-4660-997F-C0668DC0D39A}">
      <dsp:nvSpPr>
        <dsp:cNvPr id="0" name=""/>
        <dsp:cNvSpPr/>
      </dsp:nvSpPr>
      <dsp:spPr>
        <a:xfrm>
          <a:off x="615713" y="457963"/>
          <a:ext cx="4332795" cy="2751325"/>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t>PSALMS78:7 </a:t>
          </a:r>
          <a:r>
            <a:rPr lang="en-US" sz="1900" kern="1200"/>
            <a:t>That they might set their hope in God, and not forget the works of God, but keep his commandments: One of the qualities of these children is to know God and all his works like creating the heavens and earth and their fullness and not being like their fathers in the next verse</a:t>
          </a:r>
        </a:p>
      </dsp:txBody>
      <dsp:txXfrm>
        <a:off x="696297" y="538547"/>
        <a:ext cx="4171627" cy="2590157"/>
      </dsp:txXfrm>
    </dsp:sp>
    <dsp:sp modelId="{CE5C2739-8610-4902-8ED6-0893EC1B2DE6}">
      <dsp:nvSpPr>
        <dsp:cNvPr id="0" name=""/>
        <dsp:cNvSpPr/>
      </dsp:nvSpPr>
      <dsp:spPr>
        <a:xfrm>
          <a:off x="5429930" y="612"/>
          <a:ext cx="4332795" cy="2751325"/>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3E0EAB-FFBA-4511-A85D-44A71D30F4A0}">
      <dsp:nvSpPr>
        <dsp:cNvPr id="0" name=""/>
        <dsp:cNvSpPr/>
      </dsp:nvSpPr>
      <dsp:spPr>
        <a:xfrm>
          <a:off x="5911352" y="457963"/>
          <a:ext cx="4332795" cy="2751325"/>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t>PSALMS78:8 </a:t>
          </a:r>
          <a:r>
            <a:rPr lang="en-US" sz="1900" kern="1200"/>
            <a:t>And might not be as their fathers, a stubborn and rebellious generation; a generation that set not their heart aright, and whose spirit was not steadfast with God. These are people  who used to backslide and turn back to the gods who never created heaven and earth, worshiping them and offering sacrifices onto them</a:t>
          </a:r>
        </a:p>
      </dsp:txBody>
      <dsp:txXfrm>
        <a:off x="5991936" y="538547"/>
        <a:ext cx="4171627" cy="25901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700EC7-2069-46A7-8726-D55D4323B592}">
      <dsp:nvSpPr>
        <dsp:cNvPr id="0" name=""/>
        <dsp:cNvSpPr/>
      </dsp:nvSpPr>
      <dsp:spPr>
        <a:xfrm>
          <a:off x="1333" y="110983"/>
          <a:ext cx="4682211" cy="297320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9EF5DB-8519-41E6-8DD7-42B47FED925F}">
      <dsp:nvSpPr>
        <dsp:cNvPr id="0" name=""/>
        <dsp:cNvSpPr/>
      </dsp:nvSpPr>
      <dsp:spPr>
        <a:xfrm>
          <a:off x="521579" y="605216"/>
          <a:ext cx="4682211" cy="297320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The anointed cherubim are positioned at on the golden alter of God, the beginning of the lake of fire so this one having gotten the foolish thought, fire from this alter consumed him and lost the glory of an anointed cherub becoming deformed that to improve his unusual nature takes blood sacrifices. </a:t>
          </a:r>
        </a:p>
      </dsp:txBody>
      <dsp:txXfrm>
        <a:off x="608661" y="692298"/>
        <a:ext cx="4508047" cy="2799040"/>
      </dsp:txXfrm>
    </dsp:sp>
    <dsp:sp modelId="{B70FB084-50B8-4D57-B820-16D22354EAF2}">
      <dsp:nvSpPr>
        <dsp:cNvPr id="0" name=""/>
        <dsp:cNvSpPr/>
      </dsp:nvSpPr>
      <dsp:spPr>
        <a:xfrm>
          <a:off x="5724037" y="110983"/>
          <a:ext cx="4682211" cy="297320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99AD64-60C0-4231-B6E3-D7748712B096}">
      <dsp:nvSpPr>
        <dsp:cNvPr id="0" name=""/>
        <dsp:cNvSpPr/>
      </dsp:nvSpPr>
      <dsp:spPr>
        <a:xfrm>
          <a:off x="6244283" y="605216"/>
          <a:ext cx="4682211" cy="297320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In conclusion, those so-called gods is satan and his fallen angels known as the aliens or green men who joined him to fight against God as Genesis3:15-16 and Revelation12:3-4.  But praise be to God who said in such times, knowledge of knowing him will increase and those with this knowledge like the Full Knowledge of God will do great things as</a:t>
          </a:r>
        </a:p>
      </dsp:txBody>
      <dsp:txXfrm>
        <a:off x="6331365" y="692298"/>
        <a:ext cx="4508047" cy="27990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7AC091-2070-45F9-9ECD-1786021A5E11}">
      <dsp:nvSpPr>
        <dsp:cNvPr id="0" name=""/>
        <dsp:cNvSpPr/>
      </dsp:nvSpPr>
      <dsp:spPr>
        <a:xfrm>
          <a:off x="3040792" y="870618"/>
          <a:ext cx="667342" cy="91440"/>
        </a:xfrm>
        <a:custGeom>
          <a:avLst/>
          <a:gdLst/>
          <a:ahLst/>
          <a:cxnLst/>
          <a:rect l="0" t="0" r="0" b="0"/>
          <a:pathLst>
            <a:path>
              <a:moveTo>
                <a:pt x="0" y="45720"/>
              </a:moveTo>
              <a:lnTo>
                <a:pt x="667342"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912848"/>
        <a:ext cx="34897" cy="6979"/>
      </dsp:txXfrm>
    </dsp:sp>
    <dsp:sp modelId="{C3CB9DE3-6C3A-4293-967D-398E55DF9520}">
      <dsp:nvSpPr>
        <dsp:cNvPr id="0" name=""/>
        <dsp:cNvSpPr/>
      </dsp:nvSpPr>
      <dsp:spPr>
        <a:xfrm>
          <a:off x="8061" y="5979"/>
          <a:ext cx="3034531" cy="182071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933450">
            <a:lnSpc>
              <a:spcPct val="90000"/>
            </a:lnSpc>
            <a:spcBef>
              <a:spcPct val="0"/>
            </a:spcBef>
            <a:spcAft>
              <a:spcPct val="35000"/>
            </a:spcAft>
            <a:buNone/>
          </a:pPr>
          <a:r>
            <a:rPr lang="en-US" sz="2100" kern="1200"/>
            <a:t>Even now we want to continue with the heavenly journey and the secrets of heavens</a:t>
          </a:r>
        </a:p>
      </dsp:txBody>
      <dsp:txXfrm>
        <a:off x="8061" y="5979"/>
        <a:ext cx="3034531" cy="1820718"/>
      </dsp:txXfrm>
    </dsp:sp>
    <dsp:sp modelId="{7397E169-3FD0-4DA8-B919-50CAD685950C}">
      <dsp:nvSpPr>
        <dsp:cNvPr id="0" name=""/>
        <dsp:cNvSpPr/>
      </dsp:nvSpPr>
      <dsp:spPr>
        <a:xfrm>
          <a:off x="6773265" y="870618"/>
          <a:ext cx="667342" cy="91440"/>
        </a:xfrm>
        <a:custGeom>
          <a:avLst/>
          <a:gdLst/>
          <a:ahLst/>
          <a:cxnLst/>
          <a:rect l="0" t="0" r="0" b="0"/>
          <a:pathLst>
            <a:path>
              <a:moveTo>
                <a:pt x="0" y="45720"/>
              </a:moveTo>
              <a:lnTo>
                <a:pt x="667342" y="45720"/>
              </a:lnTo>
            </a:path>
          </a:pathLst>
        </a:custGeom>
        <a:noFill/>
        <a:ln w="6350" cap="flat" cmpd="sng" algn="ctr">
          <a:solidFill>
            <a:schemeClr val="accent2">
              <a:hueOff val="-363841"/>
              <a:satOff val="-20982"/>
              <a:lumOff val="215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912848"/>
        <a:ext cx="34897" cy="6979"/>
      </dsp:txXfrm>
    </dsp:sp>
    <dsp:sp modelId="{68248A92-BBFC-4D79-8B61-34FE5C1BA82D}">
      <dsp:nvSpPr>
        <dsp:cNvPr id="0" name=""/>
        <dsp:cNvSpPr/>
      </dsp:nvSpPr>
      <dsp:spPr>
        <a:xfrm>
          <a:off x="3740534" y="5979"/>
          <a:ext cx="3034531" cy="1820718"/>
        </a:xfrm>
        <a:prstGeom prst="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933450">
            <a:lnSpc>
              <a:spcPct val="90000"/>
            </a:lnSpc>
            <a:spcBef>
              <a:spcPct val="0"/>
            </a:spcBef>
            <a:spcAft>
              <a:spcPct val="35000"/>
            </a:spcAft>
            <a:buNone/>
          </a:pPr>
          <a:r>
            <a:rPr lang="en-US" sz="2100" kern="1200"/>
            <a:t>SUBTOPIC: Above the heavens, at the beginning before the creation of the heavens and the earth.</a:t>
          </a:r>
        </a:p>
      </dsp:txBody>
      <dsp:txXfrm>
        <a:off x="3740534" y="5979"/>
        <a:ext cx="3034531" cy="1820718"/>
      </dsp:txXfrm>
    </dsp:sp>
    <dsp:sp modelId="{BDD75387-5502-474E-A786-942AF02B9405}">
      <dsp:nvSpPr>
        <dsp:cNvPr id="0" name=""/>
        <dsp:cNvSpPr/>
      </dsp:nvSpPr>
      <dsp:spPr>
        <a:xfrm>
          <a:off x="1525326" y="1824897"/>
          <a:ext cx="7464946" cy="667342"/>
        </a:xfrm>
        <a:custGeom>
          <a:avLst/>
          <a:gdLst/>
          <a:ahLst/>
          <a:cxnLst/>
          <a:rect l="0" t="0" r="0" b="0"/>
          <a:pathLst>
            <a:path>
              <a:moveTo>
                <a:pt x="7464946" y="0"/>
              </a:moveTo>
              <a:lnTo>
                <a:pt x="7464946" y="350771"/>
              </a:lnTo>
              <a:lnTo>
                <a:pt x="0" y="350771"/>
              </a:lnTo>
              <a:lnTo>
                <a:pt x="0" y="667342"/>
              </a:lnTo>
            </a:path>
          </a:pathLst>
        </a:custGeom>
        <a:noFill/>
        <a:ln w="6350" cap="flat" cmpd="sng" algn="ctr">
          <a:solidFill>
            <a:schemeClr val="accent2">
              <a:hueOff val="-727682"/>
              <a:satOff val="-41964"/>
              <a:lumOff val="431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70362" y="2155079"/>
        <a:ext cx="374875" cy="6979"/>
      </dsp:txXfrm>
    </dsp:sp>
    <dsp:sp modelId="{4086D060-C12E-40BD-B9CC-1200BEAF8ECA}">
      <dsp:nvSpPr>
        <dsp:cNvPr id="0" name=""/>
        <dsp:cNvSpPr/>
      </dsp:nvSpPr>
      <dsp:spPr>
        <a:xfrm>
          <a:off x="7473007" y="5979"/>
          <a:ext cx="3034531" cy="1820718"/>
        </a:xfrm>
        <a:prstGeom prst="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933450">
            <a:lnSpc>
              <a:spcPct val="90000"/>
            </a:lnSpc>
            <a:spcBef>
              <a:spcPct val="0"/>
            </a:spcBef>
            <a:spcAft>
              <a:spcPct val="35000"/>
            </a:spcAft>
            <a:buNone/>
          </a:pPr>
          <a:r>
            <a:rPr lang="en-US" sz="2100" kern="1200"/>
            <a:t>This time round we want to study</a:t>
          </a:r>
        </a:p>
      </dsp:txBody>
      <dsp:txXfrm>
        <a:off x="7473007" y="5979"/>
        <a:ext cx="3034531" cy="1820718"/>
      </dsp:txXfrm>
    </dsp:sp>
    <dsp:sp modelId="{9B244D34-E1DE-4388-8BEE-5C8CDA107C63}">
      <dsp:nvSpPr>
        <dsp:cNvPr id="0" name=""/>
        <dsp:cNvSpPr/>
      </dsp:nvSpPr>
      <dsp:spPr>
        <a:xfrm>
          <a:off x="3040792" y="3389279"/>
          <a:ext cx="667342" cy="91440"/>
        </a:xfrm>
        <a:custGeom>
          <a:avLst/>
          <a:gdLst/>
          <a:ahLst/>
          <a:cxnLst/>
          <a:rect l="0" t="0" r="0" b="0"/>
          <a:pathLst>
            <a:path>
              <a:moveTo>
                <a:pt x="0" y="45720"/>
              </a:moveTo>
              <a:lnTo>
                <a:pt x="667342" y="45720"/>
              </a:lnTo>
            </a:path>
          </a:pathLst>
        </a:custGeom>
        <a:noFill/>
        <a:ln w="6350" cap="flat" cmpd="sng" algn="ctr">
          <a:solidFill>
            <a:schemeClr val="accent2">
              <a:hueOff val="-1091522"/>
              <a:satOff val="-62946"/>
              <a:lumOff val="647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3431509"/>
        <a:ext cx="34897" cy="6979"/>
      </dsp:txXfrm>
    </dsp:sp>
    <dsp:sp modelId="{1AE13195-1BAD-47B3-9F90-907D653164B1}">
      <dsp:nvSpPr>
        <dsp:cNvPr id="0" name=""/>
        <dsp:cNvSpPr/>
      </dsp:nvSpPr>
      <dsp:spPr>
        <a:xfrm>
          <a:off x="8061" y="2524640"/>
          <a:ext cx="3034531" cy="1820718"/>
        </a:xfrm>
        <a:prstGeom prst="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933450">
            <a:lnSpc>
              <a:spcPct val="90000"/>
            </a:lnSpc>
            <a:spcBef>
              <a:spcPct val="0"/>
            </a:spcBef>
            <a:spcAft>
              <a:spcPct val="35000"/>
            </a:spcAft>
            <a:buNone/>
          </a:pPr>
          <a:r>
            <a:rPr lang="en-US" sz="2100" u="sng" kern="1200"/>
            <a:t>THE THREE WITNESSES IN HEAVENS AND ABOVE THE HEAVENS AT THE BEGINNING AND THE END.</a:t>
          </a:r>
          <a:endParaRPr lang="en-US" sz="2100" kern="1200"/>
        </a:p>
      </dsp:txBody>
      <dsp:txXfrm>
        <a:off x="8061" y="2524640"/>
        <a:ext cx="3034531" cy="1820718"/>
      </dsp:txXfrm>
    </dsp:sp>
    <dsp:sp modelId="{49D16325-A049-436F-8D56-ED7D14EC6153}">
      <dsp:nvSpPr>
        <dsp:cNvPr id="0" name=""/>
        <dsp:cNvSpPr/>
      </dsp:nvSpPr>
      <dsp:spPr>
        <a:xfrm>
          <a:off x="6773265" y="3389279"/>
          <a:ext cx="667342" cy="91440"/>
        </a:xfrm>
        <a:custGeom>
          <a:avLst/>
          <a:gdLst/>
          <a:ahLst/>
          <a:cxnLst/>
          <a:rect l="0" t="0" r="0" b="0"/>
          <a:pathLst>
            <a:path>
              <a:moveTo>
                <a:pt x="0" y="45720"/>
              </a:moveTo>
              <a:lnTo>
                <a:pt x="667342" y="45720"/>
              </a:lnTo>
            </a:path>
          </a:pathLst>
        </a:custGeom>
        <a:noFill/>
        <a:ln w="6350" cap="flat" cmpd="sng" algn="ctr">
          <a:solidFill>
            <a:schemeClr val="accent2">
              <a:hueOff val="-1455363"/>
              <a:satOff val="-83928"/>
              <a:lumOff val="862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3431509"/>
        <a:ext cx="34897" cy="6979"/>
      </dsp:txXfrm>
    </dsp:sp>
    <dsp:sp modelId="{E390D0DF-F637-4FB4-A41D-B39E80DF0BBF}">
      <dsp:nvSpPr>
        <dsp:cNvPr id="0" name=""/>
        <dsp:cNvSpPr/>
      </dsp:nvSpPr>
      <dsp:spPr>
        <a:xfrm>
          <a:off x="3740534" y="2524640"/>
          <a:ext cx="3034531" cy="1820718"/>
        </a:xfrm>
        <a:prstGeom prst="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933450">
            <a:lnSpc>
              <a:spcPct val="90000"/>
            </a:lnSpc>
            <a:spcBef>
              <a:spcPct val="0"/>
            </a:spcBef>
            <a:spcAft>
              <a:spcPct val="35000"/>
            </a:spcAft>
            <a:buNone/>
          </a:pPr>
          <a:r>
            <a:rPr lang="en-US" sz="2100" kern="1200"/>
            <a:t>Recall that to reach here we have covered three lessons which are:</a:t>
          </a:r>
        </a:p>
      </dsp:txBody>
      <dsp:txXfrm>
        <a:off x="3740534" y="2524640"/>
        <a:ext cx="3034531" cy="1820718"/>
      </dsp:txXfrm>
    </dsp:sp>
    <dsp:sp modelId="{348CD359-D1C9-46B8-B8A5-4AEC29484EB5}">
      <dsp:nvSpPr>
        <dsp:cNvPr id="0" name=""/>
        <dsp:cNvSpPr/>
      </dsp:nvSpPr>
      <dsp:spPr>
        <a:xfrm>
          <a:off x="7473007" y="2524640"/>
          <a:ext cx="3034531" cy="1820718"/>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933450">
            <a:lnSpc>
              <a:spcPct val="90000"/>
            </a:lnSpc>
            <a:spcBef>
              <a:spcPct val="0"/>
            </a:spcBef>
            <a:spcAft>
              <a:spcPct val="35000"/>
            </a:spcAft>
            <a:buNone/>
          </a:pPr>
          <a:r>
            <a:rPr lang="en-US" sz="2100" kern="1200"/>
            <a:t>1) The introduction  of the above heavens, the beginning as Ephesians4:6 and Ephesians4:9-10.</a:t>
          </a:r>
        </a:p>
      </dsp:txBody>
      <dsp:txXfrm>
        <a:off x="7473007" y="2524640"/>
        <a:ext cx="3034531" cy="18207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80479-3812-4095-B350-78BFE7C4D4E9}">
      <dsp:nvSpPr>
        <dsp:cNvPr id="0" name=""/>
        <dsp:cNvSpPr/>
      </dsp:nvSpPr>
      <dsp:spPr>
        <a:xfrm>
          <a:off x="0" y="212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01864C-34DE-482A-8F13-D8C27AF06BBF}">
      <dsp:nvSpPr>
        <dsp:cNvPr id="0" name=""/>
        <dsp:cNvSpPr/>
      </dsp:nvSpPr>
      <dsp:spPr>
        <a:xfrm>
          <a:off x="0" y="212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Time reached that in nations like India and other Asian countries made these things thinking are on the living God yet they are becoming foolish before God. Among the many images of the things worshiped, what is the true image that all of us may worship?</a:t>
          </a:r>
        </a:p>
      </dsp:txBody>
      <dsp:txXfrm>
        <a:off x="0" y="2124"/>
        <a:ext cx="10515600" cy="1449029"/>
      </dsp:txXfrm>
    </dsp:sp>
    <dsp:sp modelId="{318AFBB1-DB98-4A22-8605-D33CE8EE5F6A}">
      <dsp:nvSpPr>
        <dsp:cNvPr id="0" name=""/>
        <dsp:cNvSpPr/>
      </dsp:nvSpPr>
      <dsp:spPr>
        <a:xfrm>
          <a:off x="0" y="145115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3BEE24-4E13-4541-BBB3-F6CD163C3B77}">
      <dsp:nvSpPr>
        <dsp:cNvPr id="0" name=""/>
        <dsp:cNvSpPr/>
      </dsp:nvSpPr>
      <dsp:spPr>
        <a:xfrm>
          <a:off x="0" y="145115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a:t>EZEKIEL 8:11 </a:t>
          </a:r>
          <a:r>
            <a:rPr lang="en-US" sz="2200" kern="1200"/>
            <a:t>And there stood before them seventy men of the elders of the house of Israel, and in the midst of them stood Jaazaniah the son of Shaphan, </a:t>
          </a:r>
          <a:r>
            <a:rPr lang="en-US" sz="2200" b="1" kern="1200"/>
            <a:t>with every man his censer in his hand</a:t>
          </a:r>
          <a:r>
            <a:rPr lang="en-US" sz="2200" kern="1200"/>
            <a:t>; and a thick cloud of incense went up. Some in religions are burnt incense that its God,</a:t>
          </a:r>
        </a:p>
      </dsp:txBody>
      <dsp:txXfrm>
        <a:off x="0" y="1451154"/>
        <a:ext cx="10515600" cy="1449029"/>
      </dsp:txXfrm>
    </dsp:sp>
    <dsp:sp modelId="{69357FD2-EAEF-47A0-B6B6-3CC647A11415}">
      <dsp:nvSpPr>
        <dsp:cNvPr id="0" name=""/>
        <dsp:cNvSpPr/>
      </dsp:nvSpPr>
      <dsp:spPr>
        <a:xfrm>
          <a:off x="0" y="2900183"/>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61EF6A-CA39-40DF-A757-5C9250F7827F}">
      <dsp:nvSpPr>
        <dsp:cNvPr id="0" name=""/>
        <dsp:cNvSpPr/>
      </dsp:nvSpPr>
      <dsp:spPr>
        <a:xfrm>
          <a:off x="0" y="2900183"/>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So to worship what seems great in the eyes of people, is inside them so God has brought this topic to us to have His true image and likeness and: On the image and likeness of God, God explains it like this:</a:t>
          </a:r>
        </a:p>
      </dsp:txBody>
      <dsp:txXfrm>
        <a:off x="0" y="2900183"/>
        <a:ext cx="10515600" cy="1449029"/>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8EC780E-801F-49B5-A9A3-01AA703C28BA}" type="datetimeFigureOut">
              <a:rPr lang="en-US" smtClean="0"/>
              <a:t>4/18/2026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9249E1-73A5-4337-B964-0079BA62958E}" type="slidenum">
              <a:rPr lang="en-US" smtClean="0"/>
              <a:t>‹#›</a:t>
            </a:fld>
            <a:endParaRPr lang="en-US"/>
          </a:p>
        </p:txBody>
      </p:sp>
    </p:spTree>
    <p:extLst>
      <p:ext uri="{BB962C8B-B14F-4D97-AF65-F5344CB8AC3E}">
        <p14:creationId xmlns:p14="http://schemas.microsoft.com/office/powerpoint/2010/main" val="1141255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EC780E-801F-49B5-A9A3-01AA703C28BA}" type="datetimeFigureOut">
              <a:rPr lang="en-US" smtClean="0"/>
              <a:t>4/18/2026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9249E1-73A5-4337-B964-0079BA62958E}" type="slidenum">
              <a:rPr lang="en-US" smtClean="0"/>
              <a:t>‹#›</a:t>
            </a:fld>
            <a:endParaRPr lang="en-US"/>
          </a:p>
        </p:txBody>
      </p:sp>
    </p:spTree>
    <p:extLst>
      <p:ext uri="{BB962C8B-B14F-4D97-AF65-F5344CB8AC3E}">
        <p14:creationId xmlns:p14="http://schemas.microsoft.com/office/powerpoint/2010/main" val="1297189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EC780E-801F-49B5-A9A3-01AA703C28BA}" type="datetimeFigureOut">
              <a:rPr lang="en-US" smtClean="0"/>
              <a:t>4/18/2026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9249E1-73A5-4337-B964-0079BA62958E}" type="slidenum">
              <a:rPr lang="en-US" smtClean="0"/>
              <a:t>‹#›</a:t>
            </a:fld>
            <a:endParaRPr lang="en-US"/>
          </a:p>
        </p:txBody>
      </p:sp>
    </p:spTree>
    <p:extLst>
      <p:ext uri="{BB962C8B-B14F-4D97-AF65-F5344CB8AC3E}">
        <p14:creationId xmlns:p14="http://schemas.microsoft.com/office/powerpoint/2010/main" val="2358823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EC780E-801F-49B5-A9A3-01AA703C28BA}" type="datetimeFigureOut">
              <a:rPr lang="en-US" smtClean="0"/>
              <a:t>4/18/2026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9249E1-73A5-4337-B964-0079BA62958E}" type="slidenum">
              <a:rPr lang="en-US" smtClean="0"/>
              <a:t>‹#›</a:t>
            </a:fld>
            <a:endParaRPr lang="en-US"/>
          </a:p>
        </p:txBody>
      </p:sp>
    </p:spTree>
    <p:extLst>
      <p:ext uri="{BB962C8B-B14F-4D97-AF65-F5344CB8AC3E}">
        <p14:creationId xmlns:p14="http://schemas.microsoft.com/office/powerpoint/2010/main" val="21380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8EC780E-801F-49B5-A9A3-01AA703C28BA}" type="datetimeFigureOut">
              <a:rPr lang="en-US" smtClean="0"/>
              <a:t>4/18/2026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9249E1-73A5-4337-B964-0079BA62958E}" type="slidenum">
              <a:rPr lang="en-US" smtClean="0"/>
              <a:t>‹#›</a:t>
            </a:fld>
            <a:endParaRPr lang="en-US"/>
          </a:p>
        </p:txBody>
      </p:sp>
    </p:spTree>
    <p:extLst>
      <p:ext uri="{BB962C8B-B14F-4D97-AF65-F5344CB8AC3E}">
        <p14:creationId xmlns:p14="http://schemas.microsoft.com/office/powerpoint/2010/main" val="57388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EC780E-801F-49B5-A9A3-01AA703C28BA}" type="datetimeFigureOut">
              <a:rPr lang="en-US" smtClean="0"/>
              <a:t>4/18/2026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9249E1-73A5-4337-B964-0079BA62958E}" type="slidenum">
              <a:rPr lang="en-US" smtClean="0"/>
              <a:t>‹#›</a:t>
            </a:fld>
            <a:endParaRPr lang="en-US"/>
          </a:p>
        </p:txBody>
      </p:sp>
    </p:spTree>
    <p:extLst>
      <p:ext uri="{BB962C8B-B14F-4D97-AF65-F5344CB8AC3E}">
        <p14:creationId xmlns:p14="http://schemas.microsoft.com/office/powerpoint/2010/main" val="2187081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EC780E-801F-49B5-A9A3-01AA703C28BA}" type="datetimeFigureOut">
              <a:rPr lang="en-US" smtClean="0"/>
              <a:t>4/18/2026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9249E1-73A5-4337-B964-0079BA62958E}" type="slidenum">
              <a:rPr lang="en-US" smtClean="0"/>
              <a:t>‹#›</a:t>
            </a:fld>
            <a:endParaRPr lang="en-US"/>
          </a:p>
        </p:txBody>
      </p:sp>
    </p:spTree>
    <p:extLst>
      <p:ext uri="{BB962C8B-B14F-4D97-AF65-F5344CB8AC3E}">
        <p14:creationId xmlns:p14="http://schemas.microsoft.com/office/powerpoint/2010/main" val="3775167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EC780E-801F-49B5-A9A3-01AA703C28BA}" type="datetimeFigureOut">
              <a:rPr lang="en-US" smtClean="0"/>
              <a:t>4/18/2026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9249E1-73A5-4337-B964-0079BA62958E}" type="slidenum">
              <a:rPr lang="en-US" smtClean="0"/>
              <a:t>‹#›</a:t>
            </a:fld>
            <a:endParaRPr lang="en-US"/>
          </a:p>
        </p:txBody>
      </p:sp>
    </p:spTree>
    <p:extLst>
      <p:ext uri="{BB962C8B-B14F-4D97-AF65-F5344CB8AC3E}">
        <p14:creationId xmlns:p14="http://schemas.microsoft.com/office/powerpoint/2010/main" val="3877569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EC780E-801F-49B5-A9A3-01AA703C28BA}" type="datetimeFigureOut">
              <a:rPr lang="en-US" smtClean="0"/>
              <a:t>4/18/2026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9249E1-73A5-4337-B964-0079BA62958E}" type="slidenum">
              <a:rPr lang="en-US" smtClean="0"/>
              <a:t>‹#›</a:t>
            </a:fld>
            <a:endParaRPr lang="en-US"/>
          </a:p>
        </p:txBody>
      </p:sp>
    </p:spTree>
    <p:extLst>
      <p:ext uri="{BB962C8B-B14F-4D97-AF65-F5344CB8AC3E}">
        <p14:creationId xmlns:p14="http://schemas.microsoft.com/office/powerpoint/2010/main" val="3073936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EC780E-801F-49B5-A9A3-01AA703C28BA}" type="datetimeFigureOut">
              <a:rPr lang="en-US" smtClean="0"/>
              <a:t>4/18/2026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9249E1-73A5-4337-B964-0079BA62958E}" type="slidenum">
              <a:rPr lang="en-US" smtClean="0"/>
              <a:t>‹#›</a:t>
            </a:fld>
            <a:endParaRPr lang="en-US"/>
          </a:p>
        </p:txBody>
      </p:sp>
    </p:spTree>
    <p:extLst>
      <p:ext uri="{BB962C8B-B14F-4D97-AF65-F5344CB8AC3E}">
        <p14:creationId xmlns:p14="http://schemas.microsoft.com/office/powerpoint/2010/main" val="2787728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EC780E-801F-49B5-A9A3-01AA703C28BA}" type="datetimeFigureOut">
              <a:rPr lang="en-US" smtClean="0"/>
              <a:t>4/18/2026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9249E1-73A5-4337-B964-0079BA62958E}" type="slidenum">
              <a:rPr lang="en-US" smtClean="0"/>
              <a:t>‹#›</a:t>
            </a:fld>
            <a:endParaRPr lang="en-US"/>
          </a:p>
        </p:txBody>
      </p:sp>
    </p:spTree>
    <p:extLst>
      <p:ext uri="{BB962C8B-B14F-4D97-AF65-F5344CB8AC3E}">
        <p14:creationId xmlns:p14="http://schemas.microsoft.com/office/powerpoint/2010/main" val="431298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EC780E-801F-49B5-A9A3-01AA703C28BA}" type="datetimeFigureOut">
              <a:rPr lang="en-US" smtClean="0"/>
              <a:t>4/18/2026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9249E1-73A5-4337-B964-0079BA62958E}" type="slidenum">
              <a:rPr lang="en-US" smtClean="0"/>
              <a:t>‹#›</a:t>
            </a:fld>
            <a:endParaRPr lang="en-US"/>
          </a:p>
        </p:txBody>
      </p:sp>
    </p:spTree>
    <p:extLst>
      <p:ext uri="{BB962C8B-B14F-4D97-AF65-F5344CB8AC3E}">
        <p14:creationId xmlns:p14="http://schemas.microsoft.com/office/powerpoint/2010/main" val="1142794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1013" y="3752849"/>
            <a:ext cx="3290887" cy="2452687"/>
          </a:xfrm>
        </p:spPr>
        <p:txBody>
          <a:bodyPr anchor="ctr">
            <a:normAutofit/>
          </a:bodyPr>
          <a:lstStyle/>
          <a:p>
            <a:r>
              <a:rPr lang="en-US" sz="3600" b="1" dirty="0"/>
              <a:t>INTRODUCTION OF LESSON ONE ON SUNDAY </a:t>
            </a:r>
            <a:br>
              <a:rPr lang="en-US" sz="3600" b="1" dirty="0"/>
            </a:br>
            <a:r>
              <a:rPr lang="en-US" sz="3600" b="1" dirty="0"/>
              <a:t>1-DEC-2024</a:t>
            </a:r>
          </a:p>
        </p:txBody>
      </p:sp>
      <p:pic>
        <p:nvPicPr>
          <p:cNvPr id="5" name="Picture 4">
            <a:extLst>
              <a:ext uri="{FF2B5EF4-FFF2-40B4-BE49-F238E27FC236}">
                <a16:creationId xmlns:a16="http://schemas.microsoft.com/office/drawing/2014/main" id="{24805C75-DA8F-03B0-79E6-EF9600F690CB}"/>
              </a:ext>
            </a:extLst>
          </p:cNvPr>
          <p:cNvPicPr>
            <a:picLocks noChangeAspect="1"/>
          </p:cNvPicPr>
          <p:nvPr/>
        </p:nvPicPr>
        <p:blipFill>
          <a:blip r:embed="rId2">
            <a:extLst>
              <a:ext uri="{28A0092B-C50C-407E-A947-70E740481C1C}">
                <a14:useLocalDpi xmlns:a14="http://schemas.microsoft.com/office/drawing/2010/main" val="0"/>
              </a:ext>
            </a:extLst>
          </a:blip>
          <a:srcRect t="37712" b="4040"/>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p:cNvSpPr>
            <a:spLocks noGrp="1"/>
          </p:cNvSpPr>
          <p:nvPr>
            <p:ph idx="1"/>
          </p:nvPr>
        </p:nvSpPr>
        <p:spPr>
          <a:xfrm>
            <a:off x="4223982" y="3752850"/>
            <a:ext cx="7485413" cy="2452687"/>
          </a:xfrm>
        </p:spPr>
        <p:txBody>
          <a:bodyPr anchor="ctr">
            <a:normAutofit/>
          </a:bodyPr>
          <a:lstStyle/>
          <a:p>
            <a:pPr marL="0" indent="0">
              <a:buNone/>
            </a:pPr>
            <a:r>
              <a:rPr lang="en-US" sz="1500" b="1" u="sng" dirty="0"/>
              <a:t>INTRODUCTION:</a:t>
            </a:r>
            <a:r>
              <a:rPr lang="en-US" sz="1500" dirty="0"/>
              <a:t> Basing on the year of chances and opportunity that God the Father gave us 2024, He added us another chance of a high calling such that apostle Ronald Hope Witness can take us into above heavens in the house of God the Father.</a:t>
            </a:r>
          </a:p>
          <a:p>
            <a:pPr marL="0" indent="0">
              <a:buNone/>
            </a:pPr>
            <a:r>
              <a:rPr lang="en-US" sz="1500" dirty="0"/>
              <a:t>This was so after the message that God the Father gave to our Lord Jesus and the Holy Spirit “ tell that apostle to bring to me my children” meaning heading to Above the heavens.</a:t>
            </a:r>
          </a:p>
          <a:p>
            <a:pPr marL="0" indent="0">
              <a:buNone/>
            </a:pPr>
            <a:r>
              <a:rPr lang="en-US" sz="1500" dirty="0"/>
              <a:t>But this can be a calling from God the Father which is termed as the high calling as spoken of in </a:t>
            </a:r>
          </a:p>
          <a:p>
            <a:pPr marL="0" indent="0">
              <a:buNone/>
            </a:pPr>
            <a:r>
              <a:rPr lang="en-US" sz="1500" b="1" dirty="0"/>
              <a:t> PHILIPPIANS 3:14 </a:t>
            </a:r>
            <a:r>
              <a:rPr lang="en-US" sz="1500" dirty="0"/>
              <a:t> I press toward the mark for the prize of the high calling of God in Christ Jesus.</a:t>
            </a:r>
          </a:p>
        </p:txBody>
      </p:sp>
    </p:spTree>
    <p:extLst>
      <p:ext uri="{BB962C8B-B14F-4D97-AF65-F5344CB8AC3E}">
        <p14:creationId xmlns:p14="http://schemas.microsoft.com/office/powerpoint/2010/main" val="745397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3027924" y="991261"/>
            <a:ext cx="5754696" cy="1837349"/>
          </a:xfrm>
        </p:spPr>
        <p:txBody>
          <a:bodyPr>
            <a:normAutofit/>
          </a:bodyPr>
          <a:lstStyle/>
          <a:p>
            <a:pPr algn="ctr"/>
            <a:r>
              <a:rPr lang="en-US" sz="3600" b="1">
                <a:solidFill>
                  <a:schemeClr val="tx2"/>
                </a:solidFill>
              </a:rPr>
              <a:t>Proving above heavens to be the beginning by looking at ascending time of Lord Jesus</a:t>
            </a:r>
            <a:endParaRPr lang="en-US" sz="3600">
              <a:solidFill>
                <a:schemeClr val="tx2"/>
              </a:solidFill>
            </a:endParaRPr>
          </a:p>
        </p:txBody>
      </p:sp>
      <p:sp>
        <p:nvSpPr>
          <p:cNvPr id="3" name="Content Placeholder 2"/>
          <p:cNvSpPr>
            <a:spLocks noGrp="1"/>
          </p:cNvSpPr>
          <p:nvPr>
            <p:ph idx="1"/>
          </p:nvPr>
        </p:nvSpPr>
        <p:spPr>
          <a:xfrm>
            <a:off x="3050412" y="2979336"/>
            <a:ext cx="5709721" cy="2430864"/>
          </a:xfrm>
        </p:spPr>
        <p:txBody>
          <a:bodyPr anchor="t">
            <a:normAutofit/>
          </a:bodyPr>
          <a:lstStyle/>
          <a:p>
            <a:pPr marL="0" indent="0">
              <a:buNone/>
            </a:pPr>
            <a:r>
              <a:rPr lang="en-US" sz="1600">
                <a:solidFill>
                  <a:schemeClr val="tx2"/>
                </a:solidFill>
              </a:rPr>
              <a:t>Again as God the Word. When the time of returning at the beginning reached Christ entered above heavens proving it’s the beginning. Lets read</a:t>
            </a:r>
          </a:p>
          <a:p>
            <a:pPr marL="0" indent="0">
              <a:buNone/>
            </a:pPr>
            <a:r>
              <a:rPr lang="en-US" sz="1600" b="1">
                <a:solidFill>
                  <a:schemeClr val="tx2"/>
                </a:solidFill>
              </a:rPr>
              <a:t>ACTS 1:9-10 </a:t>
            </a:r>
            <a:r>
              <a:rPr lang="en-US" sz="1600">
                <a:solidFill>
                  <a:schemeClr val="tx2"/>
                </a:solidFill>
              </a:rPr>
              <a:t>And when he had spoken these things, while they beheld, </a:t>
            </a:r>
            <a:r>
              <a:rPr lang="en-US" sz="1600" b="1">
                <a:solidFill>
                  <a:schemeClr val="tx2"/>
                </a:solidFill>
              </a:rPr>
              <a:t>he was taken up; and a cloud received him out of their sight</a:t>
            </a:r>
            <a:r>
              <a:rPr lang="en-US" sz="1600">
                <a:solidFill>
                  <a:schemeClr val="tx2"/>
                </a:solidFill>
              </a:rPr>
              <a:t>. And while they looked steadfastly toward heaven as he went up, behold, two men stood by them in white apparel. It was evident that Christ was returning back to heaven but the disciples knew not the end point of his ascending so the angel had to explain to them in verse 11, lets read more on Acts.</a:t>
            </a: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244604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F75AD06-DFC4-4B3A-8490-330823D0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C587C93-0840-40DF-96D5-D1F2137E6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804672" y="1401859"/>
            <a:ext cx="4130185" cy="4054282"/>
          </a:xfrm>
        </p:spPr>
        <p:txBody>
          <a:bodyPr>
            <a:normAutofit/>
          </a:bodyPr>
          <a:lstStyle/>
          <a:p>
            <a:r>
              <a:rPr lang="en-US" sz="3600" b="1">
                <a:solidFill>
                  <a:schemeClr val="tx2"/>
                </a:solidFill>
              </a:rPr>
              <a:t>Proving above heavens to be the beginning by looking at ascending time of Lord Jesus</a:t>
            </a:r>
            <a:endParaRPr lang="en-US" sz="3600">
              <a:solidFill>
                <a:schemeClr val="tx2"/>
              </a:solidFill>
            </a:endParaRPr>
          </a:p>
        </p:txBody>
      </p:sp>
      <p:grpSp>
        <p:nvGrpSpPr>
          <p:cNvPr id="12" name="Group 11">
            <a:extLst>
              <a:ext uri="{FF2B5EF4-FFF2-40B4-BE49-F238E27FC236}">
                <a16:creationId xmlns:a16="http://schemas.microsoft.com/office/drawing/2014/main" id="{5E02D55A-F529-4B19-BAF9-F63240A7B4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839"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60367E3C-3947-493D-9458-5955DB20AE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E8D9785-21DB-4CE6-B138-2999AD61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3AA5AD5-8F29-4165-8112-305DDDDDD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A4EC0CF-F38F-4D7F-B48D-9A26E814DF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5257800" y="1553134"/>
            <a:ext cx="6128539" cy="3751732"/>
          </a:xfrm>
        </p:spPr>
        <p:txBody>
          <a:bodyPr anchor="ctr">
            <a:normAutofit/>
          </a:bodyPr>
          <a:lstStyle/>
          <a:p>
            <a:pPr marL="0" indent="0">
              <a:buNone/>
            </a:pPr>
            <a:r>
              <a:rPr lang="en-US" sz="1800" b="1">
                <a:solidFill>
                  <a:schemeClr val="tx2"/>
                </a:solidFill>
              </a:rPr>
              <a:t>ACTS1:11</a:t>
            </a:r>
            <a:r>
              <a:rPr lang="en-US" sz="1800">
                <a:solidFill>
                  <a:schemeClr val="tx2"/>
                </a:solidFill>
              </a:rPr>
              <a:t> Who also said, You men of Galilee, why stand you gazing up into heaven? </a:t>
            </a:r>
            <a:r>
              <a:rPr lang="en-US" sz="1800" b="1">
                <a:solidFill>
                  <a:schemeClr val="tx2"/>
                </a:solidFill>
              </a:rPr>
              <a:t>this same Jesus, who is taken up from you into heaven, shall so come in like manner as you have seen him go into heaven. </a:t>
            </a:r>
            <a:r>
              <a:rPr lang="en-US" sz="1800">
                <a:solidFill>
                  <a:schemeClr val="tx2"/>
                </a:solidFill>
              </a:rPr>
              <a:t>Recall that the prayer was to return at the beginning, more scriptures show on departing from earth in this acts on a cloud, continued the journey to reaching above the heavens according to </a:t>
            </a:r>
          </a:p>
          <a:p>
            <a:pPr marL="0" indent="0">
              <a:buNone/>
            </a:pPr>
            <a:r>
              <a:rPr lang="en-US" sz="1800" b="1">
                <a:solidFill>
                  <a:schemeClr val="tx2"/>
                </a:solidFill>
              </a:rPr>
              <a:t>EPHESIANS4:9-10</a:t>
            </a:r>
            <a:r>
              <a:rPr lang="en-US" sz="1800">
                <a:solidFill>
                  <a:schemeClr val="tx2"/>
                </a:solidFill>
              </a:rPr>
              <a:t> (Now that he ascended, what is it but that he also descended first into the lower parts of the earth? </a:t>
            </a:r>
            <a:r>
              <a:rPr lang="en-US" sz="1800" b="1">
                <a:solidFill>
                  <a:schemeClr val="tx2"/>
                </a:solidFill>
              </a:rPr>
              <a:t>He that descended is the same also that ascended up far above all heavens</a:t>
            </a:r>
            <a:r>
              <a:rPr lang="en-US" sz="1800">
                <a:solidFill>
                  <a:schemeClr val="tx2"/>
                </a:solidFill>
              </a:rPr>
              <a:t>, that he might fill all things.)</a:t>
            </a:r>
          </a:p>
        </p:txBody>
      </p:sp>
      <p:grpSp>
        <p:nvGrpSpPr>
          <p:cNvPr id="18" name="Group 17">
            <a:extLst>
              <a:ext uri="{FF2B5EF4-FFF2-40B4-BE49-F238E27FC236}">
                <a16:creationId xmlns:a16="http://schemas.microsoft.com/office/drawing/2014/main" id="{47A3A52F-BCB3-444D-9372-EE018B135C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535970" y="4114799"/>
            <a:ext cx="3655725" cy="2743201"/>
            <a:chOff x="-305" y="-1"/>
            <a:chExt cx="3832880" cy="2876136"/>
          </a:xfrm>
        </p:grpSpPr>
        <p:sp>
          <p:nvSpPr>
            <p:cNvPr id="19" name="Freeform: Shape 18">
              <a:extLst>
                <a:ext uri="{FF2B5EF4-FFF2-40B4-BE49-F238E27FC236}">
                  <a16:creationId xmlns:a16="http://schemas.microsoft.com/office/drawing/2014/main" id="{91E32C13-DED6-4967-85B8-68DD77103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8DDA515-BC6A-47FB-951E-E1E7928750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97EEFA7-6787-4EC0-8284-6D3D273061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A9621AC-50AB-4B43-896D-78FE571A3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19425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0" name="Group 9">
            <a:extLst>
              <a:ext uri="{FF2B5EF4-FFF2-40B4-BE49-F238E27FC236}">
                <a16:creationId xmlns:a16="http://schemas.microsoft.com/office/drawing/2014/main" id="{5D1A9D8B-3117-4D9D-BDA4-DD81895098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7467600" cy="6858000"/>
            <a:chOff x="7467600" y="0"/>
            <a:chExt cx="4724400" cy="6858000"/>
          </a:xfrm>
        </p:grpSpPr>
        <p:sp>
          <p:nvSpPr>
            <p:cNvPr id="11" name="Rectangle 10">
              <a:extLst>
                <a:ext uri="{FF2B5EF4-FFF2-40B4-BE49-F238E27FC236}">
                  <a16:creationId xmlns:a16="http://schemas.microsoft.com/office/drawing/2014/main" id="{A7877B25-8C10-4C8D-BC88-BF3C557F8F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4F0DD86-96CD-4F5F-BA4D-FFC17F2D6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Freeform: Shape 13">
            <a:extLst>
              <a:ext uri="{FF2B5EF4-FFF2-40B4-BE49-F238E27FC236}">
                <a16:creationId xmlns:a16="http://schemas.microsoft.com/office/drawing/2014/main" id="{BD92035A-AA2F-4CD8-A556-1CE8BDEC7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69701" cy="6858000"/>
          </a:xfrm>
          <a:custGeom>
            <a:avLst/>
            <a:gdLst>
              <a:gd name="connsiteX0" fmla="*/ 369702 w 7467600"/>
              <a:gd name="connsiteY0" fmla="*/ 6712169 h 6858000"/>
              <a:gd name="connsiteX1" fmla="*/ 366575 w 7467600"/>
              <a:gd name="connsiteY1" fmla="*/ 6715556 h 6858000"/>
              <a:gd name="connsiteX2" fmla="*/ 371637 w 7467600"/>
              <a:gd name="connsiteY2" fmla="*/ 6713954 h 6858000"/>
              <a:gd name="connsiteX3" fmla="*/ 7090188 w 7467600"/>
              <a:gd name="connsiteY3" fmla="*/ 6584365 h 6858000"/>
              <a:gd name="connsiteX4" fmla="*/ 7440138 w 7467600"/>
              <a:gd name="connsiteY4" fmla="*/ 6622648 h 6858000"/>
              <a:gd name="connsiteX5" fmla="*/ 7467600 w 7467600"/>
              <a:gd name="connsiteY5" fmla="*/ 6628217 h 6858000"/>
              <a:gd name="connsiteX6" fmla="*/ 7467600 w 7467600"/>
              <a:gd name="connsiteY6" fmla="*/ 6668575 h 6858000"/>
              <a:gd name="connsiteX7" fmla="*/ 7392322 w 7467600"/>
              <a:gd name="connsiteY7" fmla="*/ 6658238 h 6858000"/>
              <a:gd name="connsiteX8" fmla="*/ 7467600 w 7467600"/>
              <a:gd name="connsiteY8" fmla="*/ 6683873 h 6858000"/>
              <a:gd name="connsiteX9" fmla="*/ 7467600 w 7467600"/>
              <a:gd name="connsiteY9" fmla="*/ 6714215 h 6858000"/>
              <a:gd name="connsiteX10" fmla="*/ 7447383 w 7467600"/>
              <a:gd name="connsiteY10" fmla="*/ 6707202 h 6858000"/>
              <a:gd name="connsiteX11" fmla="*/ 7289862 w 7467600"/>
              <a:gd name="connsiteY11" fmla="*/ 6659827 h 6858000"/>
              <a:gd name="connsiteX12" fmla="*/ 7434024 w 7467600"/>
              <a:gd name="connsiteY12" fmla="*/ 6722130 h 6858000"/>
              <a:gd name="connsiteX13" fmla="*/ 7467600 w 7467600"/>
              <a:gd name="connsiteY13" fmla="*/ 6736157 h 6858000"/>
              <a:gd name="connsiteX14" fmla="*/ 7467600 w 7467600"/>
              <a:gd name="connsiteY14" fmla="*/ 6767913 h 6858000"/>
              <a:gd name="connsiteX15" fmla="*/ 7271814 w 7467600"/>
              <a:gd name="connsiteY15" fmla="*/ 6684601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7090188 w 7467600"/>
              <a:gd name="connsiteY21" fmla="*/ 6584365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61797 w 7467600"/>
              <a:gd name="connsiteY74" fmla="*/ 5419899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126431 w 7467600"/>
              <a:gd name="connsiteY88" fmla="*/ 5737872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6861797 w 7467600"/>
              <a:gd name="connsiteY101" fmla="*/ 5419899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7133363 w 7467600"/>
              <a:gd name="connsiteY125" fmla="*/ 5050246 h 6858000"/>
              <a:gd name="connsiteX126" fmla="*/ 7450656 w 7467600"/>
              <a:gd name="connsiteY126" fmla="*/ 5134750 h 6858000"/>
              <a:gd name="connsiteX127" fmla="*/ 7467600 w 7467600"/>
              <a:gd name="connsiteY127" fmla="*/ 5142496 h 6858000"/>
              <a:gd name="connsiteX128" fmla="*/ 7467600 w 7467600"/>
              <a:gd name="connsiteY128" fmla="*/ 5158623 h 6858000"/>
              <a:gd name="connsiteX129" fmla="*/ 7427076 w 7467600"/>
              <a:gd name="connsiteY129" fmla="*/ 5142684 h 6858000"/>
              <a:gd name="connsiteX130" fmla="*/ 7467600 w 7467600"/>
              <a:gd name="connsiteY130" fmla="*/ 5164774 h 6858000"/>
              <a:gd name="connsiteX131" fmla="*/ 7467600 w 7467600"/>
              <a:gd name="connsiteY131" fmla="*/ 5199146 h 6858000"/>
              <a:gd name="connsiteX132" fmla="*/ 7391022 w 7467600"/>
              <a:gd name="connsiteY132" fmla="*/ 5158141 h 6858000"/>
              <a:gd name="connsiteX133" fmla="*/ 7312201 w 7467600"/>
              <a:gd name="connsiteY133" fmla="*/ 5128278 h 6858000"/>
              <a:gd name="connsiteX134" fmla="*/ 7343603 w 7467600"/>
              <a:gd name="connsiteY134" fmla="*/ 5149746 h 6858000"/>
              <a:gd name="connsiteX135" fmla="*/ 7467600 w 7467600"/>
              <a:gd name="connsiteY135" fmla="*/ 5241225 h 6858000"/>
              <a:gd name="connsiteX136" fmla="*/ 7467600 w 7467600"/>
              <a:gd name="connsiteY136" fmla="*/ 5277736 h 6858000"/>
              <a:gd name="connsiteX137" fmla="*/ 7327465 w 7467600"/>
              <a:gd name="connsiteY137" fmla="*/ 5174181 h 6858000"/>
              <a:gd name="connsiteX138" fmla="*/ 7244057 w 7467600"/>
              <a:gd name="connsiteY138" fmla="*/ 5124233 h 6858000"/>
              <a:gd name="connsiteX139" fmla="*/ 7353035 w 7467600"/>
              <a:gd name="connsiteY139" fmla="*/ 5197318 h 6858000"/>
              <a:gd name="connsiteX140" fmla="*/ 7467600 w 7467600"/>
              <a:gd name="connsiteY140" fmla="*/ 5297634 h 6858000"/>
              <a:gd name="connsiteX141" fmla="*/ 7467600 w 7467600"/>
              <a:gd name="connsiteY141" fmla="*/ 5361850 h 6858000"/>
              <a:gd name="connsiteX142" fmla="*/ 7368569 w 7467600"/>
              <a:gd name="connsiteY142" fmla="*/ 5270182 h 6858000"/>
              <a:gd name="connsiteX143" fmla="*/ 7131946 w 7467600"/>
              <a:gd name="connsiteY143" fmla="*/ 5075653 h 6858000"/>
              <a:gd name="connsiteX144" fmla="*/ 7133363 w 7467600"/>
              <a:gd name="connsiteY144" fmla="*/ 5050246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7467600 w 7467600"/>
              <a:gd name="connsiteY834" fmla="*/ 163142 h 6858000"/>
              <a:gd name="connsiteX835" fmla="*/ 7467600 w 7467600"/>
              <a:gd name="connsiteY835" fmla="*/ 789215 h 6858000"/>
              <a:gd name="connsiteX836" fmla="*/ 7451412 w 7467600"/>
              <a:gd name="connsiteY836" fmla="*/ 799572 h 6858000"/>
              <a:gd name="connsiteX837" fmla="*/ 7419999 w 7467600"/>
              <a:gd name="connsiteY837" fmla="*/ 774360 h 6858000"/>
              <a:gd name="connsiteX838" fmla="*/ 7429067 w 7467600"/>
              <a:gd name="connsiteY838" fmla="*/ 402737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29067 w 7467600"/>
              <a:gd name="connsiteY844" fmla="*/ 402737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7429067 w 7467600"/>
              <a:gd name="connsiteY848" fmla="*/ 402737 h 6858000"/>
              <a:gd name="connsiteX849" fmla="*/ 5905192 w 7467600"/>
              <a:gd name="connsiteY849" fmla="*/ 163079 h 6858000"/>
              <a:gd name="connsiteX850" fmla="*/ 5865655 w 7467600"/>
              <a:gd name="connsiteY850" fmla="*/ 171901 h 6858000"/>
              <a:gd name="connsiteX851" fmla="*/ 5259740 w 7467600"/>
              <a:gd name="connsiteY851" fmla="*/ 257013 h 6858000"/>
              <a:gd name="connsiteX852" fmla="*/ 5208466 w 7467600"/>
              <a:gd name="connsiteY852" fmla="*/ 257550 h 6858000"/>
              <a:gd name="connsiteX853" fmla="*/ 4980204 w 7467600"/>
              <a:gd name="connsiteY853" fmla="*/ 271903 h 6858000"/>
              <a:gd name="connsiteX854" fmla="*/ 5068068 w 7467600"/>
              <a:gd name="connsiteY854" fmla="*/ 282244 h 6858000"/>
              <a:gd name="connsiteX855" fmla="*/ 5153231 w 7467600"/>
              <a:gd name="connsiteY855" fmla="*/ 292240 h 6858000"/>
              <a:gd name="connsiteX856" fmla="*/ 5426491 w 7467600"/>
              <a:gd name="connsiteY856" fmla="*/ 281128 h 6858000"/>
              <a:gd name="connsiteX857" fmla="*/ 5731212 w 7467600"/>
              <a:gd name="connsiteY857" fmla="*/ 231951 h 6858000"/>
              <a:gd name="connsiteX858" fmla="*/ 5905192 w 7467600"/>
              <a:gd name="connsiteY858" fmla="*/ 163079 h 6858000"/>
              <a:gd name="connsiteX859" fmla="*/ 5944437 w 7467600"/>
              <a:gd name="connsiteY859" fmla="*/ 113829 h 6858000"/>
              <a:gd name="connsiteX860" fmla="*/ 5825032 w 7467600"/>
              <a:gd name="connsiteY860" fmla="*/ 146405 h 6858000"/>
              <a:gd name="connsiteX861" fmla="*/ 4955599 w 7467600"/>
              <a:gd name="connsiteY861" fmla="*/ 247008 h 6858000"/>
              <a:gd name="connsiteX862" fmla="*/ 5210104 w 7467600"/>
              <a:gd name="connsiteY862" fmla="*/ 228123 h 6858000"/>
              <a:gd name="connsiteX863" fmla="*/ 5261015 w 7467600"/>
              <a:gd name="connsiteY863" fmla="*/ 227087 h 6858000"/>
              <a:gd name="connsiteX864" fmla="*/ 5861181 w 7467600"/>
              <a:gd name="connsiteY864" fmla="*/ 143093 h 6858000"/>
              <a:gd name="connsiteX865" fmla="*/ 5961252 w 7467600"/>
              <a:gd name="connsiteY865" fmla="*/ 114820 h 6858000"/>
              <a:gd name="connsiteX866" fmla="*/ 5944437 w 7467600"/>
              <a:gd name="connsiteY866" fmla="*/ 113829 h 6858000"/>
              <a:gd name="connsiteX867" fmla="*/ 3882765 w 7467600"/>
              <a:gd name="connsiteY867" fmla="*/ 0 h 6858000"/>
              <a:gd name="connsiteX868" fmla="*/ 3995099 w 7467600"/>
              <a:gd name="connsiteY868" fmla="*/ 0 h 6858000"/>
              <a:gd name="connsiteX869" fmla="*/ 4163818 w 7467600"/>
              <a:gd name="connsiteY869" fmla="*/ 234104 h 6858000"/>
              <a:gd name="connsiteX870" fmla="*/ 4172099 w 7467600"/>
              <a:gd name="connsiteY870" fmla="*/ 234207 h 6858000"/>
              <a:gd name="connsiteX871" fmla="*/ 4784282 w 7467600"/>
              <a:gd name="connsiteY871" fmla="*/ 276561 h 6858000"/>
              <a:gd name="connsiteX872" fmla="*/ 4801687 w 7467600"/>
              <a:gd name="connsiteY872" fmla="*/ 267764 h 6858000"/>
              <a:gd name="connsiteX873" fmla="*/ 6082788 w 7467600"/>
              <a:gd name="connsiteY873" fmla="*/ 64119 h 6858000"/>
              <a:gd name="connsiteX874" fmla="*/ 6099442 w 7467600"/>
              <a:gd name="connsiteY874" fmla="*/ 82568 h 6858000"/>
              <a:gd name="connsiteX875" fmla="*/ 4804137 w 7467600"/>
              <a:gd name="connsiteY875" fmla="*/ 320931 h 6858000"/>
              <a:gd name="connsiteX876" fmla="*/ 4227047 w 7467600"/>
              <a:gd name="connsiteY876" fmla="*/ 313415 h 6858000"/>
              <a:gd name="connsiteX877" fmla="*/ 4346041 w 7467600"/>
              <a:gd name="connsiteY877" fmla="*/ 456086 h 6858000"/>
              <a:gd name="connsiteX878" fmla="*/ 4870967 w 7467600"/>
              <a:gd name="connsiteY878" fmla="*/ 963061 h 6858000"/>
              <a:gd name="connsiteX879" fmla="*/ 4889647 w 7467600"/>
              <a:gd name="connsiteY879" fmla="*/ 957147 h 6858000"/>
              <a:gd name="connsiteX880" fmla="*/ 5422504 w 7467600"/>
              <a:gd name="connsiteY880" fmla="*/ 805191 h 6858000"/>
              <a:gd name="connsiteX881" fmla="*/ 6087656 w 7467600"/>
              <a:gd name="connsiteY881" fmla="*/ 826703 h 6858000"/>
              <a:gd name="connsiteX882" fmla="*/ 6058717 w 7467600"/>
              <a:gd name="connsiteY882" fmla="*/ 865992 h 6858000"/>
              <a:gd name="connsiteX883" fmla="*/ 4974153 w 7467600"/>
              <a:gd name="connsiteY883" fmla="*/ 1045456 h 6858000"/>
              <a:gd name="connsiteX884" fmla="*/ 5627835 w 7467600"/>
              <a:gd name="connsiteY884" fmla="*/ 1472077 h 6858000"/>
              <a:gd name="connsiteX885" fmla="*/ 5629817 w 7467600"/>
              <a:gd name="connsiteY885" fmla="*/ 1471412 h 6858000"/>
              <a:gd name="connsiteX886" fmla="*/ 5634124 w 7467600"/>
              <a:gd name="connsiteY886" fmla="*/ 1470572 h 6858000"/>
              <a:gd name="connsiteX887" fmla="*/ 5755832 w 7467600"/>
              <a:gd name="connsiteY887" fmla="*/ 1383886 h 6858000"/>
              <a:gd name="connsiteX888" fmla="*/ 6014186 w 7467600"/>
              <a:gd name="connsiteY888" fmla="*/ 1279799 h 6858000"/>
              <a:gd name="connsiteX889" fmla="*/ 6901619 w 7467600"/>
              <a:gd name="connsiteY889" fmla="*/ 1047874 h 6858000"/>
              <a:gd name="connsiteX890" fmla="*/ 6931566 w 7467600"/>
              <a:gd name="connsiteY890" fmla="*/ 1062034 h 6858000"/>
              <a:gd name="connsiteX891" fmla="*/ 5790982 w 7467600"/>
              <a:gd name="connsiteY891" fmla="*/ 1561380 h 6858000"/>
              <a:gd name="connsiteX892" fmla="*/ 6188971 w 7467600"/>
              <a:gd name="connsiteY892" fmla="*/ 1755168 h 6858000"/>
              <a:gd name="connsiteX893" fmla="*/ 6202446 w 7467600"/>
              <a:gd name="connsiteY893" fmla="*/ 1752268 h 6858000"/>
              <a:gd name="connsiteX894" fmla="*/ 7179560 w 7467600"/>
              <a:gd name="connsiteY894" fmla="*/ 1467551 h 6858000"/>
              <a:gd name="connsiteX895" fmla="*/ 7158730 w 7467600"/>
              <a:gd name="connsiteY895" fmla="*/ 1507835 h 6858000"/>
              <a:gd name="connsiteX896" fmla="*/ 6326959 w 7467600"/>
              <a:gd name="connsiteY896" fmla="*/ 1817686 h 6858000"/>
              <a:gd name="connsiteX897" fmla="*/ 6537433 w 7467600"/>
              <a:gd name="connsiteY897" fmla="*/ 1907790 h 6858000"/>
              <a:gd name="connsiteX898" fmla="*/ 6550221 w 7467600"/>
              <a:gd name="connsiteY898" fmla="*/ 1910729 h 6858000"/>
              <a:gd name="connsiteX899" fmla="*/ 6964438 w 7467600"/>
              <a:gd name="connsiteY899" fmla="*/ 2209505 h 6858000"/>
              <a:gd name="connsiteX900" fmla="*/ 7367862 w 7467600"/>
              <a:gd name="connsiteY900" fmla="*/ 2806833 h 6858000"/>
              <a:gd name="connsiteX901" fmla="*/ 7364329 w 7467600"/>
              <a:gd name="connsiteY901" fmla="*/ 2826907 h 6858000"/>
              <a:gd name="connsiteX902" fmla="*/ 7290545 w 7467600"/>
              <a:gd name="connsiteY902" fmla="*/ 2850663 h 6858000"/>
              <a:gd name="connsiteX903" fmla="*/ 6472036 w 7467600"/>
              <a:gd name="connsiteY903" fmla="*/ 1959003 h 6858000"/>
              <a:gd name="connsiteX904" fmla="*/ 5792897 w 7467600"/>
              <a:gd name="connsiteY904" fmla="*/ 1647747 h 6858000"/>
              <a:gd name="connsiteX905" fmla="*/ 5842751 w 7467600"/>
              <a:gd name="connsiteY905" fmla="*/ 1816112 h 6858000"/>
              <a:gd name="connsiteX906" fmla="*/ 5847424 w 7467600"/>
              <a:gd name="connsiteY906" fmla="*/ 1815776 h 6858000"/>
              <a:gd name="connsiteX907" fmla="*/ 6399821 w 7467600"/>
              <a:gd name="connsiteY907" fmla="*/ 2344799 h 6858000"/>
              <a:gd name="connsiteX908" fmla="*/ 6323232 w 7467600"/>
              <a:gd name="connsiteY908" fmla="*/ 2389634 h 6858000"/>
              <a:gd name="connsiteX909" fmla="*/ 5942958 w 7467600"/>
              <a:gd name="connsiteY909" fmla="*/ 2077708 h 6858000"/>
              <a:gd name="connsiteX910" fmla="*/ 5921559 w 7467600"/>
              <a:gd name="connsiteY910" fmla="*/ 2378596 h 6858000"/>
              <a:gd name="connsiteX911" fmla="*/ 5817651 w 7467600"/>
              <a:gd name="connsiteY911" fmla="*/ 3023919 h 6858000"/>
              <a:gd name="connsiteX912" fmla="*/ 5729634 w 7467600"/>
              <a:gd name="connsiteY912" fmla="*/ 3051849 h 6858000"/>
              <a:gd name="connsiteX913" fmla="*/ 5611018 w 7467600"/>
              <a:gd name="connsiteY913" fmla="*/ 2316769 h 6858000"/>
              <a:gd name="connsiteX914" fmla="*/ 5687608 w 7467600"/>
              <a:gd name="connsiteY914" fmla="*/ 2039972 h 6858000"/>
              <a:gd name="connsiteX915" fmla="*/ 5657554 w 7467600"/>
              <a:gd name="connsiteY915" fmla="*/ 1576445 h 6858000"/>
              <a:gd name="connsiteX916" fmla="*/ 5150475 w 7467600"/>
              <a:gd name="connsiteY916" fmla="*/ 1274012 h 6858000"/>
              <a:gd name="connsiteX917" fmla="*/ 5349142 w 7467600"/>
              <a:gd name="connsiteY917" fmla="*/ 2204405 h 6858000"/>
              <a:gd name="connsiteX918" fmla="*/ 5262214 w 7467600"/>
              <a:gd name="connsiteY918" fmla="*/ 2233836 h 6858000"/>
              <a:gd name="connsiteX919" fmla="*/ 4981539 w 7467600"/>
              <a:gd name="connsiteY919" fmla="*/ 1542201 h 6858000"/>
              <a:gd name="connsiteX920" fmla="*/ 4958461 w 7467600"/>
              <a:gd name="connsiteY920" fmla="*/ 1136957 h 6858000"/>
              <a:gd name="connsiteX921" fmla="*/ 4655015 w 7467600"/>
              <a:gd name="connsiteY921" fmla="*/ 891426 h 6858000"/>
              <a:gd name="connsiteX922" fmla="*/ 4348002 w 7467600"/>
              <a:gd name="connsiteY922" fmla="*/ 2205895 h 6858000"/>
              <a:gd name="connsiteX923" fmla="*/ 4262250 w 7467600"/>
              <a:gd name="connsiteY923" fmla="*/ 2219972 h 6858000"/>
              <a:gd name="connsiteX924" fmla="*/ 4550611 w 7467600"/>
              <a:gd name="connsiteY924" fmla="*/ 817540 h 6858000"/>
              <a:gd name="connsiteX925" fmla="*/ 4564418 w 7467600"/>
              <a:gd name="connsiteY925" fmla="*/ 808293 h 6858000"/>
              <a:gd name="connsiteX926" fmla="*/ 4266388 w 7467600"/>
              <a:gd name="connsiteY926" fmla="*/ 500083 h 6858000"/>
              <a:gd name="connsiteX927" fmla="*/ 4032842 w 7467600"/>
              <a:gd name="connsiteY927" fmla="*/ 211809 h 6858000"/>
              <a:gd name="connsiteX928" fmla="*/ 3882765 w 7467600"/>
              <a:gd name="connsiteY928" fmla="*/ 0 h 6858000"/>
              <a:gd name="connsiteX929" fmla="*/ 3721337 w 7467600"/>
              <a:gd name="connsiteY929" fmla="*/ 0 h 6858000"/>
              <a:gd name="connsiteX930" fmla="*/ 3797544 w 7467600"/>
              <a:gd name="connsiteY930" fmla="*/ 0 h 6858000"/>
              <a:gd name="connsiteX931" fmla="*/ 3775734 w 7467600"/>
              <a:gd name="connsiteY931" fmla="*/ 95131 h 6858000"/>
              <a:gd name="connsiteX932" fmla="*/ 3724807 w 7467600"/>
              <a:gd name="connsiteY932" fmla="*/ 272257 h 6858000"/>
              <a:gd name="connsiteX933" fmla="*/ 3726844 w 7467600"/>
              <a:gd name="connsiteY933" fmla="*/ 282988 h 6858000"/>
              <a:gd name="connsiteX934" fmla="*/ 3742664 w 7467600"/>
              <a:gd name="connsiteY934" fmla="*/ 279918 h 6858000"/>
              <a:gd name="connsiteX935" fmla="*/ 4103910 w 7467600"/>
              <a:gd name="connsiteY935" fmla="*/ 1161917 h 6858000"/>
              <a:gd name="connsiteX936" fmla="*/ 4020269 w 7467600"/>
              <a:gd name="connsiteY936" fmla="*/ 1200406 h 6858000"/>
              <a:gd name="connsiteX937" fmla="*/ 3674882 w 7467600"/>
              <a:gd name="connsiteY937" fmla="*/ 488524 h 6858000"/>
              <a:gd name="connsiteX938" fmla="*/ 3132682 w 7467600"/>
              <a:gd name="connsiteY938" fmla="*/ 1072284 h 6858000"/>
              <a:gd name="connsiteX939" fmla="*/ 2716346 w 7467600"/>
              <a:gd name="connsiteY939" fmla="*/ 1276376 h 6858000"/>
              <a:gd name="connsiteX940" fmla="*/ 2716772 w 7467600"/>
              <a:gd name="connsiteY940" fmla="*/ 1255462 h 6858000"/>
              <a:gd name="connsiteX941" fmla="*/ 3471096 w 7467600"/>
              <a:gd name="connsiteY941" fmla="*/ 437072 h 6858000"/>
              <a:gd name="connsiteX942" fmla="*/ 3639057 w 7467600"/>
              <a:gd name="connsiteY942" fmla="*/ 286334 h 6858000"/>
              <a:gd name="connsiteX943" fmla="*/ 3640309 w 7467600"/>
              <a:gd name="connsiteY943" fmla="*/ 284664 h 6858000"/>
              <a:gd name="connsiteX944" fmla="*/ 3646022 w 7467600"/>
              <a:gd name="connsiteY944" fmla="*/ 276711 h 6858000"/>
              <a:gd name="connsiteX945" fmla="*/ 3707943 w 7467600"/>
              <a:gd name="connsiteY945" fmla="*/ 65958 h 6858000"/>
              <a:gd name="connsiteX946" fmla="*/ 3721337 w 7467600"/>
              <a:gd name="connsiteY946" fmla="*/ 0 h 6858000"/>
              <a:gd name="connsiteX947" fmla="*/ 2867960 w 7467600"/>
              <a:gd name="connsiteY947" fmla="*/ 0 h 6858000"/>
              <a:gd name="connsiteX948" fmla="*/ 2926351 w 7467600"/>
              <a:gd name="connsiteY948" fmla="*/ 0 h 6858000"/>
              <a:gd name="connsiteX949" fmla="*/ 2902823 w 7467600"/>
              <a:gd name="connsiteY949" fmla="*/ 262929 h 6858000"/>
              <a:gd name="connsiteX950" fmla="*/ 2940663 w 7467600"/>
              <a:gd name="connsiteY950" fmla="*/ 140884 h 6858000"/>
              <a:gd name="connsiteX951" fmla="*/ 2947039 w 7467600"/>
              <a:gd name="connsiteY951" fmla="*/ 122524 h 6858000"/>
              <a:gd name="connsiteX952" fmla="*/ 2984316 w 7467600"/>
              <a:gd name="connsiteY952" fmla="*/ 0 h 6858000"/>
              <a:gd name="connsiteX953" fmla="*/ 3016114 w 7467600"/>
              <a:gd name="connsiteY953" fmla="*/ 0 h 6858000"/>
              <a:gd name="connsiteX954" fmla="*/ 2979949 w 7467600"/>
              <a:gd name="connsiteY954" fmla="*/ 119274 h 6858000"/>
              <a:gd name="connsiteX955" fmla="*/ 3023879 w 7467600"/>
              <a:gd name="connsiteY955" fmla="*/ 0 h 6858000"/>
              <a:gd name="connsiteX956" fmla="*/ 3105400 w 7467600"/>
              <a:gd name="connsiteY956" fmla="*/ 0 h 6858000"/>
              <a:gd name="connsiteX957" fmla="*/ 3094669 w 7467600"/>
              <a:gd name="connsiteY957" fmla="*/ 30308 h 6858000"/>
              <a:gd name="connsiteX958" fmla="*/ 2901945 w 7467600"/>
              <a:gd name="connsiteY958" fmla="*/ 466538 h 6858000"/>
              <a:gd name="connsiteX959" fmla="*/ 2815209 w 7467600"/>
              <a:gd name="connsiteY959" fmla="*/ 497361 h 6858000"/>
              <a:gd name="connsiteX960" fmla="*/ 2844845 w 7467600"/>
              <a:gd name="connsiteY960" fmla="*/ 127638 h 6858000"/>
              <a:gd name="connsiteX961" fmla="*/ 2867960 w 7467600"/>
              <a:gd name="connsiteY961" fmla="*/ 0 h 6858000"/>
              <a:gd name="connsiteX962" fmla="*/ 1057230 w 7467600"/>
              <a:gd name="connsiteY962" fmla="*/ 0 h 6858000"/>
              <a:gd name="connsiteX963" fmla="*/ 1111003 w 7467600"/>
              <a:gd name="connsiteY963" fmla="*/ 0 h 6858000"/>
              <a:gd name="connsiteX964" fmla="*/ 1125553 w 7467600"/>
              <a:gd name="connsiteY964" fmla="*/ 52588 h 6858000"/>
              <a:gd name="connsiteX965" fmla="*/ 1304276 w 7467600"/>
              <a:gd name="connsiteY965" fmla="*/ 476275 h 6858000"/>
              <a:gd name="connsiteX966" fmla="*/ 1492066 w 7467600"/>
              <a:gd name="connsiteY966" fmla="*/ 886333 h 6858000"/>
              <a:gd name="connsiteX967" fmla="*/ 1423698 w 7467600"/>
              <a:gd name="connsiteY967" fmla="*/ 710817 h 6858000"/>
              <a:gd name="connsiteX968" fmla="*/ 1357609 w 7467600"/>
              <a:gd name="connsiteY968" fmla="*/ 532892 h 6858000"/>
              <a:gd name="connsiteX969" fmla="*/ 1309550 w 7467600"/>
              <a:gd name="connsiteY969" fmla="*/ 374031 h 6858000"/>
              <a:gd name="connsiteX970" fmla="*/ 1193673 w 7467600"/>
              <a:gd name="connsiteY970" fmla="*/ 49533 h 6858000"/>
              <a:gd name="connsiteX971" fmla="*/ 1164391 w 7467600"/>
              <a:gd name="connsiteY971" fmla="*/ 0 h 6858000"/>
              <a:gd name="connsiteX972" fmla="*/ 1200666 w 7467600"/>
              <a:gd name="connsiteY972" fmla="*/ 0 h 6858000"/>
              <a:gd name="connsiteX973" fmla="*/ 1223408 w 7467600"/>
              <a:gd name="connsiteY973" fmla="*/ 38996 h 6858000"/>
              <a:gd name="connsiteX974" fmla="*/ 1339635 w 7467600"/>
              <a:gd name="connsiteY974" fmla="*/ 365517 h 6858000"/>
              <a:gd name="connsiteX975" fmla="*/ 1387469 w 7467600"/>
              <a:gd name="connsiteY975" fmla="*/ 523079 h 6858000"/>
              <a:gd name="connsiteX976" fmla="*/ 1452685 w 7467600"/>
              <a:gd name="connsiteY976" fmla="*/ 699806 h 6858000"/>
              <a:gd name="connsiteX977" fmla="*/ 1492092 w 7467600"/>
              <a:gd name="connsiteY977" fmla="*/ 800424 h 6858000"/>
              <a:gd name="connsiteX978" fmla="*/ 1455302 w 7467600"/>
              <a:gd name="connsiteY978" fmla="*/ 632913 h 6858000"/>
              <a:gd name="connsiteX979" fmla="*/ 1222336 w 7467600"/>
              <a:gd name="connsiteY979" fmla="*/ 9480 h 6858000"/>
              <a:gd name="connsiteX980" fmla="*/ 1214634 w 7467600"/>
              <a:gd name="connsiteY980" fmla="*/ 0 h 6858000"/>
              <a:gd name="connsiteX981" fmla="*/ 1289827 w 7467600"/>
              <a:gd name="connsiteY981" fmla="*/ 0 h 6858000"/>
              <a:gd name="connsiteX982" fmla="*/ 1321076 w 7467600"/>
              <a:gd name="connsiteY982" fmla="*/ 59722 h 6858000"/>
              <a:gd name="connsiteX983" fmla="*/ 1512579 w 7467600"/>
              <a:gd name="connsiteY983" fmla="*/ 626441 h 6858000"/>
              <a:gd name="connsiteX984" fmla="*/ 1506076 w 7467600"/>
              <a:gd name="connsiteY984" fmla="*/ 1089289 h 6858000"/>
              <a:gd name="connsiteX985" fmla="*/ 1486346 w 7467600"/>
              <a:gd name="connsiteY985" fmla="*/ 1079919 h 6858000"/>
              <a:gd name="connsiteX986" fmla="*/ 1070511 w 7467600"/>
              <a:gd name="connsiteY986" fmla="*/ 48609 h 6858000"/>
              <a:gd name="connsiteX987" fmla="*/ 1057230 w 7467600"/>
              <a:gd name="connsiteY987" fmla="*/ 0 h 6858000"/>
              <a:gd name="connsiteX988" fmla="*/ 43151 w 7467600"/>
              <a:gd name="connsiteY988" fmla="*/ 0 h 6858000"/>
              <a:gd name="connsiteX989" fmla="*/ 95283 w 7467600"/>
              <a:gd name="connsiteY989" fmla="*/ 0 h 6858000"/>
              <a:gd name="connsiteX990" fmla="*/ 300708 w 7467600"/>
              <a:gd name="connsiteY990" fmla="*/ 154571 h 6858000"/>
              <a:gd name="connsiteX991" fmla="*/ 530414 w 7467600"/>
              <a:gd name="connsiteY991" fmla="*/ 354673 h 6858000"/>
              <a:gd name="connsiteX992" fmla="*/ 333785 w 7467600"/>
              <a:gd name="connsiteY992" fmla="*/ 161564 h 6858000"/>
              <a:gd name="connsiteX993" fmla="*/ 147005 w 7467600"/>
              <a:gd name="connsiteY993" fmla="*/ 0 h 6858000"/>
              <a:gd name="connsiteX994" fmla="*/ 272509 w 7467600"/>
              <a:gd name="connsiteY994" fmla="*/ 0 h 6858000"/>
              <a:gd name="connsiteX995" fmla="*/ 326276 w 7467600"/>
              <a:gd name="connsiteY995" fmla="*/ 45847 h 6858000"/>
              <a:gd name="connsiteX996" fmla="*/ 823759 w 7467600"/>
              <a:gd name="connsiteY996" fmla="*/ 574145 h 6858000"/>
              <a:gd name="connsiteX997" fmla="*/ 811254 w 7467600"/>
              <a:gd name="connsiteY997" fmla="*/ 665546 h 6858000"/>
              <a:gd name="connsiteX998" fmla="*/ 154042 w 7467600"/>
              <a:gd name="connsiteY998" fmla="*/ 261522 h 6858000"/>
              <a:gd name="connsiteX999" fmla="*/ 13550 w 7467600"/>
              <a:gd name="connsiteY999" fmla="*/ 158423 h 6858000"/>
              <a:gd name="connsiteX1000" fmla="*/ 0 w 7467600"/>
              <a:gd name="connsiteY1000" fmla="*/ 146618 h 6858000"/>
              <a:gd name="connsiteX1001" fmla="*/ 0 w 7467600"/>
              <a:gd name="connsiteY1001" fmla="*/ 59161 h 6858000"/>
              <a:gd name="connsiteX1002" fmla="*/ 45427 w 7467600"/>
              <a:gd name="connsiteY1002" fmla="*/ 101078 h 6858000"/>
              <a:gd name="connsiteX1003" fmla="*/ 630103 w 7467600"/>
              <a:gd name="connsiteY1003" fmla="*/ 485885 h 6858000"/>
              <a:gd name="connsiteX1004" fmla="*/ 532040 w 7467600"/>
              <a:gd name="connsiteY1004" fmla="*/ 399359 h 6858000"/>
              <a:gd name="connsiteX1005" fmla="*/ 517618 w 7467600"/>
              <a:gd name="connsiteY1005" fmla="*/ 385726 h 6858000"/>
              <a:gd name="connsiteX1006" fmla="*/ 285074 w 7467600"/>
              <a:gd name="connsiteY1006" fmla="*/ 182755 h 6858000"/>
              <a:gd name="connsiteX1007" fmla="*/ 43151 w 7467600"/>
              <a:gd name="connsiteY100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19999 w 7467600"/>
              <a:gd name="connsiteY844" fmla="*/ 774360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5905192 w 7467600"/>
              <a:gd name="connsiteY848" fmla="*/ 163079 h 6858000"/>
              <a:gd name="connsiteX849" fmla="*/ 5865655 w 7467600"/>
              <a:gd name="connsiteY849" fmla="*/ 171901 h 6858000"/>
              <a:gd name="connsiteX850" fmla="*/ 5259740 w 7467600"/>
              <a:gd name="connsiteY850" fmla="*/ 257013 h 6858000"/>
              <a:gd name="connsiteX851" fmla="*/ 5208466 w 7467600"/>
              <a:gd name="connsiteY851" fmla="*/ 257550 h 6858000"/>
              <a:gd name="connsiteX852" fmla="*/ 4980204 w 7467600"/>
              <a:gd name="connsiteY852" fmla="*/ 271903 h 6858000"/>
              <a:gd name="connsiteX853" fmla="*/ 5068068 w 7467600"/>
              <a:gd name="connsiteY853" fmla="*/ 282244 h 6858000"/>
              <a:gd name="connsiteX854" fmla="*/ 5153231 w 7467600"/>
              <a:gd name="connsiteY854" fmla="*/ 292240 h 6858000"/>
              <a:gd name="connsiteX855" fmla="*/ 5426491 w 7467600"/>
              <a:gd name="connsiteY855" fmla="*/ 281128 h 6858000"/>
              <a:gd name="connsiteX856" fmla="*/ 5731212 w 7467600"/>
              <a:gd name="connsiteY856" fmla="*/ 231951 h 6858000"/>
              <a:gd name="connsiteX857" fmla="*/ 5905192 w 7467600"/>
              <a:gd name="connsiteY857" fmla="*/ 163079 h 6858000"/>
              <a:gd name="connsiteX858" fmla="*/ 5944437 w 7467600"/>
              <a:gd name="connsiteY858" fmla="*/ 113829 h 6858000"/>
              <a:gd name="connsiteX859" fmla="*/ 5825032 w 7467600"/>
              <a:gd name="connsiteY859" fmla="*/ 146405 h 6858000"/>
              <a:gd name="connsiteX860" fmla="*/ 4955599 w 7467600"/>
              <a:gd name="connsiteY860" fmla="*/ 247008 h 6858000"/>
              <a:gd name="connsiteX861" fmla="*/ 5210104 w 7467600"/>
              <a:gd name="connsiteY861" fmla="*/ 228123 h 6858000"/>
              <a:gd name="connsiteX862" fmla="*/ 5261015 w 7467600"/>
              <a:gd name="connsiteY862" fmla="*/ 227087 h 6858000"/>
              <a:gd name="connsiteX863" fmla="*/ 5861181 w 7467600"/>
              <a:gd name="connsiteY863" fmla="*/ 143093 h 6858000"/>
              <a:gd name="connsiteX864" fmla="*/ 5961252 w 7467600"/>
              <a:gd name="connsiteY864" fmla="*/ 114820 h 6858000"/>
              <a:gd name="connsiteX865" fmla="*/ 5944437 w 7467600"/>
              <a:gd name="connsiteY865" fmla="*/ 113829 h 6858000"/>
              <a:gd name="connsiteX866" fmla="*/ 3882765 w 7467600"/>
              <a:gd name="connsiteY866" fmla="*/ 0 h 6858000"/>
              <a:gd name="connsiteX867" fmla="*/ 3995099 w 7467600"/>
              <a:gd name="connsiteY867" fmla="*/ 0 h 6858000"/>
              <a:gd name="connsiteX868" fmla="*/ 4163818 w 7467600"/>
              <a:gd name="connsiteY868" fmla="*/ 234104 h 6858000"/>
              <a:gd name="connsiteX869" fmla="*/ 4172099 w 7467600"/>
              <a:gd name="connsiteY869" fmla="*/ 234207 h 6858000"/>
              <a:gd name="connsiteX870" fmla="*/ 4784282 w 7467600"/>
              <a:gd name="connsiteY870" fmla="*/ 276561 h 6858000"/>
              <a:gd name="connsiteX871" fmla="*/ 4801687 w 7467600"/>
              <a:gd name="connsiteY871" fmla="*/ 267764 h 6858000"/>
              <a:gd name="connsiteX872" fmla="*/ 6082788 w 7467600"/>
              <a:gd name="connsiteY872" fmla="*/ 64119 h 6858000"/>
              <a:gd name="connsiteX873" fmla="*/ 6099442 w 7467600"/>
              <a:gd name="connsiteY873" fmla="*/ 82568 h 6858000"/>
              <a:gd name="connsiteX874" fmla="*/ 4804137 w 7467600"/>
              <a:gd name="connsiteY874" fmla="*/ 320931 h 6858000"/>
              <a:gd name="connsiteX875" fmla="*/ 4227047 w 7467600"/>
              <a:gd name="connsiteY875" fmla="*/ 313415 h 6858000"/>
              <a:gd name="connsiteX876" fmla="*/ 4346041 w 7467600"/>
              <a:gd name="connsiteY876" fmla="*/ 456086 h 6858000"/>
              <a:gd name="connsiteX877" fmla="*/ 4870967 w 7467600"/>
              <a:gd name="connsiteY877" fmla="*/ 963061 h 6858000"/>
              <a:gd name="connsiteX878" fmla="*/ 4889647 w 7467600"/>
              <a:gd name="connsiteY878" fmla="*/ 957147 h 6858000"/>
              <a:gd name="connsiteX879" fmla="*/ 5422504 w 7467600"/>
              <a:gd name="connsiteY879" fmla="*/ 805191 h 6858000"/>
              <a:gd name="connsiteX880" fmla="*/ 6087656 w 7467600"/>
              <a:gd name="connsiteY880" fmla="*/ 826703 h 6858000"/>
              <a:gd name="connsiteX881" fmla="*/ 6058717 w 7467600"/>
              <a:gd name="connsiteY881" fmla="*/ 865992 h 6858000"/>
              <a:gd name="connsiteX882" fmla="*/ 4974153 w 7467600"/>
              <a:gd name="connsiteY882" fmla="*/ 1045456 h 6858000"/>
              <a:gd name="connsiteX883" fmla="*/ 5627835 w 7467600"/>
              <a:gd name="connsiteY883" fmla="*/ 1472077 h 6858000"/>
              <a:gd name="connsiteX884" fmla="*/ 5629817 w 7467600"/>
              <a:gd name="connsiteY884" fmla="*/ 1471412 h 6858000"/>
              <a:gd name="connsiteX885" fmla="*/ 5634124 w 7467600"/>
              <a:gd name="connsiteY885" fmla="*/ 1470572 h 6858000"/>
              <a:gd name="connsiteX886" fmla="*/ 5755832 w 7467600"/>
              <a:gd name="connsiteY886" fmla="*/ 1383886 h 6858000"/>
              <a:gd name="connsiteX887" fmla="*/ 6014186 w 7467600"/>
              <a:gd name="connsiteY887" fmla="*/ 1279799 h 6858000"/>
              <a:gd name="connsiteX888" fmla="*/ 6901619 w 7467600"/>
              <a:gd name="connsiteY888" fmla="*/ 1047874 h 6858000"/>
              <a:gd name="connsiteX889" fmla="*/ 6931566 w 7467600"/>
              <a:gd name="connsiteY889" fmla="*/ 1062034 h 6858000"/>
              <a:gd name="connsiteX890" fmla="*/ 5790982 w 7467600"/>
              <a:gd name="connsiteY890" fmla="*/ 1561380 h 6858000"/>
              <a:gd name="connsiteX891" fmla="*/ 6188971 w 7467600"/>
              <a:gd name="connsiteY891" fmla="*/ 1755168 h 6858000"/>
              <a:gd name="connsiteX892" fmla="*/ 6202446 w 7467600"/>
              <a:gd name="connsiteY892" fmla="*/ 1752268 h 6858000"/>
              <a:gd name="connsiteX893" fmla="*/ 7179560 w 7467600"/>
              <a:gd name="connsiteY893" fmla="*/ 1467551 h 6858000"/>
              <a:gd name="connsiteX894" fmla="*/ 7158730 w 7467600"/>
              <a:gd name="connsiteY894" fmla="*/ 1507835 h 6858000"/>
              <a:gd name="connsiteX895" fmla="*/ 6326959 w 7467600"/>
              <a:gd name="connsiteY895" fmla="*/ 1817686 h 6858000"/>
              <a:gd name="connsiteX896" fmla="*/ 6537433 w 7467600"/>
              <a:gd name="connsiteY896" fmla="*/ 1907790 h 6858000"/>
              <a:gd name="connsiteX897" fmla="*/ 6550221 w 7467600"/>
              <a:gd name="connsiteY897" fmla="*/ 1910729 h 6858000"/>
              <a:gd name="connsiteX898" fmla="*/ 6964438 w 7467600"/>
              <a:gd name="connsiteY898" fmla="*/ 2209505 h 6858000"/>
              <a:gd name="connsiteX899" fmla="*/ 7367862 w 7467600"/>
              <a:gd name="connsiteY899" fmla="*/ 2806833 h 6858000"/>
              <a:gd name="connsiteX900" fmla="*/ 7364329 w 7467600"/>
              <a:gd name="connsiteY900" fmla="*/ 2826907 h 6858000"/>
              <a:gd name="connsiteX901" fmla="*/ 7290545 w 7467600"/>
              <a:gd name="connsiteY901" fmla="*/ 2850663 h 6858000"/>
              <a:gd name="connsiteX902" fmla="*/ 6472036 w 7467600"/>
              <a:gd name="connsiteY902" fmla="*/ 1959003 h 6858000"/>
              <a:gd name="connsiteX903" fmla="*/ 5792897 w 7467600"/>
              <a:gd name="connsiteY903" fmla="*/ 1647747 h 6858000"/>
              <a:gd name="connsiteX904" fmla="*/ 5842751 w 7467600"/>
              <a:gd name="connsiteY904" fmla="*/ 1816112 h 6858000"/>
              <a:gd name="connsiteX905" fmla="*/ 5847424 w 7467600"/>
              <a:gd name="connsiteY905" fmla="*/ 1815776 h 6858000"/>
              <a:gd name="connsiteX906" fmla="*/ 6399821 w 7467600"/>
              <a:gd name="connsiteY906" fmla="*/ 2344799 h 6858000"/>
              <a:gd name="connsiteX907" fmla="*/ 6323232 w 7467600"/>
              <a:gd name="connsiteY907" fmla="*/ 2389634 h 6858000"/>
              <a:gd name="connsiteX908" fmla="*/ 5942958 w 7467600"/>
              <a:gd name="connsiteY908" fmla="*/ 2077708 h 6858000"/>
              <a:gd name="connsiteX909" fmla="*/ 5921559 w 7467600"/>
              <a:gd name="connsiteY909" fmla="*/ 2378596 h 6858000"/>
              <a:gd name="connsiteX910" fmla="*/ 5817651 w 7467600"/>
              <a:gd name="connsiteY910" fmla="*/ 3023919 h 6858000"/>
              <a:gd name="connsiteX911" fmla="*/ 5729634 w 7467600"/>
              <a:gd name="connsiteY911" fmla="*/ 3051849 h 6858000"/>
              <a:gd name="connsiteX912" fmla="*/ 5611018 w 7467600"/>
              <a:gd name="connsiteY912" fmla="*/ 2316769 h 6858000"/>
              <a:gd name="connsiteX913" fmla="*/ 5687608 w 7467600"/>
              <a:gd name="connsiteY913" fmla="*/ 2039972 h 6858000"/>
              <a:gd name="connsiteX914" fmla="*/ 5657554 w 7467600"/>
              <a:gd name="connsiteY914" fmla="*/ 1576445 h 6858000"/>
              <a:gd name="connsiteX915" fmla="*/ 5150475 w 7467600"/>
              <a:gd name="connsiteY915" fmla="*/ 1274012 h 6858000"/>
              <a:gd name="connsiteX916" fmla="*/ 5349142 w 7467600"/>
              <a:gd name="connsiteY916" fmla="*/ 2204405 h 6858000"/>
              <a:gd name="connsiteX917" fmla="*/ 5262214 w 7467600"/>
              <a:gd name="connsiteY917" fmla="*/ 2233836 h 6858000"/>
              <a:gd name="connsiteX918" fmla="*/ 4981539 w 7467600"/>
              <a:gd name="connsiteY918" fmla="*/ 1542201 h 6858000"/>
              <a:gd name="connsiteX919" fmla="*/ 4958461 w 7467600"/>
              <a:gd name="connsiteY919" fmla="*/ 1136957 h 6858000"/>
              <a:gd name="connsiteX920" fmla="*/ 4655015 w 7467600"/>
              <a:gd name="connsiteY920" fmla="*/ 891426 h 6858000"/>
              <a:gd name="connsiteX921" fmla="*/ 4348002 w 7467600"/>
              <a:gd name="connsiteY921" fmla="*/ 2205895 h 6858000"/>
              <a:gd name="connsiteX922" fmla="*/ 4262250 w 7467600"/>
              <a:gd name="connsiteY922" fmla="*/ 2219972 h 6858000"/>
              <a:gd name="connsiteX923" fmla="*/ 4550611 w 7467600"/>
              <a:gd name="connsiteY923" fmla="*/ 817540 h 6858000"/>
              <a:gd name="connsiteX924" fmla="*/ 4564418 w 7467600"/>
              <a:gd name="connsiteY924" fmla="*/ 808293 h 6858000"/>
              <a:gd name="connsiteX925" fmla="*/ 4266388 w 7467600"/>
              <a:gd name="connsiteY925" fmla="*/ 500083 h 6858000"/>
              <a:gd name="connsiteX926" fmla="*/ 4032842 w 7467600"/>
              <a:gd name="connsiteY926" fmla="*/ 211809 h 6858000"/>
              <a:gd name="connsiteX927" fmla="*/ 3882765 w 7467600"/>
              <a:gd name="connsiteY927" fmla="*/ 0 h 6858000"/>
              <a:gd name="connsiteX928" fmla="*/ 3721337 w 7467600"/>
              <a:gd name="connsiteY928" fmla="*/ 0 h 6858000"/>
              <a:gd name="connsiteX929" fmla="*/ 3797544 w 7467600"/>
              <a:gd name="connsiteY929" fmla="*/ 0 h 6858000"/>
              <a:gd name="connsiteX930" fmla="*/ 3775734 w 7467600"/>
              <a:gd name="connsiteY930" fmla="*/ 95131 h 6858000"/>
              <a:gd name="connsiteX931" fmla="*/ 3724807 w 7467600"/>
              <a:gd name="connsiteY931" fmla="*/ 272257 h 6858000"/>
              <a:gd name="connsiteX932" fmla="*/ 3726844 w 7467600"/>
              <a:gd name="connsiteY932" fmla="*/ 282988 h 6858000"/>
              <a:gd name="connsiteX933" fmla="*/ 3742664 w 7467600"/>
              <a:gd name="connsiteY933" fmla="*/ 279918 h 6858000"/>
              <a:gd name="connsiteX934" fmla="*/ 4103910 w 7467600"/>
              <a:gd name="connsiteY934" fmla="*/ 1161917 h 6858000"/>
              <a:gd name="connsiteX935" fmla="*/ 4020269 w 7467600"/>
              <a:gd name="connsiteY935" fmla="*/ 1200406 h 6858000"/>
              <a:gd name="connsiteX936" fmla="*/ 3674882 w 7467600"/>
              <a:gd name="connsiteY936" fmla="*/ 488524 h 6858000"/>
              <a:gd name="connsiteX937" fmla="*/ 3132682 w 7467600"/>
              <a:gd name="connsiteY937" fmla="*/ 1072284 h 6858000"/>
              <a:gd name="connsiteX938" fmla="*/ 2716346 w 7467600"/>
              <a:gd name="connsiteY938" fmla="*/ 1276376 h 6858000"/>
              <a:gd name="connsiteX939" fmla="*/ 2716772 w 7467600"/>
              <a:gd name="connsiteY939" fmla="*/ 1255462 h 6858000"/>
              <a:gd name="connsiteX940" fmla="*/ 3471096 w 7467600"/>
              <a:gd name="connsiteY940" fmla="*/ 437072 h 6858000"/>
              <a:gd name="connsiteX941" fmla="*/ 3639057 w 7467600"/>
              <a:gd name="connsiteY941" fmla="*/ 286334 h 6858000"/>
              <a:gd name="connsiteX942" fmla="*/ 3640309 w 7467600"/>
              <a:gd name="connsiteY942" fmla="*/ 284664 h 6858000"/>
              <a:gd name="connsiteX943" fmla="*/ 3646022 w 7467600"/>
              <a:gd name="connsiteY943" fmla="*/ 276711 h 6858000"/>
              <a:gd name="connsiteX944" fmla="*/ 3707943 w 7467600"/>
              <a:gd name="connsiteY944" fmla="*/ 65958 h 6858000"/>
              <a:gd name="connsiteX945" fmla="*/ 3721337 w 7467600"/>
              <a:gd name="connsiteY945" fmla="*/ 0 h 6858000"/>
              <a:gd name="connsiteX946" fmla="*/ 2867960 w 7467600"/>
              <a:gd name="connsiteY946" fmla="*/ 0 h 6858000"/>
              <a:gd name="connsiteX947" fmla="*/ 2926351 w 7467600"/>
              <a:gd name="connsiteY947" fmla="*/ 0 h 6858000"/>
              <a:gd name="connsiteX948" fmla="*/ 2902823 w 7467600"/>
              <a:gd name="connsiteY948" fmla="*/ 262929 h 6858000"/>
              <a:gd name="connsiteX949" fmla="*/ 2940663 w 7467600"/>
              <a:gd name="connsiteY949" fmla="*/ 140884 h 6858000"/>
              <a:gd name="connsiteX950" fmla="*/ 2947039 w 7467600"/>
              <a:gd name="connsiteY950" fmla="*/ 122524 h 6858000"/>
              <a:gd name="connsiteX951" fmla="*/ 2984316 w 7467600"/>
              <a:gd name="connsiteY951" fmla="*/ 0 h 6858000"/>
              <a:gd name="connsiteX952" fmla="*/ 3016114 w 7467600"/>
              <a:gd name="connsiteY952" fmla="*/ 0 h 6858000"/>
              <a:gd name="connsiteX953" fmla="*/ 2979949 w 7467600"/>
              <a:gd name="connsiteY953" fmla="*/ 119274 h 6858000"/>
              <a:gd name="connsiteX954" fmla="*/ 3023879 w 7467600"/>
              <a:gd name="connsiteY954" fmla="*/ 0 h 6858000"/>
              <a:gd name="connsiteX955" fmla="*/ 3105400 w 7467600"/>
              <a:gd name="connsiteY955" fmla="*/ 0 h 6858000"/>
              <a:gd name="connsiteX956" fmla="*/ 3094669 w 7467600"/>
              <a:gd name="connsiteY956" fmla="*/ 30308 h 6858000"/>
              <a:gd name="connsiteX957" fmla="*/ 2901945 w 7467600"/>
              <a:gd name="connsiteY957" fmla="*/ 466538 h 6858000"/>
              <a:gd name="connsiteX958" fmla="*/ 2815209 w 7467600"/>
              <a:gd name="connsiteY958" fmla="*/ 497361 h 6858000"/>
              <a:gd name="connsiteX959" fmla="*/ 2844845 w 7467600"/>
              <a:gd name="connsiteY959" fmla="*/ 127638 h 6858000"/>
              <a:gd name="connsiteX960" fmla="*/ 2867960 w 7467600"/>
              <a:gd name="connsiteY960" fmla="*/ 0 h 6858000"/>
              <a:gd name="connsiteX961" fmla="*/ 1057230 w 7467600"/>
              <a:gd name="connsiteY961" fmla="*/ 0 h 6858000"/>
              <a:gd name="connsiteX962" fmla="*/ 1111003 w 7467600"/>
              <a:gd name="connsiteY962" fmla="*/ 0 h 6858000"/>
              <a:gd name="connsiteX963" fmla="*/ 1125553 w 7467600"/>
              <a:gd name="connsiteY963" fmla="*/ 52588 h 6858000"/>
              <a:gd name="connsiteX964" fmla="*/ 1304276 w 7467600"/>
              <a:gd name="connsiteY964" fmla="*/ 476275 h 6858000"/>
              <a:gd name="connsiteX965" fmla="*/ 1492066 w 7467600"/>
              <a:gd name="connsiteY965" fmla="*/ 886333 h 6858000"/>
              <a:gd name="connsiteX966" fmla="*/ 1423698 w 7467600"/>
              <a:gd name="connsiteY966" fmla="*/ 710817 h 6858000"/>
              <a:gd name="connsiteX967" fmla="*/ 1357609 w 7467600"/>
              <a:gd name="connsiteY967" fmla="*/ 532892 h 6858000"/>
              <a:gd name="connsiteX968" fmla="*/ 1309550 w 7467600"/>
              <a:gd name="connsiteY968" fmla="*/ 374031 h 6858000"/>
              <a:gd name="connsiteX969" fmla="*/ 1193673 w 7467600"/>
              <a:gd name="connsiteY969" fmla="*/ 49533 h 6858000"/>
              <a:gd name="connsiteX970" fmla="*/ 1164391 w 7467600"/>
              <a:gd name="connsiteY970" fmla="*/ 0 h 6858000"/>
              <a:gd name="connsiteX971" fmla="*/ 1200666 w 7467600"/>
              <a:gd name="connsiteY971" fmla="*/ 0 h 6858000"/>
              <a:gd name="connsiteX972" fmla="*/ 1223408 w 7467600"/>
              <a:gd name="connsiteY972" fmla="*/ 38996 h 6858000"/>
              <a:gd name="connsiteX973" fmla="*/ 1339635 w 7467600"/>
              <a:gd name="connsiteY973" fmla="*/ 365517 h 6858000"/>
              <a:gd name="connsiteX974" fmla="*/ 1387469 w 7467600"/>
              <a:gd name="connsiteY974" fmla="*/ 523079 h 6858000"/>
              <a:gd name="connsiteX975" fmla="*/ 1452685 w 7467600"/>
              <a:gd name="connsiteY975" fmla="*/ 699806 h 6858000"/>
              <a:gd name="connsiteX976" fmla="*/ 1492092 w 7467600"/>
              <a:gd name="connsiteY976" fmla="*/ 800424 h 6858000"/>
              <a:gd name="connsiteX977" fmla="*/ 1455302 w 7467600"/>
              <a:gd name="connsiteY977" fmla="*/ 632913 h 6858000"/>
              <a:gd name="connsiteX978" fmla="*/ 1222336 w 7467600"/>
              <a:gd name="connsiteY978" fmla="*/ 9480 h 6858000"/>
              <a:gd name="connsiteX979" fmla="*/ 1214634 w 7467600"/>
              <a:gd name="connsiteY979" fmla="*/ 0 h 6858000"/>
              <a:gd name="connsiteX980" fmla="*/ 1289827 w 7467600"/>
              <a:gd name="connsiteY980" fmla="*/ 0 h 6858000"/>
              <a:gd name="connsiteX981" fmla="*/ 1321076 w 7467600"/>
              <a:gd name="connsiteY981" fmla="*/ 59722 h 6858000"/>
              <a:gd name="connsiteX982" fmla="*/ 1512579 w 7467600"/>
              <a:gd name="connsiteY982" fmla="*/ 626441 h 6858000"/>
              <a:gd name="connsiteX983" fmla="*/ 1506076 w 7467600"/>
              <a:gd name="connsiteY983" fmla="*/ 1089289 h 6858000"/>
              <a:gd name="connsiteX984" fmla="*/ 1486346 w 7467600"/>
              <a:gd name="connsiteY984" fmla="*/ 1079919 h 6858000"/>
              <a:gd name="connsiteX985" fmla="*/ 1070511 w 7467600"/>
              <a:gd name="connsiteY985" fmla="*/ 48609 h 6858000"/>
              <a:gd name="connsiteX986" fmla="*/ 1057230 w 7467600"/>
              <a:gd name="connsiteY986" fmla="*/ 0 h 6858000"/>
              <a:gd name="connsiteX987" fmla="*/ 43151 w 7467600"/>
              <a:gd name="connsiteY987" fmla="*/ 0 h 6858000"/>
              <a:gd name="connsiteX988" fmla="*/ 95283 w 7467600"/>
              <a:gd name="connsiteY988" fmla="*/ 0 h 6858000"/>
              <a:gd name="connsiteX989" fmla="*/ 300708 w 7467600"/>
              <a:gd name="connsiteY989" fmla="*/ 154571 h 6858000"/>
              <a:gd name="connsiteX990" fmla="*/ 530414 w 7467600"/>
              <a:gd name="connsiteY990" fmla="*/ 354673 h 6858000"/>
              <a:gd name="connsiteX991" fmla="*/ 333785 w 7467600"/>
              <a:gd name="connsiteY991" fmla="*/ 161564 h 6858000"/>
              <a:gd name="connsiteX992" fmla="*/ 147005 w 7467600"/>
              <a:gd name="connsiteY992" fmla="*/ 0 h 6858000"/>
              <a:gd name="connsiteX993" fmla="*/ 272509 w 7467600"/>
              <a:gd name="connsiteY993" fmla="*/ 0 h 6858000"/>
              <a:gd name="connsiteX994" fmla="*/ 326276 w 7467600"/>
              <a:gd name="connsiteY994" fmla="*/ 45847 h 6858000"/>
              <a:gd name="connsiteX995" fmla="*/ 823759 w 7467600"/>
              <a:gd name="connsiteY995" fmla="*/ 574145 h 6858000"/>
              <a:gd name="connsiteX996" fmla="*/ 811254 w 7467600"/>
              <a:gd name="connsiteY996" fmla="*/ 665546 h 6858000"/>
              <a:gd name="connsiteX997" fmla="*/ 154042 w 7467600"/>
              <a:gd name="connsiteY997" fmla="*/ 261522 h 6858000"/>
              <a:gd name="connsiteX998" fmla="*/ 13550 w 7467600"/>
              <a:gd name="connsiteY998" fmla="*/ 158423 h 6858000"/>
              <a:gd name="connsiteX999" fmla="*/ 0 w 7467600"/>
              <a:gd name="connsiteY999" fmla="*/ 146618 h 6858000"/>
              <a:gd name="connsiteX1000" fmla="*/ 0 w 7467600"/>
              <a:gd name="connsiteY1000" fmla="*/ 59161 h 6858000"/>
              <a:gd name="connsiteX1001" fmla="*/ 45427 w 7467600"/>
              <a:gd name="connsiteY1001" fmla="*/ 101078 h 6858000"/>
              <a:gd name="connsiteX1002" fmla="*/ 630103 w 7467600"/>
              <a:gd name="connsiteY1002" fmla="*/ 485885 h 6858000"/>
              <a:gd name="connsiteX1003" fmla="*/ 532040 w 7467600"/>
              <a:gd name="connsiteY1003" fmla="*/ 399359 h 6858000"/>
              <a:gd name="connsiteX1004" fmla="*/ 517618 w 7467600"/>
              <a:gd name="connsiteY1004" fmla="*/ 385726 h 6858000"/>
              <a:gd name="connsiteX1005" fmla="*/ 285074 w 7467600"/>
              <a:gd name="connsiteY1005" fmla="*/ 182755 h 6858000"/>
              <a:gd name="connsiteX1006" fmla="*/ 43151 w 7467600"/>
              <a:gd name="connsiteY100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51412 w 7467600"/>
              <a:gd name="connsiteY844" fmla="*/ 799572 h 6858000"/>
              <a:gd name="connsiteX845" fmla="*/ 7467600 w 7467600"/>
              <a:gd name="connsiteY845" fmla="*/ 789215 h 6858000"/>
              <a:gd name="connsiteX846" fmla="*/ 7451412 w 7467600"/>
              <a:gd name="connsiteY846" fmla="*/ 799572 h 6858000"/>
              <a:gd name="connsiteX847" fmla="*/ 5905192 w 7467600"/>
              <a:gd name="connsiteY847" fmla="*/ 163079 h 6858000"/>
              <a:gd name="connsiteX848" fmla="*/ 5865655 w 7467600"/>
              <a:gd name="connsiteY848" fmla="*/ 171901 h 6858000"/>
              <a:gd name="connsiteX849" fmla="*/ 5259740 w 7467600"/>
              <a:gd name="connsiteY849" fmla="*/ 257013 h 6858000"/>
              <a:gd name="connsiteX850" fmla="*/ 5208466 w 7467600"/>
              <a:gd name="connsiteY850" fmla="*/ 257550 h 6858000"/>
              <a:gd name="connsiteX851" fmla="*/ 4980204 w 7467600"/>
              <a:gd name="connsiteY851" fmla="*/ 271903 h 6858000"/>
              <a:gd name="connsiteX852" fmla="*/ 5068068 w 7467600"/>
              <a:gd name="connsiteY852" fmla="*/ 282244 h 6858000"/>
              <a:gd name="connsiteX853" fmla="*/ 5153231 w 7467600"/>
              <a:gd name="connsiteY853" fmla="*/ 292240 h 6858000"/>
              <a:gd name="connsiteX854" fmla="*/ 5426491 w 7467600"/>
              <a:gd name="connsiteY854" fmla="*/ 281128 h 6858000"/>
              <a:gd name="connsiteX855" fmla="*/ 5731212 w 7467600"/>
              <a:gd name="connsiteY855" fmla="*/ 231951 h 6858000"/>
              <a:gd name="connsiteX856" fmla="*/ 5905192 w 7467600"/>
              <a:gd name="connsiteY856" fmla="*/ 163079 h 6858000"/>
              <a:gd name="connsiteX857" fmla="*/ 5944437 w 7467600"/>
              <a:gd name="connsiteY857" fmla="*/ 113829 h 6858000"/>
              <a:gd name="connsiteX858" fmla="*/ 5825032 w 7467600"/>
              <a:gd name="connsiteY858" fmla="*/ 146405 h 6858000"/>
              <a:gd name="connsiteX859" fmla="*/ 4955599 w 7467600"/>
              <a:gd name="connsiteY859" fmla="*/ 247008 h 6858000"/>
              <a:gd name="connsiteX860" fmla="*/ 5210104 w 7467600"/>
              <a:gd name="connsiteY860" fmla="*/ 228123 h 6858000"/>
              <a:gd name="connsiteX861" fmla="*/ 5261015 w 7467600"/>
              <a:gd name="connsiteY861" fmla="*/ 227087 h 6858000"/>
              <a:gd name="connsiteX862" fmla="*/ 5861181 w 7467600"/>
              <a:gd name="connsiteY862" fmla="*/ 143093 h 6858000"/>
              <a:gd name="connsiteX863" fmla="*/ 5961252 w 7467600"/>
              <a:gd name="connsiteY863" fmla="*/ 114820 h 6858000"/>
              <a:gd name="connsiteX864" fmla="*/ 5944437 w 7467600"/>
              <a:gd name="connsiteY864" fmla="*/ 113829 h 6858000"/>
              <a:gd name="connsiteX865" fmla="*/ 3882765 w 7467600"/>
              <a:gd name="connsiteY865" fmla="*/ 0 h 6858000"/>
              <a:gd name="connsiteX866" fmla="*/ 3995099 w 7467600"/>
              <a:gd name="connsiteY866" fmla="*/ 0 h 6858000"/>
              <a:gd name="connsiteX867" fmla="*/ 4163818 w 7467600"/>
              <a:gd name="connsiteY867" fmla="*/ 234104 h 6858000"/>
              <a:gd name="connsiteX868" fmla="*/ 4172099 w 7467600"/>
              <a:gd name="connsiteY868" fmla="*/ 234207 h 6858000"/>
              <a:gd name="connsiteX869" fmla="*/ 4784282 w 7467600"/>
              <a:gd name="connsiteY869" fmla="*/ 276561 h 6858000"/>
              <a:gd name="connsiteX870" fmla="*/ 4801687 w 7467600"/>
              <a:gd name="connsiteY870" fmla="*/ 267764 h 6858000"/>
              <a:gd name="connsiteX871" fmla="*/ 6082788 w 7467600"/>
              <a:gd name="connsiteY871" fmla="*/ 64119 h 6858000"/>
              <a:gd name="connsiteX872" fmla="*/ 6099442 w 7467600"/>
              <a:gd name="connsiteY872" fmla="*/ 82568 h 6858000"/>
              <a:gd name="connsiteX873" fmla="*/ 4804137 w 7467600"/>
              <a:gd name="connsiteY873" fmla="*/ 320931 h 6858000"/>
              <a:gd name="connsiteX874" fmla="*/ 4227047 w 7467600"/>
              <a:gd name="connsiteY874" fmla="*/ 313415 h 6858000"/>
              <a:gd name="connsiteX875" fmla="*/ 4346041 w 7467600"/>
              <a:gd name="connsiteY875" fmla="*/ 456086 h 6858000"/>
              <a:gd name="connsiteX876" fmla="*/ 4870967 w 7467600"/>
              <a:gd name="connsiteY876" fmla="*/ 963061 h 6858000"/>
              <a:gd name="connsiteX877" fmla="*/ 4889647 w 7467600"/>
              <a:gd name="connsiteY877" fmla="*/ 957147 h 6858000"/>
              <a:gd name="connsiteX878" fmla="*/ 5422504 w 7467600"/>
              <a:gd name="connsiteY878" fmla="*/ 805191 h 6858000"/>
              <a:gd name="connsiteX879" fmla="*/ 6087656 w 7467600"/>
              <a:gd name="connsiteY879" fmla="*/ 826703 h 6858000"/>
              <a:gd name="connsiteX880" fmla="*/ 6058717 w 7467600"/>
              <a:gd name="connsiteY880" fmla="*/ 865992 h 6858000"/>
              <a:gd name="connsiteX881" fmla="*/ 4974153 w 7467600"/>
              <a:gd name="connsiteY881" fmla="*/ 1045456 h 6858000"/>
              <a:gd name="connsiteX882" fmla="*/ 5627835 w 7467600"/>
              <a:gd name="connsiteY882" fmla="*/ 1472077 h 6858000"/>
              <a:gd name="connsiteX883" fmla="*/ 5629817 w 7467600"/>
              <a:gd name="connsiteY883" fmla="*/ 1471412 h 6858000"/>
              <a:gd name="connsiteX884" fmla="*/ 5634124 w 7467600"/>
              <a:gd name="connsiteY884" fmla="*/ 1470572 h 6858000"/>
              <a:gd name="connsiteX885" fmla="*/ 5755832 w 7467600"/>
              <a:gd name="connsiteY885" fmla="*/ 1383886 h 6858000"/>
              <a:gd name="connsiteX886" fmla="*/ 6014186 w 7467600"/>
              <a:gd name="connsiteY886" fmla="*/ 1279799 h 6858000"/>
              <a:gd name="connsiteX887" fmla="*/ 6901619 w 7467600"/>
              <a:gd name="connsiteY887" fmla="*/ 1047874 h 6858000"/>
              <a:gd name="connsiteX888" fmla="*/ 6931566 w 7467600"/>
              <a:gd name="connsiteY888" fmla="*/ 1062034 h 6858000"/>
              <a:gd name="connsiteX889" fmla="*/ 5790982 w 7467600"/>
              <a:gd name="connsiteY889" fmla="*/ 1561380 h 6858000"/>
              <a:gd name="connsiteX890" fmla="*/ 6188971 w 7467600"/>
              <a:gd name="connsiteY890" fmla="*/ 1755168 h 6858000"/>
              <a:gd name="connsiteX891" fmla="*/ 6202446 w 7467600"/>
              <a:gd name="connsiteY891" fmla="*/ 1752268 h 6858000"/>
              <a:gd name="connsiteX892" fmla="*/ 7179560 w 7467600"/>
              <a:gd name="connsiteY892" fmla="*/ 1467551 h 6858000"/>
              <a:gd name="connsiteX893" fmla="*/ 7158730 w 7467600"/>
              <a:gd name="connsiteY893" fmla="*/ 1507835 h 6858000"/>
              <a:gd name="connsiteX894" fmla="*/ 6326959 w 7467600"/>
              <a:gd name="connsiteY894" fmla="*/ 1817686 h 6858000"/>
              <a:gd name="connsiteX895" fmla="*/ 6537433 w 7467600"/>
              <a:gd name="connsiteY895" fmla="*/ 1907790 h 6858000"/>
              <a:gd name="connsiteX896" fmla="*/ 6550221 w 7467600"/>
              <a:gd name="connsiteY896" fmla="*/ 1910729 h 6858000"/>
              <a:gd name="connsiteX897" fmla="*/ 6964438 w 7467600"/>
              <a:gd name="connsiteY897" fmla="*/ 2209505 h 6858000"/>
              <a:gd name="connsiteX898" fmla="*/ 7367862 w 7467600"/>
              <a:gd name="connsiteY898" fmla="*/ 2806833 h 6858000"/>
              <a:gd name="connsiteX899" fmla="*/ 7364329 w 7467600"/>
              <a:gd name="connsiteY899" fmla="*/ 2826907 h 6858000"/>
              <a:gd name="connsiteX900" fmla="*/ 7290545 w 7467600"/>
              <a:gd name="connsiteY900" fmla="*/ 2850663 h 6858000"/>
              <a:gd name="connsiteX901" fmla="*/ 6472036 w 7467600"/>
              <a:gd name="connsiteY901" fmla="*/ 1959003 h 6858000"/>
              <a:gd name="connsiteX902" fmla="*/ 5792897 w 7467600"/>
              <a:gd name="connsiteY902" fmla="*/ 1647747 h 6858000"/>
              <a:gd name="connsiteX903" fmla="*/ 5842751 w 7467600"/>
              <a:gd name="connsiteY903" fmla="*/ 1816112 h 6858000"/>
              <a:gd name="connsiteX904" fmla="*/ 5847424 w 7467600"/>
              <a:gd name="connsiteY904" fmla="*/ 1815776 h 6858000"/>
              <a:gd name="connsiteX905" fmla="*/ 6399821 w 7467600"/>
              <a:gd name="connsiteY905" fmla="*/ 2344799 h 6858000"/>
              <a:gd name="connsiteX906" fmla="*/ 6323232 w 7467600"/>
              <a:gd name="connsiteY906" fmla="*/ 2389634 h 6858000"/>
              <a:gd name="connsiteX907" fmla="*/ 5942958 w 7467600"/>
              <a:gd name="connsiteY907" fmla="*/ 2077708 h 6858000"/>
              <a:gd name="connsiteX908" fmla="*/ 5921559 w 7467600"/>
              <a:gd name="connsiteY908" fmla="*/ 2378596 h 6858000"/>
              <a:gd name="connsiteX909" fmla="*/ 5817651 w 7467600"/>
              <a:gd name="connsiteY909" fmla="*/ 3023919 h 6858000"/>
              <a:gd name="connsiteX910" fmla="*/ 5729634 w 7467600"/>
              <a:gd name="connsiteY910" fmla="*/ 3051849 h 6858000"/>
              <a:gd name="connsiteX911" fmla="*/ 5611018 w 7467600"/>
              <a:gd name="connsiteY911" fmla="*/ 2316769 h 6858000"/>
              <a:gd name="connsiteX912" fmla="*/ 5687608 w 7467600"/>
              <a:gd name="connsiteY912" fmla="*/ 2039972 h 6858000"/>
              <a:gd name="connsiteX913" fmla="*/ 5657554 w 7467600"/>
              <a:gd name="connsiteY913" fmla="*/ 1576445 h 6858000"/>
              <a:gd name="connsiteX914" fmla="*/ 5150475 w 7467600"/>
              <a:gd name="connsiteY914" fmla="*/ 1274012 h 6858000"/>
              <a:gd name="connsiteX915" fmla="*/ 5349142 w 7467600"/>
              <a:gd name="connsiteY915" fmla="*/ 2204405 h 6858000"/>
              <a:gd name="connsiteX916" fmla="*/ 5262214 w 7467600"/>
              <a:gd name="connsiteY916" fmla="*/ 2233836 h 6858000"/>
              <a:gd name="connsiteX917" fmla="*/ 4981539 w 7467600"/>
              <a:gd name="connsiteY917" fmla="*/ 1542201 h 6858000"/>
              <a:gd name="connsiteX918" fmla="*/ 4958461 w 7467600"/>
              <a:gd name="connsiteY918" fmla="*/ 1136957 h 6858000"/>
              <a:gd name="connsiteX919" fmla="*/ 4655015 w 7467600"/>
              <a:gd name="connsiteY919" fmla="*/ 891426 h 6858000"/>
              <a:gd name="connsiteX920" fmla="*/ 4348002 w 7467600"/>
              <a:gd name="connsiteY920" fmla="*/ 2205895 h 6858000"/>
              <a:gd name="connsiteX921" fmla="*/ 4262250 w 7467600"/>
              <a:gd name="connsiteY921" fmla="*/ 2219972 h 6858000"/>
              <a:gd name="connsiteX922" fmla="*/ 4550611 w 7467600"/>
              <a:gd name="connsiteY922" fmla="*/ 817540 h 6858000"/>
              <a:gd name="connsiteX923" fmla="*/ 4564418 w 7467600"/>
              <a:gd name="connsiteY923" fmla="*/ 808293 h 6858000"/>
              <a:gd name="connsiteX924" fmla="*/ 4266388 w 7467600"/>
              <a:gd name="connsiteY924" fmla="*/ 500083 h 6858000"/>
              <a:gd name="connsiteX925" fmla="*/ 4032842 w 7467600"/>
              <a:gd name="connsiteY925" fmla="*/ 211809 h 6858000"/>
              <a:gd name="connsiteX926" fmla="*/ 3882765 w 7467600"/>
              <a:gd name="connsiteY926" fmla="*/ 0 h 6858000"/>
              <a:gd name="connsiteX927" fmla="*/ 3721337 w 7467600"/>
              <a:gd name="connsiteY927" fmla="*/ 0 h 6858000"/>
              <a:gd name="connsiteX928" fmla="*/ 3797544 w 7467600"/>
              <a:gd name="connsiteY928" fmla="*/ 0 h 6858000"/>
              <a:gd name="connsiteX929" fmla="*/ 3775734 w 7467600"/>
              <a:gd name="connsiteY929" fmla="*/ 95131 h 6858000"/>
              <a:gd name="connsiteX930" fmla="*/ 3724807 w 7467600"/>
              <a:gd name="connsiteY930" fmla="*/ 272257 h 6858000"/>
              <a:gd name="connsiteX931" fmla="*/ 3726844 w 7467600"/>
              <a:gd name="connsiteY931" fmla="*/ 282988 h 6858000"/>
              <a:gd name="connsiteX932" fmla="*/ 3742664 w 7467600"/>
              <a:gd name="connsiteY932" fmla="*/ 279918 h 6858000"/>
              <a:gd name="connsiteX933" fmla="*/ 4103910 w 7467600"/>
              <a:gd name="connsiteY933" fmla="*/ 1161917 h 6858000"/>
              <a:gd name="connsiteX934" fmla="*/ 4020269 w 7467600"/>
              <a:gd name="connsiteY934" fmla="*/ 1200406 h 6858000"/>
              <a:gd name="connsiteX935" fmla="*/ 3674882 w 7467600"/>
              <a:gd name="connsiteY935" fmla="*/ 488524 h 6858000"/>
              <a:gd name="connsiteX936" fmla="*/ 3132682 w 7467600"/>
              <a:gd name="connsiteY936" fmla="*/ 1072284 h 6858000"/>
              <a:gd name="connsiteX937" fmla="*/ 2716346 w 7467600"/>
              <a:gd name="connsiteY937" fmla="*/ 1276376 h 6858000"/>
              <a:gd name="connsiteX938" fmla="*/ 2716772 w 7467600"/>
              <a:gd name="connsiteY938" fmla="*/ 1255462 h 6858000"/>
              <a:gd name="connsiteX939" fmla="*/ 3471096 w 7467600"/>
              <a:gd name="connsiteY939" fmla="*/ 437072 h 6858000"/>
              <a:gd name="connsiteX940" fmla="*/ 3639057 w 7467600"/>
              <a:gd name="connsiteY940" fmla="*/ 286334 h 6858000"/>
              <a:gd name="connsiteX941" fmla="*/ 3640309 w 7467600"/>
              <a:gd name="connsiteY941" fmla="*/ 284664 h 6858000"/>
              <a:gd name="connsiteX942" fmla="*/ 3646022 w 7467600"/>
              <a:gd name="connsiteY942" fmla="*/ 276711 h 6858000"/>
              <a:gd name="connsiteX943" fmla="*/ 3707943 w 7467600"/>
              <a:gd name="connsiteY943" fmla="*/ 65958 h 6858000"/>
              <a:gd name="connsiteX944" fmla="*/ 3721337 w 7467600"/>
              <a:gd name="connsiteY944" fmla="*/ 0 h 6858000"/>
              <a:gd name="connsiteX945" fmla="*/ 2867960 w 7467600"/>
              <a:gd name="connsiteY945" fmla="*/ 0 h 6858000"/>
              <a:gd name="connsiteX946" fmla="*/ 2926351 w 7467600"/>
              <a:gd name="connsiteY946" fmla="*/ 0 h 6858000"/>
              <a:gd name="connsiteX947" fmla="*/ 2902823 w 7467600"/>
              <a:gd name="connsiteY947" fmla="*/ 262929 h 6858000"/>
              <a:gd name="connsiteX948" fmla="*/ 2940663 w 7467600"/>
              <a:gd name="connsiteY948" fmla="*/ 140884 h 6858000"/>
              <a:gd name="connsiteX949" fmla="*/ 2947039 w 7467600"/>
              <a:gd name="connsiteY949" fmla="*/ 122524 h 6858000"/>
              <a:gd name="connsiteX950" fmla="*/ 2984316 w 7467600"/>
              <a:gd name="connsiteY950" fmla="*/ 0 h 6858000"/>
              <a:gd name="connsiteX951" fmla="*/ 3016114 w 7467600"/>
              <a:gd name="connsiteY951" fmla="*/ 0 h 6858000"/>
              <a:gd name="connsiteX952" fmla="*/ 2979949 w 7467600"/>
              <a:gd name="connsiteY952" fmla="*/ 119274 h 6858000"/>
              <a:gd name="connsiteX953" fmla="*/ 3023879 w 7467600"/>
              <a:gd name="connsiteY953" fmla="*/ 0 h 6858000"/>
              <a:gd name="connsiteX954" fmla="*/ 3105400 w 7467600"/>
              <a:gd name="connsiteY954" fmla="*/ 0 h 6858000"/>
              <a:gd name="connsiteX955" fmla="*/ 3094669 w 7467600"/>
              <a:gd name="connsiteY955" fmla="*/ 30308 h 6858000"/>
              <a:gd name="connsiteX956" fmla="*/ 2901945 w 7467600"/>
              <a:gd name="connsiteY956" fmla="*/ 466538 h 6858000"/>
              <a:gd name="connsiteX957" fmla="*/ 2815209 w 7467600"/>
              <a:gd name="connsiteY957" fmla="*/ 497361 h 6858000"/>
              <a:gd name="connsiteX958" fmla="*/ 2844845 w 7467600"/>
              <a:gd name="connsiteY958" fmla="*/ 127638 h 6858000"/>
              <a:gd name="connsiteX959" fmla="*/ 2867960 w 7467600"/>
              <a:gd name="connsiteY959" fmla="*/ 0 h 6858000"/>
              <a:gd name="connsiteX960" fmla="*/ 1057230 w 7467600"/>
              <a:gd name="connsiteY960" fmla="*/ 0 h 6858000"/>
              <a:gd name="connsiteX961" fmla="*/ 1111003 w 7467600"/>
              <a:gd name="connsiteY961" fmla="*/ 0 h 6858000"/>
              <a:gd name="connsiteX962" fmla="*/ 1125553 w 7467600"/>
              <a:gd name="connsiteY962" fmla="*/ 52588 h 6858000"/>
              <a:gd name="connsiteX963" fmla="*/ 1304276 w 7467600"/>
              <a:gd name="connsiteY963" fmla="*/ 476275 h 6858000"/>
              <a:gd name="connsiteX964" fmla="*/ 1492066 w 7467600"/>
              <a:gd name="connsiteY964" fmla="*/ 886333 h 6858000"/>
              <a:gd name="connsiteX965" fmla="*/ 1423698 w 7467600"/>
              <a:gd name="connsiteY965" fmla="*/ 710817 h 6858000"/>
              <a:gd name="connsiteX966" fmla="*/ 1357609 w 7467600"/>
              <a:gd name="connsiteY966" fmla="*/ 532892 h 6858000"/>
              <a:gd name="connsiteX967" fmla="*/ 1309550 w 7467600"/>
              <a:gd name="connsiteY967" fmla="*/ 374031 h 6858000"/>
              <a:gd name="connsiteX968" fmla="*/ 1193673 w 7467600"/>
              <a:gd name="connsiteY968" fmla="*/ 49533 h 6858000"/>
              <a:gd name="connsiteX969" fmla="*/ 1164391 w 7467600"/>
              <a:gd name="connsiteY969" fmla="*/ 0 h 6858000"/>
              <a:gd name="connsiteX970" fmla="*/ 1200666 w 7467600"/>
              <a:gd name="connsiteY970" fmla="*/ 0 h 6858000"/>
              <a:gd name="connsiteX971" fmla="*/ 1223408 w 7467600"/>
              <a:gd name="connsiteY971" fmla="*/ 38996 h 6858000"/>
              <a:gd name="connsiteX972" fmla="*/ 1339635 w 7467600"/>
              <a:gd name="connsiteY972" fmla="*/ 365517 h 6858000"/>
              <a:gd name="connsiteX973" fmla="*/ 1387469 w 7467600"/>
              <a:gd name="connsiteY973" fmla="*/ 523079 h 6858000"/>
              <a:gd name="connsiteX974" fmla="*/ 1452685 w 7467600"/>
              <a:gd name="connsiteY974" fmla="*/ 699806 h 6858000"/>
              <a:gd name="connsiteX975" fmla="*/ 1492092 w 7467600"/>
              <a:gd name="connsiteY975" fmla="*/ 800424 h 6858000"/>
              <a:gd name="connsiteX976" fmla="*/ 1455302 w 7467600"/>
              <a:gd name="connsiteY976" fmla="*/ 632913 h 6858000"/>
              <a:gd name="connsiteX977" fmla="*/ 1222336 w 7467600"/>
              <a:gd name="connsiteY977" fmla="*/ 9480 h 6858000"/>
              <a:gd name="connsiteX978" fmla="*/ 1214634 w 7467600"/>
              <a:gd name="connsiteY978" fmla="*/ 0 h 6858000"/>
              <a:gd name="connsiteX979" fmla="*/ 1289827 w 7467600"/>
              <a:gd name="connsiteY979" fmla="*/ 0 h 6858000"/>
              <a:gd name="connsiteX980" fmla="*/ 1321076 w 7467600"/>
              <a:gd name="connsiteY980" fmla="*/ 59722 h 6858000"/>
              <a:gd name="connsiteX981" fmla="*/ 1512579 w 7467600"/>
              <a:gd name="connsiteY981" fmla="*/ 626441 h 6858000"/>
              <a:gd name="connsiteX982" fmla="*/ 1506076 w 7467600"/>
              <a:gd name="connsiteY982" fmla="*/ 1089289 h 6858000"/>
              <a:gd name="connsiteX983" fmla="*/ 1486346 w 7467600"/>
              <a:gd name="connsiteY983" fmla="*/ 1079919 h 6858000"/>
              <a:gd name="connsiteX984" fmla="*/ 1070511 w 7467600"/>
              <a:gd name="connsiteY984" fmla="*/ 48609 h 6858000"/>
              <a:gd name="connsiteX985" fmla="*/ 1057230 w 7467600"/>
              <a:gd name="connsiteY985" fmla="*/ 0 h 6858000"/>
              <a:gd name="connsiteX986" fmla="*/ 43151 w 7467600"/>
              <a:gd name="connsiteY986" fmla="*/ 0 h 6858000"/>
              <a:gd name="connsiteX987" fmla="*/ 95283 w 7467600"/>
              <a:gd name="connsiteY987" fmla="*/ 0 h 6858000"/>
              <a:gd name="connsiteX988" fmla="*/ 300708 w 7467600"/>
              <a:gd name="connsiteY988" fmla="*/ 154571 h 6858000"/>
              <a:gd name="connsiteX989" fmla="*/ 530414 w 7467600"/>
              <a:gd name="connsiteY989" fmla="*/ 354673 h 6858000"/>
              <a:gd name="connsiteX990" fmla="*/ 333785 w 7467600"/>
              <a:gd name="connsiteY990" fmla="*/ 161564 h 6858000"/>
              <a:gd name="connsiteX991" fmla="*/ 147005 w 7467600"/>
              <a:gd name="connsiteY991" fmla="*/ 0 h 6858000"/>
              <a:gd name="connsiteX992" fmla="*/ 272509 w 7467600"/>
              <a:gd name="connsiteY992" fmla="*/ 0 h 6858000"/>
              <a:gd name="connsiteX993" fmla="*/ 326276 w 7467600"/>
              <a:gd name="connsiteY993" fmla="*/ 45847 h 6858000"/>
              <a:gd name="connsiteX994" fmla="*/ 823759 w 7467600"/>
              <a:gd name="connsiteY994" fmla="*/ 574145 h 6858000"/>
              <a:gd name="connsiteX995" fmla="*/ 811254 w 7467600"/>
              <a:gd name="connsiteY995" fmla="*/ 665546 h 6858000"/>
              <a:gd name="connsiteX996" fmla="*/ 154042 w 7467600"/>
              <a:gd name="connsiteY996" fmla="*/ 261522 h 6858000"/>
              <a:gd name="connsiteX997" fmla="*/ 13550 w 7467600"/>
              <a:gd name="connsiteY997" fmla="*/ 158423 h 6858000"/>
              <a:gd name="connsiteX998" fmla="*/ 0 w 7467600"/>
              <a:gd name="connsiteY998" fmla="*/ 146618 h 6858000"/>
              <a:gd name="connsiteX999" fmla="*/ 0 w 7467600"/>
              <a:gd name="connsiteY999" fmla="*/ 59161 h 6858000"/>
              <a:gd name="connsiteX1000" fmla="*/ 45427 w 7467600"/>
              <a:gd name="connsiteY1000" fmla="*/ 101078 h 6858000"/>
              <a:gd name="connsiteX1001" fmla="*/ 630103 w 7467600"/>
              <a:gd name="connsiteY1001" fmla="*/ 485885 h 6858000"/>
              <a:gd name="connsiteX1002" fmla="*/ 532040 w 7467600"/>
              <a:gd name="connsiteY1002" fmla="*/ 399359 h 6858000"/>
              <a:gd name="connsiteX1003" fmla="*/ 517618 w 7467600"/>
              <a:gd name="connsiteY1003" fmla="*/ 385726 h 6858000"/>
              <a:gd name="connsiteX1004" fmla="*/ 285074 w 7467600"/>
              <a:gd name="connsiteY1004" fmla="*/ 182755 h 6858000"/>
              <a:gd name="connsiteX1005" fmla="*/ 43151 w 7467600"/>
              <a:gd name="connsiteY100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5905192 w 7467600"/>
              <a:gd name="connsiteY844" fmla="*/ 163079 h 6858000"/>
              <a:gd name="connsiteX845" fmla="*/ 5865655 w 7467600"/>
              <a:gd name="connsiteY845" fmla="*/ 171901 h 6858000"/>
              <a:gd name="connsiteX846" fmla="*/ 5259740 w 7467600"/>
              <a:gd name="connsiteY846" fmla="*/ 257013 h 6858000"/>
              <a:gd name="connsiteX847" fmla="*/ 5208466 w 7467600"/>
              <a:gd name="connsiteY847" fmla="*/ 257550 h 6858000"/>
              <a:gd name="connsiteX848" fmla="*/ 4980204 w 7467600"/>
              <a:gd name="connsiteY848" fmla="*/ 271903 h 6858000"/>
              <a:gd name="connsiteX849" fmla="*/ 5068068 w 7467600"/>
              <a:gd name="connsiteY849" fmla="*/ 282244 h 6858000"/>
              <a:gd name="connsiteX850" fmla="*/ 5153231 w 7467600"/>
              <a:gd name="connsiteY850" fmla="*/ 292240 h 6858000"/>
              <a:gd name="connsiteX851" fmla="*/ 5426491 w 7467600"/>
              <a:gd name="connsiteY851" fmla="*/ 281128 h 6858000"/>
              <a:gd name="connsiteX852" fmla="*/ 5731212 w 7467600"/>
              <a:gd name="connsiteY852" fmla="*/ 231951 h 6858000"/>
              <a:gd name="connsiteX853" fmla="*/ 5905192 w 7467600"/>
              <a:gd name="connsiteY853" fmla="*/ 163079 h 6858000"/>
              <a:gd name="connsiteX854" fmla="*/ 5944437 w 7467600"/>
              <a:gd name="connsiteY854" fmla="*/ 113829 h 6858000"/>
              <a:gd name="connsiteX855" fmla="*/ 5825032 w 7467600"/>
              <a:gd name="connsiteY855" fmla="*/ 146405 h 6858000"/>
              <a:gd name="connsiteX856" fmla="*/ 4955599 w 7467600"/>
              <a:gd name="connsiteY856" fmla="*/ 247008 h 6858000"/>
              <a:gd name="connsiteX857" fmla="*/ 5210104 w 7467600"/>
              <a:gd name="connsiteY857" fmla="*/ 228123 h 6858000"/>
              <a:gd name="connsiteX858" fmla="*/ 5261015 w 7467600"/>
              <a:gd name="connsiteY858" fmla="*/ 227087 h 6858000"/>
              <a:gd name="connsiteX859" fmla="*/ 5861181 w 7467600"/>
              <a:gd name="connsiteY859" fmla="*/ 143093 h 6858000"/>
              <a:gd name="connsiteX860" fmla="*/ 5961252 w 7467600"/>
              <a:gd name="connsiteY860" fmla="*/ 114820 h 6858000"/>
              <a:gd name="connsiteX861" fmla="*/ 5944437 w 7467600"/>
              <a:gd name="connsiteY861" fmla="*/ 113829 h 6858000"/>
              <a:gd name="connsiteX862" fmla="*/ 3882765 w 7467600"/>
              <a:gd name="connsiteY862" fmla="*/ 0 h 6858000"/>
              <a:gd name="connsiteX863" fmla="*/ 3995099 w 7467600"/>
              <a:gd name="connsiteY863" fmla="*/ 0 h 6858000"/>
              <a:gd name="connsiteX864" fmla="*/ 4163818 w 7467600"/>
              <a:gd name="connsiteY864" fmla="*/ 234104 h 6858000"/>
              <a:gd name="connsiteX865" fmla="*/ 4172099 w 7467600"/>
              <a:gd name="connsiteY865" fmla="*/ 234207 h 6858000"/>
              <a:gd name="connsiteX866" fmla="*/ 4784282 w 7467600"/>
              <a:gd name="connsiteY866" fmla="*/ 276561 h 6858000"/>
              <a:gd name="connsiteX867" fmla="*/ 4801687 w 7467600"/>
              <a:gd name="connsiteY867" fmla="*/ 267764 h 6858000"/>
              <a:gd name="connsiteX868" fmla="*/ 6082788 w 7467600"/>
              <a:gd name="connsiteY868" fmla="*/ 64119 h 6858000"/>
              <a:gd name="connsiteX869" fmla="*/ 6099442 w 7467600"/>
              <a:gd name="connsiteY869" fmla="*/ 82568 h 6858000"/>
              <a:gd name="connsiteX870" fmla="*/ 4804137 w 7467600"/>
              <a:gd name="connsiteY870" fmla="*/ 320931 h 6858000"/>
              <a:gd name="connsiteX871" fmla="*/ 4227047 w 7467600"/>
              <a:gd name="connsiteY871" fmla="*/ 313415 h 6858000"/>
              <a:gd name="connsiteX872" fmla="*/ 4346041 w 7467600"/>
              <a:gd name="connsiteY872" fmla="*/ 456086 h 6858000"/>
              <a:gd name="connsiteX873" fmla="*/ 4870967 w 7467600"/>
              <a:gd name="connsiteY873" fmla="*/ 963061 h 6858000"/>
              <a:gd name="connsiteX874" fmla="*/ 4889647 w 7467600"/>
              <a:gd name="connsiteY874" fmla="*/ 957147 h 6858000"/>
              <a:gd name="connsiteX875" fmla="*/ 5422504 w 7467600"/>
              <a:gd name="connsiteY875" fmla="*/ 805191 h 6858000"/>
              <a:gd name="connsiteX876" fmla="*/ 6087656 w 7467600"/>
              <a:gd name="connsiteY876" fmla="*/ 826703 h 6858000"/>
              <a:gd name="connsiteX877" fmla="*/ 6058717 w 7467600"/>
              <a:gd name="connsiteY877" fmla="*/ 865992 h 6858000"/>
              <a:gd name="connsiteX878" fmla="*/ 4974153 w 7467600"/>
              <a:gd name="connsiteY878" fmla="*/ 1045456 h 6858000"/>
              <a:gd name="connsiteX879" fmla="*/ 5627835 w 7467600"/>
              <a:gd name="connsiteY879" fmla="*/ 1472077 h 6858000"/>
              <a:gd name="connsiteX880" fmla="*/ 5629817 w 7467600"/>
              <a:gd name="connsiteY880" fmla="*/ 1471412 h 6858000"/>
              <a:gd name="connsiteX881" fmla="*/ 5634124 w 7467600"/>
              <a:gd name="connsiteY881" fmla="*/ 1470572 h 6858000"/>
              <a:gd name="connsiteX882" fmla="*/ 5755832 w 7467600"/>
              <a:gd name="connsiteY882" fmla="*/ 1383886 h 6858000"/>
              <a:gd name="connsiteX883" fmla="*/ 6014186 w 7467600"/>
              <a:gd name="connsiteY883" fmla="*/ 1279799 h 6858000"/>
              <a:gd name="connsiteX884" fmla="*/ 6901619 w 7467600"/>
              <a:gd name="connsiteY884" fmla="*/ 1047874 h 6858000"/>
              <a:gd name="connsiteX885" fmla="*/ 6931566 w 7467600"/>
              <a:gd name="connsiteY885" fmla="*/ 1062034 h 6858000"/>
              <a:gd name="connsiteX886" fmla="*/ 5790982 w 7467600"/>
              <a:gd name="connsiteY886" fmla="*/ 1561380 h 6858000"/>
              <a:gd name="connsiteX887" fmla="*/ 6188971 w 7467600"/>
              <a:gd name="connsiteY887" fmla="*/ 1755168 h 6858000"/>
              <a:gd name="connsiteX888" fmla="*/ 6202446 w 7467600"/>
              <a:gd name="connsiteY888" fmla="*/ 1752268 h 6858000"/>
              <a:gd name="connsiteX889" fmla="*/ 7179560 w 7467600"/>
              <a:gd name="connsiteY889" fmla="*/ 1467551 h 6858000"/>
              <a:gd name="connsiteX890" fmla="*/ 7158730 w 7467600"/>
              <a:gd name="connsiteY890" fmla="*/ 1507835 h 6858000"/>
              <a:gd name="connsiteX891" fmla="*/ 6326959 w 7467600"/>
              <a:gd name="connsiteY891" fmla="*/ 1817686 h 6858000"/>
              <a:gd name="connsiteX892" fmla="*/ 6537433 w 7467600"/>
              <a:gd name="connsiteY892" fmla="*/ 1907790 h 6858000"/>
              <a:gd name="connsiteX893" fmla="*/ 6550221 w 7467600"/>
              <a:gd name="connsiteY893" fmla="*/ 1910729 h 6858000"/>
              <a:gd name="connsiteX894" fmla="*/ 6964438 w 7467600"/>
              <a:gd name="connsiteY894" fmla="*/ 2209505 h 6858000"/>
              <a:gd name="connsiteX895" fmla="*/ 7367862 w 7467600"/>
              <a:gd name="connsiteY895" fmla="*/ 2806833 h 6858000"/>
              <a:gd name="connsiteX896" fmla="*/ 7364329 w 7467600"/>
              <a:gd name="connsiteY896" fmla="*/ 2826907 h 6858000"/>
              <a:gd name="connsiteX897" fmla="*/ 7290545 w 7467600"/>
              <a:gd name="connsiteY897" fmla="*/ 2850663 h 6858000"/>
              <a:gd name="connsiteX898" fmla="*/ 6472036 w 7467600"/>
              <a:gd name="connsiteY898" fmla="*/ 1959003 h 6858000"/>
              <a:gd name="connsiteX899" fmla="*/ 5792897 w 7467600"/>
              <a:gd name="connsiteY899" fmla="*/ 1647747 h 6858000"/>
              <a:gd name="connsiteX900" fmla="*/ 5842751 w 7467600"/>
              <a:gd name="connsiteY900" fmla="*/ 1816112 h 6858000"/>
              <a:gd name="connsiteX901" fmla="*/ 5847424 w 7467600"/>
              <a:gd name="connsiteY901" fmla="*/ 1815776 h 6858000"/>
              <a:gd name="connsiteX902" fmla="*/ 6399821 w 7467600"/>
              <a:gd name="connsiteY902" fmla="*/ 2344799 h 6858000"/>
              <a:gd name="connsiteX903" fmla="*/ 6323232 w 7467600"/>
              <a:gd name="connsiteY903" fmla="*/ 2389634 h 6858000"/>
              <a:gd name="connsiteX904" fmla="*/ 5942958 w 7467600"/>
              <a:gd name="connsiteY904" fmla="*/ 2077708 h 6858000"/>
              <a:gd name="connsiteX905" fmla="*/ 5921559 w 7467600"/>
              <a:gd name="connsiteY905" fmla="*/ 2378596 h 6858000"/>
              <a:gd name="connsiteX906" fmla="*/ 5817651 w 7467600"/>
              <a:gd name="connsiteY906" fmla="*/ 3023919 h 6858000"/>
              <a:gd name="connsiteX907" fmla="*/ 5729634 w 7467600"/>
              <a:gd name="connsiteY907" fmla="*/ 3051849 h 6858000"/>
              <a:gd name="connsiteX908" fmla="*/ 5611018 w 7467600"/>
              <a:gd name="connsiteY908" fmla="*/ 2316769 h 6858000"/>
              <a:gd name="connsiteX909" fmla="*/ 5687608 w 7467600"/>
              <a:gd name="connsiteY909" fmla="*/ 2039972 h 6858000"/>
              <a:gd name="connsiteX910" fmla="*/ 5657554 w 7467600"/>
              <a:gd name="connsiteY910" fmla="*/ 1576445 h 6858000"/>
              <a:gd name="connsiteX911" fmla="*/ 5150475 w 7467600"/>
              <a:gd name="connsiteY911" fmla="*/ 1274012 h 6858000"/>
              <a:gd name="connsiteX912" fmla="*/ 5349142 w 7467600"/>
              <a:gd name="connsiteY912" fmla="*/ 2204405 h 6858000"/>
              <a:gd name="connsiteX913" fmla="*/ 5262214 w 7467600"/>
              <a:gd name="connsiteY913" fmla="*/ 2233836 h 6858000"/>
              <a:gd name="connsiteX914" fmla="*/ 4981539 w 7467600"/>
              <a:gd name="connsiteY914" fmla="*/ 1542201 h 6858000"/>
              <a:gd name="connsiteX915" fmla="*/ 4958461 w 7467600"/>
              <a:gd name="connsiteY915" fmla="*/ 1136957 h 6858000"/>
              <a:gd name="connsiteX916" fmla="*/ 4655015 w 7467600"/>
              <a:gd name="connsiteY916" fmla="*/ 891426 h 6858000"/>
              <a:gd name="connsiteX917" fmla="*/ 4348002 w 7467600"/>
              <a:gd name="connsiteY917" fmla="*/ 2205895 h 6858000"/>
              <a:gd name="connsiteX918" fmla="*/ 4262250 w 7467600"/>
              <a:gd name="connsiteY918" fmla="*/ 2219972 h 6858000"/>
              <a:gd name="connsiteX919" fmla="*/ 4550611 w 7467600"/>
              <a:gd name="connsiteY919" fmla="*/ 817540 h 6858000"/>
              <a:gd name="connsiteX920" fmla="*/ 4564418 w 7467600"/>
              <a:gd name="connsiteY920" fmla="*/ 808293 h 6858000"/>
              <a:gd name="connsiteX921" fmla="*/ 4266388 w 7467600"/>
              <a:gd name="connsiteY921" fmla="*/ 500083 h 6858000"/>
              <a:gd name="connsiteX922" fmla="*/ 4032842 w 7467600"/>
              <a:gd name="connsiteY922" fmla="*/ 211809 h 6858000"/>
              <a:gd name="connsiteX923" fmla="*/ 3882765 w 7467600"/>
              <a:gd name="connsiteY923" fmla="*/ 0 h 6858000"/>
              <a:gd name="connsiteX924" fmla="*/ 3721337 w 7467600"/>
              <a:gd name="connsiteY924" fmla="*/ 0 h 6858000"/>
              <a:gd name="connsiteX925" fmla="*/ 3797544 w 7467600"/>
              <a:gd name="connsiteY925" fmla="*/ 0 h 6858000"/>
              <a:gd name="connsiteX926" fmla="*/ 3775734 w 7467600"/>
              <a:gd name="connsiteY926" fmla="*/ 95131 h 6858000"/>
              <a:gd name="connsiteX927" fmla="*/ 3724807 w 7467600"/>
              <a:gd name="connsiteY927" fmla="*/ 272257 h 6858000"/>
              <a:gd name="connsiteX928" fmla="*/ 3726844 w 7467600"/>
              <a:gd name="connsiteY928" fmla="*/ 282988 h 6858000"/>
              <a:gd name="connsiteX929" fmla="*/ 3742664 w 7467600"/>
              <a:gd name="connsiteY929" fmla="*/ 279918 h 6858000"/>
              <a:gd name="connsiteX930" fmla="*/ 4103910 w 7467600"/>
              <a:gd name="connsiteY930" fmla="*/ 1161917 h 6858000"/>
              <a:gd name="connsiteX931" fmla="*/ 4020269 w 7467600"/>
              <a:gd name="connsiteY931" fmla="*/ 1200406 h 6858000"/>
              <a:gd name="connsiteX932" fmla="*/ 3674882 w 7467600"/>
              <a:gd name="connsiteY932" fmla="*/ 488524 h 6858000"/>
              <a:gd name="connsiteX933" fmla="*/ 3132682 w 7467600"/>
              <a:gd name="connsiteY933" fmla="*/ 1072284 h 6858000"/>
              <a:gd name="connsiteX934" fmla="*/ 2716346 w 7467600"/>
              <a:gd name="connsiteY934" fmla="*/ 1276376 h 6858000"/>
              <a:gd name="connsiteX935" fmla="*/ 2716772 w 7467600"/>
              <a:gd name="connsiteY935" fmla="*/ 1255462 h 6858000"/>
              <a:gd name="connsiteX936" fmla="*/ 3471096 w 7467600"/>
              <a:gd name="connsiteY936" fmla="*/ 437072 h 6858000"/>
              <a:gd name="connsiteX937" fmla="*/ 3639057 w 7467600"/>
              <a:gd name="connsiteY937" fmla="*/ 286334 h 6858000"/>
              <a:gd name="connsiteX938" fmla="*/ 3640309 w 7467600"/>
              <a:gd name="connsiteY938" fmla="*/ 284664 h 6858000"/>
              <a:gd name="connsiteX939" fmla="*/ 3646022 w 7467600"/>
              <a:gd name="connsiteY939" fmla="*/ 276711 h 6858000"/>
              <a:gd name="connsiteX940" fmla="*/ 3707943 w 7467600"/>
              <a:gd name="connsiteY940" fmla="*/ 65958 h 6858000"/>
              <a:gd name="connsiteX941" fmla="*/ 3721337 w 7467600"/>
              <a:gd name="connsiteY941" fmla="*/ 0 h 6858000"/>
              <a:gd name="connsiteX942" fmla="*/ 2867960 w 7467600"/>
              <a:gd name="connsiteY942" fmla="*/ 0 h 6858000"/>
              <a:gd name="connsiteX943" fmla="*/ 2926351 w 7467600"/>
              <a:gd name="connsiteY943" fmla="*/ 0 h 6858000"/>
              <a:gd name="connsiteX944" fmla="*/ 2902823 w 7467600"/>
              <a:gd name="connsiteY944" fmla="*/ 262929 h 6858000"/>
              <a:gd name="connsiteX945" fmla="*/ 2940663 w 7467600"/>
              <a:gd name="connsiteY945" fmla="*/ 140884 h 6858000"/>
              <a:gd name="connsiteX946" fmla="*/ 2947039 w 7467600"/>
              <a:gd name="connsiteY946" fmla="*/ 122524 h 6858000"/>
              <a:gd name="connsiteX947" fmla="*/ 2984316 w 7467600"/>
              <a:gd name="connsiteY947" fmla="*/ 0 h 6858000"/>
              <a:gd name="connsiteX948" fmla="*/ 3016114 w 7467600"/>
              <a:gd name="connsiteY948" fmla="*/ 0 h 6858000"/>
              <a:gd name="connsiteX949" fmla="*/ 2979949 w 7467600"/>
              <a:gd name="connsiteY949" fmla="*/ 119274 h 6858000"/>
              <a:gd name="connsiteX950" fmla="*/ 3023879 w 7467600"/>
              <a:gd name="connsiteY950" fmla="*/ 0 h 6858000"/>
              <a:gd name="connsiteX951" fmla="*/ 3105400 w 7467600"/>
              <a:gd name="connsiteY951" fmla="*/ 0 h 6858000"/>
              <a:gd name="connsiteX952" fmla="*/ 3094669 w 7467600"/>
              <a:gd name="connsiteY952" fmla="*/ 30308 h 6858000"/>
              <a:gd name="connsiteX953" fmla="*/ 2901945 w 7467600"/>
              <a:gd name="connsiteY953" fmla="*/ 466538 h 6858000"/>
              <a:gd name="connsiteX954" fmla="*/ 2815209 w 7467600"/>
              <a:gd name="connsiteY954" fmla="*/ 497361 h 6858000"/>
              <a:gd name="connsiteX955" fmla="*/ 2844845 w 7467600"/>
              <a:gd name="connsiteY955" fmla="*/ 127638 h 6858000"/>
              <a:gd name="connsiteX956" fmla="*/ 2867960 w 7467600"/>
              <a:gd name="connsiteY956" fmla="*/ 0 h 6858000"/>
              <a:gd name="connsiteX957" fmla="*/ 1057230 w 7467600"/>
              <a:gd name="connsiteY957" fmla="*/ 0 h 6858000"/>
              <a:gd name="connsiteX958" fmla="*/ 1111003 w 7467600"/>
              <a:gd name="connsiteY958" fmla="*/ 0 h 6858000"/>
              <a:gd name="connsiteX959" fmla="*/ 1125553 w 7467600"/>
              <a:gd name="connsiteY959" fmla="*/ 52588 h 6858000"/>
              <a:gd name="connsiteX960" fmla="*/ 1304276 w 7467600"/>
              <a:gd name="connsiteY960" fmla="*/ 476275 h 6858000"/>
              <a:gd name="connsiteX961" fmla="*/ 1492066 w 7467600"/>
              <a:gd name="connsiteY961" fmla="*/ 886333 h 6858000"/>
              <a:gd name="connsiteX962" fmla="*/ 1423698 w 7467600"/>
              <a:gd name="connsiteY962" fmla="*/ 710817 h 6858000"/>
              <a:gd name="connsiteX963" fmla="*/ 1357609 w 7467600"/>
              <a:gd name="connsiteY963" fmla="*/ 532892 h 6858000"/>
              <a:gd name="connsiteX964" fmla="*/ 1309550 w 7467600"/>
              <a:gd name="connsiteY964" fmla="*/ 374031 h 6858000"/>
              <a:gd name="connsiteX965" fmla="*/ 1193673 w 7467600"/>
              <a:gd name="connsiteY965" fmla="*/ 49533 h 6858000"/>
              <a:gd name="connsiteX966" fmla="*/ 1164391 w 7467600"/>
              <a:gd name="connsiteY966" fmla="*/ 0 h 6858000"/>
              <a:gd name="connsiteX967" fmla="*/ 1200666 w 7467600"/>
              <a:gd name="connsiteY967" fmla="*/ 0 h 6858000"/>
              <a:gd name="connsiteX968" fmla="*/ 1223408 w 7467600"/>
              <a:gd name="connsiteY968" fmla="*/ 38996 h 6858000"/>
              <a:gd name="connsiteX969" fmla="*/ 1339635 w 7467600"/>
              <a:gd name="connsiteY969" fmla="*/ 365517 h 6858000"/>
              <a:gd name="connsiteX970" fmla="*/ 1387469 w 7467600"/>
              <a:gd name="connsiteY970" fmla="*/ 523079 h 6858000"/>
              <a:gd name="connsiteX971" fmla="*/ 1452685 w 7467600"/>
              <a:gd name="connsiteY971" fmla="*/ 699806 h 6858000"/>
              <a:gd name="connsiteX972" fmla="*/ 1492092 w 7467600"/>
              <a:gd name="connsiteY972" fmla="*/ 800424 h 6858000"/>
              <a:gd name="connsiteX973" fmla="*/ 1455302 w 7467600"/>
              <a:gd name="connsiteY973" fmla="*/ 632913 h 6858000"/>
              <a:gd name="connsiteX974" fmla="*/ 1222336 w 7467600"/>
              <a:gd name="connsiteY974" fmla="*/ 9480 h 6858000"/>
              <a:gd name="connsiteX975" fmla="*/ 1214634 w 7467600"/>
              <a:gd name="connsiteY975" fmla="*/ 0 h 6858000"/>
              <a:gd name="connsiteX976" fmla="*/ 1289827 w 7467600"/>
              <a:gd name="connsiteY976" fmla="*/ 0 h 6858000"/>
              <a:gd name="connsiteX977" fmla="*/ 1321076 w 7467600"/>
              <a:gd name="connsiteY977" fmla="*/ 59722 h 6858000"/>
              <a:gd name="connsiteX978" fmla="*/ 1512579 w 7467600"/>
              <a:gd name="connsiteY978" fmla="*/ 626441 h 6858000"/>
              <a:gd name="connsiteX979" fmla="*/ 1506076 w 7467600"/>
              <a:gd name="connsiteY979" fmla="*/ 1089289 h 6858000"/>
              <a:gd name="connsiteX980" fmla="*/ 1486346 w 7467600"/>
              <a:gd name="connsiteY980" fmla="*/ 1079919 h 6858000"/>
              <a:gd name="connsiteX981" fmla="*/ 1070511 w 7467600"/>
              <a:gd name="connsiteY981" fmla="*/ 48609 h 6858000"/>
              <a:gd name="connsiteX982" fmla="*/ 1057230 w 7467600"/>
              <a:gd name="connsiteY982" fmla="*/ 0 h 6858000"/>
              <a:gd name="connsiteX983" fmla="*/ 43151 w 7467600"/>
              <a:gd name="connsiteY983" fmla="*/ 0 h 6858000"/>
              <a:gd name="connsiteX984" fmla="*/ 95283 w 7467600"/>
              <a:gd name="connsiteY984" fmla="*/ 0 h 6858000"/>
              <a:gd name="connsiteX985" fmla="*/ 300708 w 7467600"/>
              <a:gd name="connsiteY985" fmla="*/ 154571 h 6858000"/>
              <a:gd name="connsiteX986" fmla="*/ 530414 w 7467600"/>
              <a:gd name="connsiteY986" fmla="*/ 354673 h 6858000"/>
              <a:gd name="connsiteX987" fmla="*/ 333785 w 7467600"/>
              <a:gd name="connsiteY987" fmla="*/ 161564 h 6858000"/>
              <a:gd name="connsiteX988" fmla="*/ 147005 w 7467600"/>
              <a:gd name="connsiteY988" fmla="*/ 0 h 6858000"/>
              <a:gd name="connsiteX989" fmla="*/ 272509 w 7467600"/>
              <a:gd name="connsiteY989" fmla="*/ 0 h 6858000"/>
              <a:gd name="connsiteX990" fmla="*/ 326276 w 7467600"/>
              <a:gd name="connsiteY990" fmla="*/ 45847 h 6858000"/>
              <a:gd name="connsiteX991" fmla="*/ 823759 w 7467600"/>
              <a:gd name="connsiteY991" fmla="*/ 574145 h 6858000"/>
              <a:gd name="connsiteX992" fmla="*/ 811254 w 7467600"/>
              <a:gd name="connsiteY992" fmla="*/ 665546 h 6858000"/>
              <a:gd name="connsiteX993" fmla="*/ 154042 w 7467600"/>
              <a:gd name="connsiteY993" fmla="*/ 261522 h 6858000"/>
              <a:gd name="connsiteX994" fmla="*/ 13550 w 7467600"/>
              <a:gd name="connsiteY994" fmla="*/ 158423 h 6858000"/>
              <a:gd name="connsiteX995" fmla="*/ 0 w 7467600"/>
              <a:gd name="connsiteY995" fmla="*/ 146618 h 6858000"/>
              <a:gd name="connsiteX996" fmla="*/ 0 w 7467600"/>
              <a:gd name="connsiteY996" fmla="*/ 59161 h 6858000"/>
              <a:gd name="connsiteX997" fmla="*/ 45427 w 7467600"/>
              <a:gd name="connsiteY997" fmla="*/ 101078 h 6858000"/>
              <a:gd name="connsiteX998" fmla="*/ 630103 w 7467600"/>
              <a:gd name="connsiteY998" fmla="*/ 485885 h 6858000"/>
              <a:gd name="connsiteX999" fmla="*/ 532040 w 7467600"/>
              <a:gd name="connsiteY999" fmla="*/ 399359 h 6858000"/>
              <a:gd name="connsiteX1000" fmla="*/ 517618 w 7467600"/>
              <a:gd name="connsiteY1000" fmla="*/ 385726 h 6858000"/>
              <a:gd name="connsiteX1001" fmla="*/ 285074 w 7467600"/>
              <a:gd name="connsiteY1001" fmla="*/ 182755 h 6858000"/>
              <a:gd name="connsiteX1002" fmla="*/ 43151 w 7467600"/>
              <a:gd name="connsiteY100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1946 w 7467600"/>
              <a:gd name="connsiteY127" fmla="*/ 5075653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1903353 w 7467600"/>
              <a:gd name="connsiteY146" fmla="*/ 5044827 h 6858000"/>
              <a:gd name="connsiteX147" fmla="*/ 1936931 w 7467600"/>
              <a:gd name="connsiteY147" fmla="*/ 5093954 h 6858000"/>
              <a:gd name="connsiteX148" fmla="*/ 2195868 w 7467600"/>
              <a:gd name="connsiteY148" fmla="*/ 5396574 h 6858000"/>
              <a:gd name="connsiteX149" fmla="*/ 2088852 w 7467600"/>
              <a:gd name="connsiteY149" fmla="*/ 5166123 h 6858000"/>
              <a:gd name="connsiteX150" fmla="*/ 1958241 w 7467600"/>
              <a:gd name="connsiteY150" fmla="*/ 5067955 h 6858000"/>
              <a:gd name="connsiteX151" fmla="*/ 1903353 w 7467600"/>
              <a:gd name="connsiteY151" fmla="*/ 5044827 h 6858000"/>
              <a:gd name="connsiteX152" fmla="*/ 1979378 w 7467600"/>
              <a:gd name="connsiteY152" fmla="*/ 4769504 h 6858000"/>
              <a:gd name="connsiteX153" fmla="*/ 2882120 w 7467600"/>
              <a:gd name="connsiteY153" fmla="*/ 5064547 h 6858000"/>
              <a:gd name="connsiteX154" fmla="*/ 2793103 w 7467600"/>
              <a:gd name="connsiteY154" fmla="*/ 5039699 h 6858000"/>
              <a:gd name="connsiteX155" fmla="*/ 2770041 w 7467600"/>
              <a:gd name="connsiteY155" fmla="*/ 5033634 h 6858000"/>
              <a:gd name="connsiteX156" fmla="*/ 1979378 w 7467600"/>
              <a:gd name="connsiteY156" fmla="*/ 4769504 h 6858000"/>
              <a:gd name="connsiteX157" fmla="*/ 1927410 w 7467600"/>
              <a:gd name="connsiteY157" fmla="*/ 4716164 h 6858000"/>
              <a:gd name="connsiteX158" fmla="*/ 1959587 w 7467600"/>
              <a:gd name="connsiteY158" fmla="*/ 4728849 h 6858000"/>
              <a:gd name="connsiteX159" fmla="*/ 2777707 w 7467600"/>
              <a:gd name="connsiteY159" fmla="*/ 5003991 h 6858000"/>
              <a:gd name="connsiteX160" fmla="*/ 2800768 w 7467600"/>
              <a:gd name="connsiteY160" fmla="*/ 5010056 h 6858000"/>
              <a:gd name="connsiteX161" fmla="*/ 2879408 w 7467600"/>
              <a:gd name="connsiteY161" fmla="*/ 5031590 h 6858000"/>
              <a:gd name="connsiteX162" fmla="*/ 2862295 w 7467600"/>
              <a:gd name="connsiteY162" fmla="*/ 5022958 h 6858000"/>
              <a:gd name="connsiteX163" fmla="*/ 2813343 w 7467600"/>
              <a:gd name="connsiteY163" fmla="*/ 4998369 h 6858000"/>
              <a:gd name="connsiteX164" fmla="*/ 2646245 w 7467600"/>
              <a:gd name="connsiteY164" fmla="*/ 4930999 h 6858000"/>
              <a:gd name="connsiteX165" fmla="*/ 1999243 w 7467600"/>
              <a:gd name="connsiteY165" fmla="*/ 4730524 h 6858000"/>
              <a:gd name="connsiteX166" fmla="*/ 1979527 w 7467600"/>
              <a:gd name="connsiteY166" fmla="*/ 4726651 h 6858000"/>
              <a:gd name="connsiteX167" fmla="*/ 1927410 w 7467600"/>
              <a:gd name="connsiteY167" fmla="*/ 4716164 h 6858000"/>
              <a:gd name="connsiteX168" fmla="*/ 1997014 w 7467600"/>
              <a:gd name="connsiteY168" fmla="*/ 4698007 h 6858000"/>
              <a:gd name="connsiteX169" fmla="*/ 2005458 w 7467600"/>
              <a:gd name="connsiteY169" fmla="*/ 4699540 h 6858000"/>
              <a:gd name="connsiteX170" fmla="*/ 2657186 w 7467600"/>
              <a:gd name="connsiteY170" fmla="*/ 4901687 h 6858000"/>
              <a:gd name="connsiteX171" fmla="*/ 2826662 w 7467600"/>
              <a:gd name="connsiteY171" fmla="*/ 4970362 h 6858000"/>
              <a:gd name="connsiteX172" fmla="*/ 2876100 w 7467600"/>
              <a:gd name="connsiteY172" fmla="*/ 4995397 h 6858000"/>
              <a:gd name="connsiteX173" fmla="*/ 3042600 w 7467600"/>
              <a:gd name="connsiteY173" fmla="*/ 5059532 h 6858000"/>
              <a:gd name="connsiteX174" fmla="*/ 1997014 w 7467600"/>
              <a:gd name="connsiteY174" fmla="*/ 4698007 h 6858000"/>
              <a:gd name="connsiteX175" fmla="*/ 2305292 w 7467600"/>
              <a:gd name="connsiteY175" fmla="*/ 4219492 h 6858000"/>
              <a:gd name="connsiteX176" fmla="*/ 3360922 w 7467600"/>
              <a:gd name="connsiteY176" fmla="*/ 4529373 h 6858000"/>
              <a:gd name="connsiteX177" fmla="*/ 3492420 w 7467600"/>
              <a:gd name="connsiteY177" fmla="*/ 4510145 h 6858000"/>
              <a:gd name="connsiteX178" fmla="*/ 3364086 w 7467600"/>
              <a:gd name="connsiteY178" fmla="*/ 4480340 h 6858000"/>
              <a:gd name="connsiteX179" fmla="*/ 3225818 w 7467600"/>
              <a:gd name="connsiteY179" fmla="*/ 4411822 h 6858000"/>
              <a:gd name="connsiteX180" fmla="*/ 3129696 w 7467600"/>
              <a:gd name="connsiteY180" fmla="*/ 4360704 h 6858000"/>
              <a:gd name="connsiteX181" fmla="*/ 2814545 w 7467600"/>
              <a:gd name="connsiteY181" fmla="*/ 4282955 h 6858000"/>
              <a:gd name="connsiteX182" fmla="*/ 2305292 w 7467600"/>
              <a:gd name="connsiteY182" fmla="*/ 4219492 h 6858000"/>
              <a:gd name="connsiteX183" fmla="*/ 2626982 w 7467600"/>
              <a:gd name="connsiteY183" fmla="*/ 4206450 h 6858000"/>
              <a:gd name="connsiteX184" fmla="*/ 2490617 w 7467600"/>
              <a:gd name="connsiteY184" fmla="*/ 4206951 h 6858000"/>
              <a:gd name="connsiteX185" fmla="*/ 2819869 w 7467600"/>
              <a:gd name="connsiteY185" fmla="*/ 4252936 h 6858000"/>
              <a:gd name="connsiteX186" fmla="*/ 3143018 w 7467600"/>
              <a:gd name="connsiteY186" fmla="*/ 4332698 h 6858000"/>
              <a:gd name="connsiteX187" fmla="*/ 3241520 w 7467600"/>
              <a:gd name="connsiteY187" fmla="*/ 4385112 h 6858000"/>
              <a:gd name="connsiteX188" fmla="*/ 3374575 w 7467600"/>
              <a:gd name="connsiteY188" fmla="*/ 4451517 h 6858000"/>
              <a:gd name="connsiteX189" fmla="*/ 3505221 w 7467600"/>
              <a:gd name="connsiteY189" fmla="*/ 4480757 h 6858000"/>
              <a:gd name="connsiteX190" fmla="*/ 2626982 w 7467600"/>
              <a:gd name="connsiteY190" fmla="*/ 4206450 h 6858000"/>
              <a:gd name="connsiteX191" fmla="*/ 1310106 w 7467600"/>
              <a:gd name="connsiteY191" fmla="*/ 3943217 h 6858000"/>
              <a:gd name="connsiteX192" fmla="*/ 854994 w 7467600"/>
              <a:gd name="connsiteY192" fmla="*/ 4399136 h 6858000"/>
              <a:gd name="connsiteX193" fmla="*/ 742462 w 7467600"/>
              <a:gd name="connsiteY193" fmla="*/ 4594648 h 6858000"/>
              <a:gd name="connsiteX194" fmla="*/ 820602 w 7467600"/>
              <a:gd name="connsiteY194" fmla="*/ 4485915 h 6858000"/>
              <a:gd name="connsiteX195" fmla="*/ 878295 w 7467600"/>
              <a:gd name="connsiteY195" fmla="*/ 4403594 h 6858000"/>
              <a:gd name="connsiteX196" fmla="*/ 1240607 w 7467600"/>
              <a:gd name="connsiteY196" fmla="*/ 4010401 h 6858000"/>
              <a:gd name="connsiteX197" fmla="*/ 1310106 w 7467600"/>
              <a:gd name="connsiteY197" fmla="*/ 3943217 h 6858000"/>
              <a:gd name="connsiteX198" fmla="*/ 1423113 w 7467600"/>
              <a:gd name="connsiteY198" fmla="*/ 3874565 h 6858000"/>
              <a:gd name="connsiteX199" fmla="*/ 1260565 w 7467600"/>
              <a:gd name="connsiteY199" fmla="*/ 4031982 h 6858000"/>
              <a:gd name="connsiteX200" fmla="*/ 901900 w 7467600"/>
              <a:gd name="connsiteY200" fmla="*/ 4421236 h 6858000"/>
              <a:gd name="connsiteX201" fmla="*/ 845044 w 7467600"/>
              <a:gd name="connsiteY201" fmla="*/ 4502436 h 6858000"/>
              <a:gd name="connsiteX202" fmla="*/ 685926 w 7467600"/>
              <a:gd name="connsiteY202" fmla="*/ 4703069 h 6858000"/>
              <a:gd name="connsiteX203" fmla="*/ 684248 w 7467600"/>
              <a:gd name="connsiteY203" fmla="*/ 4706721 h 6858000"/>
              <a:gd name="connsiteX204" fmla="*/ 1423113 w 7467600"/>
              <a:gd name="connsiteY204" fmla="*/ 3874565 h 6858000"/>
              <a:gd name="connsiteX205" fmla="*/ 3316479 w 7467600"/>
              <a:gd name="connsiteY205" fmla="*/ 3872136 h 6858000"/>
              <a:gd name="connsiteX206" fmla="*/ 3546806 w 7467600"/>
              <a:gd name="connsiteY206" fmla="*/ 4356139 h 6858000"/>
              <a:gd name="connsiteX207" fmla="*/ 3364433 w 7467600"/>
              <a:gd name="connsiteY207" fmla="*/ 3953121 h 6858000"/>
              <a:gd name="connsiteX208" fmla="*/ 3316479 w 7467600"/>
              <a:gd name="connsiteY208" fmla="*/ 3872136 h 6858000"/>
              <a:gd name="connsiteX209" fmla="*/ 3291335 w 7467600"/>
              <a:gd name="connsiteY209" fmla="*/ 3767420 h 6858000"/>
              <a:gd name="connsiteX210" fmla="*/ 3390805 w 7467600"/>
              <a:gd name="connsiteY210" fmla="*/ 3937163 h 6858000"/>
              <a:gd name="connsiteX211" fmla="*/ 3579062 w 7467600"/>
              <a:gd name="connsiteY211" fmla="*/ 4359040 h 6858000"/>
              <a:gd name="connsiteX212" fmla="*/ 3467355 w 7467600"/>
              <a:gd name="connsiteY212" fmla="*/ 3988130 h 6858000"/>
              <a:gd name="connsiteX213" fmla="*/ 3310753 w 7467600"/>
              <a:gd name="connsiteY213" fmla="*/ 3787140 h 6858000"/>
              <a:gd name="connsiteX214" fmla="*/ 3291335 w 7467600"/>
              <a:gd name="connsiteY214" fmla="*/ 3767420 h 6858000"/>
              <a:gd name="connsiteX215" fmla="*/ 1635889 w 7467600"/>
              <a:gd name="connsiteY215" fmla="*/ 3709494 h 6858000"/>
              <a:gd name="connsiteX216" fmla="*/ 1634800 w 7467600"/>
              <a:gd name="connsiteY216" fmla="*/ 3731111 h 6858000"/>
              <a:gd name="connsiteX217" fmla="*/ 1635889 w 7467600"/>
              <a:gd name="connsiteY217" fmla="*/ 3709494 h 6858000"/>
              <a:gd name="connsiteX218" fmla="*/ 1510397 w 7467600"/>
              <a:gd name="connsiteY218" fmla="*/ 3684705 h 6858000"/>
              <a:gd name="connsiteX219" fmla="*/ 1146550 w 7467600"/>
              <a:gd name="connsiteY219" fmla="*/ 3802012 h 6858000"/>
              <a:gd name="connsiteX220" fmla="*/ 698834 w 7467600"/>
              <a:gd name="connsiteY220" fmla="*/ 3952272 h 6858000"/>
              <a:gd name="connsiteX221" fmla="*/ 34256 w 7467600"/>
              <a:gd name="connsiteY221" fmla="*/ 4347603 h 6858000"/>
              <a:gd name="connsiteX222" fmla="*/ 527241 w 7467600"/>
              <a:gd name="connsiteY222" fmla="*/ 4065078 h 6858000"/>
              <a:gd name="connsiteX223" fmla="*/ 1510397 w 7467600"/>
              <a:gd name="connsiteY223" fmla="*/ 3684705 h 6858000"/>
              <a:gd name="connsiteX224" fmla="*/ 1313114 w 7467600"/>
              <a:gd name="connsiteY224" fmla="*/ 3655216 h 6858000"/>
              <a:gd name="connsiteX225" fmla="*/ 1109304 w 7467600"/>
              <a:gd name="connsiteY225" fmla="*/ 3669030 h 6858000"/>
              <a:gd name="connsiteX226" fmla="*/ 8129 w 7467600"/>
              <a:gd name="connsiteY226" fmla="*/ 4330519 h 6858000"/>
              <a:gd name="connsiteX227" fmla="*/ 687572 w 7467600"/>
              <a:gd name="connsiteY227" fmla="*/ 3925629 h 6858000"/>
              <a:gd name="connsiteX228" fmla="*/ 1138365 w 7467600"/>
              <a:gd name="connsiteY228" fmla="*/ 3774515 h 6858000"/>
              <a:gd name="connsiteX229" fmla="*/ 1505579 w 7467600"/>
              <a:gd name="connsiteY229" fmla="*/ 3655526 h 6858000"/>
              <a:gd name="connsiteX230" fmla="*/ 1313114 w 7467600"/>
              <a:gd name="connsiteY230" fmla="*/ 3655216 h 6858000"/>
              <a:gd name="connsiteX231" fmla="*/ 3655073 w 7467600"/>
              <a:gd name="connsiteY231" fmla="*/ 3650884 h 6858000"/>
              <a:gd name="connsiteX232" fmla="*/ 3989938 w 7467600"/>
              <a:gd name="connsiteY232" fmla="*/ 3991685 h 6858000"/>
              <a:gd name="connsiteX233" fmla="*/ 4393907 w 7467600"/>
              <a:gd name="connsiteY233" fmla="*/ 4261258 h 6858000"/>
              <a:gd name="connsiteX234" fmla="*/ 4648051 w 7467600"/>
              <a:gd name="connsiteY234" fmla="*/ 4374051 h 6858000"/>
              <a:gd name="connsiteX235" fmla="*/ 4383389 w 7467600"/>
              <a:gd name="connsiteY235" fmla="*/ 4184369 h 6858000"/>
              <a:gd name="connsiteX236" fmla="*/ 4165508 w 7467600"/>
              <a:gd name="connsiteY236" fmla="*/ 4035196 h 6858000"/>
              <a:gd name="connsiteX237" fmla="*/ 4068162 w 7467600"/>
              <a:gd name="connsiteY237" fmla="*/ 3953394 h 6858000"/>
              <a:gd name="connsiteX238" fmla="*/ 3981416 w 7467600"/>
              <a:gd name="connsiteY238" fmla="*/ 3880482 h 6858000"/>
              <a:gd name="connsiteX239" fmla="*/ 3800147 w 7467600"/>
              <a:gd name="connsiteY239" fmla="*/ 3749872 h 6858000"/>
              <a:gd name="connsiteX240" fmla="*/ 3655073 w 7467600"/>
              <a:gd name="connsiteY240" fmla="*/ 3650884 h 6858000"/>
              <a:gd name="connsiteX241" fmla="*/ 3670252 w 7467600"/>
              <a:gd name="connsiteY241" fmla="*/ 3622798 h 6858000"/>
              <a:gd name="connsiteX242" fmla="*/ 3817258 w 7467600"/>
              <a:gd name="connsiteY242" fmla="*/ 3723577 h 6858000"/>
              <a:gd name="connsiteX243" fmla="*/ 4000461 w 7467600"/>
              <a:gd name="connsiteY243" fmla="*/ 3855966 h 6858000"/>
              <a:gd name="connsiteX244" fmla="*/ 4088180 w 7467600"/>
              <a:gd name="connsiteY244" fmla="*/ 3929774 h 6858000"/>
              <a:gd name="connsiteX245" fmla="*/ 4184555 w 7467600"/>
              <a:gd name="connsiteY245" fmla="*/ 4010683 h 6858000"/>
              <a:gd name="connsiteX246" fmla="*/ 4399563 w 7467600"/>
              <a:gd name="connsiteY246" fmla="*/ 4158106 h 6858000"/>
              <a:gd name="connsiteX247" fmla="*/ 4684469 w 7467600"/>
              <a:gd name="connsiteY247" fmla="*/ 4364680 h 6858000"/>
              <a:gd name="connsiteX248" fmla="*/ 4690271 w 7467600"/>
              <a:gd name="connsiteY248" fmla="*/ 4370034 h 6858000"/>
              <a:gd name="connsiteX249" fmla="*/ 4136093 w 7467600"/>
              <a:gd name="connsiteY249" fmla="*/ 3858466 h 6858000"/>
              <a:gd name="connsiteX250" fmla="*/ 3670252 w 7467600"/>
              <a:gd name="connsiteY250" fmla="*/ 3622798 h 6858000"/>
              <a:gd name="connsiteX251" fmla="*/ 4440129 w 7467600"/>
              <a:gd name="connsiteY251" fmla="*/ 3448571 h 6858000"/>
              <a:gd name="connsiteX252" fmla="*/ 4856525 w 7467600"/>
              <a:gd name="connsiteY252" fmla="*/ 3915351 h 6858000"/>
              <a:gd name="connsiteX253" fmla="*/ 5059055 w 7467600"/>
              <a:gd name="connsiteY253" fmla="*/ 4108918 h 6858000"/>
              <a:gd name="connsiteX254" fmla="*/ 5290070 w 7467600"/>
              <a:gd name="connsiteY254" fmla="*/ 4263619 h 6858000"/>
              <a:gd name="connsiteX255" fmla="*/ 4834991 w 7467600"/>
              <a:gd name="connsiteY255" fmla="*/ 3830985 h 6858000"/>
              <a:gd name="connsiteX256" fmla="*/ 4440129 w 7467600"/>
              <a:gd name="connsiteY256" fmla="*/ 3448571 h 6858000"/>
              <a:gd name="connsiteX257" fmla="*/ 4441737 w 7467600"/>
              <a:gd name="connsiteY257" fmla="*/ 3399734 h 6858000"/>
              <a:gd name="connsiteX258" fmla="*/ 4431236 w 7467600"/>
              <a:gd name="connsiteY258" fmla="*/ 3400954 h 6858000"/>
              <a:gd name="connsiteX259" fmla="*/ 4557150 w 7467600"/>
              <a:gd name="connsiteY259" fmla="*/ 3510023 h 6858000"/>
              <a:gd name="connsiteX260" fmla="*/ 4856936 w 7467600"/>
              <a:gd name="connsiteY260" fmla="*/ 3809146 h 6858000"/>
              <a:gd name="connsiteX261" fmla="*/ 5111996 w 7467600"/>
              <a:gd name="connsiteY261" fmla="*/ 4065759 h 6858000"/>
              <a:gd name="connsiteX262" fmla="*/ 5388878 w 7467600"/>
              <a:gd name="connsiteY262" fmla="*/ 4300185 h 6858000"/>
              <a:gd name="connsiteX263" fmla="*/ 5425556 w 7467600"/>
              <a:gd name="connsiteY263" fmla="*/ 4308967 h 6858000"/>
              <a:gd name="connsiteX264" fmla="*/ 4943646 w 7467600"/>
              <a:gd name="connsiteY264" fmla="*/ 3822916 h 6858000"/>
              <a:gd name="connsiteX265" fmla="*/ 4594837 w 7467600"/>
              <a:gd name="connsiteY265" fmla="*/ 3532274 h 6858000"/>
              <a:gd name="connsiteX266" fmla="*/ 4441737 w 7467600"/>
              <a:gd name="connsiteY266" fmla="*/ 3399734 h 6858000"/>
              <a:gd name="connsiteX267" fmla="*/ 5425834 w 7467600"/>
              <a:gd name="connsiteY267" fmla="*/ 3162785 h 6858000"/>
              <a:gd name="connsiteX268" fmla="*/ 5401644 w 7467600"/>
              <a:gd name="connsiteY268" fmla="*/ 3617847 h 6858000"/>
              <a:gd name="connsiteX269" fmla="*/ 5467256 w 7467600"/>
              <a:gd name="connsiteY269" fmla="*/ 4175494 h 6858000"/>
              <a:gd name="connsiteX270" fmla="*/ 5448069 w 7467600"/>
              <a:gd name="connsiteY270" fmla="*/ 3567554 h 6858000"/>
              <a:gd name="connsiteX271" fmla="*/ 5425834 w 7467600"/>
              <a:gd name="connsiteY271" fmla="*/ 3162785 h 6858000"/>
              <a:gd name="connsiteX272" fmla="*/ 1318687 w 7467600"/>
              <a:gd name="connsiteY272" fmla="*/ 3113840 h 6858000"/>
              <a:gd name="connsiteX273" fmla="*/ 1066793 w 7467600"/>
              <a:gd name="connsiteY273" fmla="*/ 3212171 h 6858000"/>
              <a:gd name="connsiteX274" fmla="*/ 993319 w 7467600"/>
              <a:gd name="connsiteY274" fmla="*/ 3247648 h 6858000"/>
              <a:gd name="connsiteX275" fmla="*/ 853081 w 7467600"/>
              <a:gd name="connsiteY275" fmla="*/ 3312410 h 6858000"/>
              <a:gd name="connsiteX276" fmla="*/ 805957 w 7467600"/>
              <a:gd name="connsiteY276" fmla="*/ 3330443 h 6858000"/>
              <a:gd name="connsiteX277" fmla="*/ 1318687 w 7467600"/>
              <a:gd name="connsiteY277" fmla="*/ 3113840 h 6858000"/>
              <a:gd name="connsiteX278" fmla="*/ 5453702 w 7467600"/>
              <a:gd name="connsiteY278" fmla="*/ 3090882 h 6858000"/>
              <a:gd name="connsiteX279" fmla="*/ 5480135 w 7467600"/>
              <a:gd name="connsiteY279" fmla="*/ 3565802 h 6858000"/>
              <a:gd name="connsiteX280" fmla="*/ 5499023 w 7467600"/>
              <a:gd name="connsiteY280" fmla="*/ 4166310 h 6858000"/>
              <a:gd name="connsiteX281" fmla="*/ 5547022 w 7467600"/>
              <a:gd name="connsiteY281" fmla="*/ 3607838 h 6858000"/>
              <a:gd name="connsiteX282" fmla="*/ 5515964 w 7467600"/>
              <a:gd name="connsiteY282" fmla="*/ 3378541 h 6858000"/>
              <a:gd name="connsiteX283" fmla="*/ 5453702 w 7467600"/>
              <a:gd name="connsiteY283" fmla="*/ 3090882 h 6858000"/>
              <a:gd name="connsiteX284" fmla="*/ 1238695 w 7467600"/>
              <a:gd name="connsiteY284" fmla="*/ 3076820 h 6858000"/>
              <a:gd name="connsiteX285" fmla="*/ 716371 w 7467600"/>
              <a:gd name="connsiteY285" fmla="*/ 3293249 h 6858000"/>
              <a:gd name="connsiteX286" fmla="*/ 579522 w 7467600"/>
              <a:gd name="connsiteY286" fmla="*/ 3371759 h 6858000"/>
              <a:gd name="connsiteX287" fmla="*/ 600288 w 7467600"/>
              <a:gd name="connsiteY287" fmla="*/ 3365555 h 6858000"/>
              <a:gd name="connsiteX288" fmla="*/ 840692 w 7467600"/>
              <a:gd name="connsiteY288" fmla="*/ 3284921 h 6858000"/>
              <a:gd name="connsiteX289" fmla="*/ 979248 w 7467600"/>
              <a:gd name="connsiteY289" fmla="*/ 3221003 h 6858000"/>
              <a:gd name="connsiteX290" fmla="*/ 1053282 w 7467600"/>
              <a:gd name="connsiteY290" fmla="*/ 3185247 h 6858000"/>
              <a:gd name="connsiteX291" fmla="*/ 1320603 w 7467600"/>
              <a:gd name="connsiteY291" fmla="*/ 3081281 h 6858000"/>
              <a:gd name="connsiteX292" fmla="*/ 1238695 w 7467600"/>
              <a:gd name="connsiteY292" fmla="*/ 3076820 h 6858000"/>
              <a:gd name="connsiteX293" fmla="*/ 5425627 w 7467600"/>
              <a:gd name="connsiteY293" fmla="*/ 2954192 h 6858000"/>
              <a:gd name="connsiteX294" fmla="*/ 5470770 w 7467600"/>
              <a:gd name="connsiteY294" fmla="*/ 3005435 h 6858000"/>
              <a:gd name="connsiteX295" fmla="*/ 5519779 w 7467600"/>
              <a:gd name="connsiteY295" fmla="*/ 4359223 h 6858000"/>
              <a:gd name="connsiteX296" fmla="*/ 5520293 w 7467600"/>
              <a:gd name="connsiteY296" fmla="*/ 4360602 h 6858000"/>
              <a:gd name="connsiteX297" fmla="*/ 5767221 w 7467600"/>
              <a:gd name="connsiteY297" fmla="*/ 4665564 h 6858000"/>
              <a:gd name="connsiteX298" fmla="*/ 6937169 w 7467600"/>
              <a:gd name="connsiteY298" fmla="*/ 4815941 h 6858000"/>
              <a:gd name="connsiteX299" fmla="*/ 6953922 w 7467600"/>
              <a:gd name="connsiteY299" fmla="*/ 4890068 h 6858000"/>
              <a:gd name="connsiteX300" fmla="*/ 6071359 w 7467600"/>
              <a:gd name="connsiteY300" fmla="*/ 4770770 h 6858000"/>
              <a:gd name="connsiteX301" fmla="*/ 6038839 w 7467600"/>
              <a:gd name="connsiteY301" fmla="*/ 4764474 h 6858000"/>
              <a:gd name="connsiteX302" fmla="*/ 6038706 w 7467600"/>
              <a:gd name="connsiteY302" fmla="*/ 4763847 h 6858000"/>
              <a:gd name="connsiteX303" fmla="*/ 6037784 w 7467600"/>
              <a:gd name="connsiteY303" fmla="*/ 4764270 h 6858000"/>
              <a:gd name="connsiteX304" fmla="*/ 6038839 w 7467600"/>
              <a:gd name="connsiteY304" fmla="*/ 4764474 h 6858000"/>
              <a:gd name="connsiteX305" fmla="*/ 6040338 w 7467600"/>
              <a:gd name="connsiteY305" fmla="*/ 4771418 h 6858000"/>
              <a:gd name="connsiteX306" fmla="*/ 6024488 w 7467600"/>
              <a:gd name="connsiteY306" fmla="*/ 4809903 h 6858000"/>
              <a:gd name="connsiteX307" fmla="*/ 5599771 w 7467600"/>
              <a:gd name="connsiteY307" fmla="*/ 5509652 h 6858000"/>
              <a:gd name="connsiteX308" fmla="*/ 5548843 w 7467600"/>
              <a:gd name="connsiteY308" fmla="*/ 5563845 h 6858000"/>
              <a:gd name="connsiteX309" fmla="*/ 5940952 w 7467600"/>
              <a:gd name="connsiteY309" fmla="*/ 6250028 h 6858000"/>
              <a:gd name="connsiteX310" fmla="*/ 6043441 w 7467600"/>
              <a:gd name="connsiteY310" fmla="*/ 6665847 h 6858000"/>
              <a:gd name="connsiteX311" fmla="*/ 6093432 w 7467600"/>
              <a:gd name="connsiteY311" fmla="*/ 6858000 h 6858000"/>
              <a:gd name="connsiteX312" fmla="*/ 6034344 w 7467600"/>
              <a:gd name="connsiteY312" fmla="*/ 6858000 h 6858000"/>
              <a:gd name="connsiteX313" fmla="*/ 6026679 w 7467600"/>
              <a:gd name="connsiteY313" fmla="*/ 6836959 h 6858000"/>
              <a:gd name="connsiteX314" fmla="*/ 5800441 w 7467600"/>
              <a:gd name="connsiteY314" fmla="*/ 6335286 h 6858000"/>
              <a:gd name="connsiteX315" fmla="*/ 5526562 w 7467600"/>
              <a:gd name="connsiteY315" fmla="*/ 5705388 h 6858000"/>
              <a:gd name="connsiteX316" fmla="*/ 5519640 w 7467600"/>
              <a:gd name="connsiteY316" fmla="*/ 5683774 h 6858000"/>
              <a:gd name="connsiteX317" fmla="*/ 5844559 w 7467600"/>
              <a:gd name="connsiteY317" fmla="*/ 6553349 h 6858000"/>
              <a:gd name="connsiteX318" fmla="*/ 5975994 w 7467600"/>
              <a:gd name="connsiteY318" fmla="*/ 6858000 h 6858000"/>
              <a:gd name="connsiteX319" fmla="*/ 5898547 w 7467600"/>
              <a:gd name="connsiteY319" fmla="*/ 6858000 h 6858000"/>
              <a:gd name="connsiteX320" fmla="*/ 5682041 w 7467600"/>
              <a:gd name="connsiteY320" fmla="*/ 6355860 h 6858000"/>
              <a:gd name="connsiteX321" fmla="*/ 5461758 w 7467600"/>
              <a:gd name="connsiteY321" fmla="*/ 5820220 h 6858000"/>
              <a:gd name="connsiteX322" fmla="*/ 5237282 w 7467600"/>
              <a:gd name="connsiteY322" fmla="*/ 6579086 h 6858000"/>
              <a:gd name="connsiteX323" fmla="*/ 5115009 w 7467600"/>
              <a:gd name="connsiteY323" fmla="*/ 6858000 h 6858000"/>
              <a:gd name="connsiteX324" fmla="*/ 5028074 w 7467600"/>
              <a:gd name="connsiteY324" fmla="*/ 6858000 h 6858000"/>
              <a:gd name="connsiteX325" fmla="*/ 5079508 w 7467600"/>
              <a:gd name="connsiteY325" fmla="*/ 6749074 h 6858000"/>
              <a:gd name="connsiteX326" fmla="*/ 5371846 w 7467600"/>
              <a:gd name="connsiteY326" fmla="*/ 5924413 h 6858000"/>
              <a:gd name="connsiteX327" fmla="*/ 5270512 w 7467600"/>
              <a:gd name="connsiteY327" fmla="*/ 6138975 h 6858000"/>
              <a:gd name="connsiteX328" fmla="*/ 5062409 w 7467600"/>
              <a:gd name="connsiteY328" fmla="*/ 6653544 h 6858000"/>
              <a:gd name="connsiteX329" fmla="*/ 5036628 w 7467600"/>
              <a:gd name="connsiteY329" fmla="*/ 6754247 h 6858000"/>
              <a:gd name="connsiteX330" fmla="*/ 5009112 w 7467600"/>
              <a:gd name="connsiteY330" fmla="*/ 6858000 h 6858000"/>
              <a:gd name="connsiteX331" fmla="*/ 4976679 w 7467600"/>
              <a:gd name="connsiteY331" fmla="*/ 6858000 h 6858000"/>
              <a:gd name="connsiteX332" fmla="*/ 5006537 w 7467600"/>
              <a:gd name="connsiteY332" fmla="*/ 6747068 h 6858000"/>
              <a:gd name="connsiteX333" fmla="*/ 5032723 w 7467600"/>
              <a:gd name="connsiteY333" fmla="*/ 6644957 h 6858000"/>
              <a:gd name="connsiteX334" fmla="*/ 5242949 w 7467600"/>
              <a:gd name="connsiteY334" fmla="*/ 6125175 h 6858000"/>
              <a:gd name="connsiteX335" fmla="*/ 5286321 w 7467600"/>
              <a:gd name="connsiteY335" fmla="*/ 6033555 h 6858000"/>
              <a:gd name="connsiteX336" fmla="*/ 5008210 w 7467600"/>
              <a:gd name="connsiteY336" fmla="*/ 6649194 h 6858000"/>
              <a:gd name="connsiteX337" fmla="*/ 4986321 w 7467600"/>
              <a:gd name="connsiteY337" fmla="*/ 6765687 h 6858000"/>
              <a:gd name="connsiteX338" fmla="*/ 4973474 w 7467600"/>
              <a:gd name="connsiteY338" fmla="*/ 6858000 h 6858000"/>
              <a:gd name="connsiteX339" fmla="*/ 4907178 w 7467600"/>
              <a:gd name="connsiteY339" fmla="*/ 6858000 h 6858000"/>
              <a:gd name="connsiteX340" fmla="*/ 4910810 w 7467600"/>
              <a:gd name="connsiteY340" fmla="*/ 6829660 h 6858000"/>
              <a:gd name="connsiteX341" fmla="*/ 4987461 w 7467600"/>
              <a:gd name="connsiteY341" fmla="*/ 6432994 h 6858000"/>
              <a:gd name="connsiteX342" fmla="*/ 5179262 w 7467600"/>
              <a:gd name="connsiteY342" fmla="*/ 6035044 h 6858000"/>
              <a:gd name="connsiteX343" fmla="*/ 4689678 w 7467600"/>
              <a:gd name="connsiteY343" fmla="*/ 6440241 h 6858000"/>
              <a:gd name="connsiteX344" fmla="*/ 4477543 w 7467600"/>
              <a:gd name="connsiteY344" fmla="*/ 6674836 h 6858000"/>
              <a:gd name="connsiteX345" fmla="*/ 4329957 w 7467600"/>
              <a:gd name="connsiteY345" fmla="*/ 6858000 h 6858000"/>
              <a:gd name="connsiteX346" fmla="*/ 4218595 w 7467600"/>
              <a:gd name="connsiteY346" fmla="*/ 6858000 h 6858000"/>
              <a:gd name="connsiteX347" fmla="*/ 4368888 w 7467600"/>
              <a:gd name="connsiteY347" fmla="*/ 6668412 h 6858000"/>
              <a:gd name="connsiteX348" fmla="*/ 4563091 w 7467600"/>
              <a:gd name="connsiteY348" fmla="*/ 6442508 h 6858000"/>
              <a:gd name="connsiteX349" fmla="*/ 5387324 w 7467600"/>
              <a:gd name="connsiteY349" fmla="*/ 5705830 h 6858000"/>
              <a:gd name="connsiteX350" fmla="*/ 5073620 w 7467600"/>
              <a:gd name="connsiteY350" fmla="*/ 5955437 h 6858000"/>
              <a:gd name="connsiteX351" fmla="*/ 4689789 w 7467600"/>
              <a:gd name="connsiteY351" fmla="*/ 6268382 h 6858000"/>
              <a:gd name="connsiteX352" fmla="*/ 4418722 w 7467600"/>
              <a:gd name="connsiteY352" fmla="*/ 6570886 h 6858000"/>
              <a:gd name="connsiteX353" fmla="*/ 4214944 w 7467600"/>
              <a:gd name="connsiteY353" fmla="*/ 6858000 h 6858000"/>
              <a:gd name="connsiteX354" fmla="*/ 4177898 w 7467600"/>
              <a:gd name="connsiteY354" fmla="*/ 6858000 h 6858000"/>
              <a:gd name="connsiteX355" fmla="*/ 4391597 w 7467600"/>
              <a:gd name="connsiteY355" fmla="*/ 6556370 h 6858000"/>
              <a:gd name="connsiteX356" fmla="*/ 4668889 w 7467600"/>
              <a:gd name="connsiteY356" fmla="*/ 6246399 h 6858000"/>
              <a:gd name="connsiteX357" fmla="*/ 5055427 w 7467600"/>
              <a:gd name="connsiteY357" fmla="*/ 5931476 h 6858000"/>
              <a:gd name="connsiteX358" fmla="*/ 5371814 w 7467600"/>
              <a:gd name="connsiteY358" fmla="*/ 5678975 h 6858000"/>
              <a:gd name="connsiteX359" fmla="*/ 4987918 w 7467600"/>
              <a:gd name="connsiteY359" fmla="*/ 5838701 h 6858000"/>
              <a:gd name="connsiteX360" fmla="*/ 4317146 w 7467600"/>
              <a:gd name="connsiteY360" fmla="*/ 6587716 h 6858000"/>
              <a:gd name="connsiteX361" fmla="*/ 4171627 w 7467600"/>
              <a:gd name="connsiteY361" fmla="*/ 6858000 h 6858000"/>
              <a:gd name="connsiteX362" fmla="*/ 4081585 w 7467600"/>
              <a:gd name="connsiteY362" fmla="*/ 6858000 h 6858000"/>
              <a:gd name="connsiteX363" fmla="*/ 4238603 w 7467600"/>
              <a:gd name="connsiteY363" fmla="*/ 6559341 h 6858000"/>
              <a:gd name="connsiteX364" fmla="*/ 4778333 w 7467600"/>
              <a:gd name="connsiteY364" fmla="*/ 5873626 h 6858000"/>
              <a:gd name="connsiteX365" fmla="*/ 5414185 w 7467600"/>
              <a:gd name="connsiteY365" fmla="*/ 5573882 h 6858000"/>
              <a:gd name="connsiteX366" fmla="*/ 5959648 w 7467600"/>
              <a:gd name="connsiteY366" fmla="*/ 4760797 h 6858000"/>
              <a:gd name="connsiteX367" fmla="*/ 5355019 w 7467600"/>
              <a:gd name="connsiteY367" fmla="*/ 4734672 h 6858000"/>
              <a:gd name="connsiteX368" fmla="*/ 5083565 w 7467600"/>
              <a:gd name="connsiteY368" fmla="*/ 5179121 h 6858000"/>
              <a:gd name="connsiteX369" fmla="*/ 4713577 w 7467600"/>
              <a:gd name="connsiteY369" fmla="*/ 5616803 h 6858000"/>
              <a:gd name="connsiteX370" fmla="*/ 3989559 w 7467600"/>
              <a:gd name="connsiteY370" fmla="*/ 6145945 h 6858000"/>
              <a:gd name="connsiteX371" fmla="*/ 3939824 w 7467600"/>
              <a:gd name="connsiteY371" fmla="*/ 6066900 h 6858000"/>
              <a:gd name="connsiteX372" fmla="*/ 4584537 w 7467600"/>
              <a:gd name="connsiteY372" fmla="*/ 5324826 h 6858000"/>
              <a:gd name="connsiteX373" fmla="*/ 5037105 w 7467600"/>
              <a:gd name="connsiteY373" fmla="*/ 5088765 h 6858000"/>
              <a:gd name="connsiteX374" fmla="*/ 5039930 w 7467600"/>
              <a:gd name="connsiteY374" fmla="*/ 5089585 h 6858000"/>
              <a:gd name="connsiteX375" fmla="*/ 5263764 w 7467600"/>
              <a:gd name="connsiteY375" fmla="*/ 4735525 h 6858000"/>
              <a:gd name="connsiteX376" fmla="*/ 4086300 w 7467600"/>
              <a:gd name="connsiteY376" fmla="*/ 4884599 h 6858000"/>
              <a:gd name="connsiteX377" fmla="*/ 4085485 w 7467600"/>
              <a:gd name="connsiteY377" fmla="*/ 4899070 h 6858000"/>
              <a:gd name="connsiteX378" fmla="*/ 3871915 w 7467600"/>
              <a:gd name="connsiteY378" fmla="*/ 5253645 h 6858000"/>
              <a:gd name="connsiteX379" fmla="*/ 3799374 w 7467600"/>
              <a:gd name="connsiteY379" fmla="*/ 5466127 h 6858000"/>
              <a:gd name="connsiteX380" fmla="*/ 3498850 w 7467600"/>
              <a:gd name="connsiteY380" fmla="*/ 6661888 h 6858000"/>
              <a:gd name="connsiteX381" fmla="*/ 3399216 w 7467600"/>
              <a:gd name="connsiteY381" fmla="*/ 6858000 h 6858000"/>
              <a:gd name="connsiteX382" fmla="*/ 3303688 w 7467600"/>
              <a:gd name="connsiteY382" fmla="*/ 6858000 h 6858000"/>
              <a:gd name="connsiteX383" fmla="*/ 3391774 w 7467600"/>
              <a:gd name="connsiteY383" fmla="*/ 6697181 h 6858000"/>
              <a:gd name="connsiteX384" fmla="*/ 3735540 w 7467600"/>
              <a:gd name="connsiteY384" fmla="*/ 5546923 h 6858000"/>
              <a:gd name="connsiteX385" fmla="*/ 3729438 w 7467600"/>
              <a:gd name="connsiteY385" fmla="*/ 5569058 h 6858000"/>
              <a:gd name="connsiteX386" fmla="*/ 3707782 w 7467600"/>
              <a:gd name="connsiteY386" fmla="*/ 5644908 h 6858000"/>
              <a:gd name="connsiteX387" fmla="*/ 3583827 w 7467600"/>
              <a:gd name="connsiteY387" fmla="*/ 6039215 h 6858000"/>
              <a:gd name="connsiteX388" fmla="*/ 3547861 w 7467600"/>
              <a:gd name="connsiteY388" fmla="*/ 6129609 h 6858000"/>
              <a:gd name="connsiteX389" fmla="*/ 3490905 w 7467600"/>
              <a:gd name="connsiteY389" fmla="*/ 6277660 h 6858000"/>
              <a:gd name="connsiteX390" fmla="*/ 3455859 w 7467600"/>
              <a:gd name="connsiteY390" fmla="*/ 6391301 h 6858000"/>
              <a:gd name="connsiteX391" fmla="*/ 3429112 w 7467600"/>
              <a:gd name="connsiteY391" fmla="*/ 6479469 h 6858000"/>
              <a:gd name="connsiteX392" fmla="*/ 3304862 w 7467600"/>
              <a:gd name="connsiteY392" fmla="*/ 6796476 h 6858000"/>
              <a:gd name="connsiteX393" fmla="*/ 3276071 w 7467600"/>
              <a:gd name="connsiteY393" fmla="*/ 6858000 h 6858000"/>
              <a:gd name="connsiteX394" fmla="*/ 3240805 w 7467600"/>
              <a:gd name="connsiteY394" fmla="*/ 6858000 h 6858000"/>
              <a:gd name="connsiteX395" fmla="*/ 3275917 w 7467600"/>
              <a:gd name="connsiteY395" fmla="*/ 6783192 h 6858000"/>
              <a:gd name="connsiteX396" fmla="*/ 3399358 w 7467600"/>
              <a:gd name="connsiteY396" fmla="*/ 6469011 h 6858000"/>
              <a:gd name="connsiteX397" fmla="*/ 3425650 w 7467600"/>
              <a:gd name="connsiteY397" fmla="*/ 6381333 h 6858000"/>
              <a:gd name="connsiteX398" fmla="*/ 3460661 w 7467600"/>
              <a:gd name="connsiteY398" fmla="*/ 6266763 h 6858000"/>
              <a:gd name="connsiteX399" fmla="*/ 3518021 w 7467600"/>
              <a:gd name="connsiteY399" fmla="*/ 6117298 h 6858000"/>
              <a:gd name="connsiteX400" fmla="*/ 3554035 w 7467600"/>
              <a:gd name="connsiteY400" fmla="*/ 6027832 h 6858000"/>
              <a:gd name="connsiteX401" fmla="*/ 3677174 w 7467600"/>
              <a:gd name="connsiteY401" fmla="*/ 5636351 h 6858000"/>
              <a:gd name="connsiteX402" fmla="*/ 3698819 w 7467600"/>
              <a:gd name="connsiteY402" fmla="*/ 5560503 h 6858000"/>
              <a:gd name="connsiteX403" fmla="*/ 3702094 w 7467600"/>
              <a:gd name="connsiteY403" fmla="*/ 5549194 h 6858000"/>
              <a:gd name="connsiteX404" fmla="*/ 3398355 w 7467600"/>
              <a:gd name="connsiteY404" fmla="*/ 6094603 h 6858000"/>
              <a:gd name="connsiteX405" fmla="*/ 3193941 w 7467600"/>
              <a:gd name="connsiteY405" fmla="*/ 6798775 h 6858000"/>
              <a:gd name="connsiteX406" fmla="*/ 3184140 w 7467600"/>
              <a:gd name="connsiteY406" fmla="*/ 6858000 h 6858000"/>
              <a:gd name="connsiteX407" fmla="*/ 3099978 w 7467600"/>
              <a:gd name="connsiteY407" fmla="*/ 6858000 h 6858000"/>
              <a:gd name="connsiteX408" fmla="*/ 3101556 w 7467600"/>
              <a:gd name="connsiteY408" fmla="*/ 6843337 h 6858000"/>
              <a:gd name="connsiteX409" fmla="*/ 3370162 w 7467600"/>
              <a:gd name="connsiteY409" fmla="*/ 5785550 h 6858000"/>
              <a:gd name="connsiteX410" fmla="*/ 3746477 w 7467600"/>
              <a:gd name="connsiteY410" fmla="*/ 5377889 h 6858000"/>
              <a:gd name="connsiteX411" fmla="*/ 3863399 w 7467600"/>
              <a:gd name="connsiteY411" fmla="*/ 5087257 h 6858000"/>
              <a:gd name="connsiteX412" fmla="*/ 3968712 w 7467600"/>
              <a:gd name="connsiteY412" fmla="*/ 4913989 h 6858000"/>
              <a:gd name="connsiteX413" fmla="*/ 2792390 w 7467600"/>
              <a:gd name="connsiteY413" fmla="*/ 5382974 h 6858000"/>
              <a:gd name="connsiteX414" fmla="*/ 2714982 w 7467600"/>
              <a:gd name="connsiteY414" fmla="*/ 5427051 h 6858000"/>
              <a:gd name="connsiteX415" fmla="*/ 2813361 w 7467600"/>
              <a:gd name="connsiteY415" fmla="*/ 6023912 h 6858000"/>
              <a:gd name="connsiteX416" fmla="*/ 2688430 w 7467600"/>
              <a:gd name="connsiteY416" fmla="*/ 6801564 h 6858000"/>
              <a:gd name="connsiteX417" fmla="*/ 2629626 w 7467600"/>
              <a:gd name="connsiteY417" fmla="*/ 6763394 h 6858000"/>
              <a:gd name="connsiteX418" fmla="*/ 2565328 w 7467600"/>
              <a:gd name="connsiteY418" fmla="*/ 5516399 h 6858000"/>
              <a:gd name="connsiteX419" fmla="*/ 1922999 w 7467600"/>
              <a:gd name="connsiteY419" fmla="*/ 5980343 h 6858000"/>
              <a:gd name="connsiteX420" fmla="*/ 1950261 w 7467600"/>
              <a:gd name="connsiteY420" fmla="*/ 6405858 h 6858000"/>
              <a:gd name="connsiteX421" fmla="*/ 2365554 w 7467600"/>
              <a:gd name="connsiteY421" fmla="*/ 6759107 h 6858000"/>
              <a:gd name="connsiteX422" fmla="*/ 2424142 w 7467600"/>
              <a:gd name="connsiteY422" fmla="*/ 6858000 h 6858000"/>
              <a:gd name="connsiteX423" fmla="*/ 2395994 w 7467600"/>
              <a:gd name="connsiteY423" fmla="*/ 6858000 h 6858000"/>
              <a:gd name="connsiteX424" fmla="*/ 2392863 w 7467600"/>
              <a:gd name="connsiteY424" fmla="*/ 6852964 h 6858000"/>
              <a:gd name="connsiteX425" fmla="*/ 2017589 w 7467600"/>
              <a:gd name="connsiteY425" fmla="*/ 6493982 h 6858000"/>
              <a:gd name="connsiteX426" fmla="*/ 2147336 w 7467600"/>
              <a:gd name="connsiteY426" fmla="*/ 6594052 h 6858000"/>
              <a:gd name="connsiteX427" fmla="*/ 2207047 w 7467600"/>
              <a:gd name="connsiteY427" fmla="*/ 6654540 h 6858000"/>
              <a:gd name="connsiteX428" fmla="*/ 2299106 w 7467600"/>
              <a:gd name="connsiteY428" fmla="*/ 6778931 h 6858000"/>
              <a:gd name="connsiteX429" fmla="*/ 2314430 w 7467600"/>
              <a:gd name="connsiteY429" fmla="*/ 6801144 h 6858000"/>
              <a:gd name="connsiteX430" fmla="*/ 2352406 w 7467600"/>
              <a:gd name="connsiteY430" fmla="*/ 6858000 h 6858000"/>
              <a:gd name="connsiteX431" fmla="*/ 2314492 w 7467600"/>
              <a:gd name="connsiteY431" fmla="*/ 6858000 h 6858000"/>
              <a:gd name="connsiteX432" fmla="*/ 2288095 w 7467600"/>
              <a:gd name="connsiteY432" fmla="*/ 6818030 h 6858000"/>
              <a:gd name="connsiteX433" fmla="*/ 2272768 w 7467600"/>
              <a:gd name="connsiteY433" fmla="*/ 6795822 h 6858000"/>
              <a:gd name="connsiteX434" fmla="*/ 2182715 w 7467600"/>
              <a:gd name="connsiteY434" fmla="*/ 6675071 h 6858000"/>
              <a:gd name="connsiteX435" fmla="*/ 2032061 w 7467600"/>
              <a:gd name="connsiteY435" fmla="*/ 6541380 h 6858000"/>
              <a:gd name="connsiteX436" fmla="*/ 2257220 w 7467600"/>
              <a:gd name="connsiteY436" fmla="*/ 6826257 h 6858000"/>
              <a:gd name="connsiteX437" fmla="*/ 2281324 w 7467600"/>
              <a:gd name="connsiteY437" fmla="*/ 6858000 h 6858000"/>
              <a:gd name="connsiteX438" fmla="*/ 2242860 w 7467600"/>
              <a:gd name="connsiteY438" fmla="*/ 6858000 h 6858000"/>
              <a:gd name="connsiteX439" fmla="*/ 2232818 w 7467600"/>
              <a:gd name="connsiteY439" fmla="*/ 6844926 h 6858000"/>
              <a:gd name="connsiteX440" fmla="*/ 1990172 w 7467600"/>
              <a:gd name="connsiteY440" fmla="*/ 6542121 h 6858000"/>
              <a:gd name="connsiteX441" fmla="*/ 2124090 w 7467600"/>
              <a:gd name="connsiteY441" fmla="*/ 6761017 h 6858000"/>
              <a:gd name="connsiteX442" fmla="*/ 2200380 w 7467600"/>
              <a:gd name="connsiteY442" fmla="*/ 6858000 h 6858000"/>
              <a:gd name="connsiteX443" fmla="*/ 2147507 w 7467600"/>
              <a:gd name="connsiteY443" fmla="*/ 6858000 h 6858000"/>
              <a:gd name="connsiteX444" fmla="*/ 2070668 w 7467600"/>
              <a:gd name="connsiteY444" fmla="*/ 6761520 h 6858000"/>
              <a:gd name="connsiteX445" fmla="*/ 1975142 w 7467600"/>
              <a:gd name="connsiteY445" fmla="*/ 6585570 h 6858000"/>
              <a:gd name="connsiteX446" fmla="*/ 2050035 w 7467600"/>
              <a:gd name="connsiteY446" fmla="*/ 6813345 h 6858000"/>
              <a:gd name="connsiteX447" fmla="*/ 2063025 w 7467600"/>
              <a:gd name="connsiteY447" fmla="*/ 6858000 h 6858000"/>
              <a:gd name="connsiteX448" fmla="*/ 2021675 w 7467600"/>
              <a:gd name="connsiteY448" fmla="*/ 6858000 h 6858000"/>
              <a:gd name="connsiteX449" fmla="*/ 2019308 w 7467600"/>
              <a:gd name="connsiteY449" fmla="*/ 6847118 h 6858000"/>
              <a:gd name="connsiteX450" fmla="*/ 1938835 w 7467600"/>
              <a:gd name="connsiteY450" fmla="*/ 6551160 h 6858000"/>
              <a:gd name="connsiteX451" fmla="*/ 1953230 w 7467600"/>
              <a:gd name="connsiteY451" fmla="*/ 6759699 h 6858000"/>
              <a:gd name="connsiteX452" fmla="*/ 1956763 w 7467600"/>
              <a:gd name="connsiteY452" fmla="*/ 6778191 h 6858000"/>
              <a:gd name="connsiteX453" fmla="*/ 1967925 w 7467600"/>
              <a:gd name="connsiteY453" fmla="*/ 6858000 h 6858000"/>
              <a:gd name="connsiteX454" fmla="*/ 1936622 w 7467600"/>
              <a:gd name="connsiteY454" fmla="*/ 6858000 h 6858000"/>
              <a:gd name="connsiteX455" fmla="*/ 1926261 w 7467600"/>
              <a:gd name="connsiteY455" fmla="*/ 6784064 h 6858000"/>
              <a:gd name="connsiteX456" fmla="*/ 1922724 w 7467600"/>
              <a:gd name="connsiteY456" fmla="*/ 6765577 h 6858000"/>
              <a:gd name="connsiteX457" fmla="*/ 1904650 w 7467600"/>
              <a:gd name="connsiteY457" fmla="*/ 6639616 h 6858000"/>
              <a:gd name="connsiteX458" fmla="*/ 1885273 w 7467600"/>
              <a:gd name="connsiteY458" fmla="*/ 6858000 h 6858000"/>
              <a:gd name="connsiteX459" fmla="*/ 1854363 w 7467600"/>
              <a:gd name="connsiteY459" fmla="*/ 6858000 h 6858000"/>
              <a:gd name="connsiteX460" fmla="*/ 1880391 w 7467600"/>
              <a:gd name="connsiteY460" fmla="*/ 6603796 h 6858000"/>
              <a:gd name="connsiteX461" fmla="*/ 1818273 w 7467600"/>
              <a:gd name="connsiteY461" fmla="*/ 6715729 h 6858000"/>
              <a:gd name="connsiteX462" fmla="*/ 1794691 w 7467600"/>
              <a:gd name="connsiteY462" fmla="*/ 6843239 h 6858000"/>
              <a:gd name="connsiteX463" fmla="*/ 1794914 w 7467600"/>
              <a:gd name="connsiteY463" fmla="*/ 6858000 h 6858000"/>
              <a:gd name="connsiteX464" fmla="*/ 1746128 w 7467600"/>
              <a:gd name="connsiteY464" fmla="*/ 6858000 h 6858000"/>
              <a:gd name="connsiteX465" fmla="*/ 1753934 w 7467600"/>
              <a:gd name="connsiteY465" fmla="*/ 6724796 h 6858000"/>
              <a:gd name="connsiteX466" fmla="*/ 1792053 w 7467600"/>
              <a:gd name="connsiteY466" fmla="*/ 6572396 h 6858000"/>
              <a:gd name="connsiteX467" fmla="*/ 1862248 w 7467600"/>
              <a:gd name="connsiteY467" fmla="*/ 6266397 h 6858000"/>
              <a:gd name="connsiteX468" fmla="*/ 1862250 w 7467600"/>
              <a:gd name="connsiteY468" fmla="*/ 6033531 h 6858000"/>
              <a:gd name="connsiteX469" fmla="*/ 1211999 w 7467600"/>
              <a:gd name="connsiteY469" fmla="*/ 6683610 h 6858000"/>
              <a:gd name="connsiteX470" fmla="*/ 1213266 w 7467600"/>
              <a:gd name="connsiteY470" fmla="*/ 6691947 h 6858000"/>
              <a:gd name="connsiteX471" fmla="*/ 1203370 w 7467600"/>
              <a:gd name="connsiteY471" fmla="*/ 6850676 h 6858000"/>
              <a:gd name="connsiteX472" fmla="*/ 1203671 w 7467600"/>
              <a:gd name="connsiteY472" fmla="*/ 6858000 h 6858000"/>
              <a:gd name="connsiteX473" fmla="*/ 1143180 w 7467600"/>
              <a:gd name="connsiteY473" fmla="*/ 6858000 h 6858000"/>
              <a:gd name="connsiteX474" fmla="*/ 1142176 w 7467600"/>
              <a:gd name="connsiteY474" fmla="*/ 6766045 h 6858000"/>
              <a:gd name="connsiteX475" fmla="*/ 1067484 w 7467600"/>
              <a:gd name="connsiteY475" fmla="*/ 6858000 h 6858000"/>
              <a:gd name="connsiteX476" fmla="*/ 953928 w 7467600"/>
              <a:gd name="connsiteY476" fmla="*/ 6858000 h 6858000"/>
              <a:gd name="connsiteX477" fmla="*/ 959715 w 7467600"/>
              <a:gd name="connsiteY477" fmla="*/ 6850185 h 6858000"/>
              <a:gd name="connsiteX478" fmla="*/ 1483788 w 7467600"/>
              <a:gd name="connsiteY478" fmla="*/ 6259174 h 6858000"/>
              <a:gd name="connsiteX479" fmla="*/ 1100671 w 7467600"/>
              <a:gd name="connsiteY479" fmla="*/ 6252137 h 6858000"/>
              <a:gd name="connsiteX480" fmla="*/ 1090144 w 7467600"/>
              <a:gd name="connsiteY480" fmla="*/ 6256748 h 6858000"/>
              <a:gd name="connsiteX481" fmla="*/ 1095872 w 7467600"/>
              <a:gd name="connsiteY481" fmla="*/ 6271892 h 6858000"/>
              <a:gd name="connsiteX482" fmla="*/ 262785 w 7467600"/>
              <a:gd name="connsiteY482" fmla="*/ 6845450 h 6858000"/>
              <a:gd name="connsiteX483" fmla="*/ 209968 w 7467600"/>
              <a:gd name="connsiteY483" fmla="*/ 6770713 h 6858000"/>
              <a:gd name="connsiteX484" fmla="*/ 873460 w 7467600"/>
              <a:gd name="connsiteY484" fmla="*/ 6253768 h 6858000"/>
              <a:gd name="connsiteX485" fmla="*/ 192686 w 7467600"/>
              <a:gd name="connsiteY485" fmla="*/ 5849257 h 6858000"/>
              <a:gd name="connsiteX486" fmla="*/ 4696 w 7467600"/>
              <a:gd name="connsiteY486" fmla="*/ 5697668 h 6858000"/>
              <a:gd name="connsiteX487" fmla="*/ 0 w 7467600"/>
              <a:gd name="connsiteY487" fmla="*/ 5689984 h 6858000"/>
              <a:gd name="connsiteX488" fmla="*/ 0 w 7467600"/>
              <a:gd name="connsiteY488" fmla="*/ 5513472 h 6858000"/>
              <a:gd name="connsiteX489" fmla="*/ 174101 w 7467600"/>
              <a:gd name="connsiteY489" fmla="*/ 5620277 h 6858000"/>
              <a:gd name="connsiteX490" fmla="*/ 891800 w 7467600"/>
              <a:gd name="connsiteY490" fmla="*/ 6036935 h 6858000"/>
              <a:gd name="connsiteX491" fmla="*/ 1072219 w 7467600"/>
              <a:gd name="connsiteY491" fmla="*/ 6169443 h 6858000"/>
              <a:gd name="connsiteX492" fmla="*/ 1074117 w 7467600"/>
              <a:gd name="connsiteY492" fmla="*/ 6170301 h 6858000"/>
              <a:gd name="connsiteX493" fmla="*/ 1083114 w 7467600"/>
              <a:gd name="connsiteY493" fmla="*/ 6174131 h 6858000"/>
              <a:gd name="connsiteX494" fmla="*/ 1543010 w 7467600"/>
              <a:gd name="connsiteY494" fmla="*/ 6191140 h 6858000"/>
              <a:gd name="connsiteX495" fmla="*/ 1551080 w 7467600"/>
              <a:gd name="connsiteY495" fmla="*/ 6195006 h 6858000"/>
              <a:gd name="connsiteX496" fmla="*/ 2345443 w 7467600"/>
              <a:gd name="connsiteY496" fmla="*/ 5549882 h 6858000"/>
              <a:gd name="connsiteX497" fmla="*/ 1721499 w 7467600"/>
              <a:gd name="connsiteY497" fmla="*/ 5599969 h 6858000"/>
              <a:gd name="connsiteX498" fmla="*/ 767716 w 7467600"/>
              <a:gd name="connsiteY498" fmla="*/ 5472768 h 6858000"/>
              <a:gd name="connsiteX499" fmla="*/ 722147 w 7467600"/>
              <a:gd name="connsiteY499" fmla="*/ 5393091 h 6858000"/>
              <a:gd name="connsiteX500" fmla="*/ 1485552 w 7467600"/>
              <a:gd name="connsiteY500" fmla="*/ 5313202 h 6858000"/>
              <a:gd name="connsiteX501" fmla="*/ 2143004 w 7467600"/>
              <a:gd name="connsiteY501" fmla="*/ 5402420 h 6858000"/>
              <a:gd name="connsiteX502" fmla="*/ 1933391 w 7467600"/>
              <a:gd name="connsiteY502" fmla="*/ 5156971 h 6858000"/>
              <a:gd name="connsiteX503" fmla="*/ 1827118 w 7467600"/>
              <a:gd name="connsiteY503" fmla="*/ 4968410 h 6858000"/>
              <a:gd name="connsiteX504" fmla="*/ 1837349 w 7467600"/>
              <a:gd name="connsiteY504" fmla="*/ 4956357 h 6858000"/>
              <a:gd name="connsiteX505" fmla="*/ 2162835 w 7467600"/>
              <a:gd name="connsiteY505" fmla="*/ 5187853 h 6858000"/>
              <a:gd name="connsiteX506" fmla="*/ 2257167 w 7467600"/>
              <a:gd name="connsiteY506" fmla="*/ 5462123 h 6858000"/>
              <a:gd name="connsiteX507" fmla="*/ 2261598 w 7467600"/>
              <a:gd name="connsiteY507" fmla="*/ 5467998 h 6858000"/>
              <a:gd name="connsiteX508" fmla="*/ 2437177 w 7467600"/>
              <a:gd name="connsiteY508" fmla="*/ 5479608 h 6858000"/>
              <a:gd name="connsiteX509" fmla="*/ 2445247 w 7467600"/>
              <a:gd name="connsiteY509" fmla="*/ 5483476 h 6858000"/>
              <a:gd name="connsiteX510" fmla="*/ 2743626 w 7467600"/>
              <a:gd name="connsiteY510" fmla="*/ 5304819 h 6858000"/>
              <a:gd name="connsiteX511" fmla="*/ 3048102 w 7467600"/>
              <a:gd name="connsiteY511" fmla="*/ 5150595 h 6858000"/>
              <a:gd name="connsiteX512" fmla="*/ 1799414 w 7467600"/>
              <a:gd name="connsiteY512" fmla="*/ 4694732 h 6858000"/>
              <a:gd name="connsiteX513" fmla="*/ 1771735 w 7467600"/>
              <a:gd name="connsiteY513" fmla="*/ 4619929 h 6858000"/>
              <a:gd name="connsiteX514" fmla="*/ 3104273 w 7467600"/>
              <a:gd name="connsiteY514" fmla="*/ 5076159 h 6858000"/>
              <a:gd name="connsiteX515" fmla="*/ 3113245 w 7467600"/>
              <a:gd name="connsiteY515" fmla="*/ 5090705 h 6858000"/>
              <a:gd name="connsiteX516" fmla="*/ 3126294 w 7467600"/>
              <a:gd name="connsiteY516" fmla="*/ 5114400 h 6858000"/>
              <a:gd name="connsiteX517" fmla="*/ 3937433 w 7467600"/>
              <a:gd name="connsiteY517" fmla="*/ 4830473 h 6858000"/>
              <a:gd name="connsiteX518" fmla="*/ 3590475 w 7467600"/>
              <a:gd name="connsiteY518" fmla="*/ 4597974 h 6858000"/>
              <a:gd name="connsiteX519" fmla="*/ 3100264 w 7467600"/>
              <a:gd name="connsiteY519" fmla="*/ 4579845 h 6858000"/>
              <a:gd name="connsiteX520" fmla="*/ 2183576 w 7467600"/>
              <a:gd name="connsiteY520" fmla="*/ 4227150 h 6858000"/>
              <a:gd name="connsiteX521" fmla="*/ 2151029 w 7467600"/>
              <a:gd name="connsiteY521" fmla="*/ 4146947 h 6858000"/>
              <a:gd name="connsiteX522" fmla="*/ 3563434 w 7467600"/>
              <a:gd name="connsiteY522" fmla="*/ 4469115 h 6858000"/>
              <a:gd name="connsiteX523" fmla="*/ 3177952 w 7467600"/>
              <a:gd name="connsiteY523" fmla="*/ 3657386 h 6858000"/>
              <a:gd name="connsiteX524" fmla="*/ 3189263 w 7467600"/>
              <a:gd name="connsiteY524" fmla="*/ 3625726 h 6858000"/>
              <a:gd name="connsiteX525" fmla="*/ 3560912 w 7467600"/>
              <a:gd name="connsiteY525" fmla="*/ 4079863 h 6858000"/>
              <a:gd name="connsiteX526" fmla="*/ 3626636 w 7467600"/>
              <a:gd name="connsiteY526" fmla="*/ 4512230 h 6858000"/>
              <a:gd name="connsiteX527" fmla="*/ 3653088 w 7467600"/>
              <a:gd name="connsiteY527" fmla="*/ 4521417 h 6858000"/>
              <a:gd name="connsiteX528" fmla="*/ 3988128 w 7467600"/>
              <a:gd name="connsiteY528" fmla="*/ 4817267 h 6858000"/>
              <a:gd name="connsiteX529" fmla="*/ 4830582 w 7467600"/>
              <a:gd name="connsiteY529" fmla="*/ 4676000 h 6858000"/>
              <a:gd name="connsiteX530" fmla="*/ 4830100 w 7467600"/>
              <a:gd name="connsiteY530" fmla="*/ 4675554 h 6858000"/>
              <a:gd name="connsiteX531" fmla="*/ 4036318 w 7467600"/>
              <a:gd name="connsiteY531" fmla="*/ 4147013 h 6858000"/>
              <a:gd name="connsiteX532" fmla="*/ 3432098 w 7467600"/>
              <a:gd name="connsiteY532" fmla="*/ 3537312 h 6858000"/>
              <a:gd name="connsiteX533" fmla="*/ 3446761 w 7467600"/>
              <a:gd name="connsiteY533" fmla="*/ 3461278 h 6858000"/>
              <a:gd name="connsiteX534" fmla="*/ 4419733 w 7467600"/>
              <a:gd name="connsiteY534" fmla="*/ 3963555 h 6858000"/>
              <a:gd name="connsiteX535" fmla="*/ 4781371 w 7467600"/>
              <a:gd name="connsiteY535" fmla="*/ 4458604 h 6858000"/>
              <a:gd name="connsiteX536" fmla="*/ 4780440 w 7467600"/>
              <a:gd name="connsiteY536" fmla="*/ 4470290 h 6858000"/>
              <a:gd name="connsiteX537" fmla="*/ 4898954 w 7467600"/>
              <a:gd name="connsiteY537" fmla="*/ 4662092 h 6858000"/>
              <a:gd name="connsiteX538" fmla="*/ 4900699 w 7467600"/>
              <a:gd name="connsiteY538" fmla="*/ 4670867 h 6858000"/>
              <a:gd name="connsiteX539" fmla="*/ 5714511 w 7467600"/>
              <a:gd name="connsiteY539" fmla="*/ 4663483 h 6858000"/>
              <a:gd name="connsiteX540" fmla="*/ 5464793 w 7467600"/>
              <a:gd name="connsiteY540" fmla="*/ 4393556 h 6858000"/>
              <a:gd name="connsiteX541" fmla="*/ 5461897 w 7467600"/>
              <a:gd name="connsiteY541" fmla="*/ 4390879 h 6858000"/>
              <a:gd name="connsiteX542" fmla="*/ 4294126 w 7467600"/>
              <a:gd name="connsiteY542" fmla="*/ 3303048 h 6858000"/>
              <a:gd name="connsiteX543" fmla="*/ 4305321 w 7467600"/>
              <a:gd name="connsiteY543" fmla="*/ 3256953 h 6858000"/>
              <a:gd name="connsiteX544" fmla="*/ 4949299 w 7467600"/>
              <a:gd name="connsiteY544" fmla="*/ 3766336 h 6858000"/>
              <a:gd name="connsiteX545" fmla="*/ 5291452 w 7467600"/>
              <a:gd name="connsiteY545" fmla="*/ 4076801 h 6858000"/>
              <a:gd name="connsiteX546" fmla="*/ 5434998 w 7467600"/>
              <a:gd name="connsiteY546" fmla="*/ 4254100 h 6858000"/>
              <a:gd name="connsiteX547" fmla="*/ 5351015 w 7467600"/>
              <a:gd name="connsiteY547" fmla="*/ 3760989 h 6858000"/>
              <a:gd name="connsiteX548" fmla="*/ 5413780 w 7467600"/>
              <a:gd name="connsiteY548" fmla="*/ 2966265 h 6858000"/>
              <a:gd name="connsiteX549" fmla="*/ 5425627 w 7467600"/>
              <a:gd name="connsiteY549" fmla="*/ 2954192 h 6858000"/>
              <a:gd name="connsiteX550" fmla="*/ 6604735 w 7467600"/>
              <a:gd name="connsiteY550" fmla="*/ 2041381 h 6858000"/>
              <a:gd name="connsiteX551" fmla="*/ 7204487 w 7467600"/>
              <a:gd name="connsiteY551" fmla="*/ 2742112 h 6858000"/>
              <a:gd name="connsiteX552" fmla="*/ 7131592 w 7467600"/>
              <a:gd name="connsiteY552" fmla="*/ 2672096 h 6858000"/>
              <a:gd name="connsiteX553" fmla="*/ 6996344 w 7467600"/>
              <a:gd name="connsiteY553" fmla="*/ 2518310 h 6858000"/>
              <a:gd name="connsiteX554" fmla="*/ 6735495 w 7467600"/>
              <a:gd name="connsiteY554" fmla="*/ 2196890 h 6858000"/>
              <a:gd name="connsiteX555" fmla="*/ 6721901 w 7467600"/>
              <a:gd name="connsiteY555" fmla="*/ 2179274 h 6858000"/>
              <a:gd name="connsiteX556" fmla="*/ 6604735 w 7467600"/>
              <a:gd name="connsiteY556" fmla="*/ 2041381 h 6858000"/>
              <a:gd name="connsiteX557" fmla="*/ 6591670 w 7467600"/>
              <a:gd name="connsiteY557" fmla="*/ 1988277 h 6858000"/>
              <a:gd name="connsiteX558" fmla="*/ 6747349 w 7467600"/>
              <a:gd name="connsiteY558" fmla="*/ 2160069 h 6858000"/>
              <a:gd name="connsiteX559" fmla="*/ 6760943 w 7467600"/>
              <a:gd name="connsiteY559" fmla="*/ 2177686 h 6858000"/>
              <a:gd name="connsiteX560" fmla="*/ 7021065 w 7467600"/>
              <a:gd name="connsiteY560" fmla="*/ 2498102 h 6858000"/>
              <a:gd name="connsiteX561" fmla="*/ 7155223 w 7467600"/>
              <a:gd name="connsiteY561" fmla="*/ 2650386 h 6858000"/>
              <a:gd name="connsiteX562" fmla="*/ 7203167 w 7467600"/>
              <a:gd name="connsiteY562" fmla="*/ 2697288 h 6858000"/>
              <a:gd name="connsiteX563" fmla="*/ 6937703 w 7467600"/>
              <a:gd name="connsiteY563" fmla="*/ 2321981 h 6858000"/>
              <a:gd name="connsiteX564" fmla="*/ 6591670 w 7467600"/>
              <a:gd name="connsiteY564" fmla="*/ 1988277 h 6858000"/>
              <a:gd name="connsiteX565" fmla="*/ 5798671 w 7467600"/>
              <a:gd name="connsiteY565" fmla="*/ 1981601 h 6858000"/>
              <a:gd name="connsiteX566" fmla="*/ 5754709 w 7467600"/>
              <a:gd name="connsiteY566" fmla="*/ 2071454 h 6858000"/>
              <a:gd name="connsiteX567" fmla="*/ 5763044 w 7467600"/>
              <a:gd name="connsiteY567" fmla="*/ 2842206 h 6858000"/>
              <a:gd name="connsiteX568" fmla="*/ 5764974 w 7467600"/>
              <a:gd name="connsiteY568" fmla="*/ 2799609 h 6858000"/>
              <a:gd name="connsiteX569" fmla="*/ 5767665 w 7467600"/>
              <a:gd name="connsiteY569" fmla="*/ 2666409 h 6858000"/>
              <a:gd name="connsiteX570" fmla="*/ 5763055 w 7467600"/>
              <a:gd name="connsiteY570" fmla="*/ 2579705 h 6858000"/>
              <a:gd name="connsiteX571" fmla="*/ 5758079 w 7467600"/>
              <a:gd name="connsiteY571" fmla="*/ 2492508 h 6858000"/>
              <a:gd name="connsiteX572" fmla="*/ 5779325 w 7467600"/>
              <a:gd name="connsiteY572" fmla="*/ 2197069 h 6858000"/>
              <a:gd name="connsiteX573" fmla="*/ 5798671 w 7467600"/>
              <a:gd name="connsiteY573" fmla="*/ 1981601 h 6858000"/>
              <a:gd name="connsiteX574" fmla="*/ 5829202 w 7467600"/>
              <a:gd name="connsiteY574" fmla="*/ 1971679 h 6858000"/>
              <a:gd name="connsiteX575" fmla="*/ 5809558 w 7467600"/>
              <a:gd name="connsiteY575" fmla="*/ 2198043 h 6858000"/>
              <a:gd name="connsiteX576" fmla="*/ 5788653 w 7467600"/>
              <a:gd name="connsiteY576" fmla="*/ 2489430 h 6858000"/>
              <a:gd name="connsiteX577" fmla="*/ 5793439 w 7467600"/>
              <a:gd name="connsiteY577" fmla="*/ 2575235 h 6858000"/>
              <a:gd name="connsiteX578" fmla="*/ 5796837 w 7467600"/>
              <a:gd name="connsiteY578" fmla="*/ 2637633 h 6858000"/>
              <a:gd name="connsiteX579" fmla="*/ 5818614 w 7467600"/>
              <a:gd name="connsiteY579" fmla="*/ 2473055 h 6858000"/>
              <a:gd name="connsiteX580" fmla="*/ 5829202 w 7467600"/>
              <a:gd name="connsiteY580" fmla="*/ 1971679 h 6858000"/>
              <a:gd name="connsiteX581" fmla="*/ 5911389 w 7467600"/>
              <a:gd name="connsiteY581" fmla="*/ 1898371 h 6858000"/>
              <a:gd name="connsiteX582" fmla="*/ 6237627 w 7467600"/>
              <a:gd name="connsiteY582" fmla="*/ 2231921 h 6858000"/>
              <a:gd name="connsiteX583" fmla="*/ 5911389 w 7467600"/>
              <a:gd name="connsiteY583" fmla="*/ 1898371 h 6858000"/>
              <a:gd name="connsiteX584" fmla="*/ 6944437 w 7467600"/>
              <a:gd name="connsiteY584" fmla="*/ 1575402 h 6858000"/>
              <a:gd name="connsiteX585" fmla="*/ 6304730 w 7467600"/>
              <a:gd name="connsiteY585" fmla="*/ 1766654 h 6858000"/>
              <a:gd name="connsiteX586" fmla="*/ 6944437 w 7467600"/>
              <a:gd name="connsiteY586" fmla="*/ 1575402 h 6858000"/>
              <a:gd name="connsiteX587" fmla="*/ 7019523 w 7467600"/>
              <a:gd name="connsiteY587" fmla="*/ 1519450 h 6858000"/>
              <a:gd name="connsiteX588" fmla="*/ 6298091 w 7467600"/>
              <a:gd name="connsiteY588" fmla="*/ 1737122 h 6858000"/>
              <a:gd name="connsiteX589" fmla="*/ 7019523 w 7467600"/>
              <a:gd name="connsiteY589" fmla="*/ 1519450 h 6858000"/>
              <a:gd name="connsiteX590" fmla="*/ 2399523 w 7467600"/>
              <a:gd name="connsiteY590" fmla="*/ 1428234 h 6858000"/>
              <a:gd name="connsiteX591" fmla="*/ 2224982 w 7467600"/>
              <a:gd name="connsiteY591" fmla="*/ 1826201 h 6858000"/>
              <a:gd name="connsiteX592" fmla="*/ 2096099 w 7467600"/>
              <a:gd name="connsiteY592" fmla="*/ 2345900 h 6858000"/>
              <a:gd name="connsiteX593" fmla="*/ 2283317 w 7467600"/>
              <a:gd name="connsiteY593" fmla="*/ 1796925 h 6858000"/>
              <a:gd name="connsiteX594" fmla="*/ 2399523 w 7467600"/>
              <a:gd name="connsiteY594" fmla="*/ 1428234 h 6858000"/>
              <a:gd name="connsiteX595" fmla="*/ 2448558 w 7467600"/>
              <a:gd name="connsiteY595" fmla="*/ 1373435 h 6858000"/>
              <a:gd name="connsiteX596" fmla="*/ 2312521 w 7467600"/>
              <a:gd name="connsiteY596" fmla="*/ 1806140 h 6858000"/>
              <a:gd name="connsiteX597" fmla="*/ 2127533 w 7467600"/>
              <a:gd name="connsiteY597" fmla="*/ 2348380 h 6858000"/>
              <a:gd name="connsiteX598" fmla="*/ 2358080 w 7467600"/>
              <a:gd name="connsiteY598" fmla="*/ 1866134 h 6858000"/>
              <a:gd name="connsiteX599" fmla="*/ 2407436 w 7467600"/>
              <a:gd name="connsiteY599" fmla="*/ 1651070 h 6858000"/>
              <a:gd name="connsiteX600" fmla="*/ 2448558 w 7467600"/>
              <a:gd name="connsiteY600" fmla="*/ 1373435 h 6858000"/>
              <a:gd name="connsiteX601" fmla="*/ 278707 w 7467600"/>
              <a:gd name="connsiteY601" fmla="*/ 1352270 h 6858000"/>
              <a:gd name="connsiteX602" fmla="*/ 321570 w 7467600"/>
              <a:gd name="connsiteY602" fmla="*/ 1861610 h 6858000"/>
              <a:gd name="connsiteX603" fmla="*/ 294281 w 7467600"/>
              <a:gd name="connsiteY603" fmla="*/ 1440658 h 6858000"/>
              <a:gd name="connsiteX604" fmla="*/ 278707 w 7467600"/>
              <a:gd name="connsiteY604" fmla="*/ 1352270 h 6858000"/>
              <a:gd name="connsiteX605" fmla="*/ 1423821 w 7467600"/>
              <a:gd name="connsiteY605" fmla="*/ 1351958 h 6858000"/>
              <a:gd name="connsiteX606" fmla="*/ 1638521 w 7467600"/>
              <a:gd name="connsiteY606" fmla="*/ 1908470 h 6858000"/>
              <a:gd name="connsiteX607" fmla="*/ 1754199 w 7467600"/>
              <a:gd name="connsiteY607" fmla="*/ 2149284 h 6858000"/>
              <a:gd name="connsiteX608" fmla="*/ 1908359 w 7467600"/>
              <a:gd name="connsiteY608" fmla="*/ 2364988 h 6858000"/>
              <a:gd name="connsiteX609" fmla="*/ 1647661 w 7467600"/>
              <a:gd name="connsiteY609" fmla="*/ 1825945 h 6858000"/>
              <a:gd name="connsiteX610" fmla="*/ 1423821 w 7467600"/>
              <a:gd name="connsiteY610" fmla="*/ 1351958 h 6858000"/>
              <a:gd name="connsiteX611" fmla="*/ 1431890 w 7467600"/>
              <a:gd name="connsiteY611" fmla="*/ 1306475 h 6858000"/>
              <a:gd name="connsiteX612" fmla="*/ 1507597 w 7467600"/>
              <a:gd name="connsiteY612" fmla="*/ 1446132 h 6858000"/>
              <a:gd name="connsiteX613" fmla="*/ 1674586 w 7467600"/>
              <a:gd name="connsiteY613" fmla="*/ 1813832 h 6858000"/>
              <a:gd name="connsiteX614" fmla="*/ 1815950 w 7467600"/>
              <a:gd name="connsiteY614" fmla="*/ 2128564 h 6858000"/>
              <a:gd name="connsiteX615" fmla="*/ 1984242 w 7467600"/>
              <a:gd name="connsiteY615" fmla="*/ 2430829 h 6858000"/>
              <a:gd name="connsiteX616" fmla="*/ 2014023 w 7467600"/>
              <a:gd name="connsiteY616" fmla="*/ 2450995 h 6858000"/>
              <a:gd name="connsiteX617" fmla="*/ 1747337 w 7467600"/>
              <a:gd name="connsiteY617" fmla="*/ 1855264 h 6858000"/>
              <a:gd name="connsiteX618" fmla="*/ 1533749 w 7467600"/>
              <a:gd name="connsiteY618" fmla="*/ 1478656 h 6858000"/>
              <a:gd name="connsiteX619" fmla="*/ 1431890 w 7467600"/>
              <a:gd name="connsiteY619" fmla="*/ 1306475 h 6858000"/>
              <a:gd name="connsiteX620" fmla="*/ 5052692 w 7467600"/>
              <a:gd name="connsiteY620" fmla="*/ 1292994 h 6858000"/>
              <a:gd name="connsiteX621" fmla="*/ 5200661 w 7467600"/>
              <a:gd name="connsiteY621" fmla="*/ 1635186 h 6858000"/>
              <a:gd name="connsiteX622" fmla="*/ 5297138 w 7467600"/>
              <a:gd name="connsiteY622" fmla="*/ 1906351 h 6858000"/>
              <a:gd name="connsiteX623" fmla="*/ 5052692 w 7467600"/>
              <a:gd name="connsiteY623" fmla="*/ 1292994 h 6858000"/>
              <a:gd name="connsiteX624" fmla="*/ 5009948 w 7467600"/>
              <a:gd name="connsiteY624" fmla="*/ 1273619 h 6858000"/>
              <a:gd name="connsiteX625" fmla="*/ 5121777 w 7467600"/>
              <a:gd name="connsiteY625" fmla="*/ 1654213 h 6858000"/>
              <a:gd name="connsiteX626" fmla="*/ 5293545 w 7467600"/>
              <a:gd name="connsiteY626" fmla="*/ 2072247 h 6858000"/>
              <a:gd name="connsiteX627" fmla="*/ 5294042 w 7467600"/>
              <a:gd name="connsiteY627" fmla="*/ 2065019 h 6858000"/>
              <a:gd name="connsiteX628" fmla="*/ 5171936 w 7467600"/>
              <a:gd name="connsiteY628" fmla="*/ 1647613 h 6858000"/>
              <a:gd name="connsiteX629" fmla="*/ 5009948 w 7467600"/>
              <a:gd name="connsiteY629" fmla="*/ 1273619 h 6858000"/>
              <a:gd name="connsiteX630" fmla="*/ 655236 w 7467600"/>
              <a:gd name="connsiteY630" fmla="*/ 1268632 h 6858000"/>
              <a:gd name="connsiteX631" fmla="*/ 839521 w 7467600"/>
              <a:gd name="connsiteY631" fmla="*/ 1685315 h 6858000"/>
              <a:gd name="connsiteX632" fmla="*/ 1109416 w 7467600"/>
              <a:gd name="connsiteY632" fmla="*/ 2061663 h 6858000"/>
              <a:gd name="connsiteX633" fmla="*/ 1298300 w 7467600"/>
              <a:gd name="connsiteY633" fmla="*/ 2247742 h 6858000"/>
              <a:gd name="connsiteX634" fmla="*/ 1125871 w 7467600"/>
              <a:gd name="connsiteY634" fmla="*/ 1989513 h 6858000"/>
              <a:gd name="connsiteX635" fmla="*/ 981574 w 7467600"/>
              <a:gd name="connsiteY635" fmla="*/ 1783157 h 6858000"/>
              <a:gd name="connsiteX636" fmla="*/ 922198 w 7467600"/>
              <a:gd name="connsiteY636" fmla="*/ 1677437 h 6858000"/>
              <a:gd name="connsiteX637" fmla="*/ 869293 w 7467600"/>
              <a:gd name="connsiteY637" fmla="*/ 1583214 h 6858000"/>
              <a:gd name="connsiteX638" fmla="*/ 751431 w 7467600"/>
              <a:gd name="connsiteY638" fmla="*/ 1405731 h 6858000"/>
              <a:gd name="connsiteX639" fmla="*/ 655236 w 7467600"/>
              <a:gd name="connsiteY639" fmla="*/ 1268632 h 6858000"/>
              <a:gd name="connsiteX640" fmla="*/ 6516292 w 7467600"/>
              <a:gd name="connsiteY640" fmla="*/ 1263064 h 6858000"/>
              <a:gd name="connsiteX641" fmla="*/ 5736320 w 7467600"/>
              <a:gd name="connsiteY641" fmla="*/ 1501803 h 6858000"/>
              <a:gd name="connsiteX642" fmla="*/ 6516292 w 7467600"/>
              <a:gd name="connsiteY642" fmla="*/ 1263064 h 6858000"/>
              <a:gd name="connsiteX643" fmla="*/ 291466 w 7467600"/>
              <a:gd name="connsiteY643" fmla="*/ 1250369 h 6858000"/>
              <a:gd name="connsiteX644" fmla="*/ 323180 w 7467600"/>
              <a:gd name="connsiteY644" fmla="*/ 1435283 h 6858000"/>
              <a:gd name="connsiteX645" fmla="*/ 349381 w 7467600"/>
              <a:gd name="connsiteY645" fmla="*/ 1875041 h 6858000"/>
              <a:gd name="connsiteX646" fmla="*/ 374363 w 7467600"/>
              <a:gd name="connsiteY646" fmla="*/ 1506494 h 6858000"/>
              <a:gd name="connsiteX647" fmla="*/ 302168 w 7467600"/>
              <a:gd name="connsiteY647" fmla="*/ 1274495 h 6858000"/>
              <a:gd name="connsiteX648" fmla="*/ 291466 w 7467600"/>
              <a:gd name="connsiteY648" fmla="*/ 1250369 h 6858000"/>
              <a:gd name="connsiteX649" fmla="*/ 678222 w 7467600"/>
              <a:gd name="connsiteY649" fmla="*/ 1248670 h 6858000"/>
              <a:gd name="connsiteX650" fmla="*/ 775536 w 7467600"/>
              <a:gd name="connsiteY650" fmla="*/ 1388015 h 6858000"/>
              <a:gd name="connsiteX651" fmla="*/ 894529 w 7467600"/>
              <a:gd name="connsiteY651" fmla="*/ 1567739 h 6858000"/>
              <a:gd name="connsiteX652" fmla="*/ 948000 w 7467600"/>
              <a:gd name="connsiteY652" fmla="*/ 1663088 h 6858000"/>
              <a:gd name="connsiteX653" fmla="*/ 1006812 w 7467600"/>
              <a:gd name="connsiteY653" fmla="*/ 1767683 h 6858000"/>
              <a:gd name="connsiteX654" fmla="*/ 1149133 w 7467600"/>
              <a:gd name="connsiteY654" fmla="*/ 1971513 h 6858000"/>
              <a:gd name="connsiteX655" fmla="*/ 1333952 w 7467600"/>
              <a:gd name="connsiteY655" fmla="*/ 2251620 h 6858000"/>
              <a:gd name="connsiteX656" fmla="*/ 1337329 w 7467600"/>
              <a:gd name="connsiteY656" fmla="*/ 2258350 h 6858000"/>
              <a:gd name="connsiteX657" fmla="*/ 1014726 w 7467600"/>
              <a:gd name="connsiteY657" fmla="*/ 1615556 h 6858000"/>
              <a:gd name="connsiteX658" fmla="*/ 678222 w 7467600"/>
              <a:gd name="connsiteY658" fmla="*/ 1248670 h 6858000"/>
              <a:gd name="connsiteX659" fmla="*/ 6691602 w 7467600"/>
              <a:gd name="connsiteY659" fmla="*/ 1140573 h 6858000"/>
              <a:gd name="connsiteX660" fmla="*/ 6571100 w 7467600"/>
              <a:gd name="connsiteY660" fmla="*/ 1183662 h 6858000"/>
              <a:gd name="connsiteX661" fmla="*/ 6241687 w 7467600"/>
              <a:gd name="connsiteY661" fmla="*/ 1257600 h 6858000"/>
              <a:gd name="connsiteX662" fmla="*/ 5693009 w 7467600"/>
              <a:gd name="connsiteY662" fmla="*/ 1478256 h 6858000"/>
              <a:gd name="connsiteX663" fmla="*/ 6548420 w 7467600"/>
              <a:gd name="connsiteY663" fmla="*/ 1214599 h 6858000"/>
              <a:gd name="connsiteX664" fmla="*/ 6605473 w 7467600"/>
              <a:gd name="connsiteY664" fmla="*/ 1184686 h 6858000"/>
              <a:gd name="connsiteX665" fmla="*/ 6691602 w 7467600"/>
              <a:gd name="connsiteY665" fmla="*/ 1140573 h 6858000"/>
              <a:gd name="connsiteX666" fmla="*/ 4002475 w 7467600"/>
              <a:gd name="connsiteY666" fmla="*/ 1037802 h 6858000"/>
              <a:gd name="connsiteX667" fmla="*/ 4000324 w 7467600"/>
              <a:gd name="connsiteY667" fmla="*/ 1039362 h 6858000"/>
              <a:gd name="connsiteX668" fmla="*/ 4002862 w 7467600"/>
              <a:gd name="connsiteY668" fmla="*/ 1042866 h 6858000"/>
              <a:gd name="connsiteX669" fmla="*/ 4002475 w 7467600"/>
              <a:gd name="connsiteY669" fmla="*/ 1037802 h 6858000"/>
              <a:gd name="connsiteX670" fmla="*/ 506322 w 7467600"/>
              <a:gd name="connsiteY670" fmla="*/ 1020997 h 6858000"/>
              <a:gd name="connsiteX671" fmla="*/ 533068 w 7467600"/>
              <a:gd name="connsiteY671" fmla="*/ 1029409 h 6858000"/>
              <a:gd name="connsiteX672" fmla="*/ 1232525 w 7467600"/>
              <a:gd name="connsiteY672" fmla="*/ 1804675 h 6858000"/>
              <a:gd name="connsiteX673" fmla="*/ 1388858 w 7467600"/>
              <a:gd name="connsiteY673" fmla="*/ 2368011 h 6858000"/>
              <a:gd name="connsiteX674" fmla="*/ 1384098 w 7467600"/>
              <a:gd name="connsiteY674" fmla="*/ 2378125 h 6858000"/>
              <a:gd name="connsiteX675" fmla="*/ 1425393 w 7467600"/>
              <a:gd name="connsiteY675" fmla="*/ 2589124 h 6858000"/>
              <a:gd name="connsiteX676" fmla="*/ 1424001 w 7467600"/>
              <a:gd name="connsiteY676" fmla="*/ 2597541 h 6858000"/>
              <a:gd name="connsiteX677" fmla="*/ 2152729 w 7467600"/>
              <a:gd name="connsiteY677" fmla="*/ 2864487 h 6858000"/>
              <a:gd name="connsiteX678" fmla="*/ 2020609 w 7467600"/>
              <a:gd name="connsiteY678" fmla="*/ 2539671 h 6858000"/>
              <a:gd name="connsiteX679" fmla="*/ 2018920 w 7467600"/>
              <a:gd name="connsiteY679" fmla="*/ 2536309 h 6858000"/>
              <a:gd name="connsiteX680" fmla="*/ 1342441 w 7467600"/>
              <a:gd name="connsiteY680" fmla="*/ 1173017 h 6858000"/>
              <a:gd name="connsiteX681" fmla="*/ 1367925 w 7467600"/>
              <a:gd name="connsiteY681" fmla="*/ 1135648 h 6858000"/>
              <a:gd name="connsiteX682" fmla="*/ 1771401 w 7467600"/>
              <a:gd name="connsiteY682" fmla="*/ 1806673 h 6858000"/>
              <a:gd name="connsiteX683" fmla="*/ 1972385 w 7467600"/>
              <a:gd name="connsiteY683" fmla="*/ 2198735 h 6858000"/>
              <a:gd name="connsiteX684" fmla="*/ 2040892 w 7467600"/>
              <a:gd name="connsiteY684" fmla="*/ 2405205 h 6858000"/>
              <a:gd name="connsiteX685" fmla="*/ 2131689 w 7467600"/>
              <a:gd name="connsiteY685" fmla="*/ 1936926 h 6858000"/>
              <a:gd name="connsiteX686" fmla="*/ 2454820 w 7467600"/>
              <a:gd name="connsiteY686" fmla="*/ 1248808 h 6858000"/>
              <a:gd name="connsiteX687" fmla="*/ 2492512 w 7467600"/>
              <a:gd name="connsiteY687" fmla="*/ 1302920 h 6858000"/>
              <a:gd name="connsiteX688" fmla="*/ 2081216 w 7467600"/>
              <a:gd name="connsiteY688" fmla="*/ 2527513 h 6858000"/>
              <a:gd name="connsiteX689" fmla="*/ 2081211 w 7467600"/>
              <a:gd name="connsiteY689" fmla="*/ 2528916 h 6858000"/>
              <a:gd name="connsiteX690" fmla="*/ 2199067 w 7467600"/>
              <a:gd name="connsiteY690" fmla="*/ 2884061 h 6858000"/>
              <a:gd name="connsiteX691" fmla="*/ 3192586 w 7467600"/>
              <a:gd name="connsiteY691" fmla="*/ 3411496 h 6858000"/>
              <a:gd name="connsiteX692" fmla="*/ 3182620 w 7467600"/>
              <a:gd name="connsiteY692" fmla="*/ 3483279 h 6858000"/>
              <a:gd name="connsiteX693" fmla="*/ 2435119 w 7467600"/>
              <a:gd name="connsiteY693" fmla="*/ 3080173 h 6858000"/>
              <a:gd name="connsiteX694" fmla="*/ 2410152 w 7467600"/>
              <a:gd name="connsiteY694" fmla="*/ 3063751 h 6858000"/>
              <a:gd name="connsiteX695" fmla="*/ 2408099 w 7467600"/>
              <a:gd name="connsiteY695" fmla="*/ 3064403 h 6858000"/>
              <a:gd name="connsiteX696" fmla="*/ 2407218 w 7467600"/>
              <a:gd name="connsiteY696" fmla="*/ 3070324 h 6858000"/>
              <a:gd name="connsiteX697" fmla="*/ 2380138 w 7467600"/>
              <a:gd name="connsiteY697" fmla="*/ 3099341 h 6858000"/>
              <a:gd name="connsiteX698" fmla="*/ 1765923 w 7467600"/>
              <a:gd name="connsiteY698" fmla="*/ 3581043 h 6858000"/>
              <a:gd name="connsiteX699" fmla="*/ 1702258 w 7467600"/>
              <a:gd name="connsiteY699" fmla="*/ 3612286 h 6858000"/>
              <a:gd name="connsiteX700" fmla="*/ 1538370 w 7467600"/>
              <a:gd name="connsiteY700" fmla="*/ 3811804 h 6858000"/>
              <a:gd name="connsiteX701" fmla="*/ 542867 w 7467600"/>
              <a:gd name="connsiteY701" fmla="*/ 4944092 h 6858000"/>
              <a:gd name="connsiteX702" fmla="*/ 515800 w 7467600"/>
              <a:gd name="connsiteY702" fmla="*/ 4862180 h 6858000"/>
              <a:gd name="connsiteX703" fmla="*/ 909145 w 7467600"/>
              <a:gd name="connsiteY703" fmla="*/ 4199225 h 6858000"/>
              <a:gd name="connsiteX704" fmla="*/ 1214067 w 7467600"/>
              <a:gd name="connsiteY704" fmla="*/ 3908561 h 6858000"/>
              <a:gd name="connsiteX705" fmla="*/ 640967 w 7467600"/>
              <a:gd name="connsiteY705" fmla="*/ 4105601 h 6858000"/>
              <a:gd name="connsiteX706" fmla="*/ 112563 w 7467600"/>
              <a:gd name="connsiteY706" fmla="*/ 4396952 h 6858000"/>
              <a:gd name="connsiteX707" fmla="*/ 0 w 7467600"/>
              <a:gd name="connsiteY707" fmla="*/ 4466006 h 6858000"/>
              <a:gd name="connsiteX708" fmla="*/ 0 w 7467600"/>
              <a:gd name="connsiteY708" fmla="*/ 4233763 h 6858000"/>
              <a:gd name="connsiteX709" fmla="*/ 36881 w 7467600"/>
              <a:gd name="connsiteY709" fmla="*/ 4200118 h 6858000"/>
              <a:gd name="connsiteX710" fmla="*/ 910534 w 7467600"/>
              <a:gd name="connsiteY710" fmla="*/ 3629753 h 6858000"/>
              <a:gd name="connsiteX711" fmla="*/ 1578717 w 7467600"/>
              <a:gd name="connsiteY711" fmla="*/ 3575982 h 6858000"/>
              <a:gd name="connsiteX712" fmla="*/ 2338780 w 7467600"/>
              <a:gd name="connsiteY712" fmla="*/ 3033725 h 6858000"/>
              <a:gd name="connsiteX713" fmla="*/ 1807991 w 7467600"/>
              <a:gd name="connsiteY713" fmla="*/ 2807184 h 6858000"/>
              <a:gd name="connsiteX714" fmla="*/ 1416358 w 7467600"/>
              <a:gd name="connsiteY714" fmla="*/ 3112571 h 6858000"/>
              <a:gd name="connsiteX715" fmla="*/ 939066 w 7467600"/>
              <a:gd name="connsiteY715" fmla="*/ 3378798 h 6858000"/>
              <a:gd name="connsiteX716" fmla="*/ 115099 w 7467600"/>
              <a:gd name="connsiteY716" fmla="*/ 3607650 h 6858000"/>
              <a:gd name="connsiteX717" fmla="*/ 97284 w 7467600"/>
              <a:gd name="connsiteY717" fmla="*/ 3520393 h 6858000"/>
              <a:gd name="connsiteX718" fmla="*/ 922050 w 7467600"/>
              <a:gd name="connsiteY718" fmla="*/ 3074867 h 6858000"/>
              <a:gd name="connsiteX719" fmla="*/ 1405265 w 7467600"/>
              <a:gd name="connsiteY719" fmla="*/ 3016319 h 6858000"/>
              <a:gd name="connsiteX720" fmla="*/ 1407512 w 7467600"/>
              <a:gd name="connsiteY720" fmla="*/ 3018001 h 6858000"/>
              <a:gd name="connsiteX721" fmla="*/ 1726266 w 7467600"/>
              <a:gd name="connsiteY721" fmla="*/ 2777274 h 6858000"/>
              <a:gd name="connsiteX722" fmla="*/ 625390 w 7467600"/>
              <a:gd name="connsiteY722" fmla="*/ 2514541 h 6858000"/>
              <a:gd name="connsiteX723" fmla="*/ 619799 w 7467600"/>
              <a:gd name="connsiteY723" fmla="*/ 2527180 h 6858000"/>
              <a:gd name="connsiteX724" fmla="*/ 310030 w 7467600"/>
              <a:gd name="connsiteY724" fmla="*/ 2771818 h 6858000"/>
              <a:gd name="connsiteX725" fmla="*/ 173877 w 7467600"/>
              <a:gd name="connsiteY725" fmla="*/ 2937056 h 6858000"/>
              <a:gd name="connsiteX726" fmla="*/ 77889 w 7467600"/>
              <a:gd name="connsiteY726" fmla="*/ 3138440 h 6858000"/>
              <a:gd name="connsiteX727" fmla="*/ 0 w 7467600"/>
              <a:gd name="connsiteY727" fmla="*/ 3271395 h 6858000"/>
              <a:gd name="connsiteX728" fmla="*/ 0 w 7467600"/>
              <a:gd name="connsiteY728" fmla="*/ 3153002 h 6858000"/>
              <a:gd name="connsiteX729" fmla="*/ 2386 w 7467600"/>
              <a:gd name="connsiteY729" fmla="*/ 3149203 h 6858000"/>
              <a:gd name="connsiteX730" fmla="*/ 89753 w 7467600"/>
              <a:gd name="connsiteY730" fmla="*/ 2987702 h 6858000"/>
              <a:gd name="connsiteX731" fmla="*/ 76869 w 7467600"/>
              <a:gd name="connsiteY731" fmla="*/ 3005404 h 6858000"/>
              <a:gd name="connsiteX732" fmla="*/ 32049 w 7467600"/>
              <a:gd name="connsiteY732" fmla="*/ 3065814 h 6858000"/>
              <a:gd name="connsiteX733" fmla="*/ 0 w 7467600"/>
              <a:gd name="connsiteY733" fmla="*/ 3108744 h 6858000"/>
              <a:gd name="connsiteX734" fmla="*/ 0 w 7467600"/>
              <a:gd name="connsiteY734" fmla="*/ 3058059 h 6858000"/>
              <a:gd name="connsiteX735" fmla="*/ 7610 w 7467600"/>
              <a:gd name="connsiteY735" fmla="*/ 3047889 h 6858000"/>
              <a:gd name="connsiteX736" fmla="*/ 52419 w 7467600"/>
              <a:gd name="connsiteY736" fmla="*/ 2987479 h 6858000"/>
              <a:gd name="connsiteX737" fmla="*/ 59142 w 7467600"/>
              <a:gd name="connsiteY737" fmla="*/ 2978488 h 6858000"/>
              <a:gd name="connsiteX738" fmla="*/ 0 w 7467600"/>
              <a:gd name="connsiteY738" fmla="*/ 3015334 h 6858000"/>
              <a:gd name="connsiteX739" fmla="*/ 0 w 7467600"/>
              <a:gd name="connsiteY739" fmla="*/ 2914286 h 6858000"/>
              <a:gd name="connsiteX740" fmla="*/ 36383 w 7467600"/>
              <a:gd name="connsiteY740" fmla="*/ 2901128 h 6858000"/>
              <a:gd name="connsiteX741" fmla="*/ 156329 w 7467600"/>
              <a:gd name="connsiteY741" fmla="*/ 2840533 h 6858000"/>
              <a:gd name="connsiteX742" fmla="*/ 358355 w 7467600"/>
              <a:gd name="connsiteY742" fmla="*/ 2620471 h 6858000"/>
              <a:gd name="connsiteX743" fmla="*/ 510577 w 7467600"/>
              <a:gd name="connsiteY743" fmla="*/ 2501244 h 6858000"/>
              <a:gd name="connsiteX744" fmla="*/ 211967 w 7467600"/>
              <a:gd name="connsiteY744" fmla="*/ 2479171 h 6858000"/>
              <a:gd name="connsiteX745" fmla="*/ 0 w 7467600"/>
              <a:gd name="connsiteY745" fmla="*/ 2476398 h 6858000"/>
              <a:gd name="connsiteX746" fmla="*/ 0 w 7467600"/>
              <a:gd name="connsiteY746" fmla="*/ 2389189 h 6858000"/>
              <a:gd name="connsiteX747" fmla="*/ 103062 w 7467600"/>
              <a:gd name="connsiteY747" fmla="*/ 2389518 h 6858000"/>
              <a:gd name="connsiteX748" fmla="*/ 510734 w 7467600"/>
              <a:gd name="connsiteY748" fmla="*/ 2416201 h 6858000"/>
              <a:gd name="connsiteX749" fmla="*/ 279257 w 7467600"/>
              <a:gd name="connsiteY749" fmla="*/ 2092102 h 6858000"/>
              <a:gd name="connsiteX750" fmla="*/ 65265 w 7467600"/>
              <a:gd name="connsiteY750" fmla="*/ 2006049 h 6858000"/>
              <a:gd name="connsiteX751" fmla="*/ 0 w 7467600"/>
              <a:gd name="connsiteY751" fmla="*/ 1982532 h 6858000"/>
              <a:gd name="connsiteX752" fmla="*/ 0 w 7467600"/>
              <a:gd name="connsiteY752" fmla="*/ 1912789 h 6858000"/>
              <a:gd name="connsiteX753" fmla="*/ 97460 w 7467600"/>
              <a:gd name="connsiteY753" fmla="*/ 1953725 h 6858000"/>
              <a:gd name="connsiteX754" fmla="*/ 221272 w 7467600"/>
              <a:gd name="connsiteY754" fmla="*/ 1980766 h 6858000"/>
              <a:gd name="connsiteX755" fmla="*/ 116765 w 7467600"/>
              <a:gd name="connsiteY755" fmla="*/ 1911033 h 6858000"/>
              <a:gd name="connsiteX756" fmla="*/ 16405 w 7467600"/>
              <a:gd name="connsiteY756" fmla="*/ 1803412 h 6858000"/>
              <a:gd name="connsiteX757" fmla="*/ 0 w 7467600"/>
              <a:gd name="connsiteY757" fmla="*/ 1784777 h 6858000"/>
              <a:gd name="connsiteX758" fmla="*/ 0 w 7467600"/>
              <a:gd name="connsiteY758" fmla="*/ 1740082 h 6858000"/>
              <a:gd name="connsiteX759" fmla="*/ 39394 w 7467600"/>
              <a:gd name="connsiteY759" fmla="*/ 1784856 h 6858000"/>
              <a:gd name="connsiteX760" fmla="*/ 135813 w 7467600"/>
              <a:gd name="connsiteY760" fmla="*/ 1888838 h 6858000"/>
              <a:gd name="connsiteX761" fmla="*/ 242575 w 7467600"/>
              <a:gd name="connsiteY761" fmla="*/ 1958841 h 6858000"/>
              <a:gd name="connsiteX762" fmla="*/ 82197 w 7467600"/>
              <a:gd name="connsiteY762" fmla="*/ 1754826 h 6858000"/>
              <a:gd name="connsiteX763" fmla="*/ 0 w 7467600"/>
              <a:gd name="connsiteY763" fmla="*/ 1679650 h 6858000"/>
              <a:gd name="connsiteX764" fmla="*/ 0 w 7467600"/>
              <a:gd name="connsiteY764" fmla="*/ 1602463 h 6858000"/>
              <a:gd name="connsiteX765" fmla="*/ 84689 w 7467600"/>
              <a:gd name="connsiteY765" fmla="*/ 1677442 h 6858000"/>
              <a:gd name="connsiteX766" fmla="*/ 298437 w 7467600"/>
              <a:gd name="connsiteY766" fmla="*/ 1968019 h 6858000"/>
              <a:gd name="connsiteX767" fmla="*/ 227269 w 7467600"/>
              <a:gd name="connsiteY767" fmla="*/ 1114064 h 6858000"/>
              <a:gd name="connsiteX768" fmla="*/ 248003 w 7467600"/>
              <a:gd name="connsiteY768" fmla="*/ 1089613 h 6858000"/>
              <a:gd name="connsiteX769" fmla="*/ 427020 w 7467600"/>
              <a:gd name="connsiteY769" fmla="*/ 1619803 h 6858000"/>
              <a:gd name="connsiteX770" fmla="*/ 340345 w 7467600"/>
              <a:gd name="connsiteY770" fmla="*/ 2027739 h 6858000"/>
              <a:gd name="connsiteX771" fmla="*/ 360865 w 7467600"/>
              <a:gd name="connsiteY771" fmla="*/ 2044827 h 6858000"/>
              <a:gd name="connsiteX772" fmla="*/ 560414 w 7467600"/>
              <a:gd name="connsiteY772" fmla="*/ 2421457 h 6858000"/>
              <a:gd name="connsiteX773" fmla="*/ 1359703 w 7467600"/>
              <a:gd name="connsiteY773" fmla="*/ 2578554 h 6858000"/>
              <a:gd name="connsiteX774" fmla="*/ 1359422 w 7467600"/>
              <a:gd name="connsiteY774" fmla="*/ 2577994 h 6858000"/>
              <a:gd name="connsiteX775" fmla="*/ 828701 w 7467600"/>
              <a:gd name="connsiteY775" fmla="*/ 1839520 h 6858000"/>
              <a:gd name="connsiteX776" fmla="*/ 494427 w 7467600"/>
              <a:gd name="connsiteY776" fmla="*/ 1092333 h 6858000"/>
              <a:gd name="connsiteX777" fmla="*/ 506322 w 7467600"/>
              <a:gd name="connsiteY777" fmla="*/ 1020997 h 6858000"/>
              <a:gd name="connsiteX778" fmla="*/ 4570198 w 7467600"/>
              <a:gd name="connsiteY778" fmla="*/ 978081 h 6858000"/>
              <a:gd name="connsiteX779" fmla="*/ 4523691 w 7467600"/>
              <a:gd name="connsiteY779" fmla="*/ 1127776 h 6858000"/>
              <a:gd name="connsiteX780" fmla="*/ 4509875 w 7467600"/>
              <a:gd name="connsiteY780" fmla="*/ 1167552 h 6858000"/>
              <a:gd name="connsiteX781" fmla="*/ 4478168 w 7467600"/>
              <a:gd name="connsiteY781" fmla="*/ 1260735 h 6858000"/>
              <a:gd name="connsiteX782" fmla="*/ 4409309 w 7467600"/>
              <a:gd name="connsiteY782" fmla="*/ 1666996 h 6858000"/>
              <a:gd name="connsiteX783" fmla="*/ 4370031 w 7467600"/>
              <a:gd name="connsiteY783" fmla="*/ 1955666 h 6858000"/>
              <a:gd name="connsiteX784" fmla="*/ 4570198 w 7467600"/>
              <a:gd name="connsiteY784" fmla="*/ 978081 h 6858000"/>
              <a:gd name="connsiteX785" fmla="*/ 4557898 w 7467600"/>
              <a:gd name="connsiteY785" fmla="*/ 900011 h 6858000"/>
              <a:gd name="connsiteX786" fmla="*/ 4344840 w 7467600"/>
              <a:gd name="connsiteY786" fmla="*/ 1922038 h 6858000"/>
              <a:gd name="connsiteX787" fmla="*/ 4378710 w 7467600"/>
              <a:gd name="connsiteY787" fmla="*/ 1665516 h 6858000"/>
              <a:gd name="connsiteX788" fmla="*/ 4448798 w 7467600"/>
              <a:gd name="connsiteY788" fmla="*/ 1253024 h 6858000"/>
              <a:gd name="connsiteX789" fmla="*/ 4480315 w 7467600"/>
              <a:gd name="connsiteY789" fmla="*/ 1158454 h 6858000"/>
              <a:gd name="connsiteX790" fmla="*/ 4494133 w 7467600"/>
              <a:gd name="connsiteY790" fmla="*/ 1118676 h 6858000"/>
              <a:gd name="connsiteX791" fmla="*/ 4557898 w 7467600"/>
              <a:gd name="connsiteY791" fmla="*/ 900011 h 6858000"/>
              <a:gd name="connsiteX792" fmla="*/ 5870151 w 7467600"/>
              <a:gd name="connsiteY792" fmla="*/ 898890 h 6858000"/>
              <a:gd name="connsiteX793" fmla="*/ 5861335 w 7467600"/>
              <a:gd name="connsiteY793" fmla="*/ 899177 h 6858000"/>
              <a:gd name="connsiteX794" fmla="*/ 5843702 w 7467600"/>
              <a:gd name="connsiteY794" fmla="*/ 899748 h 6858000"/>
              <a:gd name="connsiteX795" fmla="*/ 5651107 w 7467600"/>
              <a:gd name="connsiteY795" fmla="*/ 920306 h 6858000"/>
              <a:gd name="connsiteX796" fmla="*/ 5459407 w 7467600"/>
              <a:gd name="connsiteY796" fmla="*/ 940975 h 6858000"/>
              <a:gd name="connsiteX797" fmla="*/ 5374846 w 7467600"/>
              <a:gd name="connsiteY797" fmla="*/ 941988 h 6858000"/>
              <a:gd name="connsiteX798" fmla="*/ 5256105 w 7467600"/>
              <a:gd name="connsiteY798" fmla="*/ 945632 h 6858000"/>
              <a:gd name="connsiteX799" fmla="*/ 5107071 w 7467600"/>
              <a:gd name="connsiteY799" fmla="*/ 969720 h 6858000"/>
              <a:gd name="connsiteX800" fmla="*/ 4998681 w 7467600"/>
              <a:gd name="connsiteY800" fmla="*/ 988771 h 6858000"/>
              <a:gd name="connsiteX801" fmla="*/ 5870151 w 7467600"/>
              <a:gd name="connsiteY801" fmla="*/ 898890 h 6858000"/>
              <a:gd name="connsiteX802" fmla="*/ 5504425 w 7467600"/>
              <a:gd name="connsiteY802" fmla="*/ 848067 h 6858000"/>
              <a:gd name="connsiteX803" fmla="*/ 4968849 w 7467600"/>
              <a:gd name="connsiteY803" fmla="*/ 962318 h 6858000"/>
              <a:gd name="connsiteX804" fmla="*/ 5104039 w 7467600"/>
              <a:gd name="connsiteY804" fmla="*/ 940634 h 6858000"/>
              <a:gd name="connsiteX805" fmla="*/ 5256311 w 7467600"/>
              <a:gd name="connsiteY805" fmla="*/ 916490 h 6858000"/>
              <a:gd name="connsiteX806" fmla="*/ 5377381 w 7467600"/>
              <a:gd name="connsiteY806" fmla="*/ 912671 h 6858000"/>
              <a:gd name="connsiteX807" fmla="*/ 5460148 w 7467600"/>
              <a:gd name="connsiteY807" fmla="*/ 911442 h 6858000"/>
              <a:gd name="connsiteX808" fmla="*/ 5648971 w 7467600"/>
              <a:gd name="connsiteY808" fmla="*/ 891331 h 6858000"/>
              <a:gd name="connsiteX809" fmla="*/ 5844807 w 7467600"/>
              <a:gd name="connsiteY809" fmla="*/ 870718 h 6858000"/>
              <a:gd name="connsiteX810" fmla="*/ 5862975 w 7467600"/>
              <a:gd name="connsiteY810" fmla="*/ 869756 h 6858000"/>
              <a:gd name="connsiteX811" fmla="*/ 5920887 w 7467600"/>
              <a:gd name="connsiteY811" fmla="*/ 865929 h 6858000"/>
              <a:gd name="connsiteX812" fmla="*/ 5504425 w 7467600"/>
              <a:gd name="connsiteY812" fmla="*/ 848067 h 6858000"/>
              <a:gd name="connsiteX813" fmla="*/ 3607114 w 7467600"/>
              <a:gd name="connsiteY813" fmla="*/ 467441 h 6858000"/>
              <a:gd name="connsiteX814" fmla="*/ 3296242 w 7467600"/>
              <a:gd name="connsiteY814" fmla="*/ 807991 h 6858000"/>
              <a:gd name="connsiteX815" fmla="*/ 3174674 w 7467600"/>
              <a:gd name="connsiteY815" fmla="*/ 919759 h 6858000"/>
              <a:gd name="connsiteX816" fmla="*/ 3042978 w 7467600"/>
              <a:gd name="connsiteY816" fmla="*/ 1054894 h 6858000"/>
              <a:gd name="connsiteX817" fmla="*/ 2968914 w 7467600"/>
              <a:gd name="connsiteY817" fmla="*/ 1133756 h 6858000"/>
              <a:gd name="connsiteX818" fmla="*/ 3103823 w 7467600"/>
              <a:gd name="connsiteY818" fmla="*/ 1026814 h 6858000"/>
              <a:gd name="connsiteX819" fmla="*/ 3607114 w 7467600"/>
              <a:gd name="connsiteY819" fmla="*/ 467441 h 6858000"/>
              <a:gd name="connsiteX820" fmla="*/ 3744487 w 7467600"/>
              <a:gd name="connsiteY820" fmla="*/ 383136 h 6858000"/>
              <a:gd name="connsiteX821" fmla="*/ 3970213 w 7467600"/>
              <a:gd name="connsiteY821" fmla="*/ 995559 h 6858000"/>
              <a:gd name="connsiteX822" fmla="*/ 3744487 w 7467600"/>
              <a:gd name="connsiteY822" fmla="*/ 383136 h 6858000"/>
              <a:gd name="connsiteX823" fmla="*/ 3624562 w 7467600"/>
              <a:gd name="connsiteY823" fmla="*/ 367041 h 6858000"/>
              <a:gd name="connsiteX824" fmla="*/ 3489712 w 7467600"/>
              <a:gd name="connsiteY824" fmla="*/ 485386 h 6858000"/>
              <a:gd name="connsiteX825" fmla="*/ 3182994 w 7467600"/>
              <a:gd name="connsiteY825" fmla="*/ 828265 h 6858000"/>
              <a:gd name="connsiteX826" fmla="*/ 2892114 w 7467600"/>
              <a:gd name="connsiteY826" fmla="*/ 1172635 h 6858000"/>
              <a:gd name="connsiteX827" fmla="*/ 3021459 w 7467600"/>
              <a:gd name="connsiteY827" fmla="*/ 1035385 h 6858000"/>
              <a:gd name="connsiteX828" fmla="*/ 3153873 w 7467600"/>
              <a:gd name="connsiteY828" fmla="*/ 898971 h 6858000"/>
              <a:gd name="connsiteX829" fmla="*/ 3276511 w 7467600"/>
              <a:gd name="connsiteY829" fmla="*/ 786423 h 6858000"/>
              <a:gd name="connsiteX830" fmla="*/ 3584154 w 7467600"/>
              <a:gd name="connsiteY830" fmla="*/ 448218 h 6858000"/>
              <a:gd name="connsiteX831" fmla="*/ 3624562 w 7467600"/>
              <a:gd name="connsiteY831" fmla="*/ 367041 h 6858000"/>
              <a:gd name="connsiteX832" fmla="*/ 3766672 w 7467600"/>
              <a:gd name="connsiteY832" fmla="*/ 359429 h 6858000"/>
              <a:gd name="connsiteX833" fmla="*/ 3996338 w 7467600"/>
              <a:gd name="connsiteY833" fmla="*/ 968237 h 6858000"/>
              <a:gd name="connsiteX834" fmla="*/ 3766672 w 7467600"/>
              <a:gd name="connsiteY834" fmla="*/ 359429 h 6858000"/>
              <a:gd name="connsiteX835" fmla="*/ 5805386 w 7467600"/>
              <a:gd name="connsiteY835" fmla="*/ 239240 h 6858000"/>
              <a:gd name="connsiteX836" fmla="*/ 5736947 w 7467600"/>
              <a:gd name="connsiteY836" fmla="*/ 261367 h 6858000"/>
              <a:gd name="connsiteX837" fmla="*/ 5427012 w 7467600"/>
              <a:gd name="connsiteY837" fmla="*/ 311272 h 6858000"/>
              <a:gd name="connsiteX838" fmla="*/ 5147818 w 7467600"/>
              <a:gd name="connsiteY838" fmla="*/ 322112 h 6858000"/>
              <a:gd name="connsiteX839" fmla="*/ 5060854 w 7467600"/>
              <a:gd name="connsiteY839" fmla="*/ 311882 h 6858000"/>
              <a:gd name="connsiteX840" fmla="*/ 4945989 w 7467600"/>
              <a:gd name="connsiteY840" fmla="*/ 300516 h 6858000"/>
              <a:gd name="connsiteX841" fmla="*/ 5410479 w 7467600"/>
              <a:gd name="connsiteY841" fmla="*/ 348434 h 6858000"/>
              <a:gd name="connsiteX842" fmla="*/ 5805386 w 7467600"/>
              <a:gd name="connsiteY842" fmla="*/ 239240 h 6858000"/>
              <a:gd name="connsiteX843" fmla="*/ 5905192 w 7467600"/>
              <a:gd name="connsiteY843" fmla="*/ 163079 h 6858000"/>
              <a:gd name="connsiteX844" fmla="*/ 5865655 w 7467600"/>
              <a:gd name="connsiteY844" fmla="*/ 171901 h 6858000"/>
              <a:gd name="connsiteX845" fmla="*/ 5259740 w 7467600"/>
              <a:gd name="connsiteY845" fmla="*/ 257013 h 6858000"/>
              <a:gd name="connsiteX846" fmla="*/ 5208466 w 7467600"/>
              <a:gd name="connsiteY846" fmla="*/ 257550 h 6858000"/>
              <a:gd name="connsiteX847" fmla="*/ 4980204 w 7467600"/>
              <a:gd name="connsiteY847" fmla="*/ 271903 h 6858000"/>
              <a:gd name="connsiteX848" fmla="*/ 5068068 w 7467600"/>
              <a:gd name="connsiteY848" fmla="*/ 282244 h 6858000"/>
              <a:gd name="connsiteX849" fmla="*/ 5153231 w 7467600"/>
              <a:gd name="connsiteY849" fmla="*/ 292240 h 6858000"/>
              <a:gd name="connsiteX850" fmla="*/ 5426491 w 7467600"/>
              <a:gd name="connsiteY850" fmla="*/ 281128 h 6858000"/>
              <a:gd name="connsiteX851" fmla="*/ 5731212 w 7467600"/>
              <a:gd name="connsiteY851" fmla="*/ 231951 h 6858000"/>
              <a:gd name="connsiteX852" fmla="*/ 5905192 w 7467600"/>
              <a:gd name="connsiteY852" fmla="*/ 163079 h 6858000"/>
              <a:gd name="connsiteX853" fmla="*/ 5944437 w 7467600"/>
              <a:gd name="connsiteY853" fmla="*/ 113829 h 6858000"/>
              <a:gd name="connsiteX854" fmla="*/ 5825032 w 7467600"/>
              <a:gd name="connsiteY854" fmla="*/ 146405 h 6858000"/>
              <a:gd name="connsiteX855" fmla="*/ 4955599 w 7467600"/>
              <a:gd name="connsiteY855" fmla="*/ 247008 h 6858000"/>
              <a:gd name="connsiteX856" fmla="*/ 5210104 w 7467600"/>
              <a:gd name="connsiteY856" fmla="*/ 228123 h 6858000"/>
              <a:gd name="connsiteX857" fmla="*/ 5261015 w 7467600"/>
              <a:gd name="connsiteY857" fmla="*/ 227087 h 6858000"/>
              <a:gd name="connsiteX858" fmla="*/ 5861181 w 7467600"/>
              <a:gd name="connsiteY858" fmla="*/ 143093 h 6858000"/>
              <a:gd name="connsiteX859" fmla="*/ 5961252 w 7467600"/>
              <a:gd name="connsiteY859" fmla="*/ 114820 h 6858000"/>
              <a:gd name="connsiteX860" fmla="*/ 5944437 w 7467600"/>
              <a:gd name="connsiteY860" fmla="*/ 113829 h 6858000"/>
              <a:gd name="connsiteX861" fmla="*/ 3882765 w 7467600"/>
              <a:gd name="connsiteY861" fmla="*/ 0 h 6858000"/>
              <a:gd name="connsiteX862" fmla="*/ 3995099 w 7467600"/>
              <a:gd name="connsiteY862" fmla="*/ 0 h 6858000"/>
              <a:gd name="connsiteX863" fmla="*/ 4163818 w 7467600"/>
              <a:gd name="connsiteY863" fmla="*/ 234104 h 6858000"/>
              <a:gd name="connsiteX864" fmla="*/ 4172099 w 7467600"/>
              <a:gd name="connsiteY864" fmla="*/ 234207 h 6858000"/>
              <a:gd name="connsiteX865" fmla="*/ 4784282 w 7467600"/>
              <a:gd name="connsiteY865" fmla="*/ 276561 h 6858000"/>
              <a:gd name="connsiteX866" fmla="*/ 4801687 w 7467600"/>
              <a:gd name="connsiteY866" fmla="*/ 267764 h 6858000"/>
              <a:gd name="connsiteX867" fmla="*/ 6082788 w 7467600"/>
              <a:gd name="connsiteY867" fmla="*/ 64119 h 6858000"/>
              <a:gd name="connsiteX868" fmla="*/ 6099442 w 7467600"/>
              <a:gd name="connsiteY868" fmla="*/ 82568 h 6858000"/>
              <a:gd name="connsiteX869" fmla="*/ 4804137 w 7467600"/>
              <a:gd name="connsiteY869" fmla="*/ 320931 h 6858000"/>
              <a:gd name="connsiteX870" fmla="*/ 4227047 w 7467600"/>
              <a:gd name="connsiteY870" fmla="*/ 313415 h 6858000"/>
              <a:gd name="connsiteX871" fmla="*/ 4346041 w 7467600"/>
              <a:gd name="connsiteY871" fmla="*/ 456086 h 6858000"/>
              <a:gd name="connsiteX872" fmla="*/ 4870967 w 7467600"/>
              <a:gd name="connsiteY872" fmla="*/ 963061 h 6858000"/>
              <a:gd name="connsiteX873" fmla="*/ 4889647 w 7467600"/>
              <a:gd name="connsiteY873" fmla="*/ 957147 h 6858000"/>
              <a:gd name="connsiteX874" fmla="*/ 5422504 w 7467600"/>
              <a:gd name="connsiteY874" fmla="*/ 805191 h 6858000"/>
              <a:gd name="connsiteX875" fmla="*/ 6087656 w 7467600"/>
              <a:gd name="connsiteY875" fmla="*/ 826703 h 6858000"/>
              <a:gd name="connsiteX876" fmla="*/ 6058717 w 7467600"/>
              <a:gd name="connsiteY876" fmla="*/ 865992 h 6858000"/>
              <a:gd name="connsiteX877" fmla="*/ 4974153 w 7467600"/>
              <a:gd name="connsiteY877" fmla="*/ 1045456 h 6858000"/>
              <a:gd name="connsiteX878" fmla="*/ 5627835 w 7467600"/>
              <a:gd name="connsiteY878" fmla="*/ 1472077 h 6858000"/>
              <a:gd name="connsiteX879" fmla="*/ 5629817 w 7467600"/>
              <a:gd name="connsiteY879" fmla="*/ 1471412 h 6858000"/>
              <a:gd name="connsiteX880" fmla="*/ 5634124 w 7467600"/>
              <a:gd name="connsiteY880" fmla="*/ 1470572 h 6858000"/>
              <a:gd name="connsiteX881" fmla="*/ 5755832 w 7467600"/>
              <a:gd name="connsiteY881" fmla="*/ 1383886 h 6858000"/>
              <a:gd name="connsiteX882" fmla="*/ 6014186 w 7467600"/>
              <a:gd name="connsiteY882" fmla="*/ 1279799 h 6858000"/>
              <a:gd name="connsiteX883" fmla="*/ 6901619 w 7467600"/>
              <a:gd name="connsiteY883" fmla="*/ 1047874 h 6858000"/>
              <a:gd name="connsiteX884" fmla="*/ 6931566 w 7467600"/>
              <a:gd name="connsiteY884" fmla="*/ 1062034 h 6858000"/>
              <a:gd name="connsiteX885" fmla="*/ 5790982 w 7467600"/>
              <a:gd name="connsiteY885" fmla="*/ 1561380 h 6858000"/>
              <a:gd name="connsiteX886" fmla="*/ 6188971 w 7467600"/>
              <a:gd name="connsiteY886" fmla="*/ 1755168 h 6858000"/>
              <a:gd name="connsiteX887" fmla="*/ 6202446 w 7467600"/>
              <a:gd name="connsiteY887" fmla="*/ 1752268 h 6858000"/>
              <a:gd name="connsiteX888" fmla="*/ 7179560 w 7467600"/>
              <a:gd name="connsiteY888" fmla="*/ 1467551 h 6858000"/>
              <a:gd name="connsiteX889" fmla="*/ 7158730 w 7467600"/>
              <a:gd name="connsiteY889" fmla="*/ 1507835 h 6858000"/>
              <a:gd name="connsiteX890" fmla="*/ 6326959 w 7467600"/>
              <a:gd name="connsiteY890" fmla="*/ 1817686 h 6858000"/>
              <a:gd name="connsiteX891" fmla="*/ 6537433 w 7467600"/>
              <a:gd name="connsiteY891" fmla="*/ 1907790 h 6858000"/>
              <a:gd name="connsiteX892" fmla="*/ 6550221 w 7467600"/>
              <a:gd name="connsiteY892" fmla="*/ 1910729 h 6858000"/>
              <a:gd name="connsiteX893" fmla="*/ 6964438 w 7467600"/>
              <a:gd name="connsiteY893" fmla="*/ 2209505 h 6858000"/>
              <a:gd name="connsiteX894" fmla="*/ 7367862 w 7467600"/>
              <a:gd name="connsiteY894" fmla="*/ 2806833 h 6858000"/>
              <a:gd name="connsiteX895" fmla="*/ 7364329 w 7467600"/>
              <a:gd name="connsiteY895" fmla="*/ 2826907 h 6858000"/>
              <a:gd name="connsiteX896" fmla="*/ 7290545 w 7467600"/>
              <a:gd name="connsiteY896" fmla="*/ 2850663 h 6858000"/>
              <a:gd name="connsiteX897" fmla="*/ 6472036 w 7467600"/>
              <a:gd name="connsiteY897" fmla="*/ 1959003 h 6858000"/>
              <a:gd name="connsiteX898" fmla="*/ 5792897 w 7467600"/>
              <a:gd name="connsiteY898" fmla="*/ 1647747 h 6858000"/>
              <a:gd name="connsiteX899" fmla="*/ 5842751 w 7467600"/>
              <a:gd name="connsiteY899" fmla="*/ 1816112 h 6858000"/>
              <a:gd name="connsiteX900" fmla="*/ 5847424 w 7467600"/>
              <a:gd name="connsiteY900" fmla="*/ 1815776 h 6858000"/>
              <a:gd name="connsiteX901" fmla="*/ 6399821 w 7467600"/>
              <a:gd name="connsiteY901" fmla="*/ 2344799 h 6858000"/>
              <a:gd name="connsiteX902" fmla="*/ 6323232 w 7467600"/>
              <a:gd name="connsiteY902" fmla="*/ 2389634 h 6858000"/>
              <a:gd name="connsiteX903" fmla="*/ 5942958 w 7467600"/>
              <a:gd name="connsiteY903" fmla="*/ 2077708 h 6858000"/>
              <a:gd name="connsiteX904" fmla="*/ 5921559 w 7467600"/>
              <a:gd name="connsiteY904" fmla="*/ 2378596 h 6858000"/>
              <a:gd name="connsiteX905" fmla="*/ 5817651 w 7467600"/>
              <a:gd name="connsiteY905" fmla="*/ 3023919 h 6858000"/>
              <a:gd name="connsiteX906" fmla="*/ 5729634 w 7467600"/>
              <a:gd name="connsiteY906" fmla="*/ 3051849 h 6858000"/>
              <a:gd name="connsiteX907" fmla="*/ 5611018 w 7467600"/>
              <a:gd name="connsiteY907" fmla="*/ 2316769 h 6858000"/>
              <a:gd name="connsiteX908" fmla="*/ 5687608 w 7467600"/>
              <a:gd name="connsiteY908" fmla="*/ 2039972 h 6858000"/>
              <a:gd name="connsiteX909" fmla="*/ 5657554 w 7467600"/>
              <a:gd name="connsiteY909" fmla="*/ 1576445 h 6858000"/>
              <a:gd name="connsiteX910" fmla="*/ 5150475 w 7467600"/>
              <a:gd name="connsiteY910" fmla="*/ 1274012 h 6858000"/>
              <a:gd name="connsiteX911" fmla="*/ 5349142 w 7467600"/>
              <a:gd name="connsiteY911" fmla="*/ 2204405 h 6858000"/>
              <a:gd name="connsiteX912" fmla="*/ 5262214 w 7467600"/>
              <a:gd name="connsiteY912" fmla="*/ 2233836 h 6858000"/>
              <a:gd name="connsiteX913" fmla="*/ 4981539 w 7467600"/>
              <a:gd name="connsiteY913" fmla="*/ 1542201 h 6858000"/>
              <a:gd name="connsiteX914" fmla="*/ 4958461 w 7467600"/>
              <a:gd name="connsiteY914" fmla="*/ 1136957 h 6858000"/>
              <a:gd name="connsiteX915" fmla="*/ 4655015 w 7467600"/>
              <a:gd name="connsiteY915" fmla="*/ 891426 h 6858000"/>
              <a:gd name="connsiteX916" fmla="*/ 4348002 w 7467600"/>
              <a:gd name="connsiteY916" fmla="*/ 2205895 h 6858000"/>
              <a:gd name="connsiteX917" fmla="*/ 4262250 w 7467600"/>
              <a:gd name="connsiteY917" fmla="*/ 2219972 h 6858000"/>
              <a:gd name="connsiteX918" fmla="*/ 4550611 w 7467600"/>
              <a:gd name="connsiteY918" fmla="*/ 817540 h 6858000"/>
              <a:gd name="connsiteX919" fmla="*/ 4564418 w 7467600"/>
              <a:gd name="connsiteY919" fmla="*/ 808293 h 6858000"/>
              <a:gd name="connsiteX920" fmla="*/ 4266388 w 7467600"/>
              <a:gd name="connsiteY920" fmla="*/ 500083 h 6858000"/>
              <a:gd name="connsiteX921" fmla="*/ 4032842 w 7467600"/>
              <a:gd name="connsiteY921" fmla="*/ 211809 h 6858000"/>
              <a:gd name="connsiteX922" fmla="*/ 3882765 w 7467600"/>
              <a:gd name="connsiteY922" fmla="*/ 0 h 6858000"/>
              <a:gd name="connsiteX923" fmla="*/ 3721337 w 7467600"/>
              <a:gd name="connsiteY923" fmla="*/ 0 h 6858000"/>
              <a:gd name="connsiteX924" fmla="*/ 3797544 w 7467600"/>
              <a:gd name="connsiteY924" fmla="*/ 0 h 6858000"/>
              <a:gd name="connsiteX925" fmla="*/ 3775734 w 7467600"/>
              <a:gd name="connsiteY925" fmla="*/ 95131 h 6858000"/>
              <a:gd name="connsiteX926" fmla="*/ 3724807 w 7467600"/>
              <a:gd name="connsiteY926" fmla="*/ 272257 h 6858000"/>
              <a:gd name="connsiteX927" fmla="*/ 3726844 w 7467600"/>
              <a:gd name="connsiteY927" fmla="*/ 282988 h 6858000"/>
              <a:gd name="connsiteX928" fmla="*/ 3742664 w 7467600"/>
              <a:gd name="connsiteY928" fmla="*/ 279918 h 6858000"/>
              <a:gd name="connsiteX929" fmla="*/ 4103910 w 7467600"/>
              <a:gd name="connsiteY929" fmla="*/ 1161917 h 6858000"/>
              <a:gd name="connsiteX930" fmla="*/ 4020269 w 7467600"/>
              <a:gd name="connsiteY930" fmla="*/ 1200406 h 6858000"/>
              <a:gd name="connsiteX931" fmla="*/ 3674882 w 7467600"/>
              <a:gd name="connsiteY931" fmla="*/ 488524 h 6858000"/>
              <a:gd name="connsiteX932" fmla="*/ 3132682 w 7467600"/>
              <a:gd name="connsiteY932" fmla="*/ 1072284 h 6858000"/>
              <a:gd name="connsiteX933" fmla="*/ 2716346 w 7467600"/>
              <a:gd name="connsiteY933" fmla="*/ 1276376 h 6858000"/>
              <a:gd name="connsiteX934" fmla="*/ 2716772 w 7467600"/>
              <a:gd name="connsiteY934" fmla="*/ 1255462 h 6858000"/>
              <a:gd name="connsiteX935" fmla="*/ 3471096 w 7467600"/>
              <a:gd name="connsiteY935" fmla="*/ 437072 h 6858000"/>
              <a:gd name="connsiteX936" fmla="*/ 3639057 w 7467600"/>
              <a:gd name="connsiteY936" fmla="*/ 286334 h 6858000"/>
              <a:gd name="connsiteX937" fmla="*/ 3640309 w 7467600"/>
              <a:gd name="connsiteY937" fmla="*/ 284664 h 6858000"/>
              <a:gd name="connsiteX938" fmla="*/ 3646022 w 7467600"/>
              <a:gd name="connsiteY938" fmla="*/ 276711 h 6858000"/>
              <a:gd name="connsiteX939" fmla="*/ 3707943 w 7467600"/>
              <a:gd name="connsiteY939" fmla="*/ 65958 h 6858000"/>
              <a:gd name="connsiteX940" fmla="*/ 3721337 w 7467600"/>
              <a:gd name="connsiteY940" fmla="*/ 0 h 6858000"/>
              <a:gd name="connsiteX941" fmla="*/ 2867960 w 7467600"/>
              <a:gd name="connsiteY941" fmla="*/ 0 h 6858000"/>
              <a:gd name="connsiteX942" fmla="*/ 2926351 w 7467600"/>
              <a:gd name="connsiteY942" fmla="*/ 0 h 6858000"/>
              <a:gd name="connsiteX943" fmla="*/ 2902823 w 7467600"/>
              <a:gd name="connsiteY943" fmla="*/ 262929 h 6858000"/>
              <a:gd name="connsiteX944" fmla="*/ 2940663 w 7467600"/>
              <a:gd name="connsiteY944" fmla="*/ 140884 h 6858000"/>
              <a:gd name="connsiteX945" fmla="*/ 2947039 w 7467600"/>
              <a:gd name="connsiteY945" fmla="*/ 122524 h 6858000"/>
              <a:gd name="connsiteX946" fmla="*/ 2984316 w 7467600"/>
              <a:gd name="connsiteY946" fmla="*/ 0 h 6858000"/>
              <a:gd name="connsiteX947" fmla="*/ 3016114 w 7467600"/>
              <a:gd name="connsiteY947" fmla="*/ 0 h 6858000"/>
              <a:gd name="connsiteX948" fmla="*/ 2979949 w 7467600"/>
              <a:gd name="connsiteY948" fmla="*/ 119274 h 6858000"/>
              <a:gd name="connsiteX949" fmla="*/ 3023879 w 7467600"/>
              <a:gd name="connsiteY949" fmla="*/ 0 h 6858000"/>
              <a:gd name="connsiteX950" fmla="*/ 3105400 w 7467600"/>
              <a:gd name="connsiteY950" fmla="*/ 0 h 6858000"/>
              <a:gd name="connsiteX951" fmla="*/ 3094669 w 7467600"/>
              <a:gd name="connsiteY951" fmla="*/ 30308 h 6858000"/>
              <a:gd name="connsiteX952" fmla="*/ 2901945 w 7467600"/>
              <a:gd name="connsiteY952" fmla="*/ 466538 h 6858000"/>
              <a:gd name="connsiteX953" fmla="*/ 2815209 w 7467600"/>
              <a:gd name="connsiteY953" fmla="*/ 497361 h 6858000"/>
              <a:gd name="connsiteX954" fmla="*/ 2844845 w 7467600"/>
              <a:gd name="connsiteY954" fmla="*/ 127638 h 6858000"/>
              <a:gd name="connsiteX955" fmla="*/ 2867960 w 7467600"/>
              <a:gd name="connsiteY955" fmla="*/ 0 h 6858000"/>
              <a:gd name="connsiteX956" fmla="*/ 1057230 w 7467600"/>
              <a:gd name="connsiteY956" fmla="*/ 0 h 6858000"/>
              <a:gd name="connsiteX957" fmla="*/ 1111003 w 7467600"/>
              <a:gd name="connsiteY957" fmla="*/ 0 h 6858000"/>
              <a:gd name="connsiteX958" fmla="*/ 1125553 w 7467600"/>
              <a:gd name="connsiteY958" fmla="*/ 52588 h 6858000"/>
              <a:gd name="connsiteX959" fmla="*/ 1304276 w 7467600"/>
              <a:gd name="connsiteY959" fmla="*/ 476275 h 6858000"/>
              <a:gd name="connsiteX960" fmla="*/ 1492066 w 7467600"/>
              <a:gd name="connsiteY960" fmla="*/ 886333 h 6858000"/>
              <a:gd name="connsiteX961" fmla="*/ 1423698 w 7467600"/>
              <a:gd name="connsiteY961" fmla="*/ 710817 h 6858000"/>
              <a:gd name="connsiteX962" fmla="*/ 1357609 w 7467600"/>
              <a:gd name="connsiteY962" fmla="*/ 532892 h 6858000"/>
              <a:gd name="connsiteX963" fmla="*/ 1309550 w 7467600"/>
              <a:gd name="connsiteY963" fmla="*/ 374031 h 6858000"/>
              <a:gd name="connsiteX964" fmla="*/ 1193673 w 7467600"/>
              <a:gd name="connsiteY964" fmla="*/ 49533 h 6858000"/>
              <a:gd name="connsiteX965" fmla="*/ 1164391 w 7467600"/>
              <a:gd name="connsiteY965" fmla="*/ 0 h 6858000"/>
              <a:gd name="connsiteX966" fmla="*/ 1200666 w 7467600"/>
              <a:gd name="connsiteY966" fmla="*/ 0 h 6858000"/>
              <a:gd name="connsiteX967" fmla="*/ 1223408 w 7467600"/>
              <a:gd name="connsiteY967" fmla="*/ 38996 h 6858000"/>
              <a:gd name="connsiteX968" fmla="*/ 1339635 w 7467600"/>
              <a:gd name="connsiteY968" fmla="*/ 365517 h 6858000"/>
              <a:gd name="connsiteX969" fmla="*/ 1387469 w 7467600"/>
              <a:gd name="connsiteY969" fmla="*/ 523079 h 6858000"/>
              <a:gd name="connsiteX970" fmla="*/ 1452685 w 7467600"/>
              <a:gd name="connsiteY970" fmla="*/ 699806 h 6858000"/>
              <a:gd name="connsiteX971" fmla="*/ 1492092 w 7467600"/>
              <a:gd name="connsiteY971" fmla="*/ 800424 h 6858000"/>
              <a:gd name="connsiteX972" fmla="*/ 1455302 w 7467600"/>
              <a:gd name="connsiteY972" fmla="*/ 632913 h 6858000"/>
              <a:gd name="connsiteX973" fmla="*/ 1222336 w 7467600"/>
              <a:gd name="connsiteY973" fmla="*/ 9480 h 6858000"/>
              <a:gd name="connsiteX974" fmla="*/ 1214634 w 7467600"/>
              <a:gd name="connsiteY974" fmla="*/ 0 h 6858000"/>
              <a:gd name="connsiteX975" fmla="*/ 1289827 w 7467600"/>
              <a:gd name="connsiteY975" fmla="*/ 0 h 6858000"/>
              <a:gd name="connsiteX976" fmla="*/ 1321076 w 7467600"/>
              <a:gd name="connsiteY976" fmla="*/ 59722 h 6858000"/>
              <a:gd name="connsiteX977" fmla="*/ 1512579 w 7467600"/>
              <a:gd name="connsiteY977" fmla="*/ 626441 h 6858000"/>
              <a:gd name="connsiteX978" fmla="*/ 1506076 w 7467600"/>
              <a:gd name="connsiteY978" fmla="*/ 1089289 h 6858000"/>
              <a:gd name="connsiteX979" fmla="*/ 1486346 w 7467600"/>
              <a:gd name="connsiteY979" fmla="*/ 1079919 h 6858000"/>
              <a:gd name="connsiteX980" fmla="*/ 1070511 w 7467600"/>
              <a:gd name="connsiteY980" fmla="*/ 48609 h 6858000"/>
              <a:gd name="connsiteX981" fmla="*/ 1057230 w 7467600"/>
              <a:gd name="connsiteY981" fmla="*/ 0 h 6858000"/>
              <a:gd name="connsiteX982" fmla="*/ 43151 w 7467600"/>
              <a:gd name="connsiteY982" fmla="*/ 0 h 6858000"/>
              <a:gd name="connsiteX983" fmla="*/ 95283 w 7467600"/>
              <a:gd name="connsiteY983" fmla="*/ 0 h 6858000"/>
              <a:gd name="connsiteX984" fmla="*/ 300708 w 7467600"/>
              <a:gd name="connsiteY984" fmla="*/ 154571 h 6858000"/>
              <a:gd name="connsiteX985" fmla="*/ 530414 w 7467600"/>
              <a:gd name="connsiteY985" fmla="*/ 354673 h 6858000"/>
              <a:gd name="connsiteX986" fmla="*/ 333785 w 7467600"/>
              <a:gd name="connsiteY986" fmla="*/ 161564 h 6858000"/>
              <a:gd name="connsiteX987" fmla="*/ 147005 w 7467600"/>
              <a:gd name="connsiteY987" fmla="*/ 0 h 6858000"/>
              <a:gd name="connsiteX988" fmla="*/ 272509 w 7467600"/>
              <a:gd name="connsiteY988" fmla="*/ 0 h 6858000"/>
              <a:gd name="connsiteX989" fmla="*/ 326276 w 7467600"/>
              <a:gd name="connsiteY989" fmla="*/ 45847 h 6858000"/>
              <a:gd name="connsiteX990" fmla="*/ 823759 w 7467600"/>
              <a:gd name="connsiteY990" fmla="*/ 574145 h 6858000"/>
              <a:gd name="connsiteX991" fmla="*/ 811254 w 7467600"/>
              <a:gd name="connsiteY991" fmla="*/ 665546 h 6858000"/>
              <a:gd name="connsiteX992" fmla="*/ 154042 w 7467600"/>
              <a:gd name="connsiteY992" fmla="*/ 261522 h 6858000"/>
              <a:gd name="connsiteX993" fmla="*/ 13550 w 7467600"/>
              <a:gd name="connsiteY993" fmla="*/ 158423 h 6858000"/>
              <a:gd name="connsiteX994" fmla="*/ 0 w 7467600"/>
              <a:gd name="connsiteY994" fmla="*/ 146618 h 6858000"/>
              <a:gd name="connsiteX995" fmla="*/ 0 w 7467600"/>
              <a:gd name="connsiteY995" fmla="*/ 59161 h 6858000"/>
              <a:gd name="connsiteX996" fmla="*/ 45427 w 7467600"/>
              <a:gd name="connsiteY996" fmla="*/ 101078 h 6858000"/>
              <a:gd name="connsiteX997" fmla="*/ 630103 w 7467600"/>
              <a:gd name="connsiteY997" fmla="*/ 485885 h 6858000"/>
              <a:gd name="connsiteX998" fmla="*/ 532040 w 7467600"/>
              <a:gd name="connsiteY998" fmla="*/ 399359 h 6858000"/>
              <a:gd name="connsiteX999" fmla="*/ 517618 w 7467600"/>
              <a:gd name="connsiteY999" fmla="*/ 385726 h 6858000"/>
              <a:gd name="connsiteX1000" fmla="*/ 285074 w 7467600"/>
              <a:gd name="connsiteY1000" fmla="*/ 182755 h 6858000"/>
              <a:gd name="connsiteX1001" fmla="*/ 43151 w 7467600"/>
              <a:gd name="connsiteY100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27410 w 7467600"/>
              <a:gd name="connsiteY166" fmla="*/ 4716164 h 6858000"/>
              <a:gd name="connsiteX167" fmla="*/ 1997014 w 7467600"/>
              <a:gd name="connsiteY167" fmla="*/ 4698007 h 6858000"/>
              <a:gd name="connsiteX168" fmla="*/ 2005458 w 7467600"/>
              <a:gd name="connsiteY168" fmla="*/ 4699540 h 6858000"/>
              <a:gd name="connsiteX169" fmla="*/ 2657186 w 7467600"/>
              <a:gd name="connsiteY169" fmla="*/ 4901687 h 6858000"/>
              <a:gd name="connsiteX170" fmla="*/ 2826662 w 7467600"/>
              <a:gd name="connsiteY170" fmla="*/ 4970362 h 6858000"/>
              <a:gd name="connsiteX171" fmla="*/ 2876100 w 7467600"/>
              <a:gd name="connsiteY171" fmla="*/ 4995397 h 6858000"/>
              <a:gd name="connsiteX172" fmla="*/ 3042600 w 7467600"/>
              <a:gd name="connsiteY172" fmla="*/ 5059532 h 6858000"/>
              <a:gd name="connsiteX173" fmla="*/ 1997014 w 7467600"/>
              <a:gd name="connsiteY173" fmla="*/ 4698007 h 6858000"/>
              <a:gd name="connsiteX174" fmla="*/ 2305292 w 7467600"/>
              <a:gd name="connsiteY174" fmla="*/ 4219492 h 6858000"/>
              <a:gd name="connsiteX175" fmla="*/ 3360922 w 7467600"/>
              <a:gd name="connsiteY175" fmla="*/ 4529373 h 6858000"/>
              <a:gd name="connsiteX176" fmla="*/ 3492420 w 7467600"/>
              <a:gd name="connsiteY176" fmla="*/ 4510145 h 6858000"/>
              <a:gd name="connsiteX177" fmla="*/ 3364086 w 7467600"/>
              <a:gd name="connsiteY177" fmla="*/ 4480340 h 6858000"/>
              <a:gd name="connsiteX178" fmla="*/ 3225818 w 7467600"/>
              <a:gd name="connsiteY178" fmla="*/ 4411822 h 6858000"/>
              <a:gd name="connsiteX179" fmla="*/ 3129696 w 7467600"/>
              <a:gd name="connsiteY179" fmla="*/ 4360704 h 6858000"/>
              <a:gd name="connsiteX180" fmla="*/ 2814545 w 7467600"/>
              <a:gd name="connsiteY180" fmla="*/ 4282955 h 6858000"/>
              <a:gd name="connsiteX181" fmla="*/ 2305292 w 7467600"/>
              <a:gd name="connsiteY181" fmla="*/ 4219492 h 6858000"/>
              <a:gd name="connsiteX182" fmla="*/ 2626982 w 7467600"/>
              <a:gd name="connsiteY182" fmla="*/ 4206450 h 6858000"/>
              <a:gd name="connsiteX183" fmla="*/ 2490617 w 7467600"/>
              <a:gd name="connsiteY183" fmla="*/ 4206951 h 6858000"/>
              <a:gd name="connsiteX184" fmla="*/ 2819869 w 7467600"/>
              <a:gd name="connsiteY184" fmla="*/ 4252936 h 6858000"/>
              <a:gd name="connsiteX185" fmla="*/ 3143018 w 7467600"/>
              <a:gd name="connsiteY185" fmla="*/ 4332698 h 6858000"/>
              <a:gd name="connsiteX186" fmla="*/ 3241520 w 7467600"/>
              <a:gd name="connsiteY186" fmla="*/ 4385112 h 6858000"/>
              <a:gd name="connsiteX187" fmla="*/ 3374575 w 7467600"/>
              <a:gd name="connsiteY187" fmla="*/ 4451517 h 6858000"/>
              <a:gd name="connsiteX188" fmla="*/ 3505221 w 7467600"/>
              <a:gd name="connsiteY188" fmla="*/ 4480757 h 6858000"/>
              <a:gd name="connsiteX189" fmla="*/ 2626982 w 7467600"/>
              <a:gd name="connsiteY189" fmla="*/ 4206450 h 6858000"/>
              <a:gd name="connsiteX190" fmla="*/ 1310106 w 7467600"/>
              <a:gd name="connsiteY190" fmla="*/ 3943217 h 6858000"/>
              <a:gd name="connsiteX191" fmla="*/ 854994 w 7467600"/>
              <a:gd name="connsiteY191" fmla="*/ 4399136 h 6858000"/>
              <a:gd name="connsiteX192" fmla="*/ 742462 w 7467600"/>
              <a:gd name="connsiteY192" fmla="*/ 4594648 h 6858000"/>
              <a:gd name="connsiteX193" fmla="*/ 820602 w 7467600"/>
              <a:gd name="connsiteY193" fmla="*/ 4485915 h 6858000"/>
              <a:gd name="connsiteX194" fmla="*/ 878295 w 7467600"/>
              <a:gd name="connsiteY194" fmla="*/ 4403594 h 6858000"/>
              <a:gd name="connsiteX195" fmla="*/ 1240607 w 7467600"/>
              <a:gd name="connsiteY195" fmla="*/ 4010401 h 6858000"/>
              <a:gd name="connsiteX196" fmla="*/ 1310106 w 7467600"/>
              <a:gd name="connsiteY196" fmla="*/ 3943217 h 6858000"/>
              <a:gd name="connsiteX197" fmla="*/ 1423113 w 7467600"/>
              <a:gd name="connsiteY197" fmla="*/ 3874565 h 6858000"/>
              <a:gd name="connsiteX198" fmla="*/ 1260565 w 7467600"/>
              <a:gd name="connsiteY198" fmla="*/ 4031982 h 6858000"/>
              <a:gd name="connsiteX199" fmla="*/ 901900 w 7467600"/>
              <a:gd name="connsiteY199" fmla="*/ 4421236 h 6858000"/>
              <a:gd name="connsiteX200" fmla="*/ 845044 w 7467600"/>
              <a:gd name="connsiteY200" fmla="*/ 4502436 h 6858000"/>
              <a:gd name="connsiteX201" fmla="*/ 685926 w 7467600"/>
              <a:gd name="connsiteY201" fmla="*/ 4703069 h 6858000"/>
              <a:gd name="connsiteX202" fmla="*/ 684248 w 7467600"/>
              <a:gd name="connsiteY202" fmla="*/ 4706721 h 6858000"/>
              <a:gd name="connsiteX203" fmla="*/ 1423113 w 7467600"/>
              <a:gd name="connsiteY203" fmla="*/ 3874565 h 6858000"/>
              <a:gd name="connsiteX204" fmla="*/ 3316479 w 7467600"/>
              <a:gd name="connsiteY204" fmla="*/ 3872136 h 6858000"/>
              <a:gd name="connsiteX205" fmla="*/ 3546806 w 7467600"/>
              <a:gd name="connsiteY205" fmla="*/ 4356139 h 6858000"/>
              <a:gd name="connsiteX206" fmla="*/ 3364433 w 7467600"/>
              <a:gd name="connsiteY206" fmla="*/ 3953121 h 6858000"/>
              <a:gd name="connsiteX207" fmla="*/ 3316479 w 7467600"/>
              <a:gd name="connsiteY207" fmla="*/ 3872136 h 6858000"/>
              <a:gd name="connsiteX208" fmla="*/ 3291335 w 7467600"/>
              <a:gd name="connsiteY208" fmla="*/ 3767420 h 6858000"/>
              <a:gd name="connsiteX209" fmla="*/ 3390805 w 7467600"/>
              <a:gd name="connsiteY209" fmla="*/ 3937163 h 6858000"/>
              <a:gd name="connsiteX210" fmla="*/ 3579062 w 7467600"/>
              <a:gd name="connsiteY210" fmla="*/ 4359040 h 6858000"/>
              <a:gd name="connsiteX211" fmla="*/ 3467355 w 7467600"/>
              <a:gd name="connsiteY211" fmla="*/ 3988130 h 6858000"/>
              <a:gd name="connsiteX212" fmla="*/ 3310753 w 7467600"/>
              <a:gd name="connsiteY212" fmla="*/ 3787140 h 6858000"/>
              <a:gd name="connsiteX213" fmla="*/ 3291335 w 7467600"/>
              <a:gd name="connsiteY213" fmla="*/ 3767420 h 6858000"/>
              <a:gd name="connsiteX214" fmla="*/ 1635889 w 7467600"/>
              <a:gd name="connsiteY214" fmla="*/ 3709494 h 6858000"/>
              <a:gd name="connsiteX215" fmla="*/ 1634800 w 7467600"/>
              <a:gd name="connsiteY215" fmla="*/ 3731111 h 6858000"/>
              <a:gd name="connsiteX216" fmla="*/ 1635889 w 7467600"/>
              <a:gd name="connsiteY216" fmla="*/ 3709494 h 6858000"/>
              <a:gd name="connsiteX217" fmla="*/ 1510397 w 7467600"/>
              <a:gd name="connsiteY217" fmla="*/ 3684705 h 6858000"/>
              <a:gd name="connsiteX218" fmla="*/ 1146550 w 7467600"/>
              <a:gd name="connsiteY218" fmla="*/ 3802012 h 6858000"/>
              <a:gd name="connsiteX219" fmla="*/ 698834 w 7467600"/>
              <a:gd name="connsiteY219" fmla="*/ 3952272 h 6858000"/>
              <a:gd name="connsiteX220" fmla="*/ 34256 w 7467600"/>
              <a:gd name="connsiteY220" fmla="*/ 4347603 h 6858000"/>
              <a:gd name="connsiteX221" fmla="*/ 527241 w 7467600"/>
              <a:gd name="connsiteY221" fmla="*/ 4065078 h 6858000"/>
              <a:gd name="connsiteX222" fmla="*/ 1510397 w 7467600"/>
              <a:gd name="connsiteY222" fmla="*/ 3684705 h 6858000"/>
              <a:gd name="connsiteX223" fmla="*/ 1313114 w 7467600"/>
              <a:gd name="connsiteY223" fmla="*/ 3655216 h 6858000"/>
              <a:gd name="connsiteX224" fmla="*/ 1109304 w 7467600"/>
              <a:gd name="connsiteY224" fmla="*/ 3669030 h 6858000"/>
              <a:gd name="connsiteX225" fmla="*/ 8129 w 7467600"/>
              <a:gd name="connsiteY225" fmla="*/ 4330519 h 6858000"/>
              <a:gd name="connsiteX226" fmla="*/ 687572 w 7467600"/>
              <a:gd name="connsiteY226" fmla="*/ 3925629 h 6858000"/>
              <a:gd name="connsiteX227" fmla="*/ 1138365 w 7467600"/>
              <a:gd name="connsiteY227" fmla="*/ 3774515 h 6858000"/>
              <a:gd name="connsiteX228" fmla="*/ 1505579 w 7467600"/>
              <a:gd name="connsiteY228" fmla="*/ 3655526 h 6858000"/>
              <a:gd name="connsiteX229" fmla="*/ 1313114 w 7467600"/>
              <a:gd name="connsiteY229" fmla="*/ 3655216 h 6858000"/>
              <a:gd name="connsiteX230" fmla="*/ 3655073 w 7467600"/>
              <a:gd name="connsiteY230" fmla="*/ 3650884 h 6858000"/>
              <a:gd name="connsiteX231" fmla="*/ 3989938 w 7467600"/>
              <a:gd name="connsiteY231" fmla="*/ 3991685 h 6858000"/>
              <a:gd name="connsiteX232" fmla="*/ 4393907 w 7467600"/>
              <a:gd name="connsiteY232" fmla="*/ 4261258 h 6858000"/>
              <a:gd name="connsiteX233" fmla="*/ 4648051 w 7467600"/>
              <a:gd name="connsiteY233" fmla="*/ 4374051 h 6858000"/>
              <a:gd name="connsiteX234" fmla="*/ 4383389 w 7467600"/>
              <a:gd name="connsiteY234" fmla="*/ 4184369 h 6858000"/>
              <a:gd name="connsiteX235" fmla="*/ 4165508 w 7467600"/>
              <a:gd name="connsiteY235" fmla="*/ 4035196 h 6858000"/>
              <a:gd name="connsiteX236" fmla="*/ 4068162 w 7467600"/>
              <a:gd name="connsiteY236" fmla="*/ 3953394 h 6858000"/>
              <a:gd name="connsiteX237" fmla="*/ 3981416 w 7467600"/>
              <a:gd name="connsiteY237" fmla="*/ 3880482 h 6858000"/>
              <a:gd name="connsiteX238" fmla="*/ 3800147 w 7467600"/>
              <a:gd name="connsiteY238" fmla="*/ 3749872 h 6858000"/>
              <a:gd name="connsiteX239" fmla="*/ 3655073 w 7467600"/>
              <a:gd name="connsiteY239" fmla="*/ 3650884 h 6858000"/>
              <a:gd name="connsiteX240" fmla="*/ 3670252 w 7467600"/>
              <a:gd name="connsiteY240" fmla="*/ 3622798 h 6858000"/>
              <a:gd name="connsiteX241" fmla="*/ 3817258 w 7467600"/>
              <a:gd name="connsiteY241" fmla="*/ 3723577 h 6858000"/>
              <a:gd name="connsiteX242" fmla="*/ 4000461 w 7467600"/>
              <a:gd name="connsiteY242" fmla="*/ 3855966 h 6858000"/>
              <a:gd name="connsiteX243" fmla="*/ 4088180 w 7467600"/>
              <a:gd name="connsiteY243" fmla="*/ 3929774 h 6858000"/>
              <a:gd name="connsiteX244" fmla="*/ 4184555 w 7467600"/>
              <a:gd name="connsiteY244" fmla="*/ 4010683 h 6858000"/>
              <a:gd name="connsiteX245" fmla="*/ 4399563 w 7467600"/>
              <a:gd name="connsiteY245" fmla="*/ 4158106 h 6858000"/>
              <a:gd name="connsiteX246" fmla="*/ 4684469 w 7467600"/>
              <a:gd name="connsiteY246" fmla="*/ 4364680 h 6858000"/>
              <a:gd name="connsiteX247" fmla="*/ 4690271 w 7467600"/>
              <a:gd name="connsiteY247" fmla="*/ 4370034 h 6858000"/>
              <a:gd name="connsiteX248" fmla="*/ 4136093 w 7467600"/>
              <a:gd name="connsiteY248" fmla="*/ 3858466 h 6858000"/>
              <a:gd name="connsiteX249" fmla="*/ 3670252 w 7467600"/>
              <a:gd name="connsiteY249" fmla="*/ 3622798 h 6858000"/>
              <a:gd name="connsiteX250" fmla="*/ 4440129 w 7467600"/>
              <a:gd name="connsiteY250" fmla="*/ 3448571 h 6858000"/>
              <a:gd name="connsiteX251" fmla="*/ 4856525 w 7467600"/>
              <a:gd name="connsiteY251" fmla="*/ 3915351 h 6858000"/>
              <a:gd name="connsiteX252" fmla="*/ 5059055 w 7467600"/>
              <a:gd name="connsiteY252" fmla="*/ 4108918 h 6858000"/>
              <a:gd name="connsiteX253" fmla="*/ 5290070 w 7467600"/>
              <a:gd name="connsiteY253" fmla="*/ 4263619 h 6858000"/>
              <a:gd name="connsiteX254" fmla="*/ 4834991 w 7467600"/>
              <a:gd name="connsiteY254" fmla="*/ 3830985 h 6858000"/>
              <a:gd name="connsiteX255" fmla="*/ 4440129 w 7467600"/>
              <a:gd name="connsiteY255" fmla="*/ 3448571 h 6858000"/>
              <a:gd name="connsiteX256" fmla="*/ 4441737 w 7467600"/>
              <a:gd name="connsiteY256" fmla="*/ 3399734 h 6858000"/>
              <a:gd name="connsiteX257" fmla="*/ 4431236 w 7467600"/>
              <a:gd name="connsiteY257" fmla="*/ 3400954 h 6858000"/>
              <a:gd name="connsiteX258" fmla="*/ 4557150 w 7467600"/>
              <a:gd name="connsiteY258" fmla="*/ 3510023 h 6858000"/>
              <a:gd name="connsiteX259" fmla="*/ 4856936 w 7467600"/>
              <a:gd name="connsiteY259" fmla="*/ 3809146 h 6858000"/>
              <a:gd name="connsiteX260" fmla="*/ 5111996 w 7467600"/>
              <a:gd name="connsiteY260" fmla="*/ 4065759 h 6858000"/>
              <a:gd name="connsiteX261" fmla="*/ 5388878 w 7467600"/>
              <a:gd name="connsiteY261" fmla="*/ 4300185 h 6858000"/>
              <a:gd name="connsiteX262" fmla="*/ 5425556 w 7467600"/>
              <a:gd name="connsiteY262" fmla="*/ 4308967 h 6858000"/>
              <a:gd name="connsiteX263" fmla="*/ 4943646 w 7467600"/>
              <a:gd name="connsiteY263" fmla="*/ 3822916 h 6858000"/>
              <a:gd name="connsiteX264" fmla="*/ 4594837 w 7467600"/>
              <a:gd name="connsiteY264" fmla="*/ 3532274 h 6858000"/>
              <a:gd name="connsiteX265" fmla="*/ 4441737 w 7467600"/>
              <a:gd name="connsiteY265" fmla="*/ 3399734 h 6858000"/>
              <a:gd name="connsiteX266" fmla="*/ 5425834 w 7467600"/>
              <a:gd name="connsiteY266" fmla="*/ 3162785 h 6858000"/>
              <a:gd name="connsiteX267" fmla="*/ 5401644 w 7467600"/>
              <a:gd name="connsiteY267" fmla="*/ 3617847 h 6858000"/>
              <a:gd name="connsiteX268" fmla="*/ 5467256 w 7467600"/>
              <a:gd name="connsiteY268" fmla="*/ 4175494 h 6858000"/>
              <a:gd name="connsiteX269" fmla="*/ 5448069 w 7467600"/>
              <a:gd name="connsiteY269" fmla="*/ 3567554 h 6858000"/>
              <a:gd name="connsiteX270" fmla="*/ 5425834 w 7467600"/>
              <a:gd name="connsiteY270" fmla="*/ 3162785 h 6858000"/>
              <a:gd name="connsiteX271" fmla="*/ 1318687 w 7467600"/>
              <a:gd name="connsiteY271" fmla="*/ 3113840 h 6858000"/>
              <a:gd name="connsiteX272" fmla="*/ 1066793 w 7467600"/>
              <a:gd name="connsiteY272" fmla="*/ 3212171 h 6858000"/>
              <a:gd name="connsiteX273" fmla="*/ 993319 w 7467600"/>
              <a:gd name="connsiteY273" fmla="*/ 3247648 h 6858000"/>
              <a:gd name="connsiteX274" fmla="*/ 853081 w 7467600"/>
              <a:gd name="connsiteY274" fmla="*/ 3312410 h 6858000"/>
              <a:gd name="connsiteX275" fmla="*/ 805957 w 7467600"/>
              <a:gd name="connsiteY275" fmla="*/ 3330443 h 6858000"/>
              <a:gd name="connsiteX276" fmla="*/ 1318687 w 7467600"/>
              <a:gd name="connsiteY276" fmla="*/ 3113840 h 6858000"/>
              <a:gd name="connsiteX277" fmla="*/ 5453702 w 7467600"/>
              <a:gd name="connsiteY277" fmla="*/ 3090882 h 6858000"/>
              <a:gd name="connsiteX278" fmla="*/ 5480135 w 7467600"/>
              <a:gd name="connsiteY278" fmla="*/ 3565802 h 6858000"/>
              <a:gd name="connsiteX279" fmla="*/ 5499023 w 7467600"/>
              <a:gd name="connsiteY279" fmla="*/ 4166310 h 6858000"/>
              <a:gd name="connsiteX280" fmla="*/ 5547022 w 7467600"/>
              <a:gd name="connsiteY280" fmla="*/ 3607838 h 6858000"/>
              <a:gd name="connsiteX281" fmla="*/ 5515964 w 7467600"/>
              <a:gd name="connsiteY281" fmla="*/ 3378541 h 6858000"/>
              <a:gd name="connsiteX282" fmla="*/ 5453702 w 7467600"/>
              <a:gd name="connsiteY282" fmla="*/ 3090882 h 6858000"/>
              <a:gd name="connsiteX283" fmla="*/ 1238695 w 7467600"/>
              <a:gd name="connsiteY283" fmla="*/ 3076820 h 6858000"/>
              <a:gd name="connsiteX284" fmla="*/ 716371 w 7467600"/>
              <a:gd name="connsiteY284" fmla="*/ 3293249 h 6858000"/>
              <a:gd name="connsiteX285" fmla="*/ 579522 w 7467600"/>
              <a:gd name="connsiteY285" fmla="*/ 3371759 h 6858000"/>
              <a:gd name="connsiteX286" fmla="*/ 600288 w 7467600"/>
              <a:gd name="connsiteY286" fmla="*/ 3365555 h 6858000"/>
              <a:gd name="connsiteX287" fmla="*/ 840692 w 7467600"/>
              <a:gd name="connsiteY287" fmla="*/ 3284921 h 6858000"/>
              <a:gd name="connsiteX288" fmla="*/ 979248 w 7467600"/>
              <a:gd name="connsiteY288" fmla="*/ 3221003 h 6858000"/>
              <a:gd name="connsiteX289" fmla="*/ 1053282 w 7467600"/>
              <a:gd name="connsiteY289" fmla="*/ 3185247 h 6858000"/>
              <a:gd name="connsiteX290" fmla="*/ 1320603 w 7467600"/>
              <a:gd name="connsiteY290" fmla="*/ 3081281 h 6858000"/>
              <a:gd name="connsiteX291" fmla="*/ 1238695 w 7467600"/>
              <a:gd name="connsiteY291" fmla="*/ 3076820 h 6858000"/>
              <a:gd name="connsiteX292" fmla="*/ 5425627 w 7467600"/>
              <a:gd name="connsiteY292" fmla="*/ 2954192 h 6858000"/>
              <a:gd name="connsiteX293" fmla="*/ 5470770 w 7467600"/>
              <a:gd name="connsiteY293" fmla="*/ 3005435 h 6858000"/>
              <a:gd name="connsiteX294" fmla="*/ 5519779 w 7467600"/>
              <a:gd name="connsiteY294" fmla="*/ 4359223 h 6858000"/>
              <a:gd name="connsiteX295" fmla="*/ 5520293 w 7467600"/>
              <a:gd name="connsiteY295" fmla="*/ 4360602 h 6858000"/>
              <a:gd name="connsiteX296" fmla="*/ 5767221 w 7467600"/>
              <a:gd name="connsiteY296" fmla="*/ 4665564 h 6858000"/>
              <a:gd name="connsiteX297" fmla="*/ 6937169 w 7467600"/>
              <a:gd name="connsiteY297" fmla="*/ 4815941 h 6858000"/>
              <a:gd name="connsiteX298" fmla="*/ 6953922 w 7467600"/>
              <a:gd name="connsiteY298" fmla="*/ 4890068 h 6858000"/>
              <a:gd name="connsiteX299" fmla="*/ 6071359 w 7467600"/>
              <a:gd name="connsiteY299" fmla="*/ 4770770 h 6858000"/>
              <a:gd name="connsiteX300" fmla="*/ 6038839 w 7467600"/>
              <a:gd name="connsiteY300" fmla="*/ 4764474 h 6858000"/>
              <a:gd name="connsiteX301" fmla="*/ 6038706 w 7467600"/>
              <a:gd name="connsiteY301" fmla="*/ 4763847 h 6858000"/>
              <a:gd name="connsiteX302" fmla="*/ 6037784 w 7467600"/>
              <a:gd name="connsiteY302" fmla="*/ 4764270 h 6858000"/>
              <a:gd name="connsiteX303" fmla="*/ 6038839 w 7467600"/>
              <a:gd name="connsiteY303" fmla="*/ 4764474 h 6858000"/>
              <a:gd name="connsiteX304" fmla="*/ 6040338 w 7467600"/>
              <a:gd name="connsiteY304" fmla="*/ 4771418 h 6858000"/>
              <a:gd name="connsiteX305" fmla="*/ 6024488 w 7467600"/>
              <a:gd name="connsiteY305" fmla="*/ 4809903 h 6858000"/>
              <a:gd name="connsiteX306" fmla="*/ 5599771 w 7467600"/>
              <a:gd name="connsiteY306" fmla="*/ 5509652 h 6858000"/>
              <a:gd name="connsiteX307" fmla="*/ 5548843 w 7467600"/>
              <a:gd name="connsiteY307" fmla="*/ 5563845 h 6858000"/>
              <a:gd name="connsiteX308" fmla="*/ 5940952 w 7467600"/>
              <a:gd name="connsiteY308" fmla="*/ 6250028 h 6858000"/>
              <a:gd name="connsiteX309" fmla="*/ 6043441 w 7467600"/>
              <a:gd name="connsiteY309" fmla="*/ 6665847 h 6858000"/>
              <a:gd name="connsiteX310" fmla="*/ 6093432 w 7467600"/>
              <a:gd name="connsiteY310" fmla="*/ 6858000 h 6858000"/>
              <a:gd name="connsiteX311" fmla="*/ 6034344 w 7467600"/>
              <a:gd name="connsiteY311" fmla="*/ 6858000 h 6858000"/>
              <a:gd name="connsiteX312" fmla="*/ 6026679 w 7467600"/>
              <a:gd name="connsiteY312" fmla="*/ 6836959 h 6858000"/>
              <a:gd name="connsiteX313" fmla="*/ 5800441 w 7467600"/>
              <a:gd name="connsiteY313" fmla="*/ 6335286 h 6858000"/>
              <a:gd name="connsiteX314" fmla="*/ 5526562 w 7467600"/>
              <a:gd name="connsiteY314" fmla="*/ 5705388 h 6858000"/>
              <a:gd name="connsiteX315" fmla="*/ 5519640 w 7467600"/>
              <a:gd name="connsiteY315" fmla="*/ 5683774 h 6858000"/>
              <a:gd name="connsiteX316" fmla="*/ 5844559 w 7467600"/>
              <a:gd name="connsiteY316" fmla="*/ 6553349 h 6858000"/>
              <a:gd name="connsiteX317" fmla="*/ 5975994 w 7467600"/>
              <a:gd name="connsiteY317" fmla="*/ 6858000 h 6858000"/>
              <a:gd name="connsiteX318" fmla="*/ 5898547 w 7467600"/>
              <a:gd name="connsiteY318" fmla="*/ 6858000 h 6858000"/>
              <a:gd name="connsiteX319" fmla="*/ 5682041 w 7467600"/>
              <a:gd name="connsiteY319" fmla="*/ 6355860 h 6858000"/>
              <a:gd name="connsiteX320" fmla="*/ 5461758 w 7467600"/>
              <a:gd name="connsiteY320" fmla="*/ 5820220 h 6858000"/>
              <a:gd name="connsiteX321" fmla="*/ 5237282 w 7467600"/>
              <a:gd name="connsiteY321" fmla="*/ 6579086 h 6858000"/>
              <a:gd name="connsiteX322" fmla="*/ 5115009 w 7467600"/>
              <a:gd name="connsiteY322" fmla="*/ 6858000 h 6858000"/>
              <a:gd name="connsiteX323" fmla="*/ 5028074 w 7467600"/>
              <a:gd name="connsiteY323" fmla="*/ 6858000 h 6858000"/>
              <a:gd name="connsiteX324" fmla="*/ 5079508 w 7467600"/>
              <a:gd name="connsiteY324" fmla="*/ 6749074 h 6858000"/>
              <a:gd name="connsiteX325" fmla="*/ 5371846 w 7467600"/>
              <a:gd name="connsiteY325" fmla="*/ 5924413 h 6858000"/>
              <a:gd name="connsiteX326" fmla="*/ 5270512 w 7467600"/>
              <a:gd name="connsiteY326" fmla="*/ 6138975 h 6858000"/>
              <a:gd name="connsiteX327" fmla="*/ 5062409 w 7467600"/>
              <a:gd name="connsiteY327" fmla="*/ 6653544 h 6858000"/>
              <a:gd name="connsiteX328" fmla="*/ 5036628 w 7467600"/>
              <a:gd name="connsiteY328" fmla="*/ 6754247 h 6858000"/>
              <a:gd name="connsiteX329" fmla="*/ 5009112 w 7467600"/>
              <a:gd name="connsiteY329" fmla="*/ 6858000 h 6858000"/>
              <a:gd name="connsiteX330" fmla="*/ 4976679 w 7467600"/>
              <a:gd name="connsiteY330" fmla="*/ 6858000 h 6858000"/>
              <a:gd name="connsiteX331" fmla="*/ 5006537 w 7467600"/>
              <a:gd name="connsiteY331" fmla="*/ 6747068 h 6858000"/>
              <a:gd name="connsiteX332" fmla="*/ 5032723 w 7467600"/>
              <a:gd name="connsiteY332" fmla="*/ 6644957 h 6858000"/>
              <a:gd name="connsiteX333" fmla="*/ 5242949 w 7467600"/>
              <a:gd name="connsiteY333" fmla="*/ 6125175 h 6858000"/>
              <a:gd name="connsiteX334" fmla="*/ 5286321 w 7467600"/>
              <a:gd name="connsiteY334" fmla="*/ 6033555 h 6858000"/>
              <a:gd name="connsiteX335" fmla="*/ 5008210 w 7467600"/>
              <a:gd name="connsiteY335" fmla="*/ 6649194 h 6858000"/>
              <a:gd name="connsiteX336" fmla="*/ 4986321 w 7467600"/>
              <a:gd name="connsiteY336" fmla="*/ 6765687 h 6858000"/>
              <a:gd name="connsiteX337" fmla="*/ 4973474 w 7467600"/>
              <a:gd name="connsiteY337" fmla="*/ 6858000 h 6858000"/>
              <a:gd name="connsiteX338" fmla="*/ 4907178 w 7467600"/>
              <a:gd name="connsiteY338" fmla="*/ 6858000 h 6858000"/>
              <a:gd name="connsiteX339" fmla="*/ 4910810 w 7467600"/>
              <a:gd name="connsiteY339" fmla="*/ 6829660 h 6858000"/>
              <a:gd name="connsiteX340" fmla="*/ 4987461 w 7467600"/>
              <a:gd name="connsiteY340" fmla="*/ 6432994 h 6858000"/>
              <a:gd name="connsiteX341" fmla="*/ 5179262 w 7467600"/>
              <a:gd name="connsiteY341" fmla="*/ 6035044 h 6858000"/>
              <a:gd name="connsiteX342" fmla="*/ 4689678 w 7467600"/>
              <a:gd name="connsiteY342" fmla="*/ 6440241 h 6858000"/>
              <a:gd name="connsiteX343" fmla="*/ 4477543 w 7467600"/>
              <a:gd name="connsiteY343" fmla="*/ 6674836 h 6858000"/>
              <a:gd name="connsiteX344" fmla="*/ 4329957 w 7467600"/>
              <a:gd name="connsiteY344" fmla="*/ 6858000 h 6858000"/>
              <a:gd name="connsiteX345" fmla="*/ 4218595 w 7467600"/>
              <a:gd name="connsiteY345" fmla="*/ 6858000 h 6858000"/>
              <a:gd name="connsiteX346" fmla="*/ 4368888 w 7467600"/>
              <a:gd name="connsiteY346" fmla="*/ 6668412 h 6858000"/>
              <a:gd name="connsiteX347" fmla="*/ 4563091 w 7467600"/>
              <a:gd name="connsiteY347" fmla="*/ 6442508 h 6858000"/>
              <a:gd name="connsiteX348" fmla="*/ 5387324 w 7467600"/>
              <a:gd name="connsiteY348" fmla="*/ 5705830 h 6858000"/>
              <a:gd name="connsiteX349" fmla="*/ 5073620 w 7467600"/>
              <a:gd name="connsiteY349" fmla="*/ 5955437 h 6858000"/>
              <a:gd name="connsiteX350" fmla="*/ 4689789 w 7467600"/>
              <a:gd name="connsiteY350" fmla="*/ 6268382 h 6858000"/>
              <a:gd name="connsiteX351" fmla="*/ 4418722 w 7467600"/>
              <a:gd name="connsiteY351" fmla="*/ 6570886 h 6858000"/>
              <a:gd name="connsiteX352" fmla="*/ 4214944 w 7467600"/>
              <a:gd name="connsiteY352" fmla="*/ 6858000 h 6858000"/>
              <a:gd name="connsiteX353" fmla="*/ 4177898 w 7467600"/>
              <a:gd name="connsiteY353" fmla="*/ 6858000 h 6858000"/>
              <a:gd name="connsiteX354" fmla="*/ 4391597 w 7467600"/>
              <a:gd name="connsiteY354" fmla="*/ 6556370 h 6858000"/>
              <a:gd name="connsiteX355" fmla="*/ 4668889 w 7467600"/>
              <a:gd name="connsiteY355" fmla="*/ 6246399 h 6858000"/>
              <a:gd name="connsiteX356" fmla="*/ 5055427 w 7467600"/>
              <a:gd name="connsiteY356" fmla="*/ 5931476 h 6858000"/>
              <a:gd name="connsiteX357" fmla="*/ 5371814 w 7467600"/>
              <a:gd name="connsiteY357" fmla="*/ 5678975 h 6858000"/>
              <a:gd name="connsiteX358" fmla="*/ 4987918 w 7467600"/>
              <a:gd name="connsiteY358" fmla="*/ 5838701 h 6858000"/>
              <a:gd name="connsiteX359" fmla="*/ 4317146 w 7467600"/>
              <a:gd name="connsiteY359" fmla="*/ 6587716 h 6858000"/>
              <a:gd name="connsiteX360" fmla="*/ 4171627 w 7467600"/>
              <a:gd name="connsiteY360" fmla="*/ 6858000 h 6858000"/>
              <a:gd name="connsiteX361" fmla="*/ 4081585 w 7467600"/>
              <a:gd name="connsiteY361" fmla="*/ 6858000 h 6858000"/>
              <a:gd name="connsiteX362" fmla="*/ 4238603 w 7467600"/>
              <a:gd name="connsiteY362" fmla="*/ 6559341 h 6858000"/>
              <a:gd name="connsiteX363" fmla="*/ 4778333 w 7467600"/>
              <a:gd name="connsiteY363" fmla="*/ 5873626 h 6858000"/>
              <a:gd name="connsiteX364" fmla="*/ 5414185 w 7467600"/>
              <a:gd name="connsiteY364" fmla="*/ 5573882 h 6858000"/>
              <a:gd name="connsiteX365" fmla="*/ 5959648 w 7467600"/>
              <a:gd name="connsiteY365" fmla="*/ 4760797 h 6858000"/>
              <a:gd name="connsiteX366" fmla="*/ 5355019 w 7467600"/>
              <a:gd name="connsiteY366" fmla="*/ 4734672 h 6858000"/>
              <a:gd name="connsiteX367" fmla="*/ 5083565 w 7467600"/>
              <a:gd name="connsiteY367" fmla="*/ 5179121 h 6858000"/>
              <a:gd name="connsiteX368" fmla="*/ 4713577 w 7467600"/>
              <a:gd name="connsiteY368" fmla="*/ 5616803 h 6858000"/>
              <a:gd name="connsiteX369" fmla="*/ 3989559 w 7467600"/>
              <a:gd name="connsiteY369" fmla="*/ 6145945 h 6858000"/>
              <a:gd name="connsiteX370" fmla="*/ 3939824 w 7467600"/>
              <a:gd name="connsiteY370" fmla="*/ 6066900 h 6858000"/>
              <a:gd name="connsiteX371" fmla="*/ 4584537 w 7467600"/>
              <a:gd name="connsiteY371" fmla="*/ 5324826 h 6858000"/>
              <a:gd name="connsiteX372" fmla="*/ 5037105 w 7467600"/>
              <a:gd name="connsiteY372" fmla="*/ 5088765 h 6858000"/>
              <a:gd name="connsiteX373" fmla="*/ 5039930 w 7467600"/>
              <a:gd name="connsiteY373" fmla="*/ 5089585 h 6858000"/>
              <a:gd name="connsiteX374" fmla="*/ 5263764 w 7467600"/>
              <a:gd name="connsiteY374" fmla="*/ 4735525 h 6858000"/>
              <a:gd name="connsiteX375" fmla="*/ 4086300 w 7467600"/>
              <a:gd name="connsiteY375" fmla="*/ 4884599 h 6858000"/>
              <a:gd name="connsiteX376" fmla="*/ 4085485 w 7467600"/>
              <a:gd name="connsiteY376" fmla="*/ 4899070 h 6858000"/>
              <a:gd name="connsiteX377" fmla="*/ 3871915 w 7467600"/>
              <a:gd name="connsiteY377" fmla="*/ 5253645 h 6858000"/>
              <a:gd name="connsiteX378" fmla="*/ 3799374 w 7467600"/>
              <a:gd name="connsiteY378" fmla="*/ 5466127 h 6858000"/>
              <a:gd name="connsiteX379" fmla="*/ 3498850 w 7467600"/>
              <a:gd name="connsiteY379" fmla="*/ 6661888 h 6858000"/>
              <a:gd name="connsiteX380" fmla="*/ 3399216 w 7467600"/>
              <a:gd name="connsiteY380" fmla="*/ 6858000 h 6858000"/>
              <a:gd name="connsiteX381" fmla="*/ 3303688 w 7467600"/>
              <a:gd name="connsiteY381" fmla="*/ 6858000 h 6858000"/>
              <a:gd name="connsiteX382" fmla="*/ 3391774 w 7467600"/>
              <a:gd name="connsiteY382" fmla="*/ 6697181 h 6858000"/>
              <a:gd name="connsiteX383" fmla="*/ 3735540 w 7467600"/>
              <a:gd name="connsiteY383" fmla="*/ 5546923 h 6858000"/>
              <a:gd name="connsiteX384" fmla="*/ 3729438 w 7467600"/>
              <a:gd name="connsiteY384" fmla="*/ 5569058 h 6858000"/>
              <a:gd name="connsiteX385" fmla="*/ 3707782 w 7467600"/>
              <a:gd name="connsiteY385" fmla="*/ 5644908 h 6858000"/>
              <a:gd name="connsiteX386" fmla="*/ 3583827 w 7467600"/>
              <a:gd name="connsiteY386" fmla="*/ 6039215 h 6858000"/>
              <a:gd name="connsiteX387" fmla="*/ 3547861 w 7467600"/>
              <a:gd name="connsiteY387" fmla="*/ 6129609 h 6858000"/>
              <a:gd name="connsiteX388" fmla="*/ 3490905 w 7467600"/>
              <a:gd name="connsiteY388" fmla="*/ 6277660 h 6858000"/>
              <a:gd name="connsiteX389" fmla="*/ 3455859 w 7467600"/>
              <a:gd name="connsiteY389" fmla="*/ 6391301 h 6858000"/>
              <a:gd name="connsiteX390" fmla="*/ 3429112 w 7467600"/>
              <a:gd name="connsiteY390" fmla="*/ 6479469 h 6858000"/>
              <a:gd name="connsiteX391" fmla="*/ 3304862 w 7467600"/>
              <a:gd name="connsiteY391" fmla="*/ 6796476 h 6858000"/>
              <a:gd name="connsiteX392" fmla="*/ 3276071 w 7467600"/>
              <a:gd name="connsiteY392" fmla="*/ 6858000 h 6858000"/>
              <a:gd name="connsiteX393" fmla="*/ 3240805 w 7467600"/>
              <a:gd name="connsiteY393" fmla="*/ 6858000 h 6858000"/>
              <a:gd name="connsiteX394" fmla="*/ 3275917 w 7467600"/>
              <a:gd name="connsiteY394" fmla="*/ 6783192 h 6858000"/>
              <a:gd name="connsiteX395" fmla="*/ 3399358 w 7467600"/>
              <a:gd name="connsiteY395" fmla="*/ 6469011 h 6858000"/>
              <a:gd name="connsiteX396" fmla="*/ 3425650 w 7467600"/>
              <a:gd name="connsiteY396" fmla="*/ 6381333 h 6858000"/>
              <a:gd name="connsiteX397" fmla="*/ 3460661 w 7467600"/>
              <a:gd name="connsiteY397" fmla="*/ 6266763 h 6858000"/>
              <a:gd name="connsiteX398" fmla="*/ 3518021 w 7467600"/>
              <a:gd name="connsiteY398" fmla="*/ 6117298 h 6858000"/>
              <a:gd name="connsiteX399" fmla="*/ 3554035 w 7467600"/>
              <a:gd name="connsiteY399" fmla="*/ 6027832 h 6858000"/>
              <a:gd name="connsiteX400" fmla="*/ 3677174 w 7467600"/>
              <a:gd name="connsiteY400" fmla="*/ 5636351 h 6858000"/>
              <a:gd name="connsiteX401" fmla="*/ 3698819 w 7467600"/>
              <a:gd name="connsiteY401" fmla="*/ 5560503 h 6858000"/>
              <a:gd name="connsiteX402" fmla="*/ 3702094 w 7467600"/>
              <a:gd name="connsiteY402" fmla="*/ 5549194 h 6858000"/>
              <a:gd name="connsiteX403" fmla="*/ 3398355 w 7467600"/>
              <a:gd name="connsiteY403" fmla="*/ 6094603 h 6858000"/>
              <a:gd name="connsiteX404" fmla="*/ 3193941 w 7467600"/>
              <a:gd name="connsiteY404" fmla="*/ 6798775 h 6858000"/>
              <a:gd name="connsiteX405" fmla="*/ 3184140 w 7467600"/>
              <a:gd name="connsiteY405" fmla="*/ 6858000 h 6858000"/>
              <a:gd name="connsiteX406" fmla="*/ 3099978 w 7467600"/>
              <a:gd name="connsiteY406" fmla="*/ 6858000 h 6858000"/>
              <a:gd name="connsiteX407" fmla="*/ 3101556 w 7467600"/>
              <a:gd name="connsiteY407" fmla="*/ 6843337 h 6858000"/>
              <a:gd name="connsiteX408" fmla="*/ 3370162 w 7467600"/>
              <a:gd name="connsiteY408" fmla="*/ 5785550 h 6858000"/>
              <a:gd name="connsiteX409" fmla="*/ 3746477 w 7467600"/>
              <a:gd name="connsiteY409" fmla="*/ 5377889 h 6858000"/>
              <a:gd name="connsiteX410" fmla="*/ 3863399 w 7467600"/>
              <a:gd name="connsiteY410" fmla="*/ 5087257 h 6858000"/>
              <a:gd name="connsiteX411" fmla="*/ 3968712 w 7467600"/>
              <a:gd name="connsiteY411" fmla="*/ 4913989 h 6858000"/>
              <a:gd name="connsiteX412" fmla="*/ 2792390 w 7467600"/>
              <a:gd name="connsiteY412" fmla="*/ 5382974 h 6858000"/>
              <a:gd name="connsiteX413" fmla="*/ 2714982 w 7467600"/>
              <a:gd name="connsiteY413" fmla="*/ 5427051 h 6858000"/>
              <a:gd name="connsiteX414" fmla="*/ 2813361 w 7467600"/>
              <a:gd name="connsiteY414" fmla="*/ 6023912 h 6858000"/>
              <a:gd name="connsiteX415" fmla="*/ 2688430 w 7467600"/>
              <a:gd name="connsiteY415" fmla="*/ 6801564 h 6858000"/>
              <a:gd name="connsiteX416" fmla="*/ 2629626 w 7467600"/>
              <a:gd name="connsiteY416" fmla="*/ 6763394 h 6858000"/>
              <a:gd name="connsiteX417" fmla="*/ 2565328 w 7467600"/>
              <a:gd name="connsiteY417" fmla="*/ 5516399 h 6858000"/>
              <a:gd name="connsiteX418" fmla="*/ 1922999 w 7467600"/>
              <a:gd name="connsiteY418" fmla="*/ 5980343 h 6858000"/>
              <a:gd name="connsiteX419" fmla="*/ 1950261 w 7467600"/>
              <a:gd name="connsiteY419" fmla="*/ 6405858 h 6858000"/>
              <a:gd name="connsiteX420" fmla="*/ 2365554 w 7467600"/>
              <a:gd name="connsiteY420" fmla="*/ 6759107 h 6858000"/>
              <a:gd name="connsiteX421" fmla="*/ 2424142 w 7467600"/>
              <a:gd name="connsiteY421" fmla="*/ 6858000 h 6858000"/>
              <a:gd name="connsiteX422" fmla="*/ 2395994 w 7467600"/>
              <a:gd name="connsiteY422" fmla="*/ 6858000 h 6858000"/>
              <a:gd name="connsiteX423" fmla="*/ 2392863 w 7467600"/>
              <a:gd name="connsiteY423" fmla="*/ 6852964 h 6858000"/>
              <a:gd name="connsiteX424" fmla="*/ 2017589 w 7467600"/>
              <a:gd name="connsiteY424" fmla="*/ 6493982 h 6858000"/>
              <a:gd name="connsiteX425" fmla="*/ 2147336 w 7467600"/>
              <a:gd name="connsiteY425" fmla="*/ 6594052 h 6858000"/>
              <a:gd name="connsiteX426" fmla="*/ 2207047 w 7467600"/>
              <a:gd name="connsiteY426" fmla="*/ 6654540 h 6858000"/>
              <a:gd name="connsiteX427" fmla="*/ 2299106 w 7467600"/>
              <a:gd name="connsiteY427" fmla="*/ 6778931 h 6858000"/>
              <a:gd name="connsiteX428" fmla="*/ 2314430 w 7467600"/>
              <a:gd name="connsiteY428" fmla="*/ 6801144 h 6858000"/>
              <a:gd name="connsiteX429" fmla="*/ 2352406 w 7467600"/>
              <a:gd name="connsiteY429" fmla="*/ 6858000 h 6858000"/>
              <a:gd name="connsiteX430" fmla="*/ 2314492 w 7467600"/>
              <a:gd name="connsiteY430" fmla="*/ 6858000 h 6858000"/>
              <a:gd name="connsiteX431" fmla="*/ 2288095 w 7467600"/>
              <a:gd name="connsiteY431" fmla="*/ 6818030 h 6858000"/>
              <a:gd name="connsiteX432" fmla="*/ 2272768 w 7467600"/>
              <a:gd name="connsiteY432" fmla="*/ 6795822 h 6858000"/>
              <a:gd name="connsiteX433" fmla="*/ 2182715 w 7467600"/>
              <a:gd name="connsiteY433" fmla="*/ 6675071 h 6858000"/>
              <a:gd name="connsiteX434" fmla="*/ 2032061 w 7467600"/>
              <a:gd name="connsiteY434" fmla="*/ 6541380 h 6858000"/>
              <a:gd name="connsiteX435" fmla="*/ 2257220 w 7467600"/>
              <a:gd name="connsiteY435" fmla="*/ 6826257 h 6858000"/>
              <a:gd name="connsiteX436" fmla="*/ 2281324 w 7467600"/>
              <a:gd name="connsiteY436" fmla="*/ 6858000 h 6858000"/>
              <a:gd name="connsiteX437" fmla="*/ 2242860 w 7467600"/>
              <a:gd name="connsiteY437" fmla="*/ 6858000 h 6858000"/>
              <a:gd name="connsiteX438" fmla="*/ 2232818 w 7467600"/>
              <a:gd name="connsiteY438" fmla="*/ 6844926 h 6858000"/>
              <a:gd name="connsiteX439" fmla="*/ 1990172 w 7467600"/>
              <a:gd name="connsiteY439" fmla="*/ 6542121 h 6858000"/>
              <a:gd name="connsiteX440" fmla="*/ 2124090 w 7467600"/>
              <a:gd name="connsiteY440" fmla="*/ 6761017 h 6858000"/>
              <a:gd name="connsiteX441" fmla="*/ 2200380 w 7467600"/>
              <a:gd name="connsiteY441" fmla="*/ 6858000 h 6858000"/>
              <a:gd name="connsiteX442" fmla="*/ 2147507 w 7467600"/>
              <a:gd name="connsiteY442" fmla="*/ 6858000 h 6858000"/>
              <a:gd name="connsiteX443" fmla="*/ 2070668 w 7467600"/>
              <a:gd name="connsiteY443" fmla="*/ 6761520 h 6858000"/>
              <a:gd name="connsiteX444" fmla="*/ 1975142 w 7467600"/>
              <a:gd name="connsiteY444" fmla="*/ 6585570 h 6858000"/>
              <a:gd name="connsiteX445" fmla="*/ 2050035 w 7467600"/>
              <a:gd name="connsiteY445" fmla="*/ 6813345 h 6858000"/>
              <a:gd name="connsiteX446" fmla="*/ 2063025 w 7467600"/>
              <a:gd name="connsiteY446" fmla="*/ 6858000 h 6858000"/>
              <a:gd name="connsiteX447" fmla="*/ 2021675 w 7467600"/>
              <a:gd name="connsiteY447" fmla="*/ 6858000 h 6858000"/>
              <a:gd name="connsiteX448" fmla="*/ 2019308 w 7467600"/>
              <a:gd name="connsiteY448" fmla="*/ 6847118 h 6858000"/>
              <a:gd name="connsiteX449" fmla="*/ 1938835 w 7467600"/>
              <a:gd name="connsiteY449" fmla="*/ 6551160 h 6858000"/>
              <a:gd name="connsiteX450" fmla="*/ 1953230 w 7467600"/>
              <a:gd name="connsiteY450" fmla="*/ 6759699 h 6858000"/>
              <a:gd name="connsiteX451" fmla="*/ 1956763 w 7467600"/>
              <a:gd name="connsiteY451" fmla="*/ 6778191 h 6858000"/>
              <a:gd name="connsiteX452" fmla="*/ 1967925 w 7467600"/>
              <a:gd name="connsiteY452" fmla="*/ 6858000 h 6858000"/>
              <a:gd name="connsiteX453" fmla="*/ 1936622 w 7467600"/>
              <a:gd name="connsiteY453" fmla="*/ 6858000 h 6858000"/>
              <a:gd name="connsiteX454" fmla="*/ 1926261 w 7467600"/>
              <a:gd name="connsiteY454" fmla="*/ 6784064 h 6858000"/>
              <a:gd name="connsiteX455" fmla="*/ 1922724 w 7467600"/>
              <a:gd name="connsiteY455" fmla="*/ 6765577 h 6858000"/>
              <a:gd name="connsiteX456" fmla="*/ 1904650 w 7467600"/>
              <a:gd name="connsiteY456" fmla="*/ 6639616 h 6858000"/>
              <a:gd name="connsiteX457" fmla="*/ 1885273 w 7467600"/>
              <a:gd name="connsiteY457" fmla="*/ 6858000 h 6858000"/>
              <a:gd name="connsiteX458" fmla="*/ 1854363 w 7467600"/>
              <a:gd name="connsiteY458" fmla="*/ 6858000 h 6858000"/>
              <a:gd name="connsiteX459" fmla="*/ 1880391 w 7467600"/>
              <a:gd name="connsiteY459" fmla="*/ 6603796 h 6858000"/>
              <a:gd name="connsiteX460" fmla="*/ 1818273 w 7467600"/>
              <a:gd name="connsiteY460" fmla="*/ 6715729 h 6858000"/>
              <a:gd name="connsiteX461" fmla="*/ 1794691 w 7467600"/>
              <a:gd name="connsiteY461" fmla="*/ 6843239 h 6858000"/>
              <a:gd name="connsiteX462" fmla="*/ 1794914 w 7467600"/>
              <a:gd name="connsiteY462" fmla="*/ 6858000 h 6858000"/>
              <a:gd name="connsiteX463" fmla="*/ 1746128 w 7467600"/>
              <a:gd name="connsiteY463" fmla="*/ 6858000 h 6858000"/>
              <a:gd name="connsiteX464" fmla="*/ 1753934 w 7467600"/>
              <a:gd name="connsiteY464" fmla="*/ 6724796 h 6858000"/>
              <a:gd name="connsiteX465" fmla="*/ 1792053 w 7467600"/>
              <a:gd name="connsiteY465" fmla="*/ 6572396 h 6858000"/>
              <a:gd name="connsiteX466" fmla="*/ 1862248 w 7467600"/>
              <a:gd name="connsiteY466" fmla="*/ 6266397 h 6858000"/>
              <a:gd name="connsiteX467" fmla="*/ 1862250 w 7467600"/>
              <a:gd name="connsiteY467" fmla="*/ 6033531 h 6858000"/>
              <a:gd name="connsiteX468" fmla="*/ 1211999 w 7467600"/>
              <a:gd name="connsiteY468" fmla="*/ 6683610 h 6858000"/>
              <a:gd name="connsiteX469" fmla="*/ 1213266 w 7467600"/>
              <a:gd name="connsiteY469" fmla="*/ 6691947 h 6858000"/>
              <a:gd name="connsiteX470" fmla="*/ 1203370 w 7467600"/>
              <a:gd name="connsiteY470" fmla="*/ 6850676 h 6858000"/>
              <a:gd name="connsiteX471" fmla="*/ 1203671 w 7467600"/>
              <a:gd name="connsiteY471" fmla="*/ 6858000 h 6858000"/>
              <a:gd name="connsiteX472" fmla="*/ 1143180 w 7467600"/>
              <a:gd name="connsiteY472" fmla="*/ 6858000 h 6858000"/>
              <a:gd name="connsiteX473" fmla="*/ 1142176 w 7467600"/>
              <a:gd name="connsiteY473" fmla="*/ 6766045 h 6858000"/>
              <a:gd name="connsiteX474" fmla="*/ 1067484 w 7467600"/>
              <a:gd name="connsiteY474" fmla="*/ 6858000 h 6858000"/>
              <a:gd name="connsiteX475" fmla="*/ 953928 w 7467600"/>
              <a:gd name="connsiteY475" fmla="*/ 6858000 h 6858000"/>
              <a:gd name="connsiteX476" fmla="*/ 959715 w 7467600"/>
              <a:gd name="connsiteY476" fmla="*/ 6850185 h 6858000"/>
              <a:gd name="connsiteX477" fmla="*/ 1483788 w 7467600"/>
              <a:gd name="connsiteY477" fmla="*/ 6259174 h 6858000"/>
              <a:gd name="connsiteX478" fmla="*/ 1100671 w 7467600"/>
              <a:gd name="connsiteY478" fmla="*/ 6252137 h 6858000"/>
              <a:gd name="connsiteX479" fmla="*/ 1090144 w 7467600"/>
              <a:gd name="connsiteY479" fmla="*/ 6256748 h 6858000"/>
              <a:gd name="connsiteX480" fmla="*/ 1095872 w 7467600"/>
              <a:gd name="connsiteY480" fmla="*/ 6271892 h 6858000"/>
              <a:gd name="connsiteX481" fmla="*/ 262785 w 7467600"/>
              <a:gd name="connsiteY481" fmla="*/ 6845450 h 6858000"/>
              <a:gd name="connsiteX482" fmla="*/ 209968 w 7467600"/>
              <a:gd name="connsiteY482" fmla="*/ 6770713 h 6858000"/>
              <a:gd name="connsiteX483" fmla="*/ 873460 w 7467600"/>
              <a:gd name="connsiteY483" fmla="*/ 6253768 h 6858000"/>
              <a:gd name="connsiteX484" fmla="*/ 192686 w 7467600"/>
              <a:gd name="connsiteY484" fmla="*/ 5849257 h 6858000"/>
              <a:gd name="connsiteX485" fmla="*/ 4696 w 7467600"/>
              <a:gd name="connsiteY485" fmla="*/ 5697668 h 6858000"/>
              <a:gd name="connsiteX486" fmla="*/ 0 w 7467600"/>
              <a:gd name="connsiteY486" fmla="*/ 5689984 h 6858000"/>
              <a:gd name="connsiteX487" fmla="*/ 0 w 7467600"/>
              <a:gd name="connsiteY487" fmla="*/ 5513472 h 6858000"/>
              <a:gd name="connsiteX488" fmla="*/ 174101 w 7467600"/>
              <a:gd name="connsiteY488" fmla="*/ 5620277 h 6858000"/>
              <a:gd name="connsiteX489" fmla="*/ 891800 w 7467600"/>
              <a:gd name="connsiteY489" fmla="*/ 6036935 h 6858000"/>
              <a:gd name="connsiteX490" fmla="*/ 1072219 w 7467600"/>
              <a:gd name="connsiteY490" fmla="*/ 6169443 h 6858000"/>
              <a:gd name="connsiteX491" fmla="*/ 1074117 w 7467600"/>
              <a:gd name="connsiteY491" fmla="*/ 6170301 h 6858000"/>
              <a:gd name="connsiteX492" fmla="*/ 1083114 w 7467600"/>
              <a:gd name="connsiteY492" fmla="*/ 6174131 h 6858000"/>
              <a:gd name="connsiteX493" fmla="*/ 1543010 w 7467600"/>
              <a:gd name="connsiteY493" fmla="*/ 6191140 h 6858000"/>
              <a:gd name="connsiteX494" fmla="*/ 1551080 w 7467600"/>
              <a:gd name="connsiteY494" fmla="*/ 6195006 h 6858000"/>
              <a:gd name="connsiteX495" fmla="*/ 2345443 w 7467600"/>
              <a:gd name="connsiteY495" fmla="*/ 5549882 h 6858000"/>
              <a:gd name="connsiteX496" fmla="*/ 1721499 w 7467600"/>
              <a:gd name="connsiteY496" fmla="*/ 5599969 h 6858000"/>
              <a:gd name="connsiteX497" fmla="*/ 767716 w 7467600"/>
              <a:gd name="connsiteY497" fmla="*/ 5472768 h 6858000"/>
              <a:gd name="connsiteX498" fmla="*/ 722147 w 7467600"/>
              <a:gd name="connsiteY498" fmla="*/ 5393091 h 6858000"/>
              <a:gd name="connsiteX499" fmla="*/ 1485552 w 7467600"/>
              <a:gd name="connsiteY499" fmla="*/ 5313202 h 6858000"/>
              <a:gd name="connsiteX500" fmla="*/ 2143004 w 7467600"/>
              <a:gd name="connsiteY500" fmla="*/ 5402420 h 6858000"/>
              <a:gd name="connsiteX501" fmla="*/ 1933391 w 7467600"/>
              <a:gd name="connsiteY501" fmla="*/ 5156971 h 6858000"/>
              <a:gd name="connsiteX502" fmla="*/ 1827118 w 7467600"/>
              <a:gd name="connsiteY502" fmla="*/ 4968410 h 6858000"/>
              <a:gd name="connsiteX503" fmla="*/ 1837349 w 7467600"/>
              <a:gd name="connsiteY503" fmla="*/ 4956357 h 6858000"/>
              <a:gd name="connsiteX504" fmla="*/ 2162835 w 7467600"/>
              <a:gd name="connsiteY504" fmla="*/ 5187853 h 6858000"/>
              <a:gd name="connsiteX505" fmla="*/ 2257167 w 7467600"/>
              <a:gd name="connsiteY505" fmla="*/ 5462123 h 6858000"/>
              <a:gd name="connsiteX506" fmla="*/ 2261598 w 7467600"/>
              <a:gd name="connsiteY506" fmla="*/ 5467998 h 6858000"/>
              <a:gd name="connsiteX507" fmla="*/ 2437177 w 7467600"/>
              <a:gd name="connsiteY507" fmla="*/ 5479608 h 6858000"/>
              <a:gd name="connsiteX508" fmla="*/ 2445247 w 7467600"/>
              <a:gd name="connsiteY508" fmla="*/ 5483476 h 6858000"/>
              <a:gd name="connsiteX509" fmla="*/ 2743626 w 7467600"/>
              <a:gd name="connsiteY509" fmla="*/ 5304819 h 6858000"/>
              <a:gd name="connsiteX510" fmla="*/ 3048102 w 7467600"/>
              <a:gd name="connsiteY510" fmla="*/ 5150595 h 6858000"/>
              <a:gd name="connsiteX511" fmla="*/ 1799414 w 7467600"/>
              <a:gd name="connsiteY511" fmla="*/ 4694732 h 6858000"/>
              <a:gd name="connsiteX512" fmla="*/ 1771735 w 7467600"/>
              <a:gd name="connsiteY512" fmla="*/ 4619929 h 6858000"/>
              <a:gd name="connsiteX513" fmla="*/ 3104273 w 7467600"/>
              <a:gd name="connsiteY513" fmla="*/ 5076159 h 6858000"/>
              <a:gd name="connsiteX514" fmla="*/ 3113245 w 7467600"/>
              <a:gd name="connsiteY514" fmla="*/ 5090705 h 6858000"/>
              <a:gd name="connsiteX515" fmla="*/ 3126294 w 7467600"/>
              <a:gd name="connsiteY515" fmla="*/ 5114400 h 6858000"/>
              <a:gd name="connsiteX516" fmla="*/ 3937433 w 7467600"/>
              <a:gd name="connsiteY516" fmla="*/ 4830473 h 6858000"/>
              <a:gd name="connsiteX517" fmla="*/ 3590475 w 7467600"/>
              <a:gd name="connsiteY517" fmla="*/ 4597974 h 6858000"/>
              <a:gd name="connsiteX518" fmla="*/ 3100264 w 7467600"/>
              <a:gd name="connsiteY518" fmla="*/ 4579845 h 6858000"/>
              <a:gd name="connsiteX519" fmla="*/ 2183576 w 7467600"/>
              <a:gd name="connsiteY519" fmla="*/ 4227150 h 6858000"/>
              <a:gd name="connsiteX520" fmla="*/ 2151029 w 7467600"/>
              <a:gd name="connsiteY520" fmla="*/ 4146947 h 6858000"/>
              <a:gd name="connsiteX521" fmla="*/ 3563434 w 7467600"/>
              <a:gd name="connsiteY521" fmla="*/ 4469115 h 6858000"/>
              <a:gd name="connsiteX522" fmla="*/ 3177952 w 7467600"/>
              <a:gd name="connsiteY522" fmla="*/ 3657386 h 6858000"/>
              <a:gd name="connsiteX523" fmla="*/ 3189263 w 7467600"/>
              <a:gd name="connsiteY523" fmla="*/ 3625726 h 6858000"/>
              <a:gd name="connsiteX524" fmla="*/ 3560912 w 7467600"/>
              <a:gd name="connsiteY524" fmla="*/ 4079863 h 6858000"/>
              <a:gd name="connsiteX525" fmla="*/ 3626636 w 7467600"/>
              <a:gd name="connsiteY525" fmla="*/ 4512230 h 6858000"/>
              <a:gd name="connsiteX526" fmla="*/ 3653088 w 7467600"/>
              <a:gd name="connsiteY526" fmla="*/ 4521417 h 6858000"/>
              <a:gd name="connsiteX527" fmla="*/ 3988128 w 7467600"/>
              <a:gd name="connsiteY527" fmla="*/ 4817267 h 6858000"/>
              <a:gd name="connsiteX528" fmla="*/ 4830582 w 7467600"/>
              <a:gd name="connsiteY528" fmla="*/ 4676000 h 6858000"/>
              <a:gd name="connsiteX529" fmla="*/ 4830100 w 7467600"/>
              <a:gd name="connsiteY529" fmla="*/ 4675554 h 6858000"/>
              <a:gd name="connsiteX530" fmla="*/ 4036318 w 7467600"/>
              <a:gd name="connsiteY530" fmla="*/ 4147013 h 6858000"/>
              <a:gd name="connsiteX531" fmla="*/ 3432098 w 7467600"/>
              <a:gd name="connsiteY531" fmla="*/ 3537312 h 6858000"/>
              <a:gd name="connsiteX532" fmla="*/ 3446761 w 7467600"/>
              <a:gd name="connsiteY532" fmla="*/ 3461278 h 6858000"/>
              <a:gd name="connsiteX533" fmla="*/ 4419733 w 7467600"/>
              <a:gd name="connsiteY533" fmla="*/ 3963555 h 6858000"/>
              <a:gd name="connsiteX534" fmla="*/ 4781371 w 7467600"/>
              <a:gd name="connsiteY534" fmla="*/ 4458604 h 6858000"/>
              <a:gd name="connsiteX535" fmla="*/ 4780440 w 7467600"/>
              <a:gd name="connsiteY535" fmla="*/ 4470290 h 6858000"/>
              <a:gd name="connsiteX536" fmla="*/ 4898954 w 7467600"/>
              <a:gd name="connsiteY536" fmla="*/ 4662092 h 6858000"/>
              <a:gd name="connsiteX537" fmla="*/ 4900699 w 7467600"/>
              <a:gd name="connsiteY537" fmla="*/ 4670867 h 6858000"/>
              <a:gd name="connsiteX538" fmla="*/ 5714511 w 7467600"/>
              <a:gd name="connsiteY538" fmla="*/ 4663483 h 6858000"/>
              <a:gd name="connsiteX539" fmla="*/ 5464793 w 7467600"/>
              <a:gd name="connsiteY539" fmla="*/ 4393556 h 6858000"/>
              <a:gd name="connsiteX540" fmla="*/ 5461897 w 7467600"/>
              <a:gd name="connsiteY540" fmla="*/ 4390879 h 6858000"/>
              <a:gd name="connsiteX541" fmla="*/ 4294126 w 7467600"/>
              <a:gd name="connsiteY541" fmla="*/ 3303048 h 6858000"/>
              <a:gd name="connsiteX542" fmla="*/ 4305321 w 7467600"/>
              <a:gd name="connsiteY542" fmla="*/ 3256953 h 6858000"/>
              <a:gd name="connsiteX543" fmla="*/ 4949299 w 7467600"/>
              <a:gd name="connsiteY543" fmla="*/ 3766336 h 6858000"/>
              <a:gd name="connsiteX544" fmla="*/ 5291452 w 7467600"/>
              <a:gd name="connsiteY544" fmla="*/ 4076801 h 6858000"/>
              <a:gd name="connsiteX545" fmla="*/ 5434998 w 7467600"/>
              <a:gd name="connsiteY545" fmla="*/ 4254100 h 6858000"/>
              <a:gd name="connsiteX546" fmla="*/ 5351015 w 7467600"/>
              <a:gd name="connsiteY546" fmla="*/ 3760989 h 6858000"/>
              <a:gd name="connsiteX547" fmla="*/ 5413780 w 7467600"/>
              <a:gd name="connsiteY547" fmla="*/ 2966265 h 6858000"/>
              <a:gd name="connsiteX548" fmla="*/ 5425627 w 7467600"/>
              <a:gd name="connsiteY548" fmla="*/ 2954192 h 6858000"/>
              <a:gd name="connsiteX549" fmla="*/ 6604735 w 7467600"/>
              <a:gd name="connsiteY549" fmla="*/ 2041381 h 6858000"/>
              <a:gd name="connsiteX550" fmla="*/ 7204487 w 7467600"/>
              <a:gd name="connsiteY550" fmla="*/ 2742112 h 6858000"/>
              <a:gd name="connsiteX551" fmla="*/ 7131592 w 7467600"/>
              <a:gd name="connsiteY551" fmla="*/ 2672096 h 6858000"/>
              <a:gd name="connsiteX552" fmla="*/ 6996344 w 7467600"/>
              <a:gd name="connsiteY552" fmla="*/ 2518310 h 6858000"/>
              <a:gd name="connsiteX553" fmla="*/ 6735495 w 7467600"/>
              <a:gd name="connsiteY553" fmla="*/ 2196890 h 6858000"/>
              <a:gd name="connsiteX554" fmla="*/ 6721901 w 7467600"/>
              <a:gd name="connsiteY554" fmla="*/ 2179274 h 6858000"/>
              <a:gd name="connsiteX555" fmla="*/ 6604735 w 7467600"/>
              <a:gd name="connsiteY555" fmla="*/ 2041381 h 6858000"/>
              <a:gd name="connsiteX556" fmla="*/ 6591670 w 7467600"/>
              <a:gd name="connsiteY556" fmla="*/ 1988277 h 6858000"/>
              <a:gd name="connsiteX557" fmla="*/ 6747349 w 7467600"/>
              <a:gd name="connsiteY557" fmla="*/ 2160069 h 6858000"/>
              <a:gd name="connsiteX558" fmla="*/ 6760943 w 7467600"/>
              <a:gd name="connsiteY558" fmla="*/ 2177686 h 6858000"/>
              <a:gd name="connsiteX559" fmla="*/ 7021065 w 7467600"/>
              <a:gd name="connsiteY559" fmla="*/ 2498102 h 6858000"/>
              <a:gd name="connsiteX560" fmla="*/ 7155223 w 7467600"/>
              <a:gd name="connsiteY560" fmla="*/ 2650386 h 6858000"/>
              <a:gd name="connsiteX561" fmla="*/ 7203167 w 7467600"/>
              <a:gd name="connsiteY561" fmla="*/ 2697288 h 6858000"/>
              <a:gd name="connsiteX562" fmla="*/ 6937703 w 7467600"/>
              <a:gd name="connsiteY562" fmla="*/ 2321981 h 6858000"/>
              <a:gd name="connsiteX563" fmla="*/ 6591670 w 7467600"/>
              <a:gd name="connsiteY563" fmla="*/ 1988277 h 6858000"/>
              <a:gd name="connsiteX564" fmla="*/ 5798671 w 7467600"/>
              <a:gd name="connsiteY564" fmla="*/ 1981601 h 6858000"/>
              <a:gd name="connsiteX565" fmla="*/ 5754709 w 7467600"/>
              <a:gd name="connsiteY565" fmla="*/ 2071454 h 6858000"/>
              <a:gd name="connsiteX566" fmla="*/ 5763044 w 7467600"/>
              <a:gd name="connsiteY566" fmla="*/ 2842206 h 6858000"/>
              <a:gd name="connsiteX567" fmla="*/ 5764974 w 7467600"/>
              <a:gd name="connsiteY567" fmla="*/ 2799609 h 6858000"/>
              <a:gd name="connsiteX568" fmla="*/ 5767665 w 7467600"/>
              <a:gd name="connsiteY568" fmla="*/ 2666409 h 6858000"/>
              <a:gd name="connsiteX569" fmla="*/ 5763055 w 7467600"/>
              <a:gd name="connsiteY569" fmla="*/ 2579705 h 6858000"/>
              <a:gd name="connsiteX570" fmla="*/ 5758079 w 7467600"/>
              <a:gd name="connsiteY570" fmla="*/ 2492508 h 6858000"/>
              <a:gd name="connsiteX571" fmla="*/ 5779325 w 7467600"/>
              <a:gd name="connsiteY571" fmla="*/ 2197069 h 6858000"/>
              <a:gd name="connsiteX572" fmla="*/ 5798671 w 7467600"/>
              <a:gd name="connsiteY572" fmla="*/ 1981601 h 6858000"/>
              <a:gd name="connsiteX573" fmla="*/ 5829202 w 7467600"/>
              <a:gd name="connsiteY573" fmla="*/ 1971679 h 6858000"/>
              <a:gd name="connsiteX574" fmla="*/ 5809558 w 7467600"/>
              <a:gd name="connsiteY574" fmla="*/ 2198043 h 6858000"/>
              <a:gd name="connsiteX575" fmla="*/ 5788653 w 7467600"/>
              <a:gd name="connsiteY575" fmla="*/ 2489430 h 6858000"/>
              <a:gd name="connsiteX576" fmla="*/ 5793439 w 7467600"/>
              <a:gd name="connsiteY576" fmla="*/ 2575235 h 6858000"/>
              <a:gd name="connsiteX577" fmla="*/ 5796837 w 7467600"/>
              <a:gd name="connsiteY577" fmla="*/ 2637633 h 6858000"/>
              <a:gd name="connsiteX578" fmla="*/ 5818614 w 7467600"/>
              <a:gd name="connsiteY578" fmla="*/ 2473055 h 6858000"/>
              <a:gd name="connsiteX579" fmla="*/ 5829202 w 7467600"/>
              <a:gd name="connsiteY579" fmla="*/ 1971679 h 6858000"/>
              <a:gd name="connsiteX580" fmla="*/ 5911389 w 7467600"/>
              <a:gd name="connsiteY580" fmla="*/ 1898371 h 6858000"/>
              <a:gd name="connsiteX581" fmla="*/ 6237627 w 7467600"/>
              <a:gd name="connsiteY581" fmla="*/ 2231921 h 6858000"/>
              <a:gd name="connsiteX582" fmla="*/ 5911389 w 7467600"/>
              <a:gd name="connsiteY582" fmla="*/ 1898371 h 6858000"/>
              <a:gd name="connsiteX583" fmla="*/ 6944437 w 7467600"/>
              <a:gd name="connsiteY583" fmla="*/ 1575402 h 6858000"/>
              <a:gd name="connsiteX584" fmla="*/ 6304730 w 7467600"/>
              <a:gd name="connsiteY584" fmla="*/ 1766654 h 6858000"/>
              <a:gd name="connsiteX585" fmla="*/ 6944437 w 7467600"/>
              <a:gd name="connsiteY585" fmla="*/ 1575402 h 6858000"/>
              <a:gd name="connsiteX586" fmla="*/ 7019523 w 7467600"/>
              <a:gd name="connsiteY586" fmla="*/ 1519450 h 6858000"/>
              <a:gd name="connsiteX587" fmla="*/ 6298091 w 7467600"/>
              <a:gd name="connsiteY587" fmla="*/ 1737122 h 6858000"/>
              <a:gd name="connsiteX588" fmla="*/ 7019523 w 7467600"/>
              <a:gd name="connsiteY588" fmla="*/ 1519450 h 6858000"/>
              <a:gd name="connsiteX589" fmla="*/ 2399523 w 7467600"/>
              <a:gd name="connsiteY589" fmla="*/ 1428234 h 6858000"/>
              <a:gd name="connsiteX590" fmla="*/ 2224982 w 7467600"/>
              <a:gd name="connsiteY590" fmla="*/ 1826201 h 6858000"/>
              <a:gd name="connsiteX591" fmla="*/ 2096099 w 7467600"/>
              <a:gd name="connsiteY591" fmla="*/ 2345900 h 6858000"/>
              <a:gd name="connsiteX592" fmla="*/ 2283317 w 7467600"/>
              <a:gd name="connsiteY592" fmla="*/ 1796925 h 6858000"/>
              <a:gd name="connsiteX593" fmla="*/ 2399523 w 7467600"/>
              <a:gd name="connsiteY593" fmla="*/ 1428234 h 6858000"/>
              <a:gd name="connsiteX594" fmla="*/ 2448558 w 7467600"/>
              <a:gd name="connsiteY594" fmla="*/ 1373435 h 6858000"/>
              <a:gd name="connsiteX595" fmla="*/ 2312521 w 7467600"/>
              <a:gd name="connsiteY595" fmla="*/ 1806140 h 6858000"/>
              <a:gd name="connsiteX596" fmla="*/ 2127533 w 7467600"/>
              <a:gd name="connsiteY596" fmla="*/ 2348380 h 6858000"/>
              <a:gd name="connsiteX597" fmla="*/ 2358080 w 7467600"/>
              <a:gd name="connsiteY597" fmla="*/ 1866134 h 6858000"/>
              <a:gd name="connsiteX598" fmla="*/ 2407436 w 7467600"/>
              <a:gd name="connsiteY598" fmla="*/ 1651070 h 6858000"/>
              <a:gd name="connsiteX599" fmla="*/ 2448558 w 7467600"/>
              <a:gd name="connsiteY599" fmla="*/ 1373435 h 6858000"/>
              <a:gd name="connsiteX600" fmla="*/ 278707 w 7467600"/>
              <a:gd name="connsiteY600" fmla="*/ 1352270 h 6858000"/>
              <a:gd name="connsiteX601" fmla="*/ 321570 w 7467600"/>
              <a:gd name="connsiteY601" fmla="*/ 1861610 h 6858000"/>
              <a:gd name="connsiteX602" fmla="*/ 294281 w 7467600"/>
              <a:gd name="connsiteY602" fmla="*/ 1440658 h 6858000"/>
              <a:gd name="connsiteX603" fmla="*/ 278707 w 7467600"/>
              <a:gd name="connsiteY603" fmla="*/ 1352270 h 6858000"/>
              <a:gd name="connsiteX604" fmla="*/ 1423821 w 7467600"/>
              <a:gd name="connsiteY604" fmla="*/ 1351958 h 6858000"/>
              <a:gd name="connsiteX605" fmla="*/ 1638521 w 7467600"/>
              <a:gd name="connsiteY605" fmla="*/ 1908470 h 6858000"/>
              <a:gd name="connsiteX606" fmla="*/ 1754199 w 7467600"/>
              <a:gd name="connsiteY606" fmla="*/ 2149284 h 6858000"/>
              <a:gd name="connsiteX607" fmla="*/ 1908359 w 7467600"/>
              <a:gd name="connsiteY607" fmla="*/ 2364988 h 6858000"/>
              <a:gd name="connsiteX608" fmla="*/ 1647661 w 7467600"/>
              <a:gd name="connsiteY608" fmla="*/ 1825945 h 6858000"/>
              <a:gd name="connsiteX609" fmla="*/ 1423821 w 7467600"/>
              <a:gd name="connsiteY609" fmla="*/ 1351958 h 6858000"/>
              <a:gd name="connsiteX610" fmla="*/ 1431890 w 7467600"/>
              <a:gd name="connsiteY610" fmla="*/ 1306475 h 6858000"/>
              <a:gd name="connsiteX611" fmla="*/ 1507597 w 7467600"/>
              <a:gd name="connsiteY611" fmla="*/ 1446132 h 6858000"/>
              <a:gd name="connsiteX612" fmla="*/ 1674586 w 7467600"/>
              <a:gd name="connsiteY612" fmla="*/ 1813832 h 6858000"/>
              <a:gd name="connsiteX613" fmla="*/ 1815950 w 7467600"/>
              <a:gd name="connsiteY613" fmla="*/ 2128564 h 6858000"/>
              <a:gd name="connsiteX614" fmla="*/ 1984242 w 7467600"/>
              <a:gd name="connsiteY614" fmla="*/ 2430829 h 6858000"/>
              <a:gd name="connsiteX615" fmla="*/ 2014023 w 7467600"/>
              <a:gd name="connsiteY615" fmla="*/ 2450995 h 6858000"/>
              <a:gd name="connsiteX616" fmla="*/ 1747337 w 7467600"/>
              <a:gd name="connsiteY616" fmla="*/ 1855264 h 6858000"/>
              <a:gd name="connsiteX617" fmla="*/ 1533749 w 7467600"/>
              <a:gd name="connsiteY617" fmla="*/ 1478656 h 6858000"/>
              <a:gd name="connsiteX618" fmla="*/ 1431890 w 7467600"/>
              <a:gd name="connsiteY618" fmla="*/ 1306475 h 6858000"/>
              <a:gd name="connsiteX619" fmla="*/ 5052692 w 7467600"/>
              <a:gd name="connsiteY619" fmla="*/ 1292994 h 6858000"/>
              <a:gd name="connsiteX620" fmla="*/ 5200661 w 7467600"/>
              <a:gd name="connsiteY620" fmla="*/ 1635186 h 6858000"/>
              <a:gd name="connsiteX621" fmla="*/ 5297138 w 7467600"/>
              <a:gd name="connsiteY621" fmla="*/ 1906351 h 6858000"/>
              <a:gd name="connsiteX622" fmla="*/ 5052692 w 7467600"/>
              <a:gd name="connsiteY622" fmla="*/ 1292994 h 6858000"/>
              <a:gd name="connsiteX623" fmla="*/ 5009948 w 7467600"/>
              <a:gd name="connsiteY623" fmla="*/ 1273619 h 6858000"/>
              <a:gd name="connsiteX624" fmla="*/ 5121777 w 7467600"/>
              <a:gd name="connsiteY624" fmla="*/ 1654213 h 6858000"/>
              <a:gd name="connsiteX625" fmla="*/ 5293545 w 7467600"/>
              <a:gd name="connsiteY625" fmla="*/ 2072247 h 6858000"/>
              <a:gd name="connsiteX626" fmla="*/ 5294042 w 7467600"/>
              <a:gd name="connsiteY626" fmla="*/ 2065019 h 6858000"/>
              <a:gd name="connsiteX627" fmla="*/ 5171936 w 7467600"/>
              <a:gd name="connsiteY627" fmla="*/ 1647613 h 6858000"/>
              <a:gd name="connsiteX628" fmla="*/ 5009948 w 7467600"/>
              <a:gd name="connsiteY628" fmla="*/ 1273619 h 6858000"/>
              <a:gd name="connsiteX629" fmla="*/ 655236 w 7467600"/>
              <a:gd name="connsiteY629" fmla="*/ 1268632 h 6858000"/>
              <a:gd name="connsiteX630" fmla="*/ 839521 w 7467600"/>
              <a:gd name="connsiteY630" fmla="*/ 1685315 h 6858000"/>
              <a:gd name="connsiteX631" fmla="*/ 1109416 w 7467600"/>
              <a:gd name="connsiteY631" fmla="*/ 2061663 h 6858000"/>
              <a:gd name="connsiteX632" fmla="*/ 1298300 w 7467600"/>
              <a:gd name="connsiteY632" fmla="*/ 2247742 h 6858000"/>
              <a:gd name="connsiteX633" fmla="*/ 1125871 w 7467600"/>
              <a:gd name="connsiteY633" fmla="*/ 1989513 h 6858000"/>
              <a:gd name="connsiteX634" fmla="*/ 981574 w 7467600"/>
              <a:gd name="connsiteY634" fmla="*/ 1783157 h 6858000"/>
              <a:gd name="connsiteX635" fmla="*/ 922198 w 7467600"/>
              <a:gd name="connsiteY635" fmla="*/ 1677437 h 6858000"/>
              <a:gd name="connsiteX636" fmla="*/ 869293 w 7467600"/>
              <a:gd name="connsiteY636" fmla="*/ 1583214 h 6858000"/>
              <a:gd name="connsiteX637" fmla="*/ 751431 w 7467600"/>
              <a:gd name="connsiteY637" fmla="*/ 1405731 h 6858000"/>
              <a:gd name="connsiteX638" fmla="*/ 655236 w 7467600"/>
              <a:gd name="connsiteY638" fmla="*/ 1268632 h 6858000"/>
              <a:gd name="connsiteX639" fmla="*/ 6516292 w 7467600"/>
              <a:gd name="connsiteY639" fmla="*/ 1263064 h 6858000"/>
              <a:gd name="connsiteX640" fmla="*/ 5736320 w 7467600"/>
              <a:gd name="connsiteY640" fmla="*/ 1501803 h 6858000"/>
              <a:gd name="connsiteX641" fmla="*/ 6516292 w 7467600"/>
              <a:gd name="connsiteY641" fmla="*/ 1263064 h 6858000"/>
              <a:gd name="connsiteX642" fmla="*/ 291466 w 7467600"/>
              <a:gd name="connsiteY642" fmla="*/ 1250369 h 6858000"/>
              <a:gd name="connsiteX643" fmla="*/ 323180 w 7467600"/>
              <a:gd name="connsiteY643" fmla="*/ 1435283 h 6858000"/>
              <a:gd name="connsiteX644" fmla="*/ 349381 w 7467600"/>
              <a:gd name="connsiteY644" fmla="*/ 1875041 h 6858000"/>
              <a:gd name="connsiteX645" fmla="*/ 374363 w 7467600"/>
              <a:gd name="connsiteY645" fmla="*/ 1506494 h 6858000"/>
              <a:gd name="connsiteX646" fmla="*/ 302168 w 7467600"/>
              <a:gd name="connsiteY646" fmla="*/ 1274495 h 6858000"/>
              <a:gd name="connsiteX647" fmla="*/ 291466 w 7467600"/>
              <a:gd name="connsiteY647" fmla="*/ 1250369 h 6858000"/>
              <a:gd name="connsiteX648" fmla="*/ 678222 w 7467600"/>
              <a:gd name="connsiteY648" fmla="*/ 1248670 h 6858000"/>
              <a:gd name="connsiteX649" fmla="*/ 775536 w 7467600"/>
              <a:gd name="connsiteY649" fmla="*/ 1388015 h 6858000"/>
              <a:gd name="connsiteX650" fmla="*/ 894529 w 7467600"/>
              <a:gd name="connsiteY650" fmla="*/ 1567739 h 6858000"/>
              <a:gd name="connsiteX651" fmla="*/ 948000 w 7467600"/>
              <a:gd name="connsiteY651" fmla="*/ 1663088 h 6858000"/>
              <a:gd name="connsiteX652" fmla="*/ 1006812 w 7467600"/>
              <a:gd name="connsiteY652" fmla="*/ 1767683 h 6858000"/>
              <a:gd name="connsiteX653" fmla="*/ 1149133 w 7467600"/>
              <a:gd name="connsiteY653" fmla="*/ 1971513 h 6858000"/>
              <a:gd name="connsiteX654" fmla="*/ 1333952 w 7467600"/>
              <a:gd name="connsiteY654" fmla="*/ 2251620 h 6858000"/>
              <a:gd name="connsiteX655" fmla="*/ 1337329 w 7467600"/>
              <a:gd name="connsiteY655" fmla="*/ 2258350 h 6858000"/>
              <a:gd name="connsiteX656" fmla="*/ 1014726 w 7467600"/>
              <a:gd name="connsiteY656" fmla="*/ 1615556 h 6858000"/>
              <a:gd name="connsiteX657" fmla="*/ 678222 w 7467600"/>
              <a:gd name="connsiteY657" fmla="*/ 1248670 h 6858000"/>
              <a:gd name="connsiteX658" fmla="*/ 6691602 w 7467600"/>
              <a:gd name="connsiteY658" fmla="*/ 1140573 h 6858000"/>
              <a:gd name="connsiteX659" fmla="*/ 6571100 w 7467600"/>
              <a:gd name="connsiteY659" fmla="*/ 1183662 h 6858000"/>
              <a:gd name="connsiteX660" fmla="*/ 6241687 w 7467600"/>
              <a:gd name="connsiteY660" fmla="*/ 1257600 h 6858000"/>
              <a:gd name="connsiteX661" fmla="*/ 5693009 w 7467600"/>
              <a:gd name="connsiteY661" fmla="*/ 1478256 h 6858000"/>
              <a:gd name="connsiteX662" fmla="*/ 6548420 w 7467600"/>
              <a:gd name="connsiteY662" fmla="*/ 1214599 h 6858000"/>
              <a:gd name="connsiteX663" fmla="*/ 6605473 w 7467600"/>
              <a:gd name="connsiteY663" fmla="*/ 1184686 h 6858000"/>
              <a:gd name="connsiteX664" fmla="*/ 6691602 w 7467600"/>
              <a:gd name="connsiteY664" fmla="*/ 1140573 h 6858000"/>
              <a:gd name="connsiteX665" fmla="*/ 4002475 w 7467600"/>
              <a:gd name="connsiteY665" fmla="*/ 1037802 h 6858000"/>
              <a:gd name="connsiteX666" fmla="*/ 4000324 w 7467600"/>
              <a:gd name="connsiteY666" fmla="*/ 1039362 h 6858000"/>
              <a:gd name="connsiteX667" fmla="*/ 4002862 w 7467600"/>
              <a:gd name="connsiteY667" fmla="*/ 1042866 h 6858000"/>
              <a:gd name="connsiteX668" fmla="*/ 4002475 w 7467600"/>
              <a:gd name="connsiteY668" fmla="*/ 1037802 h 6858000"/>
              <a:gd name="connsiteX669" fmla="*/ 506322 w 7467600"/>
              <a:gd name="connsiteY669" fmla="*/ 1020997 h 6858000"/>
              <a:gd name="connsiteX670" fmla="*/ 533068 w 7467600"/>
              <a:gd name="connsiteY670" fmla="*/ 1029409 h 6858000"/>
              <a:gd name="connsiteX671" fmla="*/ 1232525 w 7467600"/>
              <a:gd name="connsiteY671" fmla="*/ 1804675 h 6858000"/>
              <a:gd name="connsiteX672" fmla="*/ 1388858 w 7467600"/>
              <a:gd name="connsiteY672" fmla="*/ 2368011 h 6858000"/>
              <a:gd name="connsiteX673" fmla="*/ 1384098 w 7467600"/>
              <a:gd name="connsiteY673" fmla="*/ 2378125 h 6858000"/>
              <a:gd name="connsiteX674" fmla="*/ 1425393 w 7467600"/>
              <a:gd name="connsiteY674" fmla="*/ 2589124 h 6858000"/>
              <a:gd name="connsiteX675" fmla="*/ 1424001 w 7467600"/>
              <a:gd name="connsiteY675" fmla="*/ 2597541 h 6858000"/>
              <a:gd name="connsiteX676" fmla="*/ 2152729 w 7467600"/>
              <a:gd name="connsiteY676" fmla="*/ 2864487 h 6858000"/>
              <a:gd name="connsiteX677" fmla="*/ 2020609 w 7467600"/>
              <a:gd name="connsiteY677" fmla="*/ 2539671 h 6858000"/>
              <a:gd name="connsiteX678" fmla="*/ 2018920 w 7467600"/>
              <a:gd name="connsiteY678" fmla="*/ 2536309 h 6858000"/>
              <a:gd name="connsiteX679" fmla="*/ 1342441 w 7467600"/>
              <a:gd name="connsiteY679" fmla="*/ 1173017 h 6858000"/>
              <a:gd name="connsiteX680" fmla="*/ 1367925 w 7467600"/>
              <a:gd name="connsiteY680" fmla="*/ 1135648 h 6858000"/>
              <a:gd name="connsiteX681" fmla="*/ 1771401 w 7467600"/>
              <a:gd name="connsiteY681" fmla="*/ 1806673 h 6858000"/>
              <a:gd name="connsiteX682" fmla="*/ 1972385 w 7467600"/>
              <a:gd name="connsiteY682" fmla="*/ 2198735 h 6858000"/>
              <a:gd name="connsiteX683" fmla="*/ 2040892 w 7467600"/>
              <a:gd name="connsiteY683" fmla="*/ 2405205 h 6858000"/>
              <a:gd name="connsiteX684" fmla="*/ 2131689 w 7467600"/>
              <a:gd name="connsiteY684" fmla="*/ 1936926 h 6858000"/>
              <a:gd name="connsiteX685" fmla="*/ 2454820 w 7467600"/>
              <a:gd name="connsiteY685" fmla="*/ 1248808 h 6858000"/>
              <a:gd name="connsiteX686" fmla="*/ 2492512 w 7467600"/>
              <a:gd name="connsiteY686" fmla="*/ 1302920 h 6858000"/>
              <a:gd name="connsiteX687" fmla="*/ 2081216 w 7467600"/>
              <a:gd name="connsiteY687" fmla="*/ 2527513 h 6858000"/>
              <a:gd name="connsiteX688" fmla="*/ 2081211 w 7467600"/>
              <a:gd name="connsiteY688" fmla="*/ 2528916 h 6858000"/>
              <a:gd name="connsiteX689" fmla="*/ 2199067 w 7467600"/>
              <a:gd name="connsiteY689" fmla="*/ 2884061 h 6858000"/>
              <a:gd name="connsiteX690" fmla="*/ 3192586 w 7467600"/>
              <a:gd name="connsiteY690" fmla="*/ 3411496 h 6858000"/>
              <a:gd name="connsiteX691" fmla="*/ 3182620 w 7467600"/>
              <a:gd name="connsiteY691" fmla="*/ 3483279 h 6858000"/>
              <a:gd name="connsiteX692" fmla="*/ 2435119 w 7467600"/>
              <a:gd name="connsiteY692" fmla="*/ 3080173 h 6858000"/>
              <a:gd name="connsiteX693" fmla="*/ 2410152 w 7467600"/>
              <a:gd name="connsiteY693" fmla="*/ 3063751 h 6858000"/>
              <a:gd name="connsiteX694" fmla="*/ 2408099 w 7467600"/>
              <a:gd name="connsiteY694" fmla="*/ 3064403 h 6858000"/>
              <a:gd name="connsiteX695" fmla="*/ 2407218 w 7467600"/>
              <a:gd name="connsiteY695" fmla="*/ 3070324 h 6858000"/>
              <a:gd name="connsiteX696" fmla="*/ 2380138 w 7467600"/>
              <a:gd name="connsiteY696" fmla="*/ 3099341 h 6858000"/>
              <a:gd name="connsiteX697" fmla="*/ 1765923 w 7467600"/>
              <a:gd name="connsiteY697" fmla="*/ 3581043 h 6858000"/>
              <a:gd name="connsiteX698" fmla="*/ 1702258 w 7467600"/>
              <a:gd name="connsiteY698" fmla="*/ 3612286 h 6858000"/>
              <a:gd name="connsiteX699" fmla="*/ 1538370 w 7467600"/>
              <a:gd name="connsiteY699" fmla="*/ 3811804 h 6858000"/>
              <a:gd name="connsiteX700" fmla="*/ 542867 w 7467600"/>
              <a:gd name="connsiteY700" fmla="*/ 4944092 h 6858000"/>
              <a:gd name="connsiteX701" fmla="*/ 515800 w 7467600"/>
              <a:gd name="connsiteY701" fmla="*/ 4862180 h 6858000"/>
              <a:gd name="connsiteX702" fmla="*/ 909145 w 7467600"/>
              <a:gd name="connsiteY702" fmla="*/ 4199225 h 6858000"/>
              <a:gd name="connsiteX703" fmla="*/ 1214067 w 7467600"/>
              <a:gd name="connsiteY703" fmla="*/ 3908561 h 6858000"/>
              <a:gd name="connsiteX704" fmla="*/ 640967 w 7467600"/>
              <a:gd name="connsiteY704" fmla="*/ 4105601 h 6858000"/>
              <a:gd name="connsiteX705" fmla="*/ 112563 w 7467600"/>
              <a:gd name="connsiteY705" fmla="*/ 4396952 h 6858000"/>
              <a:gd name="connsiteX706" fmla="*/ 0 w 7467600"/>
              <a:gd name="connsiteY706" fmla="*/ 4466006 h 6858000"/>
              <a:gd name="connsiteX707" fmla="*/ 0 w 7467600"/>
              <a:gd name="connsiteY707" fmla="*/ 4233763 h 6858000"/>
              <a:gd name="connsiteX708" fmla="*/ 36881 w 7467600"/>
              <a:gd name="connsiteY708" fmla="*/ 4200118 h 6858000"/>
              <a:gd name="connsiteX709" fmla="*/ 910534 w 7467600"/>
              <a:gd name="connsiteY709" fmla="*/ 3629753 h 6858000"/>
              <a:gd name="connsiteX710" fmla="*/ 1578717 w 7467600"/>
              <a:gd name="connsiteY710" fmla="*/ 3575982 h 6858000"/>
              <a:gd name="connsiteX711" fmla="*/ 2338780 w 7467600"/>
              <a:gd name="connsiteY711" fmla="*/ 3033725 h 6858000"/>
              <a:gd name="connsiteX712" fmla="*/ 1807991 w 7467600"/>
              <a:gd name="connsiteY712" fmla="*/ 2807184 h 6858000"/>
              <a:gd name="connsiteX713" fmla="*/ 1416358 w 7467600"/>
              <a:gd name="connsiteY713" fmla="*/ 3112571 h 6858000"/>
              <a:gd name="connsiteX714" fmla="*/ 939066 w 7467600"/>
              <a:gd name="connsiteY714" fmla="*/ 3378798 h 6858000"/>
              <a:gd name="connsiteX715" fmla="*/ 115099 w 7467600"/>
              <a:gd name="connsiteY715" fmla="*/ 3607650 h 6858000"/>
              <a:gd name="connsiteX716" fmla="*/ 97284 w 7467600"/>
              <a:gd name="connsiteY716" fmla="*/ 3520393 h 6858000"/>
              <a:gd name="connsiteX717" fmla="*/ 922050 w 7467600"/>
              <a:gd name="connsiteY717" fmla="*/ 3074867 h 6858000"/>
              <a:gd name="connsiteX718" fmla="*/ 1405265 w 7467600"/>
              <a:gd name="connsiteY718" fmla="*/ 3016319 h 6858000"/>
              <a:gd name="connsiteX719" fmla="*/ 1407512 w 7467600"/>
              <a:gd name="connsiteY719" fmla="*/ 3018001 h 6858000"/>
              <a:gd name="connsiteX720" fmla="*/ 1726266 w 7467600"/>
              <a:gd name="connsiteY720" fmla="*/ 2777274 h 6858000"/>
              <a:gd name="connsiteX721" fmla="*/ 625390 w 7467600"/>
              <a:gd name="connsiteY721" fmla="*/ 2514541 h 6858000"/>
              <a:gd name="connsiteX722" fmla="*/ 619799 w 7467600"/>
              <a:gd name="connsiteY722" fmla="*/ 2527180 h 6858000"/>
              <a:gd name="connsiteX723" fmla="*/ 310030 w 7467600"/>
              <a:gd name="connsiteY723" fmla="*/ 2771818 h 6858000"/>
              <a:gd name="connsiteX724" fmla="*/ 173877 w 7467600"/>
              <a:gd name="connsiteY724" fmla="*/ 2937056 h 6858000"/>
              <a:gd name="connsiteX725" fmla="*/ 77889 w 7467600"/>
              <a:gd name="connsiteY725" fmla="*/ 3138440 h 6858000"/>
              <a:gd name="connsiteX726" fmla="*/ 0 w 7467600"/>
              <a:gd name="connsiteY726" fmla="*/ 3271395 h 6858000"/>
              <a:gd name="connsiteX727" fmla="*/ 0 w 7467600"/>
              <a:gd name="connsiteY727" fmla="*/ 3153002 h 6858000"/>
              <a:gd name="connsiteX728" fmla="*/ 2386 w 7467600"/>
              <a:gd name="connsiteY728" fmla="*/ 3149203 h 6858000"/>
              <a:gd name="connsiteX729" fmla="*/ 89753 w 7467600"/>
              <a:gd name="connsiteY729" fmla="*/ 2987702 h 6858000"/>
              <a:gd name="connsiteX730" fmla="*/ 76869 w 7467600"/>
              <a:gd name="connsiteY730" fmla="*/ 3005404 h 6858000"/>
              <a:gd name="connsiteX731" fmla="*/ 32049 w 7467600"/>
              <a:gd name="connsiteY731" fmla="*/ 3065814 h 6858000"/>
              <a:gd name="connsiteX732" fmla="*/ 0 w 7467600"/>
              <a:gd name="connsiteY732" fmla="*/ 3108744 h 6858000"/>
              <a:gd name="connsiteX733" fmla="*/ 0 w 7467600"/>
              <a:gd name="connsiteY733" fmla="*/ 3058059 h 6858000"/>
              <a:gd name="connsiteX734" fmla="*/ 7610 w 7467600"/>
              <a:gd name="connsiteY734" fmla="*/ 3047889 h 6858000"/>
              <a:gd name="connsiteX735" fmla="*/ 52419 w 7467600"/>
              <a:gd name="connsiteY735" fmla="*/ 2987479 h 6858000"/>
              <a:gd name="connsiteX736" fmla="*/ 59142 w 7467600"/>
              <a:gd name="connsiteY736" fmla="*/ 2978488 h 6858000"/>
              <a:gd name="connsiteX737" fmla="*/ 0 w 7467600"/>
              <a:gd name="connsiteY737" fmla="*/ 3015334 h 6858000"/>
              <a:gd name="connsiteX738" fmla="*/ 0 w 7467600"/>
              <a:gd name="connsiteY738" fmla="*/ 2914286 h 6858000"/>
              <a:gd name="connsiteX739" fmla="*/ 36383 w 7467600"/>
              <a:gd name="connsiteY739" fmla="*/ 2901128 h 6858000"/>
              <a:gd name="connsiteX740" fmla="*/ 156329 w 7467600"/>
              <a:gd name="connsiteY740" fmla="*/ 2840533 h 6858000"/>
              <a:gd name="connsiteX741" fmla="*/ 358355 w 7467600"/>
              <a:gd name="connsiteY741" fmla="*/ 2620471 h 6858000"/>
              <a:gd name="connsiteX742" fmla="*/ 510577 w 7467600"/>
              <a:gd name="connsiteY742" fmla="*/ 2501244 h 6858000"/>
              <a:gd name="connsiteX743" fmla="*/ 211967 w 7467600"/>
              <a:gd name="connsiteY743" fmla="*/ 2479171 h 6858000"/>
              <a:gd name="connsiteX744" fmla="*/ 0 w 7467600"/>
              <a:gd name="connsiteY744" fmla="*/ 2476398 h 6858000"/>
              <a:gd name="connsiteX745" fmla="*/ 0 w 7467600"/>
              <a:gd name="connsiteY745" fmla="*/ 2389189 h 6858000"/>
              <a:gd name="connsiteX746" fmla="*/ 103062 w 7467600"/>
              <a:gd name="connsiteY746" fmla="*/ 2389518 h 6858000"/>
              <a:gd name="connsiteX747" fmla="*/ 510734 w 7467600"/>
              <a:gd name="connsiteY747" fmla="*/ 2416201 h 6858000"/>
              <a:gd name="connsiteX748" fmla="*/ 279257 w 7467600"/>
              <a:gd name="connsiteY748" fmla="*/ 2092102 h 6858000"/>
              <a:gd name="connsiteX749" fmla="*/ 65265 w 7467600"/>
              <a:gd name="connsiteY749" fmla="*/ 2006049 h 6858000"/>
              <a:gd name="connsiteX750" fmla="*/ 0 w 7467600"/>
              <a:gd name="connsiteY750" fmla="*/ 1982532 h 6858000"/>
              <a:gd name="connsiteX751" fmla="*/ 0 w 7467600"/>
              <a:gd name="connsiteY751" fmla="*/ 1912789 h 6858000"/>
              <a:gd name="connsiteX752" fmla="*/ 97460 w 7467600"/>
              <a:gd name="connsiteY752" fmla="*/ 1953725 h 6858000"/>
              <a:gd name="connsiteX753" fmla="*/ 221272 w 7467600"/>
              <a:gd name="connsiteY753" fmla="*/ 1980766 h 6858000"/>
              <a:gd name="connsiteX754" fmla="*/ 116765 w 7467600"/>
              <a:gd name="connsiteY754" fmla="*/ 1911033 h 6858000"/>
              <a:gd name="connsiteX755" fmla="*/ 16405 w 7467600"/>
              <a:gd name="connsiteY755" fmla="*/ 1803412 h 6858000"/>
              <a:gd name="connsiteX756" fmla="*/ 0 w 7467600"/>
              <a:gd name="connsiteY756" fmla="*/ 1784777 h 6858000"/>
              <a:gd name="connsiteX757" fmla="*/ 0 w 7467600"/>
              <a:gd name="connsiteY757" fmla="*/ 1740082 h 6858000"/>
              <a:gd name="connsiteX758" fmla="*/ 39394 w 7467600"/>
              <a:gd name="connsiteY758" fmla="*/ 1784856 h 6858000"/>
              <a:gd name="connsiteX759" fmla="*/ 135813 w 7467600"/>
              <a:gd name="connsiteY759" fmla="*/ 1888838 h 6858000"/>
              <a:gd name="connsiteX760" fmla="*/ 242575 w 7467600"/>
              <a:gd name="connsiteY760" fmla="*/ 1958841 h 6858000"/>
              <a:gd name="connsiteX761" fmla="*/ 82197 w 7467600"/>
              <a:gd name="connsiteY761" fmla="*/ 1754826 h 6858000"/>
              <a:gd name="connsiteX762" fmla="*/ 0 w 7467600"/>
              <a:gd name="connsiteY762" fmla="*/ 1679650 h 6858000"/>
              <a:gd name="connsiteX763" fmla="*/ 0 w 7467600"/>
              <a:gd name="connsiteY763" fmla="*/ 1602463 h 6858000"/>
              <a:gd name="connsiteX764" fmla="*/ 84689 w 7467600"/>
              <a:gd name="connsiteY764" fmla="*/ 1677442 h 6858000"/>
              <a:gd name="connsiteX765" fmla="*/ 298437 w 7467600"/>
              <a:gd name="connsiteY765" fmla="*/ 1968019 h 6858000"/>
              <a:gd name="connsiteX766" fmla="*/ 227269 w 7467600"/>
              <a:gd name="connsiteY766" fmla="*/ 1114064 h 6858000"/>
              <a:gd name="connsiteX767" fmla="*/ 248003 w 7467600"/>
              <a:gd name="connsiteY767" fmla="*/ 1089613 h 6858000"/>
              <a:gd name="connsiteX768" fmla="*/ 427020 w 7467600"/>
              <a:gd name="connsiteY768" fmla="*/ 1619803 h 6858000"/>
              <a:gd name="connsiteX769" fmla="*/ 340345 w 7467600"/>
              <a:gd name="connsiteY769" fmla="*/ 2027739 h 6858000"/>
              <a:gd name="connsiteX770" fmla="*/ 360865 w 7467600"/>
              <a:gd name="connsiteY770" fmla="*/ 2044827 h 6858000"/>
              <a:gd name="connsiteX771" fmla="*/ 560414 w 7467600"/>
              <a:gd name="connsiteY771" fmla="*/ 2421457 h 6858000"/>
              <a:gd name="connsiteX772" fmla="*/ 1359703 w 7467600"/>
              <a:gd name="connsiteY772" fmla="*/ 2578554 h 6858000"/>
              <a:gd name="connsiteX773" fmla="*/ 1359422 w 7467600"/>
              <a:gd name="connsiteY773" fmla="*/ 2577994 h 6858000"/>
              <a:gd name="connsiteX774" fmla="*/ 828701 w 7467600"/>
              <a:gd name="connsiteY774" fmla="*/ 1839520 h 6858000"/>
              <a:gd name="connsiteX775" fmla="*/ 494427 w 7467600"/>
              <a:gd name="connsiteY775" fmla="*/ 1092333 h 6858000"/>
              <a:gd name="connsiteX776" fmla="*/ 506322 w 7467600"/>
              <a:gd name="connsiteY776" fmla="*/ 1020997 h 6858000"/>
              <a:gd name="connsiteX777" fmla="*/ 4570198 w 7467600"/>
              <a:gd name="connsiteY777" fmla="*/ 978081 h 6858000"/>
              <a:gd name="connsiteX778" fmla="*/ 4523691 w 7467600"/>
              <a:gd name="connsiteY778" fmla="*/ 1127776 h 6858000"/>
              <a:gd name="connsiteX779" fmla="*/ 4509875 w 7467600"/>
              <a:gd name="connsiteY779" fmla="*/ 1167552 h 6858000"/>
              <a:gd name="connsiteX780" fmla="*/ 4478168 w 7467600"/>
              <a:gd name="connsiteY780" fmla="*/ 1260735 h 6858000"/>
              <a:gd name="connsiteX781" fmla="*/ 4409309 w 7467600"/>
              <a:gd name="connsiteY781" fmla="*/ 1666996 h 6858000"/>
              <a:gd name="connsiteX782" fmla="*/ 4370031 w 7467600"/>
              <a:gd name="connsiteY782" fmla="*/ 1955666 h 6858000"/>
              <a:gd name="connsiteX783" fmla="*/ 4570198 w 7467600"/>
              <a:gd name="connsiteY783" fmla="*/ 978081 h 6858000"/>
              <a:gd name="connsiteX784" fmla="*/ 4557898 w 7467600"/>
              <a:gd name="connsiteY784" fmla="*/ 900011 h 6858000"/>
              <a:gd name="connsiteX785" fmla="*/ 4344840 w 7467600"/>
              <a:gd name="connsiteY785" fmla="*/ 1922038 h 6858000"/>
              <a:gd name="connsiteX786" fmla="*/ 4378710 w 7467600"/>
              <a:gd name="connsiteY786" fmla="*/ 1665516 h 6858000"/>
              <a:gd name="connsiteX787" fmla="*/ 4448798 w 7467600"/>
              <a:gd name="connsiteY787" fmla="*/ 1253024 h 6858000"/>
              <a:gd name="connsiteX788" fmla="*/ 4480315 w 7467600"/>
              <a:gd name="connsiteY788" fmla="*/ 1158454 h 6858000"/>
              <a:gd name="connsiteX789" fmla="*/ 4494133 w 7467600"/>
              <a:gd name="connsiteY789" fmla="*/ 1118676 h 6858000"/>
              <a:gd name="connsiteX790" fmla="*/ 4557898 w 7467600"/>
              <a:gd name="connsiteY790" fmla="*/ 900011 h 6858000"/>
              <a:gd name="connsiteX791" fmla="*/ 5870151 w 7467600"/>
              <a:gd name="connsiteY791" fmla="*/ 898890 h 6858000"/>
              <a:gd name="connsiteX792" fmla="*/ 5861335 w 7467600"/>
              <a:gd name="connsiteY792" fmla="*/ 899177 h 6858000"/>
              <a:gd name="connsiteX793" fmla="*/ 5843702 w 7467600"/>
              <a:gd name="connsiteY793" fmla="*/ 899748 h 6858000"/>
              <a:gd name="connsiteX794" fmla="*/ 5651107 w 7467600"/>
              <a:gd name="connsiteY794" fmla="*/ 920306 h 6858000"/>
              <a:gd name="connsiteX795" fmla="*/ 5459407 w 7467600"/>
              <a:gd name="connsiteY795" fmla="*/ 940975 h 6858000"/>
              <a:gd name="connsiteX796" fmla="*/ 5374846 w 7467600"/>
              <a:gd name="connsiteY796" fmla="*/ 941988 h 6858000"/>
              <a:gd name="connsiteX797" fmla="*/ 5256105 w 7467600"/>
              <a:gd name="connsiteY797" fmla="*/ 945632 h 6858000"/>
              <a:gd name="connsiteX798" fmla="*/ 5107071 w 7467600"/>
              <a:gd name="connsiteY798" fmla="*/ 969720 h 6858000"/>
              <a:gd name="connsiteX799" fmla="*/ 4998681 w 7467600"/>
              <a:gd name="connsiteY799" fmla="*/ 988771 h 6858000"/>
              <a:gd name="connsiteX800" fmla="*/ 5870151 w 7467600"/>
              <a:gd name="connsiteY800" fmla="*/ 898890 h 6858000"/>
              <a:gd name="connsiteX801" fmla="*/ 5504425 w 7467600"/>
              <a:gd name="connsiteY801" fmla="*/ 848067 h 6858000"/>
              <a:gd name="connsiteX802" fmla="*/ 4968849 w 7467600"/>
              <a:gd name="connsiteY802" fmla="*/ 962318 h 6858000"/>
              <a:gd name="connsiteX803" fmla="*/ 5104039 w 7467600"/>
              <a:gd name="connsiteY803" fmla="*/ 940634 h 6858000"/>
              <a:gd name="connsiteX804" fmla="*/ 5256311 w 7467600"/>
              <a:gd name="connsiteY804" fmla="*/ 916490 h 6858000"/>
              <a:gd name="connsiteX805" fmla="*/ 5377381 w 7467600"/>
              <a:gd name="connsiteY805" fmla="*/ 912671 h 6858000"/>
              <a:gd name="connsiteX806" fmla="*/ 5460148 w 7467600"/>
              <a:gd name="connsiteY806" fmla="*/ 911442 h 6858000"/>
              <a:gd name="connsiteX807" fmla="*/ 5648971 w 7467600"/>
              <a:gd name="connsiteY807" fmla="*/ 891331 h 6858000"/>
              <a:gd name="connsiteX808" fmla="*/ 5844807 w 7467600"/>
              <a:gd name="connsiteY808" fmla="*/ 870718 h 6858000"/>
              <a:gd name="connsiteX809" fmla="*/ 5862975 w 7467600"/>
              <a:gd name="connsiteY809" fmla="*/ 869756 h 6858000"/>
              <a:gd name="connsiteX810" fmla="*/ 5920887 w 7467600"/>
              <a:gd name="connsiteY810" fmla="*/ 865929 h 6858000"/>
              <a:gd name="connsiteX811" fmla="*/ 5504425 w 7467600"/>
              <a:gd name="connsiteY811" fmla="*/ 848067 h 6858000"/>
              <a:gd name="connsiteX812" fmla="*/ 3607114 w 7467600"/>
              <a:gd name="connsiteY812" fmla="*/ 467441 h 6858000"/>
              <a:gd name="connsiteX813" fmla="*/ 3296242 w 7467600"/>
              <a:gd name="connsiteY813" fmla="*/ 807991 h 6858000"/>
              <a:gd name="connsiteX814" fmla="*/ 3174674 w 7467600"/>
              <a:gd name="connsiteY814" fmla="*/ 919759 h 6858000"/>
              <a:gd name="connsiteX815" fmla="*/ 3042978 w 7467600"/>
              <a:gd name="connsiteY815" fmla="*/ 1054894 h 6858000"/>
              <a:gd name="connsiteX816" fmla="*/ 2968914 w 7467600"/>
              <a:gd name="connsiteY816" fmla="*/ 1133756 h 6858000"/>
              <a:gd name="connsiteX817" fmla="*/ 3103823 w 7467600"/>
              <a:gd name="connsiteY817" fmla="*/ 1026814 h 6858000"/>
              <a:gd name="connsiteX818" fmla="*/ 3607114 w 7467600"/>
              <a:gd name="connsiteY818" fmla="*/ 467441 h 6858000"/>
              <a:gd name="connsiteX819" fmla="*/ 3744487 w 7467600"/>
              <a:gd name="connsiteY819" fmla="*/ 383136 h 6858000"/>
              <a:gd name="connsiteX820" fmla="*/ 3970213 w 7467600"/>
              <a:gd name="connsiteY820" fmla="*/ 995559 h 6858000"/>
              <a:gd name="connsiteX821" fmla="*/ 3744487 w 7467600"/>
              <a:gd name="connsiteY821" fmla="*/ 383136 h 6858000"/>
              <a:gd name="connsiteX822" fmla="*/ 3624562 w 7467600"/>
              <a:gd name="connsiteY822" fmla="*/ 367041 h 6858000"/>
              <a:gd name="connsiteX823" fmla="*/ 3489712 w 7467600"/>
              <a:gd name="connsiteY823" fmla="*/ 485386 h 6858000"/>
              <a:gd name="connsiteX824" fmla="*/ 3182994 w 7467600"/>
              <a:gd name="connsiteY824" fmla="*/ 828265 h 6858000"/>
              <a:gd name="connsiteX825" fmla="*/ 2892114 w 7467600"/>
              <a:gd name="connsiteY825" fmla="*/ 1172635 h 6858000"/>
              <a:gd name="connsiteX826" fmla="*/ 3021459 w 7467600"/>
              <a:gd name="connsiteY826" fmla="*/ 1035385 h 6858000"/>
              <a:gd name="connsiteX827" fmla="*/ 3153873 w 7467600"/>
              <a:gd name="connsiteY827" fmla="*/ 898971 h 6858000"/>
              <a:gd name="connsiteX828" fmla="*/ 3276511 w 7467600"/>
              <a:gd name="connsiteY828" fmla="*/ 786423 h 6858000"/>
              <a:gd name="connsiteX829" fmla="*/ 3584154 w 7467600"/>
              <a:gd name="connsiteY829" fmla="*/ 448218 h 6858000"/>
              <a:gd name="connsiteX830" fmla="*/ 3624562 w 7467600"/>
              <a:gd name="connsiteY830" fmla="*/ 367041 h 6858000"/>
              <a:gd name="connsiteX831" fmla="*/ 3766672 w 7467600"/>
              <a:gd name="connsiteY831" fmla="*/ 359429 h 6858000"/>
              <a:gd name="connsiteX832" fmla="*/ 3996338 w 7467600"/>
              <a:gd name="connsiteY832" fmla="*/ 968237 h 6858000"/>
              <a:gd name="connsiteX833" fmla="*/ 3766672 w 7467600"/>
              <a:gd name="connsiteY833" fmla="*/ 359429 h 6858000"/>
              <a:gd name="connsiteX834" fmla="*/ 5805386 w 7467600"/>
              <a:gd name="connsiteY834" fmla="*/ 239240 h 6858000"/>
              <a:gd name="connsiteX835" fmla="*/ 5736947 w 7467600"/>
              <a:gd name="connsiteY835" fmla="*/ 261367 h 6858000"/>
              <a:gd name="connsiteX836" fmla="*/ 5427012 w 7467600"/>
              <a:gd name="connsiteY836" fmla="*/ 311272 h 6858000"/>
              <a:gd name="connsiteX837" fmla="*/ 5147818 w 7467600"/>
              <a:gd name="connsiteY837" fmla="*/ 322112 h 6858000"/>
              <a:gd name="connsiteX838" fmla="*/ 5060854 w 7467600"/>
              <a:gd name="connsiteY838" fmla="*/ 311882 h 6858000"/>
              <a:gd name="connsiteX839" fmla="*/ 4945989 w 7467600"/>
              <a:gd name="connsiteY839" fmla="*/ 300516 h 6858000"/>
              <a:gd name="connsiteX840" fmla="*/ 5410479 w 7467600"/>
              <a:gd name="connsiteY840" fmla="*/ 348434 h 6858000"/>
              <a:gd name="connsiteX841" fmla="*/ 5805386 w 7467600"/>
              <a:gd name="connsiteY841" fmla="*/ 239240 h 6858000"/>
              <a:gd name="connsiteX842" fmla="*/ 5905192 w 7467600"/>
              <a:gd name="connsiteY842" fmla="*/ 163079 h 6858000"/>
              <a:gd name="connsiteX843" fmla="*/ 5865655 w 7467600"/>
              <a:gd name="connsiteY843" fmla="*/ 171901 h 6858000"/>
              <a:gd name="connsiteX844" fmla="*/ 5259740 w 7467600"/>
              <a:gd name="connsiteY844" fmla="*/ 257013 h 6858000"/>
              <a:gd name="connsiteX845" fmla="*/ 5208466 w 7467600"/>
              <a:gd name="connsiteY845" fmla="*/ 257550 h 6858000"/>
              <a:gd name="connsiteX846" fmla="*/ 4980204 w 7467600"/>
              <a:gd name="connsiteY846" fmla="*/ 271903 h 6858000"/>
              <a:gd name="connsiteX847" fmla="*/ 5068068 w 7467600"/>
              <a:gd name="connsiteY847" fmla="*/ 282244 h 6858000"/>
              <a:gd name="connsiteX848" fmla="*/ 5153231 w 7467600"/>
              <a:gd name="connsiteY848" fmla="*/ 292240 h 6858000"/>
              <a:gd name="connsiteX849" fmla="*/ 5426491 w 7467600"/>
              <a:gd name="connsiteY849" fmla="*/ 281128 h 6858000"/>
              <a:gd name="connsiteX850" fmla="*/ 5731212 w 7467600"/>
              <a:gd name="connsiteY850" fmla="*/ 231951 h 6858000"/>
              <a:gd name="connsiteX851" fmla="*/ 5905192 w 7467600"/>
              <a:gd name="connsiteY851" fmla="*/ 163079 h 6858000"/>
              <a:gd name="connsiteX852" fmla="*/ 5944437 w 7467600"/>
              <a:gd name="connsiteY852" fmla="*/ 113829 h 6858000"/>
              <a:gd name="connsiteX853" fmla="*/ 5825032 w 7467600"/>
              <a:gd name="connsiteY853" fmla="*/ 146405 h 6858000"/>
              <a:gd name="connsiteX854" fmla="*/ 4955599 w 7467600"/>
              <a:gd name="connsiteY854" fmla="*/ 247008 h 6858000"/>
              <a:gd name="connsiteX855" fmla="*/ 5210104 w 7467600"/>
              <a:gd name="connsiteY855" fmla="*/ 228123 h 6858000"/>
              <a:gd name="connsiteX856" fmla="*/ 5261015 w 7467600"/>
              <a:gd name="connsiteY856" fmla="*/ 227087 h 6858000"/>
              <a:gd name="connsiteX857" fmla="*/ 5861181 w 7467600"/>
              <a:gd name="connsiteY857" fmla="*/ 143093 h 6858000"/>
              <a:gd name="connsiteX858" fmla="*/ 5961252 w 7467600"/>
              <a:gd name="connsiteY858" fmla="*/ 114820 h 6858000"/>
              <a:gd name="connsiteX859" fmla="*/ 5944437 w 7467600"/>
              <a:gd name="connsiteY859" fmla="*/ 113829 h 6858000"/>
              <a:gd name="connsiteX860" fmla="*/ 3882765 w 7467600"/>
              <a:gd name="connsiteY860" fmla="*/ 0 h 6858000"/>
              <a:gd name="connsiteX861" fmla="*/ 3995099 w 7467600"/>
              <a:gd name="connsiteY861" fmla="*/ 0 h 6858000"/>
              <a:gd name="connsiteX862" fmla="*/ 4163818 w 7467600"/>
              <a:gd name="connsiteY862" fmla="*/ 234104 h 6858000"/>
              <a:gd name="connsiteX863" fmla="*/ 4172099 w 7467600"/>
              <a:gd name="connsiteY863" fmla="*/ 234207 h 6858000"/>
              <a:gd name="connsiteX864" fmla="*/ 4784282 w 7467600"/>
              <a:gd name="connsiteY864" fmla="*/ 276561 h 6858000"/>
              <a:gd name="connsiteX865" fmla="*/ 4801687 w 7467600"/>
              <a:gd name="connsiteY865" fmla="*/ 267764 h 6858000"/>
              <a:gd name="connsiteX866" fmla="*/ 6082788 w 7467600"/>
              <a:gd name="connsiteY866" fmla="*/ 64119 h 6858000"/>
              <a:gd name="connsiteX867" fmla="*/ 6099442 w 7467600"/>
              <a:gd name="connsiteY867" fmla="*/ 82568 h 6858000"/>
              <a:gd name="connsiteX868" fmla="*/ 4804137 w 7467600"/>
              <a:gd name="connsiteY868" fmla="*/ 320931 h 6858000"/>
              <a:gd name="connsiteX869" fmla="*/ 4227047 w 7467600"/>
              <a:gd name="connsiteY869" fmla="*/ 313415 h 6858000"/>
              <a:gd name="connsiteX870" fmla="*/ 4346041 w 7467600"/>
              <a:gd name="connsiteY870" fmla="*/ 456086 h 6858000"/>
              <a:gd name="connsiteX871" fmla="*/ 4870967 w 7467600"/>
              <a:gd name="connsiteY871" fmla="*/ 963061 h 6858000"/>
              <a:gd name="connsiteX872" fmla="*/ 4889647 w 7467600"/>
              <a:gd name="connsiteY872" fmla="*/ 957147 h 6858000"/>
              <a:gd name="connsiteX873" fmla="*/ 5422504 w 7467600"/>
              <a:gd name="connsiteY873" fmla="*/ 805191 h 6858000"/>
              <a:gd name="connsiteX874" fmla="*/ 6087656 w 7467600"/>
              <a:gd name="connsiteY874" fmla="*/ 826703 h 6858000"/>
              <a:gd name="connsiteX875" fmla="*/ 6058717 w 7467600"/>
              <a:gd name="connsiteY875" fmla="*/ 865992 h 6858000"/>
              <a:gd name="connsiteX876" fmla="*/ 4974153 w 7467600"/>
              <a:gd name="connsiteY876" fmla="*/ 1045456 h 6858000"/>
              <a:gd name="connsiteX877" fmla="*/ 5627835 w 7467600"/>
              <a:gd name="connsiteY877" fmla="*/ 1472077 h 6858000"/>
              <a:gd name="connsiteX878" fmla="*/ 5629817 w 7467600"/>
              <a:gd name="connsiteY878" fmla="*/ 1471412 h 6858000"/>
              <a:gd name="connsiteX879" fmla="*/ 5634124 w 7467600"/>
              <a:gd name="connsiteY879" fmla="*/ 1470572 h 6858000"/>
              <a:gd name="connsiteX880" fmla="*/ 5755832 w 7467600"/>
              <a:gd name="connsiteY880" fmla="*/ 1383886 h 6858000"/>
              <a:gd name="connsiteX881" fmla="*/ 6014186 w 7467600"/>
              <a:gd name="connsiteY881" fmla="*/ 1279799 h 6858000"/>
              <a:gd name="connsiteX882" fmla="*/ 6901619 w 7467600"/>
              <a:gd name="connsiteY882" fmla="*/ 1047874 h 6858000"/>
              <a:gd name="connsiteX883" fmla="*/ 6931566 w 7467600"/>
              <a:gd name="connsiteY883" fmla="*/ 1062034 h 6858000"/>
              <a:gd name="connsiteX884" fmla="*/ 5790982 w 7467600"/>
              <a:gd name="connsiteY884" fmla="*/ 1561380 h 6858000"/>
              <a:gd name="connsiteX885" fmla="*/ 6188971 w 7467600"/>
              <a:gd name="connsiteY885" fmla="*/ 1755168 h 6858000"/>
              <a:gd name="connsiteX886" fmla="*/ 6202446 w 7467600"/>
              <a:gd name="connsiteY886" fmla="*/ 1752268 h 6858000"/>
              <a:gd name="connsiteX887" fmla="*/ 7179560 w 7467600"/>
              <a:gd name="connsiteY887" fmla="*/ 1467551 h 6858000"/>
              <a:gd name="connsiteX888" fmla="*/ 7158730 w 7467600"/>
              <a:gd name="connsiteY888" fmla="*/ 1507835 h 6858000"/>
              <a:gd name="connsiteX889" fmla="*/ 6326959 w 7467600"/>
              <a:gd name="connsiteY889" fmla="*/ 1817686 h 6858000"/>
              <a:gd name="connsiteX890" fmla="*/ 6537433 w 7467600"/>
              <a:gd name="connsiteY890" fmla="*/ 1907790 h 6858000"/>
              <a:gd name="connsiteX891" fmla="*/ 6550221 w 7467600"/>
              <a:gd name="connsiteY891" fmla="*/ 1910729 h 6858000"/>
              <a:gd name="connsiteX892" fmla="*/ 6964438 w 7467600"/>
              <a:gd name="connsiteY892" fmla="*/ 2209505 h 6858000"/>
              <a:gd name="connsiteX893" fmla="*/ 7367862 w 7467600"/>
              <a:gd name="connsiteY893" fmla="*/ 2806833 h 6858000"/>
              <a:gd name="connsiteX894" fmla="*/ 7364329 w 7467600"/>
              <a:gd name="connsiteY894" fmla="*/ 2826907 h 6858000"/>
              <a:gd name="connsiteX895" fmla="*/ 7290545 w 7467600"/>
              <a:gd name="connsiteY895" fmla="*/ 2850663 h 6858000"/>
              <a:gd name="connsiteX896" fmla="*/ 6472036 w 7467600"/>
              <a:gd name="connsiteY896" fmla="*/ 1959003 h 6858000"/>
              <a:gd name="connsiteX897" fmla="*/ 5792897 w 7467600"/>
              <a:gd name="connsiteY897" fmla="*/ 1647747 h 6858000"/>
              <a:gd name="connsiteX898" fmla="*/ 5842751 w 7467600"/>
              <a:gd name="connsiteY898" fmla="*/ 1816112 h 6858000"/>
              <a:gd name="connsiteX899" fmla="*/ 5847424 w 7467600"/>
              <a:gd name="connsiteY899" fmla="*/ 1815776 h 6858000"/>
              <a:gd name="connsiteX900" fmla="*/ 6399821 w 7467600"/>
              <a:gd name="connsiteY900" fmla="*/ 2344799 h 6858000"/>
              <a:gd name="connsiteX901" fmla="*/ 6323232 w 7467600"/>
              <a:gd name="connsiteY901" fmla="*/ 2389634 h 6858000"/>
              <a:gd name="connsiteX902" fmla="*/ 5942958 w 7467600"/>
              <a:gd name="connsiteY902" fmla="*/ 2077708 h 6858000"/>
              <a:gd name="connsiteX903" fmla="*/ 5921559 w 7467600"/>
              <a:gd name="connsiteY903" fmla="*/ 2378596 h 6858000"/>
              <a:gd name="connsiteX904" fmla="*/ 5817651 w 7467600"/>
              <a:gd name="connsiteY904" fmla="*/ 3023919 h 6858000"/>
              <a:gd name="connsiteX905" fmla="*/ 5729634 w 7467600"/>
              <a:gd name="connsiteY905" fmla="*/ 3051849 h 6858000"/>
              <a:gd name="connsiteX906" fmla="*/ 5611018 w 7467600"/>
              <a:gd name="connsiteY906" fmla="*/ 2316769 h 6858000"/>
              <a:gd name="connsiteX907" fmla="*/ 5687608 w 7467600"/>
              <a:gd name="connsiteY907" fmla="*/ 2039972 h 6858000"/>
              <a:gd name="connsiteX908" fmla="*/ 5657554 w 7467600"/>
              <a:gd name="connsiteY908" fmla="*/ 1576445 h 6858000"/>
              <a:gd name="connsiteX909" fmla="*/ 5150475 w 7467600"/>
              <a:gd name="connsiteY909" fmla="*/ 1274012 h 6858000"/>
              <a:gd name="connsiteX910" fmla="*/ 5349142 w 7467600"/>
              <a:gd name="connsiteY910" fmla="*/ 2204405 h 6858000"/>
              <a:gd name="connsiteX911" fmla="*/ 5262214 w 7467600"/>
              <a:gd name="connsiteY911" fmla="*/ 2233836 h 6858000"/>
              <a:gd name="connsiteX912" fmla="*/ 4981539 w 7467600"/>
              <a:gd name="connsiteY912" fmla="*/ 1542201 h 6858000"/>
              <a:gd name="connsiteX913" fmla="*/ 4958461 w 7467600"/>
              <a:gd name="connsiteY913" fmla="*/ 1136957 h 6858000"/>
              <a:gd name="connsiteX914" fmla="*/ 4655015 w 7467600"/>
              <a:gd name="connsiteY914" fmla="*/ 891426 h 6858000"/>
              <a:gd name="connsiteX915" fmla="*/ 4348002 w 7467600"/>
              <a:gd name="connsiteY915" fmla="*/ 2205895 h 6858000"/>
              <a:gd name="connsiteX916" fmla="*/ 4262250 w 7467600"/>
              <a:gd name="connsiteY916" fmla="*/ 2219972 h 6858000"/>
              <a:gd name="connsiteX917" fmla="*/ 4550611 w 7467600"/>
              <a:gd name="connsiteY917" fmla="*/ 817540 h 6858000"/>
              <a:gd name="connsiteX918" fmla="*/ 4564418 w 7467600"/>
              <a:gd name="connsiteY918" fmla="*/ 808293 h 6858000"/>
              <a:gd name="connsiteX919" fmla="*/ 4266388 w 7467600"/>
              <a:gd name="connsiteY919" fmla="*/ 500083 h 6858000"/>
              <a:gd name="connsiteX920" fmla="*/ 4032842 w 7467600"/>
              <a:gd name="connsiteY920" fmla="*/ 211809 h 6858000"/>
              <a:gd name="connsiteX921" fmla="*/ 3882765 w 7467600"/>
              <a:gd name="connsiteY921" fmla="*/ 0 h 6858000"/>
              <a:gd name="connsiteX922" fmla="*/ 3721337 w 7467600"/>
              <a:gd name="connsiteY922" fmla="*/ 0 h 6858000"/>
              <a:gd name="connsiteX923" fmla="*/ 3797544 w 7467600"/>
              <a:gd name="connsiteY923" fmla="*/ 0 h 6858000"/>
              <a:gd name="connsiteX924" fmla="*/ 3775734 w 7467600"/>
              <a:gd name="connsiteY924" fmla="*/ 95131 h 6858000"/>
              <a:gd name="connsiteX925" fmla="*/ 3724807 w 7467600"/>
              <a:gd name="connsiteY925" fmla="*/ 272257 h 6858000"/>
              <a:gd name="connsiteX926" fmla="*/ 3726844 w 7467600"/>
              <a:gd name="connsiteY926" fmla="*/ 282988 h 6858000"/>
              <a:gd name="connsiteX927" fmla="*/ 3742664 w 7467600"/>
              <a:gd name="connsiteY927" fmla="*/ 279918 h 6858000"/>
              <a:gd name="connsiteX928" fmla="*/ 4103910 w 7467600"/>
              <a:gd name="connsiteY928" fmla="*/ 1161917 h 6858000"/>
              <a:gd name="connsiteX929" fmla="*/ 4020269 w 7467600"/>
              <a:gd name="connsiteY929" fmla="*/ 1200406 h 6858000"/>
              <a:gd name="connsiteX930" fmla="*/ 3674882 w 7467600"/>
              <a:gd name="connsiteY930" fmla="*/ 488524 h 6858000"/>
              <a:gd name="connsiteX931" fmla="*/ 3132682 w 7467600"/>
              <a:gd name="connsiteY931" fmla="*/ 1072284 h 6858000"/>
              <a:gd name="connsiteX932" fmla="*/ 2716346 w 7467600"/>
              <a:gd name="connsiteY932" fmla="*/ 1276376 h 6858000"/>
              <a:gd name="connsiteX933" fmla="*/ 2716772 w 7467600"/>
              <a:gd name="connsiteY933" fmla="*/ 1255462 h 6858000"/>
              <a:gd name="connsiteX934" fmla="*/ 3471096 w 7467600"/>
              <a:gd name="connsiteY934" fmla="*/ 437072 h 6858000"/>
              <a:gd name="connsiteX935" fmla="*/ 3639057 w 7467600"/>
              <a:gd name="connsiteY935" fmla="*/ 286334 h 6858000"/>
              <a:gd name="connsiteX936" fmla="*/ 3640309 w 7467600"/>
              <a:gd name="connsiteY936" fmla="*/ 284664 h 6858000"/>
              <a:gd name="connsiteX937" fmla="*/ 3646022 w 7467600"/>
              <a:gd name="connsiteY937" fmla="*/ 276711 h 6858000"/>
              <a:gd name="connsiteX938" fmla="*/ 3707943 w 7467600"/>
              <a:gd name="connsiteY938" fmla="*/ 65958 h 6858000"/>
              <a:gd name="connsiteX939" fmla="*/ 3721337 w 7467600"/>
              <a:gd name="connsiteY939" fmla="*/ 0 h 6858000"/>
              <a:gd name="connsiteX940" fmla="*/ 2867960 w 7467600"/>
              <a:gd name="connsiteY940" fmla="*/ 0 h 6858000"/>
              <a:gd name="connsiteX941" fmla="*/ 2926351 w 7467600"/>
              <a:gd name="connsiteY941" fmla="*/ 0 h 6858000"/>
              <a:gd name="connsiteX942" fmla="*/ 2902823 w 7467600"/>
              <a:gd name="connsiteY942" fmla="*/ 262929 h 6858000"/>
              <a:gd name="connsiteX943" fmla="*/ 2940663 w 7467600"/>
              <a:gd name="connsiteY943" fmla="*/ 140884 h 6858000"/>
              <a:gd name="connsiteX944" fmla="*/ 2947039 w 7467600"/>
              <a:gd name="connsiteY944" fmla="*/ 122524 h 6858000"/>
              <a:gd name="connsiteX945" fmla="*/ 2984316 w 7467600"/>
              <a:gd name="connsiteY945" fmla="*/ 0 h 6858000"/>
              <a:gd name="connsiteX946" fmla="*/ 3016114 w 7467600"/>
              <a:gd name="connsiteY946" fmla="*/ 0 h 6858000"/>
              <a:gd name="connsiteX947" fmla="*/ 2979949 w 7467600"/>
              <a:gd name="connsiteY947" fmla="*/ 119274 h 6858000"/>
              <a:gd name="connsiteX948" fmla="*/ 3023879 w 7467600"/>
              <a:gd name="connsiteY948" fmla="*/ 0 h 6858000"/>
              <a:gd name="connsiteX949" fmla="*/ 3105400 w 7467600"/>
              <a:gd name="connsiteY949" fmla="*/ 0 h 6858000"/>
              <a:gd name="connsiteX950" fmla="*/ 3094669 w 7467600"/>
              <a:gd name="connsiteY950" fmla="*/ 30308 h 6858000"/>
              <a:gd name="connsiteX951" fmla="*/ 2901945 w 7467600"/>
              <a:gd name="connsiteY951" fmla="*/ 466538 h 6858000"/>
              <a:gd name="connsiteX952" fmla="*/ 2815209 w 7467600"/>
              <a:gd name="connsiteY952" fmla="*/ 497361 h 6858000"/>
              <a:gd name="connsiteX953" fmla="*/ 2844845 w 7467600"/>
              <a:gd name="connsiteY953" fmla="*/ 127638 h 6858000"/>
              <a:gd name="connsiteX954" fmla="*/ 2867960 w 7467600"/>
              <a:gd name="connsiteY954" fmla="*/ 0 h 6858000"/>
              <a:gd name="connsiteX955" fmla="*/ 1057230 w 7467600"/>
              <a:gd name="connsiteY955" fmla="*/ 0 h 6858000"/>
              <a:gd name="connsiteX956" fmla="*/ 1111003 w 7467600"/>
              <a:gd name="connsiteY956" fmla="*/ 0 h 6858000"/>
              <a:gd name="connsiteX957" fmla="*/ 1125553 w 7467600"/>
              <a:gd name="connsiteY957" fmla="*/ 52588 h 6858000"/>
              <a:gd name="connsiteX958" fmla="*/ 1304276 w 7467600"/>
              <a:gd name="connsiteY958" fmla="*/ 476275 h 6858000"/>
              <a:gd name="connsiteX959" fmla="*/ 1492066 w 7467600"/>
              <a:gd name="connsiteY959" fmla="*/ 886333 h 6858000"/>
              <a:gd name="connsiteX960" fmla="*/ 1423698 w 7467600"/>
              <a:gd name="connsiteY960" fmla="*/ 710817 h 6858000"/>
              <a:gd name="connsiteX961" fmla="*/ 1357609 w 7467600"/>
              <a:gd name="connsiteY961" fmla="*/ 532892 h 6858000"/>
              <a:gd name="connsiteX962" fmla="*/ 1309550 w 7467600"/>
              <a:gd name="connsiteY962" fmla="*/ 374031 h 6858000"/>
              <a:gd name="connsiteX963" fmla="*/ 1193673 w 7467600"/>
              <a:gd name="connsiteY963" fmla="*/ 49533 h 6858000"/>
              <a:gd name="connsiteX964" fmla="*/ 1164391 w 7467600"/>
              <a:gd name="connsiteY964" fmla="*/ 0 h 6858000"/>
              <a:gd name="connsiteX965" fmla="*/ 1200666 w 7467600"/>
              <a:gd name="connsiteY965" fmla="*/ 0 h 6858000"/>
              <a:gd name="connsiteX966" fmla="*/ 1223408 w 7467600"/>
              <a:gd name="connsiteY966" fmla="*/ 38996 h 6858000"/>
              <a:gd name="connsiteX967" fmla="*/ 1339635 w 7467600"/>
              <a:gd name="connsiteY967" fmla="*/ 365517 h 6858000"/>
              <a:gd name="connsiteX968" fmla="*/ 1387469 w 7467600"/>
              <a:gd name="connsiteY968" fmla="*/ 523079 h 6858000"/>
              <a:gd name="connsiteX969" fmla="*/ 1452685 w 7467600"/>
              <a:gd name="connsiteY969" fmla="*/ 699806 h 6858000"/>
              <a:gd name="connsiteX970" fmla="*/ 1492092 w 7467600"/>
              <a:gd name="connsiteY970" fmla="*/ 800424 h 6858000"/>
              <a:gd name="connsiteX971" fmla="*/ 1455302 w 7467600"/>
              <a:gd name="connsiteY971" fmla="*/ 632913 h 6858000"/>
              <a:gd name="connsiteX972" fmla="*/ 1222336 w 7467600"/>
              <a:gd name="connsiteY972" fmla="*/ 9480 h 6858000"/>
              <a:gd name="connsiteX973" fmla="*/ 1214634 w 7467600"/>
              <a:gd name="connsiteY973" fmla="*/ 0 h 6858000"/>
              <a:gd name="connsiteX974" fmla="*/ 1289827 w 7467600"/>
              <a:gd name="connsiteY974" fmla="*/ 0 h 6858000"/>
              <a:gd name="connsiteX975" fmla="*/ 1321076 w 7467600"/>
              <a:gd name="connsiteY975" fmla="*/ 59722 h 6858000"/>
              <a:gd name="connsiteX976" fmla="*/ 1512579 w 7467600"/>
              <a:gd name="connsiteY976" fmla="*/ 626441 h 6858000"/>
              <a:gd name="connsiteX977" fmla="*/ 1506076 w 7467600"/>
              <a:gd name="connsiteY977" fmla="*/ 1089289 h 6858000"/>
              <a:gd name="connsiteX978" fmla="*/ 1486346 w 7467600"/>
              <a:gd name="connsiteY978" fmla="*/ 1079919 h 6858000"/>
              <a:gd name="connsiteX979" fmla="*/ 1070511 w 7467600"/>
              <a:gd name="connsiteY979" fmla="*/ 48609 h 6858000"/>
              <a:gd name="connsiteX980" fmla="*/ 1057230 w 7467600"/>
              <a:gd name="connsiteY980" fmla="*/ 0 h 6858000"/>
              <a:gd name="connsiteX981" fmla="*/ 43151 w 7467600"/>
              <a:gd name="connsiteY981" fmla="*/ 0 h 6858000"/>
              <a:gd name="connsiteX982" fmla="*/ 95283 w 7467600"/>
              <a:gd name="connsiteY982" fmla="*/ 0 h 6858000"/>
              <a:gd name="connsiteX983" fmla="*/ 300708 w 7467600"/>
              <a:gd name="connsiteY983" fmla="*/ 154571 h 6858000"/>
              <a:gd name="connsiteX984" fmla="*/ 530414 w 7467600"/>
              <a:gd name="connsiteY984" fmla="*/ 354673 h 6858000"/>
              <a:gd name="connsiteX985" fmla="*/ 333785 w 7467600"/>
              <a:gd name="connsiteY985" fmla="*/ 161564 h 6858000"/>
              <a:gd name="connsiteX986" fmla="*/ 147005 w 7467600"/>
              <a:gd name="connsiteY986" fmla="*/ 0 h 6858000"/>
              <a:gd name="connsiteX987" fmla="*/ 272509 w 7467600"/>
              <a:gd name="connsiteY987" fmla="*/ 0 h 6858000"/>
              <a:gd name="connsiteX988" fmla="*/ 326276 w 7467600"/>
              <a:gd name="connsiteY988" fmla="*/ 45847 h 6858000"/>
              <a:gd name="connsiteX989" fmla="*/ 823759 w 7467600"/>
              <a:gd name="connsiteY989" fmla="*/ 574145 h 6858000"/>
              <a:gd name="connsiteX990" fmla="*/ 811254 w 7467600"/>
              <a:gd name="connsiteY990" fmla="*/ 665546 h 6858000"/>
              <a:gd name="connsiteX991" fmla="*/ 154042 w 7467600"/>
              <a:gd name="connsiteY991" fmla="*/ 261522 h 6858000"/>
              <a:gd name="connsiteX992" fmla="*/ 13550 w 7467600"/>
              <a:gd name="connsiteY992" fmla="*/ 158423 h 6858000"/>
              <a:gd name="connsiteX993" fmla="*/ 0 w 7467600"/>
              <a:gd name="connsiteY993" fmla="*/ 146618 h 6858000"/>
              <a:gd name="connsiteX994" fmla="*/ 0 w 7467600"/>
              <a:gd name="connsiteY994" fmla="*/ 59161 h 6858000"/>
              <a:gd name="connsiteX995" fmla="*/ 45427 w 7467600"/>
              <a:gd name="connsiteY995" fmla="*/ 101078 h 6858000"/>
              <a:gd name="connsiteX996" fmla="*/ 630103 w 7467600"/>
              <a:gd name="connsiteY996" fmla="*/ 485885 h 6858000"/>
              <a:gd name="connsiteX997" fmla="*/ 532040 w 7467600"/>
              <a:gd name="connsiteY997" fmla="*/ 399359 h 6858000"/>
              <a:gd name="connsiteX998" fmla="*/ 517618 w 7467600"/>
              <a:gd name="connsiteY998" fmla="*/ 385726 h 6858000"/>
              <a:gd name="connsiteX999" fmla="*/ 285074 w 7467600"/>
              <a:gd name="connsiteY999" fmla="*/ 182755 h 6858000"/>
              <a:gd name="connsiteX1000" fmla="*/ 43151 w 7467600"/>
              <a:gd name="connsiteY100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7368569 w 7467600"/>
              <a:gd name="connsiteY143" fmla="*/ 5270182 h 6858000"/>
              <a:gd name="connsiteX144" fmla="*/ 1903353 w 7467600"/>
              <a:gd name="connsiteY144" fmla="*/ 5044827 h 6858000"/>
              <a:gd name="connsiteX145" fmla="*/ 1936931 w 7467600"/>
              <a:gd name="connsiteY145" fmla="*/ 5093954 h 6858000"/>
              <a:gd name="connsiteX146" fmla="*/ 2195868 w 7467600"/>
              <a:gd name="connsiteY146" fmla="*/ 5396574 h 6858000"/>
              <a:gd name="connsiteX147" fmla="*/ 2088852 w 7467600"/>
              <a:gd name="connsiteY147" fmla="*/ 5166123 h 6858000"/>
              <a:gd name="connsiteX148" fmla="*/ 1958241 w 7467600"/>
              <a:gd name="connsiteY148" fmla="*/ 5067955 h 6858000"/>
              <a:gd name="connsiteX149" fmla="*/ 1903353 w 7467600"/>
              <a:gd name="connsiteY149" fmla="*/ 5044827 h 6858000"/>
              <a:gd name="connsiteX150" fmla="*/ 1979378 w 7467600"/>
              <a:gd name="connsiteY150" fmla="*/ 4769504 h 6858000"/>
              <a:gd name="connsiteX151" fmla="*/ 2882120 w 7467600"/>
              <a:gd name="connsiteY151" fmla="*/ 5064547 h 6858000"/>
              <a:gd name="connsiteX152" fmla="*/ 2793103 w 7467600"/>
              <a:gd name="connsiteY152" fmla="*/ 5039699 h 6858000"/>
              <a:gd name="connsiteX153" fmla="*/ 2770041 w 7467600"/>
              <a:gd name="connsiteY153" fmla="*/ 5033634 h 6858000"/>
              <a:gd name="connsiteX154" fmla="*/ 1979378 w 7467600"/>
              <a:gd name="connsiteY154" fmla="*/ 4769504 h 6858000"/>
              <a:gd name="connsiteX155" fmla="*/ 1927410 w 7467600"/>
              <a:gd name="connsiteY155" fmla="*/ 4716164 h 6858000"/>
              <a:gd name="connsiteX156" fmla="*/ 1959587 w 7467600"/>
              <a:gd name="connsiteY156" fmla="*/ 4728849 h 6858000"/>
              <a:gd name="connsiteX157" fmla="*/ 2777707 w 7467600"/>
              <a:gd name="connsiteY157" fmla="*/ 5003991 h 6858000"/>
              <a:gd name="connsiteX158" fmla="*/ 2800768 w 7467600"/>
              <a:gd name="connsiteY158" fmla="*/ 5010056 h 6858000"/>
              <a:gd name="connsiteX159" fmla="*/ 2879408 w 7467600"/>
              <a:gd name="connsiteY159" fmla="*/ 5031590 h 6858000"/>
              <a:gd name="connsiteX160" fmla="*/ 2862295 w 7467600"/>
              <a:gd name="connsiteY160" fmla="*/ 5022958 h 6858000"/>
              <a:gd name="connsiteX161" fmla="*/ 2813343 w 7467600"/>
              <a:gd name="connsiteY161" fmla="*/ 4998369 h 6858000"/>
              <a:gd name="connsiteX162" fmla="*/ 2646245 w 7467600"/>
              <a:gd name="connsiteY162" fmla="*/ 4930999 h 6858000"/>
              <a:gd name="connsiteX163" fmla="*/ 1999243 w 7467600"/>
              <a:gd name="connsiteY163" fmla="*/ 4730524 h 6858000"/>
              <a:gd name="connsiteX164" fmla="*/ 1979527 w 7467600"/>
              <a:gd name="connsiteY164" fmla="*/ 4726651 h 6858000"/>
              <a:gd name="connsiteX165" fmla="*/ 1927410 w 7467600"/>
              <a:gd name="connsiteY165" fmla="*/ 4716164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310106 w 7467600"/>
              <a:gd name="connsiteY195" fmla="*/ 3943217 h 6858000"/>
              <a:gd name="connsiteX196" fmla="*/ 1423113 w 7467600"/>
              <a:gd name="connsiteY196" fmla="*/ 3874565 h 6858000"/>
              <a:gd name="connsiteX197" fmla="*/ 1260565 w 7467600"/>
              <a:gd name="connsiteY197" fmla="*/ 4031982 h 6858000"/>
              <a:gd name="connsiteX198" fmla="*/ 901900 w 7467600"/>
              <a:gd name="connsiteY198" fmla="*/ 4421236 h 6858000"/>
              <a:gd name="connsiteX199" fmla="*/ 845044 w 7467600"/>
              <a:gd name="connsiteY199" fmla="*/ 4502436 h 6858000"/>
              <a:gd name="connsiteX200" fmla="*/ 685926 w 7467600"/>
              <a:gd name="connsiteY200" fmla="*/ 4703069 h 6858000"/>
              <a:gd name="connsiteX201" fmla="*/ 684248 w 7467600"/>
              <a:gd name="connsiteY201" fmla="*/ 4706721 h 6858000"/>
              <a:gd name="connsiteX202" fmla="*/ 1423113 w 7467600"/>
              <a:gd name="connsiteY202" fmla="*/ 3874565 h 6858000"/>
              <a:gd name="connsiteX203" fmla="*/ 3316479 w 7467600"/>
              <a:gd name="connsiteY203" fmla="*/ 3872136 h 6858000"/>
              <a:gd name="connsiteX204" fmla="*/ 3546806 w 7467600"/>
              <a:gd name="connsiteY204" fmla="*/ 4356139 h 6858000"/>
              <a:gd name="connsiteX205" fmla="*/ 3364433 w 7467600"/>
              <a:gd name="connsiteY205" fmla="*/ 3953121 h 6858000"/>
              <a:gd name="connsiteX206" fmla="*/ 3316479 w 7467600"/>
              <a:gd name="connsiteY206" fmla="*/ 3872136 h 6858000"/>
              <a:gd name="connsiteX207" fmla="*/ 3291335 w 7467600"/>
              <a:gd name="connsiteY207" fmla="*/ 3767420 h 6858000"/>
              <a:gd name="connsiteX208" fmla="*/ 3390805 w 7467600"/>
              <a:gd name="connsiteY208" fmla="*/ 3937163 h 6858000"/>
              <a:gd name="connsiteX209" fmla="*/ 3579062 w 7467600"/>
              <a:gd name="connsiteY209" fmla="*/ 4359040 h 6858000"/>
              <a:gd name="connsiteX210" fmla="*/ 3467355 w 7467600"/>
              <a:gd name="connsiteY210" fmla="*/ 3988130 h 6858000"/>
              <a:gd name="connsiteX211" fmla="*/ 3310753 w 7467600"/>
              <a:gd name="connsiteY211" fmla="*/ 3787140 h 6858000"/>
              <a:gd name="connsiteX212" fmla="*/ 3291335 w 7467600"/>
              <a:gd name="connsiteY212" fmla="*/ 3767420 h 6858000"/>
              <a:gd name="connsiteX213" fmla="*/ 1635889 w 7467600"/>
              <a:gd name="connsiteY213" fmla="*/ 3709494 h 6858000"/>
              <a:gd name="connsiteX214" fmla="*/ 1634800 w 7467600"/>
              <a:gd name="connsiteY214" fmla="*/ 3731111 h 6858000"/>
              <a:gd name="connsiteX215" fmla="*/ 1635889 w 7467600"/>
              <a:gd name="connsiteY215" fmla="*/ 3709494 h 6858000"/>
              <a:gd name="connsiteX216" fmla="*/ 1510397 w 7467600"/>
              <a:gd name="connsiteY216" fmla="*/ 3684705 h 6858000"/>
              <a:gd name="connsiteX217" fmla="*/ 1146550 w 7467600"/>
              <a:gd name="connsiteY217" fmla="*/ 3802012 h 6858000"/>
              <a:gd name="connsiteX218" fmla="*/ 698834 w 7467600"/>
              <a:gd name="connsiteY218" fmla="*/ 3952272 h 6858000"/>
              <a:gd name="connsiteX219" fmla="*/ 34256 w 7467600"/>
              <a:gd name="connsiteY219" fmla="*/ 4347603 h 6858000"/>
              <a:gd name="connsiteX220" fmla="*/ 527241 w 7467600"/>
              <a:gd name="connsiteY220" fmla="*/ 4065078 h 6858000"/>
              <a:gd name="connsiteX221" fmla="*/ 1510397 w 7467600"/>
              <a:gd name="connsiteY221" fmla="*/ 3684705 h 6858000"/>
              <a:gd name="connsiteX222" fmla="*/ 1313114 w 7467600"/>
              <a:gd name="connsiteY222" fmla="*/ 3655216 h 6858000"/>
              <a:gd name="connsiteX223" fmla="*/ 1109304 w 7467600"/>
              <a:gd name="connsiteY223" fmla="*/ 3669030 h 6858000"/>
              <a:gd name="connsiteX224" fmla="*/ 8129 w 7467600"/>
              <a:gd name="connsiteY224" fmla="*/ 4330519 h 6858000"/>
              <a:gd name="connsiteX225" fmla="*/ 687572 w 7467600"/>
              <a:gd name="connsiteY225" fmla="*/ 3925629 h 6858000"/>
              <a:gd name="connsiteX226" fmla="*/ 1138365 w 7467600"/>
              <a:gd name="connsiteY226" fmla="*/ 3774515 h 6858000"/>
              <a:gd name="connsiteX227" fmla="*/ 1505579 w 7467600"/>
              <a:gd name="connsiteY227" fmla="*/ 3655526 h 6858000"/>
              <a:gd name="connsiteX228" fmla="*/ 1313114 w 7467600"/>
              <a:gd name="connsiteY228" fmla="*/ 3655216 h 6858000"/>
              <a:gd name="connsiteX229" fmla="*/ 3655073 w 7467600"/>
              <a:gd name="connsiteY229" fmla="*/ 3650884 h 6858000"/>
              <a:gd name="connsiteX230" fmla="*/ 3989938 w 7467600"/>
              <a:gd name="connsiteY230" fmla="*/ 3991685 h 6858000"/>
              <a:gd name="connsiteX231" fmla="*/ 4393907 w 7467600"/>
              <a:gd name="connsiteY231" fmla="*/ 4261258 h 6858000"/>
              <a:gd name="connsiteX232" fmla="*/ 4648051 w 7467600"/>
              <a:gd name="connsiteY232" fmla="*/ 4374051 h 6858000"/>
              <a:gd name="connsiteX233" fmla="*/ 4383389 w 7467600"/>
              <a:gd name="connsiteY233" fmla="*/ 4184369 h 6858000"/>
              <a:gd name="connsiteX234" fmla="*/ 4165508 w 7467600"/>
              <a:gd name="connsiteY234" fmla="*/ 4035196 h 6858000"/>
              <a:gd name="connsiteX235" fmla="*/ 4068162 w 7467600"/>
              <a:gd name="connsiteY235" fmla="*/ 3953394 h 6858000"/>
              <a:gd name="connsiteX236" fmla="*/ 3981416 w 7467600"/>
              <a:gd name="connsiteY236" fmla="*/ 3880482 h 6858000"/>
              <a:gd name="connsiteX237" fmla="*/ 3800147 w 7467600"/>
              <a:gd name="connsiteY237" fmla="*/ 3749872 h 6858000"/>
              <a:gd name="connsiteX238" fmla="*/ 3655073 w 7467600"/>
              <a:gd name="connsiteY238" fmla="*/ 3650884 h 6858000"/>
              <a:gd name="connsiteX239" fmla="*/ 3670252 w 7467600"/>
              <a:gd name="connsiteY239" fmla="*/ 3622798 h 6858000"/>
              <a:gd name="connsiteX240" fmla="*/ 3817258 w 7467600"/>
              <a:gd name="connsiteY240" fmla="*/ 3723577 h 6858000"/>
              <a:gd name="connsiteX241" fmla="*/ 4000461 w 7467600"/>
              <a:gd name="connsiteY241" fmla="*/ 3855966 h 6858000"/>
              <a:gd name="connsiteX242" fmla="*/ 4088180 w 7467600"/>
              <a:gd name="connsiteY242" fmla="*/ 3929774 h 6858000"/>
              <a:gd name="connsiteX243" fmla="*/ 4184555 w 7467600"/>
              <a:gd name="connsiteY243" fmla="*/ 4010683 h 6858000"/>
              <a:gd name="connsiteX244" fmla="*/ 4399563 w 7467600"/>
              <a:gd name="connsiteY244" fmla="*/ 4158106 h 6858000"/>
              <a:gd name="connsiteX245" fmla="*/ 4684469 w 7467600"/>
              <a:gd name="connsiteY245" fmla="*/ 4364680 h 6858000"/>
              <a:gd name="connsiteX246" fmla="*/ 4690271 w 7467600"/>
              <a:gd name="connsiteY246" fmla="*/ 4370034 h 6858000"/>
              <a:gd name="connsiteX247" fmla="*/ 4136093 w 7467600"/>
              <a:gd name="connsiteY247" fmla="*/ 3858466 h 6858000"/>
              <a:gd name="connsiteX248" fmla="*/ 3670252 w 7467600"/>
              <a:gd name="connsiteY248" fmla="*/ 3622798 h 6858000"/>
              <a:gd name="connsiteX249" fmla="*/ 4440129 w 7467600"/>
              <a:gd name="connsiteY249" fmla="*/ 3448571 h 6858000"/>
              <a:gd name="connsiteX250" fmla="*/ 4856525 w 7467600"/>
              <a:gd name="connsiteY250" fmla="*/ 3915351 h 6858000"/>
              <a:gd name="connsiteX251" fmla="*/ 5059055 w 7467600"/>
              <a:gd name="connsiteY251" fmla="*/ 4108918 h 6858000"/>
              <a:gd name="connsiteX252" fmla="*/ 5290070 w 7467600"/>
              <a:gd name="connsiteY252" fmla="*/ 4263619 h 6858000"/>
              <a:gd name="connsiteX253" fmla="*/ 4834991 w 7467600"/>
              <a:gd name="connsiteY253" fmla="*/ 3830985 h 6858000"/>
              <a:gd name="connsiteX254" fmla="*/ 4440129 w 7467600"/>
              <a:gd name="connsiteY254" fmla="*/ 3448571 h 6858000"/>
              <a:gd name="connsiteX255" fmla="*/ 4441737 w 7467600"/>
              <a:gd name="connsiteY255" fmla="*/ 3399734 h 6858000"/>
              <a:gd name="connsiteX256" fmla="*/ 4431236 w 7467600"/>
              <a:gd name="connsiteY256" fmla="*/ 3400954 h 6858000"/>
              <a:gd name="connsiteX257" fmla="*/ 4557150 w 7467600"/>
              <a:gd name="connsiteY257" fmla="*/ 3510023 h 6858000"/>
              <a:gd name="connsiteX258" fmla="*/ 4856936 w 7467600"/>
              <a:gd name="connsiteY258" fmla="*/ 3809146 h 6858000"/>
              <a:gd name="connsiteX259" fmla="*/ 5111996 w 7467600"/>
              <a:gd name="connsiteY259" fmla="*/ 4065759 h 6858000"/>
              <a:gd name="connsiteX260" fmla="*/ 5388878 w 7467600"/>
              <a:gd name="connsiteY260" fmla="*/ 4300185 h 6858000"/>
              <a:gd name="connsiteX261" fmla="*/ 5425556 w 7467600"/>
              <a:gd name="connsiteY261" fmla="*/ 4308967 h 6858000"/>
              <a:gd name="connsiteX262" fmla="*/ 4943646 w 7467600"/>
              <a:gd name="connsiteY262" fmla="*/ 3822916 h 6858000"/>
              <a:gd name="connsiteX263" fmla="*/ 4594837 w 7467600"/>
              <a:gd name="connsiteY263" fmla="*/ 3532274 h 6858000"/>
              <a:gd name="connsiteX264" fmla="*/ 4441737 w 7467600"/>
              <a:gd name="connsiteY264" fmla="*/ 3399734 h 6858000"/>
              <a:gd name="connsiteX265" fmla="*/ 5425834 w 7467600"/>
              <a:gd name="connsiteY265" fmla="*/ 3162785 h 6858000"/>
              <a:gd name="connsiteX266" fmla="*/ 5401644 w 7467600"/>
              <a:gd name="connsiteY266" fmla="*/ 3617847 h 6858000"/>
              <a:gd name="connsiteX267" fmla="*/ 5467256 w 7467600"/>
              <a:gd name="connsiteY267" fmla="*/ 4175494 h 6858000"/>
              <a:gd name="connsiteX268" fmla="*/ 5448069 w 7467600"/>
              <a:gd name="connsiteY268" fmla="*/ 3567554 h 6858000"/>
              <a:gd name="connsiteX269" fmla="*/ 5425834 w 7467600"/>
              <a:gd name="connsiteY269" fmla="*/ 3162785 h 6858000"/>
              <a:gd name="connsiteX270" fmla="*/ 1318687 w 7467600"/>
              <a:gd name="connsiteY270" fmla="*/ 3113840 h 6858000"/>
              <a:gd name="connsiteX271" fmla="*/ 1066793 w 7467600"/>
              <a:gd name="connsiteY271" fmla="*/ 3212171 h 6858000"/>
              <a:gd name="connsiteX272" fmla="*/ 993319 w 7467600"/>
              <a:gd name="connsiteY272" fmla="*/ 3247648 h 6858000"/>
              <a:gd name="connsiteX273" fmla="*/ 853081 w 7467600"/>
              <a:gd name="connsiteY273" fmla="*/ 3312410 h 6858000"/>
              <a:gd name="connsiteX274" fmla="*/ 805957 w 7467600"/>
              <a:gd name="connsiteY274" fmla="*/ 3330443 h 6858000"/>
              <a:gd name="connsiteX275" fmla="*/ 1318687 w 7467600"/>
              <a:gd name="connsiteY275" fmla="*/ 3113840 h 6858000"/>
              <a:gd name="connsiteX276" fmla="*/ 5453702 w 7467600"/>
              <a:gd name="connsiteY276" fmla="*/ 3090882 h 6858000"/>
              <a:gd name="connsiteX277" fmla="*/ 5480135 w 7467600"/>
              <a:gd name="connsiteY277" fmla="*/ 3565802 h 6858000"/>
              <a:gd name="connsiteX278" fmla="*/ 5499023 w 7467600"/>
              <a:gd name="connsiteY278" fmla="*/ 4166310 h 6858000"/>
              <a:gd name="connsiteX279" fmla="*/ 5547022 w 7467600"/>
              <a:gd name="connsiteY279" fmla="*/ 3607838 h 6858000"/>
              <a:gd name="connsiteX280" fmla="*/ 5515964 w 7467600"/>
              <a:gd name="connsiteY280" fmla="*/ 3378541 h 6858000"/>
              <a:gd name="connsiteX281" fmla="*/ 5453702 w 7467600"/>
              <a:gd name="connsiteY281" fmla="*/ 3090882 h 6858000"/>
              <a:gd name="connsiteX282" fmla="*/ 1238695 w 7467600"/>
              <a:gd name="connsiteY282" fmla="*/ 3076820 h 6858000"/>
              <a:gd name="connsiteX283" fmla="*/ 716371 w 7467600"/>
              <a:gd name="connsiteY283" fmla="*/ 3293249 h 6858000"/>
              <a:gd name="connsiteX284" fmla="*/ 579522 w 7467600"/>
              <a:gd name="connsiteY284" fmla="*/ 3371759 h 6858000"/>
              <a:gd name="connsiteX285" fmla="*/ 600288 w 7467600"/>
              <a:gd name="connsiteY285" fmla="*/ 3365555 h 6858000"/>
              <a:gd name="connsiteX286" fmla="*/ 840692 w 7467600"/>
              <a:gd name="connsiteY286" fmla="*/ 3284921 h 6858000"/>
              <a:gd name="connsiteX287" fmla="*/ 979248 w 7467600"/>
              <a:gd name="connsiteY287" fmla="*/ 3221003 h 6858000"/>
              <a:gd name="connsiteX288" fmla="*/ 1053282 w 7467600"/>
              <a:gd name="connsiteY288" fmla="*/ 3185247 h 6858000"/>
              <a:gd name="connsiteX289" fmla="*/ 1320603 w 7467600"/>
              <a:gd name="connsiteY289" fmla="*/ 3081281 h 6858000"/>
              <a:gd name="connsiteX290" fmla="*/ 1238695 w 7467600"/>
              <a:gd name="connsiteY290" fmla="*/ 3076820 h 6858000"/>
              <a:gd name="connsiteX291" fmla="*/ 5425627 w 7467600"/>
              <a:gd name="connsiteY291" fmla="*/ 2954192 h 6858000"/>
              <a:gd name="connsiteX292" fmla="*/ 5470770 w 7467600"/>
              <a:gd name="connsiteY292" fmla="*/ 3005435 h 6858000"/>
              <a:gd name="connsiteX293" fmla="*/ 5519779 w 7467600"/>
              <a:gd name="connsiteY293" fmla="*/ 4359223 h 6858000"/>
              <a:gd name="connsiteX294" fmla="*/ 5520293 w 7467600"/>
              <a:gd name="connsiteY294" fmla="*/ 4360602 h 6858000"/>
              <a:gd name="connsiteX295" fmla="*/ 5767221 w 7467600"/>
              <a:gd name="connsiteY295" fmla="*/ 4665564 h 6858000"/>
              <a:gd name="connsiteX296" fmla="*/ 6937169 w 7467600"/>
              <a:gd name="connsiteY296" fmla="*/ 4815941 h 6858000"/>
              <a:gd name="connsiteX297" fmla="*/ 6953922 w 7467600"/>
              <a:gd name="connsiteY297" fmla="*/ 4890068 h 6858000"/>
              <a:gd name="connsiteX298" fmla="*/ 6071359 w 7467600"/>
              <a:gd name="connsiteY298" fmla="*/ 4770770 h 6858000"/>
              <a:gd name="connsiteX299" fmla="*/ 6038839 w 7467600"/>
              <a:gd name="connsiteY299" fmla="*/ 4764474 h 6858000"/>
              <a:gd name="connsiteX300" fmla="*/ 6038706 w 7467600"/>
              <a:gd name="connsiteY300" fmla="*/ 4763847 h 6858000"/>
              <a:gd name="connsiteX301" fmla="*/ 6037784 w 7467600"/>
              <a:gd name="connsiteY301" fmla="*/ 4764270 h 6858000"/>
              <a:gd name="connsiteX302" fmla="*/ 6038839 w 7467600"/>
              <a:gd name="connsiteY302" fmla="*/ 4764474 h 6858000"/>
              <a:gd name="connsiteX303" fmla="*/ 6040338 w 7467600"/>
              <a:gd name="connsiteY303" fmla="*/ 4771418 h 6858000"/>
              <a:gd name="connsiteX304" fmla="*/ 6024488 w 7467600"/>
              <a:gd name="connsiteY304" fmla="*/ 4809903 h 6858000"/>
              <a:gd name="connsiteX305" fmla="*/ 5599771 w 7467600"/>
              <a:gd name="connsiteY305" fmla="*/ 5509652 h 6858000"/>
              <a:gd name="connsiteX306" fmla="*/ 5548843 w 7467600"/>
              <a:gd name="connsiteY306" fmla="*/ 5563845 h 6858000"/>
              <a:gd name="connsiteX307" fmla="*/ 5940952 w 7467600"/>
              <a:gd name="connsiteY307" fmla="*/ 6250028 h 6858000"/>
              <a:gd name="connsiteX308" fmla="*/ 6043441 w 7467600"/>
              <a:gd name="connsiteY308" fmla="*/ 6665847 h 6858000"/>
              <a:gd name="connsiteX309" fmla="*/ 6093432 w 7467600"/>
              <a:gd name="connsiteY309" fmla="*/ 6858000 h 6858000"/>
              <a:gd name="connsiteX310" fmla="*/ 6034344 w 7467600"/>
              <a:gd name="connsiteY310" fmla="*/ 6858000 h 6858000"/>
              <a:gd name="connsiteX311" fmla="*/ 6026679 w 7467600"/>
              <a:gd name="connsiteY311" fmla="*/ 6836959 h 6858000"/>
              <a:gd name="connsiteX312" fmla="*/ 5800441 w 7467600"/>
              <a:gd name="connsiteY312" fmla="*/ 6335286 h 6858000"/>
              <a:gd name="connsiteX313" fmla="*/ 5526562 w 7467600"/>
              <a:gd name="connsiteY313" fmla="*/ 5705388 h 6858000"/>
              <a:gd name="connsiteX314" fmla="*/ 5519640 w 7467600"/>
              <a:gd name="connsiteY314" fmla="*/ 5683774 h 6858000"/>
              <a:gd name="connsiteX315" fmla="*/ 5844559 w 7467600"/>
              <a:gd name="connsiteY315" fmla="*/ 6553349 h 6858000"/>
              <a:gd name="connsiteX316" fmla="*/ 5975994 w 7467600"/>
              <a:gd name="connsiteY316" fmla="*/ 6858000 h 6858000"/>
              <a:gd name="connsiteX317" fmla="*/ 5898547 w 7467600"/>
              <a:gd name="connsiteY317" fmla="*/ 6858000 h 6858000"/>
              <a:gd name="connsiteX318" fmla="*/ 5682041 w 7467600"/>
              <a:gd name="connsiteY318" fmla="*/ 6355860 h 6858000"/>
              <a:gd name="connsiteX319" fmla="*/ 5461758 w 7467600"/>
              <a:gd name="connsiteY319" fmla="*/ 5820220 h 6858000"/>
              <a:gd name="connsiteX320" fmla="*/ 5237282 w 7467600"/>
              <a:gd name="connsiteY320" fmla="*/ 6579086 h 6858000"/>
              <a:gd name="connsiteX321" fmla="*/ 5115009 w 7467600"/>
              <a:gd name="connsiteY321" fmla="*/ 6858000 h 6858000"/>
              <a:gd name="connsiteX322" fmla="*/ 5028074 w 7467600"/>
              <a:gd name="connsiteY322" fmla="*/ 6858000 h 6858000"/>
              <a:gd name="connsiteX323" fmla="*/ 5079508 w 7467600"/>
              <a:gd name="connsiteY323" fmla="*/ 6749074 h 6858000"/>
              <a:gd name="connsiteX324" fmla="*/ 5371846 w 7467600"/>
              <a:gd name="connsiteY324" fmla="*/ 5924413 h 6858000"/>
              <a:gd name="connsiteX325" fmla="*/ 5270512 w 7467600"/>
              <a:gd name="connsiteY325" fmla="*/ 6138975 h 6858000"/>
              <a:gd name="connsiteX326" fmla="*/ 5062409 w 7467600"/>
              <a:gd name="connsiteY326" fmla="*/ 6653544 h 6858000"/>
              <a:gd name="connsiteX327" fmla="*/ 5036628 w 7467600"/>
              <a:gd name="connsiteY327" fmla="*/ 6754247 h 6858000"/>
              <a:gd name="connsiteX328" fmla="*/ 5009112 w 7467600"/>
              <a:gd name="connsiteY328" fmla="*/ 6858000 h 6858000"/>
              <a:gd name="connsiteX329" fmla="*/ 4976679 w 7467600"/>
              <a:gd name="connsiteY329" fmla="*/ 6858000 h 6858000"/>
              <a:gd name="connsiteX330" fmla="*/ 5006537 w 7467600"/>
              <a:gd name="connsiteY330" fmla="*/ 6747068 h 6858000"/>
              <a:gd name="connsiteX331" fmla="*/ 5032723 w 7467600"/>
              <a:gd name="connsiteY331" fmla="*/ 6644957 h 6858000"/>
              <a:gd name="connsiteX332" fmla="*/ 5242949 w 7467600"/>
              <a:gd name="connsiteY332" fmla="*/ 6125175 h 6858000"/>
              <a:gd name="connsiteX333" fmla="*/ 5286321 w 7467600"/>
              <a:gd name="connsiteY333" fmla="*/ 6033555 h 6858000"/>
              <a:gd name="connsiteX334" fmla="*/ 5008210 w 7467600"/>
              <a:gd name="connsiteY334" fmla="*/ 6649194 h 6858000"/>
              <a:gd name="connsiteX335" fmla="*/ 4986321 w 7467600"/>
              <a:gd name="connsiteY335" fmla="*/ 6765687 h 6858000"/>
              <a:gd name="connsiteX336" fmla="*/ 4973474 w 7467600"/>
              <a:gd name="connsiteY336" fmla="*/ 6858000 h 6858000"/>
              <a:gd name="connsiteX337" fmla="*/ 4907178 w 7467600"/>
              <a:gd name="connsiteY337" fmla="*/ 6858000 h 6858000"/>
              <a:gd name="connsiteX338" fmla="*/ 4910810 w 7467600"/>
              <a:gd name="connsiteY338" fmla="*/ 6829660 h 6858000"/>
              <a:gd name="connsiteX339" fmla="*/ 4987461 w 7467600"/>
              <a:gd name="connsiteY339" fmla="*/ 6432994 h 6858000"/>
              <a:gd name="connsiteX340" fmla="*/ 5179262 w 7467600"/>
              <a:gd name="connsiteY340" fmla="*/ 6035044 h 6858000"/>
              <a:gd name="connsiteX341" fmla="*/ 4689678 w 7467600"/>
              <a:gd name="connsiteY341" fmla="*/ 6440241 h 6858000"/>
              <a:gd name="connsiteX342" fmla="*/ 4477543 w 7467600"/>
              <a:gd name="connsiteY342" fmla="*/ 6674836 h 6858000"/>
              <a:gd name="connsiteX343" fmla="*/ 4329957 w 7467600"/>
              <a:gd name="connsiteY343" fmla="*/ 6858000 h 6858000"/>
              <a:gd name="connsiteX344" fmla="*/ 4218595 w 7467600"/>
              <a:gd name="connsiteY344" fmla="*/ 6858000 h 6858000"/>
              <a:gd name="connsiteX345" fmla="*/ 4368888 w 7467600"/>
              <a:gd name="connsiteY345" fmla="*/ 6668412 h 6858000"/>
              <a:gd name="connsiteX346" fmla="*/ 4563091 w 7467600"/>
              <a:gd name="connsiteY346" fmla="*/ 6442508 h 6858000"/>
              <a:gd name="connsiteX347" fmla="*/ 5387324 w 7467600"/>
              <a:gd name="connsiteY347" fmla="*/ 5705830 h 6858000"/>
              <a:gd name="connsiteX348" fmla="*/ 5073620 w 7467600"/>
              <a:gd name="connsiteY348" fmla="*/ 5955437 h 6858000"/>
              <a:gd name="connsiteX349" fmla="*/ 4689789 w 7467600"/>
              <a:gd name="connsiteY349" fmla="*/ 6268382 h 6858000"/>
              <a:gd name="connsiteX350" fmla="*/ 4418722 w 7467600"/>
              <a:gd name="connsiteY350" fmla="*/ 6570886 h 6858000"/>
              <a:gd name="connsiteX351" fmla="*/ 4214944 w 7467600"/>
              <a:gd name="connsiteY351" fmla="*/ 6858000 h 6858000"/>
              <a:gd name="connsiteX352" fmla="*/ 4177898 w 7467600"/>
              <a:gd name="connsiteY352" fmla="*/ 6858000 h 6858000"/>
              <a:gd name="connsiteX353" fmla="*/ 4391597 w 7467600"/>
              <a:gd name="connsiteY353" fmla="*/ 6556370 h 6858000"/>
              <a:gd name="connsiteX354" fmla="*/ 4668889 w 7467600"/>
              <a:gd name="connsiteY354" fmla="*/ 6246399 h 6858000"/>
              <a:gd name="connsiteX355" fmla="*/ 5055427 w 7467600"/>
              <a:gd name="connsiteY355" fmla="*/ 5931476 h 6858000"/>
              <a:gd name="connsiteX356" fmla="*/ 5371814 w 7467600"/>
              <a:gd name="connsiteY356" fmla="*/ 5678975 h 6858000"/>
              <a:gd name="connsiteX357" fmla="*/ 4987918 w 7467600"/>
              <a:gd name="connsiteY357" fmla="*/ 5838701 h 6858000"/>
              <a:gd name="connsiteX358" fmla="*/ 4317146 w 7467600"/>
              <a:gd name="connsiteY358" fmla="*/ 6587716 h 6858000"/>
              <a:gd name="connsiteX359" fmla="*/ 4171627 w 7467600"/>
              <a:gd name="connsiteY359" fmla="*/ 6858000 h 6858000"/>
              <a:gd name="connsiteX360" fmla="*/ 4081585 w 7467600"/>
              <a:gd name="connsiteY360" fmla="*/ 6858000 h 6858000"/>
              <a:gd name="connsiteX361" fmla="*/ 4238603 w 7467600"/>
              <a:gd name="connsiteY361" fmla="*/ 6559341 h 6858000"/>
              <a:gd name="connsiteX362" fmla="*/ 4778333 w 7467600"/>
              <a:gd name="connsiteY362" fmla="*/ 5873626 h 6858000"/>
              <a:gd name="connsiteX363" fmla="*/ 5414185 w 7467600"/>
              <a:gd name="connsiteY363" fmla="*/ 5573882 h 6858000"/>
              <a:gd name="connsiteX364" fmla="*/ 5959648 w 7467600"/>
              <a:gd name="connsiteY364" fmla="*/ 4760797 h 6858000"/>
              <a:gd name="connsiteX365" fmla="*/ 5355019 w 7467600"/>
              <a:gd name="connsiteY365" fmla="*/ 4734672 h 6858000"/>
              <a:gd name="connsiteX366" fmla="*/ 5083565 w 7467600"/>
              <a:gd name="connsiteY366" fmla="*/ 5179121 h 6858000"/>
              <a:gd name="connsiteX367" fmla="*/ 4713577 w 7467600"/>
              <a:gd name="connsiteY367" fmla="*/ 5616803 h 6858000"/>
              <a:gd name="connsiteX368" fmla="*/ 3989559 w 7467600"/>
              <a:gd name="connsiteY368" fmla="*/ 6145945 h 6858000"/>
              <a:gd name="connsiteX369" fmla="*/ 3939824 w 7467600"/>
              <a:gd name="connsiteY369" fmla="*/ 6066900 h 6858000"/>
              <a:gd name="connsiteX370" fmla="*/ 4584537 w 7467600"/>
              <a:gd name="connsiteY370" fmla="*/ 5324826 h 6858000"/>
              <a:gd name="connsiteX371" fmla="*/ 5037105 w 7467600"/>
              <a:gd name="connsiteY371" fmla="*/ 5088765 h 6858000"/>
              <a:gd name="connsiteX372" fmla="*/ 5039930 w 7467600"/>
              <a:gd name="connsiteY372" fmla="*/ 5089585 h 6858000"/>
              <a:gd name="connsiteX373" fmla="*/ 5263764 w 7467600"/>
              <a:gd name="connsiteY373" fmla="*/ 4735525 h 6858000"/>
              <a:gd name="connsiteX374" fmla="*/ 4086300 w 7467600"/>
              <a:gd name="connsiteY374" fmla="*/ 4884599 h 6858000"/>
              <a:gd name="connsiteX375" fmla="*/ 4085485 w 7467600"/>
              <a:gd name="connsiteY375" fmla="*/ 4899070 h 6858000"/>
              <a:gd name="connsiteX376" fmla="*/ 3871915 w 7467600"/>
              <a:gd name="connsiteY376" fmla="*/ 5253645 h 6858000"/>
              <a:gd name="connsiteX377" fmla="*/ 3799374 w 7467600"/>
              <a:gd name="connsiteY377" fmla="*/ 5466127 h 6858000"/>
              <a:gd name="connsiteX378" fmla="*/ 3498850 w 7467600"/>
              <a:gd name="connsiteY378" fmla="*/ 6661888 h 6858000"/>
              <a:gd name="connsiteX379" fmla="*/ 3399216 w 7467600"/>
              <a:gd name="connsiteY379" fmla="*/ 6858000 h 6858000"/>
              <a:gd name="connsiteX380" fmla="*/ 3303688 w 7467600"/>
              <a:gd name="connsiteY380" fmla="*/ 6858000 h 6858000"/>
              <a:gd name="connsiteX381" fmla="*/ 3391774 w 7467600"/>
              <a:gd name="connsiteY381" fmla="*/ 6697181 h 6858000"/>
              <a:gd name="connsiteX382" fmla="*/ 3735540 w 7467600"/>
              <a:gd name="connsiteY382" fmla="*/ 5546923 h 6858000"/>
              <a:gd name="connsiteX383" fmla="*/ 3729438 w 7467600"/>
              <a:gd name="connsiteY383" fmla="*/ 5569058 h 6858000"/>
              <a:gd name="connsiteX384" fmla="*/ 3707782 w 7467600"/>
              <a:gd name="connsiteY384" fmla="*/ 5644908 h 6858000"/>
              <a:gd name="connsiteX385" fmla="*/ 3583827 w 7467600"/>
              <a:gd name="connsiteY385" fmla="*/ 6039215 h 6858000"/>
              <a:gd name="connsiteX386" fmla="*/ 3547861 w 7467600"/>
              <a:gd name="connsiteY386" fmla="*/ 6129609 h 6858000"/>
              <a:gd name="connsiteX387" fmla="*/ 3490905 w 7467600"/>
              <a:gd name="connsiteY387" fmla="*/ 6277660 h 6858000"/>
              <a:gd name="connsiteX388" fmla="*/ 3455859 w 7467600"/>
              <a:gd name="connsiteY388" fmla="*/ 6391301 h 6858000"/>
              <a:gd name="connsiteX389" fmla="*/ 3429112 w 7467600"/>
              <a:gd name="connsiteY389" fmla="*/ 6479469 h 6858000"/>
              <a:gd name="connsiteX390" fmla="*/ 3304862 w 7467600"/>
              <a:gd name="connsiteY390" fmla="*/ 6796476 h 6858000"/>
              <a:gd name="connsiteX391" fmla="*/ 3276071 w 7467600"/>
              <a:gd name="connsiteY391" fmla="*/ 6858000 h 6858000"/>
              <a:gd name="connsiteX392" fmla="*/ 3240805 w 7467600"/>
              <a:gd name="connsiteY392" fmla="*/ 6858000 h 6858000"/>
              <a:gd name="connsiteX393" fmla="*/ 3275917 w 7467600"/>
              <a:gd name="connsiteY393" fmla="*/ 6783192 h 6858000"/>
              <a:gd name="connsiteX394" fmla="*/ 3399358 w 7467600"/>
              <a:gd name="connsiteY394" fmla="*/ 6469011 h 6858000"/>
              <a:gd name="connsiteX395" fmla="*/ 3425650 w 7467600"/>
              <a:gd name="connsiteY395" fmla="*/ 6381333 h 6858000"/>
              <a:gd name="connsiteX396" fmla="*/ 3460661 w 7467600"/>
              <a:gd name="connsiteY396" fmla="*/ 6266763 h 6858000"/>
              <a:gd name="connsiteX397" fmla="*/ 3518021 w 7467600"/>
              <a:gd name="connsiteY397" fmla="*/ 6117298 h 6858000"/>
              <a:gd name="connsiteX398" fmla="*/ 3554035 w 7467600"/>
              <a:gd name="connsiteY398" fmla="*/ 6027832 h 6858000"/>
              <a:gd name="connsiteX399" fmla="*/ 3677174 w 7467600"/>
              <a:gd name="connsiteY399" fmla="*/ 5636351 h 6858000"/>
              <a:gd name="connsiteX400" fmla="*/ 3698819 w 7467600"/>
              <a:gd name="connsiteY400" fmla="*/ 5560503 h 6858000"/>
              <a:gd name="connsiteX401" fmla="*/ 3702094 w 7467600"/>
              <a:gd name="connsiteY401" fmla="*/ 5549194 h 6858000"/>
              <a:gd name="connsiteX402" fmla="*/ 3398355 w 7467600"/>
              <a:gd name="connsiteY402" fmla="*/ 6094603 h 6858000"/>
              <a:gd name="connsiteX403" fmla="*/ 3193941 w 7467600"/>
              <a:gd name="connsiteY403" fmla="*/ 6798775 h 6858000"/>
              <a:gd name="connsiteX404" fmla="*/ 3184140 w 7467600"/>
              <a:gd name="connsiteY404" fmla="*/ 6858000 h 6858000"/>
              <a:gd name="connsiteX405" fmla="*/ 3099978 w 7467600"/>
              <a:gd name="connsiteY405" fmla="*/ 6858000 h 6858000"/>
              <a:gd name="connsiteX406" fmla="*/ 3101556 w 7467600"/>
              <a:gd name="connsiteY406" fmla="*/ 6843337 h 6858000"/>
              <a:gd name="connsiteX407" fmla="*/ 3370162 w 7467600"/>
              <a:gd name="connsiteY407" fmla="*/ 5785550 h 6858000"/>
              <a:gd name="connsiteX408" fmla="*/ 3746477 w 7467600"/>
              <a:gd name="connsiteY408" fmla="*/ 5377889 h 6858000"/>
              <a:gd name="connsiteX409" fmla="*/ 3863399 w 7467600"/>
              <a:gd name="connsiteY409" fmla="*/ 5087257 h 6858000"/>
              <a:gd name="connsiteX410" fmla="*/ 3968712 w 7467600"/>
              <a:gd name="connsiteY410" fmla="*/ 4913989 h 6858000"/>
              <a:gd name="connsiteX411" fmla="*/ 2792390 w 7467600"/>
              <a:gd name="connsiteY411" fmla="*/ 5382974 h 6858000"/>
              <a:gd name="connsiteX412" fmla="*/ 2714982 w 7467600"/>
              <a:gd name="connsiteY412" fmla="*/ 5427051 h 6858000"/>
              <a:gd name="connsiteX413" fmla="*/ 2813361 w 7467600"/>
              <a:gd name="connsiteY413" fmla="*/ 6023912 h 6858000"/>
              <a:gd name="connsiteX414" fmla="*/ 2688430 w 7467600"/>
              <a:gd name="connsiteY414" fmla="*/ 6801564 h 6858000"/>
              <a:gd name="connsiteX415" fmla="*/ 2629626 w 7467600"/>
              <a:gd name="connsiteY415" fmla="*/ 6763394 h 6858000"/>
              <a:gd name="connsiteX416" fmla="*/ 2565328 w 7467600"/>
              <a:gd name="connsiteY416" fmla="*/ 5516399 h 6858000"/>
              <a:gd name="connsiteX417" fmla="*/ 1922999 w 7467600"/>
              <a:gd name="connsiteY417" fmla="*/ 5980343 h 6858000"/>
              <a:gd name="connsiteX418" fmla="*/ 1950261 w 7467600"/>
              <a:gd name="connsiteY418" fmla="*/ 6405858 h 6858000"/>
              <a:gd name="connsiteX419" fmla="*/ 2365554 w 7467600"/>
              <a:gd name="connsiteY419" fmla="*/ 6759107 h 6858000"/>
              <a:gd name="connsiteX420" fmla="*/ 2424142 w 7467600"/>
              <a:gd name="connsiteY420" fmla="*/ 6858000 h 6858000"/>
              <a:gd name="connsiteX421" fmla="*/ 2395994 w 7467600"/>
              <a:gd name="connsiteY421" fmla="*/ 6858000 h 6858000"/>
              <a:gd name="connsiteX422" fmla="*/ 2392863 w 7467600"/>
              <a:gd name="connsiteY422" fmla="*/ 6852964 h 6858000"/>
              <a:gd name="connsiteX423" fmla="*/ 2017589 w 7467600"/>
              <a:gd name="connsiteY423" fmla="*/ 6493982 h 6858000"/>
              <a:gd name="connsiteX424" fmla="*/ 2147336 w 7467600"/>
              <a:gd name="connsiteY424" fmla="*/ 6594052 h 6858000"/>
              <a:gd name="connsiteX425" fmla="*/ 2207047 w 7467600"/>
              <a:gd name="connsiteY425" fmla="*/ 6654540 h 6858000"/>
              <a:gd name="connsiteX426" fmla="*/ 2299106 w 7467600"/>
              <a:gd name="connsiteY426" fmla="*/ 6778931 h 6858000"/>
              <a:gd name="connsiteX427" fmla="*/ 2314430 w 7467600"/>
              <a:gd name="connsiteY427" fmla="*/ 6801144 h 6858000"/>
              <a:gd name="connsiteX428" fmla="*/ 2352406 w 7467600"/>
              <a:gd name="connsiteY428" fmla="*/ 6858000 h 6858000"/>
              <a:gd name="connsiteX429" fmla="*/ 2314492 w 7467600"/>
              <a:gd name="connsiteY429" fmla="*/ 6858000 h 6858000"/>
              <a:gd name="connsiteX430" fmla="*/ 2288095 w 7467600"/>
              <a:gd name="connsiteY430" fmla="*/ 6818030 h 6858000"/>
              <a:gd name="connsiteX431" fmla="*/ 2272768 w 7467600"/>
              <a:gd name="connsiteY431" fmla="*/ 6795822 h 6858000"/>
              <a:gd name="connsiteX432" fmla="*/ 2182715 w 7467600"/>
              <a:gd name="connsiteY432" fmla="*/ 6675071 h 6858000"/>
              <a:gd name="connsiteX433" fmla="*/ 2032061 w 7467600"/>
              <a:gd name="connsiteY433" fmla="*/ 6541380 h 6858000"/>
              <a:gd name="connsiteX434" fmla="*/ 2257220 w 7467600"/>
              <a:gd name="connsiteY434" fmla="*/ 6826257 h 6858000"/>
              <a:gd name="connsiteX435" fmla="*/ 2281324 w 7467600"/>
              <a:gd name="connsiteY435" fmla="*/ 6858000 h 6858000"/>
              <a:gd name="connsiteX436" fmla="*/ 2242860 w 7467600"/>
              <a:gd name="connsiteY436" fmla="*/ 6858000 h 6858000"/>
              <a:gd name="connsiteX437" fmla="*/ 2232818 w 7467600"/>
              <a:gd name="connsiteY437" fmla="*/ 6844926 h 6858000"/>
              <a:gd name="connsiteX438" fmla="*/ 1990172 w 7467600"/>
              <a:gd name="connsiteY438" fmla="*/ 6542121 h 6858000"/>
              <a:gd name="connsiteX439" fmla="*/ 2124090 w 7467600"/>
              <a:gd name="connsiteY439" fmla="*/ 6761017 h 6858000"/>
              <a:gd name="connsiteX440" fmla="*/ 2200380 w 7467600"/>
              <a:gd name="connsiteY440" fmla="*/ 6858000 h 6858000"/>
              <a:gd name="connsiteX441" fmla="*/ 2147507 w 7467600"/>
              <a:gd name="connsiteY441" fmla="*/ 6858000 h 6858000"/>
              <a:gd name="connsiteX442" fmla="*/ 2070668 w 7467600"/>
              <a:gd name="connsiteY442" fmla="*/ 6761520 h 6858000"/>
              <a:gd name="connsiteX443" fmla="*/ 1975142 w 7467600"/>
              <a:gd name="connsiteY443" fmla="*/ 6585570 h 6858000"/>
              <a:gd name="connsiteX444" fmla="*/ 2050035 w 7467600"/>
              <a:gd name="connsiteY444" fmla="*/ 6813345 h 6858000"/>
              <a:gd name="connsiteX445" fmla="*/ 2063025 w 7467600"/>
              <a:gd name="connsiteY445" fmla="*/ 6858000 h 6858000"/>
              <a:gd name="connsiteX446" fmla="*/ 2021675 w 7467600"/>
              <a:gd name="connsiteY446" fmla="*/ 6858000 h 6858000"/>
              <a:gd name="connsiteX447" fmla="*/ 2019308 w 7467600"/>
              <a:gd name="connsiteY447" fmla="*/ 6847118 h 6858000"/>
              <a:gd name="connsiteX448" fmla="*/ 1938835 w 7467600"/>
              <a:gd name="connsiteY448" fmla="*/ 6551160 h 6858000"/>
              <a:gd name="connsiteX449" fmla="*/ 1953230 w 7467600"/>
              <a:gd name="connsiteY449" fmla="*/ 6759699 h 6858000"/>
              <a:gd name="connsiteX450" fmla="*/ 1956763 w 7467600"/>
              <a:gd name="connsiteY450" fmla="*/ 6778191 h 6858000"/>
              <a:gd name="connsiteX451" fmla="*/ 1967925 w 7467600"/>
              <a:gd name="connsiteY451" fmla="*/ 6858000 h 6858000"/>
              <a:gd name="connsiteX452" fmla="*/ 1936622 w 7467600"/>
              <a:gd name="connsiteY452" fmla="*/ 6858000 h 6858000"/>
              <a:gd name="connsiteX453" fmla="*/ 1926261 w 7467600"/>
              <a:gd name="connsiteY453" fmla="*/ 6784064 h 6858000"/>
              <a:gd name="connsiteX454" fmla="*/ 1922724 w 7467600"/>
              <a:gd name="connsiteY454" fmla="*/ 6765577 h 6858000"/>
              <a:gd name="connsiteX455" fmla="*/ 1904650 w 7467600"/>
              <a:gd name="connsiteY455" fmla="*/ 6639616 h 6858000"/>
              <a:gd name="connsiteX456" fmla="*/ 1885273 w 7467600"/>
              <a:gd name="connsiteY456" fmla="*/ 6858000 h 6858000"/>
              <a:gd name="connsiteX457" fmla="*/ 1854363 w 7467600"/>
              <a:gd name="connsiteY457" fmla="*/ 6858000 h 6858000"/>
              <a:gd name="connsiteX458" fmla="*/ 1880391 w 7467600"/>
              <a:gd name="connsiteY458" fmla="*/ 6603796 h 6858000"/>
              <a:gd name="connsiteX459" fmla="*/ 1818273 w 7467600"/>
              <a:gd name="connsiteY459" fmla="*/ 6715729 h 6858000"/>
              <a:gd name="connsiteX460" fmla="*/ 1794691 w 7467600"/>
              <a:gd name="connsiteY460" fmla="*/ 6843239 h 6858000"/>
              <a:gd name="connsiteX461" fmla="*/ 1794914 w 7467600"/>
              <a:gd name="connsiteY461" fmla="*/ 6858000 h 6858000"/>
              <a:gd name="connsiteX462" fmla="*/ 1746128 w 7467600"/>
              <a:gd name="connsiteY462" fmla="*/ 6858000 h 6858000"/>
              <a:gd name="connsiteX463" fmla="*/ 1753934 w 7467600"/>
              <a:gd name="connsiteY463" fmla="*/ 6724796 h 6858000"/>
              <a:gd name="connsiteX464" fmla="*/ 1792053 w 7467600"/>
              <a:gd name="connsiteY464" fmla="*/ 6572396 h 6858000"/>
              <a:gd name="connsiteX465" fmla="*/ 1862248 w 7467600"/>
              <a:gd name="connsiteY465" fmla="*/ 6266397 h 6858000"/>
              <a:gd name="connsiteX466" fmla="*/ 1862250 w 7467600"/>
              <a:gd name="connsiteY466" fmla="*/ 6033531 h 6858000"/>
              <a:gd name="connsiteX467" fmla="*/ 1211999 w 7467600"/>
              <a:gd name="connsiteY467" fmla="*/ 6683610 h 6858000"/>
              <a:gd name="connsiteX468" fmla="*/ 1213266 w 7467600"/>
              <a:gd name="connsiteY468" fmla="*/ 6691947 h 6858000"/>
              <a:gd name="connsiteX469" fmla="*/ 1203370 w 7467600"/>
              <a:gd name="connsiteY469" fmla="*/ 6850676 h 6858000"/>
              <a:gd name="connsiteX470" fmla="*/ 1203671 w 7467600"/>
              <a:gd name="connsiteY470" fmla="*/ 6858000 h 6858000"/>
              <a:gd name="connsiteX471" fmla="*/ 1143180 w 7467600"/>
              <a:gd name="connsiteY471" fmla="*/ 6858000 h 6858000"/>
              <a:gd name="connsiteX472" fmla="*/ 1142176 w 7467600"/>
              <a:gd name="connsiteY472" fmla="*/ 6766045 h 6858000"/>
              <a:gd name="connsiteX473" fmla="*/ 1067484 w 7467600"/>
              <a:gd name="connsiteY473" fmla="*/ 6858000 h 6858000"/>
              <a:gd name="connsiteX474" fmla="*/ 953928 w 7467600"/>
              <a:gd name="connsiteY474" fmla="*/ 6858000 h 6858000"/>
              <a:gd name="connsiteX475" fmla="*/ 959715 w 7467600"/>
              <a:gd name="connsiteY475" fmla="*/ 6850185 h 6858000"/>
              <a:gd name="connsiteX476" fmla="*/ 1483788 w 7467600"/>
              <a:gd name="connsiteY476" fmla="*/ 6259174 h 6858000"/>
              <a:gd name="connsiteX477" fmla="*/ 1100671 w 7467600"/>
              <a:gd name="connsiteY477" fmla="*/ 6252137 h 6858000"/>
              <a:gd name="connsiteX478" fmla="*/ 1090144 w 7467600"/>
              <a:gd name="connsiteY478" fmla="*/ 6256748 h 6858000"/>
              <a:gd name="connsiteX479" fmla="*/ 1095872 w 7467600"/>
              <a:gd name="connsiteY479" fmla="*/ 6271892 h 6858000"/>
              <a:gd name="connsiteX480" fmla="*/ 262785 w 7467600"/>
              <a:gd name="connsiteY480" fmla="*/ 6845450 h 6858000"/>
              <a:gd name="connsiteX481" fmla="*/ 209968 w 7467600"/>
              <a:gd name="connsiteY481" fmla="*/ 6770713 h 6858000"/>
              <a:gd name="connsiteX482" fmla="*/ 873460 w 7467600"/>
              <a:gd name="connsiteY482" fmla="*/ 6253768 h 6858000"/>
              <a:gd name="connsiteX483" fmla="*/ 192686 w 7467600"/>
              <a:gd name="connsiteY483" fmla="*/ 5849257 h 6858000"/>
              <a:gd name="connsiteX484" fmla="*/ 4696 w 7467600"/>
              <a:gd name="connsiteY484" fmla="*/ 5697668 h 6858000"/>
              <a:gd name="connsiteX485" fmla="*/ 0 w 7467600"/>
              <a:gd name="connsiteY485" fmla="*/ 5689984 h 6858000"/>
              <a:gd name="connsiteX486" fmla="*/ 0 w 7467600"/>
              <a:gd name="connsiteY486" fmla="*/ 5513472 h 6858000"/>
              <a:gd name="connsiteX487" fmla="*/ 174101 w 7467600"/>
              <a:gd name="connsiteY487" fmla="*/ 5620277 h 6858000"/>
              <a:gd name="connsiteX488" fmla="*/ 891800 w 7467600"/>
              <a:gd name="connsiteY488" fmla="*/ 6036935 h 6858000"/>
              <a:gd name="connsiteX489" fmla="*/ 1072219 w 7467600"/>
              <a:gd name="connsiteY489" fmla="*/ 6169443 h 6858000"/>
              <a:gd name="connsiteX490" fmla="*/ 1074117 w 7467600"/>
              <a:gd name="connsiteY490" fmla="*/ 6170301 h 6858000"/>
              <a:gd name="connsiteX491" fmla="*/ 1083114 w 7467600"/>
              <a:gd name="connsiteY491" fmla="*/ 6174131 h 6858000"/>
              <a:gd name="connsiteX492" fmla="*/ 1543010 w 7467600"/>
              <a:gd name="connsiteY492" fmla="*/ 6191140 h 6858000"/>
              <a:gd name="connsiteX493" fmla="*/ 1551080 w 7467600"/>
              <a:gd name="connsiteY493" fmla="*/ 6195006 h 6858000"/>
              <a:gd name="connsiteX494" fmla="*/ 2345443 w 7467600"/>
              <a:gd name="connsiteY494" fmla="*/ 5549882 h 6858000"/>
              <a:gd name="connsiteX495" fmla="*/ 1721499 w 7467600"/>
              <a:gd name="connsiteY495" fmla="*/ 5599969 h 6858000"/>
              <a:gd name="connsiteX496" fmla="*/ 767716 w 7467600"/>
              <a:gd name="connsiteY496" fmla="*/ 5472768 h 6858000"/>
              <a:gd name="connsiteX497" fmla="*/ 722147 w 7467600"/>
              <a:gd name="connsiteY497" fmla="*/ 5393091 h 6858000"/>
              <a:gd name="connsiteX498" fmla="*/ 1485552 w 7467600"/>
              <a:gd name="connsiteY498" fmla="*/ 5313202 h 6858000"/>
              <a:gd name="connsiteX499" fmla="*/ 2143004 w 7467600"/>
              <a:gd name="connsiteY499" fmla="*/ 5402420 h 6858000"/>
              <a:gd name="connsiteX500" fmla="*/ 1933391 w 7467600"/>
              <a:gd name="connsiteY500" fmla="*/ 5156971 h 6858000"/>
              <a:gd name="connsiteX501" fmla="*/ 1827118 w 7467600"/>
              <a:gd name="connsiteY501" fmla="*/ 4968410 h 6858000"/>
              <a:gd name="connsiteX502" fmla="*/ 1837349 w 7467600"/>
              <a:gd name="connsiteY502" fmla="*/ 4956357 h 6858000"/>
              <a:gd name="connsiteX503" fmla="*/ 2162835 w 7467600"/>
              <a:gd name="connsiteY503" fmla="*/ 5187853 h 6858000"/>
              <a:gd name="connsiteX504" fmla="*/ 2257167 w 7467600"/>
              <a:gd name="connsiteY504" fmla="*/ 5462123 h 6858000"/>
              <a:gd name="connsiteX505" fmla="*/ 2261598 w 7467600"/>
              <a:gd name="connsiteY505" fmla="*/ 5467998 h 6858000"/>
              <a:gd name="connsiteX506" fmla="*/ 2437177 w 7467600"/>
              <a:gd name="connsiteY506" fmla="*/ 5479608 h 6858000"/>
              <a:gd name="connsiteX507" fmla="*/ 2445247 w 7467600"/>
              <a:gd name="connsiteY507" fmla="*/ 5483476 h 6858000"/>
              <a:gd name="connsiteX508" fmla="*/ 2743626 w 7467600"/>
              <a:gd name="connsiteY508" fmla="*/ 5304819 h 6858000"/>
              <a:gd name="connsiteX509" fmla="*/ 3048102 w 7467600"/>
              <a:gd name="connsiteY509" fmla="*/ 5150595 h 6858000"/>
              <a:gd name="connsiteX510" fmla="*/ 1799414 w 7467600"/>
              <a:gd name="connsiteY510" fmla="*/ 4694732 h 6858000"/>
              <a:gd name="connsiteX511" fmla="*/ 1771735 w 7467600"/>
              <a:gd name="connsiteY511" fmla="*/ 4619929 h 6858000"/>
              <a:gd name="connsiteX512" fmla="*/ 3104273 w 7467600"/>
              <a:gd name="connsiteY512" fmla="*/ 5076159 h 6858000"/>
              <a:gd name="connsiteX513" fmla="*/ 3113245 w 7467600"/>
              <a:gd name="connsiteY513" fmla="*/ 5090705 h 6858000"/>
              <a:gd name="connsiteX514" fmla="*/ 3126294 w 7467600"/>
              <a:gd name="connsiteY514" fmla="*/ 5114400 h 6858000"/>
              <a:gd name="connsiteX515" fmla="*/ 3937433 w 7467600"/>
              <a:gd name="connsiteY515" fmla="*/ 4830473 h 6858000"/>
              <a:gd name="connsiteX516" fmla="*/ 3590475 w 7467600"/>
              <a:gd name="connsiteY516" fmla="*/ 4597974 h 6858000"/>
              <a:gd name="connsiteX517" fmla="*/ 3100264 w 7467600"/>
              <a:gd name="connsiteY517" fmla="*/ 4579845 h 6858000"/>
              <a:gd name="connsiteX518" fmla="*/ 2183576 w 7467600"/>
              <a:gd name="connsiteY518" fmla="*/ 4227150 h 6858000"/>
              <a:gd name="connsiteX519" fmla="*/ 2151029 w 7467600"/>
              <a:gd name="connsiteY519" fmla="*/ 4146947 h 6858000"/>
              <a:gd name="connsiteX520" fmla="*/ 3563434 w 7467600"/>
              <a:gd name="connsiteY520" fmla="*/ 4469115 h 6858000"/>
              <a:gd name="connsiteX521" fmla="*/ 3177952 w 7467600"/>
              <a:gd name="connsiteY521" fmla="*/ 3657386 h 6858000"/>
              <a:gd name="connsiteX522" fmla="*/ 3189263 w 7467600"/>
              <a:gd name="connsiteY522" fmla="*/ 3625726 h 6858000"/>
              <a:gd name="connsiteX523" fmla="*/ 3560912 w 7467600"/>
              <a:gd name="connsiteY523" fmla="*/ 4079863 h 6858000"/>
              <a:gd name="connsiteX524" fmla="*/ 3626636 w 7467600"/>
              <a:gd name="connsiteY524" fmla="*/ 4512230 h 6858000"/>
              <a:gd name="connsiteX525" fmla="*/ 3653088 w 7467600"/>
              <a:gd name="connsiteY525" fmla="*/ 4521417 h 6858000"/>
              <a:gd name="connsiteX526" fmla="*/ 3988128 w 7467600"/>
              <a:gd name="connsiteY526" fmla="*/ 4817267 h 6858000"/>
              <a:gd name="connsiteX527" fmla="*/ 4830582 w 7467600"/>
              <a:gd name="connsiteY527" fmla="*/ 4676000 h 6858000"/>
              <a:gd name="connsiteX528" fmla="*/ 4830100 w 7467600"/>
              <a:gd name="connsiteY528" fmla="*/ 4675554 h 6858000"/>
              <a:gd name="connsiteX529" fmla="*/ 4036318 w 7467600"/>
              <a:gd name="connsiteY529" fmla="*/ 4147013 h 6858000"/>
              <a:gd name="connsiteX530" fmla="*/ 3432098 w 7467600"/>
              <a:gd name="connsiteY530" fmla="*/ 3537312 h 6858000"/>
              <a:gd name="connsiteX531" fmla="*/ 3446761 w 7467600"/>
              <a:gd name="connsiteY531" fmla="*/ 3461278 h 6858000"/>
              <a:gd name="connsiteX532" fmla="*/ 4419733 w 7467600"/>
              <a:gd name="connsiteY532" fmla="*/ 3963555 h 6858000"/>
              <a:gd name="connsiteX533" fmla="*/ 4781371 w 7467600"/>
              <a:gd name="connsiteY533" fmla="*/ 4458604 h 6858000"/>
              <a:gd name="connsiteX534" fmla="*/ 4780440 w 7467600"/>
              <a:gd name="connsiteY534" fmla="*/ 4470290 h 6858000"/>
              <a:gd name="connsiteX535" fmla="*/ 4898954 w 7467600"/>
              <a:gd name="connsiteY535" fmla="*/ 4662092 h 6858000"/>
              <a:gd name="connsiteX536" fmla="*/ 4900699 w 7467600"/>
              <a:gd name="connsiteY536" fmla="*/ 4670867 h 6858000"/>
              <a:gd name="connsiteX537" fmla="*/ 5714511 w 7467600"/>
              <a:gd name="connsiteY537" fmla="*/ 4663483 h 6858000"/>
              <a:gd name="connsiteX538" fmla="*/ 5464793 w 7467600"/>
              <a:gd name="connsiteY538" fmla="*/ 4393556 h 6858000"/>
              <a:gd name="connsiteX539" fmla="*/ 5461897 w 7467600"/>
              <a:gd name="connsiteY539" fmla="*/ 4390879 h 6858000"/>
              <a:gd name="connsiteX540" fmla="*/ 4294126 w 7467600"/>
              <a:gd name="connsiteY540" fmla="*/ 3303048 h 6858000"/>
              <a:gd name="connsiteX541" fmla="*/ 4305321 w 7467600"/>
              <a:gd name="connsiteY541" fmla="*/ 3256953 h 6858000"/>
              <a:gd name="connsiteX542" fmla="*/ 4949299 w 7467600"/>
              <a:gd name="connsiteY542" fmla="*/ 3766336 h 6858000"/>
              <a:gd name="connsiteX543" fmla="*/ 5291452 w 7467600"/>
              <a:gd name="connsiteY543" fmla="*/ 4076801 h 6858000"/>
              <a:gd name="connsiteX544" fmla="*/ 5434998 w 7467600"/>
              <a:gd name="connsiteY544" fmla="*/ 4254100 h 6858000"/>
              <a:gd name="connsiteX545" fmla="*/ 5351015 w 7467600"/>
              <a:gd name="connsiteY545" fmla="*/ 3760989 h 6858000"/>
              <a:gd name="connsiteX546" fmla="*/ 5413780 w 7467600"/>
              <a:gd name="connsiteY546" fmla="*/ 2966265 h 6858000"/>
              <a:gd name="connsiteX547" fmla="*/ 5425627 w 7467600"/>
              <a:gd name="connsiteY547" fmla="*/ 2954192 h 6858000"/>
              <a:gd name="connsiteX548" fmla="*/ 6604735 w 7467600"/>
              <a:gd name="connsiteY548" fmla="*/ 2041381 h 6858000"/>
              <a:gd name="connsiteX549" fmla="*/ 7204487 w 7467600"/>
              <a:gd name="connsiteY549" fmla="*/ 2742112 h 6858000"/>
              <a:gd name="connsiteX550" fmla="*/ 7131592 w 7467600"/>
              <a:gd name="connsiteY550" fmla="*/ 2672096 h 6858000"/>
              <a:gd name="connsiteX551" fmla="*/ 6996344 w 7467600"/>
              <a:gd name="connsiteY551" fmla="*/ 2518310 h 6858000"/>
              <a:gd name="connsiteX552" fmla="*/ 6735495 w 7467600"/>
              <a:gd name="connsiteY552" fmla="*/ 2196890 h 6858000"/>
              <a:gd name="connsiteX553" fmla="*/ 6721901 w 7467600"/>
              <a:gd name="connsiteY553" fmla="*/ 2179274 h 6858000"/>
              <a:gd name="connsiteX554" fmla="*/ 6604735 w 7467600"/>
              <a:gd name="connsiteY554" fmla="*/ 2041381 h 6858000"/>
              <a:gd name="connsiteX555" fmla="*/ 6591670 w 7467600"/>
              <a:gd name="connsiteY555" fmla="*/ 1988277 h 6858000"/>
              <a:gd name="connsiteX556" fmla="*/ 6747349 w 7467600"/>
              <a:gd name="connsiteY556" fmla="*/ 2160069 h 6858000"/>
              <a:gd name="connsiteX557" fmla="*/ 6760943 w 7467600"/>
              <a:gd name="connsiteY557" fmla="*/ 2177686 h 6858000"/>
              <a:gd name="connsiteX558" fmla="*/ 7021065 w 7467600"/>
              <a:gd name="connsiteY558" fmla="*/ 2498102 h 6858000"/>
              <a:gd name="connsiteX559" fmla="*/ 7155223 w 7467600"/>
              <a:gd name="connsiteY559" fmla="*/ 2650386 h 6858000"/>
              <a:gd name="connsiteX560" fmla="*/ 7203167 w 7467600"/>
              <a:gd name="connsiteY560" fmla="*/ 2697288 h 6858000"/>
              <a:gd name="connsiteX561" fmla="*/ 6937703 w 7467600"/>
              <a:gd name="connsiteY561" fmla="*/ 2321981 h 6858000"/>
              <a:gd name="connsiteX562" fmla="*/ 6591670 w 7467600"/>
              <a:gd name="connsiteY562" fmla="*/ 1988277 h 6858000"/>
              <a:gd name="connsiteX563" fmla="*/ 5798671 w 7467600"/>
              <a:gd name="connsiteY563" fmla="*/ 1981601 h 6858000"/>
              <a:gd name="connsiteX564" fmla="*/ 5754709 w 7467600"/>
              <a:gd name="connsiteY564" fmla="*/ 2071454 h 6858000"/>
              <a:gd name="connsiteX565" fmla="*/ 5763044 w 7467600"/>
              <a:gd name="connsiteY565" fmla="*/ 2842206 h 6858000"/>
              <a:gd name="connsiteX566" fmla="*/ 5764974 w 7467600"/>
              <a:gd name="connsiteY566" fmla="*/ 2799609 h 6858000"/>
              <a:gd name="connsiteX567" fmla="*/ 5767665 w 7467600"/>
              <a:gd name="connsiteY567" fmla="*/ 2666409 h 6858000"/>
              <a:gd name="connsiteX568" fmla="*/ 5763055 w 7467600"/>
              <a:gd name="connsiteY568" fmla="*/ 2579705 h 6858000"/>
              <a:gd name="connsiteX569" fmla="*/ 5758079 w 7467600"/>
              <a:gd name="connsiteY569" fmla="*/ 2492508 h 6858000"/>
              <a:gd name="connsiteX570" fmla="*/ 5779325 w 7467600"/>
              <a:gd name="connsiteY570" fmla="*/ 2197069 h 6858000"/>
              <a:gd name="connsiteX571" fmla="*/ 5798671 w 7467600"/>
              <a:gd name="connsiteY571" fmla="*/ 1981601 h 6858000"/>
              <a:gd name="connsiteX572" fmla="*/ 5829202 w 7467600"/>
              <a:gd name="connsiteY572" fmla="*/ 1971679 h 6858000"/>
              <a:gd name="connsiteX573" fmla="*/ 5809558 w 7467600"/>
              <a:gd name="connsiteY573" fmla="*/ 2198043 h 6858000"/>
              <a:gd name="connsiteX574" fmla="*/ 5788653 w 7467600"/>
              <a:gd name="connsiteY574" fmla="*/ 2489430 h 6858000"/>
              <a:gd name="connsiteX575" fmla="*/ 5793439 w 7467600"/>
              <a:gd name="connsiteY575" fmla="*/ 2575235 h 6858000"/>
              <a:gd name="connsiteX576" fmla="*/ 5796837 w 7467600"/>
              <a:gd name="connsiteY576" fmla="*/ 2637633 h 6858000"/>
              <a:gd name="connsiteX577" fmla="*/ 5818614 w 7467600"/>
              <a:gd name="connsiteY577" fmla="*/ 2473055 h 6858000"/>
              <a:gd name="connsiteX578" fmla="*/ 5829202 w 7467600"/>
              <a:gd name="connsiteY578" fmla="*/ 1971679 h 6858000"/>
              <a:gd name="connsiteX579" fmla="*/ 5911389 w 7467600"/>
              <a:gd name="connsiteY579" fmla="*/ 1898371 h 6858000"/>
              <a:gd name="connsiteX580" fmla="*/ 6237627 w 7467600"/>
              <a:gd name="connsiteY580" fmla="*/ 2231921 h 6858000"/>
              <a:gd name="connsiteX581" fmla="*/ 5911389 w 7467600"/>
              <a:gd name="connsiteY581" fmla="*/ 1898371 h 6858000"/>
              <a:gd name="connsiteX582" fmla="*/ 6944437 w 7467600"/>
              <a:gd name="connsiteY582" fmla="*/ 1575402 h 6858000"/>
              <a:gd name="connsiteX583" fmla="*/ 6304730 w 7467600"/>
              <a:gd name="connsiteY583" fmla="*/ 1766654 h 6858000"/>
              <a:gd name="connsiteX584" fmla="*/ 6944437 w 7467600"/>
              <a:gd name="connsiteY584" fmla="*/ 1575402 h 6858000"/>
              <a:gd name="connsiteX585" fmla="*/ 7019523 w 7467600"/>
              <a:gd name="connsiteY585" fmla="*/ 1519450 h 6858000"/>
              <a:gd name="connsiteX586" fmla="*/ 6298091 w 7467600"/>
              <a:gd name="connsiteY586" fmla="*/ 1737122 h 6858000"/>
              <a:gd name="connsiteX587" fmla="*/ 7019523 w 7467600"/>
              <a:gd name="connsiteY587" fmla="*/ 1519450 h 6858000"/>
              <a:gd name="connsiteX588" fmla="*/ 2399523 w 7467600"/>
              <a:gd name="connsiteY588" fmla="*/ 1428234 h 6858000"/>
              <a:gd name="connsiteX589" fmla="*/ 2224982 w 7467600"/>
              <a:gd name="connsiteY589" fmla="*/ 1826201 h 6858000"/>
              <a:gd name="connsiteX590" fmla="*/ 2096099 w 7467600"/>
              <a:gd name="connsiteY590" fmla="*/ 2345900 h 6858000"/>
              <a:gd name="connsiteX591" fmla="*/ 2283317 w 7467600"/>
              <a:gd name="connsiteY591" fmla="*/ 1796925 h 6858000"/>
              <a:gd name="connsiteX592" fmla="*/ 2399523 w 7467600"/>
              <a:gd name="connsiteY592" fmla="*/ 1428234 h 6858000"/>
              <a:gd name="connsiteX593" fmla="*/ 2448558 w 7467600"/>
              <a:gd name="connsiteY593" fmla="*/ 1373435 h 6858000"/>
              <a:gd name="connsiteX594" fmla="*/ 2312521 w 7467600"/>
              <a:gd name="connsiteY594" fmla="*/ 1806140 h 6858000"/>
              <a:gd name="connsiteX595" fmla="*/ 2127533 w 7467600"/>
              <a:gd name="connsiteY595" fmla="*/ 2348380 h 6858000"/>
              <a:gd name="connsiteX596" fmla="*/ 2358080 w 7467600"/>
              <a:gd name="connsiteY596" fmla="*/ 1866134 h 6858000"/>
              <a:gd name="connsiteX597" fmla="*/ 2407436 w 7467600"/>
              <a:gd name="connsiteY597" fmla="*/ 1651070 h 6858000"/>
              <a:gd name="connsiteX598" fmla="*/ 2448558 w 7467600"/>
              <a:gd name="connsiteY598" fmla="*/ 1373435 h 6858000"/>
              <a:gd name="connsiteX599" fmla="*/ 278707 w 7467600"/>
              <a:gd name="connsiteY599" fmla="*/ 1352270 h 6858000"/>
              <a:gd name="connsiteX600" fmla="*/ 321570 w 7467600"/>
              <a:gd name="connsiteY600" fmla="*/ 1861610 h 6858000"/>
              <a:gd name="connsiteX601" fmla="*/ 294281 w 7467600"/>
              <a:gd name="connsiteY601" fmla="*/ 1440658 h 6858000"/>
              <a:gd name="connsiteX602" fmla="*/ 278707 w 7467600"/>
              <a:gd name="connsiteY602" fmla="*/ 1352270 h 6858000"/>
              <a:gd name="connsiteX603" fmla="*/ 1423821 w 7467600"/>
              <a:gd name="connsiteY603" fmla="*/ 1351958 h 6858000"/>
              <a:gd name="connsiteX604" fmla="*/ 1638521 w 7467600"/>
              <a:gd name="connsiteY604" fmla="*/ 1908470 h 6858000"/>
              <a:gd name="connsiteX605" fmla="*/ 1754199 w 7467600"/>
              <a:gd name="connsiteY605" fmla="*/ 2149284 h 6858000"/>
              <a:gd name="connsiteX606" fmla="*/ 1908359 w 7467600"/>
              <a:gd name="connsiteY606" fmla="*/ 2364988 h 6858000"/>
              <a:gd name="connsiteX607" fmla="*/ 1647661 w 7467600"/>
              <a:gd name="connsiteY607" fmla="*/ 1825945 h 6858000"/>
              <a:gd name="connsiteX608" fmla="*/ 1423821 w 7467600"/>
              <a:gd name="connsiteY608" fmla="*/ 1351958 h 6858000"/>
              <a:gd name="connsiteX609" fmla="*/ 1431890 w 7467600"/>
              <a:gd name="connsiteY609" fmla="*/ 1306475 h 6858000"/>
              <a:gd name="connsiteX610" fmla="*/ 1507597 w 7467600"/>
              <a:gd name="connsiteY610" fmla="*/ 1446132 h 6858000"/>
              <a:gd name="connsiteX611" fmla="*/ 1674586 w 7467600"/>
              <a:gd name="connsiteY611" fmla="*/ 1813832 h 6858000"/>
              <a:gd name="connsiteX612" fmla="*/ 1815950 w 7467600"/>
              <a:gd name="connsiteY612" fmla="*/ 2128564 h 6858000"/>
              <a:gd name="connsiteX613" fmla="*/ 1984242 w 7467600"/>
              <a:gd name="connsiteY613" fmla="*/ 2430829 h 6858000"/>
              <a:gd name="connsiteX614" fmla="*/ 2014023 w 7467600"/>
              <a:gd name="connsiteY614" fmla="*/ 2450995 h 6858000"/>
              <a:gd name="connsiteX615" fmla="*/ 1747337 w 7467600"/>
              <a:gd name="connsiteY615" fmla="*/ 1855264 h 6858000"/>
              <a:gd name="connsiteX616" fmla="*/ 1533749 w 7467600"/>
              <a:gd name="connsiteY616" fmla="*/ 1478656 h 6858000"/>
              <a:gd name="connsiteX617" fmla="*/ 1431890 w 7467600"/>
              <a:gd name="connsiteY617" fmla="*/ 1306475 h 6858000"/>
              <a:gd name="connsiteX618" fmla="*/ 5052692 w 7467600"/>
              <a:gd name="connsiteY618" fmla="*/ 1292994 h 6858000"/>
              <a:gd name="connsiteX619" fmla="*/ 5200661 w 7467600"/>
              <a:gd name="connsiteY619" fmla="*/ 1635186 h 6858000"/>
              <a:gd name="connsiteX620" fmla="*/ 5297138 w 7467600"/>
              <a:gd name="connsiteY620" fmla="*/ 1906351 h 6858000"/>
              <a:gd name="connsiteX621" fmla="*/ 5052692 w 7467600"/>
              <a:gd name="connsiteY621" fmla="*/ 1292994 h 6858000"/>
              <a:gd name="connsiteX622" fmla="*/ 5009948 w 7467600"/>
              <a:gd name="connsiteY622" fmla="*/ 1273619 h 6858000"/>
              <a:gd name="connsiteX623" fmla="*/ 5121777 w 7467600"/>
              <a:gd name="connsiteY623" fmla="*/ 1654213 h 6858000"/>
              <a:gd name="connsiteX624" fmla="*/ 5293545 w 7467600"/>
              <a:gd name="connsiteY624" fmla="*/ 2072247 h 6858000"/>
              <a:gd name="connsiteX625" fmla="*/ 5294042 w 7467600"/>
              <a:gd name="connsiteY625" fmla="*/ 2065019 h 6858000"/>
              <a:gd name="connsiteX626" fmla="*/ 5171936 w 7467600"/>
              <a:gd name="connsiteY626" fmla="*/ 1647613 h 6858000"/>
              <a:gd name="connsiteX627" fmla="*/ 5009948 w 7467600"/>
              <a:gd name="connsiteY627" fmla="*/ 1273619 h 6858000"/>
              <a:gd name="connsiteX628" fmla="*/ 655236 w 7467600"/>
              <a:gd name="connsiteY628" fmla="*/ 1268632 h 6858000"/>
              <a:gd name="connsiteX629" fmla="*/ 839521 w 7467600"/>
              <a:gd name="connsiteY629" fmla="*/ 1685315 h 6858000"/>
              <a:gd name="connsiteX630" fmla="*/ 1109416 w 7467600"/>
              <a:gd name="connsiteY630" fmla="*/ 2061663 h 6858000"/>
              <a:gd name="connsiteX631" fmla="*/ 1298300 w 7467600"/>
              <a:gd name="connsiteY631" fmla="*/ 2247742 h 6858000"/>
              <a:gd name="connsiteX632" fmla="*/ 1125871 w 7467600"/>
              <a:gd name="connsiteY632" fmla="*/ 1989513 h 6858000"/>
              <a:gd name="connsiteX633" fmla="*/ 981574 w 7467600"/>
              <a:gd name="connsiteY633" fmla="*/ 1783157 h 6858000"/>
              <a:gd name="connsiteX634" fmla="*/ 922198 w 7467600"/>
              <a:gd name="connsiteY634" fmla="*/ 1677437 h 6858000"/>
              <a:gd name="connsiteX635" fmla="*/ 869293 w 7467600"/>
              <a:gd name="connsiteY635" fmla="*/ 1583214 h 6858000"/>
              <a:gd name="connsiteX636" fmla="*/ 751431 w 7467600"/>
              <a:gd name="connsiteY636" fmla="*/ 1405731 h 6858000"/>
              <a:gd name="connsiteX637" fmla="*/ 655236 w 7467600"/>
              <a:gd name="connsiteY637" fmla="*/ 1268632 h 6858000"/>
              <a:gd name="connsiteX638" fmla="*/ 6516292 w 7467600"/>
              <a:gd name="connsiteY638" fmla="*/ 1263064 h 6858000"/>
              <a:gd name="connsiteX639" fmla="*/ 5736320 w 7467600"/>
              <a:gd name="connsiteY639" fmla="*/ 1501803 h 6858000"/>
              <a:gd name="connsiteX640" fmla="*/ 6516292 w 7467600"/>
              <a:gd name="connsiteY640" fmla="*/ 1263064 h 6858000"/>
              <a:gd name="connsiteX641" fmla="*/ 291466 w 7467600"/>
              <a:gd name="connsiteY641" fmla="*/ 1250369 h 6858000"/>
              <a:gd name="connsiteX642" fmla="*/ 323180 w 7467600"/>
              <a:gd name="connsiteY642" fmla="*/ 1435283 h 6858000"/>
              <a:gd name="connsiteX643" fmla="*/ 349381 w 7467600"/>
              <a:gd name="connsiteY643" fmla="*/ 1875041 h 6858000"/>
              <a:gd name="connsiteX644" fmla="*/ 374363 w 7467600"/>
              <a:gd name="connsiteY644" fmla="*/ 1506494 h 6858000"/>
              <a:gd name="connsiteX645" fmla="*/ 302168 w 7467600"/>
              <a:gd name="connsiteY645" fmla="*/ 1274495 h 6858000"/>
              <a:gd name="connsiteX646" fmla="*/ 291466 w 7467600"/>
              <a:gd name="connsiteY646" fmla="*/ 1250369 h 6858000"/>
              <a:gd name="connsiteX647" fmla="*/ 678222 w 7467600"/>
              <a:gd name="connsiteY647" fmla="*/ 1248670 h 6858000"/>
              <a:gd name="connsiteX648" fmla="*/ 775536 w 7467600"/>
              <a:gd name="connsiteY648" fmla="*/ 1388015 h 6858000"/>
              <a:gd name="connsiteX649" fmla="*/ 894529 w 7467600"/>
              <a:gd name="connsiteY649" fmla="*/ 1567739 h 6858000"/>
              <a:gd name="connsiteX650" fmla="*/ 948000 w 7467600"/>
              <a:gd name="connsiteY650" fmla="*/ 1663088 h 6858000"/>
              <a:gd name="connsiteX651" fmla="*/ 1006812 w 7467600"/>
              <a:gd name="connsiteY651" fmla="*/ 1767683 h 6858000"/>
              <a:gd name="connsiteX652" fmla="*/ 1149133 w 7467600"/>
              <a:gd name="connsiteY652" fmla="*/ 1971513 h 6858000"/>
              <a:gd name="connsiteX653" fmla="*/ 1333952 w 7467600"/>
              <a:gd name="connsiteY653" fmla="*/ 2251620 h 6858000"/>
              <a:gd name="connsiteX654" fmla="*/ 1337329 w 7467600"/>
              <a:gd name="connsiteY654" fmla="*/ 2258350 h 6858000"/>
              <a:gd name="connsiteX655" fmla="*/ 1014726 w 7467600"/>
              <a:gd name="connsiteY655" fmla="*/ 1615556 h 6858000"/>
              <a:gd name="connsiteX656" fmla="*/ 678222 w 7467600"/>
              <a:gd name="connsiteY656" fmla="*/ 1248670 h 6858000"/>
              <a:gd name="connsiteX657" fmla="*/ 6691602 w 7467600"/>
              <a:gd name="connsiteY657" fmla="*/ 1140573 h 6858000"/>
              <a:gd name="connsiteX658" fmla="*/ 6571100 w 7467600"/>
              <a:gd name="connsiteY658" fmla="*/ 1183662 h 6858000"/>
              <a:gd name="connsiteX659" fmla="*/ 6241687 w 7467600"/>
              <a:gd name="connsiteY659" fmla="*/ 1257600 h 6858000"/>
              <a:gd name="connsiteX660" fmla="*/ 5693009 w 7467600"/>
              <a:gd name="connsiteY660" fmla="*/ 1478256 h 6858000"/>
              <a:gd name="connsiteX661" fmla="*/ 6548420 w 7467600"/>
              <a:gd name="connsiteY661" fmla="*/ 1214599 h 6858000"/>
              <a:gd name="connsiteX662" fmla="*/ 6605473 w 7467600"/>
              <a:gd name="connsiteY662" fmla="*/ 1184686 h 6858000"/>
              <a:gd name="connsiteX663" fmla="*/ 6691602 w 7467600"/>
              <a:gd name="connsiteY663" fmla="*/ 1140573 h 6858000"/>
              <a:gd name="connsiteX664" fmla="*/ 4002475 w 7467600"/>
              <a:gd name="connsiteY664" fmla="*/ 1037802 h 6858000"/>
              <a:gd name="connsiteX665" fmla="*/ 4000324 w 7467600"/>
              <a:gd name="connsiteY665" fmla="*/ 1039362 h 6858000"/>
              <a:gd name="connsiteX666" fmla="*/ 4002862 w 7467600"/>
              <a:gd name="connsiteY666" fmla="*/ 1042866 h 6858000"/>
              <a:gd name="connsiteX667" fmla="*/ 4002475 w 7467600"/>
              <a:gd name="connsiteY667" fmla="*/ 1037802 h 6858000"/>
              <a:gd name="connsiteX668" fmla="*/ 506322 w 7467600"/>
              <a:gd name="connsiteY668" fmla="*/ 1020997 h 6858000"/>
              <a:gd name="connsiteX669" fmla="*/ 533068 w 7467600"/>
              <a:gd name="connsiteY669" fmla="*/ 1029409 h 6858000"/>
              <a:gd name="connsiteX670" fmla="*/ 1232525 w 7467600"/>
              <a:gd name="connsiteY670" fmla="*/ 1804675 h 6858000"/>
              <a:gd name="connsiteX671" fmla="*/ 1388858 w 7467600"/>
              <a:gd name="connsiteY671" fmla="*/ 2368011 h 6858000"/>
              <a:gd name="connsiteX672" fmla="*/ 1384098 w 7467600"/>
              <a:gd name="connsiteY672" fmla="*/ 2378125 h 6858000"/>
              <a:gd name="connsiteX673" fmla="*/ 1425393 w 7467600"/>
              <a:gd name="connsiteY673" fmla="*/ 2589124 h 6858000"/>
              <a:gd name="connsiteX674" fmla="*/ 1424001 w 7467600"/>
              <a:gd name="connsiteY674" fmla="*/ 2597541 h 6858000"/>
              <a:gd name="connsiteX675" fmla="*/ 2152729 w 7467600"/>
              <a:gd name="connsiteY675" fmla="*/ 2864487 h 6858000"/>
              <a:gd name="connsiteX676" fmla="*/ 2020609 w 7467600"/>
              <a:gd name="connsiteY676" fmla="*/ 2539671 h 6858000"/>
              <a:gd name="connsiteX677" fmla="*/ 2018920 w 7467600"/>
              <a:gd name="connsiteY677" fmla="*/ 2536309 h 6858000"/>
              <a:gd name="connsiteX678" fmla="*/ 1342441 w 7467600"/>
              <a:gd name="connsiteY678" fmla="*/ 1173017 h 6858000"/>
              <a:gd name="connsiteX679" fmla="*/ 1367925 w 7467600"/>
              <a:gd name="connsiteY679" fmla="*/ 1135648 h 6858000"/>
              <a:gd name="connsiteX680" fmla="*/ 1771401 w 7467600"/>
              <a:gd name="connsiteY680" fmla="*/ 1806673 h 6858000"/>
              <a:gd name="connsiteX681" fmla="*/ 1972385 w 7467600"/>
              <a:gd name="connsiteY681" fmla="*/ 2198735 h 6858000"/>
              <a:gd name="connsiteX682" fmla="*/ 2040892 w 7467600"/>
              <a:gd name="connsiteY682" fmla="*/ 2405205 h 6858000"/>
              <a:gd name="connsiteX683" fmla="*/ 2131689 w 7467600"/>
              <a:gd name="connsiteY683" fmla="*/ 1936926 h 6858000"/>
              <a:gd name="connsiteX684" fmla="*/ 2454820 w 7467600"/>
              <a:gd name="connsiteY684" fmla="*/ 1248808 h 6858000"/>
              <a:gd name="connsiteX685" fmla="*/ 2492512 w 7467600"/>
              <a:gd name="connsiteY685" fmla="*/ 1302920 h 6858000"/>
              <a:gd name="connsiteX686" fmla="*/ 2081216 w 7467600"/>
              <a:gd name="connsiteY686" fmla="*/ 2527513 h 6858000"/>
              <a:gd name="connsiteX687" fmla="*/ 2081211 w 7467600"/>
              <a:gd name="connsiteY687" fmla="*/ 2528916 h 6858000"/>
              <a:gd name="connsiteX688" fmla="*/ 2199067 w 7467600"/>
              <a:gd name="connsiteY688" fmla="*/ 2884061 h 6858000"/>
              <a:gd name="connsiteX689" fmla="*/ 3192586 w 7467600"/>
              <a:gd name="connsiteY689" fmla="*/ 3411496 h 6858000"/>
              <a:gd name="connsiteX690" fmla="*/ 3182620 w 7467600"/>
              <a:gd name="connsiteY690" fmla="*/ 3483279 h 6858000"/>
              <a:gd name="connsiteX691" fmla="*/ 2435119 w 7467600"/>
              <a:gd name="connsiteY691" fmla="*/ 3080173 h 6858000"/>
              <a:gd name="connsiteX692" fmla="*/ 2410152 w 7467600"/>
              <a:gd name="connsiteY692" fmla="*/ 3063751 h 6858000"/>
              <a:gd name="connsiteX693" fmla="*/ 2408099 w 7467600"/>
              <a:gd name="connsiteY693" fmla="*/ 3064403 h 6858000"/>
              <a:gd name="connsiteX694" fmla="*/ 2407218 w 7467600"/>
              <a:gd name="connsiteY694" fmla="*/ 3070324 h 6858000"/>
              <a:gd name="connsiteX695" fmla="*/ 2380138 w 7467600"/>
              <a:gd name="connsiteY695" fmla="*/ 3099341 h 6858000"/>
              <a:gd name="connsiteX696" fmla="*/ 1765923 w 7467600"/>
              <a:gd name="connsiteY696" fmla="*/ 3581043 h 6858000"/>
              <a:gd name="connsiteX697" fmla="*/ 1702258 w 7467600"/>
              <a:gd name="connsiteY697" fmla="*/ 3612286 h 6858000"/>
              <a:gd name="connsiteX698" fmla="*/ 1538370 w 7467600"/>
              <a:gd name="connsiteY698" fmla="*/ 3811804 h 6858000"/>
              <a:gd name="connsiteX699" fmla="*/ 542867 w 7467600"/>
              <a:gd name="connsiteY699" fmla="*/ 4944092 h 6858000"/>
              <a:gd name="connsiteX700" fmla="*/ 515800 w 7467600"/>
              <a:gd name="connsiteY700" fmla="*/ 4862180 h 6858000"/>
              <a:gd name="connsiteX701" fmla="*/ 909145 w 7467600"/>
              <a:gd name="connsiteY701" fmla="*/ 4199225 h 6858000"/>
              <a:gd name="connsiteX702" fmla="*/ 1214067 w 7467600"/>
              <a:gd name="connsiteY702" fmla="*/ 3908561 h 6858000"/>
              <a:gd name="connsiteX703" fmla="*/ 640967 w 7467600"/>
              <a:gd name="connsiteY703" fmla="*/ 4105601 h 6858000"/>
              <a:gd name="connsiteX704" fmla="*/ 112563 w 7467600"/>
              <a:gd name="connsiteY704" fmla="*/ 4396952 h 6858000"/>
              <a:gd name="connsiteX705" fmla="*/ 0 w 7467600"/>
              <a:gd name="connsiteY705" fmla="*/ 4466006 h 6858000"/>
              <a:gd name="connsiteX706" fmla="*/ 0 w 7467600"/>
              <a:gd name="connsiteY706" fmla="*/ 4233763 h 6858000"/>
              <a:gd name="connsiteX707" fmla="*/ 36881 w 7467600"/>
              <a:gd name="connsiteY707" fmla="*/ 4200118 h 6858000"/>
              <a:gd name="connsiteX708" fmla="*/ 910534 w 7467600"/>
              <a:gd name="connsiteY708" fmla="*/ 3629753 h 6858000"/>
              <a:gd name="connsiteX709" fmla="*/ 1578717 w 7467600"/>
              <a:gd name="connsiteY709" fmla="*/ 3575982 h 6858000"/>
              <a:gd name="connsiteX710" fmla="*/ 2338780 w 7467600"/>
              <a:gd name="connsiteY710" fmla="*/ 3033725 h 6858000"/>
              <a:gd name="connsiteX711" fmla="*/ 1807991 w 7467600"/>
              <a:gd name="connsiteY711" fmla="*/ 2807184 h 6858000"/>
              <a:gd name="connsiteX712" fmla="*/ 1416358 w 7467600"/>
              <a:gd name="connsiteY712" fmla="*/ 3112571 h 6858000"/>
              <a:gd name="connsiteX713" fmla="*/ 939066 w 7467600"/>
              <a:gd name="connsiteY713" fmla="*/ 3378798 h 6858000"/>
              <a:gd name="connsiteX714" fmla="*/ 115099 w 7467600"/>
              <a:gd name="connsiteY714" fmla="*/ 3607650 h 6858000"/>
              <a:gd name="connsiteX715" fmla="*/ 97284 w 7467600"/>
              <a:gd name="connsiteY715" fmla="*/ 3520393 h 6858000"/>
              <a:gd name="connsiteX716" fmla="*/ 922050 w 7467600"/>
              <a:gd name="connsiteY716" fmla="*/ 3074867 h 6858000"/>
              <a:gd name="connsiteX717" fmla="*/ 1405265 w 7467600"/>
              <a:gd name="connsiteY717" fmla="*/ 3016319 h 6858000"/>
              <a:gd name="connsiteX718" fmla="*/ 1407512 w 7467600"/>
              <a:gd name="connsiteY718" fmla="*/ 3018001 h 6858000"/>
              <a:gd name="connsiteX719" fmla="*/ 1726266 w 7467600"/>
              <a:gd name="connsiteY719" fmla="*/ 2777274 h 6858000"/>
              <a:gd name="connsiteX720" fmla="*/ 625390 w 7467600"/>
              <a:gd name="connsiteY720" fmla="*/ 2514541 h 6858000"/>
              <a:gd name="connsiteX721" fmla="*/ 619799 w 7467600"/>
              <a:gd name="connsiteY721" fmla="*/ 2527180 h 6858000"/>
              <a:gd name="connsiteX722" fmla="*/ 310030 w 7467600"/>
              <a:gd name="connsiteY722" fmla="*/ 2771818 h 6858000"/>
              <a:gd name="connsiteX723" fmla="*/ 173877 w 7467600"/>
              <a:gd name="connsiteY723" fmla="*/ 2937056 h 6858000"/>
              <a:gd name="connsiteX724" fmla="*/ 77889 w 7467600"/>
              <a:gd name="connsiteY724" fmla="*/ 3138440 h 6858000"/>
              <a:gd name="connsiteX725" fmla="*/ 0 w 7467600"/>
              <a:gd name="connsiteY725" fmla="*/ 3271395 h 6858000"/>
              <a:gd name="connsiteX726" fmla="*/ 0 w 7467600"/>
              <a:gd name="connsiteY726" fmla="*/ 3153002 h 6858000"/>
              <a:gd name="connsiteX727" fmla="*/ 2386 w 7467600"/>
              <a:gd name="connsiteY727" fmla="*/ 3149203 h 6858000"/>
              <a:gd name="connsiteX728" fmla="*/ 89753 w 7467600"/>
              <a:gd name="connsiteY728" fmla="*/ 2987702 h 6858000"/>
              <a:gd name="connsiteX729" fmla="*/ 76869 w 7467600"/>
              <a:gd name="connsiteY729" fmla="*/ 3005404 h 6858000"/>
              <a:gd name="connsiteX730" fmla="*/ 32049 w 7467600"/>
              <a:gd name="connsiteY730" fmla="*/ 3065814 h 6858000"/>
              <a:gd name="connsiteX731" fmla="*/ 0 w 7467600"/>
              <a:gd name="connsiteY731" fmla="*/ 3108744 h 6858000"/>
              <a:gd name="connsiteX732" fmla="*/ 0 w 7467600"/>
              <a:gd name="connsiteY732" fmla="*/ 3058059 h 6858000"/>
              <a:gd name="connsiteX733" fmla="*/ 7610 w 7467600"/>
              <a:gd name="connsiteY733" fmla="*/ 3047889 h 6858000"/>
              <a:gd name="connsiteX734" fmla="*/ 52419 w 7467600"/>
              <a:gd name="connsiteY734" fmla="*/ 2987479 h 6858000"/>
              <a:gd name="connsiteX735" fmla="*/ 59142 w 7467600"/>
              <a:gd name="connsiteY735" fmla="*/ 2978488 h 6858000"/>
              <a:gd name="connsiteX736" fmla="*/ 0 w 7467600"/>
              <a:gd name="connsiteY736" fmla="*/ 3015334 h 6858000"/>
              <a:gd name="connsiteX737" fmla="*/ 0 w 7467600"/>
              <a:gd name="connsiteY737" fmla="*/ 2914286 h 6858000"/>
              <a:gd name="connsiteX738" fmla="*/ 36383 w 7467600"/>
              <a:gd name="connsiteY738" fmla="*/ 2901128 h 6858000"/>
              <a:gd name="connsiteX739" fmla="*/ 156329 w 7467600"/>
              <a:gd name="connsiteY739" fmla="*/ 2840533 h 6858000"/>
              <a:gd name="connsiteX740" fmla="*/ 358355 w 7467600"/>
              <a:gd name="connsiteY740" fmla="*/ 2620471 h 6858000"/>
              <a:gd name="connsiteX741" fmla="*/ 510577 w 7467600"/>
              <a:gd name="connsiteY741" fmla="*/ 2501244 h 6858000"/>
              <a:gd name="connsiteX742" fmla="*/ 211967 w 7467600"/>
              <a:gd name="connsiteY742" fmla="*/ 2479171 h 6858000"/>
              <a:gd name="connsiteX743" fmla="*/ 0 w 7467600"/>
              <a:gd name="connsiteY743" fmla="*/ 2476398 h 6858000"/>
              <a:gd name="connsiteX744" fmla="*/ 0 w 7467600"/>
              <a:gd name="connsiteY744" fmla="*/ 2389189 h 6858000"/>
              <a:gd name="connsiteX745" fmla="*/ 103062 w 7467600"/>
              <a:gd name="connsiteY745" fmla="*/ 2389518 h 6858000"/>
              <a:gd name="connsiteX746" fmla="*/ 510734 w 7467600"/>
              <a:gd name="connsiteY746" fmla="*/ 2416201 h 6858000"/>
              <a:gd name="connsiteX747" fmla="*/ 279257 w 7467600"/>
              <a:gd name="connsiteY747" fmla="*/ 2092102 h 6858000"/>
              <a:gd name="connsiteX748" fmla="*/ 65265 w 7467600"/>
              <a:gd name="connsiteY748" fmla="*/ 2006049 h 6858000"/>
              <a:gd name="connsiteX749" fmla="*/ 0 w 7467600"/>
              <a:gd name="connsiteY749" fmla="*/ 1982532 h 6858000"/>
              <a:gd name="connsiteX750" fmla="*/ 0 w 7467600"/>
              <a:gd name="connsiteY750" fmla="*/ 1912789 h 6858000"/>
              <a:gd name="connsiteX751" fmla="*/ 97460 w 7467600"/>
              <a:gd name="connsiteY751" fmla="*/ 1953725 h 6858000"/>
              <a:gd name="connsiteX752" fmla="*/ 221272 w 7467600"/>
              <a:gd name="connsiteY752" fmla="*/ 1980766 h 6858000"/>
              <a:gd name="connsiteX753" fmla="*/ 116765 w 7467600"/>
              <a:gd name="connsiteY753" fmla="*/ 1911033 h 6858000"/>
              <a:gd name="connsiteX754" fmla="*/ 16405 w 7467600"/>
              <a:gd name="connsiteY754" fmla="*/ 1803412 h 6858000"/>
              <a:gd name="connsiteX755" fmla="*/ 0 w 7467600"/>
              <a:gd name="connsiteY755" fmla="*/ 1784777 h 6858000"/>
              <a:gd name="connsiteX756" fmla="*/ 0 w 7467600"/>
              <a:gd name="connsiteY756" fmla="*/ 1740082 h 6858000"/>
              <a:gd name="connsiteX757" fmla="*/ 39394 w 7467600"/>
              <a:gd name="connsiteY757" fmla="*/ 1784856 h 6858000"/>
              <a:gd name="connsiteX758" fmla="*/ 135813 w 7467600"/>
              <a:gd name="connsiteY758" fmla="*/ 1888838 h 6858000"/>
              <a:gd name="connsiteX759" fmla="*/ 242575 w 7467600"/>
              <a:gd name="connsiteY759" fmla="*/ 1958841 h 6858000"/>
              <a:gd name="connsiteX760" fmla="*/ 82197 w 7467600"/>
              <a:gd name="connsiteY760" fmla="*/ 1754826 h 6858000"/>
              <a:gd name="connsiteX761" fmla="*/ 0 w 7467600"/>
              <a:gd name="connsiteY761" fmla="*/ 1679650 h 6858000"/>
              <a:gd name="connsiteX762" fmla="*/ 0 w 7467600"/>
              <a:gd name="connsiteY762" fmla="*/ 1602463 h 6858000"/>
              <a:gd name="connsiteX763" fmla="*/ 84689 w 7467600"/>
              <a:gd name="connsiteY763" fmla="*/ 1677442 h 6858000"/>
              <a:gd name="connsiteX764" fmla="*/ 298437 w 7467600"/>
              <a:gd name="connsiteY764" fmla="*/ 1968019 h 6858000"/>
              <a:gd name="connsiteX765" fmla="*/ 227269 w 7467600"/>
              <a:gd name="connsiteY765" fmla="*/ 1114064 h 6858000"/>
              <a:gd name="connsiteX766" fmla="*/ 248003 w 7467600"/>
              <a:gd name="connsiteY766" fmla="*/ 1089613 h 6858000"/>
              <a:gd name="connsiteX767" fmla="*/ 427020 w 7467600"/>
              <a:gd name="connsiteY767" fmla="*/ 1619803 h 6858000"/>
              <a:gd name="connsiteX768" fmla="*/ 340345 w 7467600"/>
              <a:gd name="connsiteY768" fmla="*/ 2027739 h 6858000"/>
              <a:gd name="connsiteX769" fmla="*/ 360865 w 7467600"/>
              <a:gd name="connsiteY769" fmla="*/ 2044827 h 6858000"/>
              <a:gd name="connsiteX770" fmla="*/ 560414 w 7467600"/>
              <a:gd name="connsiteY770" fmla="*/ 2421457 h 6858000"/>
              <a:gd name="connsiteX771" fmla="*/ 1359703 w 7467600"/>
              <a:gd name="connsiteY771" fmla="*/ 2578554 h 6858000"/>
              <a:gd name="connsiteX772" fmla="*/ 1359422 w 7467600"/>
              <a:gd name="connsiteY772" fmla="*/ 2577994 h 6858000"/>
              <a:gd name="connsiteX773" fmla="*/ 828701 w 7467600"/>
              <a:gd name="connsiteY773" fmla="*/ 1839520 h 6858000"/>
              <a:gd name="connsiteX774" fmla="*/ 494427 w 7467600"/>
              <a:gd name="connsiteY774" fmla="*/ 1092333 h 6858000"/>
              <a:gd name="connsiteX775" fmla="*/ 506322 w 7467600"/>
              <a:gd name="connsiteY775" fmla="*/ 1020997 h 6858000"/>
              <a:gd name="connsiteX776" fmla="*/ 4570198 w 7467600"/>
              <a:gd name="connsiteY776" fmla="*/ 978081 h 6858000"/>
              <a:gd name="connsiteX777" fmla="*/ 4523691 w 7467600"/>
              <a:gd name="connsiteY777" fmla="*/ 1127776 h 6858000"/>
              <a:gd name="connsiteX778" fmla="*/ 4509875 w 7467600"/>
              <a:gd name="connsiteY778" fmla="*/ 1167552 h 6858000"/>
              <a:gd name="connsiteX779" fmla="*/ 4478168 w 7467600"/>
              <a:gd name="connsiteY779" fmla="*/ 1260735 h 6858000"/>
              <a:gd name="connsiteX780" fmla="*/ 4409309 w 7467600"/>
              <a:gd name="connsiteY780" fmla="*/ 1666996 h 6858000"/>
              <a:gd name="connsiteX781" fmla="*/ 4370031 w 7467600"/>
              <a:gd name="connsiteY781" fmla="*/ 1955666 h 6858000"/>
              <a:gd name="connsiteX782" fmla="*/ 4570198 w 7467600"/>
              <a:gd name="connsiteY782" fmla="*/ 978081 h 6858000"/>
              <a:gd name="connsiteX783" fmla="*/ 4557898 w 7467600"/>
              <a:gd name="connsiteY783" fmla="*/ 900011 h 6858000"/>
              <a:gd name="connsiteX784" fmla="*/ 4344840 w 7467600"/>
              <a:gd name="connsiteY784" fmla="*/ 1922038 h 6858000"/>
              <a:gd name="connsiteX785" fmla="*/ 4378710 w 7467600"/>
              <a:gd name="connsiteY785" fmla="*/ 1665516 h 6858000"/>
              <a:gd name="connsiteX786" fmla="*/ 4448798 w 7467600"/>
              <a:gd name="connsiteY786" fmla="*/ 1253024 h 6858000"/>
              <a:gd name="connsiteX787" fmla="*/ 4480315 w 7467600"/>
              <a:gd name="connsiteY787" fmla="*/ 1158454 h 6858000"/>
              <a:gd name="connsiteX788" fmla="*/ 4494133 w 7467600"/>
              <a:gd name="connsiteY788" fmla="*/ 1118676 h 6858000"/>
              <a:gd name="connsiteX789" fmla="*/ 4557898 w 7467600"/>
              <a:gd name="connsiteY789" fmla="*/ 900011 h 6858000"/>
              <a:gd name="connsiteX790" fmla="*/ 5870151 w 7467600"/>
              <a:gd name="connsiteY790" fmla="*/ 898890 h 6858000"/>
              <a:gd name="connsiteX791" fmla="*/ 5861335 w 7467600"/>
              <a:gd name="connsiteY791" fmla="*/ 899177 h 6858000"/>
              <a:gd name="connsiteX792" fmla="*/ 5843702 w 7467600"/>
              <a:gd name="connsiteY792" fmla="*/ 899748 h 6858000"/>
              <a:gd name="connsiteX793" fmla="*/ 5651107 w 7467600"/>
              <a:gd name="connsiteY793" fmla="*/ 920306 h 6858000"/>
              <a:gd name="connsiteX794" fmla="*/ 5459407 w 7467600"/>
              <a:gd name="connsiteY794" fmla="*/ 940975 h 6858000"/>
              <a:gd name="connsiteX795" fmla="*/ 5374846 w 7467600"/>
              <a:gd name="connsiteY795" fmla="*/ 941988 h 6858000"/>
              <a:gd name="connsiteX796" fmla="*/ 5256105 w 7467600"/>
              <a:gd name="connsiteY796" fmla="*/ 945632 h 6858000"/>
              <a:gd name="connsiteX797" fmla="*/ 5107071 w 7467600"/>
              <a:gd name="connsiteY797" fmla="*/ 969720 h 6858000"/>
              <a:gd name="connsiteX798" fmla="*/ 4998681 w 7467600"/>
              <a:gd name="connsiteY798" fmla="*/ 988771 h 6858000"/>
              <a:gd name="connsiteX799" fmla="*/ 5870151 w 7467600"/>
              <a:gd name="connsiteY799" fmla="*/ 898890 h 6858000"/>
              <a:gd name="connsiteX800" fmla="*/ 5504425 w 7467600"/>
              <a:gd name="connsiteY800" fmla="*/ 848067 h 6858000"/>
              <a:gd name="connsiteX801" fmla="*/ 4968849 w 7467600"/>
              <a:gd name="connsiteY801" fmla="*/ 962318 h 6858000"/>
              <a:gd name="connsiteX802" fmla="*/ 5104039 w 7467600"/>
              <a:gd name="connsiteY802" fmla="*/ 940634 h 6858000"/>
              <a:gd name="connsiteX803" fmla="*/ 5256311 w 7467600"/>
              <a:gd name="connsiteY803" fmla="*/ 916490 h 6858000"/>
              <a:gd name="connsiteX804" fmla="*/ 5377381 w 7467600"/>
              <a:gd name="connsiteY804" fmla="*/ 912671 h 6858000"/>
              <a:gd name="connsiteX805" fmla="*/ 5460148 w 7467600"/>
              <a:gd name="connsiteY805" fmla="*/ 911442 h 6858000"/>
              <a:gd name="connsiteX806" fmla="*/ 5648971 w 7467600"/>
              <a:gd name="connsiteY806" fmla="*/ 891331 h 6858000"/>
              <a:gd name="connsiteX807" fmla="*/ 5844807 w 7467600"/>
              <a:gd name="connsiteY807" fmla="*/ 870718 h 6858000"/>
              <a:gd name="connsiteX808" fmla="*/ 5862975 w 7467600"/>
              <a:gd name="connsiteY808" fmla="*/ 869756 h 6858000"/>
              <a:gd name="connsiteX809" fmla="*/ 5920887 w 7467600"/>
              <a:gd name="connsiteY809" fmla="*/ 865929 h 6858000"/>
              <a:gd name="connsiteX810" fmla="*/ 5504425 w 7467600"/>
              <a:gd name="connsiteY810" fmla="*/ 848067 h 6858000"/>
              <a:gd name="connsiteX811" fmla="*/ 3607114 w 7467600"/>
              <a:gd name="connsiteY811" fmla="*/ 467441 h 6858000"/>
              <a:gd name="connsiteX812" fmla="*/ 3296242 w 7467600"/>
              <a:gd name="connsiteY812" fmla="*/ 807991 h 6858000"/>
              <a:gd name="connsiteX813" fmla="*/ 3174674 w 7467600"/>
              <a:gd name="connsiteY813" fmla="*/ 919759 h 6858000"/>
              <a:gd name="connsiteX814" fmla="*/ 3042978 w 7467600"/>
              <a:gd name="connsiteY814" fmla="*/ 1054894 h 6858000"/>
              <a:gd name="connsiteX815" fmla="*/ 2968914 w 7467600"/>
              <a:gd name="connsiteY815" fmla="*/ 1133756 h 6858000"/>
              <a:gd name="connsiteX816" fmla="*/ 3103823 w 7467600"/>
              <a:gd name="connsiteY816" fmla="*/ 1026814 h 6858000"/>
              <a:gd name="connsiteX817" fmla="*/ 3607114 w 7467600"/>
              <a:gd name="connsiteY817" fmla="*/ 467441 h 6858000"/>
              <a:gd name="connsiteX818" fmla="*/ 3744487 w 7467600"/>
              <a:gd name="connsiteY818" fmla="*/ 383136 h 6858000"/>
              <a:gd name="connsiteX819" fmla="*/ 3970213 w 7467600"/>
              <a:gd name="connsiteY819" fmla="*/ 995559 h 6858000"/>
              <a:gd name="connsiteX820" fmla="*/ 3744487 w 7467600"/>
              <a:gd name="connsiteY820" fmla="*/ 383136 h 6858000"/>
              <a:gd name="connsiteX821" fmla="*/ 3624562 w 7467600"/>
              <a:gd name="connsiteY821" fmla="*/ 367041 h 6858000"/>
              <a:gd name="connsiteX822" fmla="*/ 3489712 w 7467600"/>
              <a:gd name="connsiteY822" fmla="*/ 485386 h 6858000"/>
              <a:gd name="connsiteX823" fmla="*/ 3182994 w 7467600"/>
              <a:gd name="connsiteY823" fmla="*/ 828265 h 6858000"/>
              <a:gd name="connsiteX824" fmla="*/ 2892114 w 7467600"/>
              <a:gd name="connsiteY824" fmla="*/ 1172635 h 6858000"/>
              <a:gd name="connsiteX825" fmla="*/ 3021459 w 7467600"/>
              <a:gd name="connsiteY825" fmla="*/ 1035385 h 6858000"/>
              <a:gd name="connsiteX826" fmla="*/ 3153873 w 7467600"/>
              <a:gd name="connsiteY826" fmla="*/ 898971 h 6858000"/>
              <a:gd name="connsiteX827" fmla="*/ 3276511 w 7467600"/>
              <a:gd name="connsiteY827" fmla="*/ 786423 h 6858000"/>
              <a:gd name="connsiteX828" fmla="*/ 3584154 w 7467600"/>
              <a:gd name="connsiteY828" fmla="*/ 448218 h 6858000"/>
              <a:gd name="connsiteX829" fmla="*/ 3624562 w 7467600"/>
              <a:gd name="connsiteY829" fmla="*/ 367041 h 6858000"/>
              <a:gd name="connsiteX830" fmla="*/ 3766672 w 7467600"/>
              <a:gd name="connsiteY830" fmla="*/ 359429 h 6858000"/>
              <a:gd name="connsiteX831" fmla="*/ 3996338 w 7467600"/>
              <a:gd name="connsiteY831" fmla="*/ 968237 h 6858000"/>
              <a:gd name="connsiteX832" fmla="*/ 3766672 w 7467600"/>
              <a:gd name="connsiteY832" fmla="*/ 359429 h 6858000"/>
              <a:gd name="connsiteX833" fmla="*/ 5805386 w 7467600"/>
              <a:gd name="connsiteY833" fmla="*/ 239240 h 6858000"/>
              <a:gd name="connsiteX834" fmla="*/ 5736947 w 7467600"/>
              <a:gd name="connsiteY834" fmla="*/ 261367 h 6858000"/>
              <a:gd name="connsiteX835" fmla="*/ 5427012 w 7467600"/>
              <a:gd name="connsiteY835" fmla="*/ 311272 h 6858000"/>
              <a:gd name="connsiteX836" fmla="*/ 5147818 w 7467600"/>
              <a:gd name="connsiteY836" fmla="*/ 322112 h 6858000"/>
              <a:gd name="connsiteX837" fmla="*/ 5060854 w 7467600"/>
              <a:gd name="connsiteY837" fmla="*/ 311882 h 6858000"/>
              <a:gd name="connsiteX838" fmla="*/ 4945989 w 7467600"/>
              <a:gd name="connsiteY838" fmla="*/ 300516 h 6858000"/>
              <a:gd name="connsiteX839" fmla="*/ 5410479 w 7467600"/>
              <a:gd name="connsiteY839" fmla="*/ 348434 h 6858000"/>
              <a:gd name="connsiteX840" fmla="*/ 5805386 w 7467600"/>
              <a:gd name="connsiteY840" fmla="*/ 239240 h 6858000"/>
              <a:gd name="connsiteX841" fmla="*/ 5905192 w 7467600"/>
              <a:gd name="connsiteY841" fmla="*/ 163079 h 6858000"/>
              <a:gd name="connsiteX842" fmla="*/ 5865655 w 7467600"/>
              <a:gd name="connsiteY842" fmla="*/ 171901 h 6858000"/>
              <a:gd name="connsiteX843" fmla="*/ 5259740 w 7467600"/>
              <a:gd name="connsiteY843" fmla="*/ 257013 h 6858000"/>
              <a:gd name="connsiteX844" fmla="*/ 5208466 w 7467600"/>
              <a:gd name="connsiteY844" fmla="*/ 257550 h 6858000"/>
              <a:gd name="connsiteX845" fmla="*/ 4980204 w 7467600"/>
              <a:gd name="connsiteY845" fmla="*/ 271903 h 6858000"/>
              <a:gd name="connsiteX846" fmla="*/ 5068068 w 7467600"/>
              <a:gd name="connsiteY846" fmla="*/ 282244 h 6858000"/>
              <a:gd name="connsiteX847" fmla="*/ 5153231 w 7467600"/>
              <a:gd name="connsiteY847" fmla="*/ 292240 h 6858000"/>
              <a:gd name="connsiteX848" fmla="*/ 5426491 w 7467600"/>
              <a:gd name="connsiteY848" fmla="*/ 281128 h 6858000"/>
              <a:gd name="connsiteX849" fmla="*/ 5731212 w 7467600"/>
              <a:gd name="connsiteY849" fmla="*/ 231951 h 6858000"/>
              <a:gd name="connsiteX850" fmla="*/ 5905192 w 7467600"/>
              <a:gd name="connsiteY850" fmla="*/ 163079 h 6858000"/>
              <a:gd name="connsiteX851" fmla="*/ 5944437 w 7467600"/>
              <a:gd name="connsiteY851" fmla="*/ 113829 h 6858000"/>
              <a:gd name="connsiteX852" fmla="*/ 5825032 w 7467600"/>
              <a:gd name="connsiteY852" fmla="*/ 146405 h 6858000"/>
              <a:gd name="connsiteX853" fmla="*/ 4955599 w 7467600"/>
              <a:gd name="connsiteY853" fmla="*/ 247008 h 6858000"/>
              <a:gd name="connsiteX854" fmla="*/ 5210104 w 7467600"/>
              <a:gd name="connsiteY854" fmla="*/ 228123 h 6858000"/>
              <a:gd name="connsiteX855" fmla="*/ 5261015 w 7467600"/>
              <a:gd name="connsiteY855" fmla="*/ 227087 h 6858000"/>
              <a:gd name="connsiteX856" fmla="*/ 5861181 w 7467600"/>
              <a:gd name="connsiteY856" fmla="*/ 143093 h 6858000"/>
              <a:gd name="connsiteX857" fmla="*/ 5961252 w 7467600"/>
              <a:gd name="connsiteY857" fmla="*/ 114820 h 6858000"/>
              <a:gd name="connsiteX858" fmla="*/ 5944437 w 7467600"/>
              <a:gd name="connsiteY858" fmla="*/ 113829 h 6858000"/>
              <a:gd name="connsiteX859" fmla="*/ 3882765 w 7467600"/>
              <a:gd name="connsiteY859" fmla="*/ 0 h 6858000"/>
              <a:gd name="connsiteX860" fmla="*/ 3995099 w 7467600"/>
              <a:gd name="connsiteY860" fmla="*/ 0 h 6858000"/>
              <a:gd name="connsiteX861" fmla="*/ 4163818 w 7467600"/>
              <a:gd name="connsiteY861" fmla="*/ 234104 h 6858000"/>
              <a:gd name="connsiteX862" fmla="*/ 4172099 w 7467600"/>
              <a:gd name="connsiteY862" fmla="*/ 234207 h 6858000"/>
              <a:gd name="connsiteX863" fmla="*/ 4784282 w 7467600"/>
              <a:gd name="connsiteY863" fmla="*/ 276561 h 6858000"/>
              <a:gd name="connsiteX864" fmla="*/ 4801687 w 7467600"/>
              <a:gd name="connsiteY864" fmla="*/ 267764 h 6858000"/>
              <a:gd name="connsiteX865" fmla="*/ 6082788 w 7467600"/>
              <a:gd name="connsiteY865" fmla="*/ 64119 h 6858000"/>
              <a:gd name="connsiteX866" fmla="*/ 6099442 w 7467600"/>
              <a:gd name="connsiteY866" fmla="*/ 82568 h 6858000"/>
              <a:gd name="connsiteX867" fmla="*/ 4804137 w 7467600"/>
              <a:gd name="connsiteY867" fmla="*/ 320931 h 6858000"/>
              <a:gd name="connsiteX868" fmla="*/ 4227047 w 7467600"/>
              <a:gd name="connsiteY868" fmla="*/ 313415 h 6858000"/>
              <a:gd name="connsiteX869" fmla="*/ 4346041 w 7467600"/>
              <a:gd name="connsiteY869" fmla="*/ 456086 h 6858000"/>
              <a:gd name="connsiteX870" fmla="*/ 4870967 w 7467600"/>
              <a:gd name="connsiteY870" fmla="*/ 963061 h 6858000"/>
              <a:gd name="connsiteX871" fmla="*/ 4889647 w 7467600"/>
              <a:gd name="connsiteY871" fmla="*/ 957147 h 6858000"/>
              <a:gd name="connsiteX872" fmla="*/ 5422504 w 7467600"/>
              <a:gd name="connsiteY872" fmla="*/ 805191 h 6858000"/>
              <a:gd name="connsiteX873" fmla="*/ 6087656 w 7467600"/>
              <a:gd name="connsiteY873" fmla="*/ 826703 h 6858000"/>
              <a:gd name="connsiteX874" fmla="*/ 6058717 w 7467600"/>
              <a:gd name="connsiteY874" fmla="*/ 865992 h 6858000"/>
              <a:gd name="connsiteX875" fmla="*/ 4974153 w 7467600"/>
              <a:gd name="connsiteY875" fmla="*/ 1045456 h 6858000"/>
              <a:gd name="connsiteX876" fmla="*/ 5627835 w 7467600"/>
              <a:gd name="connsiteY876" fmla="*/ 1472077 h 6858000"/>
              <a:gd name="connsiteX877" fmla="*/ 5629817 w 7467600"/>
              <a:gd name="connsiteY877" fmla="*/ 1471412 h 6858000"/>
              <a:gd name="connsiteX878" fmla="*/ 5634124 w 7467600"/>
              <a:gd name="connsiteY878" fmla="*/ 1470572 h 6858000"/>
              <a:gd name="connsiteX879" fmla="*/ 5755832 w 7467600"/>
              <a:gd name="connsiteY879" fmla="*/ 1383886 h 6858000"/>
              <a:gd name="connsiteX880" fmla="*/ 6014186 w 7467600"/>
              <a:gd name="connsiteY880" fmla="*/ 1279799 h 6858000"/>
              <a:gd name="connsiteX881" fmla="*/ 6901619 w 7467600"/>
              <a:gd name="connsiteY881" fmla="*/ 1047874 h 6858000"/>
              <a:gd name="connsiteX882" fmla="*/ 6931566 w 7467600"/>
              <a:gd name="connsiteY882" fmla="*/ 1062034 h 6858000"/>
              <a:gd name="connsiteX883" fmla="*/ 5790982 w 7467600"/>
              <a:gd name="connsiteY883" fmla="*/ 1561380 h 6858000"/>
              <a:gd name="connsiteX884" fmla="*/ 6188971 w 7467600"/>
              <a:gd name="connsiteY884" fmla="*/ 1755168 h 6858000"/>
              <a:gd name="connsiteX885" fmla="*/ 6202446 w 7467600"/>
              <a:gd name="connsiteY885" fmla="*/ 1752268 h 6858000"/>
              <a:gd name="connsiteX886" fmla="*/ 7179560 w 7467600"/>
              <a:gd name="connsiteY886" fmla="*/ 1467551 h 6858000"/>
              <a:gd name="connsiteX887" fmla="*/ 7158730 w 7467600"/>
              <a:gd name="connsiteY887" fmla="*/ 1507835 h 6858000"/>
              <a:gd name="connsiteX888" fmla="*/ 6326959 w 7467600"/>
              <a:gd name="connsiteY888" fmla="*/ 1817686 h 6858000"/>
              <a:gd name="connsiteX889" fmla="*/ 6537433 w 7467600"/>
              <a:gd name="connsiteY889" fmla="*/ 1907790 h 6858000"/>
              <a:gd name="connsiteX890" fmla="*/ 6550221 w 7467600"/>
              <a:gd name="connsiteY890" fmla="*/ 1910729 h 6858000"/>
              <a:gd name="connsiteX891" fmla="*/ 6964438 w 7467600"/>
              <a:gd name="connsiteY891" fmla="*/ 2209505 h 6858000"/>
              <a:gd name="connsiteX892" fmla="*/ 7367862 w 7467600"/>
              <a:gd name="connsiteY892" fmla="*/ 2806833 h 6858000"/>
              <a:gd name="connsiteX893" fmla="*/ 7364329 w 7467600"/>
              <a:gd name="connsiteY893" fmla="*/ 2826907 h 6858000"/>
              <a:gd name="connsiteX894" fmla="*/ 7290545 w 7467600"/>
              <a:gd name="connsiteY894" fmla="*/ 2850663 h 6858000"/>
              <a:gd name="connsiteX895" fmla="*/ 6472036 w 7467600"/>
              <a:gd name="connsiteY895" fmla="*/ 1959003 h 6858000"/>
              <a:gd name="connsiteX896" fmla="*/ 5792897 w 7467600"/>
              <a:gd name="connsiteY896" fmla="*/ 1647747 h 6858000"/>
              <a:gd name="connsiteX897" fmla="*/ 5842751 w 7467600"/>
              <a:gd name="connsiteY897" fmla="*/ 1816112 h 6858000"/>
              <a:gd name="connsiteX898" fmla="*/ 5847424 w 7467600"/>
              <a:gd name="connsiteY898" fmla="*/ 1815776 h 6858000"/>
              <a:gd name="connsiteX899" fmla="*/ 6399821 w 7467600"/>
              <a:gd name="connsiteY899" fmla="*/ 2344799 h 6858000"/>
              <a:gd name="connsiteX900" fmla="*/ 6323232 w 7467600"/>
              <a:gd name="connsiteY900" fmla="*/ 2389634 h 6858000"/>
              <a:gd name="connsiteX901" fmla="*/ 5942958 w 7467600"/>
              <a:gd name="connsiteY901" fmla="*/ 2077708 h 6858000"/>
              <a:gd name="connsiteX902" fmla="*/ 5921559 w 7467600"/>
              <a:gd name="connsiteY902" fmla="*/ 2378596 h 6858000"/>
              <a:gd name="connsiteX903" fmla="*/ 5817651 w 7467600"/>
              <a:gd name="connsiteY903" fmla="*/ 3023919 h 6858000"/>
              <a:gd name="connsiteX904" fmla="*/ 5729634 w 7467600"/>
              <a:gd name="connsiteY904" fmla="*/ 3051849 h 6858000"/>
              <a:gd name="connsiteX905" fmla="*/ 5611018 w 7467600"/>
              <a:gd name="connsiteY905" fmla="*/ 2316769 h 6858000"/>
              <a:gd name="connsiteX906" fmla="*/ 5687608 w 7467600"/>
              <a:gd name="connsiteY906" fmla="*/ 2039972 h 6858000"/>
              <a:gd name="connsiteX907" fmla="*/ 5657554 w 7467600"/>
              <a:gd name="connsiteY907" fmla="*/ 1576445 h 6858000"/>
              <a:gd name="connsiteX908" fmla="*/ 5150475 w 7467600"/>
              <a:gd name="connsiteY908" fmla="*/ 1274012 h 6858000"/>
              <a:gd name="connsiteX909" fmla="*/ 5349142 w 7467600"/>
              <a:gd name="connsiteY909" fmla="*/ 2204405 h 6858000"/>
              <a:gd name="connsiteX910" fmla="*/ 5262214 w 7467600"/>
              <a:gd name="connsiteY910" fmla="*/ 2233836 h 6858000"/>
              <a:gd name="connsiteX911" fmla="*/ 4981539 w 7467600"/>
              <a:gd name="connsiteY911" fmla="*/ 1542201 h 6858000"/>
              <a:gd name="connsiteX912" fmla="*/ 4958461 w 7467600"/>
              <a:gd name="connsiteY912" fmla="*/ 1136957 h 6858000"/>
              <a:gd name="connsiteX913" fmla="*/ 4655015 w 7467600"/>
              <a:gd name="connsiteY913" fmla="*/ 891426 h 6858000"/>
              <a:gd name="connsiteX914" fmla="*/ 4348002 w 7467600"/>
              <a:gd name="connsiteY914" fmla="*/ 2205895 h 6858000"/>
              <a:gd name="connsiteX915" fmla="*/ 4262250 w 7467600"/>
              <a:gd name="connsiteY915" fmla="*/ 2219972 h 6858000"/>
              <a:gd name="connsiteX916" fmla="*/ 4550611 w 7467600"/>
              <a:gd name="connsiteY916" fmla="*/ 817540 h 6858000"/>
              <a:gd name="connsiteX917" fmla="*/ 4564418 w 7467600"/>
              <a:gd name="connsiteY917" fmla="*/ 808293 h 6858000"/>
              <a:gd name="connsiteX918" fmla="*/ 4266388 w 7467600"/>
              <a:gd name="connsiteY918" fmla="*/ 500083 h 6858000"/>
              <a:gd name="connsiteX919" fmla="*/ 4032842 w 7467600"/>
              <a:gd name="connsiteY919" fmla="*/ 211809 h 6858000"/>
              <a:gd name="connsiteX920" fmla="*/ 3882765 w 7467600"/>
              <a:gd name="connsiteY920" fmla="*/ 0 h 6858000"/>
              <a:gd name="connsiteX921" fmla="*/ 3721337 w 7467600"/>
              <a:gd name="connsiteY921" fmla="*/ 0 h 6858000"/>
              <a:gd name="connsiteX922" fmla="*/ 3797544 w 7467600"/>
              <a:gd name="connsiteY922" fmla="*/ 0 h 6858000"/>
              <a:gd name="connsiteX923" fmla="*/ 3775734 w 7467600"/>
              <a:gd name="connsiteY923" fmla="*/ 95131 h 6858000"/>
              <a:gd name="connsiteX924" fmla="*/ 3724807 w 7467600"/>
              <a:gd name="connsiteY924" fmla="*/ 272257 h 6858000"/>
              <a:gd name="connsiteX925" fmla="*/ 3726844 w 7467600"/>
              <a:gd name="connsiteY925" fmla="*/ 282988 h 6858000"/>
              <a:gd name="connsiteX926" fmla="*/ 3742664 w 7467600"/>
              <a:gd name="connsiteY926" fmla="*/ 279918 h 6858000"/>
              <a:gd name="connsiteX927" fmla="*/ 4103910 w 7467600"/>
              <a:gd name="connsiteY927" fmla="*/ 1161917 h 6858000"/>
              <a:gd name="connsiteX928" fmla="*/ 4020269 w 7467600"/>
              <a:gd name="connsiteY928" fmla="*/ 1200406 h 6858000"/>
              <a:gd name="connsiteX929" fmla="*/ 3674882 w 7467600"/>
              <a:gd name="connsiteY929" fmla="*/ 488524 h 6858000"/>
              <a:gd name="connsiteX930" fmla="*/ 3132682 w 7467600"/>
              <a:gd name="connsiteY930" fmla="*/ 1072284 h 6858000"/>
              <a:gd name="connsiteX931" fmla="*/ 2716346 w 7467600"/>
              <a:gd name="connsiteY931" fmla="*/ 1276376 h 6858000"/>
              <a:gd name="connsiteX932" fmla="*/ 2716772 w 7467600"/>
              <a:gd name="connsiteY932" fmla="*/ 1255462 h 6858000"/>
              <a:gd name="connsiteX933" fmla="*/ 3471096 w 7467600"/>
              <a:gd name="connsiteY933" fmla="*/ 437072 h 6858000"/>
              <a:gd name="connsiteX934" fmla="*/ 3639057 w 7467600"/>
              <a:gd name="connsiteY934" fmla="*/ 286334 h 6858000"/>
              <a:gd name="connsiteX935" fmla="*/ 3640309 w 7467600"/>
              <a:gd name="connsiteY935" fmla="*/ 284664 h 6858000"/>
              <a:gd name="connsiteX936" fmla="*/ 3646022 w 7467600"/>
              <a:gd name="connsiteY936" fmla="*/ 276711 h 6858000"/>
              <a:gd name="connsiteX937" fmla="*/ 3707943 w 7467600"/>
              <a:gd name="connsiteY937" fmla="*/ 65958 h 6858000"/>
              <a:gd name="connsiteX938" fmla="*/ 3721337 w 7467600"/>
              <a:gd name="connsiteY938" fmla="*/ 0 h 6858000"/>
              <a:gd name="connsiteX939" fmla="*/ 2867960 w 7467600"/>
              <a:gd name="connsiteY939" fmla="*/ 0 h 6858000"/>
              <a:gd name="connsiteX940" fmla="*/ 2926351 w 7467600"/>
              <a:gd name="connsiteY940" fmla="*/ 0 h 6858000"/>
              <a:gd name="connsiteX941" fmla="*/ 2902823 w 7467600"/>
              <a:gd name="connsiteY941" fmla="*/ 262929 h 6858000"/>
              <a:gd name="connsiteX942" fmla="*/ 2940663 w 7467600"/>
              <a:gd name="connsiteY942" fmla="*/ 140884 h 6858000"/>
              <a:gd name="connsiteX943" fmla="*/ 2947039 w 7467600"/>
              <a:gd name="connsiteY943" fmla="*/ 122524 h 6858000"/>
              <a:gd name="connsiteX944" fmla="*/ 2984316 w 7467600"/>
              <a:gd name="connsiteY944" fmla="*/ 0 h 6858000"/>
              <a:gd name="connsiteX945" fmla="*/ 3016114 w 7467600"/>
              <a:gd name="connsiteY945" fmla="*/ 0 h 6858000"/>
              <a:gd name="connsiteX946" fmla="*/ 2979949 w 7467600"/>
              <a:gd name="connsiteY946" fmla="*/ 119274 h 6858000"/>
              <a:gd name="connsiteX947" fmla="*/ 3023879 w 7467600"/>
              <a:gd name="connsiteY947" fmla="*/ 0 h 6858000"/>
              <a:gd name="connsiteX948" fmla="*/ 3105400 w 7467600"/>
              <a:gd name="connsiteY948" fmla="*/ 0 h 6858000"/>
              <a:gd name="connsiteX949" fmla="*/ 3094669 w 7467600"/>
              <a:gd name="connsiteY949" fmla="*/ 30308 h 6858000"/>
              <a:gd name="connsiteX950" fmla="*/ 2901945 w 7467600"/>
              <a:gd name="connsiteY950" fmla="*/ 466538 h 6858000"/>
              <a:gd name="connsiteX951" fmla="*/ 2815209 w 7467600"/>
              <a:gd name="connsiteY951" fmla="*/ 497361 h 6858000"/>
              <a:gd name="connsiteX952" fmla="*/ 2844845 w 7467600"/>
              <a:gd name="connsiteY952" fmla="*/ 127638 h 6858000"/>
              <a:gd name="connsiteX953" fmla="*/ 2867960 w 7467600"/>
              <a:gd name="connsiteY953" fmla="*/ 0 h 6858000"/>
              <a:gd name="connsiteX954" fmla="*/ 1057230 w 7467600"/>
              <a:gd name="connsiteY954" fmla="*/ 0 h 6858000"/>
              <a:gd name="connsiteX955" fmla="*/ 1111003 w 7467600"/>
              <a:gd name="connsiteY955" fmla="*/ 0 h 6858000"/>
              <a:gd name="connsiteX956" fmla="*/ 1125553 w 7467600"/>
              <a:gd name="connsiteY956" fmla="*/ 52588 h 6858000"/>
              <a:gd name="connsiteX957" fmla="*/ 1304276 w 7467600"/>
              <a:gd name="connsiteY957" fmla="*/ 476275 h 6858000"/>
              <a:gd name="connsiteX958" fmla="*/ 1492066 w 7467600"/>
              <a:gd name="connsiteY958" fmla="*/ 886333 h 6858000"/>
              <a:gd name="connsiteX959" fmla="*/ 1423698 w 7467600"/>
              <a:gd name="connsiteY959" fmla="*/ 710817 h 6858000"/>
              <a:gd name="connsiteX960" fmla="*/ 1357609 w 7467600"/>
              <a:gd name="connsiteY960" fmla="*/ 532892 h 6858000"/>
              <a:gd name="connsiteX961" fmla="*/ 1309550 w 7467600"/>
              <a:gd name="connsiteY961" fmla="*/ 374031 h 6858000"/>
              <a:gd name="connsiteX962" fmla="*/ 1193673 w 7467600"/>
              <a:gd name="connsiteY962" fmla="*/ 49533 h 6858000"/>
              <a:gd name="connsiteX963" fmla="*/ 1164391 w 7467600"/>
              <a:gd name="connsiteY963" fmla="*/ 0 h 6858000"/>
              <a:gd name="connsiteX964" fmla="*/ 1200666 w 7467600"/>
              <a:gd name="connsiteY964" fmla="*/ 0 h 6858000"/>
              <a:gd name="connsiteX965" fmla="*/ 1223408 w 7467600"/>
              <a:gd name="connsiteY965" fmla="*/ 38996 h 6858000"/>
              <a:gd name="connsiteX966" fmla="*/ 1339635 w 7467600"/>
              <a:gd name="connsiteY966" fmla="*/ 365517 h 6858000"/>
              <a:gd name="connsiteX967" fmla="*/ 1387469 w 7467600"/>
              <a:gd name="connsiteY967" fmla="*/ 523079 h 6858000"/>
              <a:gd name="connsiteX968" fmla="*/ 1452685 w 7467600"/>
              <a:gd name="connsiteY968" fmla="*/ 699806 h 6858000"/>
              <a:gd name="connsiteX969" fmla="*/ 1492092 w 7467600"/>
              <a:gd name="connsiteY969" fmla="*/ 800424 h 6858000"/>
              <a:gd name="connsiteX970" fmla="*/ 1455302 w 7467600"/>
              <a:gd name="connsiteY970" fmla="*/ 632913 h 6858000"/>
              <a:gd name="connsiteX971" fmla="*/ 1222336 w 7467600"/>
              <a:gd name="connsiteY971" fmla="*/ 9480 h 6858000"/>
              <a:gd name="connsiteX972" fmla="*/ 1214634 w 7467600"/>
              <a:gd name="connsiteY972" fmla="*/ 0 h 6858000"/>
              <a:gd name="connsiteX973" fmla="*/ 1289827 w 7467600"/>
              <a:gd name="connsiteY973" fmla="*/ 0 h 6858000"/>
              <a:gd name="connsiteX974" fmla="*/ 1321076 w 7467600"/>
              <a:gd name="connsiteY974" fmla="*/ 59722 h 6858000"/>
              <a:gd name="connsiteX975" fmla="*/ 1512579 w 7467600"/>
              <a:gd name="connsiteY975" fmla="*/ 626441 h 6858000"/>
              <a:gd name="connsiteX976" fmla="*/ 1506076 w 7467600"/>
              <a:gd name="connsiteY976" fmla="*/ 1089289 h 6858000"/>
              <a:gd name="connsiteX977" fmla="*/ 1486346 w 7467600"/>
              <a:gd name="connsiteY977" fmla="*/ 1079919 h 6858000"/>
              <a:gd name="connsiteX978" fmla="*/ 1070511 w 7467600"/>
              <a:gd name="connsiteY978" fmla="*/ 48609 h 6858000"/>
              <a:gd name="connsiteX979" fmla="*/ 1057230 w 7467600"/>
              <a:gd name="connsiteY979" fmla="*/ 0 h 6858000"/>
              <a:gd name="connsiteX980" fmla="*/ 43151 w 7467600"/>
              <a:gd name="connsiteY980" fmla="*/ 0 h 6858000"/>
              <a:gd name="connsiteX981" fmla="*/ 95283 w 7467600"/>
              <a:gd name="connsiteY981" fmla="*/ 0 h 6858000"/>
              <a:gd name="connsiteX982" fmla="*/ 300708 w 7467600"/>
              <a:gd name="connsiteY982" fmla="*/ 154571 h 6858000"/>
              <a:gd name="connsiteX983" fmla="*/ 530414 w 7467600"/>
              <a:gd name="connsiteY983" fmla="*/ 354673 h 6858000"/>
              <a:gd name="connsiteX984" fmla="*/ 333785 w 7467600"/>
              <a:gd name="connsiteY984" fmla="*/ 161564 h 6858000"/>
              <a:gd name="connsiteX985" fmla="*/ 147005 w 7467600"/>
              <a:gd name="connsiteY985" fmla="*/ 0 h 6858000"/>
              <a:gd name="connsiteX986" fmla="*/ 272509 w 7467600"/>
              <a:gd name="connsiteY986" fmla="*/ 0 h 6858000"/>
              <a:gd name="connsiteX987" fmla="*/ 326276 w 7467600"/>
              <a:gd name="connsiteY987" fmla="*/ 45847 h 6858000"/>
              <a:gd name="connsiteX988" fmla="*/ 823759 w 7467600"/>
              <a:gd name="connsiteY988" fmla="*/ 574145 h 6858000"/>
              <a:gd name="connsiteX989" fmla="*/ 811254 w 7467600"/>
              <a:gd name="connsiteY989" fmla="*/ 665546 h 6858000"/>
              <a:gd name="connsiteX990" fmla="*/ 154042 w 7467600"/>
              <a:gd name="connsiteY990" fmla="*/ 261522 h 6858000"/>
              <a:gd name="connsiteX991" fmla="*/ 13550 w 7467600"/>
              <a:gd name="connsiteY991" fmla="*/ 158423 h 6858000"/>
              <a:gd name="connsiteX992" fmla="*/ 0 w 7467600"/>
              <a:gd name="connsiteY992" fmla="*/ 146618 h 6858000"/>
              <a:gd name="connsiteX993" fmla="*/ 0 w 7467600"/>
              <a:gd name="connsiteY993" fmla="*/ 59161 h 6858000"/>
              <a:gd name="connsiteX994" fmla="*/ 45427 w 7467600"/>
              <a:gd name="connsiteY994" fmla="*/ 101078 h 6858000"/>
              <a:gd name="connsiteX995" fmla="*/ 630103 w 7467600"/>
              <a:gd name="connsiteY995" fmla="*/ 485885 h 6858000"/>
              <a:gd name="connsiteX996" fmla="*/ 532040 w 7467600"/>
              <a:gd name="connsiteY996" fmla="*/ 399359 h 6858000"/>
              <a:gd name="connsiteX997" fmla="*/ 517618 w 7467600"/>
              <a:gd name="connsiteY997" fmla="*/ 385726 h 6858000"/>
              <a:gd name="connsiteX998" fmla="*/ 285074 w 7467600"/>
              <a:gd name="connsiteY998" fmla="*/ 182755 h 6858000"/>
              <a:gd name="connsiteX999" fmla="*/ 43151 w 7467600"/>
              <a:gd name="connsiteY99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361850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1903353 w 7467600"/>
              <a:gd name="connsiteY143" fmla="*/ 5044827 h 6858000"/>
              <a:gd name="connsiteX144" fmla="*/ 1936931 w 7467600"/>
              <a:gd name="connsiteY144" fmla="*/ 5093954 h 6858000"/>
              <a:gd name="connsiteX145" fmla="*/ 2195868 w 7467600"/>
              <a:gd name="connsiteY145" fmla="*/ 5396574 h 6858000"/>
              <a:gd name="connsiteX146" fmla="*/ 2088852 w 7467600"/>
              <a:gd name="connsiteY146" fmla="*/ 5166123 h 6858000"/>
              <a:gd name="connsiteX147" fmla="*/ 1958241 w 7467600"/>
              <a:gd name="connsiteY147" fmla="*/ 5067955 h 6858000"/>
              <a:gd name="connsiteX148" fmla="*/ 1903353 w 7467600"/>
              <a:gd name="connsiteY148" fmla="*/ 5044827 h 6858000"/>
              <a:gd name="connsiteX149" fmla="*/ 1979378 w 7467600"/>
              <a:gd name="connsiteY149" fmla="*/ 4769504 h 6858000"/>
              <a:gd name="connsiteX150" fmla="*/ 2882120 w 7467600"/>
              <a:gd name="connsiteY150" fmla="*/ 5064547 h 6858000"/>
              <a:gd name="connsiteX151" fmla="*/ 2793103 w 7467600"/>
              <a:gd name="connsiteY151" fmla="*/ 5039699 h 6858000"/>
              <a:gd name="connsiteX152" fmla="*/ 2770041 w 7467600"/>
              <a:gd name="connsiteY152" fmla="*/ 5033634 h 6858000"/>
              <a:gd name="connsiteX153" fmla="*/ 1979378 w 7467600"/>
              <a:gd name="connsiteY153" fmla="*/ 4769504 h 6858000"/>
              <a:gd name="connsiteX154" fmla="*/ 1927410 w 7467600"/>
              <a:gd name="connsiteY154" fmla="*/ 4716164 h 6858000"/>
              <a:gd name="connsiteX155" fmla="*/ 1959587 w 7467600"/>
              <a:gd name="connsiteY155" fmla="*/ 4728849 h 6858000"/>
              <a:gd name="connsiteX156" fmla="*/ 2777707 w 7467600"/>
              <a:gd name="connsiteY156" fmla="*/ 5003991 h 6858000"/>
              <a:gd name="connsiteX157" fmla="*/ 2800768 w 7467600"/>
              <a:gd name="connsiteY157" fmla="*/ 5010056 h 6858000"/>
              <a:gd name="connsiteX158" fmla="*/ 2879408 w 7467600"/>
              <a:gd name="connsiteY158" fmla="*/ 5031590 h 6858000"/>
              <a:gd name="connsiteX159" fmla="*/ 2862295 w 7467600"/>
              <a:gd name="connsiteY159" fmla="*/ 5022958 h 6858000"/>
              <a:gd name="connsiteX160" fmla="*/ 2813343 w 7467600"/>
              <a:gd name="connsiteY160" fmla="*/ 4998369 h 6858000"/>
              <a:gd name="connsiteX161" fmla="*/ 2646245 w 7467600"/>
              <a:gd name="connsiteY161" fmla="*/ 4930999 h 6858000"/>
              <a:gd name="connsiteX162" fmla="*/ 1999243 w 7467600"/>
              <a:gd name="connsiteY162" fmla="*/ 4730524 h 6858000"/>
              <a:gd name="connsiteX163" fmla="*/ 1979527 w 7467600"/>
              <a:gd name="connsiteY163" fmla="*/ 4726651 h 6858000"/>
              <a:gd name="connsiteX164" fmla="*/ 1927410 w 7467600"/>
              <a:gd name="connsiteY164" fmla="*/ 4716164 h 6858000"/>
              <a:gd name="connsiteX165" fmla="*/ 1997014 w 7467600"/>
              <a:gd name="connsiteY165" fmla="*/ 4698007 h 6858000"/>
              <a:gd name="connsiteX166" fmla="*/ 2005458 w 7467600"/>
              <a:gd name="connsiteY166" fmla="*/ 4699540 h 6858000"/>
              <a:gd name="connsiteX167" fmla="*/ 2657186 w 7467600"/>
              <a:gd name="connsiteY167" fmla="*/ 4901687 h 6858000"/>
              <a:gd name="connsiteX168" fmla="*/ 2826662 w 7467600"/>
              <a:gd name="connsiteY168" fmla="*/ 4970362 h 6858000"/>
              <a:gd name="connsiteX169" fmla="*/ 2876100 w 7467600"/>
              <a:gd name="connsiteY169" fmla="*/ 4995397 h 6858000"/>
              <a:gd name="connsiteX170" fmla="*/ 3042600 w 7467600"/>
              <a:gd name="connsiteY170" fmla="*/ 5059532 h 6858000"/>
              <a:gd name="connsiteX171" fmla="*/ 1997014 w 7467600"/>
              <a:gd name="connsiteY171" fmla="*/ 4698007 h 6858000"/>
              <a:gd name="connsiteX172" fmla="*/ 2305292 w 7467600"/>
              <a:gd name="connsiteY172" fmla="*/ 4219492 h 6858000"/>
              <a:gd name="connsiteX173" fmla="*/ 3360922 w 7467600"/>
              <a:gd name="connsiteY173" fmla="*/ 4529373 h 6858000"/>
              <a:gd name="connsiteX174" fmla="*/ 3492420 w 7467600"/>
              <a:gd name="connsiteY174" fmla="*/ 4510145 h 6858000"/>
              <a:gd name="connsiteX175" fmla="*/ 3364086 w 7467600"/>
              <a:gd name="connsiteY175" fmla="*/ 4480340 h 6858000"/>
              <a:gd name="connsiteX176" fmla="*/ 3225818 w 7467600"/>
              <a:gd name="connsiteY176" fmla="*/ 4411822 h 6858000"/>
              <a:gd name="connsiteX177" fmla="*/ 3129696 w 7467600"/>
              <a:gd name="connsiteY177" fmla="*/ 4360704 h 6858000"/>
              <a:gd name="connsiteX178" fmla="*/ 2814545 w 7467600"/>
              <a:gd name="connsiteY178" fmla="*/ 4282955 h 6858000"/>
              <a:gd name="connsiteX179" fmla="*/ 2305292 w 7467600"/>
              <a:gd name="connsiteY179" fmla="*/ 4219492 h 6858000"/>
              <a:gd name="connsiteX180" fmla="*/ 2626982 w 7467600"/>
              <a:gd name="connsiteY180" fmla="*/ 4206450 h 6858000"/>
              <a:gd name="connsiteX181" fmla="*/ 2490617 w 7467600"/>
              <a:gd name="connsiteY181" fmla="*/ 4206951 h 6858000"/>
              <a:gd name="connsiteX182" fmla="*/ 2819869 w 7467600"/>
              <a:gd name="connsiteY182" fmla="*/ 4252936 h 6858000"/>
              <a:gd name="connsiteX183" fmla="*/ 3143018 w 7467600"/>
              <a:gd name="connsiteY183" fmla="*/ 4332698 h 6858000"/>
              <a:gd name="connsiteX184" fmla="*/ 3241520 w 7467600"/>
              <a:gd name="connsiteY184" fmla="*/ 4385112 h 6858000"/>
              <a:gd name="connsiteX185" fmla="*/ 3374575 w 7467600"/>
              <a:gd name="connsiteY185" fmla="*/ 4451517 h 6858000"/>
              <a:gd name="connsiteX186" fmla="*/ 3505221 w 7467600"/>
              <a:gd name="connsiteY186" fmla="*/ 4480757 h 6858000"/>
              <a:gd name="connsiteX187" fmla="*/ 2626982 w 7467600"/>
              <a:gd name="connsiteY187" fmla="*/ 4206450 h 6858000"/>
              <a:gd name="connsiteX188" fmla="*/ 1310106 w 7467600"/>
              <a:gd name="connsiteY188" fmla="*/ 3943217 h 6858000"/>
              <a:gd name="connsiteX189" fmla="*/ 854994 w 7467600"/>
              <a:gd name="connsiteY189" fmla="*/ 4399136 h 6858000"/>
              <a:gd name="connsiteX190" fmla="*/ 742462 w 7467600"/>
              <a:gd name="connsiteY190" fmla="*/ 4594648 h 6858000"/>
              <a:gd name="connsiteX191" fmla="*/ 820602 w 7467600"/>
              <a:gd name="connsiteY191" fmla="*/ 4485915 h 6858000"/>
              <a:gd name="connsiteX192" fmla="*/ 878295 w 7467600"/>
              <a:gd name="connsiteY192" fmla="*/ 4403594 h 6858000"/>
              <a:gd name="connsiteX193" fmla="*/ 1240607 w 7467600"/>
              <a:gd name="connsiteY193" fmla="*/ 4010401 h 6858000"/>
              <a:gd name="connsiteX194" fmla="*/ 1310106 w 7467600"/>
              <a:gd name="connsiteY194" fmla="*/ 3943217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316479 w 7467600"/>
              <a:gd name="connsiteY205" fmla="*/ 3872136 h 6858000"/>
              <a:gd name="connsiteX206" fmla="*/ 3291335 w 7467600"/>
              <a:gd name="connsiteY206" fmla="*/ 3767420 h 6858000"/>
              <a:gd name="connsiteX207" fmla="*/ 3390805 w 7467600"/>
              <a:gd name="connsiteY207" fmla="*/ 3937163 h 6858000"/>
              <a:gd name="connsiteX208" fmla="*/ 3579062 w 7467600"/>
              <a:gd name="connsiteY208" fmla="*/ 4359040 h 6858000"/>
              <a:gd name="connsiteX209" fmla="*/ 3467355 w 7467600"/>
              <a:gd name="connsiteY209" fmla="*/ 3988130 h 6858000"/>
              <a:gd name="connsiteX210" fmla="*/ 3310753 w 7467600"/>
              <a:gd name="connsiteY210" fmla="*/ 3787140 h 6858000"/>
              <a:gd name="connsiteX211" fmla="*/ 3291335 w 7467600"/>
              <a:gd name="connsiteY211" fmla="*/ 3767420 h 6858000"/>
              <a:gd name="connsiteX212" fmla="*/ 1635889 w 7467600"/>
              <a:gd name="connsiteY212" fmla="*/ 3709494 h 6858000"/>
              <a:gd name="connsiteX213" fmla="*/ 1634800 w 7467600"/>
              <a:gd name="connsiteY213" fmla="*/ 3731111 h 6858000"/>
              <a:gd name="connsiteX214" fmla="*/ 1635889 w 7467600"/>
              <a:gd name="connsiteY214" fmla="*/ 3709494 h 6858000"/>
              <a:gd name="connsiteX215" fmla="*/ 1510397 w 7467600"/>
              <a:gd name="connsiteY215" fmla="*/ 3684705 h 6858000"/>
              <a:gd name="connsiteX216" fmla="*/ 1146550 w 7467600"/>
              <a:gd name="connsiteY216" fmla="*/ 3802012 h 6858000"/>
              <a:gd name="connsiteX217" fmla="*/ 698834 w 7467600"/>
              <a:gd name="connsiteY217" fmla="*/ 3952272 h 6858000"/>
              <a:gd name="connsiteX218" fmla="*/ 34256 w 7467600"/>
              <a:gd name="connsiteY218" fmla="*/ 4347603 h 6858000"/>
              <a:gd name="connsiteX219" fmla="*/ 527241 w 7467600"/>
              <a:gd name="connsiteY219" fmla="*/ 4065078 h 6858000"/>
              <a:gd name="connsiteX220" fmla="*/ 1510397 w 7467600"/>
              <a:gd name="connsiteY220" fmla="*/ 3684705 h 6858000"/>
              <a:gd name="connsiteX221" fmla="*/ 1313114 w 7467600"/>
              <a:gd name="connsiteY221" fmla="*/ 3655216 h 6858000"/>
              <a:gd name="connsiteX222" fmla="*/ 1109304 w 7467600"/>
              <a:gd name="connsiteY222" fmla="*/ 3669030 h 6858000"/>
              <a:gd name="connsiteX223" fmla="*/ 8129 w 7467600"/>
              <a:gd name="connsiteY223" fmla="*/ 4330519 h 6858000"/>
              <a:gd name="connsiteX224" fmla="*/ 687572 w 7467600"/>
              <a:gd name="connsiteY224" fmla="*/ 3925629 h 6858000"/>
              <a:gd name="connsiteX225" fmla="*/ 1138365 w 7467600"/>
              <a:gd name="connsiteY225" fmla="*/ 3774515 h 6858000"/>
              <a:gd name="connsiteX226" fmla="*/ 1505579 w 7467600"/>
              <a:gd name="connsiteY226" fmla="*/ 3655526 h 6858000"/>
              <a:gd name="connsiteX227" fmla="*/ 1313114 w 7467600"/>
              <a:gd name="connsiteY227" fmla="*/ 3655216 h 6858000"/>
              <a:gd name="connsiteX228" fmla="*/ 3655073 w 7467600"/>
              <a:gd name="connsiteY228" fmla="*/ 3650884 h 6858000"/>
              <a:gd name="connsiteX229" fmla="*/ 3989938 w 7467600"/>
              <a:gd name="connsiteY229" fmla="*/ 3991685 h 6858000"/>
              <a:gd name="connsiteX230" fmla="*/ 4393907 w 7467600"/>
              <a:gd name="connsiteY230" fmla="*/ 4261258 h 6858000"/>
              <a:gd name="connsiteX231" fmla="*/ 4648051 w 7467600"/>
              <a:gd name="connsiteY231" fmla="*/ 4374051 h 6858000"/>
              <a:gd name="connsiteX232" fmla="*/ 4383389 w 7467600"/>
              <a:gd name="connsiteY232" fmla="*/ 4184369 h 6858000"/>
              <a:gd name="connsiteX233" fmla="*/ 4165508 w 7467600"/>
              <a:gd name="connsiteY233" fmla="*/ 4035196 h 6858000"/>
              <a:gd name="connsiteX234" fmla="*/ 4068162 w 7467600"/>
              <a:gd name="connsiteY234" fmla="*/ 3953394 h 6858000"/>
              <a:gd name="connsiteX235" fmla="*/ 3981416 w 7467600"/>
              <a:gd name="connsiteY235" fmla="*/ 3880482 h 6858000"/>
              <a:gd name="connsiteX236" fmla="*/ 3800147 w 7467600"/>
              <a:gd name="connsiteY236" fmla="*/ 3749872 h 6858000"/>
              <a:gd name="connsiteX237" fmla="*/ 3655073 w 7467600"/>
              <a:gd name="connsiteY237" fmla="*/ 3650884 h 6858000"/>
              <a:gd name="connsiteX238" fmla="*/ 3670252 w 7467600"/>
              <a:gd name="connsiteY238" fmla="*/ 3622798 h 6858000"/>
              <a:gd name="connsiteX239" fmla="*/ 3817258 w 7467600"/>
              <a:gd name="connsiteY239" fmla="*/ 3723577 h 6858000"/>
              <a:gd name="connsiteX240" fmla="*/ 4000461 w 7467600"/>
              <a:gd name="connsiteY240" fmla="*/ 3855966 h 6858000"/>
              <a:gd name="connsiteX241" fmla="*/ 4088180 w 7467600"/>
              <a:gd name="connsiteY241" fmla="*/ 3929774 h 6858000"/>
              <a:gd name="connsiteX242" fmla="*/ 4184555 w 7467600"/>
              <a:gd name="connsiteY242" fmla="*/ 4010683 h 6858000"/>
              <a:gd name="connsiteX243" fmla="*/ 4399563 w 7467600"/>
              <a:gd name="connsiteY243" fmla="*/ 4158106 h 6858000"/>
              <a:gd name="connsiteX244" fmla="*/ 4684469 w 7467600"/>
              <a:gd name="connsiteY244" fmla="*/ 4364680 h 6858000"/>
              <a:gd name="connsiteX245" fmla="*/ 4690271 w 7467600"/>
              <a:gd name="connsiteY245" fmla="*/ 4370034 h 6858000"/>
              <a:gd name="connsiteX246" fmla="*/ 4136093 w 7467600"/>
              <a:gd name="connsiteY246" fmla="*/ 3858466 h 6858000"/>
              <a:gd name="connsiteX247" fmla="*/ 3670252 w 7467600"/>
              <a:gd name="connsiteY247" fmla="*/ 3622798 h 6858000"/>
              <a:gd name="connsiteX248" fmla="*/ 4440129 w 7467600"/>
              <a:gd name="connsiteY248" fmla="*/ 3448571 h 6858000"/>
              <a:gd name="connsiteX249" fmla="*/ 4856525 w 7467600"/>
              <a:gd name="connsiteY249" fmla="*/ 3915351 h 6858000"/>
              <a:gd name="connsiteX250" fmla="*/ 5059055 w 7467600"/>
              <a:gd name="connsiteY250" fmla="*/ 4108918 h 6858000"/>
              <a:gd name="connsiteX251" fmla="*/ 5290070 w 7467600"/>
              <a:gd name="connsiteY251" fmla="*/ 4263619 h 6858000"/>
              <a:gd name="connsiteX252" fmla="*/ 4834991 w 7467600"/>
              <a:gd name="connsiteY252" fmla="*/ 3830985 h 6858000"/>
              <a:gd name="connsiteX253" fmla="*/ 4440129 w 7467600"/>
              <a:gd name="connsiteY253" fmla="*/ 3448571 h 6858000"/>
              <a:gd name="connsiteX254" fmla="*/ 4441737 w 7467600"/>
              <a:gd name="connsiteY254" fmla="*/ 3399734 h 6858000"/>
              <a:gd name="connsiteX255" fmla="*/ 4431236 w 7467600"/>
              <a:gd name="connsiteY255" fmla="*/ 3400954 h 6858000"/>
              <a:gd name="connsiteX256" fmla="*/ 4557150 w 7467600"/>
              <a:gd name="connsiteY256" fmla="*/ 3510023 h 6858000"/>
              <a:gd name="connsiteX257" fmla="*/ 4856936 w 7467600"/>
              <a:gd name="connsiteY257" fmla="*/ 3809146 h 6858000"/>
              <a:gd name="connsiteX258" fmla="*/ 5111996 w 7467600"/>
              <a:gd name="connsiteY258" fmla="*/ 4065759 h 6858000"/>
              <a:gd name="connsiteX259" fmla="*/ 5388878 w 7467600"/>
              <a:gd name="connsiteY259" fmla="*/ 4300185 h 6858000"/>
              <a:gd name="connsiteX260" fmla="*/ 5425556 w 7467600"/>
              <a:gd name="connsiteY260" fmla="*/ 4308967 h 6858000"/>
              <a:gd name="connsiteX261" fmla="*/ 4943646 w 7467600"/>
              <a:gd name="connsiteY261" fmla="*/ 3822916 h 6858000"/>
              <a:gd name="connsiteX262" fmla="*/ 4594837 w 7467600"/>
              <a:gd name="connsiteY262" fmla="*/ 3532274 h 6858000"/>
              <a:gd name="connsiteX263" fmla="*/ 4441737 w 7467600"/>
              <a:gd name="connsiteY263" fmla="*/ 3399734 h 6858000"/>
              <a:gd name="connsiteX264" fmla="*/ 5425834 w 7467600"/>
              <a:gd name="connsiteY264" fmla="*/ 3162785 h 6858000"/>
              <a:gd name="connsiteX265" fmla="*/ 5401644 w 7467600"/>
              <a:gd name="connsiteY265" fmla="*/ 3617847 h 6858000"/>
              <a:gd name="connsiteX266" fmla="*/ 5467256 w 7467600"/>
              <a:gd name="connsiteY266" fmla="*/ 4175494 h 6858000"/>
              <a:gd name="connsiteX267" fmla="*/ 5448069 w 7467600"/>
              <a:gd name="connsiteY267" fmla="*/ 3567554 h 6858000"/>
              <a:gd name="connsiteX268" fmla="*/ 5425834 w 7467600"/>
              <a:gd name="connsiteY268" fmla="*/ 3162785 h 6858000"/>
              <a:gd name="connsiteX269" fmla="*/ 1318687 w 7467600"/>
              <a:gd name="connsiteY269" fmla="*/ 3113840 h 6858000"/>
              <a:gd name="connsiteX270" fmla="*/ 1066793 w 7467600"/>
              <a:gd name="connsiteY270" fmla="*/ 3212171 h 6858000"/>
              <a:gd name="connsiteX271" fmla="*/ 993319 w 7467600"/>
              <a:gd name="connsiteY271" fmla="*/ 3247648 h 6858000"/>
              <a:gd name="connsiteX272" fmla="*/ 853081 w 7467600"/>
              <a:gd name="connsiteY272" fmla="*/ 3312410 h 6858000"/>
              <a:gd name="connsiteX273" fmla="*/ 805957 w 7467600"/>
              <a:gd name="connsiteY273" fmla="*/ 3330443 h 6858000"/>
              <a:gd name="connsiteX274" fmla="*/ 1318687 w 7467600"/>
              <a:gd name="connsiteY274" fmla="*/ 3113840 h 6858000"/>
              <a:gd name="connsiteX275" fmla="*/ 5453702 w 7467600"/>
              <a:gd name="connsiteY275" fmla="*/ 3090882 h 6858000"/>
              <a:gd name="connsiteX276" fmla="*/ 5480135 w 7467600"/>
              <a:gd name="connsiteY276" fmla="*/ 3565802 h 6858000"/>
              <a:gd name="connsiteX277" fmla="*/ 5499023 w 7467600"/>
              <a:gd name="connsiteY277" fmla="*/ 4166310 h 6858000"/>
              <a:gd name="connsiteX278" fmla="*/ 5547022 w 7467600"/>
              <a:gd name="connsiteY278" fmla="*/ 3607838 h 6858000"/>
              <a:gd name="connsiteX279" fmla="*/ 5515964 w 7467600"/>
              <a:gd name="connsiteY279" fmla="*/ 3378541 h 6858000"/>
              <a:gd name="connsiteX280" fmla="*/ 5453702 w 7467600"/>
              <a:gd name="connsiteY280" fmla="*/ 3090882 h 6858000"/>
              <a:gd name="connsiteX281" fmla="*/ 1238695 w 7467600"/>
              <a:gd name="connsiteY281" fmla="*/ 3076820 h 6858000"/>
              <a:gd name="connsiteX282" fmla="*/ 716371 w 7467600"/>
              <a:gd name="connsiteY282" fmla="*/ 3293249 h 6858000"/>
              <a:gd name="connsiteX283" fmla="*/ 579522 w 7467600"/>
              <a:gd name="connsiteY283" fmla="*/ 3371759 h 6858000"/>
              <a:gd name="connsiteX284" fmla="*/ 600288 w 7467600"/>
              <a:gd name="connsiteY284" fmla="*/ 3365555 h 6858000"/>
              <a:gd name="connsiteX285" fmla="*/ 840692 w 7467600"/>
              <a:gd name="connsiteY285" fmla="*/ 3284921 h 6858000"/>
              <a:gd name="connsiteX286" fmla="*/ 979248 w 7467600"/>
              <a:gd name="connsiteY286" fmla="*/ 3221003 h 6858000"/>
              <a:gd name="connsiteX287" fmla="*/ 1053282 w 7467600"/>
              <a:gd name="connsiteY287" fmla="*/ 3185247 h 6858000"/>
              <a:gd name="connsiteX288" fmla="*/ 1320603 w 7467600"/>
              <a:gd name="connsiteY288" fmla="*/ 3081281 h 6858000"/>
              <a:gd name="connsiteX289" fmla="*/ 1238695 w 7467600"/>
              <a:gd name="connsiteY289" fmla="*/ 3076820 h 6858000"/>
              <a:gd name="connsiteX290" fmla="*/ 5425627 w 7467600"/>
              <a:gd name="connsiteY290" fmla="*/ 2954192 h 6858000"/>
              <a:gd name="connsiteX291" fmla="*/ 5470770 w 7467600"/>
              <a:gd name="connsiteY291" fmla="*/ 3005435 h 6858000"/>
              <a:gd name="connsiteX292" fmla="*/ 5519779 w 7467600"/>
              <a:gd name="connsiteY292" fmla="*/ 4359223 h 6858000"/>
              <a:gd name="connsiteX293" fmla="*/ 5520293 w 7467600"/>
              <a:gd name="connsiteY293" fmla="*/ 4360602 h 6858000"/>
              <a:gd name="connsiteX294" fmla="*/ 5767221 w 7467600"/>
              <a:gd name="connsiteY294" fmla="*/ 4665564 h 6858000"/>
              <a:gd name="connsiteX295" fmla="*/ 6937169 w 7467600"/>
              <a:gd name="connsiteY295" fmla="*/ 4815941 h 6858000"/>
              <a:gd name="connsiteX296" fmla="*/ 6953922 w 7467600"/>
              <a:gd name="connsiteY296" fmla="*/ 4890068 h 6858000"/>
              <a:gd name="connsiteX297" fmla="*/ 6071359 w 7467600"/>
              <a:gd name="connsiteY297" fmla="*/ 4770770 h 6858000"/>
              <a:gd name="connsiteX298" fmla="*/ 6038839 w 7467600"/>
              <a:gd name="connsiteY298" fmla="*/ 4764474 h 6858000"/>
              <a:gd name="connsiteX299" fmla="*/ 6038706 w 7467600"/>
              <a:gd name="connsiteY299" fmla="*/ 4763847 h 6858000"/>
              <a:gd name="connsiteX300" fmla="*/ 6037784 w 7467600"/>
              <a:gd name="connsiteY300" fmla="*/ 4764270 h 6858000"/>
              <a:gd name="connsiteX301" fmla="*/ 6038839 w 7467600"/>
              <a:gd name="connsiteY301" fmla="*/ 4764474 h 6858000"/>
              <a:gd name="connsiteX302" fmla="*/ 6040338 w 7467600"/>
              <a:gd name="connsiteY302" fmla="*/ 4771418 h 6858000"/>
              <a:gd name="connsiteX303" fmla="*/ 6024488 w 7467600"/>
              <a:gd name="connsiteY303" fmla="*/ 4809903 h 6858000"/>
              <a:gd name="connsiteX304" fmla="*/ 5599771 w 7467600"/>
              <a:gd name="connsiteY304" fmla="*/ 5509652 h 6858000"/>
              <a:gd name="connsiteX305" fmla="*/ 5548843 w 7467600"/>
              <a:gd name="connsiteY305" fmla="*/ 5563845 h 6858000"/>
              <a:gd name="connsiteX306" fmla="*/ 5940952 w 7467600"/>
              <a:gd name="connsiteY306" fmla="*/ 6250028 h 6858000"/>
              <a:gd name="connsiteX307" fmla="*/ 6043441 w 7467600"/>
              <a:gd name="connsiteY307" fmla="*/ 6665847 h 6858000"/>
              <a:gd name="connsiteX308" fmla="*/ 6093432 w 7467600"/>
              <a:gd name="connsiteY308" fmla="*/ 6858000 h 6858000"/>
              <a:gd name="connsiteX309" fmla="*/ 6034344 w 7467600"/>
              <a:gd name="connsiteY309" fmla="*/ 6858000 h 6858000"/>
              <a:gd name="connsiteX310" fmla="*/ 6026679 w 7467600"/>
              <a:gd name="connsiteY310" fmla="*/ 6836959 h 6858000"/>
              <a:gd name="connsiteX311" fmla="*/ 5800441 w 7467600"/>
              <a:gd name="connsiteY311" fmla="*/ 6335286 h 6858000"/>
              <a:gd name="connsiteX312" fmla="*/ 5526562 w 7467600"/>
              <a:gd name="connsiteY312" fmla="*/ 5705388 h 6858000"/>
              <a:gd name="connsiteX313" fmla="*/ 5519640 w 7467600"/>
              <a:gd name="connsiteY313" fmla="*/ 5683774 h 6858000"/>
              <a:gd name="connsiteX314" fmla="*/ 5844559 w 7467600"/>
              <a:gd name="connsiteY314" fmla="*/ 6553349 h 6858000"/>
              <a:gd name="connsiteX315" fmla="*/ 5975994 w 7467600"/>
              <a:gd name="connsiteY315" fmla="*/ 6858000 h 6858000"/>
              <a:gd name="connsiteX316" fmla="*/ 5898547 w 7467600"/>
              <a:gd name="connsiteY316" fmla="*/ 6858000 h 6858000"/>
              <a:gd name="connsiteX317" fmla="*/ 5682041 w 7467600"/>
              <a:gd name="connsiteY317" fmla="*/ 6355860 h 6858000"/>
              <a:gd name="connsiteX318" fmla="*/ 5461758 w 7467600"/>
              <a:gd name="connsiteY318" fmla="*/ 5820220 h 6858000"/>
              <a:gd name="connsiteX319" fmla="*/ 5237282 w 7467600"/>
              <a:gd name="connsiteY319" fmla="*/ 6579086 h 6858000"/>
              <a:gd name="connsiteX320" fmla="*/ 5115009 w 7467600"/>
              <a:gd name="connsiteY320" fmla="*/ 6858000 h 6858000"/>
              <a:gd name="connsiteX321" fmla="*/ 5028074 w 7467600"/>
              <a:gd name="connsiteY321" fmla="*/ 6858000 h 6858000"/>
              <a:gd name="connsiteX322" fmla="*/ 5079508 w 7467600"/>
              <a:gd name="connsiteY322" fmla="*/ 6749074 h 6858000"/>
              <a:gd name="connsiteX323" fmla="*/ 5371846 w 7467600"/>
              <a:gd name="connsiteY323" fmla="*/ 5924413 h 6858000"/>
              <a:gd name="connsiteX324" fmla="*/ 5270512 w 7467600"/>
              <a:gd name="connsiteY324" fmla="*/ 6138975 h 6858000"/>
              <a:gd name="connsiteX325" fmla="*/ 5062409 w 7467600"/>
              <a:gd name="connsiteY325" fmla="*/ 6653544 h 6858000"/>
              <a:gd name="connsiteX326" fmla="*/ 5036628 w 7467600"/>
              <a:gd name="connsiteY326" fmla="*/ 6754247 h 6858000"/>
              <a:gd name="connsiteX327" fmla="*/ 5009112 w 7467600"/>
              <a:gd name="connsiteY327" fmla="*/ 6858000 h 6858000"/>
              <a:gd name="connsiteX328" fmla="*/ 4976679 w 7467600"/>
              <a:gd name="connsiteY328" fmla="*/ 6858000 h 6858000"/>
              <a:gd name="connsiteX329" fmla="*/ 5006537 w 7467600"/>
              <a:gd name="connsiteY329" fmla="*/ 6747068 h 6858000"/>
              <a:gd name="connsiteX330" fmla="*/ 5032723 w 7467600"/>
              <a:gd name="connsiteY330" fmla="*/ 6644957 h 6858000"/>
              <a:gd name="connsiteX331" fmla="*/ 5242949 w 7467600"/>
              <a:gd name="connsiteY331" fmla="*/ 6125175 h 6858000"/>
              <a:gd name="connsiteX332" fmla="*/ 5286321 w 7467600"/>
              <a:gd name="connsiteY332" fmla="*/ 6033555 h 6858000"/>
              <a:gd name="connsiteX333" fmla="*/ 5008210 w 7467600"/>
              <a:gd name="connsiteY333" fmla="*/ 6649194 h 6858000"/>
              <a:gd name="connsiteX334" fmla="*/ 4986321 w 7467600"/>
              <a:gd name="connsiteY334" fmla="*/ 6765687 h 6858000"/>
              <a:gd name="connsiteX335" fmla="*/ 4973474 w 7467600"/>
              <a:gd name="connsiteY335" fmla="*/ 6858000 h 6858000"/>
              <a:gd name="connsiteX336" fmla="*/ 4907178 w 7467600"/>
              <a:gd name="connsiteY336" fmla="*/ 6858000 h 6858000"/>
              <a:gd name="connsiteX337" fmla="*/ 4910810 w 7467600"/>
              <a:gd name="connsiteY337" fmla="*/ 6829660 h 6858000"/>
              <a:gd name="connsiteX338" fmla="*/ 4987461 w 7467600"/>
              <a:gd name="connsiteY338" fmla="*/ 6432994 h 6858000"/>
              <a:gd name="connsiteX339" fmla="*/ 5179262 w 7467600"/>
              <a:gd name="connsiteY339" fmla="*/ 6035044 h 6858000"/>
              <a:gd name="connsiteX340" fmla="*/ 4689678 w 7467600"/>
              <a:gd name="connsiteY340" fmla="*/ 6440241 h 6858000"/>
              <a:gd name="connsiteX341" fmla="*/ 4477543 w 7467600"/>
              <a:gd name="connsiteY341" fmla="*/ 6674836 h 6858000"/>
              <a:gd name="connsiteX342" fmla="*/ 4329957 w 7467600"/>
              <a:gd name="connsiteY342" fmla="*/ 6858000 h 6858000"/>
              <a:gd name="connsiteX343" fmla="*/ 4218595 w 7467600"/>
              <a:gd name="connsiteY343" fmla="*/ 6858000 h 6858000"/>
              <a:gd name="connsiteX344" fmla="*/ 4368888 w 7467600"/>
              <a:gd name="connsiteY344" fmla="*/ 6668412 h 6858000"/>
              <a:gd name="connsiteX345" fmla="*/ 4563091 w 7467600"/>
              <a:gd name="connsiteY345" fmla="*/ 6442508 h 6858000"/>
              <a:gd name="connsiteX346" fmla="*/ 5387324 w 7467600"/>
              <a:gd name="connsiteY346" fmla="*/ 5705830 h 6858000"/>
              <a:gd name="connsiteX347" fmla="*/ 5073620 w 7467600"/>
              <a:gd name="connsiteY347" fmla="*/ 5955437 h 6858000"/>
              <a:gd name="connsiteX348" fmla="*/ 4689789 w 7467600"/>
              <a:gd name="connsiteY348" fmla="*/ 6268382 h 6858000"/>
              <a:gd name="connsiteX349" fmla="*/ 4418722 w 7467600"/>
              <a:gd name="connsiteY349" fmla="*/ 6570886 h 6858000"/>
              <a:gd name="connsiteX350" fmla="*/ 4214944 w 7467600"/>
              <a:gd name="connsiteY350" fmla="*/ 6858000 h 6858000"/>
              <a:gd name="connsiteX351" fmla="*/ 4177898 w 7467600"/>
              <a:gd name="connsiteY351" fmla="*/ 6858000 h 6858000"/>
              <a:gd name="connsiteX352" fmla="*/ 4391597 w 7467600"/>
              <a:gd name="connsiteY352" fmla="*/ 6556370 h 6858000"/>
              <a:gd name="connsiteX353" fmla="*/ 4668889 w 7467600"/>
              <a:gd name="connsiteY353" fmla="*/ 6246399 h 6858000"/>
              <a:gd name="connsiteX354" fmla="*/ 5055427 w 7467600"/>
              <a:gd name="connsiteY354" fmla="*/ 5931476 h 6858000"/>
              <a:gd name="connsiteX355" fmla="*/ 5371814 w 7467600"/>
              <a:gd name="connsiteY355" fmla="*/ 5678975 h 6858000"/>
              <a:gd name="connsiteX356" fmla="*/ 4987918 w 7467600"/>
              <a:gd name="connsiteY356" fmla="*/ 5838701 h 6858000"/>
              <a:gd name="connsiteX357" fmla="*/ 4317146 w 7467600"/>
              <a:gd name="connsiteY357" fmla="*/ 6587716 h 6858000"/>
              <a:gd name="connsiteX358" fmla="*/ 4171627 w 7467600"/>
              <a:gd name="connsiteY358" fmla="*/ 6858000 h 6858000"/>
              <a:gd name="connsiteX359" fmla="*/ 4081585 w 7467600"/>
              <a:gd name="connsiteY359" fmla="*/ 6858000 h 6858000"/>
              <a:gd name="connsiteX360" fmla="*/ 4238603 w 7467600"/>
              <a:gd name="connsiteY360" fmla="*/ 6559341 h 6858000"/>
              <a:gd name="connsiteX361" fmla="*/ 4778333 w 7467600"/>
              <a:gd name="connsiteY361" fmla="*/ 5873626 h 6858000"/>
              <a:gd name="connsiteX362" fmla="*/ 5414185 w 7467600"/>
              <a:gd name="connsiteY362" fmla="*/ 5573882 h 6858000"/>
              <a:gd name="connsiteX363" fmla="*/ 5959648 w 7467600"/>
              <a:gd name="connsiteY363" fmla="*/ 4760797 h 6858000"/>
              <a:gd name="connsiteX364" fmla="*/ 5355019 w 7467600"/>
              <a:gd name="connsiteY364" fmla="*/ 4734672 h 6858000"/>
              <a:gd name="connsiteX365" fmla="*/ 5083565 w 7467600"/>
              <a:gd name="connsiteY365" fmla="*/ 5179121 h 6858000"/>
              <a:gd name="connsiteX366" fmla="*/ 4713577 w 7467600"/>
              <a:gd name="connsiteY366" fmla="*/ 5616803 h 6858000"/>
              <a:gd name="connsiteX367" fmla="*/ 3989559 w 7467600"/>
              <a:gd name="connsiteY367" fmla="*/ 6145945 h 6858000"/>
              <a:gd name="connsiteX368" fmla="*/ 3939824 w 7467600"/>
              <a:gd name="connsiteY368" fmla="*/ 6066900 h 6858000"/>
              <a:gd name="connsiteX369" fmla="*/ 4584537 w 7467600"/>
              <a:gd name="connsiteY369" fmla="*/ 5324826 h 6858000"/>
              <a:gd name="connsiteX370" fmla="*/ 5037105 w 7467600"/>
              <a:gd name="connsiteY370" fmla="*/ 5088765 h 6858000"/>
              <a:gd name="connsiteX371" fmla="*/ 5039930 w 7467600"/>
              <a:gd name="connsiteY371" fmla="*/ 5089585 h 6858000"/>
              <a:gd name="connsiteX372" fmla="*/ 5263764 w 7467600"/>
              <a:gd name="connsiteY372" fmla="*/ 4735525 h 6858000"/>
              <a:gd name="connsiteX373" fmla="*/ 4086300 w 7467600"/>
              <a:gd name="connsiteY373" fmla="*/ 4884599 h 6858000"/>
              <a:gd name="connsiteX374" fmla="*/ 4085485 w 7467600"/>
              <a:gd name="connsiteY374" fmla="*/ 4899070 h 6858000"/>
              <a:gd name="connsiteX375" fmla="*/ 3871915 w 7467600"/>
              <a:gd name="connsiteY375" fmla="*/ 5253645 h 6858000"/>
              <a:gd name="connsiteX376" fmla="*/ 3799374 w 7467600"/>
              <a:gd name="connsiteY376" fmla="*/ 5466127 h 6858000"/>
              <a:gd name="connsiteX377" fmla="*/ 3498850 w 7467600"/>
              <a:gd name="connsiteY377" fmla="*/ 6661888 h 6858000"/>
              <a:gd name="connsiteX378" fmla="*/ 3399216 w 7467600"/>
              <a:gd name="connsiteY378" fmla="*/ 6858000 h 6858000"/>
              <a:gd name="connsiteX379" fmla="*/ 3303688 w 7467600"/>
              <a:gd name="connsiteY379" fmla="*/ 6858000 h 6858000"/>
              <a:gd name="connsiteX380" fmla="*/ 3391774 w 7467600"/>
              <a:gd name="connsiteY380" fmla="*/ 6697181 h 6858000"/>
              <a:gd name="connsiteX381" fmla="*/ 3735540 w 7467600"/>
              <a:gd name="connsiteY381" fmla="*/ 5546923 h 6858000"/>
              <a:gd name="connsiteX382" fmla="*/ 3729438 w 7467600"/>
              <a:gd name="connsiteY382" fmla="*/ 5569058 h 6858000"/>
              <a:gd name="connsiteX383" fmla="*/ 3707782 w 7467600"/>
              <a:gd name="connsiteY383" fmla="*/ 5644908 h 6858000"/>
              <a:gd name="connsiteX384" fmla="*/ 3583827 w 7467600"/>
              <a:gd name="connsiteY384" fmla="*/ 6039215 h 6858000"/>
              <a:gd name="connsiteX385" fmla="*/ 3547861 w 7467600"/>
              <a:gd name="connsiteY385" fmla="*/ 6129609 h 6858000"/>
              <a:gd name="connsiteX386" fmla="*/ 3490905 w 7467600"/>
              <a:gd name="connsiteY386" fmla="*/ 6277660 h 6858000"/>
              <a:gd name="connsiteX387" fmla="*/ 3455859 w 7467600"/>
              <a:gd name="connsiteY387" fmla="*/ 6391301 h 6858000"/>
              <a:gd name="connsiteX388" fmla="*/ 3429112 w 7467600"/>
              <a:gd name="connsiteY388" fmla="*/ 6479469 h 6858000"/>
              <a:gd name="connsiteX389" fmla="*/ 3304862 w 7467600"/>
              <a:gd name="connsiteY389" fmla="*/ 6796476 h 6858000"/>
              <a:gd name="connsiteX390" fmla="*/ 3276071 w 7467600"/>
              <a:gd name="connsiteY390" fmla="*/ 6858000 h 6858000"/>
              <a:gd name="connsiteX391" fmla="*/ 3240805 w 7467600"/>
              <a:gd name="connsiteY391" fmla="*/ 6858000 h 6858000"/>
              <a:gd name="connsiteX392" fmla="*/ 3275917 w 7467600"/>
              <a:gd name="connsiteY392" fmla="*/ 6783192 h 6858000"/>
              <a:gd name="connsiteX393" fmla="*/ 3399358 w 7467600"/>
              <a:gd name="connsiteY393" fmla="*/ 6469011 h 6858000"/>
              <a:gd name="connsiteX394" fmla="*/ 3425650 w 7467600"/>
              <a:gd name="connsiteY394" fmla="*/ 6381333 h 6858000"/>
              <a:gd name="connsiteX395" fmla="*/ 3460661 w 7467600"/>
              <a:gd name="connsiteY395" fmla="*/ 6266763 h 6858000"/>
              <a:gd name="connsiteX396" fmla="*/ 3518021 w 7467600"/>
              <a:gd name="connsiteY396" fmla="*/ 6117298 h 6858000"/>
              <a:gd name="connsiteX397" fmla="*/ 3554035 w 7467600"/>
              <a:gd name="connsiteY397" fmla="*/ 6027832 h 6858000"/>
              <a:gd name="connsiteX398" fmla="*/ 3677174 w 7467600"/>
              <a:gd name="connsiteY398" fmla="*/ 5636351 h 6858000"/>
              <a:gd name="connsiteX399" fmla="*/ 3698819 w 7467600"/>
              <a:gd name="connsiteY399" fmla="*/ 5560503 h 6858000"/>
              <a:gd name="connsiteX400" fmla="*/ 3702094 w 7467600"/>
              <a:gd name="connsiteY400" fmla="*/ 5549194 h 6858000"/>
              <a:gd name="connsiteX401" fmla="*/ 3398355 w 7467600"/>
              <a:gd name="connsiteY401" fmla="*/ 6094603 h 6858000"/>
              <a:gd name="connsiteX402" fmla="*/ 3193941 w 7467600"/>
              <a:gd name="connsiteY402" fmla="*/ 6798775 h 6858000"/>
              <a:gd name="connsiteX403" fmla="*/ 3184140 w 7467600"/>
              <a:gd name="connsiteY403" fmla="*/ 6858000 h 6858000"/>
              <a:gd name="connsiteX404" fmla="*/ 3099978 w 7467600"/>
              <a:gd name="connsiteY404" fmla="*/ 6858000 h 6858000"/>
              <a:gd name="connsiteX405" fmla="*/ 3101556 w 7467600"/>
              <a:gd name="connsiteY405" fmla="*/ 6843337 h 6858000"/>
              <a:gd name="connsiteX406" fmla="*/ 3370162 w 7467600"/>
              <a:gd name="connsiteY406" fmla="*/ 5785550 h 6858000"/>
              <a:gd name="connsiteX407" fmla="*/ 3746477 w 7467600"/>
              <a:gd name="connsiteY407" fmla="*/ 5377889 h 6858000"/>
              <a:gd name="connsiteX408" fmla="*/ 3863399 w 7467600"/>
              <a:gd name="connsiteY408" fmla="*/ 5087257 h 6858000"/>
              <a:gd name="connsiteX409" fmla="*/ 3968712 w 7467600"/>
              <a:gd name="connsiteY409" fmla="*/ 4913989 h 6858000"/>
              <a:gd name="connsiteX410" fmla="*/ 2792390 w 7467600"/>
              <a:gd name="connsiteY410" fmla="*/ 5382974 h 6858000"/>
              <a:gd name="connsiteX411" fmla="*/ 2714982 w 7467600"/>
              <a:gd name="connsiteY411" fmla="*/ 5427051 h 6858000"/>
              <a:gd name="connsiteX412" fmla="*/ 2813361 w 7467600"/>
              <a:gd name="connsiteY412" fmla="*/ 6023912 h 6858000"/>
              <a:gd name="connsiteX413" fmla="*/ 2688430 w 7467600"/>
              <a:gd name="connsiteY413" fmla="*/ 6801564 h 6858000"/>
              <a:gd name="connsiteX414" fmla="*/ 2629626 w 7467600"/>
              <a:gd name="connsiteY414" fmla="*/ 6763394 h 6858000"/>
              <a:gd name="connsiteX415" fmla="*/ 2565328 w 7467600"/>
              <a:gd name="connsiteY415" fmla="*/ 5516399 h 6858000"/>
              <a:gd name="connsiteX416" fmla="*/ 1922999 w 7467600"/>
              <a:gd name="connsiteY416" fmla="*/ 5980343 h 6858000"/>
              <a:gd name="connsiteX417" fmla="*/ 1950261 w 7467600"/>
              <a:gd name="connsiteY417" fmla="*/ 6405858 h 6858000"/>
              <a:gd name="connsiteX418" fmla="*/ 2365554 w 7467600"/>
              <a:gd name="connsiteY418" fmla="*/ 6759107 h 6858000"/>
              <a:gd name="connsiteX419" fmla="*/ 2424142 w 7467600"/>
              <a:gd name="connsiteY419" fmla="*/ 6858000 h 6858000"/>
              <a:gd name="connsiteX420" fmla="*/ 2395994 w 7467600"/>
              <a:gd name="connsiteY420" fmla="*/ 6858000 h 6858000"/>
              <a:gd name="connsiteX421" fmla="*/ 2392863 w 7467600"/>
              <a:gd name="connsiteY421" fmla="*/ 6852964 h 6858000"/>
              <a:gd name="connsiteX422" fmla="*/ 2017589 w 7467600"/>
              <a:gd name="connsiteY422" fmla="*/ 6493982 h 6858000"/>
              <a:gd name="connsiteX423" fmla="*/ 2147336 w 7467600"/>
              <a:gd name="connsiteY423" fmla="*/ 6594052 h 6858000"/>
              <a:gd name="connsiteX424" fmla="*/ 2207047 w 7467600"/>
              <a:gd name="connsiteY424" fmla="*/ 6654540 h 6858000"/>
              <a:gd name="connsiteX425" fmla="*/ 2299106 w 7467600"/>
              <a:gd name="connsiteY425" fmla="*/ 6778931 h 6858000"/>
              <a:gd name="connsiteX426" fmla="*/ 2314430 w 7467600"/>
              <a:gd name="connsiteY426" fmla="*/ 6801144 h 6858000"/>
              <a:gd name="connsiteX427" fmla="*/ 2352406 w 7467600"/>
              <a:gd name="connsiteY427" fmla="*/ 6858000 h 6858000"/>
              <a:gd name="connsiteX428" fmla="*/ 2314492 w 7467600"/>
              <a:gd name="connsiteY428" fmla="*/ 6858000 h 6858000"/>
              <a:gd name="connsiteX429" fmla="*/ 2288095 w 7467600"/>
              <a:gd name="connsiteY429" fmla="*/ 6818030 h 6858000"/>
              <a:gd name="connsiteX430" fmla="*/ 2272768 w 7467600"/>
              <a:gd name="connsiteY430" fmla="*/ 6795822 h 6858000"/>
              <a:gd name="connsiteX431" fmla="*/ 2182715 w 7467600"/>
              <a:gd name="connsiteY431" fmla="*/ 6675071 h 6858000"/>
              <a:gd name="connsiteX432" fmla="*/ 2032061 w 7467600"/>
              <a:gd name="connsiteY432" fmla="*/ 6541380 h 6858000"/>
              <a:gd name="connsiteX433" fmla="*/ 2257220 w 7467600"/>
              <a:gd name="connsiteY433" fmla="*/ 6826257 h 6858000"/>
              <a:gd name="connsiteX434" fmla="*/ 2281324 w 7467600"/>
              <a:gd name="connsiteY434" fmla="*/ 6858000 h 6858000"/>
              <a:gd name="connsiteX435" fmla="*/ 2242860 w 7467600"/>
              <a:gd name="connsiteY435" fmla="*/ 6858000 h 6858000"/>
              <a:gd name="connsiteX436" fmla="*/ 2232818 w 7467600"/>
              <a:gd name="connsiteY436" fmla="*/ 6844926 h 6858000"/>
              <a:gd name="connsiteX437" fmla="*/ 1990172 w 7467600"/>
              <a:gd name="connsiteY437" fmla="*/ 6542121 h 6858000"/>
              <a:gd name="connsiteX438" fmla="*/ 2124090 w 7467600"/>
              <a:gd name="connsiteY438" fmla="*/ 6761017 h 6858000"/>
              <a:gd name="connsiteX439" fmla="*/ 2200380 w 7467600"/>
              <a:gd name="connsiteY439" fmla="*/ 6858000 h 6858000"/>
              <a:gd name="connsiteX440" fmla="*/ 2147507 w 7467600"/>
              <a:gd name="connsiteY440" fmla="*/ 6858000 h 6858000"/>
              <a:gd name="connsiteX441" fmla="*/ 2070668 w 7467600"/>
              <a:gd name="connsiteY441" fmla="*/ 6761520 h 6858000"/>
              <a:gd name="connsiteX442" fmla="*/ 1975142 w 7467600"/>
              <a:gd name="connsiteY442" fmla="*/ 6585570 h 6858000"/>
              <a:gd name="connsiteX443" fmla="*/ 2050035 w 7467600"/>
              <a:gd name="connsiteY443" fmla="*/ 6813345 h 6858000"/>
              <a:gd name="connsiteX444" fmla="*/ 2063025 w 7467600"/>
              <a:gd name="connsiteY444" fmla="*/ 6858000 h 6858000"/>
              <a:gd name="connsiteX445" fmla="*/ 2021675 w 7467600"/>
              <a:gd name="connsiteY445" fmla="*/ 6858000 h 6858000"/>
              <a:gd name="connsiteX446" fmla="*/ 2019308 w 7467600"/>
              <a:gd name="connsiteY446" fmla="*/ 6847118 h 6858000"/>
              <a:gd name="connsiteX447" fmla="*/ 1938835 w 7467600"/>
              <a:gd name="connsiteY447" fmla="*/ 6551160 h 6858000"/>
              <a:gd name="connsiteX448" fmla="*/ 1953230 w 7467600"/>
              <a:gd name="connsiteY448" fmla="*/ 6759699 h 6858000"/>
              <a:gd name="connsiteX449" fmla="*/ 1956763 w 7467600"/>
              <a:gd name="connsiteY449" fmla="*/ 6778191 h 6858000"/>
              <a:gd name="connsiteX450" fmla="*/ 1967925 w 7467600"/>
              <a:gd name="connsiteY450" fmla="*/ 6858000 h 6858000"/>
              <a:gd name="connsiteX451" fmla="*/ 1936622 w 7467600"/>
              <a:gd name="connsiteY451" fmla="*/ 6858000 h 6858000"/>
              <a:gd name="connsiteX452" fmla="*/ 1926261 w 7467600"/>
              <a:gd name="connsiteY452" fmla="*/ 6784064 h 6858000"/>
              <a:gd name="connsiteX453" fmla="*/ 1922724 w 7467600"/>
              <a:gd name="connsiteY453" fmla="*/ 6765577 h 6858000"/>
              <a:gd name="connsiteX454" fmla="*/ 1904650 w 7467600"/>
              <a:gd name="connsiteY454" fmla="*/ 6639616 h 6858000"/>
              <a:gd name="connsiteX455" fmla="*/ 1885273 w 7467600"/>
              <a:gd name="connsiteY455" fmla="*/ 6858000 h 6858000"/>
              <a:gd name="connsiteX456" fmla="*/ 1854363 w 7467600"/>
              <a:gd name="connsiteY456" fmla="*/ 6858000 h 6858000"/>
              <a:gd name="connsiteX457" fmla="*/ 1880391 w 7467600"/>
              <a:gd name="connsiteY457" fmla="*/ 6603796 h 6858000"/>
              <a:gd name="connsiteX458" fmla="*/ 1818273 w 7467600"/>
              <a:gd name="connsiteY458" fmla="*/ 6715729 h 6858000"/>
              <a:gd name="connsiteX459" fmla="*/ 1794691 w 7467600"/>
              <a:gd name="connsiteY459" fmla="*/ 6843239 h 6858000"/>
              <a:gd name="connsiteX460" fmla="*/ 1794914 w 7467600"/>
              <a:gd name="connsiteY460" fmla="*/ 6858000 h 6858000"/>
              <a:gd name="connsiteX461" fmla="*/ 1746128 w 7467600"/>
              <a:gd name="connsiteY461" fmla="*/ 6858000 h 6858000"/>
              <a:gd name="connsiteX462" fmla="*/ 1753934 w 7467600"/>
              <a:gd name="connsiteY462" fmla="*/ 6724796 h 6858000"/>
              <a:gd name="connsiteX463" fmla="*/ 1792053 w 7467600"/>
              <a:gd name="connsiteY463" fmla="*/ 6572396 h 6858000"/>
              <a:gd name="connsiteX464" fmla="*/ 1862248 w 7467600"/>
              <a:gd name="connsiteY464" fmla="*/ 6266397 h 6858000"/>
              <a:gd name="connsiteX465" fmla="*/ 1862250 w 7467600"/>
              <a:gd name="connsiteY465" fmla="*/ 6033531 h 6858000"/>
              <a:gd name="connsiteX466" fmla="*/ 1211999 w 7467600"/>
              <a:gd name="connsiteY466" fmla="*/ 6683610 h 6858000"/>
              <a:gd name="connsiteX467" fmla="*/ 1213266 w 7467600"/>
              <a:gd name="connsiteY467" fmla="*/ 6691947 h 6858000"/>
              <a:gd name="connsiteX468" fmla="*/ 1203370 w 7467600"/>
              <a:gd name="connsiteY468" fmla="*/ 6850676 h 6858000"/>
              <a:gd name="connsiteX469" fmla="*/ 1203671 w 7467600"/>
              <a:gd name="connsiteY469" fmla="*/ 6858000 h 6858000"/>
              <a:gd name="connsiteX470" fmla="*/ 1143180 w 7467600"/>
              <a:gd name="connsiteY470" fmla="*/ 6858000 h 6858000"/>
              <a:gd name="connsiteX471" fmla="*/ 1142176 w 7467600"/>
              <a:gd name="connsiteY471" fmla="*/ 6766045 h 6858000"/>
              <a:gd name="connsiteX472" fmla="*/ 1067484 w 7467600"/>
              <a:gd name="connsiteY472" fmla="*/ 6858000 h 6858000"/>
              <a:gd name="connsiteX473" fmla="*/ 953928 w 7467600"/>
              <a:gd name="connsiteY473" fmla="*/ 6858000 h 6858000"/>
              <a:gd name="connsiteX474" fmla="*/ 959715 w 7467600"/>
              <a:gd name="connsiteY474" fmla="*/ 6850185 h 6858000"/>
              <a:gd name="connsiteX475" fmla="*/ 1483788 w 7467600"/>
              <a:gd name="connsiteY475" fmla="*/ 6259174 h 6858000"/>
              <a:gd name="connsiteX476" fmla="*/ 1100671 w 7467600"/>
              <a:gd name="connsiteY476" fmla="*/ 6252137 h 6858000"/>
              <a:gd name="connsiteX477" fmla="*/ 1090144 w 7467600"/>
              <a:gd name="connsiteY477" fmla="*/ 6256748 h 6858000"/>
              <a:gd name="connsiteX478" fmla="*/ 1095872 w 7467600"/>
              <a:gd name="connsiteY478" fmla="*/ 6271892 h 6858000"/>
              <a:gd name="connsiteX479" fmla="*/ 262785 w 7467600"/>
              <a:gd name="connsiteY479" fmla="*/ 6845450 h 6858000"/>
              <a:gd name="connsiteX480" fmla="*/ 209968 w 7467600"/>
              <a:gd name="connsiteY480" fmla="*/ 6770713 h 6858000"/>
              <a:gd name="connsiteX481" fmla="*/ 873460 w 7467600"/>
              <a:gd name="connsiteY481" fmla="*/ 6253768 h 6858000"/>
              <a:gd name="connsiteX482" fmla="*/ 192686 w 7467600"/>
              <a:gd name="connsiteY482" fmla="*/ 5849257 h 6858000"/>
              <a:gd name="connsiteX483" fmla="*/ 4696 w 7467600"/>
              <a:gd name="connsiteY483" fmla="*/ 5697668 h 6858000"/>
              <a:gd name="connsiteX484" fmla="*/ 0 w 7467600"/>
              <a:gd name="connsiteY484" fmla="*/ 5689984 h 6858000"/>
              <a:gd name="connsiteX485" fmla="*/ 0 w 7467600"/>
              <a:gd name="connsiteY485" fmla="*/ 5513472 h 6858000"/>
              <a:gd name="connsiteX486" fmla="*/ 174101 w 7467600"/>
              <a:gd name="connsiteY486" fmla="*/ 5620277 h 6858000"/>
              <a:gd name="connsiteX487" fmla="*/ 891800 w 7467600"/>
              <a:gd name="connsiteY487" fmla="*/ 6036935 h 6858000"/>
              <a:gd name="connsiteX488" fmla="*/ 1072219 w 7467600"/>
              <a:gd name="connsiteY488" fmla="*/ 6169443 h 6858000"/>
              <a:gd name="connsiteX489" fmla="*/ 1074117 w 7467600"/>
              <a:gd name="connsiteY489" fmla="*/ 6170301 h 6858000"/>
              <a:gd name="connsiteX490" fmla="*/ 1083114 w 7467600"/>
              <a:gd name="connsiteY490" fmla="*/ 6174131 h 6858000"/>
              <a:gd name="connsiteX491" fmla="*/ 1543010 w 7467600"/>
              <a:gd name="connsiteY491" fmla="*/ 6191140 h 6858000"/>
              <a:gd name="connsiteX492" fmla="*/ 1551080 w 7467600"/>
              <a:gd name="connsiteY492" fmla="*/ 6195006 h 6858000"/>
              <a:gd name="connsiteX493" fmla="*/ 2345443 w 7467600"/>
              <a:gd name="connsiteY493" fmla="*/ 5549882 h 6858000"/>
              <a:gd name="connsiteX494" fmla="*/ 1721499 w 7467600"/>
              <a:gd name="connsiteY494" fmla="*/ 5599969 h 6858000"/>
              <a:gd name="connsiteX495" fmla="*/ 767716 w 7467600"/>
              <a:gd name="connsiteY495" fmla="*/ 5472768 h 6858000"/>
              <a:gd name="connsiteX496" fmla="*/ 722147 w 7467600"/>
              <a:gd name="connsiteY496" fmla="*/ 5393091 h 6858000"/>
              <a:gd name="connsiteX497" fmla="*/ 1485552 w 7467600"/>
              <a:gd name="connsiteY497" fmla="*/ 5313202 h 6858000"/>
              <a:gd name="connsiteX498" fmla="*/ 2143004 w 7467600"/>
              <a:gd name="connsiteY498" fmla="*/ 5402420 h 6858000"/>
              <a:gd name="connsiteX499" fmla="*/ 1933391 w 7467600"/>
              <a:gd name="connsiteY499" fmla="*/ 5156971 h 6858000"/>
              <a:gd name="connsiteX500" fmla="*/ 1827118 w 7467600"/>
              <a:gd name="connsiteY500" fmla="*/ 4968410 h 6858000"/>
              <a:gd name="connsiteX501" fmla="*/ 1837349 w 7467600"/>
              <a:gd name="connsiteY501" fmla="*/ 4956357 h 6858000"/>
              <a:gd name="connsiteX502" fmla="*/ 2162835 w 7467600"/>
              <a:gd name="connsiteY502" fmla="*/ 5187853 h 6858000"/>
              <a:gd name="connsiteX503" fmla="*/ 2257167 w 7467600"/>
              <a:gd name="connsiteY503" fmla="*/ 5462123 h 6858000"/>
              <a:gd name="connsiteX504" fmla="*/ 2261598 w 7467600"/>
              <a:gd name="connsiteY504" fmla="*/ 5467998 h 6858000"/>
              <a:gd name="connsiteX505" fmla="*/ 2437177 w 7467600"/>
              <a:gd name="connsiteY505" fmla="*/ 5479608 h 6858000"/>
              <a:gd name="connsiteX506" fmla="*/ 2445247 w 7467600"/>
              <a:gd name="connsiteY506" fmla="*/ 5483476 h 6858000"/>
              <a:gd name="connsiteX507" fmla="*/ 2743626 w 7467600"/>
              <a:gd name="connsiteY507" fmla="*/ 5304819 h 6858000"/>
              <a:gd name="connsiteX508" fmla="*/ 3048102 w 7467600"/>
              <a:gd name="connsiteY508" fmla="*/ 5150595 h 6858000"/>
              <a:gd name="connsiteX509" fmla="*/ 1799414 w 7467600"/>
              <a:gd name="connsiteY509" fmla="*/ 4694732 h 6858000"/>
              <a:gd name="connsiteX510" fmla="*/ 1771735 w 7467600"/>
              <a:gd name="connsiteY510" fmla="*/ 4619929 h 6858000"/>
              <a:gd name="connsiteX511" fmla="*/ 3104273 w 7467600"/>
              <a:gd name="connsiteY511" fmla="*/ 5076159 h 6858000"/>
              <a:gd name="connsiteX512" fmla="*/ 3113245 w 7467600"/>
              <a:gd name="connsiteY512" fmla="*/ 5090705 h 6858000"/>
              <a:gd name="connsiteX513" fmla="*/ 3126294 w 7467600"/>
              <a:gd name="connsiteY513" fmla="*/ 5114400 h 6858000"/>
              <a:gd name="connsiteX514" fmla="*/ 3937433 w 7467600"/>
              <a:gd name="connsiteY514" fmla="*/ 4830473 h 6858000"/>
              <a:gd name="connsiteX515" fmla="*/ 3590475 w 7467600"/>
              <a:gd name="connsiteY515" fmla="*/ 4597974 h 6858000"/>
              <a:gd name="connsiteX516" fmla="*/ 3100264 w 7467600"/>
              <a:gd name="connsiteY516" fmla="*/ 4579845 h 6858000"/>
              <a:gd name="connsiteX517" fmla="*/ 2183576 w 7467600"/>
              <a:gd name="connsiteY517" fmla="*/ 4227150 h 6858000"/>
              <a:gd name="connsiteX518" fmla="*/ 2151029 w 7467600"/>
              <a:gd name="connsiteY518" fmla="*/ 4146947 h 6858000"/>
              <a:gd name="connsiteX519" fmla="*/ 3563434 w 7467600"/>
              <a:gd name="connsiteY519" fmla="*/ 4469115 h 6858000"/>
              <a:gd name="connsiteX520" fmla="*/ 3177952 w 7467600"/>
              <a:gd name="connsiteY520" fmla="*/ 3657386 h 6858000"/>
              <a:gd name="connsiteX521" fmla="*/ 3189263 w 7467600"/>
              <a:gd name="connsiteY521" fmla="*/ 3625726 h 6858000"/>
              <a:gd name="connsiteX522" fmla="*/ 3560912 w 7467600"/>
              <a:gd name="connsiteY522" fmla="*/ 4079863 h 6858000"/>
              <a:gd name="connsiteX523" fmla="*/ 3626636 w 7467600"/>
              <a:gd name="connsiteY523" fmla="*/ 4512230 h 6858000"/>
              <a:gd name="connsiteX524" fmla="*/ 3653088 w 7467600"/>
              <a:gd name="connsiteY524" fmla="*/ 4521417 h 6858000"/>
              <a:gd name="connsiteX525" fmla="*/ 3988128 w 7467600"/>
              <a:gd name="connsiteY525" fmla="*/ 4817267 h 6858000"/>
              <a:gd name="connsiteX526" fmla="*/ 4830582 w 7467600"/>
              <a:gd name="connsiteY526" fmla="*/ 4676000 h 6858000"/>
              <a:gd name="connsiteX527" fmla="*/ 4830100 w 7467600"/>
              <a:gd name="connsiteY527" fmla="*/ 4675554 h 6858000"/>
              <a:gd name="connsiteX528" fmla="*/ 4036318 w 7467600"/>
              <a:gd name="connsiteY528" fmla="*/ 4147013 h 6858000"/>
              <a:gd name="connsiteX529" fmla="*/ 3432098 w 7467600"/>
              <a:gd name="connsiteY529" fmla="*/ 3537312 h 6858000"/>
              <a:gd name="connsiteX530" fmla="*/ 3446761 w 7467600"/>
              <a:gd name="connsiteY530" fmla="*/ 3461278 h 6858000"/>
              <a:gd name="connsiteX531" fmla="*/ 4419733 w 7467600"/>
              <a:gd name="connsiteY531" fmla="*/ 3963555 h 6858000"/>
              <a:gd name="connsiteX532" fmla="*/ 4781371 w 7467600"/>
              <a:gd name="connsiteY532" fmla="*/ 4458604 h 6858000"/>
              <a:gd name="connsiteX533" fmla="*/ 4780440 w 7467600"/>
              <a:gd name="connsiteY533" fmla="*/ 4470290 h 6858000"/>
              <a:gd name="connsiteX534" fmla="*/ 4898954 w 7467600"/>
              <a:gd name="connsiteY534" fmla="*/ 4662092 h 6858000"/>
              <a:gd name="connsiteX535" fmla="*/ 4900699 w 7467600"/>
              <a:gd name="connsiteY535" fmla="*/ 4670867 h 6858000"/>
              <a:gd name="connsiteX536" fmla="*/ 5714511 w 7467600"/>
              <a:gd name="connsiteY536" fmla="*/ 4663483 h 6858000"/>
              <a:gd name="connsiteX537" fmla="*/ 5464793 w 7467600"/>
              <a:gd name="connsiteY537" fmla="*/ 4393556 h 6858000"/>
              <a:gd name="connsiteX538" fmla="*/ 5461897 w 7467600"/>
              <a:gd name="connsiteY538" fmla="*/ 4390879 h 6858000"/>
              <a:gd name="connsiteX539" fmla="*/ 4294126 w 7467600"/>
              <a:gd name="connsiteY539" fmla="*/ 3303048 h 6858000"/>
              <a:gd name="connsiteX540" fmla="*/ 4305321 w 7467600"/>
              <a:gd name="connsiteY540" fmla="*/ 3256953 h 6858000"/>
              <a:gd name="connsiteX541" fmla="*/ 4949299 w 7467600"/>
              <a:gd name="connsiteY541" fmla="*/ 3766336 h 6858000"/>
              <a:gd name="connsiteX542" fmla="*/ 5291452 w 7467600"/>
              <a:gd name="connsiteY542" fmla="*/ 4076801 h 6858000"/>
              <a:gd name="connsiteX543" fmla="*/ 5434998 w 7467600"/>
              <a:gd name="connsiteY543" fmla="*/ 4254100 h 6858000"/>
              <a:gd name="connsiteX544" fmla="*/ 5351015 w 7467600"/>
              <a:gd name="connsiteY544" fmla="*/ 3760989 h 6858000"/>
              <a:gd name="connsiteX545" fmla="*/ 5413780 w 7467600"/>
              <a:gd name="connsiteY545" fmla="*/ 2966265 h 6858000"/>
              <a:gd name="connsiteX546" fmla="*/ 5425627 w 7467600"/>
              <a:gd name="connsiteY546" fmla="*/ 2954192 h 6858000"/>
              <a:gd name="connsiteX547" fmla="*/ 6604735 w 7467600"/>
              <a:gd name="connsiteY547" fmla="*/ 2041381 h 6858000"/>
              <a:gd name="connsiteX548" fmla="*/ 7204487 w 7467600"/>
              <a:gd name="connsiteY548" fmla="*/ 2742112 h 6858000"/>
              <a:gd name="connsiteX549" fmla="*/ 7131592 w 7467600"/>
              <a:gd name="connsiteY549" fmla="*/ 2672096 h 6858000"/>
              <a:gd name="connsiteX550" fmla="*/ 6996344 w 7467600"/>
              <a:gd name="connsiteY550" fmla="*/ 2518310 h 6858000"/>
              <a:gd name="connsiteX551" fmla="*/ 6735495 w 7467600"/>
              <a:gd name="connsiteY551" fmla="*/ 2196890 h 6858000"/>
              <a:gd name="connsiteX552" fmla="*/ 6721901 w 7467600"/>
              <a:gd name="connsiteY552" fmla="*/ 2179274 h 6858000"/>
              <a:gd name="connsiteX553" fmla="*/ 6604735 w 7467600"/>
              <a:gd name="connsiteY553" fmla="*/ 2041381 h 6858000"/>
              <a:gd name="connsiteX554" fmla="*/ 6591670 w 7467600"/>
              <a:gd name="connsiteY554" fmla="*/ 1988277 h 6858000"/>
              <a:gd name="connsiteX555" fmla="*/ 6747349 w 7467600"/>
              <a:gd name="connsiteY555" fmla="*/ 2160069 h 6858000"/>
              <a:gd name="connsiteX556" fmla="*/ 6760943 w 7467600"/>
              <a:gd name="connsiteY556" fmla="*/ 2177686 h 6858000"/>
              <a:gd name="connsiteX557" fmla="*/ 7021065 w 7467600"/>
              <a:gd name="connsiteY557" fmla="*/ 2498102 h 6858000"/>
              <a:gd name="connsiteX558" fmla="*/ 7155223 w 7467600"/>
              <a:gd name="connsiteY558" fmla="*/ 2650386 h 6858000"/>
              <a:gd name="connsiteX559" fmla="*/ 7203167 w 7467600"/>
              <a:gd name="connsiteY559" fmla="*/ 2697288 h 6858000"/>
              <a:gd name="connsiteX560" fmla="*/ 6937703 w 7467600"/>
              <a:gd name="connsiteY560" fmla="*/ 2321981 h 6858000"/>
              <a:gd name="connsiteX561" fmla="*/ 6591670 w 7467600"/>
              <a:gd name="connsiteY561" fmla="*/ 1988277 h 6858000"/>
              <a:gd name="connsiteX562" fmla="*/ 5798671 w 7467600"/>
              <a:gd name="connsiteY562" fmla="*/ 1981601 h 6858000"/>
              <a:gd name="connsiteX563" fmla="*/ 5754709 w 7467600"/>
              <a:gd name="connsiteY563" fmla="*/ 2071454 h 6858000"/>
              <a:gd name="connsiteX564" fmla="*/ 5763044 w 7467600"/>
              <a:gd name="connsiteY564" fmla="*/ 2842206 h 6858000"/>
              <a:gd name="connsiteX565" fmla="*/ 5764974 w 7467600"/>
              <a:gd name="connsiteY565" fmla="*/ 2799609 h 6858000"/>
              <a:gd name="connsiteX566" fmla="*/ 5767665 w 7467600"/>
              <a:gd name="connsiteY566" fmla="*/ 2666409 h 6858000"/>
              <a:gd name="connsiteX567" fmla="*/ 5763055 w 7467600"/>
              <a:gd name="connsiteY567" fmla="*/ 2579705 h 6858000"/>
              <a:gd name="connsiteX568" fmla="*/ 5758079 w 7467600"/>
              <a:gd name="connsiteY568" fmla="*/ 2492508 h 6858000"/>
              <a:gd name="connsiteX569" fmla="*/ 5779325 w 7467600"/>
              <a:gd name="connsiteY569" fmla="*/ 2197069 h 6858000"/>
              <a:gd name="connsiteX570" fmla="*/ 5798671 w 7467600"/>
              <a:gd name="connsiteY570" fmla="*/ 1981601 h 6858000"/>
              <a:gd name="connsiteX571" fmla="*/ 5829202 w 7467600"/>
              <a:gd name="connsiteY571" fmla="*/ 1971679 h 6858000"/>
              <a:gd name="connsiteX572" fmla="*/ 5809558 w 7467600"/>
              <a:gd name="connsiteY572" fmla="*/ 2198043 h 6858000"/>
              <a:gd name="connsiteX573" fmla="*/ 5788653 w 7467600"/>
              <a:gd name="connsiteY573" fmla="*/ 2489430 h 6858000"/>
              <a:gd name="connsiteX574" fmla="*/ 5793439 w 7467600"/>
              <a:gd name="connsiteY574" fmla="*/ 2575235 h 6858000"/>
              <a:gd name="connsiteX575" fmla="*/ 5796837 w 7467600"/>
              <a:gd name="connsiteY575" fmla="*/ 2637633 h 6858000"/>
              <a:gd name="connsiteX576" fmla="*/ 5818614 w 7467600"/>
              <a:gd name="connsiteY576" fmla="*/ 2473055 h 6858000"/>
              <a:gd name="connsiteX577" fmla="*/ 5829202 w 7467600"/>
              <a:gd name="connsiteY577" fmla="*/ 1971679 h 6858000"/>
              <a:gd name="connsiteX578" fmla="*/ 5911389 w 7467600"/>
              <a:gd name="connsiteY578" fmla="*/ 1898371 h 6858000"/>
              <a:gd name="connsiteX579" fmla="*/ 6237627 w 7467600"/>
              <a:gd name="connsiteY579" fmla="*/ 2231921 h 6858000"/>
              <a:gd name="connsiteX580" fmla="*/ 5911389 w 7467600"/>
              <a:gd name="connsiteY580" fmla="*/ 1898371 h 6858000"/>
              <a:gd name="connsiteX581" fmla="*/ 6944437 w 7467600"/>
              <a:gd name="connsiteY581" fmla="*/ 1575402 h 6858000"/>
              <a:gd name="connsiteX582" fmla="*/ 6304730 w 7467600"/>
              <a:gd name="connsiteY582" fmla="*/ 1766654 h 6858000"/>
              <a:gd name="connsiteX583" fmla="*/ 6944437 w 7467600"/>
              <a:gd name="connsiteY583" fmla="*/ 1575402 h 6858000"/>
              <a:gd name="connsiteX584" fmla="*/ 7019523 w 7467600"/>
              <a:gd name="connsiteY584" fmla="*/ 1519450 h 6858000"/>
              <a:gd name="connsiteX585" fmla="*/ 6298091 w 7467600"/>
              <a:gd name="connsiteY585" fmla="*/ 1737122 h 6858000"/>
              <a:gd name="connsiteX586" fmla="*/ 7019523 w 7467600"/>
              <a:gd name="connsiteY586" fmla="*/ 1519450 h 6858000"/>
              <a:gd name="connsiteX587" fmla="*/ 2399523 w 7467600"/>
              <a:gd name="connsiteY587" fmla="*/ 1428234 h 6858000"/>
              <a:gd name="connsiteX588" fmla="*/ 2224982 w 7467600"/>
              <a:gd name="connsiteY588" fmla="*/ 1826201 h 6858000"/>
              <a:gd name="connsiteX589" fmla="*/ 2096099 w 7467600"/>
              <a:gd name="connsiteY589" fmla="*/ 2345900 h 6858000"/>
              <a:gd name="connsiteX590" fmla="*/ 2283317 w 7467600"/>
              <a:gd name="connsiteY590" fmla="*/ 1796925 h 6858000"/>
              <a:gd name="connsiteX591" fmla="*/ 2399523 w 7467600"/>
              <a:gd name="connsiteY591" fmla="*/ 1428234 h 6858000"/>
              <a:gd name="connsiteX592" fmla="*/ 2448558 w 7467600"/>
              <a:gd name="connsiteY592" fmla="*/ 1373435 h 6858000"/>
              <a:gd name="connsiteX593" fmla="*/ 2312521 w 7467600"/>
              <a:gd name="connsiteY593" fmla="*/ 1806140 h 6858000"/>
              <a:gd name="connsiteX594" fmla="*/ 2127533 w 7467600"/>
              <a:gd name="connsiteY594" fmla="*/ 2348380 h 6858000"/>
              <a:gd name="connsiteX595" fmla="*/ 2358080 w 7467600"/>
              <a:gd name="connsiteY595" fmla="*/ 1866134 h 6858000"/>
              <a:gd name="connsiteX596" fmla="*/ 2407436 w 7467600"/>
              <a:gd name="connsiteY596" fmla="*/ 1651070 h 6858000"/>
              <a:gd name="connsiteX597" fmla="*/ 2448558 w 7467600"/>
              <a:gd name="connsiteY597" fmla="*/ 1373435 h 6858000"/>
              <a:gd name="connsiteX598" fmla="*/ 278707 w 7467600"/>
              <a:gd name="connsiteY598" fmla="*/ 1352270 h 6858000"/>
              <a:gd name="connsiteX599" fmla="*/ 321570 w 7467600"/>
              <a:gd name="connsiteY599" fmla="*/ 1861610 h 6858000"/>
              <a:gd name="connsiteX600" fmla="*/ 294281 w 7467600"/>
              <a:gd name="connsiteY600" fmla="*/ 1440658 h 6858000"/>
              <a:gd name="connsiteX601" fmla="*/ 278707 w 7467600"/>
              <a:gd name="connsiteY601" fmla="*/ 1352270 h 6858000"/>
              <a:gd name="connsiteX602" fmla="*/ 1423821 w 7467600"/>
              <a:gd name="connsiteY602" fmla="*/ 1351958 h 6858000"/>
              <a:gd name="connsiteX603" fmla="*/ 1638521 w 7467600"/>
              <a:gd name="connsiteY603" fmla="*/ 1908470 h 6858000"/>
              <a:gd name="connsiteX604" fmla="*/ 1754199 w 7467600"/>
              <a:gd name="connsiteY604" fmla="*/ 2149284 h 6858000"/>
              <a:gd name="connsiteX605" fmla="*/ 1908359 w 7467600"/>
              <a:gd name="connsiteY605" fmla="*/ 2364988 h 6858000"/>
              <a:gd name="connsiteX606" fmla="*/ 1647661 w 7467600"/>
              <a:gd name="connsiteY606" fmla="*/ 1825945 h 6858000"/>
              <a:gd name="connsiteX607" fmla="*/ 1423821 w 7467600"/>
              <a:gd name="connsiteY607" fmla="*/ 1351958 h 6858000"/>
              <a:gd name="connsiteX608" fmla="*/ 1431890 w 7467600"/>
              <a:gd name="connsiteY608" fmla="*/ 1306475 h 6858000"/>
              <a:gd name="connsiteX609" fmla="*/ 1507597 w 7467600"/>
              <a:gd name="connsiteY609" fmla="*/ 1446132 h 6858000"/>
              <a:gd name="connsiteX610" fmla="*/ 1674586 w 7467600"/>
              <a:gd name="connsiteY610" fmla="*/ 1813832 h 6858000"/>
              <a:gd name="connsiteX611" fmla="*/ 1815950 w 7467600"/>
              <a:gd name="connsiteY611" fmla="*/ 2128564 h 6858000"/>
              <a:gd name="connsiteX612" fmla="*/ 1984242 w 7467600"/>
              <a:gd name="connsiteY612" fmla="*/ 2430829 h 6858000"/>
              <a:gd name="connsiteX613" fmla="*/ 2014023 w 7467600"/>
              <a:gd name="connsiteY613" fmla="*/ 2450995 h 6858000"/>
              <a:gd name="connsiteX614" fmla="*/ 1747337 w 7467600"/>
              <a:gd name="connsiteY614" fmla="*/ 1855264 h 6858000"/>
              <a:gd name="connsiteX615" fmla="*/ 1533749 w 7467600"/>
              <a:gd name="connsiteY615" fmla="*/ 1478656 h 6858000"/>
              <a:gd name="connsiteX616" fmla="*/ 1431890 w 7467600"/>
              <a:gd name="connsiteY616" fmla="*/ 1306475 h 6858000"/>
              <a:gd name="connsiteX617" fmla="*/ 5052692 w 7467600"/>
              <a:gd name="connsiteY617" fmla="*/ 1292994 h 6858000"/>
              <a:gd name="connsiteX618" fmla="*/ 5200661 w 7467600"/>
              <a:gd name="connsiteY618" fmla="*/ 1635186 h 6858000"/>
              <a:gd name="connsiteX619" fmla="*/ 5297138 w 7467600"/>
              <a:gd name="connsiteY619" fmla="*/ 1906351 h 6858000"/>
              <a:gd name="connsiteX620" fmla="*/ 5052692 w 7467600"/>
              <a:gd name="connsiteY620" fmla="*/ 1292994 h 6858000"/>
              <a:gd name="connsiteX621" fmla="*/ 5009948 w 7467600"/>
              <a:gd name="connsiteY621" fmla="*/ 1273619 h 6858000"/>
              <a:gd name="connsiteX622" fmla="*/ 5121777 w 7467600"/>
              <a:gd name="connsiteY622" fmla="*/ 1654213 h 6858000"/>
              <a:gd name="connsiteX623" fmla="*/ 5293545 w 7467600"/>
              <a:gd name="connsiteY623" fmla="*/ 2072247 h 6858000"/>
              <a:gd name="connsiteX624" fmla="*/ 5294042 w 7467600"/>
              <a:gd name="connsiteY624" fmla="*/ 2065019 h 6858000"/>
              <a:gd name="connsiteX625" fmla="*/ 5171936 w 7467600"/>
              <a:gd name="connsiteY625" fmla="*/ 1647613 h 6858000"/>
              <a:gd name="connsiteX626" fmla="*/ 5009948 w 7467600"/>
              <a:gd name="connsiteY626" fmla="*/ 1273619 h 6858000"/>
              <a:gd name="connsiteX627" fmla="*/ 655236 w 7467600"/>
              <a:gd name="connsiteY627" fmla="*/ 1268632 h 6858000"/>
              <a:gd name="connsiteX628" fmla="*/ 839521 w 7467600"/>
              <a:gd name="connsiteY628" fmla="*/ 1685315 h 6858000"/>
              <a:gd name="connsiteX629" fmla="*/ 1109416 w 7467600"/>
              <a:gd name="connsiteY629" fmla="*/ 2061663 h 6858000"/>
              <a:gd name="connsiteX630" fmla="*/ 1298300 w 7467600"/>
              <a:gd name="connsiteY630" fmla="*/ 2247742 h 6858000"/>
              <a:gd name="connsiteX631" fmla="*/ 1125871 w 7467600"/>
              <a:gd name="connsiteY631" fmla="*/ 1989513 h 6858000"/>
              <a:gd name="connsiteX632" fmla="*/ 981574 w 7467600"/>
              <a:gd name="connsiteY632" fmla="*/ 1783157 h 6858000"/>
              <a:gd name="connsiteX633" fmla="*/ 922198 w 7467600"/>
              <a:gd name="connsiteY633" fmla="*/ 1677437 h 6858000"/>
              <a:gd name="connsiteX634" fmla="*/ 869293 w 7467600"/>
              <a:gd name="connsiteY634" fmla="*/ 1583214 h 6858000"/>
              <a:gd name="connsiteX635" fmla="*/ 751431 w 7467600"/>
              <a:gd name="connsiteY635" fmla="*/ 1405731 h 6858000"/>
              <a:gd name="connsiteX636" fmla="*/ 655236 w 7467600"/>
              <a:gd name="connsiteY636" fmla="*/ 1268632 h 6858000"/>
              <a:gd name="connsiteX637" fmla="*/ 6516292 w 7467600"/>
              <a:gd name="connsiteY637" fmla="*/ 1263064 h 6858000"/>
              <a:gd name="connsiteX638" fmla="*/ 5736320 w 7467600"/>
              <a:gd name="connsiteY638" fmla="*/ 1501803 h 6858000"/>
              <a:gd name="connsiteX639" fmla="*/ 6516292 w 7467600"/>
              <a:gd name="connsiteY639" fmla="*/ 1263064 h 6858000"/>
              <a:gd name="connsiteX640" fmla="*/ 291466 w 7467600"/>
              <a:gd name="connsiteY640" fmla="*/ 1250369 h 6858000"/>
              <a:gd name="connsiteX641" fmla="*/ 323180 w 7467600"/>
              <a:gd name="connsiteY641" fmla="*/ 1435283 h 6858000"/>
              <a:gd name="connsiteX642" fmla="*/ 349381 w 7467600"/>
              <a:gd name="connsiteY642" fmla="*/ 1875041 h 6858000"/>
              <a:gd name="connsiteX643" fmla="*/ 374363 w 7467600"/>
              <a:gd name="connsiteY643" fmla="*/ 1506494 h 6858000"/>
              <a:gd name="connsiteX644" fmla="*/ 302168 w 7467600"/>
              <a:gd name="connsiteY644" fmla="*/ 1274495 h 6858000"/>
              <a:gd name="connsiteX645" fmla="*/ 291466 w 7467600"/>
              <a:gd name="connsiteY645" fmla="*/ 1250369 h 6858000"/>
              <a:gd name="connsiteX646" fmla="*/ 678222 w 7467600"/>
              <a:gd name="connsiteY646" fmla="*/ 1248670 h 6858000"/>
              <a:gd name="connsiteX647" fmla="*/ 775536 w 7467600"/>
              <a:gd name="connsiteY647" fmla="*/ 1388015 h 6858000"/>
              <a:gd name="connsiteX648" fmla="*/ 894529 w 7467600"/>
              <a:gd name="connsiteY648" fmla="*/ 1567739 h 6858000"/>
              <a:gd name="connsiteX649" fmla="*/ 948000 w 7467600"/>
              <a:gd name="connsiteY649" fmla="*/ 1663088 h 6858000"/>
              <a:gd name="connsiteX650" fmla="*/ 1006812 w 7467600"/>
              <a:gd name="connsiteY650" fmla="*/ 1767683 h 6858000"/>
              <a:gd name="connsiteX651" fmla="*/ 1149133 w 7467600"/>
              <a:gd name="connsiteY651" fmla="*/ 1971513 h 6858000"/>
              <a:gd name="connsiteX652" fmla="*/ 1333952 w 7467600"/>
              <a:gd name="connsiteY652" fmla="*/ 2251620 h 6858000"/>
              <a:gd name="connsiteX653" fmla="*/ 1337329 w 7467600"/>
              <a:gd name="connsiteY653" fmla="*/ 2258350 h 6858000"/>
              <a:gd name="connsiteX654" fmla="*/ 1014726 w 7467600"/>
              <a:gd name="connsiteY654" fmla="*/ 1615556 h 6858000"/>
              <a:gd name="connsiteX655" fmla="*/ 678222 w 7467600"/>
              <a:gd name="connsiteY655" fmla="*/ 1248670 h 6858000"/>
              <a:gd name="connsiteX656" fmla="*/ 6691602 w 7467600"/>
              <a:gd name="connsiteY656" fmla="*/ 1140573 h 6858000"/>
              <a:gd name="connsiteX657" fmla="*/ 6571100 w 7467600"/>
              <a:gd name="connsiteY657" fmla="*/ 1183662 h 6858000"/>
              <a:gd name="connsiteX658" fmla="*/ 6241687 w 7467600"/>
              <a:gd name="connsiteY658" fmla="*/ 1257600 h 6858000"/>
              <a:gd name="connsiteX659" fmla="*/ 5693009 w 7467600"/>
              <a:gd name="connsiteY659" fmla="*/ 1478256 h 6858000"/>
              <a:gd name="connsiteX660" fmla="*/ 6548420 w 7467600"/>
              <a:gd name="connsiteY660" fmla="*/ 1214599 h 6858000"/>
              <a:gd name="connsiteX661" fmla="*/ 6605473 w 7467600"/>
              <a:gd name="connsiteY661" fmla="*/ 1184686 h 6858000"/>
              <a:gd name="connsiteX662" fmla="*/ 6691602 w 7467600"/>
              <a:gd name="connsiteY662" fmla="*/ 1140573 h 6858000"/>
              <a:gd name="connsiteX663" fmla="*/ 4002475 w 7467600"/>
              <a:gd name="connsiteY663" fmla="*/ 1037802 h 6858000"/>
              <a:gd name="connsiteX664" fmla="*/ 4000324 w 7467600"/>
              <a:gd name="connsiteY664" fmla="*/ 1039362 h 6858000"/>
              <a:gd name="connsiteX665" fmla="*/ 4002862 w 7467600"/>
              <a:gd name="connsiteY665" fmla="*/ 1042866 h 6858000"/>
              <a:gd name="connsiteX666" fmla="*/ 4002475 w 7467600"/>
              <a:gd name="connsiteY666" fmla="*/ 1037802 h 6858000"/>
              <a:gd name="connsiteX667" fmla="*/ 506322 w 7467600"/>
              <a:gd name="connsiteY667" fmla="*/ 1020997 h 6858000"/>
              <a:gd name="connsiteX668" fmla="*/ 533068 w 7467600"/>
              <a:gd name="connsiteY668" fmla="*/ 1029409 h 6858000"/>
              <a:gd name="connsiteX669" fmla="*/ 1232525 w 7467600"/>
              <a:gd name="connsiteY669" fmla="*/ 1804675 h 6858000"/>
              <a:gd name="connsiteX670" fmla="*/ 1388858 w 7467600"/>
              <a:gd name="connsiteY670" fmla="*/ 2368011 h 6858000"/>
              <a:gd name="connsiteX671" fmla="*/ 1384098 w 7467600"/>
              <a:gd name="connsiteY671" fmla="*/ 2378125 h 6858000"/>
              <a:gd name="connsiteX672" fmla="*/ 1425393 w 7467600"/>
              <a:gd name="connsiteY672" fmla="*/ 2589124 h 6858000"/>
              <a:gd name="connsiteX673" fmla="*/ 1424001 w 7467600"/>
              <a:gd name="connsiteY673" fmla="*/ 2597541 h 6858000"/>
              <a:gd name="connsiteX674" fmla="*/ 2152729 w 7467600"/>
              <a:gd name="connsiteY674" fmla="*/ 2864487 h 6858000"/>
              <a:gd name="connsiteX675" fmla="*/ 2020609 w 7467600"/>
              <a:gd name="connsiteY675" fmla="*/ 2539671 h 6858000"/>
              <a:gd name="connsiteX676" fmla="*/ 2018920 w 7467600"/>
              <a:gd name="connsiteY676" fmla="*/ 2536309 h 6858000"/>
              <a:gd name="connsiteX677" fmla="*/ 1342441 w 7467600"/>
              <a:gd name="connsiteY677" fmla="*/ 1173017 h 6858000"/>
              <a:gd name="connsiteX678" fmla="*/ 1367925 w 7467600"/>
              <a:gd name="connsiteY678" fmla="*/ 1135648 h 6858000"/>
              <a:gd name="connsiteX679" fmla="*/ 1771401 w 7467600"/>
              <a:gd name="connsiteY679" fmla="*/ 1806673 h 6858000"/>
              <a:gd name="connsiteX680" fmla="*/ 1972385 w 7467600"/>
              <a:gd name="connsiteY680" fmla="*/ 2198735 h 6858000"/>
              <a:gd name="connsiteX681" fmla="*/ 2040892 w 7467600"/>
              <a:gd name="connsiteY681" fmla="*/ 2405205 h 6858000"/>
              <a:gd name="connsiteX682" fmla="*/ 2131689 w 7467600"/>
              <a:gd name="connsiteY682" fmla="*/ 1936926 h 6858000"/>
              <a:gd name="connsiteX683" fmla="*/ 2454820 w 7467600"/>
              <a:gd name="connsiteY683" fmla="*/ 1248808 h 6858000"/>
              <a:gd name="connsiteX684" fmla="*/ 2492512 w 7467600"/>
              <a:gd name="connsiteY684" fmla="*/ 1302920 h 6858000"/>
              <a:gd name="connsiteX685" fmla="*/ 2081216 w 7467600"/>
              <a:gd name="connsiteY685" fmla="*/ 2527513 h 6858000"/>
              <a:gd name="connsiteX686" fmla="*/ 2081211 w 7467600"/>
              <a:gd name="connsiteY686" fmla="*/ 2528916 h 6858000"/>
              <a:gd name="connsiteX687" fmla="*/ 2199067 w 7467600"/>
              <a:gd name="connsiteY687" fmla="*/ 2884061 h 6858000"/>
              <a:gd name="connsiteX688" fmla="*/ 3192586 w 7467600"/>
              <a:gd name="connsiteY688" fmla="*/ 3411496 h 6858000"/>
              <a:gd name="connsiteX689" fmla="*/ 3182620 w 7467600"/>
              <a:gd name="connsiteY689" fmla="*/ 3483279 h 6858000"/>
              <a:gd name="connsiteX690" fmla="*/ 2435119 w 7467600"/>
              <a:gd name="connsiteY690" fmla="*/ 3080173 h 6858000"/>
              <a:gd name="connsiteX691" fmla="*/ 2410152 w 7467600"/>
              <a:gd name="connsiteY691" fmla="*/ 3063751 h 6858000"/>
              <a:gd name="connsiteX692" fmla="*/ 2408099 w 7467600"/>
              <a:gd name="connsiteY692" fmla="*/ 3064403 h 6858000"/>
              <a:gd name="connsiteX693" fmla="*/ 2407218 w 7467600"/>
              <a:gd name="connsiteY693" fmla="*/ 3070324 h 6858000"/>
              <a:gd name="connsiteX694" fmla="*/ 2380138 w 7467600"/>
              <a:gd name="connsiteY694" fmla="*/ 3099341 h 6858000"/>
              <a:gd name="connsiteX695" fmla="*/ 1765923 w 7467600"/>
              <a:gd name="connsiteY695" fmla="*/ 3581043 h 6858000"/>
              <a:gd name="connsiteX696" fmla="*/ 1702258 w 7467600"/>
              <a:gd name="connsiteY696" fmla="*/ 3612286 h 6858000"/>
              <a:gd name="connsiteX697" fmla="*/ 1538370 w 7467600"/>
              <a:gd name="connsiteY697" fmla="*/ 3811804 h 6858000"/>
              <a:gd name="connsiteX698" fmla="*/ 542867 w 7467600"/>
              <a:gd name="connsiteY698" fmla="*/ 4944092 h 6858000"/>
              <a:gd name="connsiteX699" fmla="*/ 515800 w 7467600"/>
              <a:gd name="connsiteY699" fmla="*/ 4862180 h 6858000"/>
              <a:gd name="connsiteX700" fmla="*/ 909145 w 7467600"/>
              <a:gd name="connsiteY700" fmla="*/ 4199225 h 6858000"/>
              <a:gd name="connsiteX701" fmla="*/ 1214067 w 7467600"/>
              <a:gd name="connsiteY701" fmla="*/ 3908561 h 6858000"/>
              <a:gd name="connsiteX702" fmla="*/ 640967 w 7467600"/>
              <a:gd name="connsiteY702" fmla="*/ 4105601 h 6858000"/>
              <a:gd name="connsiteX703" fmla="*/ 112563 w 7467600"/>
              <a:gd name="connsiteY703" fmla="*/ 4396952 h 6858000"/>
              <a:gd name="connsiteX704" fmla="*/ 0 w 7467600"/>
              <a:gd name="connsiteY704" fmla="*/ 4466006 h 6858000"/>
              <a:gd name="connsiteX705" fmla="*/ 0 w 7467600"/>
              <a:gd name="connsiteY705" fmla="*/ 4233763 h 6858000"/>
              <a:gd name="connsiteX706" fmla="*/ 36881 w 7467600"/>
              <a:gd name="connsiteY706" fmla="*/ 4200118 h 6858000"/>
              <a:gd name="connsiteX707" fmla="*/ 910534 w 7467600"/>
              <a:gd name="connsiteY707" fmla="*/ 3629753 h 6858000"/>
              <a:gd name="connsiteX708" fmla="*/ 1578717 w 7467600"/>
              <a:gd name="connsiteY708" fmla="*/ 3575982 h 6858000"/>
              <a:gd name="connsiteX709" fmla="*/ 2338780 w 7467600"/>
              <a:gd name="connsiteY709" fmla="*/ 3033725 h 6858000"/>
              <a:gd name="connsiteX710" fmla="*/ 1807991 w 7467600"/>
              <a:gd name="connsiteY710" fmla="*/ 2807184 h 6858000"/>
              <a:gd name="connsiteX711" fmla="*/ 1416358 w 7467600"/>
              <a:gd name="connsiteY711" fmla="*/ 3112571 h 6858000"/>
              <a:gd name="connsiteX712" fmla="*/ 939066 w 7467600"/>
              <a:gd name="connsiteY712" fmla="*/ 3378798 h 6858000"/>
              <a:gd name="connsiteX713" fmla="*/ 115099 w 7467600"/>
              <a:gd name="connsiteY713" fmla="*/ 3607650 h 6858000"/>
              <a:gd name="connsiteX714" fmla="*/ 97284 w 7467600"/>
              <a:gd name="connsiteY714" fmla="*/ 3520393 h 6858000"/>
              <a:gd name="connsiteX715" fmla="*/ 922050 w 7467600"/>
              <a:gd name="connsiteY715" fmla="*/ 3074867 h 6858000"/>
              <a:gd name="connsiteX716" fmla="*/ 1405265 w 7467600"/>
              <a:gd name="connsiteY716" fmla="*/ 3016319 h 6858000"/>
              <a:gd name="connsiteX717" fmla="*/ 1407512 w 7467600"/>
              <a:gd name="connsiteY717" fmla="*/ 3018001 h 6858000"/>
              <a:gd name="connsiteX718" fmla="*/ 1726266 w 7467600"/>
              <a:gd name="connsiteY718" fmla="*/ 2777274 h 6858000"/>
              <a:gd name="connsiteX719" fmla="*/ 625390 w 7467600"/>
              <a:gd name="connsiteY719" fmla="*/ 2514541 h 6858000"/>
              <a:gd name="connsiteX720" fmla="*/ 619799 w 7467600"/>
              <a:gd name="connsiteY720" fmla="*/ 2527180 h 6858000"/>
              <a:gd name="connsiteX721" fmla="*/ 310030 w 7467600"/>
              <a:gd name="connsiteY721" fmla="*/ 2771818 h 6858000"/>
              <a:gd name="connsiteX722" fmla="*/ 173877 w 7467600"/>
              <a:gd name="connsiteY722" fmla="*/ 2937056 h 6858000"/>
              <a:gd name="connsiteX723" fmla="*/ 77889 w 7467600"/>
              <a:gd name="connsiteY723" fmla="*/ 3138440 h 6858000"/>
              <a:gd name="connsiteX724" fmla="*/ 0 w 7467600"/>
              <a:gd name="connsiteY724" fmla="*/ 3271395 h 6858000"/>
              <a:gd name="connsiteX725" fmla="*/ 0 w 7467600"/>
              <a:gd name="connsiteY725" fmla="*/ 3153002 h 6858000"/>
              <a:gd name="connsiteX726" fmla="*/ 2386 w 7467600"/>
              <a:gd name="connsiteY726" fmla="*/ 3149203 h 6858000"/>
              <a:gd name="connsiteX727" fmla="*/ 89753 w 7467600"/>
              <a:gd name="connsiteY727" fmla="*/ 2987702 h 6858000"/>
              <a:gd name="connsiteX728" fmla="*/ 76869 w 7467600"/>
              <a:gd name="connsiteY728" fmla="*/ 3005404 h 6858000"/>
              <a:gd name="connsiteX729" fmla="*/ 32049 w 7467600"/>
              <a:gd name="connsiteY729" fmla="*/ 3065814 h 6858000"/>
              <a:gd name="connsiteX730" fmla="*/ 0 w 7467600"/>
              <a:gd name="connsiteY730" fmla="*/ 3108744 h 6858000"/>
              <a:gd name="connsiteX731" fmla="*/ 0 w 7467600"/>
              <a:gd name="connsiteY731" fmla="*/ 3058059 h 6858000"/>
              <a:gd name="connsiteX732" fmla="*/ 7610 w 7467600"/>
              <a:gd name="connsiteY732" fmla="*/ 3047889 h 6858000"/>
              <a:gd name="connsiteX733" fmla="*/ 52419 w 7467600"/>
              <a:gd name="connsiteY733" fmla="*/ 2987479 h 6858000"/>
              <a:gd name="connsiteX734" fmla="*/ 59142 w 7467600"/>
              <a:gd name="connsiteY734" fmla="*/ 2978488 h 6858000"/>
              <a:gd name="connsiteX735" fmla="*/ 0 w 7467600"/>
              <a:gd name="connsiteY735" fmla="*/ 3015334 h 6858000"/>
              <a:gd name="connsiteX736" fmla="*/ 0 w 7467600"/>
              <a:gd name="connsiteY736" fmla="*/ 2914286 h 6858000"/>
              <a:gd name="connsiteX737" fmla="*/ 36383 w 7467600"/>
              <a:gd name="connsiteY737" fmla="*/ 2901128 h 6858000"/>
              <a:gd name="connsiteX738" fmla="*/ 156329 w 7467600"/>
              <a:gd name="connsiteY738" fmla="*/ 2840533 h 6858000"/>
              <a:gd name="connsiteX739" fmla="*/ 358355 w 7467600"/>
              <a:gd name="connsiteY739" fmla="*/ 2620471 h 6858000"/>
              <a:gd name="connsiteX740" fmla="*/ 510577 w 7467600"/>
              <a:gd name="connsiteY740" fmla="*/ 2501244 h 6858000"/>
              <a:gd name="connsiteX741" fmla="*/ 211967 w 7467600"/>
              <a:gd name="connsiteY741" fmla="*/ 2479171 h 6858000"/>
              <a:gd name="connsiteX742" fmla="*/ 0 w 7467600"/>
              <a:gd name="connsiteY742" fmla="*/ 2476398 h 6858000"/>
              <a:gd name="connsiteX743" fmla="*/ 0 w 7467600"/>
              <a:gd name="connsiteY743" fmla="*/ 2389189 h 6858000"/>
              <a:gd name="connsiteX744" fmla="*/ 103062 w 7467600"/>
              <a:gd name="connsiteY744" fmla="*/ 2389518 h 6858000"/>
              <a:gd name="connsiteX745" fmla="*/ 510734 w 7467600"/>
              <a:gd name="connsiteY745" fmla="*/ 2416201 h 6858000"/>
              <a:gd name="connsiteX746" fmla="*/ 279257 w 7467600"/>
              <a:gd name="connsiteY746" fmla="*/ 2092102 h 6858000"/>
              <a:gd name="connsiteX747" fmla="*/ 65265 w 7467600"/>
              <a:gd name="connsiteY747" fmla="*/ 2006049 h 6858000"/>
              <a:gd name="connsiteX748" fmla="*/ 0 w 7467600"/>
              <a:gd name="connsiteY748" fmla="*/ 1982532 h 6858000"/>
              <a:gd name="connsiteX749" fmla="*/ 0 w 7467600"/>
              <a:gd name="connsiteY749" fmla="*/ 1912789 h 6858000"/>
              <a:gd name="connsiteX750" fmla="*/ 97460 w 7467600"/>
              <a:gd name="connsiteY750" fmla="*/ 1953725 h 6858000"/>
              <a:gd name="connsiteX751" fmla="*/ 221272 w 7467600"/>
              <a:gd name="connsiteY751" fmla="*/ 1980766 h 6858000"/>
              <a:gd name="connsiteX752" fmla="*/ 116765 w 7467600"/>
              <a:gd name="connsiteY752" fmla="*/ 1911033 h 6858000"/>
              <a:gd name="connsiteX753" fmla="*/ 16405 w 7467600"/>
              <a:gd name="connsiteY753" fmla="*/ 1803412 h 6858000"/>
              <a:gd name="connsiteX754" fmla="*/ 0 w 7467600"/>
              <a:gd name="connsiteY754" fmla="*/ 1784777 h 6858000"/>
              <a:gd name="connsiteX755" fmla="*/ 0 w 7467600"/>
              <a:gd name="connsiteY755" fmla="*/ 1740082 h 6858000"/>
              <a:gd name="connsiteX756" fmla="*/ 39394 w 7467600"/>
              <a:gd name="connsiteY756" fmla="*/ 1784856 h 6858000"/>
              <a:gd name="connsiteX757" fmla="*/ 135813 w 7467600"/>
              <a:gd name="connsiteY757" fmla="*/ 1888838 h 6858000"/>
              <a:gd name="connsiteX758" fmla="*/ 242575 w 7467600"/>
              <a:gd name="connsiteY758" fmla="*/ 1958841 h 6858000"/>
              <a:gd name="connsiteX759" fmla="*/ 82197 w 7467600"/>
              <a:gd name="connsiteY759" fmla="*/ 1754826 h 6858000"/>
              <a:gd name="connsiteX760" fmla="*/ 0 w 7467600"/>
              <a:gd name="connsiteY760" fmla="*/ 1679650 h 6858000"/>
              <a:gd name="connsiteX761" fmla="*/ 0 w 7467600"/>
              <a:gd name="connsiteY761" fmla="*/ 1602463 h 6858000"/>
              <a:gd name="connsiteX762" fmla="*/ 84689 w 7467600"/>
              <a:gd name="connsiteY762" fmla="*/ 1677442 h 6858000"/>
              <a:gd name="connsiteX763" fmla="*/ 298437 w 7467600"/>
              <a:gd name="connsiteY763" fmla="*/ 1968019 h 6858000"/>
              <a:gd name="connsiteX764" fmla="*/ 227269 w 7467600"/>
              <a:gd name="connsiteY764" fmla="*/ 1114064 h 6858000"/>
              <a:gd name="connsiteX765" fmla="*/ 248003 w 7467600"/>
              <a:gd name="connsiteY765" fmla="*/ 1089613 h 6858000"/>
              <a:gd name="connsiteX766" fmla="*/ 427020 w 7467600"/>
              <a:gd name="connsiteY766" fmla="*/ 1619803 h 6858000"/>
              <a:gd name="connsiteX767" fmla="*/ 340345 w 7467600"/>
              <a:gd name="connsiteY767" fmla="*/ 2027739 h 6858000"/>
              <a:gd name="connsiteX768" fmla="*/ 360865 w 7467600"/>
              <a:gd name="connsiteY768" fmla="*/ 2044827 h 6858000"/>
              <a:gd name="connsiteX769" fmla="*/ 560414 w 7467600"/>
              <a:gd name="connsiteY769" fmla="*/ 2421457 h 6858000"/>
              <a:gd name="connsiteX770" fmla="*/ 1359703 w 7467600"/>
              <a:gd name="connsiteY770" fmla="*/ 2578554 h 6858000"/>
              <a:gd name="connsiteX771" fmla="*/ 1359422 w 7467600"/>
              <a:gd name="connsiteY771" fmla="*/ 2577994 h 6858000"/>
              <a:gd name="connsiteX772" fmla="*/ 828701 w 7467600"/>
              <a:gd name="connsiteY772" fmla="*/ 1839520 h 6858000"/>
              <a:gd name="connsiteX773" fmla="*/ 494427 w 7467600"/>
              <a:gd name="connsiteY773" fmla="*/ 1092333 h 6858000"/>
              <a:gd name="connsiteX774" fmla="*/ 506322 w 7467600"/>
              <a:gd name="connsiteY774" fmla="*/ 1020997 h 6858000"/>
              <a:gd name="connsiteX775" fmla="*/ 4570198 w 7467600"/>
              <a:gd name="connsiteY775" fmla="*/ 978081 h 6858000"/>
              <a:gd name="connsiteX776" fmla="*/ 4523691 w 7467600"/>
              <a:gd name="connsiteY776" fmla="*/ 1127776 h 6858000"/>
              <a:gd name="connsiteX777" fmla="*/ 4509875 w 7467600"/>
              <a:gd name="connsiteY777" fmla="*/ 1167552 h 6858000"/>
              <a:gd name="connsiteX778" fmla="*/ 4478168 w 7467600"/>
              <a:gd name="connsiteY778" fmla="*/ 1260735 h 6858000"/>
              <a:gd name="connsiteX779" fmla="*/ 4409309 w 7467600"/>
              <a:gd name="connsiteY779" fmla="*/ 1666996 h 6858000"/>
              <a:gd name="connsiteX780" fmla="*/ 4370031 w 7467600"/>
              <a:gd name="connsiteY780" fmla="*/ 1955666 h 6858000"/>
              <a:gd name="connsiteX781" fmla="*/ 4570198 w 7467600"/>
              <a:gd name="connsiteY781" fmla="*/ 978081 h 6858000"/>
              <a:gd name="connsiteX782" fmla="*/ 4557898 w 7467600"/>
              <a:gd name="connsiteY782" fmla="*/ 900011 h 6858000"/>
              <a:gd name="connsiteX783" fmla="*/ 4344840 w 7467600"/>
              <a:gd name="connsiteY783" fmla="*/ 1922038 h 6858000"/>
              <a:gd name="connsiteX784" fmla="*/ 4378710 w 7467600"/>
              <a:gd name="connsiteY784" fmla="*/ 1665516 h 6858000"/>
              <a:gd name="connsiteX785" fmla="*/ 4448798 w 7467600"/>
              <a:gd name="connsiteY785" fmla="*/ 1253024 h 6858000"/>
              <a:gd name="connsiteX786" fmla="*/ 4480315 w 7467600"/>
              <a:gd name="connsiteY786" fmla="*/ 1158454 h 6858000"/>
              <a:gd name="connsiteX787" fmla="*/ 4494133 w 7467600"/>
              <a:gd name="connsiteY787" fmla="*/ 1118676 h 6858000"/>
              <a:gd name="connsiteX788" fmla="*/ 4557898 w 7467600"/>
              <a:gd name="connsiteY788" fmla="*/ 900011 h 6858000"/>
              <a:gd name="connsiteX789" fmla="*/ 5870151 w 7467600"/>
              <a:gd name="connsiteY789" fmla="*/ 898890 h 6858000"/>
              <a:gd name="connsiteX790" fmla="*/ 5861335 w 7467600"/>
              <a:gd name="connsiteY790" fmla="*/ 899177 h 6858000"/>
              <a:gd name="connsiteX791" fmla="*/ 5843702 w 7467600"/>
              <a:gd name="connsiteY791" fmla="*/ 899748 h 6858000"/>
              <a:gd name="connsiteX792" fmla="*/ 5651107 w 7467600"/>
              <a:gd name="connsiteY792" fmla="*/ 920306 h 6858000"/>
              <a:gd name="connsiteX793" fmla="*/ 5459407 w 7467600"/>
              <a:gd name="connsiteY793" fmla="*/ 940975 h 6858000"/>
              <a:gd name="connsiteX794" fmla="*/ 5374846 w 7467600"/>
              <a:gd name="connsiteY794" fmla="*/ 941988 h 6858000"/>
              <a:gd name="connsiteX795" fmla="*/ 5256105 w 7467600"/>
              <a:gd name="connsiteY795" fmla="*/ 945632 h 6858000"/>
              <a:gd name="connsiteX796" fmla="*/ 5107071 w 7467600"/>
              <a:gd name="connsiteY796" fmla="*/ 969720 h 6858000"/>
              <a:gd name="connsiteX797" fmla="*/ 4998681 w 7467600"/>
              <a:gd name="connsiteY797" fmla="*/ 988771 h 6858000"/>
              <a:gd name="connsiteX798" fmla="*/ 5870151 w 7467600"/>
              <a:gd name="connsiteY798" fmla="*/ 898890 h 6858000"/>
              <a:gd name="connsiteX799" fmla="*/ 5504425 w 7467600"/>
              <a:gd name="connsiteY799" fmla="*/ 848067 h 6858000"/>
              <a:gd name="connsiteX800" fmla="*/ 4968849 w 7467600"/>
              <a:gd name="connsiteY800" fmla="*/ 962318 h 6858000"/>
              <a:gd name="connsiteX801" fmla="*/ 5104039 w 7467600"/>
              <a:gd name="connsiteY801" fmla="*/ 940634 h 6858000"/>
              <a:gd name="connsiteX802" fmla="*/ 5256311 w 7467600"/>
              <a:gd name="connsiteY802" fmla="*/ 916490 h 6858000"/>
              <a:gd name="connsiteX803" fmla="*/ 5377381 w 7467600"/>
              <a:gd name="connsiteY803" fmla="*/ 912671 h 6858000"/>
              <a:gd name="connsiteX804" fmla="*/ 5460148 w 7467600"/>
              <a:gd name="connsiteY804" fmla="*/ 911442 h 6858000"/>
              <a:gd name="connsiteX805" fmla="*/ 5648971 w 7467600"/>
              <a:gd name="connsiteY805" fmla="*/ 891331 h 6858000"/>
              <a:gd name="connsiteX806" fmla="*/ 5844807 w 7467600"/>
              <a:gd name="connsiteY806" fmla="*/ 870718 h 6858000"/>
              <a:gd name="connsiteX807" fmla="*/ 5862975 w 7467600"/>
              <a:gd name="connsiteY807" fmla="*/ 869756 h 6858000"/>
              <a:gd name="connsiteX808" fmla="*/ 5920887 w 7467600"/>
              <a:gd name="connsiteY808" fmla="*/ 865929 h 6858000"/>
              <a:gd name="connsiteX809" fmla="*/ 5504425 w 7467600"/>
              <a:gd name="connsiteY809" fmla="*/ 848067 h 6858000"/>
              <a:gd name="connsiteX810" fmla="*/ 3607114 w 7467600"/>
              <a:gd name="connsiteY810" fmla="*/ 467441 h 6858000"/>
              <a:gd name="connsiteX811" fmla="*/ 3296242 w 7467600"/>
              <a:gd name="connsiteY811" fmla="*/ 807991 h 6858000"/>
              <a:gd name="connsiteX812" fmla="*/ 3174674 w 7467600"/>
              <a:gd name="connsiteY812" fmla="*/ 919759 h 6858000"/>
              <a:gd name="connsiteX813" fmla="*/ 3042978 w 7467600"/>
              <a:gd name="connsiteY813" fmla="*/ 1054894 h 6858000"/>
              <a:gd name="connsiteX814" fmla="*/ 2968914 w 7467600"/>
              <a:gd name="connsiteY814" fmla="*/ 1133756 h 6858000"/>
              <a:gd name="connsiteX815" fmla="*/ 3103823 w 7467600"/>
              <a:gd name="connsiteY815" fmla="*/ 1026814 h 6858000"/>
              <a:gd name="connsiteX816" fmla="*/ 3607114 w 7467600"/>
              <a:gd name="connsiteY816" fmla="*/ 467441 h 6858000"/>
              <a:gd name="connsiteX817" fmla="*/ 3744487 w 7467600"/>
              <a:gd name="connsiteY817" fmla="*/ 383136 h 6858000"/>
              <a:gd name="connsiteX818" fmla="*/ 3970213 w 7467600"/>
              <a:gd name="connsiteY818" fmla="*/ 995559 h 6858000"/>
              <a:gd name="connsiteX819" fmla="*/ 3744487 w 7467600"/>
              <a:gd name="connsiteY819" fmla="*/ 383136 h 6858000"/>
              <a:gd name="connsiteX820" fmla="*/ 3624562 w 7467600"/>
              <a:gd name="connsiteY820" fmla="*/ 367041 h 6858000"/>
              <a:gd name="connsiteX821" fmla="*/ 3489712 w 7467600"/>
              <a:gd name="connsiteY821" fmla="*/ 485386 h 6858000"/>
              <a:gd name="connsiteX822" fmla="*/ 3182994 w 7467600"/>
              <a:gd name="connsiteY822" fmla="*/ 828265 h 6858000"/>
              <a:gd name="connsiteX823" fmla="*/ 2892114 w 7467600"/>
              <a:gd name="connsiteY823" fmla="*/ 1172635 h 6858000"/>
              <a:gd name="connsiteX824" fmla="*/ 3021459 w 7467600"/>
              <a:gd name="connsiteY824" fmla="*/ 1035385 h 6858000"/>
              <a:gd name="connsiteX825" fmla="*/ 3153873 w 7467600"/>
              <a:gd name="connsiteY825" fmla="*/ 898971 h 6858000"/>
              <a:gd name="connsiteX826" fmla="*/ 3276511 w 7467600"/>
              <a:gd name="connsiteY826" fmla="*/ 786423 h 6858000"/>
              <a:gd name="connsiteX827" fmla="*/ 3584154 w 7467600"/>
              <a:gd name="connsiteY827" fmla="*/ 448218 h 6858000"/>
              <a:gd name="connsiteX828" fmla="*/ 3624562 w 7467600"/>
              <a:gd name="connsiteY828" fmla="*/ 367041 h 6858000"/>
              <a:gd name="connsiteX829" fmla="*/ 3766672 w 7467600"/>
              <a:gd name="connsiteY829" fmla="*/ 359429 h 6858000"/>
              <a:gd name="connsiteX830" fmla="*/ 3996338 w 7467600"/>
              <a:gd name="connsiteY830" fmla="*/ 968237 h 6858000"/>
              <a:gd name="connsiteX831" fmla="*/ 3766672 w 7467600"/>
              <a:gd name="connsiteY831" fmla="*/ 359429 h 6858000"/>
              <a:gd name="connsiteX832" fmla="*/ 5805386 w 7467600"/>
              <a:gd name="connsiteY832" fmla="*/ 239240 h 6858000"/>
              <a:gd name="connsiteX833" fmla="*/ 5736947 w 7467600"/>
              <a:gd name="connsiteY833" fmla="*/ 261367 h 6858000"/>
              <a:gd name="connsiteX834" fmla="*/ 5427012 w 7467600"/>
              <a:gd name="connsiteY834" fmla="*/ 311272 h 6858000"/>
              <a:gd name="connsiteX835" fmla="*/ 5147818 w 7467600"/>
              <a:gd name="connsiteY835" fmla="*/ 322112 h 6858000"/>
              <a:gd name="connsiteX836" fmla="*/ 5060854 w 7467600"/>
              <a:gd name="connsiteY836" fmla="*/ 311882 h 6858000"/>
              <a:gd name="connsiteX837" fmla="*/ 4945989 w 7467600"/>
              <a:gd name="connsiteY837" fmla="*/ 300516 h 6858000"/>
              <a:gd name="connsiteX838" fmla="*/ 5410479 w 7467600"/>
              <a:gd name="connsiteY838" fmla="*/ 348434 h 6858000"/>
              <a:gd name="connsiteX839" fmla="*/ 5805386 w 7467600"/>
              <a:gd name="connsiteY839" fmla="*/ 239240 h 6858000"/>
              <a:gd name="connsiteX840" fmla="*/ 5905192 w 7467600"/>
              <a:gd name="connsiteY840" fmla="*/ 163079 h 6858000"/>
              <a:gd name="connsiteX841" fmla="*/ 5865655 w 7467600"/>
              <a:gd name="connsiteY841" fmla="*/ 171901 h 6858000"/>
              <a:gd name="connsiteX842" fmla="*/ 5259740 w 7467600"/>
              <a:gd name="connsiteY842" fmla="*/ 257013 h 6858000"/>
              <a:gd name="connsiteX843" fmla="*/ 5208466 w 7467600"/>
              <a:gd name="connsiteY843" fmla="*/ 257550 h 6858000"/>
              <a:gd name="connsiteX844" fmla="*/ 4980204 w 7467600"/>
              <a:gd name="connsiteY844" fmla="*/ 271903 h 6858000"/>
              <a:gd name="connsiteX845" fmla="*/ 5068068 w 7467600"/>
              <a:gd name="connsiteY845" fmla="*/ 282244 h 6858000"/>
              <a:gd name="connsiteX846" fmla="*/ 5153231 w 7467600"/>
              <a:gd name="connsiteY846" fmla="*/ 292240 h 6858000"/>
              <a:gd name="connsiteX847" fmla="*/ 5426491 w 7467600"/>
              <a:gd name="connsiteY847" fmla="*/ 281128 h 6858000"/>
              <a:gd name="connsiteX848" fmla="*/ 5731212 w 7467600"/>
              <a:gd name="connsiteY848" fmla="*/ 231951 h 6858000"/>
              <a:gd name="connsiteX849" fmla="*/ 5905192 w 7467600"/>
              <a:gd name="connsiteY849" fmla="*/ 163079 h 6858000"/>
              <a:gd name="connsiteX850" fmla="*/ 5944437 w 7467600"/>
              <a:gd name="connsiteY850" fmla="*/ 113829 h 6858000"/>
              <a:gd name="connsiteX851" fmla="*/ 5825032 w 7467600"/>
              <a:gd name="connsiteY851" fmla="*/ 146405 h 6858000"/>
              <a:gd name="connsiteX852" fmla="*/ 4955599 w 7467600"/>
              <a:gd name="connsiteY852" fmla="*/ 247008 h 6858000"/>
              <a:gd name="connsiteX853" fmla="*/ 5210104 w 7467600"/>
              <a:gd name="connsiteY853" fmla="*/ 228123 h 6858000"/>
              <a:gd name="connsiteX854" fmla="*/ 5261015 w 7467600"/>
              <a:gd name="connsiteY854" fmla="*/ 227087 h 6858000"/>
              <a:gd name="connsiteX855" fmla="*/ 5861181 w 7467600"/>
              <a:gd name="connsiteY855" fmla="*/ 143093 h 6858000"/>
              <a:gd name="connsiteX856" fmla="*/ 5961252 w 7467600"/>
              <a:gd name="connsiteY856" fmla="*/ 114820 h 6858000"/>
              <a:gd name="connsiteX857" fmla="*/ 5944437 w 7467600"/>
              <a:gd name="connsiteY857" fmla="*/ 113829 h 6858000"/>
              <a:gd name="connsiteX858" fmla="*/ 3882765 w 7467600"/>
              <a:gd name="connsiteY858" fmla="*/ 0 h 6858000"/>
              <a:gd name="connsiteX859" fmla="*/ 3995099 w 7467600"/>
              <a:gd name="connsiteY859" fmla="*/ 0 h 6858000"/>
              <a:gd name="connsiteX860" fmla="*/ 4163818 w 7467600"/>
              <a:gd name="connsiteY860" fmla="*/ 234104 h 6858000"/>
              <a:gd name="connsiteX861" fmla="*/ 4172099 w 7467600"/>
              <a:gd name="connsiteY861" fmla="*/ 234207 h 6858000"/>
              <a:gd name="connsiteX862" fmla="*/ 4784282 w 7467600"/>
              <a:gd name="connsiteY862" fmla="*/ 276561 h 6858000"/>
              <a:gd name="connsiteX863" fmla="*/ 4801687 w 7467600"/>
              <a:gd name="connsiteY863" fmla="*/ 267764 h 6858000"/>
              <a:gd name="connsiteX864" fmla="*/ 6082788 w 7467600"/>
              <a:gd name="connsiteY864" fmla="*/ 64119 h 6858000"/>
              <a:gd name="connsiteX865" fmla="*/ 6099442 w 7467600"/>
              <a:gd name="connsiteY865" fmla="*/ 82568 h 6858000"/>
              <a:gd name="connsiteX866" fmla="*/ 4804137 w 7467600"/>
              <a:gd name="connsiteY866" fmla="*/ 320931 h 6858000"/>
              <a:gd name="connsiteX867" fmla="*/ 4227047 w 7467600"/>
              <a:gd name="connsiteY867" fmla="*/ 313415 h 6858000"/>
              <a:gd name="connsiteX868" fmla="*/ 4346041 w 7467600"/>
              <a:gd name="connsiteY868" fmla="*/ 456086 h 6858000"/>
              <a:gd name="connsiteX869" fmla="*/ 4870967 w 7467600"/>
              <a:gd name="connsiteY869" fmla="*/ 963061 h 6858000"/>
              <a:gd name="connsiteX870" fmla="*/ 4889647 w 7467600"/>
              <a:gd name="connsiteY870" fmla="*/ 957147 h 6858000"/>
              <a:gd name="connsiteX871" fmla="*/ 5422504 w 7467600"/>
              <a:gd name="connsiteY871" fmla="*/ 805191 h 6858000"/>
              <a:gd name="connsiteX872" fmla="*/ 6087656 w 7467600"/>
              <a:gd name="connsiteY872" fmla="*/ 826703 h 6858000"/>
              <a:gd name="connsiteX873" fmla="*/ 6058717 w 7467600"/>
              <a:gd name="connsiteY873" fmla="*/ 865992 h 6858000"/>
              <a:gd name="connsiteX874" fmla="*/ 4974153 w 7467600"/>
              <a:gd name="connsiteY874" fmla="*/ 1045456 h 6858000"/>
              <a:gd name="connsiteX875" fmla="*/ 5627835 w 7467600"/>
              <a:gd name="connsiteY875" fmla="*/ 1472077 h 6858000"/>
              <a:gd name="connsiteX876" fmla="*/ 5629817 w 7467600"/>
              <a:gd name="connsiteY876" fmla="*/ 1471412 h 6858000"/>
              <a:gd name="connsiteX877" fmla="*/ 5634124 w 7467600"/>
              <a:gd name="connsiteY877" fmla="*/ 1470572 h 6858000"/>
              <a:gd name="connsiteX878" fmla="*/ 5755832 w 7467600"/>
              <a:gd name="connsiteY878" fmla="*/ 1383886 h 6858000"/>
              <a:gd name="connsiteX879" fmla="*/ 6014186 w 7467600"/>
              <a:gd name="connsiteY879" fmla="*/ 1279799 h 6858000"/>
              <a:gd name="connsiteX880" fmla="*/ 6901619 w 7467600"/>
              <a:gd name="connsiteY880" fmla="*/ 1047874 h 6858000"/>
              <a:gd name="connsiteX881" fmla="*/ 6931566 w 7467600"/>
              <a:gd name="connsiteY881" fmla="*/ 1062034 h 6858000"/>
              <a:gd name="connsiteX882" fmla="*/ 5790982 w 7467600"/>
              <a:gd name="connsiteY882" fmla="*/ 1561380 h 6858000"/>
              <a:gd name="connsiteX883" fmla="*/ 6188971 w 7467600"/>
              <a:gd name="connsiteY883" fmla="*/ 1755168 h 6858000"/>
              <a:gd name="connsiteX884" fmla="*/ 6202446 w 7467600"/>
              <a:gd name="connsiteY884" fmla="*/ 1752268 h 6858000"/>
              <a:gd name="connsiteX885" fmla="*/ 7179560 w 7467600"/>
              <a:gd name="connsiteY885" fmla="*/ 1467551 h 6858000"/>
              <a:gd name="connsiteX886" fmla="*/ 7158730 w 7467600"/>
              <a:gd name="connsiteY886" fmla="*/ 1507835 h 6858000"/>
              <a:gd name="connsiteX887" fmla="*/ 6326959 w 7467600"/>
              <a:gd name="connsiteY887" fmla="*/ 1817686 h 6858000"/>
              <a:gd name="connsiteX888" fmla="*/ 6537433 w 7467600"/>
              <a:gd name="connsiteY888" fmla="*/ 1907790 h 6858000"/>
              <a:gd name="connsiteX889" fmla="*/ 6550221 w 7467600"/>
              <a:gd name="connsiteY889" fmla="*/ 1910729 h 6858000"/>
              <a:gd name="connsiteX890" fmla="*/ 6964438 w 7467600"/>
              <a:gd name="connsiteY890" fmla="*/ 2209505 h 6858000"/>
              <a:gd name="connsiteX891" fmla="*/ 7367862 w 7467600"/>
              <a:gd name="connsiteY891" fmla="*/ 2806833 h 6858000"/>
              <a:gd name="connsiteX892" fmla="*/ 7364329 w 7467600"/>
              <a:gd name="connsiteY892" fmla="*/ 2826907 h 6858000"/>
              <a:gd name="connsiteX893" fmla="*/ 7290545 w 7467600"/>
              <a:gd name="connsiteY893" fmla="*/ 2850663 h 6858000"/>
              <a:gd name="connsiteX894" fmla="*/ 6472036 w 7467600"/>
              <a:gd name="connsiteY894" fmla="*/ 1959003 h 6858000"/>
              <a:gd name="connsiteX895" fmla="*/ 5792897 w 7467600"/>
              <a:gd name="connsiteY895" fmla="*/ 1647747 h 6858000"/>
              <a:gd name="connsiteX896" fmla="*/ 5842751 w 7467600"/>
              <a:gd name="connsiteY896" fmla="*/ 1816112 h 6858000"/>
              <a:gd name="connsiteX897" fmla="*/ 5847424 w 7467600"/>
              <a:gd name="connsiteY897" fmla="*/ 1815776 h 6858000"/>
              <a:gd name="connsiteX898" fmla="*/ 6399821 w 7467600"/>
              <a:gd name="connsiteY898" fmla="*/ 2344799 h 6858000"/>
              <a:gd name="connsiteX899" fmla="*/ 6323232 w 7467600"/>
              <a:gd name="connsiteY899" fmla="*/ 2389634 h 6858000"/>
              <a:gd name="connsiteX900" fmla="*/ 5942958 w 7467600"/>
              <a:gd name="connsiteY900" fmla="*/ 2077708 h 6858000"/>
              <a:gd name="connsiteX901" fmla="*/ 5921559 w 7467600"/>
              <a:gd name="connsiteY901" fmla="*/ 2378596 h 6858000"/>
              <a:gd name="connsiteX902" fmla="*/ 5817651 w 7467600"/>
              <a:gd name="connsiteY902" fmla="*/ 3023919 h 6858000"/>
              <a:gd name="connsiteX903" fmla="*/ 5729634 w 7467600"/>
              <a:gd name="connsiteY903" fmla="*/ 3051849 h 6858000"/>
              <a:gd name="connsiteX904" fmla="*/ 5611018 w 7467600"/>
              <a:gd name="connsiteY904" fmla="*/ 2316769 h 6858000"/>
              <a:gd name="connsiteX905" fmla="*/ 5687608 w 7467600"/>
              <a:gd name="connsiteY905" fmla="*/ 2039972 h 6858000"/>
              <a:gd name="connsiteX906" fmla="*/ 5657554 w 7467600"/>
              <a:gd name="connsiteY906" fmla="*/ 1576445 h 6858000"/>
              <a:gd name="connsiteX907" fmla="*/ 5150475 w 7467600"/>
              <a:gd name="connsiteY907" fmla="*/ 1274012 h 6858000"/>
              <a:gd name="connsiteX908" fmla="*/ 5349142 w 7467600"/>
              <a:gd name="connsiteY908" fmla="*/ 2204405 h 6858000"/>
              <a:gd name="connsiteX909" fmla="*/ 5262214 w 7467600"/>
              <a:gd name="connsiteY909" fmla="*/ 2233836 h 6858000"/>
              <a:gd name="connsiteX910" fmla="*/ 4981539 w 7467600"/>
              <a:gd name="connsiteY910" fmla="*/ 1542201 h 6858000"/>
              <a:gd name="connsiteX911" fmla="*/ 4958461 w 7467600"/>
              <a:gd name="connsiteY911" fmla="*/ 1136957 h 6858000"/>
              <a:gd name="connsiteX912" fmla="*/ 4655015 w 7467600"/>
              <a:gd name="connsiteY912" fmla="*/ 891426 h 6858000"/>
              <a:gd name="connsiteX913" fmla="*/ 4348002 w 7467600"/>
              <a:gd name="connsiteY913" fmla="*/ 2205895 h 6858000"/>
              <a:gd name="connsiteX914" fmla="*/ 4262250 w 7467600"/>
              <a:gd name="connsiteY914" fmla="*/ 2219972 h 6858000"/>
              <a:gd name="connsiteX915" fmla="*/ 4550611 w 7467600"/>
              <a:gd name="connsiteY915" fmla="*/ 817540 h 6858000"/>
              <a:gd name="connsiteX916" fmla="*/ 4564418 w 7467600"/>
              <a:gd name="connsiteY916" fmla="*/ 808293 h 6858000"/>
              <a:gd name="connsiteX917" fmla="*/ 4266388 w 7467600"/>
              <a:gd name="connsiteY917" fmla="*/ 500083 h 6858000"/>
              <a:gd name="connsiteX918" fmla="*/ 4032842 w 7467600"/>
              <a:gd name="connsiteY918" fmla="*/ 211809 h 6858000"/>
              <a:gd name="connsiteX919" fmla="*/ 3882765 w 7467600"/>
              <a:gd name="connsiteY919" fmla="*/ 0 h 6858000"/>
              <a:gd name="connsiteX920" fmla="*/ 3721337 w 7467600"/>
              <a:gd name="connsiteY920" fmla="*/ 0 h 6858000"/>
              <a:gd name="connsiteX921" fmla="*/ 3797544 w 7467600"/>
              <a:gd name="connsiteY921" fmla="*/ 0 h 6858000"/>
              <a:gd name="connsiteX922" fmla="*/ 3775734 w 7467600"/>
              <a:gd name="connsiteY922" fmla="*/ 95131 h 6858000"/>
              <a:gd name="connsiteX923" fmla="*/ 3724807 w 7467600"/>
              <a:gd name="connsiteY923" fmla="*/ 272257 h 6858000"/>
              <a:gd name="connsiteX924" fmla="*/ 3726844 w 7467600"/>
              <a:gd name="connsiteY924" fmla="*/ 282988 h 6858000"/>
              <a:gd name="connsiteX925" fmla="*/ 3742664 w 7467600"/>
              <a:gd name="connsiteY925" fmla="*/ 279918 h 6858000"/>
              <a:gd name="connsiteX926" fmla="*/ 4103910 w 7467600"/>
              <a:gd name="connsiteY926" fmla="*/ 1161917 h 6858000"/>
              <a:gd name="connsiteX927" fmla="*/ 4020269 w 7467600"/>
              <a:gd name="connsiteY927" fmla="*/ 1200406 h 6858000"/>
              <a:gd name="connsiteX928" fmla="*/ 3674882 w 7467600"/>
              <a:gd name="connsiteY928" fmla="*/ 488524 h 6858000"/>
              <a:gd name="connsiteX929" fmla="*/ 3132682 w 7467600"/>
              <a:gd name="connsiteY929" fmla="*/ 1072284 h 6858000"/>
              <a:gd name="connsiteX930" fmla="*/ 2716346 w 7467600"/>
              <a:gd name="connsiteY930" fmla="*/ 1276376 h 6858000"/>
              <a:gd name="connsiteX931" fmla="*/ 2716772 w 7467600"/>
              <a:gd name="connsiteY931" fmla="*/ 1255462 h 6858000"/>
              <a:gd name="connsiteX932" fmla="*/ 3471096 w 7467600"/>
              <a:gd name="connsiteY932" fmla="*/ 437072 h 6858000"/>
              <a:gd name="connsiteX933" fmla="*/ 3639057 w 7467600"/>
              <a:gd name="connsiteY933" fmla="*/ 286334 h 6858000"/>
              <a:gd name="connsiteX934" fmla="*/ 3640309 w 7467600"/>
              <a:gd name="connsiteY934" fmla="*/ 284664 h 6858000"/>
              <a:gd name="connsiteX935" fmla="*/ 3646022 w 7467600"/>
              <a:gd name="connsiteY935" fmla="*/ 276711 h 6858000"/>
              <a:gd name="connsiteX936" fmla="*/ 3707943 w 7467600"/>
              <a:gd name="connsiteY936" fmla="*/ 65958 h 6858000"/>
              <a:gd name="connsiteX937" fmla="*/ 3721337 w 7467600"/>
              <a:gd name="connsiteY937" fmla="*/ 0 h 6858000"/>
              <a:gd name="connsiteX938" fmla="*/ 2867960 w 7467600"/>
              <a:gd name="connsiteY938" fmla="*/ 0 h 6858000"/>
              <a:gd name="connsiteX939" fmla="*/ 2926351 w 7467600"/>
              <a:gd name="connsiteY939" fmla="*/ 0 h 6858000"/>
              <a:gd name="connsiteX940" fmla="*/ 2902823 w 7467600"/>
              <a:gd name="connsiteY940" fmla="*/ 262929 h 6858000"/>
              <a:gd name="connsiteX941" fmla="*/ 2940663 w 7467600"/>
              <a:gd name="connsiteY941" fmla="*/ 140884 h 6858000"/>
              <a:gd name="connsiteX942" fmla="*/ 2947039 w 7467600"/>
              <a:gd name="connsiteY942" fmla="*/ 122524 h 6858000"/>
              <a:gd name="connsiteX943" fmla="*/ 2984316 w 7467600"/>
              <a:gd name="connsiteY943" fmla="*/ 0 h 6858000"/>
              <a:gd name="connsiteX944" fmla="*/ 3016114 w 7467600"/>
              <a:gd name="connsiteY944" fmla="*/ 0 h 6858000"/>
              <a:gd name="connsiteX945" fmla="*/ 2979949 w 7467600"/>
              <a:gd name="connsiteY945" fmla="*/ 119274 h 6858000"/>
              <a:gd name="connsiteX946" fmla="*/ 3023879 w 7467600"/>
              <a:gd name="connsiteY946" fmla="*/ 0 h 6858000"/>
              <a:gd name="connsiteX947" fmla="*/ 3105400 w 7467600"/>
              <a:gd name="connsiteY947" fmla="*/ 0 h 6858000"/>
              <a:gd name="connsiteX948" fmla="*/ 3094669 w 7467600"/>
              <a:gd name="connsiteY948" fmla="*/ 30308 h 6858000"/>
              <a:gd name="connsiteX949" fmla="*/ 2901945 w 7467600"/>
              <a:gd name="connsiteY949" fmla="*/ 466538 h 6858000"/>
              <a:gd name="connsiteX950" fmla="*/ 2815209 w 7467600"/>
              <a:gd name="connsiteY950" fmla="*/ 497361 h 6858000"/>
              <a:gd name="connsiteX951" fmla="*/ 2844845 w 7467600"/>
              <a:gd name="connsiteY951" fmla="*/ 127638 h 6858000"/>
              <a:gd name="connsiteX952" fmla="*/ 2867960 w 7467600"/>
              <a:gd name="connsiteY952" fmla="*/ 0 h 6858000"/>
              <a:gd name="connsiteX953" fmla="*/ 1057230 w 7467600"/>
              <a:gd name="connsiteY953" fmla="*/ 0 h 6858000"/>
              <a:gd name="connsiteX954" fmla="*/ 1111003 w 7467600"/>
              <a:gd name="connsiteY954" fmla="*/ 0 h 6858000"/>
              <a:gd name="connsiteX955" fmla="*/ 1125553 w 7467600"/>
              <a:gd name="connsiteY955" fmla="*/ 52588 h 6858000"/>
              <a:gd name="connsiteX956" fmla="*/ 1304276 w 7467600"/>
              <a:gd name="connsiteY956" fmla="*/ 476275 h 6858000"/>
              <a:gd name="connsiteX957" fmla="*/ 1492066 w 7467600"/>
              <a:gd name="connsiteY957" fmla="*/ 886333 h 6858000"/>
              <a:gd name="connsiteX958" fmla="*/ 1423698 w 7467600"/>
              <a:gd name="connsiteY958" fmla="*/ 710817 h 6858000"/>
              <a:gd name="connsiteX959" fmla="*/ 1357609 w 7467600"/>
              <a:gd name="connsiteY959" fmla="*/ 532892 h 6858000"/>
              <a:gd name="connsiteX960" fmla="*/ 1309550 w 7467600"/>
              <a:gd name="connsiteY960" fmla="*/ 374031 h 6858000"/>
              <a:gd name="connsiteX961" fmla="*/ 1193673 w 7467600"/>
              <a:gd name="connsiteY961" fmla="*/ 49533 h 6858000"/>
              <a:gd name="connsiteX962" fmla="*/ 1164391 w 7467600"/>
              <a:gd name="connsiteY962" fmla="*/ 0 h 6858000"/>
              <a:gd name="connsiteX963" fmla="*/ 1200666 w 7467600"/>
              <a:gd name="connsiteY963" fmla="*/ 0 h 6858000"/>
              <a:gd name="connsiteX964" fmla="*/ 1223408 w 7467600"/>
              <a:gd name="connsiteY964" fmla="*/ 38996 h 6858000"/>
              <a:gd name="connsiteX965" fmla="*/ 1339635 w 7467600"/>
              <a:gd name="connsiteY965" fmla="*/ 365517 h 6858000"/>
              <a:gd name="connsiteX966" fmla="*/ 1387469 w 7467600"/>
              <a:gd name="connsiteY966" fmla="*/ 523079 h 6858000"/>
              <a:gd name="connsiteX967" fmla="*/ 1452685 w 7467600"/>
              <a:gd name="connsiteY967" fmla="*/ 699806 h 6858000"/>
              <a:gd name="connsiteX968" fmla="*/ 1492092 w 7467600"/>
              <a:gd name="connsiteY968" fmla="*/ 800424 h 6858000"/>
              <a:gd name="connsiteX969" fmla="*/ 1455302 w 7467600"/>
              <a:gd name="connsiteY969" fmla="*/ 632913 h 6858000"/>
              <a:gd name="connsiteX970" fmla="*/ 1222336 w 7467600"/>
              <a:gd name="connsiteY970" fmla="*/ 9480 h 6858000"/>
              <a:gd name="connsiteX971" fmla="*/ 1214634 w 7467600"/>
              <a:gd name="connsiteY971" fmla="*/ 0 h 6858000"/>
              <a:gd name="connsiteX972" fmla="*/ 1289827 w 7467600"/>
              <a:gd name="connsiteY972" fmla="*/ 0 h 6858000"/>
              <a:gd name="connsiteX973" fmla="*/ 1321076 w 7467600"/>
              <a:gd name="connsiteY973" fmla="*/ 59722 h 6858000"/>
              <a:gd name="connsiteX974" fmla="*/ 1512579 w 7467600"/>
              <a:gd name="connsiteY974" fmla="*/ 626441 h 6858000"/>
              <a:gd name="connsiteX975" fmla="*/ 1506076 w 7467600"/>
              <a:gd name="connsiteY975" fmla="*/ 1089289 h 6858000"/>
              <a:gd name="connsiteX976" fmla="*/ 1486346 w 7467600"/>
              <a:gd name="connsiteY976" fmla="*/ 1079919 h 6858000"/>
              <a:gd name="connsiteX977" fmla="*/ 1070511 w 7467600"/>
              <a:gd name="connsiteY977" fmla="*/ 48609 h 6858000"/>
              <a:gd name="connsiteX978" fmla="*/ 1057230 w 7467600"/>
              <a:gd name="connsiteY978" fmla="*/ 0 h 6858000"/>
              <a:gd name="connsiteX979" fmla="*/ 43151 w 7467600"/>
              <a:gd name="connsiteY979" fmla="*/ 0 h 6858000"/>
              <a:gd name="connsiteX980" fmla="*/ 95283 w 7467600"/>
              <a:gd name="connsiteY980" fmla="*/ 0 h 6858000"/>
              <a:gd name="connsiteX981" fmla="*/ 300708 w 7467600"/>
              <a:gd name="connsiteY981" fmla="*/ 154571 h 6858000"/>
              <a:gd name="connsiteX982" fmla="*/ 530414 w 7467600"/>
              <a:gd name="connsiteY982" fmla="*/ 354673 h 6858000"/>
              <a:gd name="connsiteX983" fmla="*/ 333785 w 7467600"/>
              <a:gd name="connsiteY983" fmla="*/ 161564 h 6858000"/>
              <a:gd name="connsiteX984" fmla="*/ 147005 w 7467600"/>
              <a:gd name="connsiteY984" fmla="*/ 0 h 6858000"/>
              <a:gd name="connsiteX985" fmla="*/ 272509 w 7467600"/>
              <a:gd name="connsiteY985" fmla="*/ 0 h 6858000"/>
              <a:gd name="connsiteX986" fmla="*/ 326276 w 7467600"/>
              <a:gd name="connsiteY986" fmla="*/ 45847 h 6858000"/>
              <a:gd name="connsiteX987" fmla="*/ 823759 w 7467600"/>
              <a:gd name="connsiteY987" fmla="*/ 574145 h 6858000"/>
              <a:gd name="connsiteX988" fmla="*/ 811254 w 7467600"/>
              <a:gd name="connsiteY988" fmla="*/ 665546 h 6858000"/>
              <a:gd name="connsiteX989" fmla="*/ 154042 w 7467600"/>
              <a:gd name="connsiteY989" fmla="*/ 261522 h 6858000"/>
              <a:gd name="connsiteX990" fmla="*/ 13550 w 7467600"/>
              <a:gd name="connsiteY990" fmla="*/ 158423 h 6858000"/>
              <a:gd name="connsiteX991" fmla="*/ 0 w 7467600"/>
              <a:gd name="connsiteY991" fmla="*/ 146618 h 6858000"/>
              <a:gd name="connsiteX992" fmla="*/ 0 w 7467600"/>
              <a:gd name="connsiteY992" fmla="*/ 59161 h 6858000"/>
              <a:gd name="connsiteX993" fmla="*/ 45427 w 7467600"/>
              <a:gd name="connsiteY993" fmla="*/ 101078 h 6858000"/>
              <a:gd name="connsiteX994" fmla="*/ 630103 w 7467600"/>
              <a:gd name="connsiteY994" fmla="*/ 485885 h 6858000"/>
              <a:gd name="connsiteX995" fmla="*/ 532040 w 7467600"/>
              <a:gd name="connsiteY995" fmla="*/ 399359 h 6858000"/>
              <a:gd name="connsiteX996" fmla="*/ 517618 w 7467600"/>
              <a:gd name="connsiteY996" fmla="*/ 385726 h 6858000"/>
              <a:gd name="connsiteX997" fmla="*/ 285074 w 7467600"/>
              <a:gd name="connsiteY997" fmla="*/ 182755 h 6858000"/>
              <a:gd name="connsiteX998" fmla="*/ 43151 w 7467600"/>
              <a:gd name="connsiteY99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97634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1903353 w 7467600"/>
              <a:gd name="connsiteY142" fmla="*/ 5044827 h 6858000"/>
              <a:gd name="connsiteX143" fmla="*/ 1936931 w 7467600"/>
              <a:gd name="connsiteY143" fmla="*/ 5093954 h 6858000"/>
              <a:gd name="connsiteX144" fmla="*/ 2195868 w 7467600"/>
              <a:gd name="connsiteY144" fmla="*/ 5396574 h 6858000"/>
              <a:gd name="connsiteX145" fmla="*/ 2088852 w 7467600"/>
              <a:gd name="connsiteY145" fmla="*/ 5166123 h 6858000"/>
              <a:gd name="connsiteX146" fmla="*/ 1958241 w 7467600"/>
              <a:gd name="connsiteY146" fmla="*/ 5067955 h 6858000"/>
              <a:gd name="connsiteX147" fmla="*/ 1903353 w 7467600"/>
              <a:gd name="connsiteY147" fmla="*/ 5044827 h 6858000"/>
              <a:gd name="connsiteX148" fmla="*/ 1979378 w 7467600"/>
              <a:gd name="connsiteY148" fmla="*/ 4769504 h 6858000"/>
              <a:gd name="connsiteX149" fmla="*/ 2882120 w 7467600"/>
              <a:gd name="connsiteY149" fmla="*/ 5064547 h 6858000"/>
              <a:gd name="connsiteX150" fmla="*/ 2793103 w 7467600"/>
              <a:gd name="connsiteY150" fmla="*/ 5039699 h 6858000"/>
              <a:gd name="connsiteX151" fmla="*/ 2770041 w 7467600"/>
              <a:gd name="connsiteY151" fmla="*/ 5033634 h 6858000"/>
              <a:gd name="connsiteX152" fmla="*/ 1979378 w 7467600"/>
              <a:gd name="connsiteY152" fmla="*/ 4769504 h 6858000"/>
              <a:gd name="connsiteX153" fmla="*/ 1927410 w 7467600"/>
              <a:gd name="connsiteY153" fmla="*/ 4716164 h 6858000"/>
              <a:gd name="connsiteX154" fmla="*/ 1959587 w 7467600"/>
              <a:gd name="connsiteY154" fmla="*/ 4728849 h 6858000"/>
              <a:gd name="connsiteX155" fmla="*/ 2777707 w 7467600"/>
              <a:gd name="connsiteY155" fmla="*/ 5003991 h 6858000"/>
              <a:gd name="connsiteX156" fmla="*/ 2800768 w 7467600"/>
              <a:gd name="connsiteY156" fmla="*/ 5010056 h 6858000"/>
              <a:gd name="connsiteX157" fmla="*/ 2879408 w 7467600"/>
              <a:gd name="connsiteY157" fmla="*/ 5031590 h 6858000"/>
              <a:gd name="connsiteX158" fmla="*/ 2862295 w 7467600"/>
              <a:gd name="connsiteY158" fmla="*/ 5022958 h 6858000"/>
              <a:gd name="connsiteX159" fmla="*/ 2813343 w 7467600"/>
              <a:gd name="connsiteY159" fmla="*/ 4998369 h 6858000"/>
              <a:gd name="connsiteX160" fmla="*/ 2646245 w 7467600"/>
              <a:gd name="connsiteY160" fmla="*/ 4930999 h 6858000"/>
              <a:gd name="connsiteX161" fmla="*/ 1999243 w 7467600"/>
              <a:gd name="connsiteY161" fmla="*/ 4730524 h 6858000"/>
              <a:gd name="connsiteX162" fmla="*/ 1979527 w 7467600"/>
              <a:gd name="connsiteY162" fmla="*/ 4726651 h 6858000"/>
              <a:gd name="connsiteX163" fmla="*/ 1927410 w 7467600"/>
              <a:gd name="connsiteY163" fmla="*/ 4716164 h 6858000"/>
              <a:gd name="connsiteX164" fmla="*/ 1997014 w 7467600"/>
              <a:gd name="connsiteY164" fmla="*/ 4698007 h 6858000"/>
              <a:gd name="connsiteX165" fmla="*/ 2005458 w 7467600"/>
              <a:gd name="connsiteY165" fmla="*/ 4699540 h 6858000"/>
              <a:gd name="connsiteX166" fmla="*/ 2657186 w 7467600"/>
              <a:gd name="connsiteY166" fmla="*/ 4901687 h 6858000"/>
              <a:gd name="connsiteX167" fmla="*/ 2826662 w 7467600"/>
              <a:gd name="connsiteY167" fmla="*/ 4970362 h 6858000"/>
              <a:gd name="connsiteX168" fmla="*/ 2876100 w 7467600"/>
              <a:gd name="connsiteY168" fmla="*/ 4995397 h 6858000"/>
              <a:gd name="connsiteX169" fmla="*/ 3042600 w 7467600"/>
              <a:gd name="connsiteY169" fmla="*/ 5059532 h 6858000"/>
              <a:gd name="connsiteX170" fmla="*/ 1997014 w 7467600"/>
              <a:gd name="connsiteY170" fmla="*/ 4698007 h 6858000"/>
              <a:gd name="connsiteX171" fmla="*/ 2305292 w 7467600"/>
              <a:gd name="connsiteY171" fmla="*/ 4219492 h 6858000"/>
              <a:gd name="connsiteX172" fmla="*/ 3360922 w 7467600"/>
              <a:gd name="connsiteY172" fmla="*/ 4529373 h 6858000"/>
              <a:gd name="connsiteX173" fmla="*/ 3492420 w 7467600"/>
              <a:gd name="connsiteY173" fmla="*/ 4510145 h 6858000"/>
              <a:gd name="connsiteX174" fmla="*/ 3364086 w 7467600"/>
              <a:gd name="connsiteY174" fmla="*/ 4480340 h 6858000"/>
              <a:gd name="connsiteX175" fmla="*/ 3225818 w 7467600"/>
              <a:gd name="connsiteY175" fmla="*/ 4411822 h 6858000"/>
              <a:gd name="connsiteX176" fmla="*/ 3129696 w 7467600"/>
              <a:gd name="connsiteY176" fmla="*/ 4360704 h 6858000"/>
              <a:gd name="connsiteX177" fmla="*/ 2814545 w 7467600"/>
              <a:gd name="connsiteY177" fmla="*/ 4282955 h 6858000"/>
              <a:gd name="connsiteX178" fmla="*/ 2305292 w 7467600"/>
              <a:gd name="connsiteY178" fmla="*/ 4219492 h 6858000"/>
              <a:gd name="connsiteX179" fmla="*/ 2626982 w 7467600"/>
              <a:gd name="connsiteY179" fmla="*/ 4206450 h 6858000"/>
              <a:gd name="connsiteX180" fmla="*/ 2490617 w 7467600"/>
              <a:gd name="connsiteY180" fmla="*/ 4206951 h 6858000"/>
              <a:gd name="connsiteX181" fmla="*/ 2819869 w 7467600"/>
              <a:gd name="connsiteY181" fmla="*/ 4252936 h 6858000"/>
              <a:gd name="connsiteX182" fmla="*/ 3143018 w 7467600"/>
              <a:gd name="connsiteY182" fmla="*/ 4332698 h 6858000"/>
              <a:gd name="connsiteX183" fmla="*/ 3241520 w 7467600"/>
              <a:gd name="connsiteY183" fmla="*/ 4385112 h 6858000"/>
              <a:gd name="connsiteX184" fmla="*/ 3374575 w 7467600"/>
              <a:gd name="connsiteY184" fmla="*/ 4451517 h 6858000"/>
              <a:gd name="connsiteX185" fmla="*/ 3505221 w 7467600"/>
              <a:gd name="connsiteY185" fmla="*/ 4480757 h 6858000"/>
              <a:gd name="connsiteX186" fmla="*/ 2626982 w 7467600"/>
              <a:gd name="connsiteY186" fmla="*/ 4206450 h 6858000"/>
              <a:gd name="connsiteX187" fmla="*/ 1310106 w 7467600"/>
              <a:gd name="connsiteY187" fmla="*/ 3943217 h 6858000"/>
              <a:gd name="connsiteX188" fmla="*/ 854994 w 7467600"/>
              <a:gd name="connsiteY188" fmla="*/ 4399136 h 6858000"/>
              <a:gd name="connsiteX189" fmla="*/ 742462 w 7467600"/>
              <a:gd name="connsiteY189" fmla="*/ 4594648 h 6858000"/>
              <a:gd name="connsiteX190" fmla="*/ 820602 w 7467600"/>
              <a:gd name="connsiteY190" fmla="*/ 4485915 h 6858000"/>
              <a:gd name="connsiteX191" fmla="*/ 878295 w 7467600"/>
              <a:gd name="connsiteY191" fmla="*/ 4403594 h 6858000"/>
              <a:gd name="connsiteX192" fmla="*/ 1240607 w 7467600"/>
              <a:gd name="connsiteY192" fmla="*/ 4010401 h 6858000"/>
              <a:gd name="connsiteX193" fmla="*/ 1310106 w 7467600"/>
              <a:gd name="connsiteY193" fmla="*/ 3943217 h 6858000"/>
              <a:gd name="connsiteX194" fmla="*/ 1423113 w 7467600"/>
              <a:gd name="connsiteY194" fmla="*/ 3874565 h 6858000"/>
              <a:gd name="connsiteX195" fmla="*/ 1260565 w 7467600"/>
              <a:gd name="connsiteY195" fmla="*/ 4031982 h 6858000"/>
              <a:gd name="connsiteX196" fmla="*/ 901900 w 7467600"/>
              <a:gd name="connsiteY196" fmla="*/ 4421236 h 6858000"/>
              <a:gd name="connsiteX197" fmla="*/ 845044 w 7467600"/>
              <a:gd name="connsiteY197" fmla="*/ 4502436 h 6858000"/>
              <a:gd name="connsiteX198" fmla="*/ 685926 w 7467600"/>
              <a:gd name="connsiteY198" fmla="*/ 4703069 h 6858000"/>
              <a:gd name="connsiteX199" fmla="*/ 684248 w 7467600"/>
              <a:gd name="connsiteY199" fmla="*/ 4706721 h 6858000"/>
              <a:gd name="connsiteX200" fmla="*/ 1423113 w 7467600"/>
              <a:gd name="connsiteY200" fmla="*/ 3874565 h 6858000"/>
              <a:gd name="connsiteX201" fmla="*/ 3316479 w 7467600"/>
              <a:gd name="connsiteY201" fmla="*/ 3872136 h 6858000"/>
              <a:gd name="connsiteX202" fmla="*/ 3546806 w 7467600"/>
              <a:gd name="connsiteY202" fmla="*/ 4356139 h 6858000"/>
              <a:gd name="connsiteX203" fmla="*/ 3364433 w 7467600"/>
              <a:gd name="connsiteY203" fmla="*/ 3953121 h 6858000"/>
              <a:gd name="connsiteX204" fmla="*/ 3316479 w 7467600"/>
              <a:gd name="connsiteY204" fmla="*/ 3872136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55073 w 7467600"/>
              <a:gd name="connsiteY236" fmla="*/ 3650884 h 6858000"/>
              <a:gd name="connsiteX237" fmla="*/ 3670252 w 7467600"/>
              <a:gd name="connsiteY237" fmla="*/ 3622798 h 6858000"/>
              <a:gd name="connsiteX238" fmla="*/ 3817258 w 7467600"/>
              <a:gd name="connsiteY238" fmla="*/ 3723577 h 6858000"/>
              <a:gd name="connsiteX239" fmla="*/ 4000461 w 7467600"/>
              <a:gd name="connsiteY239" fmla="*/ 3855966 h 6858000"/>
              <a:gd name="connsiteX240" fmla="*/ 4088180 w 7467600"/>
              <a:gd name="connsiteY240" fmla="*/ 3929774 h 6858000"/>
              <a:gd name="connsiteX241" fmla="*/ 4184555 w 7467600"/>
              <a:gd name="connsiteY241" fmla="*/ 4010683 h 6858000"/>
              <a:gd name="connsiteX242" fmla="*/ 4399563 w 7467600"/>
              <a:gd name="connsiteY242" fmla="*/ 4158106 h 6858000"/>
              <a:gd name="connsiteX243" fmla="*/ 4684469 w 7467600"/>
              <a:gd name="connsiteY243" fmla="*/ 4364680 h 6858000"/>
              <a:gd name="connsiteX244" fmla="*/ 4690271 w 7467600"/>
              <a:gd name="connsiteY244" fmla="*/ 4370034 h 6858000"/>
              <a:gd name="connsiteX245" fmla="*/ 4136093 w 7467600"/>
              <a:gd name="connsiteY245" fmla="*/ 3858466 h 6858000"/>
              <a:gd name="connsiteX246" fmla="*/ 3670252 w 7467600"/>
              <a:gd name="connsiteY246" fmla="*/ 3622798 h 6858000"/>
              <a:gd name="connsiteX247" fmla="*/ 4440129 w 7467600"/>
              <a:gd name="connsiteY247" fmla="*/ 3448571 h 6858000"/>
              <a:gd name="connsiteX248" fmla="*/ 4856525 w 7467600"/>
              <a:gd name="connsiteY248" fmla="*/ 3915351 h 6858000"/>
              <a:gd name="connsiteX249" fmla="*/ 5059055 w 7467600"/>
              <a:gd name="connsiteY249" fmla="*/ 4108918 h 6858000"/>
              <a:gd name="connsiteX250" fmla="*/ 5290070 w 7467600"/>
              <a:gd name="connsiteY250" fmla="*/ 4263619 h 6858000"/>
              <a:gd name="connsiteX251" fmla="*/ 4834991 w 7467600"/>
              <a:gd name="connsiteY251" fmla="*/ 3830985 h 6858000"/>
              <a:gd name="connsiteX252" fmla="*/ 4440129 w 7467600"/>
              <a:gd name="connsiteY252" fmla="*/ 3448571 h 6858000"/>
              <a:gd name="connsiteX253" fmla="*/ 4441737 w 7467600"/>
              <a:gd name="connsiteY253" fmla="*/ 3399734 h 6858000"/>
              <a:gd name="connsiteX254" fmla="*/ 4431236 w 7467600"/>
              <a:gd name="connsiteY254" fmla="*/ 3400954 h 6858000"/>
              <a:gd name="connsiteX255" fmla="*/ 4557150 w 7467600"/>
              <a:gd name="connsiteY255" fmla="*/ 3510023 h 6858000"/>
              <a:gd name="connsiteX256" fmla="*/ 4856936 w 7467600"/>
              <a:gd name="connsiteY256" fmla="*/ 3809146 h 6858000"/>
              <a:gd name="connsiteX257" fmla="*/ 5111996 w 7467600"/>
              <a:gd name="connsiteY257" fmla="*/ 4065759 h 6858000"/>
              <a:gd name="connsiteX258" fmla="*/ 5388878 w 7467600"/>
              <a:gd name="connsiteY258" fmla="*/ 4300185 h 6858000"/>
              <a:gd name="connsiteX259" fmla="*/ 5425556 w 7467600"/>
              <a:gd name="connsiteY259" fmla="*/ 4308967 h 6858000"/>
              <a:gd name="connsiteX260" fmla="*/ 4943646 w 7467600"/>
              <a:gd name="connsiteY260" fmla="*/ 3822916 h 6858000"/>
              <a:gd name="connsiteX261" fmla="*/ 4594837 w 7467600"/>
              <a:gd name="connsiteY261" fmla="*/ 3532274 h 6858000"/>
              <a:gd name="connsiteX262" fmla="*/ 4441737 w 7467600"/>
              <a:gd name="connsiteY262" fmla="*/ 3399734 h 6858000"/>
              <a:gd name="connsiteX263" fmla="*/ 5425834 w 7467600"/>
              <a:gd name="connsiteY263" fmla="*/ 3162785 h 6858000"/>
              <a:gd name="connsiteX264" fmla="*/ 5401644 w 7467600"/>
              <a:gd name="connsiteY264" fmla="*/ 3617847 h 6858000"/>
              <a:gd name="connsiteX265" fmla="*/ 5467256 w 7467600"/>
              <a:gd name="connsiteY265" fmla="*/ 4175494 h 6858000"/>
              <a:gd name="connsiteX266" fmla="*/ 5448069 w 7467600"/>
              <a:gd name="connsiteY266" fmla="*/ 3567554 h 6858000"/>
              <a:gd name="connsiteX267" fmla="*/ 5425834 w 7467600"/>
              <a:gd name="connsiteY267" fmla="*/ 3162785 h 6858000"/>
              <a:gd name="connsiteX268" fmla="*/ 1318687 w 7467600"/>
              <a:gd name="connsiteY268" fmla="*/ 3113840 h 6858000"/>
              <a:gd name="connsiteX269" fmla="*/ 1066793 w 7467600"/>
              <a:gd name="connsiteY269" fmla="*/ 3212171 h 6858000"/>
              <a:gd name="connsiteX270" fmla="*/ 993319 w 7467600"/>
              <a:gd name="connsiteY270" fmla="*/ 3247648 h 6858000"/>
              <a:gd name="connsiteX271" fmla="*/ 853081 w 7467600"/>
              <a:gd name="connsiteY271" fmla="*/ 3312410 h 6858000"/>
              <a:gd name="connsiteX272" fmla="*/ 805957 w 7467600"/>
              <a:gd name="connsiteY272" fmla="*/ 3330443 h 6858000"/>
              <a:gd name="connsiteX273" fmla="*/ 1318687 w 7467600"/>
              <a:gd name="connsiteY273" fmla="*/ 3113840 h 6858000"/>
              <a:gd name="connsiteX274" fmla="*/ 5453702 w 7467600"/>
              <a:gd name="connsiteY274" fmla="*/ 3090882 h 6858000"/>
              <a:gd name="connsiteX275" fmla="*/ 5480135 w 7467600"/>
              <a:gd name="connsiteY275" fmla="*/ 3565802 h 6858000"/>
              <a:gd name="connsiteX276" fmla="*/ 5499023 w 7467600"/>
              <a:gd name="connsiteY276" fmla="*/ 4166310 h 6858000"/>
              <a:gd name="connsiteX277" fmla="*/ 5547022 w 7467600"/>
              <a:gd name="connsiteY277" fmla="*/ 3607838 h 6858000"/>
              <a:gd name="connsiteX278" fmla="*/ 5515964 w 7467600"/>
              <a:gd name="connsiteY278" fmla="*/ 3378541 h 6858000"/>
              <a:gd name="connsiteX279" fmla="*/ 5453702 w 7467600"/>
              <a:gd name="connsiteY279" fmla="*/ 3090882 h 6858000"/>
              <a:gd name="connsiteX280" fmla="*/ 1238695 w 7467600"/>
              <a:gd name="connsiteY280" fmla="*/ 3076820 h 6858000"/>
              <a:gd name="connsiteX281" fmla="*/ 716371 w 7467600"/>
              <a:gd name="connsiteY281" fmla="*/ 3293249 h 6858000"/>
              <a:gd name="connsiteX282" fmla="*/ 579522 w 7467600"/>
              <a:gd name="connsiteY282" fmla="*/ 3371759 h 6858000"/>
              <a:gd name="connsiteX283" fmla="*/ 600288 w 7467600"/>
              <a:gd name="connsiteY283" fmla="*/ 3365555 h 6858000"/>
              <a:gd name="connsiteX284" fmla="*/ 840692 w 7467600"/>
              <a:gd name="connsiteY284" fmla="*/ 3284921 h 6858000"/>
              <a:gd name="connsiteX285" fmla="*/ 979248 w 7467600"/>
              <a:gd name="connsiteY285" fmla="*/ 3221003 h 6858000"/>
              <a:gd name="connsiteX286" fmla="*/ 1053282 w 7467600"/>
              <a:gd name="connsiteY286" fmla="*/ 3185247 h 6858000"/>
              <a:gd name="connsiteX287" fmla="*/ 1320603 w 7467600"/>
              <a:gd name="connsiteY287" fmla="*/ 3081281 h 6858000"/>
              <a:gd name="connsiteX288" fmla="*/ 1238695 w 7467600"/>
              <a:gd name="connsiteY288" fmla="*/ 3076820 h 6858000"/>
              <a:gd name="connsiteX289" fmla="*/ 5425627 w 7467600"/>
              <a:gd name="connsiteY289" fmla="*/ 2954192 h 6858000"/>
              <a:gd name="connsiteX290" fmla="*/ 5470770 w 7467600"/>
              <a:gd name="connsiteY290" fmla="*/ 3005435 h 6858000"/>
              <a:gd name="connsiteX291" fmla="*/ 5519779 w 7467600"/>
              <a:gd name="connsiteY291" fmla="*/ 4359223 h 6858000"/>
              <a:gd name="connsiteX292" fmla="*/ 5520293 w 7467600"/>
              <a:gd name="connsiteY292" fmla="*/ 4360602 h 6858000"/>
              <a:gd name="connsiteX293" fmla="*/ 5767221 w 7467600"/>
              <a:gd name="connsiteY293" fmla="*/ 4665564 h 6858000"/>
              <a:gd name="connsiteX294" fmla="*/ 6937169 w 7467600"/>
              <a:gd name="connsiteY294" fmla="*/ 4815941 h 6858000"/>
              <a:gd name="connsiteX295" fmla="*/ 6953922 w 7467600"/>
              <a:gd name="connsiteY295" fmla="*/ 4890068 h 6858000"/>
              <a:gd name="connsiteX296" fmla="*/ 6071359 w 7467600"/>
              <a:gd name="connsiteY296" fmla="*/ 4770770 h 6858000"/>
              <a:gd name="connsiteX297" fmla="*/ 6038839 w 7467600"/>
              <a:gd name="connsiteY297" fmla="*/ 4764474 h 6858000"/>
              <a:gd name="connsiteX298" fmla="*/ 6038706 w 7467600"/>
              <a:gd name="connsiteY298" fmla="*/ 4763847 h 6858000"/>
              <a:gd name="connsiteX299" fmla="*/ 6037784 w 7467600"/>
              <a:gd name="connsiteY299" fmla="*/ 4764270 h 6858000"/>
              <a:gd name="connsiteX300" fmla="*/ 6038839 w 7467600"/>
              <a:gd name="connsiteY300" fmla="*/ 4764474 h 6858000"/>
              <a:gd name="connsiteX301" fmla="*/ 6040338 w 7467600"/>
              <a:gd name="connsiteY301" fmla="*/ 4771418 h 6858000"/>
              <a:gd name="connsiteX302" fmla="*/ 6024488 w 7467600"/>
              <a:gd name="connsiteY302" fmla="*/ 4809903 h 6858000"/>
              <a:gd name="connsiteX303" fmla="*/ 5599771 w 7467600"/>
              <a:gd name="connsiteY303" fmla="*/ 5509652 h 6858000"/>
              <a:gd name="connsiteX304" fmla="*/ 5548843 w 7467600"/>
              <a:gd name="connsiteY304" fmla="*/ 5563845 h 6858000"/>
              <a:gd name="connsiteX305" fmla="*/ 5940952 w 7467600"/>
              <a:gd name="connsiteY305" fmla="*/ 6250028 h 6858000"/>
              <a:gd name="connsiteX306" fmla="*/ 6043441 w 7467600"/>
              <a:gd name="connsiteY306" fmla="*/ 6665847 h 6858000"/>
              <a:gd name="connsiteX307" fmla="*/ 6093432 w 7467600"/>
              <a:gd name="connsiteY307" fmla="*/ 6858000 h 6858000"/>
              <a:gd name="connsiteX308" fmla="*/ 6034344 w 7467600"/>
              <a:gd name="connsiteY308" fmla="*/ 6858000 h 6858000"/>
              <a:gd name="connsiteX309" fmla="*/ 6026679 w 7467600"/>
              <a:gd name="connsiteY309" fmla="*/ 6836959 h 6858000"/>
              <a:gd name="connsiteX310" fmla="*/ 5800441 w 7467600"/>
              <a:gd name="connsiteY310" fmla="*/ 6335286 h 6858000"/>
              <a:gd name="connsiteX311" fmla="*/ 5526562 w 7467600"/>
              <a:gd name="connsiteY311" fmla="*/ 5705388 h 6858000"/>
              <a:gd name="connsiteX312" fmla="*/ 5519640 w 7467600"/>
              <a:gd name="connsiteY312" fmla="*/ 5683774 h 6858000"/>
              <a:gd name="connsiteX313" fmla="*/ 5844559 w 7467600"/>
              <a:gd name="connsiteY313" fmla="*/ 6553349 h 6858000"/>
              <a:gd name="connsiteX314" fmla="*/ 5975994 w 7467600"/>
              <a:gd name="connsiteY314" fmla="*/ 6858000 h 6858000"/>
              <a:gd name="connsiteX315" fmla="*/ 5898547 w 7467600"/>
              <a:gd name="connsiteY315" fmla="*/ 6858000 h 6858000"/>
              <a:gd name="connsiteX316" fmla="*/ 5682041 w 7467600"/>
              <a:gd name="connsiteY316" fmla="*/ 6355860 h 6858000"/>
              <a:gd name="connsiteX317" fmla="*/ 5461758 w 7467600"/>
              <a:gd name="connsiteY317" fmla="*/ 5820220 h 6858000"/>
              <a:gd name="connsiteX318" fmla="*/ 5237282 w 7467600"/>
              <a:gd name="connsiteY318" fmla="*/ 6579086 h 6858000"/>
              <a:gd name="connsiteX319" fmla="*/ 5115009 w 7467600"/>
              <a:gd name="connsiteY319" fmla="*/ 6858000 h 6858000"/>
              <a:gd name="connsiteX320" fmla="*/ 5028074 w 7467600"/>
              <a:gd name="connsiteY320" fmla="*/ 6858000 h 6858000"/>
              <a:gd name="connsiteX321" fmla="*/ 5079508 w 7467600"/>
              <a:gd name="connsiteY321" fmla="*/ 6749074 h 6858000"/>
              <a:gd name="connsiteX322" fmla="*/ 5371846 w 7467600"/>
              <a:gd name="connsiteY322" fmla="*/ 5924413 h 6858000"/>
              <a:gd name="connsiteX323" fmla="*/ 5270512 w 7467600"/>
              <a:gd name="connsiteY323" fmla="*/ 6138975 h 6858000"/>
              <a:gd name="connsiteX324" fmla="*/ 5062409 w 7467600"/>
              <a:gd name="connsiteY324" fmla="*/ 6653544 h 6858000"/>
              <a:gd name="connsiteX325" fmla="*/ 5036628 w 7467600"/>
              <a:gd name="connsiteY325" fmla="*/ 6754247 h 6858000"/>
              <a:gd name="connsiteX326" fmla="*/ 5009112 w 7467600"/>
              <a:gd name="connsiteY326" fmla="*/ 6858000 h 6858000"/>
              <a:gd name="connsiteX327" fmla="*/ 4976679 w 7467600"/>
              <a:gd name="connsiteY327" fmla="*/ 6858000 h 6858000"/>
              <a:gd name="connsiteX328" fmla="*/ 5006537 w 7467600"/>
              <a:gd name="connsiteY328" fmla="*/ 6747068 h 6858000"/>
              <a:gd name="connsiteX329" fmla="*/ 5032723 w 7467600"/>
              <a:gd name="connsiteY329" fmla="*/ 6644957 h 6858000"/>
              <a:gd name="connsiteX330" fmla="*/ 5242949 w 7467600"/>
              <a:gd name="connsiteY330" fmla="*/ 6125175 h 6858000"/>
              <a:gd name="connsiteX331" fmla="*/ 5286321 w 7467600"/>
              <a:gd name="connsiteY331" fmla="*/ 6033555 h 6858000"/>
              <a:gd name="connsiteX332" fmla="*/ 5008210 w 7467600"/>
              <a:gd name="connsiteY332" fmla="*/ 6649194 h 6858000"/>
              <a:gd name="connsiteX333" fmla="*/ 4986321 w 7467600"/>
              <a:gd name="connsiteY333" fmla="*/ 6765687 h 6858000"/>
              <a:gd name="connsiteX334" fmla="*/ 4973474 w 7467600"/>
              <a:gd name="connsiteY334" fmla="*/ 6858000 h 6858000"/>
              <a:gd name="connsiteX335" fmla="*/ 4907178 w 7467600"/>
              <a:gd name="connsiteY335" fmla="*/ 6858000 h 6858000"/>
              <a:gd name="connsiteX336" fmla="*/ 4910810 w 7467600"/>
              <a:gd name="connsiteY336" fmla="*/ 6829660 h 6858000"/>
              <a:gd name="connsiteX337" fmla="*/ 4987461 w 7467600"/>
              <a:gd name="connsiteY337" fmla="*/ 6432994 h 6858000"/>
              <a:gd name="connsiteX338" fmla="*/ 5179262 w 7467600"/>
              <a:gd name="connsiteY338" fmla="*/ 6035044 h 6858000"/>
              <a:gd name="connsiteX339" fmla="*/ 4689678 w 7467600"/>
              <a:gd name="connsiteY339" fmla="*/ 6440241 h 6858000"/>
              <a:gd name="connsiteX340" fmla="*/ 4477543 w 7467600"/>
              <a:gd name="connsiteY340" fmla="*/ 6674836 h 6858000"/>
              <a:gd name="connsiteX341" fmla="*/ 4329957 w 7467600"/>
              <a:gd name="connsiteY341" fmla="*/ 6858000 h 6858000"/>
              <a:gd name="connsiteX342" fmla="*/ 4218595 w 7467600"/>
              <a:gd name="connsiteY342" fmla="*/ 6858000 h 6858000"/>
              <a:gd name="connsiteX343" fmla="*/ 4368888 w 7467600"/>
              <a:gd name="connsiteY343" fmla="*/ 6668412 h 6858000"/>
              <a:gd name="connsiteX344" fmla="*/ 4563091 w 7467600"/>
              <a:gd name="connsiteY344" fmla="*/ 6442508 h 6858000"/>
              <a:gd name="connsiteX345" fmla="*/ 5387324 w 7467600"/>
              <a:gd name="connsiteY345" fmla="*/ 5705830 h 6858000"/>
              <a:gd name="connsiteX346" fmla="*/ 5073620 w 7467600"/>
              <a:gd name="connsiteY346" fmla="*/ 5955437 h 6858000"/>
              <a:gd name="connsiteX347" fmla="*/ 4689789 w 7467600"/>
              <a:gd name="connsiteY347" fmla="*/ 6268382 h 6858000"/>
              <a:gd name="connsiteX348" fmla="*/ 4418722 w 7467600"/>
              <a:gd name="connsiteY348" fmla="*/ 6570886 h 6858000"/>
              <a:gd name="connsiteX349" fmla="*/ 4214944 w 7467600"/>
              <a:gd name="connsiteY349" fmla="*/ 6858000 h 6858000"/>
              <a:gd name="connsiteX350" fmla="*/ 4177898 w 7467600"/>
              <a:gd name="connsiteY350" fmla="*/ 6858000 h 6858000"/>
              <a:gd name="connsiteX351" fmla="*/ 4391597 w 7467600"/>
              <a:gd name="connsiteY351" fmla="*/ 6556370 h 6858000"/>
              <a:gd name="connsiteX352" fmla="*/ 4668889 w 7467600"/>
              <a:gd name="connsiteY352" fmla="*/ 6246399 h 6858000"/>
              <a:gd name="connsiteX353" fmla="*/ 5055427 w 7467600"/>
              <a:gd name="connsiteY353" fmla="*/ 5931476 h 6858000"/>
              <a:gd name="connsiteX354" fmla="*/ 5371814 w 7467600"/>
              <a:gd name="connsiteY354" fmla="*/ 5678975 h 6858000"/>
              <a:gd name="connsiteX355" fmla="*/ 4987918 w 7467600"/>
              <a:gd name="connsiteY355" fmla="*/ 5838701 h 6858000"/>
              <a:gd name="connsiteX356" fmla="*/ 4317146 w 7467600"/>
              <a:gd name="connsiteY356" fmla="*/ 6587716 h 6858000"/>
              <a:gd name="connsiteX357" fmla="*/ 4171627 w 7467600"/>
              <a:gd name="connsiteY357" fmla="*/ 6858000 h 6858000"/>
              <a:gd name="connsiteX358" fmla="*/ 4081585 w 7467600"/>
              <a:gd name="connsiteY358" fmla="*/ 6858000 h 6858000"/>
              <a:gd name="connsiteX359" fmla="*/ 4238603 w 7467600"/>
              <a:gd name="connsiteY359" fmla="*/ 6559341 h 6858000"/>
              <a:gd name="connsiteX360" fmla="*/ 4778333 w 7467600"/>
              <a:gd name="connsiteY360" fmla="*/ 5873626 h 6858000"/>
              <a:gd name="connsiteX361" fmla="*/ 5414185 w 7467600"/>
              <a:gd name="connsiteY361" fmla="*/ 5573882 h 6858000"/>
              <a:gd name="connsiteX362" fmla="*/ 5959648 w 7467600"/>
              <a:gd name="connsiteY362" fmla="*/ 4760797 h 6858000"/>
              <a:gd name="connsiteX363" fmla="*/ 5355019 w 7467600"/>
              <a:gd name="connsiteY363" fmla="*/ 4734672 h 6858000"/>
              <a:gd name="connsiteX364" fmla="*/ 5083565 w 7467600"/>
              <a:gd name="connsiteY364" fmla="*/ 5179121 h 6858000"/>
              <a:gd name="connsiteX365" fmla="*/ 4713577 w 7467600"/>
              <a:gd name="connsiteY365" fmla="*/ 5616803 h 6858000"/>
              <a:gd name="connsiteX366" fmla="*/ 3989559 w 7467600"/>
              <a:gd name="connsiteY366" fmla="*/ 6145945 h 6858000"/>
              <a:gd name="connsiteX367" fmla="*/ 3939824 w 7467600"/>
              <a:gd name="connsiteY367" fmla="*/ 6066900 h 6858000"/>
              <a:gd name="connsiteX368" fmla="*/ 4584537 w 7467600"/>
              <a:gd name="connsiteY368" fmla="*/ 5324826 h 6858000"/>
              <a:gd name="connsiteX369" fmla="*/ 5037105 w 7467600"/>
              <a:gd name="connsiteY369" fmla="*/ 5088765 h 6858000"/>
              <a:gd name="connsiteX370" fmla="*/ 5039930 w 7467600"/>
              <a:gd name="connsiteY370" fmla="*/ 5089585 h 6858000"/>
              <a:gd name="connsiteX371" fmla="*/ 5263764 w 7467600"/>
              <a:gd name="connsiteY371" fmla="*/ 4735525 h 6858000"/>
              <a:gd name="connsiteX372" fmla="*/ 4086300 w 7467600"/>
              <a:gd name="connsiteY372" fmla="*/ 4884599 h 6858000"/>
              <a:gd name="connsiteX373" fmla="*/ 4085485 w 7467600"/>
              <a:gd name="connsiteY373" fmla="*/ 4899070 h 6858000"/>
              <a:gd name="connsiteX374" fmla="*/ 3871915 w 7467600"/>
              <a:gd name="connsiteY374" fmla="*/ 5253645 h 6858000"/>
              <a:gd name="connsiteX375" fmla="*/ 3799374 w 7467600"/>
              <a:gd name="connsiteY375" fmla="*/ 5466127 h 6858000"/>
              <a:gd name="connsiteX376" fmla="*/ 3498850 w 7467600"/>
              <a:gd name="connsiteY376" fmla="*/ 6661888 h 6858000"/>
              <a:gd name="connsiteX377" fmla="*/ 3399216 w 7467600"/>
              <a:gd name="connsiteY377" fmla="*/ 6858000 h 6858000"/>
              <a:gd name="connsiteX378" fmla="*/ 3303688 w 7467600"/>
              <a:gd name="connsiteY378" fmla="*/ 6858000 h 6858000"/>
              <a:gd name="connsiteX379" fmla="*/ 3391774 w 7467600"/>
              <a:gd name="connsiteY379" fmla="*/ 6697181 h 6858000"/>
              <a:gd name="connsiteX380" fmla="*/ 3735540 w 7467600"/>
              <a:gd name="connsiteY380" fmla="*/ 5546923 h 6858000"/>
              <a:gd name="connsiteX381" fmla="*/ 3729438 w 7467600"/>
              <a:gd name="connsiteY381" fmla="*/ 5569058 h 6858000"/>
              <a:gd name="connsiteX382" fmla="*/ 3707782 w 7467600"/>
              <a:gd name="connsiteY382" fmla="*/ 5644908 h 6858000"/>
              <a:gd name="connsiteX383" fmla="*/ 3583827 w 7467600"/>
              <a:gd name="connsiteY383" fmla="*/ 6039215 h 6858000"/>
              <a:gd name="connsiteX384" fmla="*/ 3547861 w 7467600"/>
              <a:gd name="connsiteY384" fmla="*/ 6129609 h 6858000"/>
              <a:gd name="connsiteX385" fmla="*/ 3490905 w 7467600"/>
              <a:gd name="connsiteY385" fmla="*/ 6277660 h 6858000"/>
              <a:gd name="connsiteX386" fmla="*/ 3455859 w 7467600"/>
              <a:gd name="connsiteY386" fmla="*/ 6391301 h 6858000"/>
              <a:gd name="connsiteX387" fmla="*/ 3429112 w 7467600"/>
              <a:gd name="connsiteY387" fmla="*/ 6479469 h 6858000"/>
              <a:gd name="connsiteX388" fmla="*/ 3304862 w 7467600"/>
              <a:gd name="connsiteY388" fmla="*/ 6796476 h 6858000"/>
              <a:gd name="connsiteX389" fmla="*/ 3276071 w 7467600"/>
              <a:gd name="connsiteY389" fmla="*/ 6858000 h 6858000"/>
              <a:gd name="connsiteX390" fmla="*/ 3240805 w 7467600"/>
              <a:gd name="connsiteY390" fmla="*/ 6858000 h 6858000"/>
              <a:gd name="connsiteX391" fmla="*/ 3275917 w 7467600"/>
              <a:gd name="connsiteY391" fmla="*/ 6783192 h 6858000"/>
              <a:gd name="connsiteX392" fmla="*/ 3399358 w 7467600"/>
              <a:gd name="connsiteY392" fmla="*/ 6469011 h 6858000"/>
              <a:gd name="connsiteX393" fmla="*/ 3425650 w 7467600"/>
              <a:gd name="connsiteY393" fmla="*/ 6381333 h 6858000"/>
              <a:gd name="connsiteX394" fmla="*/ 3460661 w 7467600"/>
              <a:gd name="connsiteY394" fmla="*/ 6266763 h 6858000"/>
              <a:gd name="connsiteX395" fmla="*/ 3518021 w 7467600"/>
              <a:gd name="connsiteY395" fmla="*/ 6117298 h 6858000"/>
              <a:gd name="connsiteX396" fmla="*/ 3554035 w 7467600"/>
              <a:gd name="connsiteY396" fmla="*/ 6027832 h 6858000"/>
              <a:gd name="connsiteX397" fmla="*/ 3677174 w 7467600"/>
              <a:gd name="connsiteY397" fmla="*/ 5636351 h 6858000"/>
              <a:gd name="connsiteX398" fmla="*/ 3698819 w 7467600"/>
              <a:gd name="connsiteY398" fmla="*/ 5560503 h 6858000"/>
              <a:gd name="connsiteX399" fmla="*/ 3702094 w 7467600"/>
              <a:gd name="connsiteY399" fmla="*/ 5549194 h 6858000"/>
              <a:gd name="connsiteX400" fmla="*/ 3398355 w 7467600"/>
              <a:gd name="connsiteY400" fmla="*/ 6094603 h 6858000"/>
              <a:gd name="connsiteX401" fmla="*/ 3193941 w 7467600"/>
              <a:gd name="connsiteY401" fmla="*/ 6798775 h 6858000"/>
              <a:gd name="connsiteX402" fmla="*/ 3184140 w 7467600"/>
              <a:gd name="connsiteY402" fmla="*/ 6858000 h 6858000"/>
              <a:gd name="connsiteX403" fmla="*/ 3099978 w 7467600"/>
              <a:gd name="connsiteY403" fmla="*/ 6858000 h 6858000"/>
              <a:gd name="connsiteX404" fmla="*/ 3101556 w 7467600"/>
              <a:gd name="connsiteY404" fmla="*/ 6843337 h 6858000"/>
              <a:gd name="connsiteX405" fmla="*/ 3370162 w 7467600"/>
              <a:gd name="connsiteY405" fmla="*/ 5785550 h 6858000"/>
              <a:gd name="connsiteX406" fmla="*/ 3746477 w 7467600"/>
              <a:gd name="connsiteY406" fmla="*/ 5377889 h 6858000"/>
              <a:gd name="connsiteX407" fmla="*/ 3863399 w 7467600"/>
              <a:gd name="connsiteY407" fmla="*/ 5087257 h 6858000"/>
              <a:gd name="connsiteX408" fmla="*/ 3968712 w 7467600"/>
              <a:gd name="connsiteY408" fmla="*/ 4913989 h 6858000"/>
              <a:gd name="connsiteX409" fmla="*/ 2792390 w 7467600"/>
              <a:gd name="connsiteY409" fmla="*/ 5382974 h 6858000"/>
              <a:gd name="connsiteX410" fmla="*/ 2714982 w 7467600"/>
              <a:gd name="connsiteY410" fmla="*/ 5427051 h 6858000"/>
              <a:gd name="connsiteX411" fmla="*/ 2813361 w 7467600"/>
              <a:gd name="connsiteY411" fmla="*/ 6023912 h 6858000"/>
              <a:gd name="connsiteX412" fmla="*/ 2688430 w 7467600"/>
              <a:gd name="connsiteY412" fmla="*/ 6801564 h 6858000"/>
              <a:gd name="connsiteX413" fmla="*/ 2629626 w 7467600"/>
              <a:gd name="connsiteY413" fmla="*/ 6763394 h 6858000"/>
              <a:gd name="connsiteX414" fmla="*/ 2565328 w 7467600"/>
              <a:gd name="connsiteY414" fmla="*/ 5516399 h 6858000"/>
              <a:gd name="connsiteX415" fmla="*/ 1922999 w 7467600"/>
              <a:gd name="connsiteY415" fmla="*/ 5980343 h 6858000"/>
              <a:gd name="connsiteX416" fmla="*/ 1950261 w 7467600"/>
              <a:gd name="connsiteY416" fmla="*/ 6405858 h 6858000"/>
              <a:gd name="connsiteX417" fmla="*/ 2365554 w 7467600"/>
              <a:gd name="connsiteY417" fmla="*/ 6759107 h 6858000"/>
              <a:gd name="connsiteX418" fmla="*/ 2424142 w 7467600"/>
              <a:gd name="connsiteY418" fmla="*/ 6858000 h 6858000"/>
              <a:gd name="connsiteX419" fmla="*/ 2395994 w 7467600"/>
              <a:gd name="connsiteY419" fmla="*/ 6858000 h 6858000"/>
              <a:gd name="connsiteX420" fmla="*/ 2392863 w 7467600"/>
              <a:gd name="connsiteY420" fmla="*/ 6852964 h 6858000"/>
              <a:gd name="connsiteX421" fmla="*/ 2017589 w 7467600"/>
              <a:gd name="connsiteY421" fmla="*/ 6493982 h 6858000"/>
              <a:gd name="connsiteX422" fmla="*/ 2147336 w 7467600"/>
              <a:gd name="connsiteY422" fmla="*/ 6594052 h 6858000"/>
              <a:gd name="connsiteX423" fmla="*/ 2207047 w 7467600"/>
              <a:gd name="connsiteY423" fmla="*/ 6654540 h 6858000"/>
              <a:gd name="connsiteX424" fmla="*/ 2299106 w 7467600"/>
              <a:gd name="connsiteY424" fmla="*/ 6778931 h 6858000"/>
              <a:gd name="connsiteX425" fmla="*/ 2314430 w 7467600"/>
              <a:gd name="connsiteY425" fmla="*/ 6801144 h 6858000"/>
              <a:gd name="connsiteX426" fmla="*/ 2352406 w 7467600"/>
              <a:gd name="connsiteY426" fmla="*/ 6858000 h 6858000"/>
              <a:gd name="connsiteX427" fmla="*/ 2314492 w 7467600"/>
              <a:gd name="connsiteY427" fmla="*/ 6858000 h 6858000"/>
              <a:gd name="connsiteX428" fmla="*/ 2288095 w 7467600"/>
              <a:gd name="connsiteY428" fmla="*/ 6818030 h 6858000"/>
              <a:gd name="connsiteX429" fmla="*/ 2272768 w 7467600"/>
              <a:gd name="connsiteY429" fmla="*/ 6795822 h 6858000"/>
              <a:gd name="connsiteX430" fmla="*/ 2182715 w 7467600"/>
              <a:gd name="connsiteY430" fmla="*/ 6675071 h 6858000"/>
              <a:gd name="connsiteX431" fmla="*/ 2032061 w 7467600"/>
              <a:gd name="connsiteY431" fmla="*/ 6541380 h 6858000"/>
              <a:gd name="connsiteX432" fmla="*/ 2257220 w 7467600"/>
              <a:gd name="connsiteY432" fmla="*/ 6826257 h 6858000"/>
              <a:gd name="connsiteX433" fmla="*/ 2281324 w 7467600"/>
              <a:gd name="connsiteY433" fmla="*/ 6858000 h 6858000"/>
              <a:gd name="connsiteX434" fmla="*/ 2242860 w 7467600"/>
              <a:gd name="connsiteY434" fmla="*/ 6858000 h 6858000"/>
              <a:gd name="connsiteX435" fmla="*/ 2232818 w 7467600"/>
              <a:gd name="connsiteY435" fmla="*/ 6844926 h 6858000"/>
              <a:gd name="connsiteX436" fmla="*/ 1990172 w 7467600"/>
              <a:gd name="connsiteY436" fmla="*/ 6542121 h 6858000"/>
              <a:gd name="connsiteX437" fmla="*/ 2124090 w 7467600"/>
              <a:gd name="connsiteY437" fmla="*/ 6761017 h 6858000"/>
              <a:gd name="connsiteX438" fmla="*/ 2200380 w 7467600"/>
              <a:gd name="connsiteY438" fmla="*/ 6858000 h 6858000"/>
              <a:gd name="connsiteX439" fmla="*/ 2147507 w 7467600"/>
              <a:gd name="connsiteY439" fmla="*/ 6858000 h 6858000"/>
              <a:gd name="connsiteX440" fmla="*/ 2070668 w 7467600"/>
              <a:gd name="connsiteY440" fmla="*/ 6761520 h 6858000"/>
              <a:gd name="connsiteX441" fmla="*/ 1975142 w 7467600"/>
              <a:gd name="connsiteY441" fmla="*/ 6585570 h 6858000"/>
              <a:gd name="connsiteX442" fmla="*/ 2050035 w 7467600"/>
              <a:gd name="connsiteY442" fmla="*/ 6813345 h 6858000"/>
              <a:gd name="connsiteX443" fmla="*/ 2063025 w 7467600"/>
              <a:gd name="connsiteY443" fmla="*/ 6858000 h 6858000"/>
              <a:gd name="connsiteX444" fmla="*/ 2021675 w 7467600"/>
              <a:gd name="connsiteY444" fmla="*/ 6858000 h 6858000"/>
              <a:gd name="connsiteX445" fmla="*/ 2019308 w 7467600"/>
              <a:gd name="connsiteY445" fmla="*/ 6847118 h 6858000"/>
              <a:gd name="connsiteX446" fmla="*/ 1938835 w 7467600"/>
              <a:gd name="connsiteY446" fmla="*/ 6551160 h 6858000"/>
              <a:gd name="connsiteX447" fmla="*/ 1953230 w 7467600"/>
              <a:gd name="connsiteY447" fmla="*/ 6759699 h 6858000"/>
              <a:gd name="connsiteX448" fmla="*/ 1956763 w 7467600"/>
              <a:gd name="connsiteY448" fmla="*/ 6778191 h 6858000"/>
              <a:gd name="connsiteX449" fmla="*/ 1967925 w 7467600"/>
              <a:gd name="connsiteY449" fmla="*/ 6858000 h 6858000"/>
              <a:gd name="connsiteX450" fmla="*/ 1936622 w 7467600"/>
              <a:gd name="connsiteY450" fmla="*/ 6858000 h 6858000"/>
              <a:gd name="connsiteX451" fmla="*/ 1926261 w 7467600"/>
              <a:gd name="connsiteY451" fmla="*/ 6784064 h 6858000"/>
              <a:gd name="connsiteX452" fmla="*/ 1922724 w 7467600"/>
              <a:gd name="connsiteY452" fmla="*/ 6765577 h 6858000"/>
              <a:gd name="connsiteX453" fmla="*/ 1904650 w 7467600"/>
              <a:gd name="connsiteY453" fmla="*/ 6639616 h 6858000"/>
              <a:gd name="connsiteX454" fmla="*/ 1885273 w 7467600"/>
              <a:gd name="connsiteY454" fmla="*/ 6858000 h 6858000"/>
              <a:gd name="connsiteX455" fmla="*/ 1854363 w 7467600"/>
              <a:gd name="connsiteY455" fmla="*/ 6858000 h 6858000"/>
              <a:gd name="connsiteX456" fmla="*/ 1880391 w 7467600"/>
              <a:gd name="connsiteY456" fmla="*/ 6603796 h 6858000"/>
              <a:gd name="connsiteX457" fmla="*/ 1818273 w 7467600"/>
              <a:gd name="connsiteY457" fmla="*/ 6715729 h 6858000"/>
              <a:gd name="connsiteX458" fmla="*/ 1794691 w 7467600"/>
              <a:gd name="connsiteY458" fmla="*/ 6843239 h 6858000"/>
              <a:gd name="connsiteX459" fmla="*/ 1794914 w 7467600"/>
              <a:gd name="connsiteY459" fmla="*/ 6858000 h 6858000"/>
              <a:gd name="connsiteX460" fmla="*/ 1746128 w 7467600"/>
              <a:gd name="connsiteY460" fmla="*/ 6858000 h 6858000"/>
              <a:gd name="connsiteX461" fmla="*/ 1753934 w 7467600"/>
              <a:gd name="connsiteY461" fmla="*/ 6724796 h 6858000"/>
              <a:gd name="connsiteX462" fmla="*/ 1792053 w 7467600"/>
              <a:gd name="connsiteY462" fmla="*/ 6572396 h 6858000"/>
              <a:gd name="connsiteX463" fmla="*/ 1862248 w 7467600"/>
              <a:gd name="connsiteY463" fmla="*/ 6266397 h 6858000"/>
              <a:gd name="connsiteX464" fmla="*/ 1862250 w 7467600"/>
              <a:gd name="connsiteY464" fmla="*/ 6033531 h 6858000"/>
              <a:gd name="connsiteX465" fmla="*/ 1211999 w 7467600"/>
              <a:gd name="connsiteY465" fmla="*/ 6683610 h 6858000"/>
              <a:gd name="connsiteX466" fmla="*/ 1213266 w 7467600"/>
              <a:gd name="connsiteY466" fmla="*/ 6691947 h 6858000"/>
              <a:gd name="connsiteX467" fmla="*/ 1203370 w 7467600"/>
              <a:gd name="connsiteY467" fmla="*/ 6850676 h 6858000"/>
              <a:gd name="connsiteX468" fmla="*/ 1203671 w 7467600"/>
              <a:gd name="connsiteY468" fmla="*/ 6858000 h 6858000"/>
              <a:gd name="connsiteX469" fmla="*/ 1143180 w 7467600"/>
              <a:gd name="connsiteY469" fmla="*/ 6858000 h 6858000"/>
              <a:gd name="connsiteX470" fmla="*/ 1142176 w 7467600"/>
              <a:gd name="connsiteY470" fmla="*/ 6766045 h 6858000"/>
              <a:gd name="connsiteX471" fmla="*/ 1067484 w 7467600"/>
              <a:gd name="connsiteY471" fmla="*/ 6858000 h 6858000"/>
              <a:gd name="connsiteX472" fmla="*/ 953928 w 7467600"/>
              <a:gd name="connsiteY472" fmla="*/ 6858000 h 6858000"/>
              <a:gd name="connsiteX473" fmla="*/ 959715 w 7467600"/>
              <a:gd name="connsiteY473" fmla="*/ 6850185 h 6858000"/>
              <a:gd name="connsiteX474" fmla="*/ 1483788 w 7467600"/>
              <a:gd name="connsiteY474" fmla="*/ 6259174 h 6858000"/>
              <a:gd name="connsiteX475" fmla="*/ 1100671 w 7467600"/>
              <a:gd name="connsiteY475" fmla="*/ 6252137 h 6858000"/>
              <a:gd name="connsiteX476" fmla="*/ 1090144 w 7467600"/>
              <a:gd name="connsiteY476" fmla="*/ 6256748 h 6858000"/>
              <a:gd name="connsiteX477" fmla="*/ 1095872 w 7467600"/>
              <a:gd name="connsiteY477" fmla="*/ 6271892 h 6858000"/>
              <a:gd name="connsiteX478" fmla="*/ 262785 w 7467600"/>
              <a:gd name="connsiteY478" fmla="*/ 6845450 h 6858000"/>
              <a:gd name="connsiteX479" fmla="*/ 209968 w 7467600"/>
              <a:gd name="connsiteY479" fmla="*/ 6770713 h 6858000"/>
              <a:gd name="connsiteX480" fmla="*/ 873460 w 7467600"/>
              <a:gd name="connsiteY480" fmla="*/ 6253768 h 6858000"/>
              <a:gd name="connsiteX481" fmla="*/ 192686 w 7467600"/>
              <a:gd name="connsiteY481" fmla="*/ 5849257 h 6858000"/>
              <a:gd name="connsiteX482" fmla="*/ 4696 w 7467600"/>
              <a:gd name="connsiteY482" fmla="*/ 5697668 h 6858000"/>
              <a:gd name="connsiteX483" fmla="*/ 0 w 7467600"/>
              <a:gd name="connsiteY483" fmla="*/ 5689984 h 6858000"/>
              <a:gd name="connsiteX484" fmla="*/ 0 w 7467600"/>
              <a:gd name="connsiteY484" fmla="*/ 5513472 h 6858000"/>
              <a:gd name="connsiteX485" fmla="*/ 174101 w 7467600"/>
              <a:gd name="connsiteY485" fmla="*/ 5620277 h 6858000"/>
              <a:gd name="connsiteX486" fmla="*/ 891800 w 7467600"/>
              <a:gd name="connsiteY486" fmla="*/ 6036935 h 6858000"/>
              <a:gd name="connsiteX487" fmla="*/ 1072219 w 7467600"/>
              <a:gd name="connsiteY487" fmla="*/ 6169443 h 6858000"/>
              <a:gd name="connsiteX488" fmla="*/ 1074117 w 7467600"/>
              <a:gd name="connsiteY488" fmla="*/ 6170301 h 6858000"/>
              <a:gd name="connsiteX489" fmla="*/ 1083114 w 7467600"/>
              <a:gd name="connsiteY489" fmla="*/ 6174131 h 6858000"/>
              <a:gd name="connsiteX490" fmla="*/ 1543010 w 7467600"/>
              <a:gd name="connsiteY490" fmla="*/ 6191140 h 6858000"/>
              <a:gd name="connsiteX491" fmla="*/ 1551080 w 7467600"/>
              <a:gd name="connsiteY491" fmla="*/ 6195006 h 6858000"/>
              <a:gd name="connsiteX492" fmla="*/ 2345443 w 7467600"/>
              <a:gd name="connsiteY492" fmla="*/ 5549882 h 6858000"/>
              <a:gd name="connsiteX493" fmla="*/ 1721499 w 7467600"/>
              <a:gd name="connsiteY493" fmla="*/ 5599969 h 6858000"/>
              <a:gd name="connsiteX494" fmla="*/ 767716 w 7467600"/>
              <a:gd name="connsiteY494" fmla="*/ 5472768 h 6858000"/>
              <a:gd name="connsiteX495" fmla="*/ 722147 w 7467600"/>
              <a:gd name="connsiteY495" fmla="*/ 5393091 h 6858000"/>
              <a:gd name="connsiteX496" fmla="*/ 1485552 w 7467600"/>
              <a:gd name="connsiteY496" fmla="*/ 5313202 h 6858000"/>
              <a:gd name="connsiteX497" fmla="*/ 2143004 w 7467600"/>
              <a:gd name="connsiteY497" fmla="*/ 5402420 h 6858000"/>
              <a:gd name="connsiteX498" fmla="*/ 1933391 w 7467600"/>
              <a:gd name="connsiteY498" fmla="*/ 5156971 h 6858000"/>
              <a:gd name="connsiteX499" fmla="*/ 1827118 w 7467600"/>
              <a:gd name="connsiteY499" fmla="*/ 4968410 h 6858000"/>
              <a:gd name="connsiteX500" fmla="*/ 1837349 w 7467600"/>
              <a:gd name="connsiteY500" fmla="*/ 4956357 h 6858000"/>
              <a:gd name="connsiteX501" fmla="*/ 2162835 w 7467600"/>
              <a:gd name="connsiteY501" fmla="*/ 5187853 h 6858000"/>
              <a:gd name="connsiteX502" fmla="*/ 2257167 w 7467600"/>
              <a:gd name="connsiteY502" fmla="*/ 5462123 h 6858000"/>
              <a:gd name="connsiteX503" fmla="*/ 2261598 w 7467600"/>
              <a:gd name="connsiteY503" fmla="*/ 5467998 h 6858000"/>
              <a:gd name="connsiteX504" fmla="*/ 2437177 w 7467600"/>
              <a:gd name="connsiteY504" fmla="*/ 5479608 h 6858000"/>
              <a:gd name="connsiteX505" fmla="*/ 2445247 w 7467600"/>
              <a:gd name="connsiteY505" fmla="*/ 5483476 h 6858000"/>
              <a:gd name="connsiteX506" fmla="*/ 2743626 w 7467600"/>
              <a:gd name="connsiteY506" fmla="*/ 5304819 h 6858000"/>
              <a:gd name="connsiteX507" fmla="*/ 3048102 w 7467600"/>
              <a:gd name="connsiteY507" fmla="*/ 5150595 h 6858000"/>
              <a:gd name="connsiteX508" fmla="*/ 1799414 w 7467600"/>
              <a:gd name="connsiteY508" fmla="*/ 4694732 h 6858000"/>
              <a:gd name="connsiteX509" fmla="*/ 1771735 w 7467600"/>
              <a:gd name="connsiteY509" fmla="*/ 4619929 h 6858000"/>
              <a:gd name="connsiteX510" fmla="*/ 3104273 w 7467600"/>
              <a:gd name="connsiteY510" fmla="*/ 5076159 h 6858000"/>
              <a:gd name="connsiteX511" fmla="*/ 3113245 w 7467600"/>
              <a:gd name="connsiteY511" fmla="*/ 5090705 h 6858000"/>
              <a:gd name="connsiteX512" fmla="*/ 3126294 w 7467600"/>
              <a:gd name="connsiteY512" fmla="*/ 5114400 h 6858000"/>
              <a:gd name="connsiteX513" fmla="*/ 3937433 w 7467600"/>
              <a:gd name="connsiteY513" fmla="*/ 4830473 h 6858000"/>
              <a:gd name="connsiteX514" fmla="*/ 3590475 w 7467600"/>
              <a:gd name="connsiteY514" fmla="*/ 4597974 h 6858000"/>
              <a:gd name="connsiteX515" fmla="*/ 3100264 w 7467600"/>
              <a:gd name="connsiteY515" fmla="*/ 4579845 h 6858000"/>
              <a:gd name="connsiteX516" fmla="*/ 2183576 w 7467600"/>
              <a:gd name="connsiteY516" fmla="*/ 4227150 h 6858000"/>
              <a:gd name="connsiteX517" fmla="*/ 2151029 w 7467600"/>
              <a:gd name="connsiteY517" fmla="*/ 4146947 h 6858000"/>
              <a:gd name="connsiteX518" fmla="*/ 3563434 w 7467600"/>
              <a:gd name="connsiteY518" fmla="*/ 4469115 h 6858000"/>
              <a:gd name="connsiteX519" fmla="*/ 3177952 w 7467600"/>
              <a:gd name="connsiteY519" fmla="*/ 3657386 h 6858000"/>
              <a:gd name="connsiteX520" fmla="*/ 3189263 w 7467600"/>
              <a:gd name="connsiteY520" fmla="*/ 3625726 h 6858000"/>
              <a:gd name="connsiteX521" fmla="*/ 3560912 w 7467600"/>
              <a:gd name="connsiteY521" fmla="*/ 4079863 h 6858000"/>
              <a:gd name="connsiteX522" fmla="*/ 3626636 w 7467600"/>
              <a:gd name="connsiteY522" fmla="*/ 4512230 h 6858000"/>
              <a:gd name="connsiteX523" fmla="*/ 3653088 w 7467600"/>
              <a:gd name="connsiteY523" fmla="*/ 4521417 h 6858000"/>
              <a:gd name="connsiteX524" fmla="*/ 3988128 w 7467600"/>
              <a:gd name="connsiteY524" fmla="*/ 4817267 h 6858000"/>
              <a:gd name="connsiteX525" fmla="*/ 4830582 w 7467600"/>
              <a:gd name="connsiteY525" fmla="*/ 4676000 h 6858000"/>
              <a:gd name="connsiteX526" fmla="*/ 4830100 w 7467600"/>
              <a:gd name="connsiteY526" fmla="*/ 4675554 h 6858000"/>
              <a:gd name="connsiteX527" fmla="*/ 4036318 w 7467600"/>
              <a:gd name="connsiteY527" fmla="*/ 4147013 h 6858000"/>
              <a:gd name="connsiteX528" fmla="*/ 3432098 w 7467600"/>
              <a:gd name="connsiteY528" fmla="*/ 3537312 h 6858000"/>
              <a:gd name="connsiteX529" fmla="*/ 3446761 w 7467600"/>
              <a:gd name="connsiteY529" fmla="*/ 3461278 h 6858000"/>
              <a:gd name="connsiteX530" fmla="*/ 4419733 w 7467600"/>
              <a:gd name="connsiteY530" fmla="*/ 3963555 h 6858000"/>
              <a:gd name="connsiteX531" fmla="*/ 4781371 w 7467600"/>
              <a:gd name="connsiteY531" fmla="*/ 4458604 h 6858000"/>
              <a:gd name="connsiteX532" fmla="*/ 4780440 w 7467600"/>
              <a:gd name="connsiteY532" fmla="*/ 4470290 h 6858000"/>
              <a:gd name="connsiteX533" fmla="*/ 4898954 w 7467600"/>
              <a:gd name="connsiteY533" fmla="*/ 4662092 h 6858000"/>
              <a:gd name="connsiteX534" fmla="*/ 4900699 w 7467600"/>
              <a:gd name="connsiteY534" fmla="*/ 4670867 h 6858000"/>
              <a:gd name="connsiteX535" fmla="*/ 5714511 w 7467600"/>
              <a:gd name="connsiteY535" fmla="*/ 4663483 h 6858000"/>
              <a:gd name="connsiteX536" fmla="*/ 5464793 w 7467600"/>
              <a:gd name="connsiteY536" fmla="*/ 4393556 h 6858000"/>
              <a:gd name="connsiteX537" fmla="*/ 5461897 w 7467600"/>
              <a:gd name="connsiteY537" fmla="*/ 4390879 h 6858000"/>
              <a:gd name="connsiteX538" fmla="*/ 4294126 w 7467600"/>
              <a:gd name="connsiteY538" fmla="*/ 3303048 h 6858000"/>
              <a:gd name="connsiteX539" fmla="*/ 4305321 w 7467600"/>
              <a:gd name="connsiteY539" fmla="*/ 3256953 h 6858000"/>
              <a:gd name="connsiteX540" fmla="*/ 4949299 w 7467600"/>
              <a:gd name="connsiteY540" fmla="*/ 3766336 h 6858000"/>
              <a:gd name="connsiteX541" fmla="*/ 5291452 w 7467600"/>
              <a:gd name="connsiteY541" fmla="*/ 4076801 h 6858000"/>
              <a:gd name="connsiteX542" fmla="*/ 5434998 w 7467600"/>
              <a:gd name="connsiteY542" fmla="*/ 4254100 h 6858000"/>
              <a:gd name="connsiteX543" fmla="*/ 5351015 w 7467600"/>
              <a:gd name="connsiteY543" fmla="*/ 3760989 h 6858000"/>
              <a:gd name="connsiteX544" fmla="*/ 5413780 w 7467600"/>
              <a:gd name="connsiteY544" fmla="*/ 2966265 h 6858000"/>
              <a:gd name="connsiteX545" fmla="*/ 5425627 w 7467600"/>
              <a:gd name="connsiteY545" fmla="*/ 2954192 h 6858000"/>
              <a:gd name="connsiteX546" fmla="*/ 6604735 w 7467600"/>
              <a:gd name="connsiteY546" fmla="*/ 2041381 h 6858000"/>
              <a:gd name="connsiteX547" fmla="*/ 7204487 w 7467600"/>
              <a:gd name="connsiteY547" fmla="*/ 2742112 h 6858000"/>
              <a:gd name="connsiteX548" fmla="*/ 7131592 w 7467600"/>
              <a:gd name="connsiteY548" fmla="*/ 2672096 h 6858000"/>
              <a:gd name="connsiteX549" fmla="*/ 6996344 w 7467600"/>
              <a:gd name="connsiteY549" fmla="*/ 2518310 h 6858000"/>
              <a:gd name="connsiteX550" fmla="*/ 6735495 w 7467600"/>
              <a:gd name="connsiteY550" fmla="*/ 2196890 h 6858000"/>
              <a:gd name="connsiteX551" fmla="*/ 6721901 w 7467600"/>
              <a:gd name="connsiteY551" fmla="*/ 2179274 h 6858000"/>
              <a:gd name="connsiteX552" fmla="*/ 6604735 w 7467600"/>
              <a:gd name="connsiteY552" fmla="*/ 2041381 h 6858000"/>
              <a:gd name="connsiteX553" fmla="*/ 6591670 w 7467600"/>
              <a:gd name="connsiteY553" fmla="*/ 1988277 h 6858000"/>
              <a:gd name="connsiteX554" fmla="*/ 6747349 w 7467600"/>
              <a:gd name="connsiteY554" fmla="*/ 2160069 h 6858000"/>
              <a:gd name="connsiteX555" fmla="*/ 6760943 w 7467600"/>
              <a:gd name="connsiteY555" fmla="*/ 2177686 h 6858000"/>
              <a:gd name="connsiteX556" fmla="*/ 7021065 w 7467600"/>
              <a:gd name="connsiteY556" fmla="*/ 2498102 h 6858000"/>
              <a:gd name="connsiteX557" fmla="*/ 7155223 w 7467600"/>
              <a:gd name="connsiteY557" fmla="*/ 2650386 h 6858000"/>
              <a:gd name="connsiteX558" fmla="*/ 7203167 w 7467600"/>
              <a:gd name="connsiteY558" fmla="*/ 2697288 h 6858000"/>
              <a:gd name="connsiteX559" fmla="*/ 6937703 w 7467600"/>
              <a:gd name="connsiteY559" fmla="*/ 2321981 h 6858000"/>
              <a:gd name="connsiteX560" fmla="*/ 6591670 w 7467600"/>
              <a:gd name="connsiteY560" fmla="*/ 1988277 h 6858000"/>
              <a:gd name="connsiteX561" fmla="*/ 5798671 w 7467600"/>
              <a:gd name="connsiteY561" fmla="*/ 1981601 h 6858000"/>
              <a:gd name="connsiteX562" fmla="*/ 5754709 w 7467600"/>
              <a:gd name="connsiteY562" fmla="*/ 2071454 h 6858000"/>
              <a:gd name="connsiteX563" fmla="*/ 5763044 w 7467600"/>
              <a:gd name="connsiteY563" fmla="*/ 2842206 h 6858000"/>
              <a:gd name="connsiteX564" fmla="*/ 5764974 w 7467600"/>
              <a:gd name="connsiteY564" fmla="*/ 2799609 h 6858000"/>
              <a:gd name="connsiteX565" fmla="*/ 5767665 w 7467600"/>
              <a:gd name="connsiteY565" fmla="*/ 2666409 h 6858000"/>
              <a:gd name="connsiteX566" fmla="*/ 5763055 w 7467600"/>
              <a:gd name="connsiteY566" fmla="*/ 2579705 h 6858000"/>
              <a:gd name="connsiteX567" fmla="*/ 5758079 w 7467600"/>
              <a:gd name="connsiteY567" fmla="*/ 2492508 h 6858000"/>
              <a:gd name="connsiteX568" fmla="*/ 5779325 w 7467600"/>
              <a:gd name="connsiteY568" fmla="*/ 2197069 h 6858000"/>
              <a:gd name="connsiteX569" fmla="*/ 5798671 w 7467600"/>
              <a:gd name="connsiteY569" fmla="*/ 1981601 h 6858000"/>
              <a:gd name="connsiteX570" fmla="*/ 5829202 w 7467600"/>
              <a:gd name="connsiteY570" fmla="*/ 1971679 h 6858000"/>
              <a:gd name="connsiteX571" fmla="*/ 5809558 w 7467600"/>
              <a:gd name="connsiteY571" fmla="*/ 2198043 h 6858000"/>
              <a:gd name="connsiteX572" fmla="*/ 5788653 w 7467600"/>
              <a:gd name="connsiteY572" fmla="*/ 2489430 h 6858000"/>
              <a:gd name="connsiteX573" fmla="*/ 5793439 w 7467600"/>
              <a:gd name="connsiteY573" fmla="*/ 2575235 h 6858000"/>
              <a:gd name="connsiteX574" fmla="*/ 5796837 w 7467600"/>
              <a:gd name="connsiteY574" fmla="*/ 2637633 h 6858000"/>
              <a:gd name="connsiteX575" fmla="*/ 5818614 w 7467600"/>
              <a:gd name="connsiteY575" fmla="*/ 2473055 h 6858000"/>
              <a:gd name="connsiteX576" fmla="*/ 5829202 w 7467600"/>
              <a:gd name="connsiteY576" fmla="*/ 1971679 h 6858000"/>
              <a:gd name="connsiteX577" fmla="*/ 5911389 w 7467600"/>
              <a:gd name="connsiteY577" fmla="*/ 1898371 h 6858000"/>
              <a:gd name="connsiteX578" fmla="*/ 6237627 w 7467600"/>
              <a:gd name="connsiteY578" fmla="*/ 2231921 h 6858000"/>
              <a:gd name="connsiteX579" fmla="*/ 5911389 w 7467600"/>
              <a:gd name="connsiteY579" fmla="*/ 1898371 h 6858000"/>
              <a:gd name="connsiteX580" fmla="*/ 6944437 w 7467600"/>
              <a:gd name="connsiteY580" fmla="*/ 1575402 h 6858000"/>
              <a:gd name="connsiteX581" fmla="*/ 6304730 w 7467600"/>
              <a:gd name="connsiteY581" fmla="*/ 1766654 h 6858000"/>
              <a:gd name="connsiteX582" fmla="*/ 6944437 w 7467600"/>
              <a:gd name="connsiteY582" fmla="*/ 1575402 h 6858000"/>
              <a:gd name="connsiteX583" fmla="*/ 7019523 w 7467600"/>
              <a:gd name="connsiteY583" fmla="*/ 1519450 h 6858000"/>
              <a:gd name="connsiteX584" fmla="*/ 6298091 w 7467600"/>
              <a:gd name="connsiteY584" fmla="*/ 1737122 h 6858000"/>
              <a:gd name="connsiteX585" fmla="*/ 7019523 w 7467600"/>
              <a:gd name="connsiteY585" fmla="*/ 1519450 h 6858000"/>
              <a:gd name="connsiteX586" fmla="*/ 2399523 w 7467600"/>
              <a:gd name="connsiteY586" fmla="*/ 1428234 h 6858000"/>
              <a:gd name="connsiteX587" fmla="*/ 2224982 w 7467600"/>
              <a:gd name="connsiteY587" fmla="*/ 1826201 h 6858000"/>
              <a:gd name="connsiteX588" fmla="*/ 2096099 w 7467600"/>
              <a:gd name="connsiteY588" fmla="*/ 2345900 h 6858000"/>
              <a:gd name="connsiteX589" fmla="*/ 2283317 w 7467600"/>
              <a:gd name="connsiteY589" fmla="*/ 1796925 h 6858000"/>
              <a:gd name="connsiteX590" fmla="*/ 2399523 w 7467600"/>
              <a:gd name="connsiteY590" fmla="*/ 1428234 h 6858000"/>
              <a:gd name="connsiteX591" fmla="*/ 2448558 w 7467600"/>
              <a:gd name="connsiteY591" fmla="*/ 1373435 h 6858000"/>
              <a:gd name="connsiteX592" fmla="*/ 2312521 w 7467600"/>
              <a:gd name="connsiteY592" fmla="*/ 1806140 h 6858000"/>
              <a:gd name="connsiteX593" fmla="*/ 2127533 w 7467600"/>
              <a:gd name="connsiteY593" fmla="*/ 2348380 h 6858000"/>
              <a:gd name="connsiteX594" fmla="*/ 2358080 w 7467600"/>
              <a:gd name="connsiteY594" fmla="*/ 1866134 h 6858000"/>
              <a:gd name="connsiteX595" fmla="*/ 2407436 w 7467600"/>
              <a:gd name="connsiteY595" fmla="*/ 1651070 h 6858000"/>
              <a:gd name="connsiteX596" fmla="*/ 2448558 w 7467600"/>
              <a:gd name="connsiteY596" fmla="*/ 1373435 h 6858000"/>
              <a:gd name="connsiteX597" fmla="*/ 278707 w 7467600"/>
              <a:gd name="connsiteY597" fmla="*/ 1352270 h 6858000"/>
              <a:gd name="connsiteX598" fmla="*/ 321570 w 7467600"/>
              <a:gd name="connsiteY598" fmla="*/ 1861610 h 6858000"/>
              <a:gd name="connsiteX599" fmla="*/ 294281 w 7467600"/>
              <a:gd name="connsiteY599" fmla="*/ 1440658 h 6858000"/>
              <a:gd name="connsiteX600" fmla="*/ 278707 w 7467600"/>
              <a:gd name="connsiteY600" fmla="*/ 1352270 h 6858000"/>
              <a:gd name="connsiteX601" fmla="*/ 1423821 w 7467600"/>
              <a:gd name="connsiteY601" fmla="*/ 1351958 h 6858000"/>
              <a:gd name="connsiteX602" fmla="*/ 1638521 w 7467600"/>
              <a:gd name="connsiteY602" fmla="*/ 1908470 h 6858000"/>
              <a:gd name="connsiteX603" fmla="*/ 1754199 w 7467600"/>
              <a:gd name="connsiteY603" fmla="*/ 2149284 h 6858000"/>
              <a:gd name="connsiteX604" fmla="*/ 1908359 w 7467600"/>
              <a:gd name="connsiteY604" fmla="*/ 2364988 h 6858000"/>
              <a:gd name="connsiteX605" fmla="*/ 1647661 w 7467600"/>
              <a:gd name="connsiteY605" fmla="*/ 1825945 h 6858000"/>
              <a:gd name="connsiteX606" fmla="*/ 1423821 w 7467600"/>
              <a:gd name="connsiteY606" fmla="*/ 1351958 h 6858000"/>
              <a:gd name="connsiteX607" fmla="*/ 1431890 w 7467600"/>
              <a:gd name="connsiteY607" fmla="*/ 1306475 h 6858000"/>
              <a:gd name="connsiteX608" fmla="*/ 1507597 w 7467600"/>
              <a:gd name="connsiteY608" fmla="*/ 1446132 h 6858000"/>
              <a:gd name="connsiteX609" fmla="*/ 1674586 w 7467600"/>
              <a:gd name="connsiteY609" fmla="*/ 1813832 h 6858000"/>
              <a:gd name="connsiteX610" fmla="*/ 1815950 w 7467600"/>
              <a:gd name="connsiteY610" fmla="*/ 2128564 h 6858000"/>
              <a:gd name="connsiteX611" fmla="*/ 1984242 w 7467600"/>
              <a:gd name="connsiteY611" fmla="*/ 2430829 h 6858000"/>
              <a:gd name="connsiteX612" fmla="*/ 2014023 w 7467600"/>
              <a:gd name="connsiteY612" fmla="*/ 2450995 h 6858000"/>
              <a:gd name="connsiteX613" fmla="*/ 1747337 w 7467600"/>
              <a:gd name="connsiteY613" fmla="*/ 1855264 h 6858000"/>
              <a:gd name="connsiteX614" fmla="*/ 1533749 w 7467600"/>
              <a:gd name="connsiteY614" fmla="*/ 1478656 h 6858000"/>
              <a:gd name="connsiteX615" fmla="*/ 1431890 w 7467600"/>
              <a:gd name="connsiteY615" fmla="*/ 1306475 h 6858000"/>
              <a:gd name="connsiteX616" fmla="*/ 5052692 w 7467600"/>
              <a:gd name="connsiteY616" fmla="*/ 1292994 h 6858000"/>
              <a:gd name="connsiteX617" fmla="*/ 5200661 w 7467600"/>
              <a:gd name="connsiteY617" fmla="*/ 1635186 h 6858000"/>
              <a:gd name="connsiteX618" fmla="*/ 5297138 w 7467600"/>
              <a:gd name="connsiteY618" fmla="*/ 1906351 h 6858000"/>
              <a:gd name="connsiteX619" fmla="*/ 5052692 w 7467600"/>
              <a:gd name="connsiteY619" fmla="*/ 1292994 h 6858000"/>
              <a:gd name="connsiteX620" fmla="*/ 5009948 w 7467600"/>
              <a:gd name="connsiteY620" fmla="*/ 1273619 h 6858000"/>
              <a:gd name="connsiteX621" fmla="*/ 5121777 w 7467600"/>
              <a:gd name="connsiteY621" fmla="*/ 1654213 h 6858000"/>
              <a:gd name="connsiteX622" fmla="*/ 5293545 w 7467600"/>
              <a:gd name="connsiteY622" fmla="*/ 2072247 h 6858000"/>
              <a:gd name="connsiteX623" fmla="*/ 5294042 w 7467600"/>
              <a:gd name="connsiteY623" fmla="*/ 2065019 h 6858000"/>
              <a:gd name="connsiteX624" fmla="*/ 5171936 w 7467600"/>
              <a:gd name="connsiteY624" fmla="*/ 1647613 h 6858000"/>
              <a:gd name="connsiteX625" fmla="*/ 5009948 w 7467600"/>
              <a:gd name="connsiteY625" fmla="*/ 1273619 h 6858000"/>
              <a:gd name="connsiteX626" fmla="*/ 655236 w 7467600"/>
              <a:gd name="connsiteY626" fmla="*/ 1268632 h 6858000"/>
              <a:gd name="connsiteX627" fmla="*/ 839521 w 7467600"/>
              <a:gd name="connsiteY627" fmla="*/ 1685315 h 6858000"/>
              <a:gd name="connsiteX628" fmla="*/ 1109416 w 7467600"/>
              <a:gd name="connsiteY628" fmla="*/ 2061663 h 6858000"/>
              <a:gd name="connsiteX629" fmla="*/ 1298300 w 7467600"/>
              <a:gd name="connsiteY629" fmla="*/ 2247742 h 6858000"/>
              <a:gd name="connsiteX630" fmla="*/ 1125871 w 7467600"/>
              <a:gd name="connsiteY630" fmla="*/ 1989513 h 6858000"/>
              <a:gd name="connsiteX631" fmla="*/ 981574 w 7467600"/>
              <a:gd name="connsiteY631" fmla="*/ 1783157 h 6858000"/>
              <a:gd name="connsiteX632" fmla="*/ 922198 w 7467600"/>
              <a:gd name="connsiteY632" fmla="*/ 1677437 h 6858000"/>
              <a:gd name="connsiteX633" fmla="*/ 869293 w 7467600"/>
              <a:gd name="connsiteY633" fmla="*/ 1583214 h 6858000"/>
              <a:gd name="connsiteX634" fmla="*/ 751431 w 7467600"/>
              <a:gd name="connsiteY634" fmla="*/ 1405731 h 6858000"/>
              <a:gd name="connsiteX635" fmla="*/ 655236 w 7467600"/>
              <a:gd name="connsiteY635" fmla="*/ 1268632 h 6858000"/>
              <a:gd name="connsiteX636" fmla="*/ 6516292 w 7467600"/>
              <a:gd name="connsiteY636" fmla="*/ 1263064 h 6858000"/>
              <a:gd name="connsiteX637" fmla="*/ 5736320 w 7467600"/>
              <a:gd name="connsiteY637" fmla="*/ 1501803 h 6858000"/>
              <a:gd name="connsiteX638" fmla="*/ 6516292 w 7467600"/>
              <a:gd name="connsiteY638" fmla="*/ 1263064 h 6858000"/>
              <a:gd name="connsiteX639" fmla="*/ 291466 w 7467600"/>
              <a:gd name="connsiteY639" fmla="*/ 1250369 h 6858000"/>
              <a:gd name="connsiteX640" fmla="*/ 323180 w 7467600"/>
              <a:gd name="connsiteY640" fmla="*/ 1435283 h 6858000"/>
              <a:gd name="connsiteX641" fmla="*/ 349381 w 7467600"/>
              <a:gd name="connsiteY641" fmla="*/ 1875041 h 6858000"/>
              <a:gd name="connsiteX642" fmla="*/ 374363 w 7467600"/>
              <a:gd name="connsiteY642" fmla="*/ 1506494 h 6858000"/>
              <a:gd name="connsiteX643" fmla="*/ 302168 w 7467600"/>
              <a:gd name="connsiteY643" fmla="*/ 1274495 h 6858000"/>
              <a:gd name="connsiteX644" fmla="*/ 291466 w 7467600"/>
              <a:gd name="connsiteY644" fmla="*/ 1250369 h 6858000"/>
              <a:gd name="connsiteX645" fmla="*/ 678222 w 7467600"/>
              <a:gd name="connsiteY645" fmla="*/ 1248670 h 6858000"/>
              <a:gd name="connsiteX646" fmla="*/ 775536 w 7467600"/>
              <a:gd name="connsiteY646" fmla="*/ 1388015 h 6858000"/>
              <a:gd name="connsiteX647" fmla="*/ 894529 w 7467600"/>
              <a:gd name="connsiteY647" fmla="*/ 1567739 h 6858000"/>
              <a:gd name="connsiteX648" fmla="*/ 948000 w 7467600"/>
              <a:gd name="connsiteY648" fmla="*/ 1663088 h 6858000"/>
              <a:gd name="connsiteX649" fmla="*/ 1006812 w 7467600"/>
              <a:gd name="connsiteY649" fmla="*/ 1767683 h 6858000"/>
              <a:gd name="connsiteX650" fmla="*/ 1149133 w 7467600"/>
              <a:gd name="connsiteY650" fmla="*/ 1971513 h 6858000"/>
              <a:gd name="connsiteX651" fmla="*/ 1333952 w 7467600"/>
              <a:gd name="connsiteY651" fmla="*/ 2251620 h 6858000"/>
              <a:gd name="connsiteX652" fmla="*/ 1337329 w 7467600"/>
              <a:gd name="connsiteY652" fmla="*/ 2258350 h 6858000"/>
              <a:gd name="connsiteX653" fmla="*/ 1014726 w 7467600"/>
              <a:gd name="connsiteY653" fmla="*/ 1615556 h 6858000"/>
              <a:gd name="connsiteX654" fmla="*/ 678222 w 7467600"/>
              <a:gd name="connsiteY654" fmla="*/ 1248670 h 6858000"/>
              <a:gd name="connsiteX655" fmla="*/ 6691602 w 7467600"/>
              <a:gd name="connsiteY655" fmla="*/ 1140573 h 6858000"/>
              <a:gd name="connsiteX656" fmla="*/ 6571100 w 7467600"/>
              <a:gd name="connsiteY656" fmla="*/ 1183662 h 6858000"/>
              <a:gd name="connsiteX657" fmla="*/ 6241687 w 7467600"/>
              <a:gd name="connsiteY657" fmla="*/ 1257600 h 6858000"/>
              <a:gd name="connsiteX658" fmla="*/ 5693009 w 7467600"/>
              <a:gd name="connsiteY658" fmla="*/ 1478256 h 6858000"/>
              <a:gd name="connsiteX659" fmla="*/ 6548420 w 7467600"/>
              <a:gd name="connsiteY659" fmla="*/ 1214599 h 6858000"/>
              <a:gd name="connsiteX660" fmla="*/ 6605473 w 7467600"/>
              <a:gd name="connsiteY660" fmla="*/ 1184686 h 6858000"/>
              <a:gd name="connsiteX661" fmla="*/ 6691602 w 7467600"/>
              <a:gd name="connsiteY661" fmla="*/ 1140573 h 6858000"/>
              <a:gd name="connsiteX662" fmla="*/ 4002475 w 7467600"/>
              <a:gd name="connsiteY662" fmla="*/ 1037802 h 6858000"/>
              <a:gd name="connsiteX663" fmla="*/ 4000324 w 7467600"/>
              <a:gd name="connsiteY663" fmla="*/ 1039362 h 6858000"/>
              <a:gd name="connsiteX664" fmla="*/ 4002862 w 7467600"/>
              <a:gd name="connsiteY664" fmla="*/ 1042866 h 6858000"/>
              <a:gd name="connsiteX665" fmla="*/ 4002475 w 7467600"/>
              <a:gd name="connsiteY665" fmla="*/ 1037802 h 6858000"/>
              <a:gd name="connsiteX666" fmla="*/ 506322 w 7467600"/>
              <a:gd name="connsiteY666" fmla="*/ 1020997 h 6858000"/>
              <a:gd name="connsiteX667" fmla="*/ 533068 w 7467600"/>
              <a:gd name="connsiteY667" fmla="*/ 1029409 h 6858000"/>
              <a:gd name="connsiteX668" fmla="*/ 1232525 w 7467600"/>
              <a:gd name="connsiteY668" fmla="*/ 1804675 h 6858000"/>
              <a:gd name="connsiteX669" fmla="*/ 1388858 w 7467600"/>
              <a:gd name="connsiteY669" fmla="*/ 2368011 h 6858000"/>
              <a:gd name="connsiteX670" fmla="*/ 1384098 w 7467600"/>
              <a:gd name="connsiteY670" fmla="*/ 2378125 h 6858000"/>
              <a:gd name="connsiteX671" fmla="*/ 1425393 w 7467600"/>
              <a:gd name="connsiteY671" fmla="*/ 2589124 h 6858000"/>
              <a:gd name="connsiteX672" fmla="*/ 1424001 w 7467600"/>
              <a:gd name="connsiteY672" fmla="*/ 2597541 h 6858000"/>
              <a:gd name="connsiteX673" fmla="*/ 2152729 w 7467600"/>
              <a:gd name="connsiteY673" fmla="*/ 2864487 h 6858000"/>
              <a:gd name="connsiteX674" fmla="*/ 2020609 w 7467600"/>
              <a:gd name="connsiteY674" fmla="*/ 2539671 h 6858000"/>
              <a:gd name="connsiteX675" fmla="*/ 2018920 w 7467600"/>
              <a:gd name="connsiteY675" fmla="*/ 2536309 h 6858000"/>
              <a:gd name="connsiteX676" fmla="*/ 1342441 w 7467600"/>
              <a:gd name="connsiteY676" fmla="*/ 1173017 h 6858000"/>
              <a:gd name="connsiteX677" fmla="*/ 1367925 w 7467600"/>
              <a:gd name="connsiteY677" fmla="*/ 1135648 h 6858000"/>
              <a:gd name="connsiteX678" fmla="*/ 1771401 w 7467600"/>
              <a:gd name="connsiteY678" fmla="*/ 1806673 h 6858000"/>
              <a:gd name="connsiteX679" fmla="*/ 1972385 w 7467600"/>
              <a:gd name="connsiteY679" fmla="*/ 2198735 h 6858000"/>
              <a:gd name="connsiteX680" fmla="*/ 2040892 w 7467600"/>
              <a:gd name="connsiteY680" fmla="*/ 2405205 h 6858000"/>
              <a:gd name="connsiteX681" fmla="*/ 2131689 w 7467600"/>
              <a:gd name="connsiteY681" fmla="*/ 1936926 h 6858000"/>
              <a:gd name="connsiteX682" fmla="*/ 2454820 w 7467600"/>
              <a:gd name="connsiteY682" fmla="*/ 1248808 h 6858000"/>
              <a:gd name="connsiteX683" fmla="*/ 2492512 w 7467600"/>
              <a:gd name="connsiteY683" fmla="*/ 1302920 h 6858000"/>
              <a:gd name="connsiteX684" fmla="*/ 2081216 w 7467600"/>
              <a:gd name="connsiteY684" fmla="*/ 2527513 h 6858000"/>
              <a:gd name="connsiteX685" fmla="*/ 2081211 w 7467600"/>
              <a:gd name="connsiteY685" fmla="*/ 2528916 h 6858000"/>
              <a:gd name="connsiteX686" fmla="*/ 2199067 w 7467600"/>
              <a:gd name="connsiteY686" fmla="*/ 2884061 h 6858000"/>
              <a:gd name="connsiteX687" fmla="*/ 3192586 w 7467600"/>
              <a:gd name="connsiteY687" fmla="*/ 3411496 h 6858000"/>
              <a:gd name="connsiteX688" fmla="*/ 3182620 w 7467600"/>
              <a:gd name="connsiteY688" fmla="*/ 3483279 h 6858000"/>
              <a:gd name="connsiteX689" fmla="*/ 2435119 w 7467600"/>
              <a:gd name="connsiteY689" fmla="*/ 3080173 h 6858000"/>
              <a:gd name="connsiteX690" fmla="*/ 2410152 w 7467600"/>
              <a:gd name="connsiteY690" fmla="*/ 3063751 h 6858000"/>
              <a:gd name="connsiteX691" fmla="*/ 2408099 w 7467600"/>
              <a:gd name="connsiteY691" fmla="*/ 3064403 h 6858000"/>
              <a:gd name="connsiteX692" fmla="*/ 2407218 w 7467600"/>
              <a:gd name="connsiteY692" fmla="*/ 3070324 h 6858000"/>
              <a:gd name="connsiteX693" fmla="*/ 2380138 w 7467600"/>
              <a:gd name="connsiteY693" fmla="*/ 3099341 h 6858000"/>
              <a:gd name="connsiteX694" fmla="*/ 1765923 w 7467600"/>
              <a:gd name="connsiteY694" fmla="*/ 3581043 h 6858000"/>
              <a:gd name="connsiteX695" fmla="*/ 1702258 w 7467600"/>
              <a:gd name="connsiteY695" fmla="*/ 3612286 h 6858000"/>
              <a:gd name="connsiteX696" fmla="*/ 1538370 w 7467600"/>
              <a:gd name="connsiteY696" fmla="*/ 3811804 h 6858000"/>
              <a:gd name="connsiteX697" fmla="*/ 542867 w 7467600"/>
              <a:gd name="connsiteY697" fmla="*/ 4944092 h 6858000"/>
              <a:gd name="connsiteX698" fmla="*/ 515800 w 7467600"/>
              <a:gd name="connsiteY698" fmla="*/ 4862180 h 6858000"/>
              <a:gd name="connsiteX699" fmla="*/ 909145 w 7467600"/>
              <a:gd name="connsiteY699" fmla="*/ 4199225 h 6858000"/>
              <a:gd name="connsiteX700" fmla="*/ 1214067 w 7467600"/>
              <a:gd name="connsiteY700" fmla="*/ 3908561 h 6858000"/>
              <a:gd name="connsiteX701" fmla="*/ 640967 w 7467600"/>
              <a:gd name="connsiteY701" fmla="*/ 4105601 h 6858000"/>
              <a:gd name="connsiteX702" fmla="*/ 112563 w 7467600"/>
              <a:gd name="connsiteY702" fmla="*/ 4396952 h 6858000"/>
              <a:gd name="connsiteX703" fmla="*/ 0 w 7467600"/>
              <a:gd name="connsiteY703" fmla="*/ 4466006 h 6858000"/>
              <a:gd name="connsiteX704" fmla="*/ 0 w 7467600"/>
              <a:gd name="connsiteY704" fmla="*/ 4233763 h 6858000"/>
              <a:gd name="connsiteX705" fmla="*/ 36881 w 7467600"/>
              <a:gd name="connsiteY705" fmla="*/ 4200118 h 6858000"/>
              <a:gd name="connsiteX706" fmla="*/ 910534 w 7467600"/>
              <a:gd name="connsiteY706" fmla="*/ 3629753 h 6858000"/>
              <a:gd name="connsiteX707" fmla="*/ 1578717 w 7467600"/>
              <a:gd name="connsiteY707" fmla="*/ 3575982 h 6858000"/>
              <a:gd name="connsiteX708" fmla="*/ 2338780 w 7467600"/>
              <a:gd name="connsiteY708" fmla="*/ 3033725 h 6858000"/>
              <a:gd name="connsiteX709" fmla="*/ 1807991 w 7467600"/>
              <a:gd name="connsiteY709" fmla="*/ 2807184 h 6858000"/>
              <a:gd name="connsiteX710" fmla="*/ 1416358 w 7467600"/>
              <a:gd name="connsiteY710" fmla="*/ 3112571 h 6858000"/>
              <a:gd name="connsiteX711" fmla="*/ 939066 w 7467600"/>
              <a:gd name="connsiteY711" fmla="*/ 3378798 h 6858000"/>
              <a:gd name="connsiteX712" fmla="*/ 115099 w 7467600"/>
              <a:gd name="connsiteY712" fmla="*/ 3607650 h 6858000"/>
              <a:gd name="connsiteX713" fmla="*/ 97284 w 7467600"/>
              <a:gd name="connsiteY713" fmla="*/ 3520393 h 6858000"/>
              <a:gd name="connsiteX714" fmla="*/ 922050 w 7467600"/>
              <a:gd name="connsiteY714" fmla="*/ 3074867 h 6858000"/>
              <a:gd name="connsiteX715" fmla="*/ 1405265 w 7467600"/>
              <a:gd name="connsiteY715" fmla="*/ 3016319 h 6858000"/>
              <a:gd name="connsiteX716" fmla="*/ 1407512 w 7467600"/>
              <a:gd name="connsiteY716" fmla="*/ 3018001 h 6858000"/>
              <a:gd name="connsiteX717" fmla="*/ 1726266 w 7467600"/>
              <a:gd name="connsiteY717" fmla="*/ 2777274 h 6858000"/>
              <a:gd name="connsiteX718" fmla="*/ 625390 w 7467600"/>
              <a:gd name="connsiteY718" fmla="*/ 2514541 h 6858000"/>
              <a:gd name="connsiteX719" fmla="*/ 619799 w 7467600"/>
              <a:gd name="connsiteY719" fmla="*/ 2527180 h 6858000"/>
              <a:gd name="connsiteX720" fmla="*/ 310030 w 7467600"/>
              <a:gd name="connsiteY720" fmla="*/ 2771818 h 6858000"/>
              <a:gd name="connsiteX721" fmla="*/ 173877 w 7467600"/>
              <a:gd name="connsiteY721" fmla="*/ 2937056 h 6858000"/>
              <a:gd name="connsiteX722" fmla="*/ 77889 w 7467600"/>
              <a:gd name="connsiteY722" fmla="*/ 3138440 h 6858000"/>
              <a:gd name="connsiteX723" fmla="*/ 0 w 7467600"/>
              <a:gd name="connsiteY723" fmla="*/ 3271395 h 6858000"/>
              <a:gd name="connsiteX724" fmla="*/ 0 w 7467600"/>
              <a:gd name="connsiteY724" fmla="*/ 3153002 h 6858000"/>
              <a:gd name="connsiteX725" fmla="*/ 2386 w 7467600"/>
              <a:gd name="connsiteY725" fmla="*/ 3149203 h 6858000"/>
              <a:gd name="connsiteX726" fmla="*/ 89753 w 7467600"/>
              <a:gd name="connsiteY726" fmla="*/ 2987702 h 6858000"/>
              <a:gd name="connsiteX727" fmla="*/ 76869 w 7467600"/>
              <a:gd name="connsiteY727" fmla="*/ 3005404 h 6858000"/>
              <a:gd name="connsiteX728" fmla="*/ 32049 w 7467600"/>
              <a:gd name="connsiteY728" fmla="*/ 3065814 h 6858000"/>
              <a:gd name="connsiteX729" fmla="*/ 0 w 7467600"/>
              <a:gd name="connsiteY729" fmla="*/ 3108744 h 6858000"/>
              <a:gd name="connsiteX730" fmla="*/ 0 w 7467600"/>
              <a:gd name="connsiteY730" fmla="*/ 3058059 h 6858000"/>
              <a:gd name="connsiteX731" fmla="*/ 7610 w 7467600"/>
              <a:gd name="connsiteY731" fmla="*/ 3047889 h 6858000"/>
              <a:gd name="connsiteX732" fmla="*/ 52419 w 7467600"/>
              <a:gd name="connsiteY732" fmla="*/ 2987479 h 6858000"/>
              <a:gd name="connsiteX733" fmla="*/ 59142 w 7467600"/>
              <a:gd name="connsiteY733" fmla="*/ 2978488 h 6858000"/>
              <a:gd name="connsiteX734" fmla="*/ 0 w 7467600"/>
              <a:gd name="connsiteY734" fmla="*/ 3015334 h 6858000"/>
              <a:gd name="connsiteX735" fmla="*/ 0 w 7467600"/>
              <a:gd name="connsiteY735" fmla="*/ 2914286 h 6858000"/>
              <a:gd name="connsiteX736" fmla="*/ 36383 w 7467600"/>
              <a:gd name="connsiteY736" fmla="*/ 2901128 h 6858000"/>
              <a:gd name="connsiteX737" fmla="*/ 156329 w 7467600"/>
              <a:gd name="connsiteY737" fmla="*/ 2840533 h 6858000"/>
              <a:gd name="connsiteX738" fmla="*/ 358355 w 7467600"/>
              <a:gd name="connsiteY738" fmla="*/ 2620471 h 6858000"/>
              <a:gd name="connsiteX739" fmla="*/ 510577 w 7467600"/>
              <a:gd name="connsiteY739" fmla="*/ 2501244 h 6858000"/>
              <a:gd name="connsiteX740" fmla="*/ 211967 w 7467600"/>
              <a:gd name="connsiteY740" fmla="*/ 2479171 h 6858000"/>
              <a:gd name="connsiteX741" fmla="*/ 0 w 7467600"/>
              <a:gd name="connsiteY741" fmla="*/ 2476398 h 6858000"/>
              <a:gd name="connsiteX742" fmla="*/ 0 w 7467600"/>
              <a:gd name="connsiteY742" fmla="*/ 2389189 h 6858000"/>
              <a:gd name="connsiteX743" fmla="*/ 103062 w 7467600"/>
              <a:gd name="connsiteY743" fmla="*/ 2389518 h 6858000"/>
              <a:gd name="connsiteX744" fmla="*/ 510734 w 7467600"/>
              <a:gd name="connsiteY744" fmla="*/ 2416201 h 6858000"/>
              <a:gd name="connsiteX745" fmla="*/ 279257 w 7467600"/>
              <a:gd name="connsiteY745" fmla="*/ 2092102 h 6858000"/>
              <a:gd name="connsiteX746" fmla="*/ 65265 w 7467600"/>
              <a:gd name="connsiteY746" fmla="*/ 2006049 h 6858000"/>
              <a:gd name="connsiteX747" fmla="*/ 0 w 7467600"/>
              <a:gd name="connsiteY747" fmla="*/ 1982532 h 6858000"/>
              <a:gd name="connsiteX748" fmla="*/ 0 w 7467600"/>
              <a:gd name="connsiteY748" fmla="*/ 1912789 h 6858000"/>
              <a:gd name="connsiteX749" fmla="*/ 97460 w 7467600"/>
              <a:gd name="connsiteY749" fmla="*/ 1953725 h 6858000"/>
              <a:gd name="connsiteX750" fmla="*/ 221272 w 7467600"/>
              <a:gd name="connsiteY750" fmla="*/ 1980766 h 6858000"/>
              <a:gd name="connsiteX751" fmla="*/ 116765 w 7467600"/>
              <a:gd name="connsiteY751" fmla="*/ 1911033 h 6858000"/>
              <a:gd name="connsiteX752" fmla="*/ 16405 w 7467600"/>
              <a:gd name="connsiteY752" fmla="*/ 1803412 h 6858000"/>
              <a:gd name="connsiteX753" fmla="*/ 0 w 7467600"/>
              <a:gd name="connsiteY753" fmla="*/ 1784777 h 6858000"/>
              <a:gd name="connsiteX754" fmla="*/ 0 w 7467600"/>
              <a:gd name="connsiteY754" fmla="*/ 1740082 h 6858000"/>
              <a:gd name="connsiteX755" fmla="*/ 39394 w 7467600"/>
              <a:gd name="connsiteY755" fmla="*/ 1784856 h 6858000"/>
              <a:gd name="connsiteX756" fmla="*/ 135813 w 7467600"/>
              <a:gd name="connsiteY756" fmla="*/ 1888838 h 6858000"/>
              <a:gd name="connsiteX757" fmla="*/ 242575 w 7467600"/>
              <a:gd name="connsiteY757" fmla="*/ 1958841 h 6858000"/>
              <a:gd name="connsiteX758" fmla="*/ 82197 w 7467600"/>
              <a:gd name="connsiteY758" fmla="*/ 1754826 h 6858000"/>
              <a:gd name="connsiteX759" fmla="*/ 0 w 7467600"/>
              <a:gd name="connsiteY759" fmla="*/ 1679650 h 6858000"/>
              <a:gd name="connsiteX760" fmla="*/ 0 w 7467600"/>
              <a:gd name="connsiteY760" fmla="*/ 1602463 h 6858000"/>
              <a:gd name="connsiteX761" fmla="*/ 84689 w 7467600"/>
              <a:gd name="connsiteY761" fmla="*/ 1677442 h 6858000"/>
              <a:gd name="connsiteX762" fmla="*/ 298437 w 7467600"/>
              <a:gd name="connsiteY762" fmla="*/ 1968019 h 6858000"/>
              <a:gd name="connsiteX763" fmla="*/ 227269 w 7467600"/>
              <a:gd name="connsiteY763" fmla="*/ 1114064 h 6858000"/>
              <a:gd name="connsiteX764" fmla="*/ 248003 w 7467600"/>
              <a:gd name="connsiteY764" fmla="*/ 1089613 h 6858000"/>
              <a:gd name="connsiteX765" fmla="*/ 427020 w 7467600"/>
              <a:gd name="connsiteY765" fmla="*/ 1619803 h 6858000"/>
              <a:gd name="connsiteX766" fmla="*/ 340345 w 7467600"/>
              <a:gd name="connsiteY766" fmla="*/ 2027739 h 6858000"/>
              <a:gd name="connsiteX767" fmla="*/ 360865 w 7467600"/>
              <a:gd name="connsiteY767" fmla="*/ 2044827 h 6858000"/>
              <a:gd name="connsiteX768" fmla="*/ 560414 w 7467600"/>
              <a:gd name="connsiteY768" fmla="*/ 2421457 h 6858000"/>
              <a:gd name="connsiteX769" fmla="*/ 1359703 w 7467600"/>
              <a:gd name="connsiteY769" fmla="*/ 2578554 h 6858000"/>
              <a:gd name="connsiteX770" fmla="*/ 1359422 w 7467600"/>
              <a:gd name="connsiteY770" fmla="*/ 2577994 h 6858000"/>
              <a:gd name="connsiteX771" fmla="*/ 828701 w 7467600"/>
              <a:gd name="connsiteY771" fmla="*/ 1839520 h 6858000"/>
              <a:gd name="connsiteX772" fmla="*/ 494427 w 7467600"/>
              <a:gd name="connsiteY772" fmla="*/ 1092333 h 6858000"/>
              <a:gd name="connsiteX773" fmla="*/ 506322 w 7467600"/>
              <a:gd name="connsiteY773" fmla="*/ 1020997 h 6858000"/>
              <a:gd name="connsiteX774" fmla="*/ 4570198 w 7467600"/>
              <a:gd name="connsiteY774" fmla="*/ 978081 h 6858000"/>
              <a:gd name="connsiteX775" fmla="*/ 4523691 w 7467600"/>
              <a:gd name="connsiteY775" fmla="*/ 1127776 h 6858000"/>
              <a:gd name="connsiteX776" fmla="*/ 4509875 w 7467600"/>
              <a:gd name="connsiteY776" fmla="*/ 1167552 h 6858000"/>
              <a:gd name="connsiteX777" fmla="*/ 4478168 w 7467600"/>
              <a:gd name="connsiteY777" fmla="*/ 1260735 h 6858000"/>
              <a:gd name="connsiteX778" fmla="*/ 4409309 w 7467600"/>
              <a:gd name="connsiteY778" fmla="*/ 1666996 h 6858000"/>
              <a:gd name="connsiteX779" fmla="*/ 4370031 w 7467600"/>
              <a:gd name="connsiteY779" fmla="*/ 1955666 h 6858000"/>
              <a:gd name="connsiteX780" fmla="*/ 4570198 w 7467600"/>
              <a:gd name="connsiteY780" fmla="*/ 978081 h 6858000"/>
              <a:gd name="connsiteX781" fmla="*/ 4557898 w 7467600"/>
              <a:gd name="connsiteY781" fmla="*/ 900011 h 6858000"/>
              <a:gd name="connsiteX782" fmla="*/ 4344840 w 7467600"/>
              <a:gd name="connsiteY782" fmla="*/ 1922038 h 6858000"/>
              <a:gd name="connsiteX783" fmla="*/ 4378710 w 7467600"/>
              <a:gd name="connsiteY783" fmla="*/ 1665516 h 6858000"/>
              <a:gd name="connsiteX784" fmla="*/ 4448798 w 7467600"/>
              <a:gd name="connsiteY784" fmla="*/ 1253024 h 6858000"/>
              <a:gd name="connsiteX785" fmla="*/ 4480315 w 7467600"/>
              <a:gd name="connsiteY785" fmla="*/ 1158454 h 6858000"/>
              <a:gd name="connsiteX786" fmla="*/ 4494133 w 7467600"/>
              <a:gd name="connsiteY786" fmla="*/ 1118676 h 6858000"/>
              <a:gd name="connsiteX787" fmla="*/ 4557898 w 7467600"/>
              <a:gd name="connsiteY787" fmla="*/ 900011 h 6858000"/>
              <a:gd name="connsiteX788" fmla="*/ 5870151 w 7467600"/>
              <a:gd name="connsiteY788" fmla="*/ 898890 h 6858000"/>
              <a:gd name="connsiteX789" fmla="*/ 5861335 w 7467600"/>
              <a:gd name="connsiteY789" fmla="*/ 899177 h 6858000"/>
              <a:gd name="connsiteX790" fmla="*/ 5843702 w 7467600"/>
              <a:gd name="connsiteY790" fmla="*/ 899748 h 6858000"/>
              <a:gd name="connsiteX791" fmla="*/ 5651107 w 7467600"/>
              <a:gd name="connsiteY791" fmla="*/ 920306 h 6858000"/>
              <a:gd name="connsiteX792" fmla="*/ 5459407 w 7467600"/>
              <a:gd name="connsiteY792" fmla="*/ 940975 h 6858000"/>
              <a:gd name="connsiteX793" fmla="*/ 5374846 w 7467600"/>
              <a:gd name="connsiteY793" fmla="*/ 941988 h 6858000"/>
              <a:gd name="connsiteX794" fmla="*/ 5256105 w 7467600"/>
              <a:gd name="connsiteY794" fmla="*/ 945632 h 6858000"/>
              <a:gd name="connsiteX795" fmla="*/ 5107071 w 7467600"/>
              <a:gd name="connsiteY795" fmla="*/ 969720 h 6858000"/>
              <a:gd name="connsiteX796" fmla="*/ 4998681 w 7467600"/>
              <a:gd name="connsiteY796" fmla="*/ 988771 h 6858000"/>
              <a:gd name="connsiteX797" fmla="*/ 5870151 w 7467600"/>
              <a:gd name="connsiteY797" fmla="*/ 898890 h 6858000"/>
              <a:gd name="connsiteX798" fmla="*/ 5504425 w 7467600"/>
              <a:gd name="connsiteY798" fmla="*/ 848067 h 6858000"/>
              <a:gd name="connsiteX799" fmla="*/ 4968849 w 7467600"/>
              <a:gd name="connsiteY799" fmla="*/ 962318 h 6858000"/>
              <a:gd name="connsiteX800" fmla="*/ 5104039 w 7467600"/>
              <a:gd name="connsiteY800" fmla="*/ 940634 h 6858000"/>
              <a:gd name="connsiteX801" fmla="*/ 5256311 w 7467600"/>
              <a:gd name="connsiteY801" fmla="*/ 916490 h 6858000"/>
              <a:gd name="connsiteX802" fmla="*/ 5377381 w 7467600"/>
              <a:gd name="connsiteY802" fmla="*/ 912671 h 6858000"/>
              <a:gd name="connsiteX803" fmla="*/ 5460148 w 7467600"/>
              <a:gd name="connsiteY803" fmla="*/ 911442 h 6858000"/>
              <a:gd name="connsiteX804" fmla="*/ 5648971 w 7467600"/>
              <a:gd name="connsiteY804" fmla="*/ 891331 h 6858000"/>
              <a:gd name="connsiteX805" fmla="*/ 5844807 w 7467600"/>
              <a:gd name="connsiteY805" fmla="*/ 870718 h 6858000"/>
              <a:gd name="connsiteX806" fmla="*/ 5862975 w 7467600"/>
              <a:gd name="connsiteY806" fmla="*/ 869756 h 6858000"/>
              <a:gd name="connsiteX807" fmla="*/ 5920887 w 7467600"/>
              <a:gd name="connsiteY807" fmla="*/ 865929 h 6858000"/>
              <a:gd name="connsiteX808" fmla="*/ 5504425 w 7467600"/>
              <a:gd name="connsiteY808" fmla="*/ 848067 h 6858000"/>
              <a:gd name="connsiteX809" fmla="*/ 3607114 w 7467600"/>
              <a:gd name="connsiteY809" fmla="*/ 467441 h 6858000"/>
              <a:gd name="connsiteX810" fmla="*/ 3296242 w 7467600"/>
              <a:gd name="connsiteY810" fmla="*/ 807991 h 6858000"/>
              <a:gd name="connsiteX811" fmla="*/ 3174674 w 7467600"/>
              <a:gd name="connsiteY811" fmla="*/ 919759 h 6858000"/>
              <a:gd name="connsiteX812" fmla="*/ 3042978 w 7467600"/>
              <a:gd name="connsiteY812" fmla="*/ 1054894 h 6858000"/>
              <a:gd name="connsiteX813" fmla="*/ 2968914 w 7467600"/>
              <a:gd name="connsiteY813" fmla="*/ 1133756 h 6858000"/>
              <a:gd name="connsiteX814" fmla="*/ 3103823 w 7467600"/>
              <a:gd name="connsiteY814" fmla="*/ 1026814 h 6858000"/>
              <a:gd name="connsiteX815" fmla="*/ 3607114 w 7467600"/>
              <a:gd name="connsiteY815" fmla="*/ 467441 h 6858000"/>
              <a:gd name="connsiteX816" fmla="*/ 3744487 w 7467600"/>
              <a:gd name="connsiteY816" fmla="*/ 383136 h 6858000"/>
              <a:gd name="connsiteX817" fmla="*/ 3970213 w 7467600"/>
              <a:gd name="connsiteY817" fmla="*/ 995559 h 6858000"/>
              <a:gd name="connsiteX818" fmla="*/ 3744487 w 7467600"/>
              <a:gd name="connsiteY818" fmla="*/ 383136 h 6858000"/>
              <a:gd name="connsiteX819" fmla="*/ 3624562 w 7467600"/>
              <a:gd name="connsiteY819" fmla="*/ 367041 h 6858000"/>
              <a:gd name="connsiteX820" fmla="*/ 3489712 w 7467600"/>
              <a:gd name="connsiteY820" fmla="*/ 485386 h 6858000"/>
              <a:gd name="connsiteX821" fmla="*/ 3182994 w 7467600"/>
              <a:gd name="connsiteY821" fmla="*/ 828265 h 6858000"/>
              <a:gd name="connsiteX822" fmla="*/ 2892114 w 7467600"/>
              <a:gd name="connsiteY822" fmla="*/ 1172635 h 6858000"/>
              <a:gd name="connsiteX823" fmla="*/ 3021459 w 7467600"/>
              <a:gd name="connsiteY823" fmla="*/ 1035385 h 6858000"/>
              <a:gd name="connsiteX824" fmla="*/ 3153873 w 7467600"/>
              <a:gd name="connsiteY824" fmla="*/ 898971 h 6858000"/>
              <a:gd name="connsiteX825" fmla="*/ 3276511 w 7467600"/>
              <a:gd name="connsiteY825" fmla="*/ 786423 h 6858000"/>
              <a:gd name="connsiteX826" fmla="*/ 3584154 w 7467600"/>
              <a:gd name="connsiteY826" fmla="*/ 448218 h 6858000"/>
              <a:gd name="connsiteX827" fmla="*/ 3624562 w 7467600"/>
              <a:gd name="connsiteY827" fmla="*/ 367041 h 6858000"/>
              <a:gd name="connsiteX828" fmla="*/ 3766672 w 7467600"/>
              <a:gd name="connsiteY828" fmla="*/ 359429 h 6858000"/>
              <a:gd name="connsiteX829" fmla="*/ 3996338 w 7467600"/>
              <a:gd name="connsiteY829" fmla="*/ 968237 h 6858000"/>
              <a:gd name="connsiteX830" fmla="*/ 3766672 w 7467600"/>
              <a:gd name="connsiteY830" fmla="*/ 359429 h 6858000"/>
              <a:gd name="connsiteX831" fmla="*/ 5805386 w 7467600"/>
              <a:gd name="connsiteY831" fmla="*/ 239240 h 6858000"/>
              <a:gd name="connsiteX832" fmla="*/ 5736947 w 7467600"/>
              <a:gd name="connsiteY832" fmla="*/ 261367 h 6858000"/>
              <a:gd name="connsiteX833" fmla="*/ 5427012 w 7467600"/>
              <a:gd name="connsiteY833" fmla="*/ 311272 h 6858000"/>
              <a:gd name="connsiteX834" fmla="*/ 5147818 w 7467600"/>
              <a:gd name="connsiteY834" fmla="*/ 322112 h 6858000"/>
              <a:gd name="connsiteX835" fmla="*/ 5060854 w 7467600"/>
              <a:gd name="connsiteY835" fmla="*/ 311882 h 6858000"/>
              <a:gd name="connsiteX836" fmla="*/ 4945989 w 7467600"/>
              <a:gd name="connsiteY836" fmla="*/ 300516 h 6858000"/>
              <a:gd name="connsiteX837" fmla="*/ 5410479 w 7467600"/>
              <a:gd name="connsiteY837" fmla="*/ 348434 h 6858000"/>
              <a:gd name="connsiteX838" fmla="*/ 5805386 w 7467600"/>
              <a:gd name="connsiteY838" fmla="*/ 239240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882765 w 7467600"/>
              <a:gd name="connsiteY918" fmla="*/ 0 h 6858000"/>
              <a:gd name="connsiteX919" fmla="*/ 3721337 w 7467600"/>
              <a:gd name="connsiteY919" fmla="*/ 0 h 6858000"/>
              <a:gd name="connsiteX920" fmla="*/ 3797544 w 7467600"/>
              <a:gd name="connsiteY920" fmla="*/ 0 h 6858000"/>
              <a:gd name="connsiteX921" fmla="*/ 3775734 w 7467600"/>
              <a:gd name="connsiteY921" fmla="*/ 95131 h 6858000"/>
              <a:gd name="connsiteX922" fmla="*/ 3724807 w 7467600"/>
              <a:gd name="connsiteY922" fmla="*/ 272257 h 6858000"/>
              <a:gd name="connsiteX923" fmla="*/ 3726844 w 7467600"/>
              <a:gd name="connsiteY923" fmla="*/ 282988 h 6858000"/>
              <a:gd name="connsiteX924" fmla="*/ 3742664 w 7467600"/>
              <a:gd name="connsiteY924" fmla="*/ 279918 h 6858000"/>
              <a:gd name="connsiteX925" fmla="*/ 4103910 w 7467600"/>
              <a:gd name="connsiteY925" fmla="*/ 1161917 h 6858000"/>
              <a:gd name="connsiteX926" fmla="*/ 4020269 w 7467600"/>
              <a:gd name="connsiteY926" fmla="*/ 1200406 h 6858000"/>
              <a:gd name="connsiteX927" fmla="*/ 3674882 w 7467600"/>
              <a:gd name="connsiteY927" fmla="*/ 488524 h 6858000"/>
              <a:gd name="connsiteX928" fmla="*/ 3132682 w 7467600"/>
              <a:gd name="connsiteY928" fmla="*/ 1072284 h 6858000"/>
              <a:gd name="connsiteX929" fmla="*/ 2716346 w 7467600"/>
              <a:gd name="connsiteY929" fmla="*/ 1276376 h 6858000"/>
              <a:gd name="connsiteX930" fmla="*/ 2716772 w 7467600"/>
              <a:gd name="connsiteY930" fmla="*/ 1255462 h 6858000"/>
              <a:gd name="connsiteX931" fmla="*/ 3471096 w 7467600"/>
              <a:gd name="connsiteY931" fmla="*/ 437072 h 6858000"/>
              <a:gd name="connsiteX932" fmla="*/ 3639057 w 7467600"/>
              <a:gd name="connsiteY932" fmla="*/ 286334 h 6858000"/>
              <a:gd name="connsiteX933" fmla="*/ 3640309 w 7467600"/>
              <a:gd name="connsiteY933" fmla="*/ 284664 h 6858000"/>
              <a:gd name="connsiteX934" fmla="*/ 3646022 w 7467600"/>
              <a:gd name="connsiteY934" fmla="*/ 276711 h 6858000"/>
              <a:gd name="connsiteX935" fmla="*/ 3707943 w 7467600"/>
              <a:gd name="connsiteY935" fmla="*/ 65958 h 6858000"/>
              <a:gd name="connsiteX936" fmla="*/ 3721337 w 7467600"/>
              <a:gd name="connsiteY936" fmla="*/ 0 h 6858000"/>
              <a:gd name="connsiteX937" fmla="*/ 2867960 w 7467600"/>
              <a:gd name="connsiteY937" fmla="*/ 0 h 6858000"/>
              <a:gd name="connsiteX938" fmla="*/ 2926351 w 7467600"/>
              <a:gd name="connsiteY938" fmla="*/ 0 h 6858000"/>
              <a:gd name="connsiteX939" fmla="*/ 2902823 w 7467600"/>
              <a:gd name="connsiteY939" fmla="*/ 262929 h 6858000"/>
              <a:gd name="connsiteX940" fmla="*/ 2940663 w 7467600"/>
              <a:gd name="connsiteY940" fmla="*/ 140884 h 6858000"/>
              <a:gd name="connsiteX941" fmla="*/ 2947039 w 7467600"/>
              <a:gd name="connsiteY941" fmla="*/ 122524 h 6858000"/>
              <a:gd name="connsiteX942" fmla="*/ 2984316 w 7467600"/>
              <a:gd name="connsiteY942" fmla="*/ 0 h 6858000"/>
              <a:gd name="connsiteX943" fmla="*/ 3016114 w 7467600"/>
              <a:gd name="connsiteY943" fmla="*/ 0 h 6858000"/>
              <a:gd name="connsiteX944" fmla="*/ 2979949 w 7467600"/>
              <a:gd name="connsiteY944" fmla="*/ 119274 h 6858000"/>
              <a:gd name="connsiteX945" fmla="*/ 3023879 w 7467600"/>
              <a:gd name="connsiteY945" fmla="*/ 0 h 6858000"/>
              <a:gd name="connsiteX946" fmla="*/ 3105400 w 7467600"/>
              <a:gd name="connsiteY946" fmla="*/ 0 h 6858000"/>
              <a:gd name="connsiteX947" fmla="*/ 3094669 w 7467600"/>
              <a:gd name="connsiteY947" fmla="*/ 30308 h 6858000"/>
              <a:gd name="connsiteX948" fmla="*/ 2901945 w 7467600"/>
              <a:gd name="connsiteY948" fmla="*/ 466538 h 6858000"/>
              <a:gd name="connsiteX949" fmla="*/ 2815209 w 7467600"/>
              <a:gd name="connsiteY949" fmla="*/ 497361 h 6858000"/>
              <a:gd name="connsiteX950" fmla="*/ 2844845 w 7467600"/>
              <a:gd name="connsiteY950" fmla="*/ 127638 h 6858000"/>
              <a:gd name="connsiteX951" fmla="*/ 2867960 w 7467600"/>
              <a:gd name="connsiteY951" fmla="*/ 0 h 6858000"/>
              <a:gd name="connsiteX952" fmla="*/ 1057230 w 7467600"/>
              <a:gd name="connsiteY952" fmla="*/ 0 h 6858000"/>
              <a:gd name="connsiteX953" fmla="*/ 1111003 w 7467600"/>
              <a:gd name="connsiteY953" fmla="*/ 0 h 6858000"/>
              <a:gd name="connsiteX954" fmla="*/ 1125553 w 7467600"/>
              <a:gd name="connsiteY954" fmla="*/ 52588 h 6858000"/>
              <a:gd name="connsiteX955" fmla="*/ 1304276 w 7467600"/>
              <a:gd name="connsiteY955" fmla="*/ 476275 h 6858000"/>
              <a:gd name="connsiteX956" fmla="*/ 1492066 w 7467600"/>
              <a:gd name="connsiteY956" fmla="*/ 886333 h 6858000"/>
              <a:gd name="connsiteX957" fmla="*/ 1423698 w 7467600"/>
              <a:gd name="connsiteY957" fmla="*/ 710817 h 6858000"/>
              <a:gd name="connsiteX958" fmla="*/ 1357609 w 7467600"/>
              <a:gd name="connsiteY958" fmla="*/ 532892 h 6858000"/>
              <a:gd name="connsiteX959" fmla="*/ 1309550 w 7467600"/>
              <a:gd name="connsiteY959" fmla="*/ 374031 h 6858000"/>
              <a:gd name="connsiteX960" fmla="*/ 1193673 w 7467600"/>
              <a:gd name="connsiteY960" fmla="*/ 49533 h 6858000"/>
              <a:gd name="connsiteX961" fmla="*/ 1164391 w 7467600"/>
              <a:gd name="connsiteY961" fmla="*/ 0 h 6858000"/>
              <a:gd name="connsiteX962" fmla="*/ 1200666 w 7467600"/>
              <a:gd name="connsiteY962" fmla="*/ 0 h 6858000"/>
              <a:gd name="connsiteX963" fmla="*/ 1223408 w 7467600"/>
              <a:gd name="connsiteY963" fmla="*/ 38996 h 6858000"/>
              <a:gd name="connsiteX964" fmla="*/ 1339635 w 7467600"/>
              <a:gd name="connsiteY964" fmla="*/ 365517 h 6858000"/>
              <a:gd name="connsiteX965" fmla="*/ 1387469 w 7467600"/>
              <a:gd name="connsiteY965" fmla="*/ 523079 h 6858000"/>
              <a:gd name="connsiteX966" fmla="*/ 1452685 w 7467600"/>
              <a:gd name="connsiteY966" fmla="*/ 699806 h 6858000"/>
              <a:gd name="connsiteX967" fmla="*/ 1492092 w 7467600"/>
              <a:gd name="connsiteY967" fmla="*/ 800424 h 6858000"/>
              <a:gd name="connsiteX968" fmla="*/ 1455302 w 7467600"/>
              <a:gd name="connsiteY968" fmla="*/ 632913 h 6858000"/>
              <a:gd name="connsiteX969" fmla="*/ 1222336 w 7467600"/>
              <a:gd name="connsiteY969" fmla="*/ 9480 h 6858000"/>
              <a:gd name="connsiteX970" fmla="*/ 1214634 w 7467600"/>
              <a:gd name="connsiteY970" fmla="*/ 0 h 6858000"/>
              <a:gd name="connsiteX971" fmla="*/ 1289827 w 7467600"/>
              <a:gd name="connsiteY971" fmla="*/ 0 h 6858000"/>
              <a:gd name="connsiteX972" fmla="*/ 1321076 w 7467600"/>
              <a:gd name="connsiteY972" fmla="*/ 59722 h 6858000"/>
              <a:gd name="connsiteX973" fmla="*/ 1512579 w 7467600"/>
              <a:gd name="connsiteY973" fmla="*/ 626441 h 6858000"/>
              <a:gd name="connsiteX974" fmla="*/ 1506076 w 7467600"/>
              <a:gd name="connsiteY974" fmla="*/ 1089289 h 6858000"/>
              <a:gd name="connsiteX975" fmla="*/ 1486346 w 7467600"/>
              <a:gd name="connsiteY975" fmla="*/ 1079919 h 6858000"/>
              <a:gd name="connsiteX976" fmla="*/ 1070511 w 7467600"/>
              <a:gd name="connsiteY976" fmla="*/ 48609 h 6858000"/>
              <a:gd name="connsiteX977" fmla="*/ 1057230 w 7467600"/>
              <a:gd name="connsiteY977" fmla="*/ 0 h 6858000"/>
              <a:gd name="connsiteX978" fmla="*/ 43151 w 7467600"/>
              <a:gd name="connsiteY978" fmla="*/ 0 h 6858000"/>
              <a:gd name="connsiteX979" fmla="*/ 95283 w 7467600"/>
              <a:gd name="connsiteY979" fmla="*/ 0 h 6858000"/>
              <a:gd name="connsiteX980" fmla="*/ 300708 w 7467600"/>
              <a:gd name="connsiteY980" fmla="*/ 154571 h 6858000"/>
              <a:gd name="connsiteX981" fmla="*/ 530414 w 7467600"/>
              <a:gd name="connsiteY981" fmla="*/ 354673 h 6858000"/>
              <a:gd name="connsiteX982" fmla="*/ 333785 w 7467600"/>
              <a:gd name="connsiteY982" fmla="*/ 161564 h 6858000"/>
              <a:gd name="connsiteX983" fmla="*/ 147005 w 7467600"/>
              <a:gd name="connsiteY983" fmla="*/ 0 h 6858000"/>
              <a:gd name="connsiteX984" fmla="*/ 272509 w 7467600"/>
              <a:gd name="connsiteY984" fmla="*/ 0 h 6858000"/>
              <a:gd name="connsiteX985" fmla="*/ 326276 w 7467600"/>
              <a:gd name="connsiteY985" fmla="*/ 45847 h 6858000"/>
              <a:gd name="connsiteX986" fmla="*/ 823759 w 7467600"/>
              <a:gd name="connsiteY986" fmla="*/ 574145 h 6858000"/>
              <a:gd name="connsiteX987" fmla="*/ 811254 w 7467600"/>
              <a:gd name="connsiteY987" fmla="*/ 665546 h 6858000"/>
              <a:gd name="connsiteX988" fmla="*/ 154042 w 7467600"/>
              <a:gd name="connsiteY988" fmla="*/ 261522 h 6858000"/>
              <a:gd name="connsiteX989" fmla="*/ 13550 w 7467600"/>
              <a:gd name="connsiteY989" fmla="*/ 158423 h 6858000"/>
              <a:gd name="connsiteX990" fmla="*/ 0 w 7467600"/>
              <a:gd name="connsiteY990" fmla="*/ 146618 h 6858000"/>
              <a:gd name="connsiteX991" fmla="*/ 0 w 7467600"/>
              <a:gd name="connsiteY991" fmla="*/ 59161 h 6858000"/>
              <a:gd name="connsiteX992" fmla="*/ 45427 w 7467600"/>
              <a:gd name="connsiteY992" fmla="*/ 101078 h 6858000"/>
              <a:gd name="connsiteX993" fmla="*/ 630103 w 7467600"/>
              <a:gd name="connsiteY993" fmla="*/ 485885 h 6858000"/>
              <a:gd name="connsiteX994" fmla="*/ 532040 w 7467600"/>
              <a:gd name="connsiteY994" fmla="*/ 399359 h 6858000"/>
              <a:gd name="connsiteX995" fmla="*/ 517618 w 7467600"/>
              <a:gd name="connsiteY995" fmla="*/ 385726 h 6858000"/>
              <a:gd name="connsiteX996" fmla="*/ 285074 w 7467600"/>
              <a:gd name="connsiteY996" fmla="*/ 182755 h 6858000"/>
              <a:gd name="connsiteX997" fmla="*/ 43151 w 7467600"/>
              <a:gd name="connsiteY99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53035 w 7467600"/>
              <a:gd name="connsiteY127" fmla="*/ 519731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1903353 w 7467600"/>
              <a:gd name="connsiteY141" fmla="*/ 5044827 h 6858000"/>
              <a:gd name="connsiteX142" fmla="*/ 1936931 w 7467600"/>
              <a:gd name="connsiteY142" fmla="*/ 5093954 h 6858000"/>
              <a:gd name="connsiteX143" fmla="*/ 2195868 w 7467600"/>
              <a:gd name="connsiteY143" fmla="*/ 5396574 h 6858000"/>
              <a:gd name="connsiteX144" fmla="*/ 2088852 w 7467600"/>
              <a:gd name="connsiteY144" fmla="*/ 5166123 h 6858000"/>
              <a:gd name="connsiteX145" fmla="*/ 1958241 w 7467600"/>
              <a:gd name="connsiteY145" fmla="*/ 5067955 h 6858000"/>
              <a:gd name="connsiteX146" fmla="*/ 1903353 w 7467600"/>
              <a:gd name="connsiteY146" fmla="*/ 5044827 h 6858000"/>
              <a:gd name="connsiteX147" fmla="*/ 1979378 w 7467600"/>
              <a:gd name="connsiteY147" fmla="*/ 4769504 h 6858000"/>
              <a:gd name="connsiteX148" fmla="*/ 2882120 w 7467600"/>
              <a:gd name="connsiteY148" fmla="*/ 5064547 h 6858000"/>
              <a:gd name="connsiteX149" fmla="*/ 2793103 w 7467600"/>
              <a:gd name="connsiteY149" fmla="*/ 5039699 h 6858000"/>
              <a:gd name="connsiteX150" fmla="*/ 2770041 w 7467600"/>
              <a:gd name="connsiteY150" fmla="*/ 5033634 h 6858000"/>
              <a:gd name="connsiteX151" fmla="*/ 1979378 w 7467600"/>
              <a:gd name="connsiteY151" fmla="*/ 4769504 h 6858000"/>
              <a:gd name="connsiteX152" fmla="*/ 1927410 w 7467600"/>
              <a:gd name="connsiteY152" fmla="*/ 4716164 h 6858000"/>
              <a:gd name="connsiteX153" fmla="*/ 1959587 w 7467600"/>
              <a:gd name="connsiteY153" fmla="*/ 4728849 h 6858000"/>
              <a:gd name="connsiteX154" fmla="*/ 2777707 w 7467600"/>
              <a:gd name="connsiteY154" fmla="*/ 5003991 h 6858000"/>
              <a:gd name="connsiteX155" fmla="*/ 2800768 w 7467600"/>
              <a:gd name="connsiteY155" fmla="*/ 5010056 h 6858000"/>
              <a:gd name="connsiteX156" fmla="*/ 2879408 w 7467600"/>
              <a:gd name="connsiteY156" fmla="*/ 5031590 h 6858000"/>
              <a:gd name="connsiteX157" fmla="*/ 2862295 w 7467600"/>
              <a:gd name="connsiteY157" fmla="*/ 5022958 h 6858000"/>
              <a:gd name="connsiteX158" fmla="*/ 2813343 w 7467600"/>
              <a:gd name="connsiteY158" fmla="*/ 4998369 h 6858000"/>
              <a:gd name="connsiteX159" fmla="*/ 2646245 w 7467600"/>
              <a:gd name="connsiteY159" fmla="*/ 4930999 h 6858000"/>
              <a:gd name="connsiteX160" fmla="*/ 1999243 w 7467600"/>
              <a:gd name="connsiteY160" fmla="*/ 4730524 h 6858000"/>
              <a:gd name="connsiteX161" fmla="*/ 1979527 w 7467600"/>
              <a:gd name="connsiteY161" fmla="*/ 4726651 h 6858000"/>
              <a:gd name="connsiteX162" fmla="*/ 1927410 w 7467600"/>
              <a:gd name="connsiteY162" fmla="*/ 4716164 h 6858000"/>
              <a:gd name="connsiteX163" fmla="*/ 1997014 w 7467600"/>
              <a:gd name="connsiteY163" fmla="*/ 4698007 h 6858000"/>
              <a:gd name="connsiteX164" fmla="*/ 2005458 w 7467600"/>
              <a:gd name="connsiteY164" fmla="*/ 4699540 h 6858000"/>
              <a:gd name="connsiteX165" fmla="*/ 2657186 w 7467600"/>
              <a:gd name="connsiteY165" fmla="*/ 4901687 h 6858000"/>
              <a:gd name="connsiteX166" fmla="*/ 2826662 w 7467600"/>
              <a:gd name="connsiteY166" fmla="*/ 4970362 h 6858000"/>
              <a:gd name="connsiteX167" fmla="*/ 2876100 w 7467600"/>
              <a:gd name="connsiteY167" fmla="*/ 4995397 h 6858000"/>
              <a:gd name="connsiteX168" fmla="*/ 3042600 w 7467600"/>
              <a:gd name="connsiteY168" fmla="*/ 5059532 h 6858000"/>
              <a:gd name="connsiteX169" fmla="*/ 1997014 w 7467600"/>
              <a:gd name="connsiteY169" fmla="*/ 4698007 h 6858000"/>
              <a:gd name="connsiteX170" fmla="*/ 2305292 w 7467600"/>
              <a:gd name="connsiteY170" fmla="*/ 4219492 h 6858000"/>
              <a:gd name="connsiteX171" fmla="*/ 3360922 w 7467600"/>
              <a:gd name="connsiteY171" fmla="*/ 4529373 h 6858000"/>
              <a:gd name="connsiteX172" fmla="*/ 3492420 w 7467600"/>
              <a:gd name="connsiteY172" fmla="*/ 4510145 h 6858000"/>
              <a:gd name="connsiteX173" fmla="*/ 3364086 w 7467600"/>
              <a:gd name="connsiteY173" fmla="*/ 4480340 h 6858000"/>
              <a:gd name="connsiteX174" fmla="*/ 3225818 w 7467600"/>
              <a:gd name="connsiteY174" fmla="*/ 4411822 h 6858000"/>
              <a:gd name="connsiteX175" fmla="*/ 3129696 w 7467600"/>
              <a:gd name="connsiteY175" fmla="*/ 4360704 h 6858000"/>
              <a:gd name="connsiteX176" fmla="*/ 2814545 w 7467600"/>
              <a:gd name="connsiteY176" fmla="*/ 4282955 h 6858000"/>
              <a:gd name="connsiteX177" fmla="*/ 2305292 w 7467600"/>
              <a:gd name="connsiteY177" fmla="*/ 4219492 h 6858000"/>
              <a:gd name="connsiteX178" fmla="*/ 2626982 w 7467600"/>
              <a:gd name="connsiteY178" fmla="*/ 4206450 h 6858000"/>
              <a:gd name="connsiteX179" fmla="*/ 2490617 w 7467600"/>
              <a:gd name="connsiteY179" fmla="*/ 4206951 h 6858000"/>
              <a:gd name="connsiteX180" fmla="*/ 2819869 w 7467600"/>
              <a:gd name="connsiteY180" fmla="*/ 4252936 h 6858000"/>
              <a:gd name="connsiteX181" fmla="*/ 3143018 w 7467600"/>
              <a:gd name="connsiteY181" fmla="*/ 4332698 h 6858000"/>
              <a:gd name="connsiteX182" fmla="*/ 3241520 w 7467600"/>
              <a:gd name="connsiteY182" fmla="*/ 4385112 h 6858000"/>
              <a:gd name="connsiteX183" fmla="*/ 3374575 w 7467600"/>
              <a:gd name="connsiteY183" fmla="*/ 4451517 h 6858000"/>
              <a:gd name="connsiteX184" fmla="*/ 3505221 w 7467600"/>
              <a:gd name="connsiteY184" fmla="*/ 4480757 h 6858000"/>
              <a:gd name="connsiteX185" fmla="*/ 2626982 w 7467600"/>
              <a:gd name="connsiteY185" fmla="*/ 4206450 h 6858000"/>
              <a:gd name="connsiteX186" fmla="*/ 1310106 w 7467600"/>
              <a:gd name="connsiteY186" fmla="*/ 3943217 h 6858000"/>
              <a:gd name="connsiteX187" fmla="*/ 854994 w 7467600"/>
              <a:gd name="connsiteY187" fmla="*/ 4399136 h 6858000"/>
              <a:gd name="connsiteX188" fmla="*/ 742462 w 7467600"/>
              <a:gd name="connsiteY188" fmla="*/ 4594648 h 6858000"/>
              <a:gd name="connsiteX189" fmla="*/ 820602 w 7467600"/>
              <a:gd name="connsiteY189" fmla="*/ 4485915 h 6858000"/>
              <a:gd name="connsiteX190" fmla="*/ 878295 w 7467600"/>
              <a:gd name="connsiteY190" fmla="*/ 4403594 h 6858000"/>
              <a:gd name="connsiteX191" fmla="*/ 1240607 w 7467600"/>
              <a:gd name="connsiteY191" fmla="*/ 4010401 h 6858000"/>
              <a:gd name="connsiteX192" fmla="*/ 1310106 w 7467600"/>
              <a:gd name="connsiteY192" fmla="*/ 3943217 h 6858000"/>
              <a:gd name="connsiteX193" fmla="*/ 1423113 w 7467600"/>
              <a:gd name="connsiteY193" fmla="*/ 3874565 h 6858000"/>
              <a:gd name="connsiteX194" fmla="*/ 1260565 w 7467600"/>
              <a:gd name="connsiteY194" fmla="*/ 4031982 h 6858000"/>
              <a:gd name="connsiteX195" fmla="*/ 901900 w 7467600"/>
              <a:gd name="connsiteY195" fmla="*/ 4421236 h 6858000"/>
              <a:gd name="connsiteX196" fmla="*/ 845044 w 7467600"/>
              <a:gd name="connsiteY196" fmla="*/ 4502436 h 6858000"/>
              <a:gd name="connsiteX197" fmla="*/ 685926 w 7467600"/>
              <a:gd name="connsiteY197" fmla="*/ 4703069 h 6858000"/>
              <a:gd name="connsiteX198" fmla="*/ 684248 w 7467600"/>
              <a:gd name="connsiteY198" fmla="*/ 4706721 h 6858000"/>
              <a:gd name="connsiteX199" fmla="*/ 1423113 w 7467600"/>
              <a:gd name="connsiteY199" fmla="*/ 3874565 h 6858000"/>
              <a:gd name="connsiteX200" fmla="*/ 3316479 w 7467600"/>
              <a:gd name="connsiteY200" fmla="*/ 3872136 h 6858000"/>
              <a:gd name="connsiteX201" fmla="*/ 3546806 w 7467600"/>
              <a:gd name="connsiteY201" fmla="*/ 4356139 h 6858000"/>
              <a:gd name="connsiteX202" fmla="*/ 3364433 w 7467600"/>
              <a:gd name="connsiteY202" fmla="*/ 3953121 h 6858000"/>
              <a:gd name="connsiteX203" fmla="*/ 3316479 w 7467600"/>
              <a:gd name="connsiteY203" fmla="*/ 3872136 h 6858000"/>
              <a:gd name="connsiteX204" fmla="*/ 3291335 w 7467600"/>
              <a:gd name="connsiteY204" fmla="*/ 3767420 h 6858000"/>
              <a:gd name="connsiteX205" fmla="*/ 3390805 w 7467600"/>
              <a:gd name="connsiteY205" fmla="*/ 3937163 h 6858000"/>
              <a:gd name="connsiteX206" fmla="*/ 3579062 w 7467600"/>
              <a:gd name="connsiteY206" fmla="*/ 4359040 h 6858000"/>
              <a:gd name="connsiteX207" fmla="*/ 3467355 w 7467600"/>
              <a:gd name="connsiteY207" fmla="*/ 3988130 h 6858000"/>
              <a:gd name="connsiteX208" fmla="*/ 3310753 w 7467600"/>
              <a:gd name="connsiteY208" fmla="*/ 3787140 h 6858000"/>
              <a:gd name="connsiteX209" fmla="*/ 3291335 w 7467600"/>
              <a:gd name="connsiteY209" fmla="*/ 3767420 h 6858000"/>
              <a:gd name="connsiteX210" fmla="*/ 1635889 w 7467600"/>
              <a:gd name="connsiteY210" fmla="*/ 3709494 h 6858000"/>
              <a:gd name="connsiteX211" fmla="*/ 1634800 w 7467600"/>
              <a:gd name="connsiteY211" fmla="*/ 3731111 h 6858000"/>
              <a:gd name="connsiteX212" fmla="*/ 1635889 w 7467600"/>
              <a:gd name="connsiteY212" fmla="*/ 3709494 h 6858000"/>
              <a:gd name="connsiteX213" fmla="*/ 1510397 w 7467600"/>
              <a:gd name="connsiteY213" fmla="*/ 3684705 h 6858000"/>
              <a:gd name="connsiteX214" fmla="*/ 1146550 w 7467600"/>
              <a:gd name="connsiteY214" fmla="*/ 3802012 h 6858000"/>
              <a:gd name="connsiteX215" fmla="*/ 698834 w 7467600"/>
              <a:gd name="connsiteY215" fmla="*/ 3952272 h 6858000"/>
              <a:gd name="connsiteX216" fmla="*/ 34256 w 7467600"/>
              <a:gd name="connsiteY216" fmla="*/ 4347603 h 6858000"/>
              <a:gd name="connsiteX217" fmla="*/ 527241 w 7467600"/>
              <a:gd name="connsiteY217" fmla="*/ 4065078 h 6858000"/>
              <a:gd name="connsiteX218" fmla="*/ 1510397 w 7467600"/>
              <a:gd name="connsiteY218" fmla="*/ 3684705 h 6858000"/>
              <a:gd name="connsiteX219" fmla="*/ 1313114 w 7467600"/>
              <a:gd name="connsiteY219" fmla="*/ 3655216 h 6858000"/>
              <a:gd name="connsiteX220" fmla="*/ 1109304 w 7467600"/>
              <a:gd name="connsiteY220" fmla="*/ 3669030 h 6858000"/>
              <a:gd name="connsiteX221" fmla="*/ 8129 w 7467600"/>
              <a:gd name="connsiteY221" fmla="*/ 4330519 h 6858000"/>
              <a:gd name="connsiteX222" fmla="*/ 687572 w 7467600"/>
              <a:gd name="connsiteY222" fmla="*/ 3925629 h 6858000"/>
              <a:gd name="connsiteX223" fmla="*/ 1138365 w 7467600"/>
              <a:gd name="connsiteY223" fmla="*/ 3774515 h 6858000"/>
              <a:gd name="connsiteX224" fmla="*/ 1505579 w 7467600"/>
              <a:gd name="connsiteY224" fmla="*/ 3655526 h 6858000"/>
              <a:gd name="connsiteX225" fmla="*/ 1313114 w 7467600"/>
              <a:gd name="connsiteY225" fmla="*/ 3655216 h 6858000"/>
              <a:gd name="connsiteX226" fmla="*/ 3655073 w 7467600"/>
              <a:gd name="connsiteY226" fmla="*/ 3650884 h 6858000"/>
              <a:gd name="connsiteX227" fmla="*/ 3989938 w 7467600"/>
              <a:gd name="connsiteY227" fmla="*/ 3991685 h 6858000"/>
              <a:gd name="connsiteX228" fmla="*/ 4393907 w 7467600"/>
              <a:gd name="connsiteY228" fmla="*/ 4261258 h 6858000"/>
              <a:gd name="connsiteX229" fmla="*/ 4648051 w 7467600"/>
              <a:gd name="connsiteY229" fmla="*/ 4374051 h 6858000"/>
              <a:gd name="connsiteX230" fmla="*/ 4383389 w 7467600"/>
              <a:gd name="connsiteY230" fmla="*/ 4184369 h 6858000"/>
              <a:gd name="connsiteX231" fmla="*/ 4165508 w 7467600"/>
              <a:gd name="connsiteY231" fmla="*/ 4035196 h 6858000"/>
              <a:gd name="connsiteX232" fmla="*/ 4068162 w 7467600"/>
              <a:gd name="connsiteY232" fmla="*/ 3953394 h 6858000"/>
              <a:gd name="connsiteX233" fmla="*/ 3981416 w 7467600"/>
              <a:gd name="connsiteY233" fmla="*/ 3880482 h 6858000"/>
              <a:gd name="connsiteX234" fmla="*/ 3800147 w 7467600"/>
              <a:gd name="connsiteY234" fmla="*/ 3749872 h 6858000"/>
              <a:gd name="connsiteX235" fmla="*/ 3655073 w 7467600"/>
              <a:gd name="connsiteY235" fmla="*/ 3650884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5425834 w 7467600"/>
              <a:gd name="connsiteY266" fmla="*/ 3162785 h 6858000"/>
              <a:gd name="connsiteX267" fmla="*/ 1318687 w 7467600"/>
              <a:gd name="connsiteY267" fmla="*/ 3113840 h 6858000"/>
              <a:gd name="connsiteX268" fmla="*/ 1066793 w 7467600"/>
              <a:gd name="connsiteY268" fmla="*/ 3212171 h 6858000"/>
              <a:gd name="connsiteX269" fmla="*/ 993319 w 7467600"/>
              <a:gd name="connsiteY269" fmla="*/ 3247648 h 6858000"/>
              <a:gd name="connsiteX270" fmla="*/ 853081 w 7467600"/>
              <a:gd name="connsiteY270" fmla="*/ 3312410 h 6858000"/>
              <a:gd name="connsiteX271" fmla="*/ 805957 w 7467600"/>
              <a:gd name="connsiteY271" fmla="*/ 3330443 h 6858000"/>
              <a:gd name="connsiteX272" fmla="*/ 1318687 w 7467600"/>
              <a:gd name="connsiteY272" fmla="*/ 3113840 h 6858000"/>
              <a:gd name="connsiteX273" fmla="*/ 5453702 w 7467600"/>
              <a:gd name="connsiteY273" fmla="*/ 3090882 h 6858000"/>
              <a:gd name="connsiteX274" fmla="*/ 5480135 w 7467600"/>
              <a:gd name="connsiteY274" fmla="*/ 3565802 h 6858000"/>
              <a:gd name="connsiteX275" fmla="*/ 5499023 w 7467600"/>
              <a:gd name="connsiteY275" fmla="*/ 4166310 h 6858000"/>
              <a:gd name="connsiteX276" fmla="*/ 5547022 w 7467600"/>
              <a:gd name="connsiteY276" fmla="*/ 3607838 h 6858000"/>
              <a:gd name="connsiteX277" fmla="*/ 5515964 w 7467600"/>
              <a:gd name="connsiteY277" fmla="*/ 3378541 h 6858000"/>
              <a:gd name="connsiteX278" fmla="*/ 5453702 w 7467600"/>
              <a:gd name="connsiteY278" fmla="*/ 3090882 h 6858000"/>
              <a:gd name="connsiteX279" fmla="*/ 1238695 w 7467600"/>
              <a:gd name="connsiteY279" fmla="*/ 3076820 h 6858000"/>
              <a:gd name="connsiteX280" fmla="*/ 716371 w 7467600"/>
              <a:gd name="connsiteY280" fmla="*/ 3293249 h 6858000"/>
              <a:gd name="connsiteX281" fmla="*/ 579522 w 7467600"/>
              <a:gd name="connsiteY281" fmla="*/ 3371759 h 6858000"/>
              <a:gd name="connsiteX282" fmla="*/ 600288 w 7467600"/>
              <a:gd name="connsiteY282" fmla="*/ 3365555 h 6858000"/>
              <a:gd name="connsiteX283" fmla="*/ 840692 w 7467600"/>
              <a:gd name="connsiteY283" fmla="*/ 3284921 h 6858000"/>
              <a:gd name="connsiteX284" fmla="*/ 979248 w 7467600"/>
              <a:gd name="connsiteY284" fmla="*/ 3221003 h 6858000"/>
              <a:gd name="connsiteX285" fmla="*/ 1053282 w 7467600"/>
              <a:gd name="connsiteY285" fmla="*/ 3185247 h 6858000"/>
              <a:gd name="connsiteX286" fmla="*/ 1320603 w 7467600"/>
              <a:gd name="connsiteY286" fmla="*/ 3081281 h 6858000"/>
              <a:gd name="connsiteX287" fmla="*/ 1238695 w 7467600"/>
              <a:gd name="connsiteY287" fmla="*/ 3076820 h 6858000"/>
              <a:gd name="connsiteX288" fmla="*/ 5425627 w 7467600"/>
              <a:gd name="connsiteY288" fmla="*/ 2954192 h 6858000"/>
              <a:gd name="connsiteX289" fmla="*/ 5470770 w 7467600"/>
              <a:gd name="connsiteY289" fmla="*/ 3005435 h 6858000"/>
              <a:gd name="connsiteX290" fmla="*/ 5519779 w 7467600"/>
              <a:gd name="connsiteY290" fmla="*/ 4359223 h 6858000"/>
              <a:gd name="connsiteX291" fmla="*/ 5520293 w 7467600"/>
              <a:gd name="connsiteY291" fmla="*/ 4360602 h 6858000"/>
              <a:gd name="connsiteX292" fmla="*/ 5767221 w 7467600"/>
              <a:gd name="connsiteY292" fmla="*/ 4665564 h 6858000"/>
              <a:gd name="connsiteX293" fmla="*/ 6937169 w 7467600"/>
              <a:gd name="connsiteY293" fmla="*/ 4815941 h 6858000"/>
              <a:gd name="connsiteX294" fmla="*/ 6953922 w 7467600"/>
              <a:gd name="connsiteY294" fmla="*/ 4890068 h 6858000"/>
              <a:gd name="connsiteX295" fmla="*/ 6071359 w 7467600"/>
              <a:gd name="connsiteY295" fmla="*/ 4770770 h 6858000"/>
              <a:gd name="connsiteX296" fmla="*/ 6038839 w 7467600"/>
              <a:gd name="connsiteY296" fmla="*/ 4764474 h 6858000"/>
              <a:gd name="connsiteX297" fmla="*/ 6038706 w 7467600"/>
              <a:gd name="connsiteY297" fmla="*/ 4763847 h 6858000"/>
              <a:gd name="connsiteX298" fmla="*/ 6037784 w 7467600"/>
              <a:gd name="connsiteY298" fmla="*/ 4764270 h 6858000"/>
              <a:gd name="connsiteX299" fmla="*/ 6038839 w 7467600"/>
              <a:gd name="connsiteY299" fmla="*/ 4764474 h 6858000"/>
              <a:gd name="connsiteX300" fmla="*/ 6040338 w 7467600"/>
              <a:gd name="connsiteY300" fmla="*/ 4771418 h 6858000"/>
              <a:gd name="connsiteX301" fmla="*/ 6024488 w 7467600"/>
              <a:gd name="connsiteY301" fmla="*/ 4809903 h 6858000"/>
              <a:gd name="connsiteX302" fmla="*/ 5599771 w 7467600"/>
              <a:gd name="connsiteY302" fmla="*/ 5509652 h 6858000"/>
              <a:gd name="connsiteX303" fmla="*/ 5548843 w 7467600"/>
              <a:gd name="connsiteY303" fmla="*/ 5563845 h 6858000"/>
              <a:gd name="connsiteX304" fmla="*/ 5940952 w 7467600"/>
              <a:gd name="connsiteY304" fmla="*/ 6250028 h 6858000"/>
              <a:gd name="connsiteX305" fmla="*/ 6043441 w 7467600"/>
              <a:gd name="connsiteY305" fmla="*/ 6665847 h 6858000"/>
              <a:gd name="connsiteX306" fmla="*/ 6093432 w 7467600"/>
              <a:gd name="connsiteY306" fmla="*/ 6858000 h 6858000"/>
              <a:gd name="connsiteX307" fmla="*/ 6034344 w 7467600"/>
              <a:gd name="connsiteY307" fmla="*/ 6858000 h 6858000"/>
              <a:gd name="connsiteX308" fmla="*/ 6026679 w 7467600"/>
              <a:gd name="connsiteY308" fmla="*/ 6836959 h 6858000"/>
              <a:gd name="connsiteX309" fmla="*/ 5800441 w 7467600"/>
              <a:gd name="connsiteY309" fmla="*/ 6335286 h 6858000"/>
              <a:gd name="connsiteX310" fmla="*/ 5526562 w 7467600"/>
              <a:gd name="connsiteY310" fmla="*/ 5705388 h 6858000"/>
              <a:gd name="connsiteX311" fmla="*/ 5519640 w 7467600"/>
              <a:gd name="connsiteY311" fmla="*/ 5683774 h 6858000"/>
              <a:gd name="connsiteX312" fmla="*/ 5844559 w 7467600"/>
              <a:gd name="connsiteY312" fmla="*/ 6553349 h 6858000"/>
              <a:gd name="connsiteX313" fmla="*/ 5975994 w 7467600"/>
              <a:gd name="connsiteY313" fmla="*/ 6858000 h 6858000"/>
              <a:gd name="connsiteX314" fmla="*/ 5898547 w 7467600"/>
              <a:gd name="connsiteY314" fmla="*/ 6858000 h 6858000"/>
              <a:gd name="connsiteX315" fmla="*/ 5682041 w 7467600"/>
              <a:gd name="connsiteY315" fmla="*/ 6355860 h 6858000"/>
              <a:gd name="connsiteX316" fmla="*/ 5461758 w 7467600"/>
              <a:gd name="connsiteY316" fmla="*/ 5820220 h 6858000"/>
              <a:gd name="connsiteX317" fmla="*/ 5237282 w 7467600"/>
              <a:gd name="connsiteY317" fmla="*/ 6579086 h 6858000"/>
              <a:gd name="connsiteX318" fmla="*/ 5115009 w 7467600"/>
              <a:gd name="connsiteY318" fmla="*/ 6858000 h 6858000"/>
              <a:gd name="connsiteX319" fmla="*/ 5028074 w 7467600"/>
              <a:gd name="connsiteY319" fmla="*/ 6858000 h 6858000"/>
              <a:gd name="connsiteX320" fmla="*/ 5079508 w 7467600"/>
              <a:gd name="connsiteY320" fmla="*/ 6749074 h 6858000"/>
              <a:gd name="connsiteX321" fmla="*/ 5371846 w 7467600"/>
              <a:gd name="connsiteY321" fmla="*/ 5924413 h 6858000"/>
              <a:gd name="connsiteX322" fmla="*/ 5270512 w 7467600"/>
              <a:gd name="connsiteY322" fmla="*/ 6138975 h 6858000"/>
              <a:gd name="connsiteX323" fmla="*/ 5062409 w 7467600"/>
              <a:gd name="connsiteY323" fmla="*/ 6653544 h 6858000"/>
              <a:gd name="connsiteX324" fmla="*/ 5036628 w 7467600"/>
              <a:gd name="connsiteY324" fmla="*/ 6754247 h 6858000"/>
              <a:gd name="connsiteX325" fmla="*/ 5009112 w 7467600"/>
              <a:gd name="connsiteY325" fmla="*/ 6858000 h 6858000"/>
              <a:gd name="connsiteX326" fmla="*/ 4976679 w 7467600"/>
              <a:gd name="connsiteY326" fmla="*/ 6858000 h 6858000"/>
              <a:gd name="connsiteX327" fmla="*/ 5006537 w 7467600"/>
              <a:gd name="connsiteY327" fmla="*/ 6747068 h 6858000"/>
              <a:gd name="connsiteX328" fmla="*/ 5032723 w 7467600"/>
              <a:gd name="connsiteY328" fmla="*/ 6644957 h 6858000"/>
              <a:gd name="connsiteX329" fmla="*/ 5242949 w 7467600"/>
              <a:gd name="connsiteY329" fmla="*/ 6125175 h 6858000"/>
              <a:gd name="connsiteX330" fmla="*/ 5286321 w 7467600"/>
              <a:gd name="connsiteY330" fmla="*/ 6033555 h 6858000"/>
              <a:gd name="connsiteX331" fmla="*/ 5008210 w 7467600"/>
              <a:gd name="connsiteY331" fmla="*/ 6649194 h 6858000"/>
              <a:gd name="connsiteX332" fmla="*/ 4986321 w 7467600"/>
              <a:gd name="connsiteY332" fmla="*/ 6765687 h 6858000"/>
              <a:gd name="connsiteX333" fmla="*/ 4973474 w 7467600"/>
              <a:gd name="connsiteY333" fmla="*/ 6858000 h 6858000"/>
              <a:gd name="connsiteX334" fmla="*/ 4907178 w 7467600"/>
              <a:gd name="connsiteY334" fmla="*/ 6858000 h 6858000"/>
              <a:gd name="connsiteX335" fmla="*/ 4910810 w 7467600"/>
              <a:gd name="connsiteY335" fmla="*/ 6829660 h 6858000"/>
              <a:gd name="connsiteX336" fmla="*/ 4987461 w 7467600"/>
              <a:gd name="connsiteY336" fmla="*/ 6432994 h 6858000"/>
              <a:gd name="connsiteX337" fmla="*/ 5179262 w 7467600"/>
              <a:gd name="connsiteY337" fmla="*/ 6035044 h 6858000"/>
              <a:gd name="connsiteX338" fmla="*/ 4689678 w 7467600"/>
              <a:gd name="connsiteY338" fmla="*/ 6440241 h 6858000"/>
              <a:gd name="connsiteX339" fmla="*/ 4477543 w 7467600"/>
              <a:gd name="connsiteY339" fmla="*/ 6674836 h 6858000"/>
              <a:gd name="connsiteX340" fmla="*/ 4329957 w 7467600"/>
              <a:gd name="connsiteY340" fmla="*/ 6858000 h 6858000"/>
              <a:gd name="connsiteX341" fmla="*/ 4218595 w 7467600"/>
              <a:gd name="connsiteY341" fmla="*/ 6858000 h 6858000"/>
              <a:gd name="connsiteX342" fmla="*/ 4368888 w 7467600"/>
              <a:gd name="connsiteY342" fmla="*/ 6668412 h 6858000"/>
              <a:gd name="connsiteX343" fmla="*/ 4563091 w 7467600"/>
              <a:gd name="connsiteY343" fmla="*/ 6442508 h 6858000"/>
              <a:gd name="connsiteX344" fmla="*/ 5387324 w 7467600"/>
              <a:gd name="connsiteY344" fmla="*/ 5705830 h 6858000"/>
              <a:gd name="connsiteX345" fmla="*/ 5073620 w 7467600"/>
              <a:gd name="connsiteY345" fmla="*/ 5955437 h 6858000"/>
              <a:gd name="connsiteX346" fmla="*/ 4689789 w 7467600"/>
              <a:gd name="connsiteY346" fmla="*/ 6268382 h 6858000"/>
              <a:gd name="connsiteX347" fmla="*/ 4418722 w 7467600"/>
              <a:gd name="connsiteY347" fmla="*/ 6570886 h 6858000"/>
              <a:gd name="connsiteX348" fmla="*/ 4214944 w 7467600"/>
              <a:gd name="connsiteY348" fmla="*/ 6858000 h 6858000"/>
              <a:gd name="connsiteX349" fmla="*/ 4177898 w 7467600"/>
              <a:gd name="connsiteY349" fmla="*/ 6858000 h 6858000"/>
              <a:gd name="connsiteX350" fmla="*/ 4391597 w 7467600"/>
              <a:gd name="connsiteY350" fmla="*/ 6556370 h 6858000"/>
              <a:gd name="connsiteX351" fmla="*/ 4668889 w 7467600"/>
              <a:gd name="connsiteY351" fmla="*/ 6246399 h 6858000"/>
              <a:gd name="connsiteX352" fmla="*/ 5055427 w 7467600"/>
              <a:gd name="connsiteY352" fmla="*/ 5931476 h 6858000"/>
              <a:gd name="connsiteX353" fmla="*/ 5371814 w 7467600"/>
              <a:gd name="connsiteY353" fmla="*/ 5678975 h 6858000"/>
              <a:gd name="connsiteX354" fmla="*/ 4987918 w 7467600"/>
              <a:gd name="connsiteY354" fmla="*/ 5838701 h 6858000"/>
              <a:gd name="connsiteX355" fmla="*/ 4317146 w 7467600"/>
              <a:gd name="connsiteY355" fmla="*/ 6587716 h 6858000"/>
              <a:gd name="connsiteX356" fmla="*/ 4171627 w 7467600"/>
              <a:gd name="connsiteY356" fmla="*/ 6858000 h 6858000"/>
              <a:gd name="connsiteX357" fmla="*/ 4081585 w 7467600"/>
              <a:gd name="connsiteY357" fmla="*/ 6858000 h 6858000"/>
              <a:gd name="connsiteX358" fmla="*/ 4238603 w 7467600"/>
              <a:gd name="connsiteY358" fmla="*/ 6559341 h 6858000"/>
              <a:gd name="connsiteX359" fmla="*/ 4778333 w 7467600"/>
              <a:gd name="connsiteY359" fmla="*/ 5873626 h 6858000"/>
              <a:gd name="connsiteX360" fmla="*/ 5414185 w 7467600"/>
              <a:gd name="connsiteY360" fmla="*/ 5573882 h 6858000"/>
              <a:gd name="connsiteX361" fmla="*/ 5959648 w 7467600"/>
              <a:gd name="connsiteY361" fmla="*/ 4760797 h 6858000"/>
              <a:gd name="connsiteX362" fmla="*/ 5355019 w 7467600"/>
              <a:gd name="connsiteY362" fmla="*/ 4734672 h 6858000"/>
              <a:gd name="connsiteX363" fmla="*/ 5083565 w 7467600"/>
              <a:gd name="connsiteY363" fmla="*/ 5179121 h 6858000"/>
              <a:gd name="connsiteX364" fmla="*/ 4713577 w 7467600"/>
              <a:gd name="connsiteY364" fmla="*/ 5616803 h 6858000"/>
              <a:gd name="connsiteX365" fmla="*/ 3989559 w 7467600"/>
              <a:gd name="connsiteY365" fmla="*/ 6145945 h 6858000"/>
              <a:gd name="connsiteX366" fmla="*/ 3939824 w 7467600"/>
              <a:gd name="connsiteY366" fmla="*/ 6066900 h 6858000"/>
              <a:gd name="connsiteX367" fmla="*/ 4584537 w 7467600"/>
              <a:gd name="connsiteY367" fmla="*/ 5324826 h 6858000"/>
              <a:gd name="connsiteX368" fmla="*/ 5037105 w 7467600"/>
              <a:gd name="connsiteY368" fmla="*/ 5088765 h 6858000"/>
              <a:gd name="connsiteX369" fmla="*/ 5039930 w 7467600"/>
              <a:gd name="connsiteY369" fmla="*/ 5089585 h 6858000"/>
              <a:gd name="connsiteX370" fmla="*/ 5263764 w 7467600"/>
              <a:gd name="connsiteY370" fmla="*/ 4735525 h 6858000"/>
              <a:gd name="connsiteX371" fmla="*/ 4086300 w 7467600"/>
              <a:gd name="connsiteY371" fmla="*/ 4884599 h 6858000"/>
              <a:gd name="connsiteX372" fmla="*/ 4085485 w 7467600"/>
              <a:gd name="connsiteY372" fmla="*/ 4899070 h 6858000"/>
              <a:gd name="connsiteX373" fmla="*/ 3871915 w 7467600"/>
              <a:gd name="connsiteY373" fmla="*/ 5253645 h 6858000"/>
              <a:gd name="connsiteX374" fmla="*/ 3799374 w 7467600"/>
              <a:gd name="connsiteY374" fmla="*/ 5466127 h 6858000"/>
              <a:gd name="connsiteX375" fmla="*/ 3498850 w 7467600"/>
              <a:gd name="connsiteY375" fmla="*/ 6661888 h 6858000"/>
              <a:gd name="connsiteX376" fmla="*/ 3399216 w 7467600"/>
              <a:gd name="connsiteY376" fmla="*/ 6858000 h 6858000"/>
              <a:gd name="connsiteX377" fmla="*/ 3303688 w 7467600"/>
              <a:gd name="connsiteY377" fmla="*/ 6858000 h 6858000"/>
              <a:gd name="connsiteX378" fmla="*/ 3391774 w 7467600"/>
              <a:gd name="connsiteY378" fmla="*/ 6697181 h 6858000"/>
              <a:gd name="connsiteX379" fmla="*/ 3735540 w 7467600"/>
              <a:gd name="connsiteY379" fmla="*/ 5546923 h 6858000"/>
              <a:gd name="connsiteX380" fmla="*/ 3729438 w 7467600"/>
              <a:gd name="connsiteY380" fmla="*/ 5569058 h 6858000"/>
              <a:gd name="connsiteX381" fmla="*/ 3707782 w 7467600"/>
              <a:gd name="connsiteY381" fmla="*/ 5644908 h 6858000"/>
              <a:gd name="connsiteX382" fmla="*/ 3583827 w 7467600"/>
              <a:gd name="connsiteY382" fmla="*/ 6039215 h 6858000"/>
              <a:gd name="connsiteX383" fmla="*/ 3547861 w 7467600"/>
              <a:gd name="connsiteY383" fmla="*/ 6129609 h 6858000"/>
              <a:gd name="connsiteX384" fmla="*/ 3490905 w 7467600"/>
              <a:gd name="connsiteY384" fmla="*/ 6277660 h 6858000"/>
              <a:gd name="connsiteX385" fmla="*/ 3455859 w 7467600"/>
              <a:gd name="connsiteY385" fmla="*/ 6391301 h 6858000"/>
              <a:gd name="connsiteX386" fmla="*/ 3429112 w 7467600"/>
              <a:gd name="connsiteY386" fmla="*/ 6479469 h 6858000"/>
              <a:gd name="connsiteX387" fmla="*/ 3304862 w 7467600"/>
              <a:gd name="connsiteY387" fmla="*/ 6796476 h 6858000"/>
              <a:gd name="connsiteX388" fmla="*/ 3276071 w 7467600"/>
              <a:gd name="connsiteY388" fmla="*/ 6858000 h 6858000"/>
              <a:gd name="connsiteX389" fmla="*/ 3240805 w 7467600"/>
              <a:gd name="connsiteY389" fmla="*/ 6858000 h 6858000"/>
              <a:gd name="connsiteX390" fmla="*/ 3275917 w 7467600"/>
              <a:gd name="connsiteY390" fmla="*/ 6783192 h 6858000"/>
              <a:gd name="connsiteX391" fmla="*/ 3399358 w 7467600"/>
              <a:gd name="connsiteY391" fmla="*/ 6469011 h 6858000"/>
              <a:gd name="connsiteX392" fmla="*/ 3425650 w 7467600"/>
              <a:gd name="connsiteY392" fmla="*/ 6381333 h 6858000"/>
              <a:gd name="connsiteX393" fmla="*/ 3460661 w 7467600"/>
              <a:gd name="connsiteY393" fmla="*/ 6266763 h 6858000"/>
              <a:gd name="connsiteX394" fmla="*/ 3518021 w 7467600"/>
              <a:gd name="connsiteY394" fmla="*/ 6117298 h 6858000"/>
              <a:gd name="connsiteX395" fmla="*/ 3554035 w 7467600"/>
              <a:gd name="connsiteY395" fmla="*/ 6027832 h 6858000"/>
              <a:gd name="connsiteX396" fmla="*/ 3677174 w 7467600"/>
              <a:gd name="connsiteY396" fmla="*/ 5636351 h 6858000"/>
              <a:gd name="connsiteX397" fmla="*/ 3698819 w 7467600"/>
              <a:gd name="connsiteY397" fmla="*/ 5560503 h 6858000"/>
              <a:gd name="connsiteX398" fmla="*/ 3702094 w 7467600"/>
              <a:gd name="connsiteY398" fmla="*/ 5549194 h 6858000"/>
              <a:gd name="connsiteX399" fmla="*/ 3398355 w 7467600"/>
              <a:gd name="connsiteY399" fmla="*/ 6094603 h 6858000"/>
              <a:gd name="connsiteX400" fmla="*/ 3193941 w 7467600"/>
              <a:gd name="connsiteY400" fmla="*/ 6798775 h 6858000"/>
              <a:gd name="connsiteX401" fmla="*/ 3184140 w 7467600"/>
              <a:gd name="connsiteY401" fmla="*/ 6858000 h 6858000"/>
              <a:gd name="connsiteX402" fmla="*/ 3099978 w 7467600"/>
              <a:gd name="connsiteY402" fmla="*/ 6858000 h 6858000"/>
              <a:gd name="connsiteX403" fmla="*/ 3101556 w 7467600"/>
              <a:gd name="connsiteY403" fmla="*/ 6843337 h 6858000"/>
              <a:gd name="connsiteX404" fmla="*/ 3370162 w 7467600"/>
              <a:gd name="connsiteY404" fmla="*/ 5785550 h 6858000"/>
              <a:gd name="connsiteX405" fmla="*/ 3746477 w 7467600"/>
              <a:gd name="connsiteY405" fmla="*/ 5377889 h 6858000"/>
              <a:gd name="connsiteX406" fmla="*/ 3863399 w 7467600"/>
              <a:gd name="connsiteY406" fmla="*/ 5087257 h 6858000"/>
              <a:gd name="connsiteX407" fmla="*/ 3968712 w 7467600"/>
              <a:gd name="connsiteY407" fmla="*/ 4913989 h 6858000"/>
              <a:gd name="connsiteX408" fmla="*/ 2792390 w 7467600"/>
              <a:gd name="connsiteY408" fmla="*/ 5382974 h 6858000"/>
              <a:gd name="connsiteX409" fmla="*/ 2714982 w 7467600"/>
              <a:gd name="connsiteY409" fmla="*/ 5427051 h 6858000"/>
              <a:gd name="connsiteX410" fmla="*/ 2813361 w 7467600"/>
              <a:gd name="connsiteY410" fmla="*/ 6023912 h 6858000"/>
              <a:gd name="connsiteX411" fmla="*/ 2688430 w 7467600"/>
              <a:gd name="connsiteY411" fmla="*/ 6801564 h 6858000"/>
              <a:gd name="connsiteX412" fmla="*/ 2629626 w 7467600"/>
              <a:gd name="connsiteY412" fmla="*/ 6763394 h 6858000"/>
              <a:gd name="connsiteX413" fmla="*/ 2565328 w 7467600"/>
              <a:gd name="connsiteY413" fmla="*/ 5516399 h 6858000"/>
              <a:gd name="connsiteX414" fmla="*/ 1922999 w 7467600"/>
              <a:gd name="connsiteY414" fmla="*/ 5980343 h 6858000"/>
              <a:gd name="connsiteX415" fmla="*/ 1950261 w 7467600"/>
              <a:gd name="connsiteY415" fmla="*/ 6405858 h 6858000"/>
              <a:gd name="connsiteX416" fmla="*/ 2365554 w 7467600"/>
              <a:gd name="connsiteY416" fmla="*/ 6759107 h 6858000"/>
              <a:gd name="connsiteX417" fmla="*/ 2424142 w 7467600"/>
              <a:gd name="connsiteY417" fmla="*/ 6858000 h 6858000"/>
              <a:gd name="connsiteX418" fmla="*/ 2395994 w 7467600"/>
              <a:gd name="connsiteY418" fmla="*/ 6858000 h 6858000"/>
              <a:gd name="connsiteX419" fmla="*/ 2392863 w 7467600"/>
              <a:gd name="connsiteY419" fmla="*/ 6852964 h 6858000"/>
              <a:gd name="connsiteX420" fmla="*/ 2017589 w 7467600"/>
              <a:gd name="connsiteY420" fmla="*/ 6493982 h 6858000"/>
              <a:gd name="connsiteX421" fmla="*/ 2147336 w 7467600"/>
              <a:gd name="connsiteY421" fmla="*/ 6594052 h 6858000"/>
              <a:gd name="connsiteX422" fmla="*/ 2207047 w 7467600"/>
              <a:gd name="connsiteY422" fmla="*/ 6654540 h 6858000"/>
              <a:gd name="connsiteX423" fmla="*/ 2299106 w 7467600"/>
              <a:gd name="connsiteY423" fmla="*/ 6778931 h 6858000"/>
              <a:gd name="connsiteX424" fmla="*/ 2314430 w 7467600"/>
              <a:gd name="connsiteY424" fmla="*/ 6801144 h 6858000"/>
              <a:gd name="connsiteX425" fmla="*/ 2352406 w 7467600"/>
              <a:gd name="connsiteY425" fmla="*/ 6858000 h 6858000"/>
              <a:gd name="connsiteX426" fmla="*/ 2314492 w 7467600"/>
              <a:gd name="connsiteY426" fmla="*/ 6858000 h 6858000"/>
              <a:gd name="connsiteX427" fmla="*/ 2288095 w 7467600"/>
              <a:gd name="connsiteY427" fmla="*/ 6818030 h 6858000"/>
              <a:gd name="connsiteX428" fmla="*/ 2272768 w 7467600"/>
              <a:gd name="connsiteY428" fmla="*/ 6795822 h 6858000"/>
              <a:gd name="connsiteX429" fmla="*/ 2182715 w 7467600"/>
              <a:gd name="connsiteY429" fmla="*/ 6675071 h 6858000"/>
              <a:gd name="connsiteX430" fmla="*/ 2032061 w 7467600"/>
              <a:gd name="connsiteY430" fmla="*/ 6541380 h 6858000"/>
              <a:gd name="connsiteX431" fmla="*/ 2257220 w 7467600"/>
              <a:gd name="connsiteY431" fmla="*/ 6826257 h 6858000"/>
              <a:gd name="connsiteX432" fmla="*/ 2281324 w 7467600"/>
              <a:gd name="connsiteY432" fmla="*/ 6858000 h 6858000"/>
              <a:gd name="connsiteX433" fmla="*/ 2242860 w 7467600"/>
              <a:gd name="connsiteY433" fmla="*/ 6858000 h 6858000"/>
              <a:gd name="connsiteX434" fmla="*/ 2232818 w 7467600"/>
              <a:gd name="connsiteY434" fmla="*/ 6844926 h 6858000"/>
              <a:gd name="connsiteX435" fmla="*/ 1990172 w 7467600"/>
              <a:gd name="connsiteY435" fmla="*/ 6542121 h 6858000"/>
              <a:gd name="connsiteX436" fmla="*/ 2124090 w 7467600"/>
              <a:gd name="connsiteY436" fmla="*/ 6761017 h 6858000"/>
              <a:gd name="connsiteX437" fmla="*/ 2200380 w 7467600"/>
              <a:gd name="connsiteY437" fmla="*/ 6858000 h 6858000"/>
              <a:gd name="connsiteX438" fmla="*/ 2147507 w 7467600"/>
              <a:gd name="connsiteY438" fmla="*/ 6858000 h 6858000"/>
              <a:gd name="connsiteX439" fmla="*/ 2070668 w 7467600"/>
              <a:gd name="connsiteY439" fmla="*/ 6761520 h 6858000"/>
              <a:gd name="connsiteX440" fmla="*/ 1975142 w 7467600"/>
              <a:gd name="connsiteY440" fmla="*/ 6585570 h 6858000"/>
              <a:gd name="connsiteX441" fmla="*/ 2050035 w 7467600"/>
              <a:gd name="connsiteY441" fmla="*/ 6813345 h 6858000"/>
              <a:gd name="connsiteX442" fmla="*/ 2063025 w 7467600"/>
              <a:gd name="connsiteY442" fmla="*/ 6858000 h 6858000"/>
              <a:gd name="connsiteX443" fmla="*/ 2021675 w 7467600"/>
              <a:gd name="connsiteY443" fmla="*/ 6858000 h 6858000"/>
              <a:gd name="connsiteX444" fmla="*/ 2019308 w 7467600"/>
              <a:gd name="connsiteY444" fmla="*/ 6847118 h 6858000"/>
              <a:gd name="connsiteX445" fmla="*/ 1938835 w 7467600"/>
              <a:gd name="connsiteY445" fmla="*/ 6551160 h 6858000"/>
              <a:gd name="connsiteX446" fmla="*/ 1953230 w 7467600"/>
              <a:gd name="connsiteY446" fmla="*/ 6759699 h 6858000"/>
              <a:gd name="connsiteX447" fmla="*/ 1956763 w 7467600"/>
              <a:gd name="connsiteY447" fmla="*/ 6778191 h 6858000"/>
              <a:gd name="connsiteX448" fmla="*/ 1967925 w 7467600"/>
              <a:gd name="connsiteY448" fmla="*/ 6858000 h 6858000"/>
              <a:gd name="connsiteX449" fmla="*/ 1936622 w 7467600"/>
              <a:gd name="connsiteY449" fmla="*/ 6858000 h 6858000"/>
              <a:gd name="connsiteX450" fmla="*/ 1926261 w 7467600"/>
              <a:gd name="connsiteY450" fmla="*/ 6784064 h 6858000"/>
              <a:gd name="connsiteX451" fmla="*/ 1922724 w 7467600"/>
              <a:gd name="connsiteY451" fmla="*/ 6765577 h 6858000"/>
              <a:gd name="connsiteX452" fmla="*/ 1904650 w 7467600"/>
              <a:gd name="connsiteY452" fmla="*/ 6639616 h 6858000"/>
              <a:gd name="connsiteX453" fmla="*/ 1885273 w 7467600"/>
              <a:gd name="connsiteY453" fmla="*/ 6858000 h 6858000"/>
              <a:gd name="connsiteX454" fmla="*/ 1854363 w 7467600"/>
              <a:gd name="connsiteY454" fmla="*/ 6858000 h 6858000"/>
              <a:gd name="connsiteX455" fmla="*/ 1880391 w 7467600"/>
              <a:gd name="connsiteY455" fmla="*/ 6603796 h 6858000"/>
              <a:gd name="connsiteX456" fmla="*/ 1818273 w 7467600"/>
              <a:gd name="connsiteY456" fmla="*/ 6715729 h 6858000"/>
              <a:gd name="connsiteX457" fmla="*/ 1794691 w 7467600"/>
              <a:gd name="connsiteY457" fmla="*/ 6843239 h 6858000"/>
              <a:gd name="connsiteX458" fmla="*/ 1794914 w 7467600"/>
              <a:gd name="connsiteY458" fmla="*/ 6858000 h 6858000"/>
              <a:gd name="connsiteX459" fmla="*/ 1746128 w 7467600"/>
              <a:gd name="connsiteY459" fmla="*/ 6858000 h 6858000"/>
              <a:gd name="connsiteX460" fmla="*/ 1753934 w 7467600"/>
              <a:gd name="connsiteY460" fmla="*/ 6724796 h 6858000"/>
              <a:gd name="connsiteX461" fmla="*/ 1792053 w 7467600"/>
              <a:gd name="connsiteY461" fmla="*/ 6572396 h 6858000"/>
              <a:gd name="connsiteX462" fmla="*/ 1862248 w 7467600"/>
              <a:gd name="connsiteY462" fmla="*/ 6266397 h 6858000"/>
              <a:gd name="connsiteX463" fmla="*/ 1862250 w 7467600"/>
              <a:gd name="connsiteY463" fmla="*/ 6033531 h 6858000"/>
              <a:gd name="connsiteX464" fmla="*/ 1211999 w 7467600"/>
              <a:gd name="connsiteY464" fmla="*/ 6683610 h 6858000"/>
              <a:gd name="connsiteX465" fmla="*/ 1213266 w 7467600"/>
              <a:gd name="connsiteY465" fmla="*/ 6691947 h 6858000"/>
              <a:gd name="connsiteX466" fmla="*/ 1203370 w 7467600"/>
              <a:gd name="connsiteY466" fmla="*/ 6850676 h 6858000"/>
              <a:gd name="connsiteX467" fmla="*/ 1203671 w 7467600"/>
              <a:gd name="connsiteY467" fmla="*/ 6858000 h 6858000"/>
              <a:gd name="connsiteX468" fmla="*/ 1143180 w 7467600"/>
              <a:gd name="connsiteY468" fmla="*/ 6858000 h 6858000"/>
              <a:gd name="connsiteX469" fmla="*/ 1142176 w 7467600"/>
              <a:gd name="connsiteY469" fmla="*/ 6766045 h 6858000"/>
              <a:gd name="connsiteX470" fmla="*/ 1067484 w 7467600"/>
              <a:gd name="connsiteY470" fmla="*/ 6858000 h 6858000"/>
              <a:gd name="connsiteX471" fmla="*/ 953928 w 7467600"/>
              <a:gd name="connsiteY471" fmla="*/ 6858000 h 6858000"/>
              <a:gd name="connsiteX472" fmla="*/ 959715 w 7467600"/>
              <a:gd name="connsiteY472" fmla="*/ 6850185 h 6858000"/>
              <a:gd name="connsiteX473" fmla="*/ 1483788 w 7467600"/>
              <a:gd name="connsiteY473" fmla="*/ 6259174 h 6858000"/>
              <a:gd name="connsiteX474" fmla="*/ 1100671 w 7467600"/>
              <a:gd name="connsiteY474" fmla="*/ 6252137 h 6858000"/>
              <a:gd name="connsiteX475" fmla="*/ 1090144 w 7467600"/>
              <a:gd name="connsiteY475" fmla="*/ 6256748 h 6858000"/>
              <a:gd name="connsiteX476" fmla="*/ 1095872 w 7467600"/>
              <a:gd name="connsiteY476" fmla="*/ 6271892 h 6858000"/>
              <a:gd name="connsiteX477" fmla="*/ 262785 w 7467600"/>
              <a:gd name="connsiteY477" fmla="*/ 6845450 h 6858000"/>
              <a:gd name="connsiteX478" fmla="*/ 209968 w 7467600"/>
              <a:gd name="connsiteY478" fmla="*/ 6770713 h 6858000"/>
              <a:gd name="connsiteX479" fmla="*/ 873460 w 7467600"/>
              <a:gd name="connsiteY479" fmla="*/ 6253768 h 6858000"/>
              <a:gd name="connsiteX480" fmla="*/ 192686 w 7467600"/>
              <a:gd name="connsiteY480" fmla="*/ 5849257 h 6858000"/>
              <a:gd name="connsiteX481" fmla="*/ 4696 w 7467600"/>
              <a:gd name="connsiteY481" fmla="*/ 5697668 h 6858000"/>
              <a:gd name="connsiteX482" fmla="*/ 0 w 7467600"/>
              <a:gd name="connsiteY482" fmla="*/ 5689984 h 6858000"/>
              <a:gd name="connsiteX483" fmla="*/ 0 w 7467600"/>
              <a:gd name="connsiteY483" fmla="*/ 5513472 h 6858000"/>
              <a:gd name="connsiteX484" fmla="*/ 174101 w 7467600"/>
              <a:gd name="connsiteY484" fmla="*/ 5620277 h 6858000"/>
              <a:gd name="connsiteX485" fmla="*/ 891800 w 7467600"/>
              <a:gd name="connsiteY485" fmla="*/ 6036935 h 6858000"/>
              <a:gd name="connsiteX486" fmla="*/ 1072219 w 7467600"/>
              <a:gd name="connsiteY486" fmla="*/ 6169443 h 6858000"/>
              <a:gd name="connsiteX487" fmla="*/ 1074117 w 7467600"/>
              <a:gd name="connsiteY487" fmla="*/ 6170301 h 6858000"/>
              <a:gd name="connsiteX488" fmla="*/ 1083114 w 7467600"/>
              <a:gd name="connsiteY488" fmla="*/ 6174131 h 6858000"/>
              <a:gd name="connsiteX489" fmla="*/ 1543010 w 7467600"/>
              <a:gd name="connsiteY489" fmla="*/ 6191140 h 6858000"/>
              <a:gd name="connsiteX490" fmla="*/ 1551080 w 7467600"/>
              <a:gd name="connsiteY490" fmla="*/ 6195006 h 6858000"/>
              <a:gd name="connsiteX491" fmla="*/ 2345443 w 7467600"/>
              <a:gd name="connsiteY491" fmla="*/ 5549882 h 6858000"/>
              <a:gd name="connsiteX492" fmla="*/ 1721499 w 7467600"/>
              <a:gd name="connsiteY492" fmla="*/ 5599969 h 6858000"/>
              <a:gd name="connsiteX493" fmla="*/ 767716 w 7467600"/>
              <a:gd name="connsiteY493" fmla="*/ 5472768 h 6858000"/>
              <a:gd name="connsiteX494" fmla="*/ 722147 w 7467600"/>
              <a:gd name="connsiteY494" fmla="*/ 5393091 h 6858000"/>
              <a:gd name="connsiteX495" fmla="*/ 1485552 w 7467600"/>
              <a:gd name="connsiteY495" fmla="*/ 5313202 h 6858000"/>
              <a:gd name="connsiteX496" fmla="*/ 2143004 w 7467600"/>
              <a:gd name="connsiteY496" fmla="*/ 5402420 h 6858000"/>
              <a:gd name="connsiteX497" fmla="*/ 1933391 w 7467600"/>
              <a:gd name="connsiteY497" fmla="*/ 5156971 h 6858000"/>
              <a:gd name="connsiteX498" fmla="*/ 1827118 w 7467600"/>
              <a:gd name="connsiteY498" fmla="*/ 4968410 h 6858000"/>
              <a:gd name="connsiteX499" fmla="*/ 1837349 w 7467600"/>
              <a:gd name="connsiteY499" fmla="*/ 4956357 h 6858000"/>
              <a:gd name="connsiteX500" fmla="*/ 2162835 w 7467600"/>
              <a:gd name="connsiteY500" fmla="*/ 5187853 h 6858000"/>
              <a:gd name="connsiteX501" fmla="*/ 2257167 w 7467600"/>
              <a:gd name="connsiteY501" fmla="*/ 5462123 h 6858000"/>
              <a:gd name="connsiteX502" fmla="*/ 2261598 w 7467600"/>
              <a:gd name="connsiteY502" fmla="*/ 5467998 h 6858000"/>
              <a:gd name="connsiteX503" fmla="*/ 2437177 w 7467600"/>
              <a:gd name="connsiteY503" fmla="*/ 5479608 h 6858000"/>
              <a:gd name="connsiteX504" fmla="*/ 2445247 w 7467600"/>
              <a:gd name="connsiteY504" fmla="*/ 5483476 h 6858000"/>
              <a:gd name="connsiteX505" fmla="*/ 2743626 w 7467600"/>
              <a:gd name="connsiteY505" fmla="*/ 5304819 h 6858000"/>
              <a:gd name="connsiteX506" fmla="*/ 3048102 w 7467600"/>
              <a:gd name="connsiteY506" fmla="*/ 5150595 h 6858000"/>
              <a:gd name="connsiteX507" fmla="*/ 1799414 w 7467600"/>
              <a:gd name="connsiteY507" fmla="*/ 4694732 h 6858000"/>
              <a:gd name="connsiteX508" fmla="*/ 1771735 w 7467600"/>
              <a:gd name="connsiteY508" fmla="*/ 4619929 h 6858000"/>
              <a:gd name="connsiteX509" fmla="*/ 3104273 w 7467600"/>
              <a:gd name="connsiteY509" fmla="*/ 5076159 h 6858000"/>
              <a:gd name="connsiteX510" fmla="*/ 3113245 w 7467600"/>
              <a:gd name="connsiteY510" fmla="*/ 5090705 h 6858000"/>
              <a:gd name="connsiteX511" fmla="*/ 3126294 w 7467600"/>
              <a:gd name="connsiteY511" fmla="*/ 5114400 h 6858000"/>
              <a:gd name="connsiteX512" fmla="*/ 3937433 w 7467600"/>
              <a:gd name="connsiteY512" fmla="*/ 4830473 h 6858000"/>
              <a:gd name="connsiteX513" fmla="*/ 3590475 w 7467600"/>
              <a:gd name="connsiteY513" fmla="*/ 4597974 h 6858000"/>
              <a:gd name="connsiteX514" fmla="*/ 3100264 w 7467600"/>
              <a:gd name="connsiteY514" fmla="*/ 4579845 h 6858000"/>
              <a:gd name="connsiteX515" fmla="*/ 2183576 w 7467600"/>
              <a:gd name="connsiteY515" fmla="*/ 4227150 h 6858000"/>
              <a:gd name="connsiteX516" fmla="*/ 2151029 w 7467600"/>
              <a:gd name="connsiteY516" fmla="*/ 4146947 h 6858000"/>
              <a:gd name="connsiteX517" fmla="*/ 3563434 w 7467600"/>
              <a:gd name="connsiteY517" fmla="*/ 4469115 h 6858000"/>
              <a:gd name="connsiteX518" fmla="*/ 3177952 w 7467600"/>
              <a:gd name="connsiteY518" fmla="*/ 3657386 h 6858000"/>
              <a:gd name="connsiteX519" fmla="*/ 3189263 w 7467600"/>
              <a:gd name="connsiteY519" fmla="*/ 3625726 h 6858000"/>
              <a:gd name="connsiteX520" fmla="*/ 3560912 w 7467600"/>
              <a:gd name="connsiteY520" fmla="*/ 4079863 h 6858000"/>
              <a:gd name="connsiteX521" fmla="*/ 3626636 w 7467600"/>
              <a:gd name="connsiteY521" fmla="*/ 4512230 h 6858000"/>
              <a:gd name="connsiteX522" fmla="*/ 3653088 w 7467600"/>
              <a:gd name="connsiteY522" fmla="*/ 4521417 h 6858000"/>
              <a:gd name="connsiteX523" fmla="*/ 3988128 w 7467600"/>
              <a:gd name="connsiteY523" fmla="*/ 4817267 h 6858000"/>
              <a:gd name="connsiteX524" fmla="*/ 4830582 w 7467600"/>
              <a:gd name="connsiteY524" fmla="*/ 4676000 h 6858000"/>
              <a:gd name="connsiteX525" fmla="*/ 4830100 w 7467600"/>
              <a:gd name="connsiteY525" fmla="*/ 4675554 h 6858000"/>
              <a:gd name="connsiteX526" fmla="*/ 4036318 w 7467600"/>
              <a:gd name="connsiteY526" fmla="*/ 4147013 h 6858000"/>
              <a:gd name="connsiteX527" fmla="*/ 3432098 w 7467600"/>
              <a:gd name="connsiteY527" fmla="*/ 3537312 h 6858000"/>
              <a:gd name="connsiteX528" fmla="*/ 3446761 w 7467600"/>
              <a:gd name="connsiteY528" fmla="*/ 3461278 h 6858000"/>
              <a:gd name="connsiteX529" fmla="*/ 4419733 w 7467600"/>
              <a:gd name="connsiteY529" fmla="*/ 3963555 h 6858000"/>
              <a:gd name="connsiteX530" fmla="*/ 4781371 w 7467600"/>
              <a:gd name="connsiteY530" fmla="*/ 4458604 h 6858000"/>
              <a:gd name="connsiteX531" fmla="*/ 4780440 w 7467600"/>
              <a:gd name="connsiteY531" fmla="*/ 4470290 h 6858000"/>
              <a:gd name="connsiteX532" fmla="*/ 4898954 w 7467600"/>
              <a:gd name="connsiteY532" fmla="*/ 4662092 h 6858000"/>
              <a:gd name="connsiteX533" fmla="*/ 4900699 w 7467600"/>
              <a:gd name="connsiteY533" fmla="*/ 4670867 h 6858000"/>
              <a:gd name="connsiteX534" fmla="*/ 5714511 w 7467600"/>
              <a:gd name="connsiteY534" fmla="*/ 4663483 h 6858000"/>
              <a:gd name="connsiteX535" fmla="*/ 5464793 w 7467600"/>
              <a:gd name="connsiteY535" fmla="*/ 4393556 h 6858000"/>
              <a:gd name="connsiteX536" fmla="*/ 5461897 w 7467600"/>
              <a:gd name="connsiteY536" fmla="*/ 4390879 h 6858000"/>
              <a:gd name="connsiteX537" fmla="*/ 4294126 w 7467600"/>
              <a:gd name="connsiteY537" fmla="*/ 3303048 h 6858000"/>
              <a:gd name="connsiteX538" fmla="*/ 4305321 w 7467600"/>
              <a:gd name="connsiteY538" fmla="*/ 3256953 h 6858000"/>
              <a:gd name="connsiteX539" fmla="*/ 4949299 w 7467600"/>
              <a:gd name="connsiteY539" fmla="*/ 3766336 h 6858000"/>
              <a:gd name="connsiteX540" fmla="*/ 5291452 w 7467600"/>
              <a:gd name="connsiteY540" fmla="*/ 4076801 h 6858000"/>
              <a:gd name="connsiteX541" fmla="*/ 5434998 w 7467600"/>
              <a:gd name="connsiteY541" fmla="*/ 4254100 h 6858000"/>
              <a:gd name="connsiteX542" fmla="*/ 5351015 w 7467600"/>
              <a:gd name="connsiteY542" fmla="*/ 3760989 h 6858000"/>
              <a:gd name="connsiteX543" fmla="*/ 5413780 w 7467600"/>
              <a:gd name="connsiteY543" fmla="*/ 2966265 h 6858000"/>
              <a:gd name="connsiteX544" fmla="*/ 5425627 w 7467600"/>
              <a:gd name="connsiteY544" fmla="*/ 2954192 h 6858000"/>
              <a:gd name="connsiteX545" fmla="*/ 6604735 w 7467600"/>
              <a:gd name="connsiteY545" fmla="*/ 2041381 h 6858000"/>
              <a:gd name="connsiteX546" fmla="*/ 7204487 w 7467600"/>
              <a:gd name="connsiteY546" fmla="*/ 2742112 h 6858000"/>
              <a:gd name="connsiteX547" fmla="*/ 7131592 w 7467600"/>
              <a:gd name="connsiteY547" fmla="*/ 2672096 h 6858000"/>
              <a:gd name="connsiteX548" fmla="*/ 6996344 w 7467600"/>
              <a:gd name="connsiteY548" fmla="*/ 2518310 h 6858000"/>
              <a:gd name="connsiteX549" fmla="*/ 6735495 w 7467600"/>
              <a:gd name="connsiteY549" fmla="*/ 2196890 h 6858000"/>
              <a:gd name="connsiteX550" fmla="*/ 6721901 w 7467600"/>
              <a:gd name="connsiteY550" fmla="*/ 2179274 h 6858000"/>
              <a:gd name="connsiteX551" fmla="*/ 6604735 w 7467600"/>
              <a:gd name="connsiteY551" fmla="*/ 2041381 h 6858000"/>
              <a:gd name="connsiteX552" fmla="*/ 6591670 w 7467600"/>
              <a:gd name="connsiteY552" fmla="*/ 1988277 h 6858000"/>
              <a:gd name="connsiteX553" fmla="*/ 6747349 w 7467600"/>
              <a:gd name="connsiteY553" fmla="*/ 2160069 h 6858000"/>
              <a:gd name="connsiteX554" fmla="*/ 6760943 w 7467600"/>
              <a:gd name="connsiteY554" fmla="*/ 2177686 h 6858000"/>
              <a:gd name="connsiteX555" fmla="*/ 7021065 w 7467600"/>
              <a:gd name="connsiteY555" fmla="*/ 2498102 h 6858000"/>
              <a:gd name="connsiteX556" fmla="*/ 7155223 w 7467600"/>
              <a:gd name="connsiteY556" fmla="*/ 2650386 h 6858000"/>
              <a:gd name="connsiteX557" fmla="*/ 7203167 w 7467600"/>
              <a:gd name="connsiteY557" fmla="*/ 2697288 h 6858000"/>
              <a:gd name="connsiteX558" fmla="*/ 6937703 w 7467600"/>
              <a:gd name="connsiteY558" fmla="*/ 2321981 h 6858000"/>
              <a:gd name="connsiteX559" fmla="*/ 6591670 w 7467600"/>
              <a:gd name="connsiteY559" fmla="*/ 1988277 h 6858000"/>
              <a:gd name="connsiteX560" fmla="*/ 5798671 w 7467600"/>
              <a:gd name="connsiteY560" fmla="*/ 1981601 h 6858000"/>
              <a:gd name="connsiteX561" fmla="*/ 5754709 w 7467600"/>
              <a:gd name="connsiteY561" fmla="*/ 2071454 h 6858000"/>
              <a:gd name="connsiteX562" fmla="*/ 5763044 w 7467600"/>
              <a:gd name="connsiteY562" fmla="*/ 2842206 h 6858000"/>
              <a:gd name="connsiteX563" fmla="*/ 5764974 w 7467600"/>
              <a:gd name="connsiteY563" fmla="*/ 2799609 h 6858000"/>
              <a:gd name="connsiteX564" fmla="*/ 5767665 w 7467600"/>
              <a:gd name="connsiteY564" fmla="*/ 2666409 h 6858000"/>
              <a:gd name="connsiteX565" fmla="*/ 5763055 w 7467600"/>
              <a:gd name="connsiteY565" fmla="*/ 2579705 h 6858000"/>
              <a:gd name="connsiteX566" fmla="*/ 5758079 w 7467600"/>
              <a:gd name="connsiteY566" fmla="*/ 2492508 h 6858000"/>
              <a:gd name="connsiteX567" fmla="*/ 5779325 w 7467600"/>
              <a:gd name="connsiteY567" fmla="*/ 2197069 h 6858000"/>
              <a:gd name="connsiteX568" fmla="*/ 5798671 w 7467600"/>
              <a:gd name="connsiteY568" fmla="*/ 1981601 h 6858000"/>
              <a:gd name="connsiteX569" fmla="*/ 5829202 w 7467600"/>
              <a:gd name="connsiteY569" fmla="*/ 1971679 h 6858000"/>
              <a:gd name="connsiteX570" fmla="*/ 5809558 w 7467600"/>
              <a:gd name="connsiteY570" fmla="*/ 2198043 h 6858000"/>
              <a:gd name="connsiteX571" fmla="*/ 5788653 w 7467600"/>
              <a:gd name="connsiteY571" fmla="*/ 2489430 h 6858000"/>
              <a:gd name="connsiteX572" fmla="*/ 5793439 w 7467600"/>
              <a:gd name="connsiteY572" fmla="*/ 2575235 h 6858000"/>
              <a:gd name="connsiteX573" fmla="*/ 5796837 w 7467600"/>
              <a:gd name="connsiteY573" fmla="*/ 2637633 h 6858000"/>
              <a:gd name="connsiteX574" fmla="*/ 5818614 w 7467600"/>
              <a:gd name="connsiteY574" fmla="*/ 2473055 h 6858000"/>
              <a:gd name="connsiteX575" fmla="*/ 5829202 w 7467600"/>
              <a:gd name="connsiteY575" fmla="*/ 1971679 h 6858000"/>
              <a:gd name="connsiteX576" fmla="*/ 5911389 w 7467600"/>
              <a:gd name="connsiteY576" fmla="*/ 1898371 h 6858000"/>
              <a:gd name="connsiteX577" fmla="*/ 6237627 w 7467600"/>
              <a:gd name="connsiteY577" fmla="*/ 2231921 h 6858000"/>
              <a:gd name="connsiteX578" fmla="*/ 5911389 w 7467600"/>
              <a:gd name="connsiteY578" fmla="*/ 1898371 h 6858000"/>
              <a:gd name="connsiteX579" fmla="*/ 6944437 w 7467600"/>
              <a:gd name="connsiteY579" fmla="*/ 1575402 h 6858000"/>
              <a:gd name="connsiteX580" fmla="*/ 6304730 w 7467600"/>
              <a:gd name="connsiteY580" fmla="*/ 1766654 h 6858000"/>
              <a:gd name="connsiteX581" fmla="*/ 6944437 w 7467600"/>
              <a:gd name="connsiteY581" fmla="*/ 1575402 h 6858000"/>
              <a:gd name="connsiteX582" fmla="*/ 7019523 w 7467600"/>
              <a:gd name="connsiteY582" fmla="*/ 1519450 h 6858000"/>
              <a:gd name="connsiteX583" fmla="*/ 6298091 w 7467600"/>
              <a:gd name="connsiteY583" fmla="*/ 1737122 h 6858000"/>
              <a:gd name="connsiteX584" fmla="*/ 7019523 w 7467600"/>
              <a:gd name="connsiteY584" fmla="*/ 1519450 h 6858000"/>
              <a:gd name="connsiteX585" fmla="*/ 2399523 w 7467600"/>
              <a:gd name="connsiteY585" fmla="*/ 1428234 h 6858000"/>
              <a:gd name="connsiteX586" fmla="*/ 2224982 w 7467600"/>
              <a:gd name="connsiteY586" fmla="*/ 1826201 h 6858000"/>
              <a:gd name="connsiteX587" fmla="*/ 2096099 w 7467600"/>
              <a:gd name="connsiteY587" fmla="*/ 2345900 h 6858000"/>
              <a:gd name="connsiteX588" fmla="*/ 2283317 w 7467600"/>
              <a:gd name="connsiteY588" fmla="*/ 1796925 h 6858000"/>
              <a:gd name="connsiteX589" fmla="*/ 2399523 w 7467600"/>
              <a:gd name="connsiteY589" fmla="*/ 1428234 h 6858000"/>
              <a:gd name="connsiteX590" fmla="*/ 2448558 w 7467600"/>
              <a:gd name="connsiteY590" fmla="*/ 1373435 h 6858000"/>
              <a:gd name="connsiteX591" fmla="*/ 2312521 w 7467600"/>
              <a:gd name="connsiteY591" fmla="*/ 1806140 h 6858000"/>
              <a:gd name="connsiteX592" fmla="*/ 2127533 w 7467600"/>
              <a:gd name="connsiteY592" fmla="*/ 2348380 h 6858000"/>
              <a:gd name="connsiteX593" fmla="*/ 2358080 w 7467600"/>
              <a:gd name="connsiteY593" fmla="*/ 1866134 h 6858000"/>
              <a:gd name="connsiteX594" fmla="*/ 2407436 w 7467600"/>
              <a:gd name="connsiteY594" fmla="*/ 1651070 h 6858000"/>
              <a:gd name="connsiteX595" fmla="*/ 2448558 w 7467600"/>
              <a:gd name="connsiteY595" fmla="*/ 1373435 h 6858000"/>
              <a:gd name="connsiteX596" fmla="*/ 278707 w 7467600"/>
              <a:gd name="connsiteY596" fmla="*/ 1352270 h 6858000"/>
              <a:gd name="connsiteX597" fmla="*/ 321570 w 7467600"/>
              <a:gd name="connsiteY597" fmla="*/ 1861610 h 6858000"/>
              <a:gd name="connsiteX598" fmla="*/ 294281 w 7467600"/>
              <a:gd name="connsiteY598" fmla="*/ 1440658 h 6858000"/>
              <a:gd name="connsiteX599" fmla="*/ 278707 w 7467600"/>
              <a:gd name="connsiteY599" fmla="*/ 1352270 h 6858000"/>
              <a:gd name="connsiteX600" fmla="*/ 1423821 w 7467600"/>
              <a:gd name="connsiteY600" fmla="*/ 1351958 h 6858000"/>
              <a:gd name="connsiteX601" fmla="*/ 1638521 w 7467600"/>
              <a:gd name="connsiteY601" fmla="*/ 1908470 h 6858000"/>
              <a:gd name="connsiteX602" fmla="*/ 1754199 w 7467600"/>
              <a:gd name="connsiteY602" fmla="*/ 2149284 h 6858000"/>
              <a:gd name="connsiteX603" fmla="*/ 1908359 w 7467600"/>
              <a:gd name="connsiteY603" fmla="*/ 2364988 h 6858000"/>
              <a:gd name="connsiteX604" fmla="*/ 1647661 w 7467600"/>
              <a:gd name="connsiteY604" fmla="*/ 1825945 h 6858000"/>
              <a:gd name="connsiteX605" fmla="*/ 1423821 w 7467600"/>
              <a:gd name="connsiteY605" fmla="*/ 1351958 h 6858000"/>
              <a:gd name="connsiteX606" fmla="*/ 1431890 w 7467600"/>
              <a:gd name="connsiteY606" fmla="*/ 1306475 h 6858000"/>
              <a:gd name="connsiteX607" fmla="*/ 1507597 w 7467600"/>
              <a:gd name="connsiteY607" fmla="*/ 1446132 h 6858000"/>
              <a:gd name="connsiteX608" fmla="*/ 1674586 w 7467600"/>
              <a:gd name="connsiteY608" fmla="*/ 1813832 h 6858000"/>
              <a:gd name="connsiteX609" fmla="*/ 1815950 w 7467600"/>
              <a:gd name="connsiteY609" fmla="*/ 2128564 h 6858000"/>
              <a:gd name="connsiteX610" fmla="*/ 1984242 w 7467600"/>
              <a:gd name="connsiteY610" fmla="*/ 2430829 h 6858000"/>
              <a:gd name="connsiteX611" fmla="*/ 2014023 w 7467600"/>
              <a:gd name="connsiteY611" fmla="*/ 2450995 h 6858000"/>
              <a:gd name="connsiteX612" fmla="*/ 1747337 w 7467600"/>
              <a:gd name="connsiteY612" fmla="*/ 1855264 h 6858000"/>
              <a:gd name="connsiteX613" fmla="*/ 1533749 w 7467600"/>
              <a:gd name="connsiteY613" fmla="*/ 1478656 h 6858000"/>
              <a:gd name="connsiteX614" fmla="*/ 1431890 w 7467600"/>
              <a:gd name="connsiteY614" fmla="*/ 1306475 h 6858000"/>
              <a:gd name="connsiteX615" fmla="*/ 5052692 w 7467600"/>
              <a:gd name="connsiteY615" fmla="*/ 1292994 h 6858000"/>
              <a:gd name="connsiteX616" fmla="*/ 5200661 w 7467600"/>
              <a:gd name="connsiteY616" fmla="*/ 1635186 h 6858000"/>
              <a:gd name="connsiteX617" fmla="*/ 5297138 w 7467600"/>
              <a:gd name="connsiteY617" fmla="*/ 1906351 h 6858000"/>
              <a:gd name="connsiteX618" fmla="*/ 5052692 w 7467600"/>
              <a:gd name="connsiteY618" fmla="*/ 1292994 h 6858000"/>
              <a:gd name="connsiteX619" fmla="*/ 5009948 w 7467600"/>
              <a:gd name="connsiteY619" fmla="*/ 1273619 h 6858000"/>
              <a:gd name="connsiteX620" fmla="*/ 5121777 w 7467600"/>
              <a:gd name="connsiteY620" fmla="*/ 1654213 h 6858000"/>
              <a:gd name="connsiteX621" fmla="*/ 5293545 w 7467600"/>
              <a:gd name="connsiteY621" fmla="*/ 2072247 h 6858000"/>
              <a:gd name="connsiteX622" fmla="*/ 5294042 w 7467600"/>
              <a:gd name="connsiteY622" fmla="*/ 2065019 h 6858000"/>
              <a:gd name="connsiteX623" fmla="*/ 5171936 w 7467600"/>
              <a:gd name="connsiteY623" fmla="*/ 1647613 h 6858000"/>
              <a:gd name="connsiteX624" fmla="*/ 5009948 w 7467600"/>
              <a:gd name="connsiteY624" fmla="*/ 1273619 h 6858000"/>
              <a:gd name="connsiteX625" fmla="*/ 655236 w 7467600"/>
              <a:gd name="connsiteY625" fmla="*/ 1268632 h 6858000"/>
              <a:gd name="connsiteX626" fmla="*/ 839521 w 7467600"/>
              <a:gd name="connsiteY626" fmla="*/ 1685315 h 6858000"/>
              <a:gd name="connsiteX627" fmla="*/ 1109416 w 7467600"/>
              <a:gd name="connsiteY627" fmla="*/ 2061663 h 6858000"/>
              <a:gd name="connsiteX628" fmla="*/ 1298300 w 7467600"/>
              <a:gd name="connsiteY628" fmla="*/ 2247742 h 6858000"/>
              <a:gd name="connsiteX629" fmla="*/ 1125871 w 7467600"/>
              <a:gd name="connsiteY629" fmla="*/ 1989513 h 6858000"/>
              <a:gd name="connsiteX630" fmla="*/ 981574 w 7467600"/>
              <a:gd name="connsiteY630" fmla="*/ 1783157 h 6858000"/>
              <a:gd name="connsiteX631" fmla="*/ 922198 w 7467600"/>
              <a:gd name="connsiteY631" fmla="*/ 1677437 h 6858000"/>
              <a:gd name="connsiteX632" fmla="*/ 869293 w 7467600"/>
              <a:gd name="connsiteY632" fmla="*/ 1583214 h 6858000"/>
              <a:gd name="connsiteX633" fmla="*/ 751431 w 7467600"/>
              <a:gd name="connsiteY633" fmla="*/ 1405731 h 6858000"/>
              <a:gd name="connsiteX634" fmla="*/ 655236 w 7467600"/>
              <a:gd name="connsiteY634" fmla="*/ 1268632 h 6858000"/>
              <a:gd name="connsiteX635" fmla="*/ 6516292 w 7467600"/>
              <a:gd name="connsiteY635" fmla="*/ 1263064 h 6858000"/>
              <a:gd name="connsiteX636" fmla="*/ 5736320 w 7467600"/>
              <a:gd name="connsiteY636" fmla="*/ 1501803 h 6858000"/>
              <a:gd name="connsiteX637" fmla="*/ 6516292 w 7467600"/>
              <a:gd name="connsiteY637" fmla="*/ 1263064 h 6858000"/>
              <a:gd name="connsiteX638" fmla="*/ 291466 w 7467600"/>
              <a:gd name="connsiteY638" fmla="*/ 1250369 h 6858000"/>
              <a:gd name="connsiteX639" fmla="*/ 323180 w 7467600"/>
              <a:gd name="connsiteY639" fmla="*/ 1435283 h 6858000"/>
              <a:gd name="connsiteX640" fmla="*/ 349381 w 7467600"/>
              <a:gd name="connsiteY640" fmla="*/ 1875041 h 6858000"/>
              <a:gd name="connsiteX641" fmla="*/ 374363 w 7467600"/>
              <a:gd name="connsiteY641" fmla="*/ 1506494 h 6858000"/>
              <a:gd name="connsiteX642" fmla="*/ 302168 w 7467600"/>
              <a:gd name="connsiteY642" fmla="*/ 1274495 h 6858000"/>
              <a:gd name="connsiteX643" fmla="*/ 291466 w 7467600"/>
              <a:gd name="connsiteY643" fmla="*/ 1250369 h 6858000"/>
              <a:gd name="connsiteX644" fmla="*/ 678222 w 7467600"/>
              <a:gd name="connsiteY644" fmla="*/ 1248670 h 6858000"/>
              <a:gd name="connsiteX645" fmla="*/ 775536 w 7467600"/>
              <a:gd name="connsiteY645" fmla="*/ 1388015 h 6858000"/>
              <a:gd name="connsiteX646" fmla="*/ 894529 w 7467600"/>
              <a:gd name="connsiteY646" fmla="*/ 1567739 h 6858000"/>
              <a:gd name="connsiteX647" fmla="*/ 948000 w 7467600"/>
              <a:gd name="connsiteY647" fmla="*/ 1663088 h 6858000"/>
              <a:gd name="connsiteX648" fmla="*/ 1006812 w 7467600"/>
              <a:gd name="connsiteY648" fmla="*/ 1767683 h 6858000"/>
              <a:gd name="connsiteX649" fmla="*/ 1149133 w 7467600"/>
              <a:gd name="connsiteY649" fmla="*/ 1971513 h 6858000"/>
              <a:gd name="connsiteX650" fmla="*/ 1333952 w 7467600"/>
              <a:gd name="connsiteY650" fmla="*/ 2251620 h 6858000"/>
              <a:gd name="connsiteX651" fmla="*/ 1337329 w 7467600"/>
              <a:gd name="connsiteY651" fmla="*/ 2258350 h 6858000"/>
              <a:gd name="connsiteX652" fmla="*/ 1014726 w 7467600"/>
              <a:gd name="connsiteY652" fmla="*/ 1615556 h 6858000"/>
              <a:gd name="connsiteX653" fmla="*/ 678222 w 7467600"/>
              <a:gd name="connsiteY653" fmla="*/ 1248670 h 6858000"/>
              <a:gd name="connsiteX654" fmla="*/ 6691602 w 7467600"/>
              <a:gd name="connsiteY654" fmla="*/ 1140573 h 6858000"/>
              <a:gd name="connsiteX655" fmla="*/ 6571100 w 7467600"/>
              <a:gd name="connsiteY655" fmla="*/ 1183662 h 6858000"/>
              <a:gd name="connsiteX656" fmla="*/ 6241687 w 7467600"/>
              <a:gd name="connsiteY656" fmla="*/ 1257600 h 6858000"/>
              <a:gd name="connsiteX657" fmla="*/ 5693009 w 7467600"/>
              <a:gd name="connsiteY657" fmla="*/ 1478256 h 6858000"/>
              <a:gd name="connsiteX658" fmla="*/ 6548420 w 7467600"/>
              <a:gd name="connsiteY658" fmla="*/ 1214599 h 6858000"/>
              <a:gd name="connsiteX659" fmla="*/ 6605473 w 7467600"/>
              <a:gd name="connsiteY659" fmla="*/ 1184686 h 6858000"/>
              <a:gd name="connsiteX660" fmla="*/ 6691602 w 7467600"/>
              <a:gd name="connsiteY660" fmla="*/ 1140573 h 6858000"/>
              <a:gd name="connsiteX661" fmla="*/ 4002475 w 7467600"/>
              <a:gd name="connsiteY661" fmla="*/ 1037802 h 6858000"/>
              <a:gd name="connsiteX662" fmla="*/ 4000324 w 7467600"/>
              <a:gd name="connsiteY662" fmla="*/ 1039362 h 6858000"/>
              <a:gd name="connsiteX663" fmla="*/ 4002862 w 7467600"/>
              <a:gd name="connsiteY663" fmla="*/ 1042866 h 6858000"/>
              <a:gd name="connsiteX664" fmla="*/ 4002475 w 7467600"/>
              <a:gd name="connsiteY664" fmla="*/ 1037802 h 6858000"/>
              <a:gd name="connsiteX665" fmla="*/ 506322 w 7467600"/>
              <a:gd name="connsiteY665" fmla="*/ 1020997 h 6858000"/>
              <a:gd name="connsiteX666" fmla="*/ 533068 w 7467600"/>
              <a:gd name="connsiteY666" fmla="*/ 1029409 h 6858000"/>
              <a:gd name="connsiteX667" fmla="*/ 1232525 w 7467600"/>
              <a:gd name="connsiteY667" fmla="*/ 1804675 h 6858000"/>
              <a:gd name="connsiteX668" fmla="*/ 1388858 w 7467600"/>
              <a:gd name="connsiteY668" fmla="*/ 2368011 h 6858000"/>
              <a:gd name="connsiteX669" fmla="*/ 1384098 w 7467600"/>
              <a:gd name="connsiteY669" fmla="*/ 2378125 h 6858000"/>
              <a:gd name="connsiteX670" fmla="*/ 1425393 w 7467600"/>
              <a:gd name="connsiteY670" fmla="*/ 2589124 h 6858000"/>
              <a:gd name="connsiteX671" fmla="*/ 1424001 w 7467600"/>
              <a:gd name="connsiteY671" fmla="*/ 2597541 h 6858000"/>
              <a:gd name="connsiteX672" fmla="*/ 2152729 w 7467600"/>
              <a:gd name="connsiteY672" fmla="*/ 2864487 h 6858000"/>
              <a:gd name="connsiteX673" fmla="*/ 2020609 w 7467600"/>
              <a:gd name="connsiteY673" fmla="*/ 2539671 h 6858000"/>
              <a:gd name="connsiteX674" fmla="*/ 2018920 w 7467600"/>
              <a:gd name="connsiteY674" fmla="*/ 2536309 h 6858000"/>
              <a:gd name="connsiteX675" fmla="*/ 1342441 w 7467600"/>
              <a:gd name="connsiteY675" fmla="*/ 1173017 h 6858000"/>
              <a:gd name="connsiteX676" fmla="*/ 1367925 w 7467600"/>
              <a:gd name="connsiteY676" fmla="*/ 1135648 h 6858000"/>
              <a:gd name="connsiteX677" fmla="*/ 1771401 w 7467600"/>
              <a:gd name="connsiteY677" fmla="*/ 1806673 h 6858000"/>
              <a:gd name="connsiteX678" fmla="*/ 1972385 w 7467600"/>
              <a:gd name="connsiteY678" fmla="*/ 2198735 h 6858000"/>
              <a:gd name="connsiteX679" fmla="*/ 2040892 w 7467600"/>
              <a:gd name="connsiteY679" fmla="*/ 2405205 h 6858000"/>
              <a:gd name="connsiteX680" fmla="*/ 2131689 w 7467600"/>
              <a:gd name="connsiteY680" fmla="*/ 1936926 h 6858000"/>
              <a:gd name="connsiteX681" fmla="*/ 2454820 w 7467600"/>
              <a:gd name="connsiteY681" fmla="*/ 1248808 h 6858000"/>
              <a:gd name="connsiteX682" fmla="*/ 2492512 w 7467600"/>
              <a:gd name="connsiteY682" fmla="*/ 1302920 h 6858000"/>
              <a:gd name="connsiteX683" fmla="*/ 2081216 w 7467600"/>
              <a:gd name="connsiteY683" fmla="*/ 2527513 h 6858000"/>
              <a:gd name="connsiteX684" fmla="*/ 2081211 w 7467600"/>
              <a:gd name="connsiteY684" fmla="*/ 2528916 h 6858000"/>
              <a:gd name="connsiteX685" fmla="*/ 2199067 w 7467600"/>
              <a:gd name="connsiteY685" fmla="*/ 2884061 h 6858000"/>
              <a:gd name="connsiteX686" fmla="*/ 3192586 w 7467600"/>
              <a:gd name="connsiteY686" fmla="*/ 3411496 h 6858000"/>
              <a:gd name="connsiteX687" fmla="*/ 3182620 w 7467600"/>
              <a:gd name="connsiteY687" fmla="*/ 3483279 h 6858000"/>
              <a:gd name="connsiteX688" fmla="*/ 2435119 w 7467600"/>
              <a:gd name="connsiteY688" fmla="*/ 3080173 h 6858000"/>
              <a:gd name="connsiteX689" fmla="*/ 2410152 w 7467600"/>
              <a:gd name="connsiteY689" fmla="*/ 3063751 h 6858000"/>
              <a:gd name="connsiteX690" fmla="*/ 2408099 w 7467600"/>
              <a:gd name="connsiteY690" fmla="*/ 3064403 h 6858000"/>
              <a:gd name="connsiteX691" fmla="*/ 2407218 w 7467600"/>
              <a:gd name="connsiteY691" fmla="*/ 3070324 h 6858000"/>
              <a:gd name="connsiteX692" fmla="*/ 2380138 w 7467600"/>
              <a:gd name="connsiteY692" fmla="*/ 3099341 h 6858000"/>
              <a:gd name="connsiteX693" fmla="*/ 1765923 w 7467600"/>
              <a:gd name="connsiteY693" fmla="*/ 3581043 h 6858000"/>
              <a:gd name="connsiteX694" fmla="*/ 1702258 w 7467600"/>
              <a:gd name="connsiteY694" fmla="*/ 3612286 h 6858000"/>
              <a:gd name="connsiteX695" fmla="*/ 1538370 w 7467600"/>
              <a:gd name="connsiteY695" fmla="*/ 3811804 h 6858000"/>
              <a:gd name="connsiteX696" fmla="*/ 542867 w 7467600"/>
              <a:gd name="connsiteY696" fmla="*/ 4944092 h 6858000"/>
              <a:gd name="connsiteX697" fmla="*/ 515800 w 7467600"/>
              <a:gd name="connsiteY697" fmla="*/ 4862180 h 6858000"/>
              <a:gd name="connsiteX698" fmla="*/ 909145 w 7467600"/>
              <a:gd name="connsiteY698" fmla="*/ 4199225 h 6858000"/>
              <a:gd name="connsiteX699" fmla="*/ 1214067 w 7467600"/>
              <a:gd name="connsiteY699" fmla="*/ 3908561 h 6858000"/>
              <a:gd name="connsiteX700" fmla="*/ 640967 w 7467600"/>
              <a:gd name="connsiteY700" fmla="*/ 4105601 h 6858000"/>
              <a:gd name="connsiteX701" fmla="*/ 112563 w 7467600"/>
              <a:gd name="connsiteY701" fmla="*/ 4396952 h 6858000"/>
              <a:gd name="connsiteX702" fmla="*/ 0 w 7467600"/>
              <a:gd name="connsiteY702" fmla="*/ 4466006 h 6858000"/>
              <a:gd name="connsiteX703" fmla="*/ 0 w 7467600"/>
              <a:gd name="connsiteY703" fmla="*/ 4233763 h 6858000"/>
              <a:gd name="connsiteX704" fmla="*/ 36881 w 7467600"/>
              <a:gd name="connsiteY704" fmla="*/ 4200118 h 6858000"/>
              <a:gd name="connsiteX705" fmla="*/ 910534 w 7467600"/>
              <a:gd name="connsiteY705" fmla="*/ 3629753 h 6858000"/>
              <a:gd name="connsiteX706" fmla="*/ 1578717 w 7467600"/>
              <a:gd name="connsiteY706" fmla="*/ 3575982 h 6858000"/>
              <a:gd name="connsiteX707" fmla="*/ 2338780 w 7467600"/>
              <a:gd name="connsiteY707" fmla="*/ 3033725 h 6858000"/>
              <a:gd name="connsiteX708" fmla="*/ 1807991 w 7467600"/>
              <a:gd name="connsiteY708" fmla="*/ 2807184 h 6858000"/>
              <a:gd name="connsiteX709" fmla="*/ 1416358 w 7467600"/>
              <a:gd name="connsiteY709" fmla="*/ 3112571 h 6858000"/>
              <a:gd name="connsiteX710" fmla="*/ 939066 w 7467600"/>
              <a:gd name="connsiteY710" fmla="*/ 3378798 h 6858000"/>
              <a:gd name="connsiteX711" fmla="*/ 115099 w 7467600"/>
              <a:gd name="connsiteY711" fmla="*/ 3607650 h 6858000"/>
              <a:gd name="connsiteX712" fmla="*/ 97284 w 7467600"/>
              <a:gd name="connsiteY712" fmla="*/ 3520393 h 6858000"/>
              <a:gd name="connsiteX713" fmla="*/ 922050 w 7467600"/>
              <a:gd name="connsiteY713" fmla="*/ 3074867 h 6858000"/>
              <a:gd name="connsiteX714" fmla="*/ 1405265 w 7467600"/>
              <a:gd name="connsiteY714" fmla="*/ 3016319 h 6858000"/>
              <a:gd name="connsiteX715" fmla="*/ 1407512 w 7467600"/>
              <a:gd name="connsiteY715" fmla="*/ 3018001 h 6858000"/>
              <a:gd name="connsiteX716" fmla="*/ 1726266 w 7467600"/>
              <a:gd name="connsiteY716" fmla="*/ 2777274 h 6858000"/>
              <a:gd name="connsiteX717" fmla="*/ 625390 w 7467600"/>
              <a:gd name="connsiteY717" fmla="*/ 2514541 h 6858000"/>
              <a:gd name="connsiteX718" fmla="*/ 619799 w 7467600"/>
              <a:gd name="connsiteY718" fmla="*/ 2527180 h 6858000"/>
              <a:gd name="connsiteX719" fmla="*/ 310030 w 7467600"/>
              <a:gd name="connsiteY719" fmla="*/ 2771818 h 6858000"/>
              <a:gd name="connsiteX720" fmla="*/ 173877 w 7467600"/>
              <a:gd name="connsiteY720" fmla="*/ 2937056 h 6858000"/>
              <a:gd name="connsiteX721" fmla="*/ 77889 w 7467600"/>
              <a:gd name="connsiteY721" fmla="*/ 3138440 h 6858000"/>
              <a:gd name="connsiteX722" fmla="*/ 0 w 7467600"/>
              <a:gd name="connsiteY722" fmla="*/ 3271395 h 6858000"/>
              <a:gd name="connsiteX723" fmla="*/ 0 w 7467600"/>
              <a:gd name="connsiteY723" fmla="*/ 3153002 h 6858000"/>
              <a:gd name="connsiteX724" fmla="*/ 2386 w 7467600"/>
              <a:gd name="connsiteY724" fmla="*/ 3149203 h 6858000"/>
              <a:gd name="connsiteX725" fmla="*/ 89753 w 7467600"/>
              <a:gd name="connsiteY725" fmla="*/ 2987702 h 6858000"/>
              <a:gd name="connsiteX726" fmla="*/ 76869 w 7467600"/>
              <a:gd name="connsiteY726" fmla="*/ 3005404 h 6858000"/>
              <a:gd name="connsiteX727" fmla="*/ 32049 w 7467600"/>
              <a:gd name="connsiteY727" fmla="*/ 3065814 h 6858000"/>
              <a:gd name="connsiteX728" fmla="*/ 0 w 7467600"/>
              <a:gd name="connsiteY728" fmla="*/ 3108744 h 6858000"/>
              <a:gd name="connsiteX729" fmla="*/ 0 w 7467600"/>
              <a:gd name="connsiteY729" fmla="*/ 3058059 h 6858000"/>
              <a:gd name="connsiteX730" fmla="*/ 7610 w 7467600"/>
              <a:gd name="connsiteY730" fmla="*/ 3047889 h 6858000"/>
              <a:gd name="connsiteX731" fmla="*/ 52419 w 7467600"/>
              <a:gd name="connsiteY731" fmla="*/ 2987479 h 6858000"/>
              <a:gd name="connsiteX732" fmla="*/ 59142 w 7467600"/>
              <a:gd name="connsiteY732" fmla="*/ 2978488 h 6858000"/>
              <a:gd name="connsiteX733" fmla="*/ 0 w 7467600"/>
              <a:gd name="connsiteY733" fmla="*/ 3015334 h 6858000"/>
              <a:gd name="connsiteX734" fmla="*/ 0 w 7467600"/>
              <a:gd name="connsiteY734" fmla="*/ 2914286 h 6858000"/>
              <a:gd name="connsiteX735" fmla="*/ 36383 w 7467600"/>
              <a:gd name="connsiteY735" fmla="*/ 2901128 h 6858000"/>
              <a:gd name="connsiteX736" fmla="*/ 156329 w 7467600"/>
              <a:gd name="connsiteY736" fmla="*/ 2840533 h 6858000"/>
              <a:gd name="connsiteX737" fmla="*/ 358355 w 7467600"/>
              <a:gd name="connsiteY737" fmla="*/ 2620471 h 6858000"/>
              <a:gd name="connsiteX738" fmla="*/ 510577 w 7467600"/>
              <a:gd name="connsiteY738" fmla="*/ 2501244 h 6858000"/>
              <a:gd name="connsiteX739" fmla="*/ 211967 w 7467600"/>
              <a:gd name="connsiteY739" fmla="*/ 2479171 h 6858000"/>
              <a:gd name="connsiteX740" fmla="*/ 0 w 7467600"/>
              <a:gd name="connsiteY740" fmla="*/ 2476398 h 6858000"/>
              <a:gd name="connsiteX741" fmla="*/ 0 w 7467600"/>
              <a:gd name="connsiteY741" fmla="*/ 2389189 h 6858000"/>
              <a:gd name="connsiteX742" fmla="*/ 103062 w 7467600"/>
              <a:gd name="connsiteY742" fmla="*/ 2389518 h 6858000"/>
              <a:gd name="connsiteX743" fmla="*/ 510734 w 7467600"/>
              <a:gd name="connsiteY743" fmla="*/ 2416201 h 6858000"/>
              <a:gd name="connsiteX744" fmla="*/ 279257 w 7467600"/>
              <a:gd name="connsiteY744" fmla="*/ 2092102 h 6858000"/>
              <a:gd name="connsiteX745" fmla="*/ 65265 w 7467600"/>
              <a:gd name="connsiteY745" fmla="*/ 2006049 h 6858000"/>
              <a:gd name="connsiteX746" fmla="*/ 0 w 7467600"/>
              <a:gd name="connsiteY746" fmla="*/ 1982532 h 6858000"/>
              <a:gd name="connsiteX747" fmla="*/ 0 w 7467600"/>
              <a:gd name="connsiteY747" fmla="*/ 1912789 h 6858000"/>
              <a:gd name="connsiteX748" fmla="*/ 97460 w 7467600"/>
              <a:gd name="connsiteY748" fmla="*/ 1953725 h 6858000"/>
              <a:gd name="connsiteX749" fmla="*/ 221272 w 7467600"/>
              <a:gd name="connsiteY749" fmla="*/ 1980766 h 6858000"/>
              <a:gd name="connsiteX750" fmla="*/ 116765 w 7467600"/>
              <a:gd name="connsiteY750" fmla="*/ 1911033 h 6858000"/>
              <a:gd name="connsiteX751" fmla="*/ 16405 w 7467600"/>
              <a:gd name="connsiteY751" fmla="*/ 1803412 h 6858000"/>
              <a:gd name="connsiteX752" fmla="*/ 0 w 7467600"/>
              <a:gd name="connsiteY752" fmla="*/ 1784777 h 6858000"/>
              <a:gd name="connsiteX753" fmla="*/ 0 w 7467600"/>
              <a:gd name="connsiteY753" fmla="*/ 1740082 h 6858000"/>
              <a:gd name="connsiteX754" fmla="*/ 39394 w 7467600"/>
              <a:gd name="connsiteY754" fmla="*/ 1784856 h 6858000"/>
              <a:gd name="connsiteX755" fmla="*/ 135813 w 7467600"/>
              <a:gd name="connsiteY755" fmla="*/ 1888838 h 6858000"/>
              <a:gd name="connsiteX756" fmla="*/ 242575 w 7467600"/>
              <a:gd name="connsiteY756" fmla="*/ 1958841 h 6858000"/>
              <a:gd name="connsiteX757" fmla="*/ 82197 w 7467600"/>
              <a:gd name="connsiteY757" fmla="*/ 1754826 h 6858000"/>
              <a:gd name="connsiteX758" fmla="*/ 0 w 7467600"/>
              <a:gd name="connsiteY758" fmla="*/ 1679650 h 6858000"/>
              <a:gd name="connsiteX759" fmla="*/ 0 w 7467600"/>
              <a:gd name="connsiteY759" fmla="*/ 1602463 h 6858000"/>
              <a:gd name="connsiteX760" fmla="*/ 84689 w 7467600"/>
              <a:gd name="connsiteY760" fmla="*/ 1677442 h 6858000"/>
              <a:gd name="connsiteX761" fmla="*/ 298437 w 7467600"/>
              <a:gd name="connsiteY761" fmla="*/ 1968019 h 6858000"/>
              <a:gd name="connsiteX762" fmla="*/ 227269 w 7467600"/>
              <a:gd name="connsiteY762" fmla="*/ 1114064 h 6858000"/>
              <a:gd name="connsiteX763" fmla="*/ 248003 w 7467600"/>
              <a:gd name="connsiteY763" fmla="*/ 1089613 h 6858000"/>
              <a:gd name="connsiteX764" fmla="*/ 427020 w 7467600"/>
              <a:gd name="connsiteY764" fmla="*/ 1619803 h 6858000"/>
              <a:gd name="connsiteX765" fmla="*/ 340345 w 7467600"/>
              <a:gd name="connsiteY765" fmla="*/ 2027739 h 6858000"/>
              <a:gd name="connsiteX766" fmla="*/ 360865 w 7467600"/>
              <a:gd name="connsiteY766" fmla="*/ 2044827 h 6858000"/>
              <a:gd name="connsiteX767" fmla="*/ 560414 w 7467600"/>
              <a:gd name="connsiteY767" fmla="*/ 2421457 h 6858000"/>
              <a:gd name="connsiteX768" fmla="*/ 1359703 w 7467600"/>
              <a:gd name="connsiteY768" fmla="*/ 2578554 h 6858000"/>
              <a:gd name="connsiteX769" fmla="*/ 1359422 w 7467600"/>
              <a:gd name="connsiteY769" fmla="*/ 2577994 h 6858000"/>
              <a:gd name="connsiteX770" fmla="*/ 828701 w 7467600"/>
              <a:gd name="connsiteY770" fmla="*/ 1839520 h 6858000"/>
              <a:gd name="connsiteX771" fmla="*/ 494427 w 7467600"/>
              <a:gd name="connsiteY771" fmla="*/ 1092333 h 6858000"/>
              <a:gd name="connsiteX772" fmla="*/ 506322 w 7467600"/>
              <a:gd name="connsiteY772" fmla="*/ 1020997 h 6858000"/>
              <a:gd name="connsiteX773" fmla="*/ 4570198 w 7467600"/>
              <a:gd name="connsiteY773" fmla="*/ 978081 h 6858000"/>
              <a:gd name="connsiteX774" fmla="*/ 4523691 w 7467600"/>
              <a:gd name="connsiteY774" fmla="*/ 1127776 h 6858000"/>
              <a:gd name="connsiteX775" fmla="*/ 4509875 w 7467600"/>
              <a:gd name="connsiteY775" fmla="*/ 1167552 h 6858000"/>
              <a:gd name="connsiteX776" fmla="*/ 4478168 w 7467600"/>
              <a:gd name="connsiteY776" fmla="*/ 1260735 h 6858000"/>
              <a:gd name="connsiteX777" fmla="*/ 4409309 w 7467600"/>
              <a:gd name="connsiteY777" fmla="*/ 1666996 h 6858000"/>
              <a:gd name="connsiteX778" fmla="*/ 4370031 w 7467600"/>
              <a:gd name="connsiteY778" fmla="*/ 1955666 h 6858000"/>
              <a:gd name="connsiteX779" fmla="*/ 4570198 w 7467600"/>
              <a:gd name="connsiteY779" fmla="*/ 978081 h 6858000"/>
              <a:gd name="connsiteX780" fmla="*/ 4557898 w 7467600"/>
              <a:gd name="connsiteY780" fmla="*/ 900011 h 6858000"/>
              <a:gd name="connsiteX781" fmla="*/ 4344840 w 7467600"/>
              <a:gd name="connsiteY781" fmla="*/ 1922038 h 6858000"/>
              <a:gd name="connsiteX782" fmla="*/ 4378710 w 7467600"/>
              <a:gd name="connsiteY782" fmla="*/ 1665516 h 6858000"/>
              <a:gd name="connsiteX783" fmla="*/ 4448798 w 7467600"/>
              <a:gd name="connsiteY783" fmla="*/ 1253024 h 6858000"/>
              <a:gd name="connsiteX784" fmla="*/ 4480315 w 7467600"/>
              <a:gd name="connsiteY784" fmla="*/ 1158454 h 6858000"/>
              <a:gd name="connsiteX785" fmla="*/ 4494133 w 7467600"/>
              <a:gd name="connsiteY785" fmla="*/ 1118676 h 6858000"/>
              <a:gd name="connsiteX786" fmla="*/ 4557898 w 7467600"/>
              <a:gd name="connsiteY786" fmla="*/ 900011 h 6858000"/>
              <a:gd name="connsiteX787" fmla="*/ 5870151 w 7467600"/>
              <a:gd name="connsiteY787" fmla="*/ 898890 h 6858000"/>
              <a:gd name="connsiteX788" fmla="*/ 5861335 w 7467600"/>
              <a:gd name="connsiteY788" fmla="*/ 899177 h 6858000"/>
              <a:gd name="connsiteX789" fmla="*/ 5843702 w 7467600"/>
              <a:gd name="connsiteY789" fmla="*/ 899748 h 6858000"/>
              <a:gd name="connsiteX790" fmla="*/ 5651107 w 7467600"/>
              <a:gd name="connsiteY790" fmla="*/ 920306 h 6858000"/>
              <a:gd name="connsiteX791" fmla="*/ 5459407 w 7467600"/>
              <a:gd name="connsiteY791" fmla="*/ 940975 h 6858000"/>
              <a:gd name="connsiteX792" fmla="*/ 5374846 w 7467600"/>
              <a:gd name="connsiteY792" fmla="*/ 941988 h 6858000"/>
              <a:gd name="connsiteX793" fmla="*/ 5256105 w 7467600"/>
              <a:gd name="connsiteY793" fmla="*/ 945632 h 6858000"/>
              <a:gd name="connsiteX794" fmla="*/ 5107071 w 7467600"/>
              <a:gd name="connsiteY794" fmla="*/ 969720 h 6858000"/>
              <a:gd name="connsiteX795" fmla="*/ 4998681 w 7467600"/>
              <a:gd name="connsiteY795" fmla="*/ 988771 h 6858000"/>
              <a:gd name="connsiteX796" fmla="*/ 5870151 w 7467600"/>
              <a:gd name="connsiteY796" fmla="*/ 898890 h 6858000"/>
              <a:gd name="connsiteX797" fmla="*/ 5504425 w 7467600"/>
              <a:gd name="connsiteY797" fmla="*/ 848067 h 6858000"/>
              <a:gd name="connsiteX798" fmla="*/ 4968849 w 7467600"/>
              <a:gd name="connsiteY798" fmla="*/ 962318 h 6858000"/>
              <a:gd name="connsiteX799" fmla="*/ 5104039 w 7467600"/>
              <a:gd name="connsiteY799" fmla="*/ 940634 h 6858000"/>
              <a:gd name="connsiteX800" fmla="*/ 5256311 w 7467600"/>
              <a:gd name="connsiteY800" fmla="*/ 916490 h 6858000"/>
              <a:gd name="connsiteX801" fmla="*/ 5377381 w 7467600"/>
              <a:gd name="connsiteY801" fmla="*/ 912671 h 6858000"/>
              <a:gd name="connsiteX802" fmla="*/ 5460148 w 7467600"/>
              <a:gd name="connsiteY802" fmla="*/ 911442 h 6858000"/>
              <a:gd name="connsiteX803" fmla="*/ 5648971 w 7467600"/>
              <a:gd name="connsiteY803" fmla="*/ 891331 h 6858000"/>
              <a:gd name="connsiteX804" fmla="*/ 5844807 w 7467600"/>
              <a:gd name="connsiteY804" fmla="*/ 870718 h 6858000"/>
              <a:gd name="connsiteX805" fmla="*/ 5862975 w 7467600"/>
              <a:gd name="connsiteY805" fmla="*/ 869756 h 6858000"/>
              <a:gd name="connsiteX806" fmla="*/ 5920887 w 7467600"/>
              <a:gd name="connsiteY806" fmla="*/ 865929 h 6858000"/>
              <a:gd name="connsiteX807" fmla="*/ 5504425 w 7467600"/>
              <a:gd name="connsiteY807" fmla="*/ 848067 h 6858000"/>
              <a:gd name="connsiteX808" fmla="*/ 3607114 w 7467600"/>
              <a:gd name="connsiteY808" fmla="*/ 467441 h 6858000"/>
              <a:gd name="connsiteX809" fmla="*/ 3296242 w 7467600"/>
              <a:gd name="connsiteY809" fmla="*/ 807991 h 6858000"/>
              <a:gd name="connsiteX810" fmla="*/ 3174674 w 7467600"/>
              <a:gd name="connsiteY810" fmla="*/ 919759 h 6858000"/>
              <a:gd name="connsiteX811" fmla="*/ 3042978 w 7467600"/>
              <a:gd name="connsiteY811" fmla="*/ 1054894 h 6858000"/>
              <a:gd name="connsiteX812" fmla="*/ 2968914 w 7467600"/>
              <a:gd name="connsiteY812" fmla="*/ 1133756 h 6858000"/>
              <a:gd name="connsiteX813" fmla="*/ 3103823 w 7467600"/>
              <a:gd name="connsiteY813" fmla="*/ 1026814 h 6858000"/>
              <a:gd name="connsiteX814" fmla="*/ 3607114 w 7467600"/>
              <a:gd name="connsiteY814" fmla="*/ 467441 h 6858000"/>
              <a:gd name="connsiteX815" fmla="*/ 3744487 w 7467600"/>
              <a:gd name="connsiteY815" fmla="*/ 383136 h 6858000"/>
              <a:gd name="connsiteX816" fmla="*/ 3970213 w 7467600"/>
              <a:gd name="connsiteY816" fmla="*/ 995559 h 6858000"/>
              <a:gd name="connsiteX817" fmla="*/ 3744487 w 7467600"/>
              <a:gd name="connsiteY817" fmla="*/ 383136 h 6858000"/>
              <a:gd name="connsiteX818" fmla="*/ 3624562 w 7467600"/>
              <a:gd name="connsiteY818" fmla="*/ 367041 h 6858000"/>
              <a:gd name="connsiteX819" fmla="*/ 3489712 w 7467600"/>
              <a:gd name="connsiteY819" fmla="*/ 485386 h 6858000"/>
              <a:gd name="connsiteX820" fmla="*/ 3182994 w 7467600"/>
              <a:gd name="connsiteY820" fmla="*/ 828265 h 6858000"/>
              <a:gd name="connsiteX821" fmla="*/ 2892114 w 7467600"/>
              <a:gd name="connsiteY821" fmla="*/ 1172635 h 6858000"/>
              <a:gd name="connsiteX822" fmla="*/ 3021459 w 7467600"/>
              <a:gd name="connsiteY822" fmla="*/ 1035385 h 6858000"/>
              <a:gd name="connsiteX823" fmla="*/ 3153873 w 7467600"/>
              <a:gd name="connsiteY823" fmla="*/ 898971 h 6858000"/>
              <a:gd name="connsiteX824" fmla="*/ 3276511 w 7467600"/>
              <a:gd name="connsiteY824" fmla="*/ 786423 h 6858000"/>
              <a:gd name="connsiteX825" fmla="*/ 3584154 w 7467600"/>
              <a:gd name="connsiteY825" fmla="*/ 448218 h 6858000"/>
              <a:gd name="connsiteX826" fmla="*/ 3624562 w 7467600"/>
              <a:gd name="connsiteY826" fmla="*/ 367041 h 6858000"/>
              <a:gd name="connsiteX827" fmla="*/ 3766672 w 7467600"/>
              <a:gd name="connsiteY827" fmla="*/ 359429 h 6858000"/>
              <a:gd name="connsiteX828" fmla="*/ 3996338 w 7467600"/>
              <a:gd name="connsiteY828" fmla="*/ 968237 h 6858000"/>
              <a:gd name="connsiteX829" fmla="*/ 3766672 w 7467600"/>
              <a:gd name="connsiteY829" fmla="*/ 359429 h 6858000"/>
              <a:gd name="connsiteX830" fmla="*/ 5805386 w 7467600"/>
              <a:gd name="connsiteY830" fmla="*/ 239240 h 6858000"/>
              <a:gd name="connsiteX831" fmla="*/ 5736947 w 7467600"/>
              <a:gd name="connsiteY831" fmla="*/ 261367 h 6858000"/>
              <a:gd name="connsiteX832" fmla="*/ 5427012 w 7467600"/>
              <a:gd name="connsiteY832" fmla="*/ 311272 h 6858000"/>
              <a:gd name="connsiteX833" fmla="*/ 5147818 w 7467600"/>
              <a:gd name="connsiteY833" fmla="*/ 322112 h 6858000"/>
              <a:gd name="connsiteX834" fmla="*/ 5060854 w 7467600"/>
              <a:gd name="connsiteY834" fmla="*/ 311882 h 6858000"/>
              <a:gd name="connsiteX835" fmla="*/ 4945989 w 7467600"/>
              <a:gd name="connsiteY835" fmla="*/ 300516 h 6858000"/>
              <a:gd name="connsiteX836" fmla="*/ 5410479 w 7467600"/>
              <a:gd name="connsiteY836" fmla="*/ 348434 h 6858000"/>
              <a:gd name="connsiteX837" fmla="*/ 5805386 w 7467600"/>
              <a:gd name="connsiteY837" fmla="*/ 239240 h 6858000"/>
              <a:gd name="connsiteX838" fmla="*/ 5905192 w 7467600"/>
              <a:gd name="connsiteY838" fmla="*/ 163079 h 6858000"/>
              <a:gd name="connsiteX839" fmla="*/ 5865655 w 7467600"/>
              <a:gd name="connsiteY839" fmla="*/ 171901 h 6858000"/>
              <a:gd name="connsiteX840" fmla="*/ 5259740 w 7467600"/>
              <a:gd name="connsiteY840" fmla="*/ 257013 h 6858000"/>
              <a:gd name="connsiteX841" fmla="*/ 5208466 w 7467600"/>
              <a:gd name="connsiteY841" fmla="*/ 257550 h 6858000"/>
              <a:gd name="connsiteX842" fmla="*/ 4980204 w 7467600"/>
              <a:gd name="connsiteY842" fmla="*/ 271903 h 6858000"/>
              <a:gd name="connsiteX843" fmla="*/ 5068068 w 7467600"/>
              <a:gd name="connsiteY843" fmla="*/ 282244 h 6858000"/>
              <a:gd name="connsiteX844" fmla="*/ 5153231 w 7467600"/>
              <a:gd name="connsiteY844" fmla="*/ 292240 h 6858000"/>
              <a:gd name="connsiteX845" fmla="*/ 5426491 w 7467600"/>
              <a:gd name="connsiteY845" fmla="*/ 281128 h 6858000"/>
              <a:gd name="connsiteX846" fmla="*/ 5731212 w 7467600"/>
              <a:gd name="connsiteY846" fmla="*/ 231951 h 6858000"/>
              <a:gd name="connsiteX847" fmla="*/ 5905192 w 7467600"/>
              <a:gd name="connsiteY847" fmla="*/ 163079 h 6858000"/>
              <a:gd name="connsiteX848" fmla="*/ 5944437 w 7467600"/>
              <a:gd name="connsiteY848" fmla="*/ 113829 h 6858000"/>
              <a:gd name="connsiteX849" fmla="*/ 5825032 w 7467600"/>
              <a:gd name="connsiteY849" fmla="*/ 146405 h 6858000"/>
              <a:gd name="connsiteX850" fmla="*/ 4955599 w 7467600"/>
              <a:gd name="connsiteY850" fmla="*/ 247008 h 6858000"/>
              <a:gd name="connsiteX851" fmla="*/ 5210104 w 7467600"/>
              <a:gd name="connsiteY851" fmla="*/ 228123 h 6858000"/>
              <a:gd name="connsiteX852" fmla="*/ 5261015 w 7467600"/>
              <a:gd name="connsiteY852" fmla="*/ 227087 h 6858000"/>
              <a:gd name="connsiteX853" fmla="*/ 5861181 w 7467600"/>
              <a:gd name="connsiteY853" fmla="*/ 143093 h 6858000"/>
              <a:gd name="connsiteX854" fmla="*/ 5961252 w 7467600"/>
              <a:gd name="connsiteY854" fmla="*/ 114820 h 6858000"/>
              <a:gd name="connsiteX855" fmla="*/ 5944437 w 7467600"/>
              <a:gd name="connsiteY855" fmla="*/ 113829 h 6858000"/>
              <a:gd name="connsiteX856" fmla="*/ 3882765 w 7467600"/>
              <a:gd name="connsiteY856" fmla="*/ 0 h 6858000"/>
              <a:gd name="connsiteX857" fmla="*/ 3995099 w 7467600"/>
              <a:gd name="connsiteY857" fmla="*/ 0 h 6858000"/>
              <a:gd name="connsiteX858" fmla="*/ 4163818 w 7467600"/>
              <a:gd name="connsiteY858" fmla="*/ 234104 h 6858000"/>
              <a:gd name="connsiteX859" fmla="*/ 4172099 w 7467600"/>
              <a:gd name="connsiteY859" fmla="*/ 234207 h 6858000"/>
              <a:gd name="connsiteX860" fmla="*/ 4784282 w 7467600"/>
              <a:gd name="connsiteY860" fmla="*/ 276561 h 6858000"/>
              <a:gd name="connsiteX861" fmla="*/ 4801687 w 7467600"/>
              <a:gd name="connsiteY861" fmla="*/ 267764 h 6858000"/>
              <a:gd name="connsiteX862" fmla="*/ 6082788 w 7467600"/>
              <a:gd name="connsiteY862" fmla="*/ 64119 h 6858000"/>
              <a:gd name="connsiteX863" fmla="*/ 6099442 w 7467600"/>
              <a:gd name="connsiteY863" fmla="*/ 82568 h 6858000"/>
              <a:gd name="connsiteX864" fmla="*/ 4804137 w 7467600"/>
              <a:gd name="connsiteY864" fmla="*/ 320931 h 6858000"/>
              <a:gd name="connsiteX865" fmla="*/ 4227047 w 7467600"/>
              <a:gd name="connsiteY865" fmla="*/ 313415 h 6858000"/>
              <a:gd name="connsiteX866" fmla="*/ 4346041 w 7467600"/>
              <a:gd name="connsiteY866" fmla="*/ 456086 h 6858000"/>
              <a:gd name="connsiteX867" fmla="*/ 4870967 w 7467600"/>
              <a:gd name="connsiteY867" fmla="*/ 963061 h 6858000"/>
              <a:gd name="connsiteX868" fmla="*/ 4889647 w 7467600"/>
              <a:gd name="connsiteY868" fmla="*/ 957147 h 6858000"/>
              <a:gd name="connsiteX869" fmla="*/ 5422504 w 7467600"/>
              <a:gd name="connsiteY869" fmla="*/ 805191 h 6858000"/>
              <a:gd name="connsiteX870" fmla="*/ 6087656 w 7467600"/>
              <a:gd name="connsiteY870" fmla="*/ 826703 h 6858000"/>
              <a:gd name="connsiteX871" fmla="*/ 6058717 w 7467600"/>
              <a:gd name="connsiteY871" fmla="*/ 865992 h 6858000"/>
              <a:gd name="connsiteX872" fmla="*/ 4974153 w 7467600"/>
              <a:gd name="connsiteY872" fmla="*/ 1045456 h 6858000"/>
              <a:gd name="connsiteX873" fmla="*/ 5627835 w 7467600"/>
              <a:gd name="connsiteY873" fmla="*/ 1472077 h 6858000"/>
              <a:gd name="connsiteX874" fmla="*/ 5629817 w 7467600"/>
              <a:gd name="connsiteY874" fmla="*/ 1471412 h 6858000"/>
              <a:gd name="connsiteX875" fmla="*/ 5634124 w 7467600"/>
              <a:gd name="connsiteY875" fmla="*/ 1470572 h 6858000"/>
              <a:gd name="connsiteX876" fmla="*/ 5755832 w 7467600"/>
              <a:gd name="connsiteY876" fmla="*/ 1383886 h 6858000"/>
              <a:gd name="connsiteX877" fmla="*/ 6014186 w 7467600"/>
              <a:gd name="connsiteY877" fmla="*/ 1279799 h 6858000"/>
              <a:gd name="connsiteX878" fmla="*/ 6901619 w 7467600"/>
              <a:gd name="connsiteY878" fmla="*/ 1047874 h 6858000"/>
              <a:gd name="connsiteX879" fmla="*/ 6931566 w 7467600"/>
              <a:gd name="connsiteY879" fmla="*/ 1062034 h 6858000"/>
              <a:gd name="connsiteX880" fmla="*/ 5790982 w 7467600"/>
              <a:gd name="connsiteY880" fmla="*/ 1561380 h 6858000"/>
              <a:gd name="connsiteX881" fmla="*/ 6188971 w 7467600"/>
              <a:gd name="connsiteY881" fmla="*/ 1755168 h 6858000"/>
              <a:gd name="connsiteX882" fmla="*/ 6202446 w 7467600"/>
              <a:gd name="connsiteY882" fmla="*/ 1752268 h 6858000"/>
              <a:gd name="connsiteX883" fmla="*/ 7179560 w 7467600"/>
              <a:gd name="connsiteY883" fmla="*/ 1467551 h 6858000"/>
              <a:gd name="connsiteX884" fmla="*/ 7158730 w 7467600"/>
              <a:gd name="connsiteY884" fmla="*/ 1507835 h 6858000"/>
              <a:gd name="connsiteX885" fmla="*/ 6326959 w 7467600"/>
              <a:gd name="connsiteY885" fmla="*/ 1817686 h 6858000"/>
              <a:gd name="connsiteX886" fmla="*/ 6537433 w 7467600"/>
              <a:gd name="connsiteY886" fmla="*/ 1907790 h 6858000"/>
              <a:gd name="connsiteX887" fmla="*/ 6550221 w 7467600"/>
              <a:gd name="connsiteY887" fmla="*/ 1910729 h 6858000"/>
              <a:gd name="connsiteX888" fmla="*/ 6964438 w 7467600"/>
              <a:gd name="connsiteY888" fmla="*/ 2209505 h 6858000"/>
              <a:gd name="connsiteX889" fmla="*/ 7367862 w 7467600"/>
              <a:gd name="connsiteY889" fmla="*/ 2806833 h 6858000"/>
              <a:gd name="connsiteX890" fmla="*/ 7364329 w 7467600"/>
              <a:gd name="connsiteY890" fmla="*/ 2826907 h 6858000"/>
              <a:gd name="connsiteX891" fmla="*/ 7290545 w 7467600"/>
              <a:gd name="connsiteY891" fmla="*/ 2850663 h 6858000"/>
              <a:gd name="connsiteX892" fmla="*/ 6472036 w 7467600"/>
              <a:gd name="connsiteY892" fmla="*/ 1959003 h 6858000"/>
              <a:gd name="connsiteX893" fmla="*/ 5792897 w 7467600"/>
              <a:gd name="connsiteY893" fmla="*/ 1647747 h 6858000"/>
              <a:gd name="connsiteX894" fmla="*/ 5842751 w 7467600"/>
              <a:gd name="connsiteY894" fmla="*/ 1816112 h 6858000"/>
              <a:gd name="connsiteX895" fmla="*/ 5847424 w 7467600"/>
              <a:gd name="connsiteY895" fmla="*/ 1815776 h 6858000"/>
              <a:gd name="connsiteX896" fmla="*/ 6399821 w 7467600"/>
              <a:gd name="connsiteY896" fmla="*/ 2344799 h 6858000"/>
              <a:gd name="connsiteX897" fmla="*/ 6323232 w 7467600"/>
              <a:gd name="connsiteY897" fmla="*/ 2389634 h 6858000"/>
              <a:gd name="connsiteX898" fmla="*/ 5942958 w 7467600"/>
              <a:gd name="connsiteY898" fmla="*/ 2077708 h 6858000"/>
              <a:gd name="connsiteX899" fmla="*/ 5921559 w 7467600"/>
              <a:gd name="connsiteY899" fmla="*/ 2378596 h 6858000"/>
              <a:gd name="connsiteX900" fmla="*/ 5817651 w 7467600"/>
              <a:gd name="connsiteY900" fmla="*/ 3023919 h 6858000"/>
              <a:gd name="connsiteX901" fmla="*/ 5729634 w 7467600"/>
              <a:gd name="connsiteY901" fmla="*/ 3051849 h 6858000"/>
              <a:gd name="connsiteX902" fmla="*/ 5611018 w 7467600"/>
              <a:gd name="connsiteY902" fmla="*/ 2316769 h 6858000"/>
              <a:gd name="connsiteX903" fmla="*/ 5687608 w 7467600"/>
              <a:gd name="connsiteY903" fmla="*/ 2039972 h 6858000"/>
              <a:gd name="connsiteX904" fmla="*/ 5657554 w 7467600"/>
              <a:gd name="connsiteY904" fmla="*/ 1576445 h 6858000"/>
              <a:gd name="connsiteX905" fmla="*/ 5150475 w 7467600"/>
              <a:gd name="connsiteY905" fmla="*/ 1274012 h 6858000"/>
              <a:gd name="connsiteX906" fmla="*/ 5349142 w 7467600"/>
              <a:gd name="connsiteY906" fmla="*/ 2204405 h 6858000"/>
              <a:gd name="connsiteX907" fmla="*/ 5262214 w 7467600"/>
              <a:gd name="connsiteY907" fmla="*/ 2233836 h 6858000"/>
              <a:gd name="connsiteX908" fmla="*/ 4981539 w 7467600"/>
              <a:gd name="connsiteY908" fmla="*/ 1542201 h 6858000"/>
              <a:gd name="connsiteX909" fmla="*/ 4958461 w 7467600"/>
              <a:gd name="connsiteY909" fmla="*/ 1136957 h 6858000"/>
              <a:gd name="connsiteX910" fmla="*/ 4655015 w 7467600"/>
              <a:gd name="connsiteY910" fmla="*/ 891426 h 6858000"/>
              <a:gd name="connsiteX911" fmla="*/ 4348002 w 7467600"/>
              <a:gd name="connsiteY911" fmla="*/ 2205895 h 6858000"/>
              <a:gd name="connsiteX912" fmla="*/ 4262250 w 7467600"/>
              <a:gd name="connsiteY912" fmla="*/ 2219972 h 6858000"/>
              <a:gd name="connsiteX913" fmla="*/ 4550611 w 7467600"/>
              <a:gd name="connsiteY913" fmla="*/ 817540 h 6858000"/>
              <a:gd name="connsiteX914" fmla="*/ 4564418 w 7467600"/>
              <a:gd name="connsiteY914" fmla="*/ 808293 h 6858000"/>
              <a:gd name="connsiteX915" fmla="*/ 4266388 w 7467600"/>
              <a:gd name="connsiteY915" fmla="*/ 500083 h 6858000"/>
              <a:gd name="connsiteX916" fmla="*/ 4032842 w 7467600"/>
              <a:gd name="connsiteY916" fmla="*/ 211809 h 6858000"/>
              <a:gd name="connsiteX917" fmla="*/ 3882765 w 7467600"/>
              <a:gd name="connsiteY917" fmla="*/ 0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3721337 w 7467600"/>
              <a:gd name="connsiteY935" fmla="*/ 0 h 6858000"/>
              <a:gd name="connsiteX936" fmla="*/ 2867960 w 7467600"/>
              <a:gd name="connsiteY936" fmla="*/ 0 h 6858000"/>
              <a:gd name="connsiteX937" fmla="*/ 2926351 w 7467600"/>
              <a:gd name="connsiteY937" fmla="*/ 0 h 6858000"/>
              <a:gd name="connsiteX938" fmla="*/ 2902823 w 7467600"/>
              <a:gd name="connsiteY938" fmla="*/ 262929 h 6858000"/>
              <a:gd name="connsiteX939" fmla="*/ 2940663 w 7467600"/>
              <a:gd name="connsiteY939" fmla="*/ 140884 h 6858000"/>
              <a:gd name="connsiteX940" fmla="*/ 2947039 w 7467600"/>
              <a:gd name="connsiteY940" fmla="*/ 122524 h 6858000"/>
              <a:gd name="connsiteX941" fmla="*/ 2984316 w 7467600"/>
              <a:gd name="connsiteY941" fmla="*/ 0 h 6858000"/>
              <a:gd name="connsiteX942" fmla="*/ 3016114 w 7467600"/>
              <a:gd name="connsiteY942" fmla="*/ 0 h 6858000"/>
              <a:gd name="connsiteX943" fmla="*/ 2979949 w 7467600"/>
              <a:gd name="connsiteY943" fmla="*/ 119274 h 6858000"/>
              <a:gd name="connsiteX944" fmla="*/ 3023879 w 7467600"/>
              <a:gd name="connsiteY944" fmla="*/ 0 h 6858000"/>
              <a:gd name="connsiteX945" fmla="*/ 3105400 w 7467600"/>
              <a:gd name="connsiteY945" fmla="*/ 0 h 6858000"/>
              <a:gd name="connsiteX946" fmla="*/ 3094669 w 7467600"/>
              <a:gd name="connsiteY946" fmla="*/ 30308 h 6858000"/>
              <a:gd name="connsiteX947" fmla="*/ 2901945 w 7467600"/>
              <a:gd name="connsiteY947" fmla="*/ 466538 h 6858000"/>
              <a:gd name="connsiteX948" fmla="*/ 2815209 w 7467600"/>
              <a:gd name="connsiteY948" fmla="*/ 497361 h 6858000"/>
              <a:gd name="connsiteX949" fmla="*/ 2844845 w 7467600"/>
              <a:gd name="connsiteY949" fmla="*/ 127638 h 6858000"/>
              <a:gd name="connsiteX950" fmla="*/ 2867960 w 7467600"/>
              <a:gd name="connsiteY950" fmla="*/ 0 h 6858000"/>
              <a:gd name="connsiteX951" fmla="*/ 1057230 w 7467600"/>
              <a:gd name="connsiteY951" fmla="*/ 0 h 6858000"/>
              <a:gd name="connsiteX952" fmla="*/ 1111003 w 7467600"/>
              <a:gd name="connsiteY952" fmla="*/ 0 h 6858000"/>
              <a:gd name="connsiteX953" fmla="*/ 1125553 w 7467600"/>
              <a:gd name="connsiteY953" fmla="*/ 52588 h 6858000"/>
              <a:gd name="connsiteX954" fmla="*/ 1304276 w 7467600"/>
              <a:gd name="connsiteY954" fmla="*/ 476275 h 6858000"/>
              <a:gd name="connsiteX955" fmla="*/ 1492066 w 7467600"/>
              <a:gd name="connsiteY955" fmla="*/ 886333 h 6858000"/>
              <a:gd name="connsiteX956" fmla="*/ 1423698 w 7467600"/>
              <a:gd name="connsiteY956" fmla="*/ 710817 h 6858000"/>
              <a:gd name="connsiteX957" fmla="*/ 1357609 w 7467600"/>
              <a:gd name="connsiteY957" fmla="*/ 532892 h 6858000"/>
              <a:gd name="connsiteX958" fmla="*/ 1309550 w 7467600"/>
              <a:gd name="connsiteY958" fmla="*/ 374031 h 6858000"/>
              <a:gd name="connsiteX959" fmla="*/ 1193673 w 7467600"/>
              <a:gd name="connsiteY959" fmla="*/ 49533 h 6858000"/>
              <a:gd name="connsiteX960" fmla="*/ 1164391 w 7467600"/>
              <a:gd name="connsiteY960" fmla="*/ 0 h 6858000"/>
              <a:gd name="connsiteX961" fmla="*/ 1200666 w 7467600"/>
              <a:gd name="connsiteY961" fmla="*/ 0 h 6858000"/>
              <a:gd name="connsiteX962" fmla="*/ 1223408 w 7467600"/>
              <a:gd name="connsiteY962" fmla="*/ 38996 h 6858000"/>
              <a:gd name="connsiteX963" fmla="*/ 1339635 w 7467600"/>
              <a:gd name="connsiteY963" fmla="*/ 365517 h 6858000"/>
              <a:gd name="connsiteX964" fmla="*/ 1387469 w 7467600"/>
              <a:gd name="connsiteY964" fmla="*/ 523079 h 6858000"/>
              <a:gd name="connsiteX965" fmla="*/ 1452685 w 7467600"/>
              <a:gd name="connsiteY965" fmla="*/ 699806 h 6858000"/>
              <a:gd name="connsiteX966" fmla="*/ 1492092 w 7467600"/>
              <a:gd name="connsiteY966" fmla="*/ 800424 h 6858000"/>
              <a:gd name="connsiteX967" fmla="*/ 1455302 w 7467600"/>
              <a:gd name="connsiteY967" fmla="*/ 632913 h 6858000"/>
              <a:gd name="connsiteX968" fmla="*/ 1222336 w 7467600"/>
              <a:gd name="connsiteY968" fmla="*/ 9480 h 6858000"/>
              <a:gd name="connsiteX969" fmla="*/ 1214634 w 7467600"/>
              <a:gd name="connsiteY969" fmla="*/ 0 h 6858000"/>
              <a:gd name="connsiteX970" fmla="*/ 1289827 w 7467600"/>
              <a:gd name="connsiteY970" fmla="*/ 0 h 6858000"/>
              <a:gd name="connsiteX971" fmla="*/ 1321076 w 7467600"/>
              <a:gd name="connsiteY971" fmla="*/ 59722 h 6858000"/>
              <a:gd name="connsiteX972" fmla="*/ 1512579 w 7467600"/>
              <a:gd name="connsiteY972" fmla="*/ 626441 h 6858000"/>
              <a:gd name="connsiteX973" fmla="*/ 1506076 w 7467600"/>
              <a:gd name="connsiteY973" fmla="*/ 1089289 h 6858000"/>
              <a:gd name="connsiteX974" fmla="*/ 1486346 w 7467600"/>
              <a:gd name="connsiteY974" fmla="*/ 1079919 h 6858000"/>
              <a:gd name="connsiteX975" fmla="*/ 1070511 w 7467600"/>
              <a:gd name="connsiteY975" fmla="*/ 48609 h 6858000"/>
              <a:gd name="connsiteX976" fmla="*/ 1057230 w 7467600"/>
              <a:gd name="connsiteY976" fmla="*/ 0 h 6858000"/>
              <a:gd name="connsiteX977" fmla="*/ 43151 w 7467600"/>
              <a:gd name="connsiteY977" fmla="*/ 0 h 6858000"/>
              <a:gd name="connsiteX978" fmla="*/ 95283 w 7467600"/>
              <a:gd name="connsiteY978" fmla="*/ 0 h 6858000"/>
              <a:gd name="connsiteX979" fmla="*/ 300708 w 7467600"/>
              <a:gd name="connsiteY979" fmla="*/ 154571 h 6858000"/>
              <a:gd name="connsiteX980" fmla="*/ 530414 w 7467600"/>
              <a:gd name="connsiteY980" fmla="*/ 354673 h 6858000"/>
              <a:gd name="connsiteX981" fmla="*/ 333785 w 7467600"/>
              <a:gd name="connsiteY981" fmla="*/ 161564 h 6858000"/>
              <a:gd name="connsiteX982" fmla="*/ 147005 w 7467600"/>
              <a:gd name="connsiteY982" fmla="*/ 0 h 6858000"/>
              <a:gd name="connsiteX983" fmla="*/ 272509 w 7467600"/>
              <a:gd name="connsiteY983" fmla="*/ 0 h 6858000"/>
              <a:gd name="connsiteX984" fmla="*/ 326276 w 7467600"/>
              <a:gd name="connsiteY984" fmla="*/ 45847 h 6858000"/>
              <a:gd name="connsiteX985" fmla="*/ 823759 w 7467600"/>
              <a:gd name="connsiteY985" fmla="*/ 574145 h 6858000"/>
              <a:gd name="connsiteX986" fmla="*/ 811254 w 7467600"/>
              <a:gd name="connsiteY986" fmla="*/ 665546 h 6858000"/>
              <a:gd name="connsiteX987" fmla="*/ 154042 w 7467600"/>
              <a:gd name="connsiteY987" fmla="*/ 261522 h 6858000"/>
              <a:gd name="connsiteX988" fmla="*/ 13550 w 7467600"/>
              <a:gd name="connsiteY988" fmla="*/ 158423 h 6858000"/>
              <a:gd name="connsiteX989" fmla="*/ 0 w 7467600"/>
              <a:gd name="connsiteY989" fmla="*/ 146618 h 6858000"/>
              <a:gd name="connsiteX990" fmla="*/ 0 w 7467600"/>
              <a:gd name="connsiteY990" fmla="*/ 59161 h 6858000"/>
              <a:gd name="connsiteX991" fmla="*/ 45427 w 7467600"/>
              <a:gd name="connsiteY991" fmla="*/ 101078 h 6858000"/>
              <a:gd name="connsiteX992" fmla="*/ 630103 w 7467600"/>
              <a:gd name="connsiteY992" fmla="*/ 485885 h 6858000"/>
              <a:gd name="connsiteX993" fmla="*/ 532040 w 7467600"/>
              <a:gd name="connsiteY993" fmla="*/ 399359 h 6858000"/>
              <a:gd name="connsiteX994" fmla="*/ 517618 w 7467600"/>
              <a:gd name="connsiteY994" fmla="*/ 385726 h 6858000"/>
              <a:gd name="connsiteX995" fmla="*/ 285074 w 7467600"/>
              <a:gd name="connsiteY995" fmla="*/ 182755 h 6858000"/>
              <a:gd name="connsiteX996" fmla="*/ 43151 w 7467600"/>
              <a:gd name="connsiteY99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27465 w 7467600"/>
              <a:gd name="connsiteY127" fmla="*/ 5174181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1903353 w 7467600"/>
              <a:gd name="connsiteY140" fmla="*/ 5044827 h 6858000"/>
              <a:gd name="connsiteX141" fmla="*/ 1936931 w 7467600"/>
              <a:gd name="connsiteY141" fmla="*/ 5093954 h 6858000"/>
              <a:gd name="connsiteX142" fmla="*/ 2195868 w 7467600"/>
              <a:gd name="connsiteY142" fmla="*/ 5396574 h 6858000"/>
              <a:gd name="connsiteX143" fmla="*/ 2088852 w 7467600"/>
              <a:gd name="connsiteY143" fmla="*/ 5166123 h 6858000"/>
              <a:gd name="connsiteX144" fmla="*/ 1958241 w 7467600"/>
              <a:gd name="connsiteY144" fmla="*/ 5067955 h 6858000"/>
              <a:gd name="connsiteX145" fmla="*/ 1903353 w 7467600"/>
              <a:gd name="connsiteY145" fmla="*/ 5044827 h 6858000"/>
              <a:gd name="connsiteX146" fmla="*/ 1979378 w 7467600"/>
              <a:gd name="connsiteY146" fmla="*/ 4769504 h 6858000"/>
              <a:gd name="connsiteX147" fmla="*/ 2882120 w 7467600"/>
              <a:gd name="connsiteY147" fmla="*/ 5064547 h 6858000"/>
              <a:gd name="connsiteX148" fmla="*/ 2793103 w 7467600"/>
              <a:gd name="connsiteY148" fmla="*/ 5039699 h 6858000"/>
              <a:gd name="connsiteX149" fmla="*/ 2770041 w 7467600"/>
              <a:gd name="connsiteY149" fmla="*/ 5033634 h 6858000"/>
              <a:gd name="connsiteX150" fmla="*/ 1979378 w 7467600"/>
              <a:gd name="connsiteY150" fmla="*/ 4769504 h 6858000"/>
              <a:gd name="connsiteX151" fmla="*/ 1927410 w 7467600"/>
              <a:gd name="connsiteY151" fmla="*/ 4716164 h 6858000"/>
              <a:gd name="connsiteX152" fmla="*/ 1959587 w 7467600"/>
              <a:gd name="connsiteY152" fmla="*/ 4728849 h 6858000"/>
              <a:gd name="connsiteX153" fmla="*/ 2777707 w 7467600"/>
              <a:gd name="connsiteY153" fmla="*/ 5003991 h 6858000"/>
              <a:gd name="connsiteX154" fmla="*/ 2800768 w 7467600"/>
              <a:gd name="connsiteY154" fmla="*/ 5010056 h 6858000"/>
              <a:gd name="connsiteX155" fmla="*/ 2879408 w 7467600"/>
              <a:gd name="connsiteY155" fmla="*/ 5031590 h 6858000"/>
              <a:gd name="connsiteX156" fmla="*/ 2862295 w 7467600"/>
              <a:gd name="connsiteY156" fmla="*/ 5022958 h 6858000"/>
              <a:gd name="connsiteX157" fmla="*/ 2813343 w 7467600"/>
              <a:gd name="connsiteY157" fmla="*/ 4998369 h 6858000"/>
              <a:gd name="connsiteX158" fmla="*/ 2646245 w 7467600"/>
              <a:gd name="connsiteY158" fmla="*/ 4930999 h 6858000"/>
              <a:gd name="connsiteX159" fmla="*/ 1999243 w 7467600"/>
              <a:gd name="connsiteY159" fmla="*/ 4730524 h 6858000"/>
              <a:gd name="connsiteX160" fmla="*/ 1979527 w 7467600"/>
              <a:gd name="connsiteY160" fmla="*/ 4726651 h 6858000"/>
              <a:gd name="connsiteX161" fmla="*/ 1927410 w 7467600"/>
              <a:gd name="connsiteY161" fmla="*/ 4716164 h 6858000"/>
              <a:gd name="connsiteX162" fmla="*/ 1997014 w 7467600"/>
              <a:gd name="connsiteY162" fmla="*/ 4698007 h 6858000"/>
              <a:gd name="connsiteX163" fmla="*/ 2005458 w 7467600"/>
              <a:gd name="connsiteY163" fmla="*/ 4699540 h 6858000"/>
              <a:gd name="connsiteX164" fmla="*/ 2657186 w 7467600"/>
              <a:gd name="connsiteY164" fmla="*/ 4901687 h 6858000"/>
              <a:gd name="connsiteX165" fmla="*/ 2826662 w 7467600"/>
              <a:gd name="connsiteY165" fmla="*/ 4970362 h 6858000"/>
              <a:gd name="connsiteX166" fmla="*/ 2876100 w 7467600"/>
              <a:gd name="connsiteY166" fmla="*/ 4995397 h 6858000"/>
              <a:gd name="connsiteX167" fmla="*/ 3042600 w 7467600"/>
              <a:gd name="connsiteY167" fmla="*/ 5059532 h 6858000"/>
              <a:gd name="connsiteX168" fmla="*/ 1997014 w 7467600"/>
              <a:gd name="connsiteY168" fmla="*/ 4698007 h 6858000"/>
              <a:gd name="connsiteX169" fmla="*/ 2305292 w 7467600"/>
              <a:gd name="connsiteY169" fmla="*/ 4219492 h 6858000"/>
              <a:gd name="connsiteX170" fmla="*/ 3360922 w 7467600"/>
              <a:gd name="connsiteY170" fmla="*/ 4529373 h 6858000"/>
              <a:gd name="connsiteX171" fmla="*/ 3492420 w 7467600"/>
              <a:gd name="connsiteY171" fmla="*/ 4510145 h 6858000"/>
              <a:gd name="connsiteX172" fmla="*/ 3364086 w 7467600"/>
              <a:gd name="connsiteY172" fmla="*/ 4480340 h 6858000"/>
              <a:gd name="connsiteX173" fmla="*/ 3225818 w 7467600"/>
              <a:gd name="connsiteY173" fmla="*/ 4411822 h 6858000"/>
              <a:gd name="connsiteX174" fmla="*/ 3129696 w 7467600"/>
              <a:gd name="connsiteY174" fmla="*/ 4360704 h 6858000"/>
              <a:gd name="connsiteX175" fmla="*/ 2814545 w 7467600"/>
              <a:gd name="connsiteY175" fmla="*/ 4282955 h 6858000"/>
              <a:gd name="connsiteX176" fmla="*/ 2305292 w 7467600"/>
              <a:gd name="connsiteY176" fmla="*/ 4219492 h 6858000"/>
              <a:gd name="connsiteX177" fmla="*/ 2626982 w 7467600"/>
              <a:gd name="connsiteY177" fmla="*/ 4206450 h 6858000"/>
              <a:gd name="connsiteX178" fmla="*/ 2490617 w 7467600"/>
              <a:gd name="connsiteY178" fmla="*/ 4206951 h 6858000"/>
              <a:gd name="connsiteX179" fmla="*/ 2819869 w 7467600"/>
              <a:gd name="connsiteY179" fmla="*/ 4252936 h 6858000"/>
              <a:gd name="connsiteX180" fmla="*/ 3143018 w 7467600"/>
              <a:gd name="connsiteY180" fmla="*/ 4332698 h 6858000"/>
              <a:gd name="connsiteX181" fmla="*/ 3241520 w 7467600"/>
              <a:gd name="connsiteY181" fmla="*/ 4385112 h 6858000"/>
              <a:gd name="connsiteX182" fmla="*/ 3374575 w 7467600"/>
              <a:gd name="connsiteY182" fmla="*/ 4451517 h 6858000"/>
              <a:gd name="connsiteX183" fmla="*/ 3505221 w 7467600"/>
              <a:gd name="connsiteY183" fmla="*/ 4480757 h 6858000"/>
              <a:gd name="connsiteX184" fmla="*/ 2626982 w 7467600"/>
              <a:gd name="connsiteY184" fmla="*/ 4206450 h 6858000"/>
              <a:gd name="connsiteX185" fmla="*/ 1310106 w 7467600"/>
              <a:gd name="connsiteY185" fmla="*/ 3943217 h 6858000"/>
              <a:gd name="connsiteX186" fmla="*/ 854994 w 7467600"/>
              <a:gd name="connsiteY186" fmla="*/ 4399136 h 6858000"/>
              <a:gd name="connsiteX187" fmla="*/ 742462 w 7467600"/>
              <a:gd name="connsiteY187" fmla="*/ 4594648 h 6858000"/>
              <a:gd name="connsiteX188" fmla="*/ 820602 w 7467600"/>
              <a:gd name="connsiteY188" fmla="*/ 4485915 h 6858000"/>
              <a:gd name="connsiteX189" fmla="*/ 878295 w 7467600"/>
              <a:gd name="connsiteY189" fmla="*/ 4403594 h 6858000"/>
              <a:gd name="connsiteX190" fmla="*/ 1240607 w 7467600"/>
              <a:gd name="connsiteY190" fmla="*/ 4010401 h 6858000"/>
              <a:gd name="connsiteX191" fmla="*/ 1310106 w 7467600"/>
              <a:gd name="connsiteY191" fmla="*/ 3943217 h 6858000"/>
              <a:gd name="connsiteX192" fmla="*/ 1423113 w 7467600"/>
              <a:gd name="connsiteY192" fmla="*/ 3874565 h 6858000"/>
              <a:gd name="connsiteX193" fmla="*/ 1260565 w 7467600"/>
              <a:gd name="connsiteY193" fmla="*/ 4031982 h 6858000"/>
              <a:gd name="connsiteX194" fmla="*/ 901900 w 7467600"/>
              <a:gd name="connsiteY194" fmla="*/ 4421236 h 6858000"/>
              <a:gd name="connsiteX195" fmla="*/ 845044 w 7467600"/>
              <a:gd name="connsiteY195" fmla="*/ 4502436 h 6858000"/>
              <a:gd name="connsiteX196" fmla="*/ 685926 w 7467600"/>
              <a:gd name="connsiteY196" fmla="*/ 4703069 h 6858000"/>
              <a:gd name="connsiteX197" fmla="*/ 684248 w 7467600"/>
              <a:gd name="connsiteY197" fmla="*/ 4706721 h 6858000"/>
              <a:gd name="connsiteX198" fmla="*/ 1423113 w 7467600"/>
              <a:gd name="connsiteY198" fmla="*/ 3874565 h 6858000"/>
              <a:gd name="connsiteX199" fmla="*/ 3316479 w 7467600"/>
              <a:gd name="connsiteY199" fmla="*/ 3872136 h 6858000"/>
              <a:gd name="connsiteX200" fmla="*/ 3546806 w 7467600"/>
              <a:gd name="connsiteY200" fmla="*/ 4356139 h 6858000"/>
              <a:gd name="connsiteX201" fmla="*/ 3364433 w 7467600"/>
              <a:gd name="connsiteY201" fmla="*/ 3953121 h 6858000"/>
              <a:gd name="connsiteX202" fmla="*/ 3316479 w 7467600"/>
              <a:gd name="connsiteY202" fmla="*/ 3872136 h 6858000"/>
              <a:gd name="connsiteX203" fmla="*/ 3291335 w 7467600"/>
              <a:gd name="connsiteY203" fmla="*/ 3767420 h 6858000"/>
              <a:gd name="connsiteX204" fmla="*/ 3390805 w 7467600"/>
              <a:gd name="connsiteY204" fmla="*/ 3937163 h 6858000"/>
              <a:gd name="connsiteX205" fmla="*/ 3579062 w 7467600"/>
              <a:gd name="connsiteY205" fmla="*/ 4359040 h 6858000"/>
              <a:gd name="connsiteX206" fmla="*/ 3467355 w 7467600"/>
              <a:gd name="connsiteY206" fmla="*/ 3988130 h 6858000"/>
              <a:gd name="connsiteX207" fmla="*/ 3310753 w 7467600"/>
              <a:gd name="connsiteY207" fmla="*/ 3787140 h 6858000"/>
              <a:gd name="connsiteX208" fmla="*/ 3291335 w 7467600"/>
              <a:gd name="connsiteY208" fmla="*/ 3767420 h 6858000"/>
              <a:gd name="connsiteX209" fmla="*/ 1635889 w 7467600"/>
              <a:gd name="connsiteY209" fmla="*/ 3709494 h 6858000"/>
              <a:gd name="connsiteX210" fmla="*/ 1634800 w 7467600"/>
              <a:gd name="connsiteY210" fmla="*/ 3731111 h 6858000"/>
              <a:gd name="connsiteX211" fmla="*/ 1635889 w 7467600"/>
              <a:gd name="connsiteY211" fmla="*/ 3709494 h 6858000"/>
              <a:gd name="connsiteX212" fmla="*/ 1510397 w 7467600"/>
              <a:gd name="connsiteY212" fmla="*/ 3684705 h 6858000"/>
              <a:gd name="connsiteX213" fmla="*/ 1146550 w 7467600"/>
              <a:gd name="connsiteY213" fmla="*/ 3802012 h 6858000"/>
              <a:gd name="connsiteX214" fmla="*/ 698834 w 7467600"/>
              <a:gd name="connsiteY214" fmla="*/ 3952272 h 6858000"/>
              <a:gd name="connsiteX215" fmla="*/ 34256 w 7467600"/>
              <a:gd name="connsiteY215" fmla="*/ 4347603 h 6858000"/>
              <a:gd name="connsiteX216" fmla="*/ 527241 w 7467600"/>
              <a:gd name="connsiteY216" fmla="*/ 4065078 h 6858000"/>
              <a:gd name="connsiteX217" fmla="*/ 1510397 w 7467600"/>
              <a:gd name="connsiteY217" fmla="*/ 3684705 h 6858000"/>
              <a:gd name="connsiteX218" fmla="*/ 1313114 w 7467600"/>
              <a:gd name="connsiteY218" fmla="*/ 3655216 h 6858000"/>
              <a:gd name="connsiteX219" fmla="*/ 1109304 w 7467600"/>
              <a:gd name="connsiteY219" fmla="*/ 3669030 h 6858000"/>
              <a:gd name="connsiteX220" fmla="*/ 8129 w 7467600"/>
              <a:gd name="connsiteY220" fmla="*/ 4330519 h 6858000"/>
              <a:gd name="connsiteX221" fmla="*/ 687572 w 7467600"/>
              <a:gd name="connsiteY221" fmla="*/ 3925629 h 6858000"/>
              <a:gd name="connsiteX222" fmla="*/ 1138365 w 7467600"/>
              <a:gd name="connsiteY222" fmla="*/ 3774515 h 6858000"/>
              <a:gd name="connsiteX223" fmla="*/ 1505579 w 7467600"/>
              <a:gd name="connsiteY223" fmla="*/ 3655526 h 6858000"/>
              <a:gd name="connsiteX224" fmla="*/ 1313114 w 7467600"/>
              <a:gd name="connsiteY224" fmla="*/ 3655216 h 6858000"/>
              <a:gd name="connsiteX225" fmla="*/ 3655073 w 7467600"/>
              <a:gd name="connsiteY225" fmla="*/ 3650884 h 6858000"/>
              <a:gd name="connsiteX226" fmla="*/ 3989938 w 7467600"/>
              <a:gd name="connsiteY226" fmla="*/ 3991685 h 6858000"/>
              <a:gd name="connsiteX227" fmla="*/ 4393907 w 7467600"/>
              <a:gd name="connsiteY227" fmla="*/ 4261258 h 6858000"/>
              <a:gd name="connsiteX228" fmla="*/ 4648051 w 7467600"/>
              <a:gd name="connsiteY228" fmla="*/ 4374051 h 6858000"/>
              <a:gd name="connsiteX229" fmla="*/ 4383389 w 7467600"/>
              <a:gd name="connsiteY229" fmla="*/ 4184369 h 6858000"/>
              <a:gd name="connsiteX230" fmla="*/ 4165508 w 7467600"/>
              <a:gd name="connsiteY230" fmla="*/ 4035196 h 6858000"/>
              <a:gd name="connsiteX231" fmla="*/ 4068162 w 7467600"/>
              <a:gd name="connsiteY231" fmla="*/ 3953394 h 6858000"/>
              <a:gd name="connsiteX232" fmla="*/ 3981416 w 7467600"/>
              <a:gd name="connsiteY232" fmla="*/ 3880482 h 6858000"/>
              <a:gd name="connsiteX233" fmla="*/ 3800147 w 7467600"/>
              <a:gd name="connsiteY233" fmla="*/ 3749872 h 6858000"/>
              <a:gd name="connsiteX234" fmla="*/ 3655073 w 7467600"/>
              <a:gd name="connsiteY234" fmla="*/ 3650884 h 6858000"/>
              <a:gd name="connsiteX235" fmla="*/ 3670252 w 7467600"/>
              <a:gd name="connsiteY235" fmla="*/ 3622798 h 6858000"/>
              <a:gd name="connsiteX236" fmla="*/ 3817258 w 7467600"/>
              <a:gd name="connsiteY236" fmla="*/ 3723577 h 6858000"/>
              <a:gd name="connsiteX237" fmla="*/ 4000461 w 7467600"/>
              <a:gd name="connsiteY237" fmla="*/ 3855966 h 6858000"/>
              <a:gd name="connsiteX238" fmla="*/ 4088180 w 7467600"/>
              <a:gd name="connsiteY238" fmla="*/ 3929774 h 6858000"/>
              <a:gd name="connsiteX239" fmla="*/ 4184555 w 7467600"/>
              <a:gd name="connsiteY239" fmla="*/ 4010683 h 6858000"/>
              <a:gd name="connsiteX240" fmla="*/ 4399563 w 7467600"/>
              <a:gd name="connsiteY240" fmla="*/ 4158106 h 6858000"/>
              <a:gd name="connsiteX241" fmla="*/ 4684469 w 7467600"/>
              <a:gd name="connsiteY241" fmla="*/ 4364680 h 6858000"/>
              <a:gd name="connsiteX242" fmla="*/ 4690271 w 7467600"/>
              <a:gd name="connsiteY242" fmla="*/ 4370034 h 6858000"/>
              <a:gd name="connsiteX243" fmla="*/ 4136093 w 7467600"/>
              <a:gd name="connsiteY243" fmla="*/ 3858466 h 6858000"/>
              <a:gd name="connsiteX244" fmla="*/ 3670252 w 7467600"/>
              <a:gd name="connsiteY244" fmla="*/ 3622798 h 6858000"/>
              <a:gd name="connsiteX245" fmla="*/ 4440129 w 7467600"/>
              <a:gd name="connsiteY245" fmla="*/ 3448571 h 6858000"/>
              <a:gd name="connsiteX246" fmla="*/ 4856525 w 7467600"/>
              <a:gd name="connsiteY246" fmla="*/ 3915351 h 6858000"/>
              <a:gd name="connsiteX247" fmla="*/ 5059055 w 7467600"/>
              <a:gd name="connsiteY247" fmla="*/ 4108918 h 6858000"/>
              <a:gd name="connsiteX248" fmla="*/ 5290070 w 7467600"/>
              <a:gd name="connsiteY248" fmla="*/ 4263619 h 6858000"/>
              <a:gd name="connsiteX249" fmla="*/ 4834991 w 7467600"/>
              <a:gd name="connsiteY249" fmla="*/ 3830985 h 6858000"/>
              <a:gd name="connsiteX250" fmla="*/ 4440129 w 7467600"/>
              <a:gd name="connsiteY250" fmla="*/ 3448571 h 6858000"/>
              <a:gd name="connsiteX251" fmla="*/ 4441737 w 7467600"/>
              <a:gd name="connsiteY251" fmla="*/ 3399734 h 6858000"/>
              <a:gd name="connsiteX252" fmla="*/ 4431236 w 7467600"/>
              <a:gd name="connsiteY252" fmla="*/ 3400954 h 6858000"/>
              <a:gd name="connsiteX253" fmla="*/ 4557150 w 7467600"/>
              <a:gd name="connsiteY253" fmla="*/ 3510023 h 6858000"/>
              <a:gd name="connsiteX254" fmla="*/ 4856936 w 7467600"/>
              <a:gd name="connsiteY254" fmla="*/ 3809146 h 6858000"/>
              <a:gd name="connsiteX255" fmla="*/ 5111996 w 7467600"/>
              <a:gd name="connsiteY255" fmla="*/ 4065759 h 6858000"/>
              <a:gd name="connsiteX256" fmla="*/ 5388878 w 7467600"/>
              <a:gd name="connsiteY256" fmla="*/ 4300185 h 6858000"/>
              <a:gd name="connsiteX257" fmla="*/ 5425556 w 7467600"/>
              <a:gd name="connsiteY257" fmla="*/ 4308967 h 6858000"/>
              <a:gd name="connsiteX258" fmla="*/ 4943646 w 7467600"/>
              <a:gd name="connsiteY258" fmla="*/ 3822916 h 6858000"/>
              <a:gd name="connsiteX259" fmla="*/ 4594837 w 7467600"/>
              <a:gd name="connsiteY259" fmla="*/ 3532274 h 6858000"/>
              <a:gd name="connsiteX260" fmla="*/ 4441737 w 7467600"/>
              <a:gd name="connsiteY260" fmla="*/ 3399734 h 6858000"/>
              <a:gd name="connsiteX261" fmla="*/ 5425834 w 7467600"/>
              <a:gd name="connsiteY261" fmla="*/ 3162785 h 6858000"/>
              <a:gd name="connsiteX262" fmla="*/ 5401644 w 7467600"/>
              <a:gd name="connsiteY262" fmla="*/ 3617847 h 6858000"/>
              <a:gd name="connsiteX263" fmla="*/ 5467256 w 7467600"/>
              <a:gd name="connsiteY263" fmla="*/ 4175494 h 6858000"/>
              <a:gd name="connsiteX264" fmla="*/ 5448069 w 7467600"/>
              <a:gd name="connsiteY264" fmla="*/ 3567554 h 6858000"/>
              <a:gd name="connsiteX265" fmla="*/ 5425834 w 7467600"/>
              <a:gd name="connsiteY265" fmla="*/ 3162785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399523 w 7467600"/>
              <a:gd name="connsiteY588" fmla="*/ 1428234 h 6858000"/>
              <a:gd name="connsiteX589" fmla="*/ 2448558 w 7467600"/>
              <a:gd name="connsiteY589" fmla="*/ 1373435 h 6858000"/>
              <a:gd name="connsiteX590" fmla="*/ 2312521 w 7467600"/>
              <a:gd name="connsiteY590" fmla="*/ 1806140 h 6858000"/>
              <a:gd name="connsiteX591" fmla="*/ 2127533 w 7467600"/>
              <a:gd name="connsiteY591" fmla="*/ 2348380 h 6858000"/>
              <a:gd name="connsiteX592" fmla="*/ 2358080 w 7467600"/>
              <a:gd name="connsiteY592" fmla="*/ 1866134 h 6858000"/>
              <a:gd name="connsiteX593" fmla="*/ 2407436 w 7467600"/>
              <a:gd name="connsiteY593" fmla="*/ 1651070 h 6858000"/>
              <a:gd name="connsiteX594" fmla="*/ 2448558 w 7467600"/>
              <a:gd name="connsiteY594" fmla="*/ 1373435 h 6858000"/>
              <a:gd name="connsiteX595" fmla="*/ 278707 w 7467600"/>
              <a:gd name="connsiteY595" fmla="*/ 1352270 h 6858000"/>
              <a:gd name="connsiteX596" fmla="*/ 321570 w 7467600"/>
              <a:gd name="connsiteY596" fmla="*/ 1861610 h 6858000"/>
              <a:gd name="connsiteX597" fmla="*/ 294281 w 7467600"/>
              <a:gd name="connsiteY597" fmla="*/ 1440658 h 6858000"/>
              <a:gd name="connsiteX598" fmla="*/ 278707 w 7467600"/>
              <a:gd name="connsiteY598" fmla="*/ 1352270 h 6858000"/>
              <a:gd name="connsiteX599" fmla="*/ 1423821 w 7467600"/>
              <a:gd name="connsiteY599" fmla="*/ 1351958 h 6858000"/>
              <a:gd name="connsiteX600" fmla="*/ 1638521 w 7467600"/>
              <a:gd name="connsiteY600" fmla="*/ 1908470 h 6858000"/>
              <a:gd name="connsiteX601" fmla="*/ 1754199 w 7467600"/>
              <a:gd name="connsiteY601" fmla="*/ 2149284 h 6858000"/>
              <a:gd name="connsiteX602" fmla="*/ 1908359 w 7467600"/>
              <a:gd name="connsiteY602" fmla="*/ 2364988 h 6858000"/>
              <a:gd name="connsiteX603" fmla="*/ 1647661 w 7467600"/>
              <a:gd name="connsiteY603" fmla="*/ 1825945 h 6858000"/>
              <a:gd name="connsiteX604" fmla="*/ 1423821 w 7467600"/>
              <a:gd name="connsiteY604" fmla="*/ 1351958 h 6858000"/>
              <a:gd name="connsiteX605" fmla="*/ 1431890 w 7467600"/>
              <a:gd name="connsiteY605" fmla="*/ 1306475 h 6858000"/>
              <a:gd name="connsiteX606" fmla="*/ 1507597 w 7467600"/>
              <a:gd name="connsiteY606" fmla="*/ 1446132 h 6858000"/>
              <a:gd name="connsiteX607" fmla="*/ 1674586 w 7467600"/>
              <a:gd name="connsiteY607" fmla="*/ 1813832 h 6858000"/>
              <a:gd name="connsiteX608" fmla="*/ 1815950 w 7467600"/>
              <a:gd name="connsiteY608" fmla="*/ 2128564 h 6858000"/>
              <a:gd name="connsiteX609" fmla="*/ 1984242 w 7467600"/>
              <a:gd name="connsiteY609" fmla="*/ 2430829 h 6858000"/>
              <a:gd name="connsiteX610" fmla="*/ 2014023 w 7467600"/>
              <a:gd name="connsiteY610" fmla="*/ 2450995 h 6858000"/>
              <a:gd name="connsiteX611" fmla="*/ 1747337 w 7467600"/>
              <a:gd name="connsiteY611" fmla="*/ 1855264 h 6858000"/>
              <a:gd name="connsiteX612" fmla="*/ 1533749 w 7467600"/>
              <a:gd name="connsiteY612" fmla="*/ 1478656 h 6858000"/>
              <a:gd name="connsiteX613" fmla="*/ 1431890 w 7467600"/>
              <a:gd name="connsiteY613" fmla="*/ 1306475 h 6858000"/>
              <a:gd name="connsiteX614" fmla="*/ 5052692 w 7467600"/>
              <a:gd name="connsiteY614" fmla="*/ 1292994 h 6858000"/>
              <a:gd name="connsiteX615" fmla="*/ 5200661 w 7467600"/>
              <a:gd name="connsiteY615" fmla="*/ 1635186 h 6858000"/>
              <a:gd name="connsiteX616" fmla="*/ 5297138 w 7467600"/>
              <a:gd name="connsiteY616" fmla="*/ 1906351 h 6858000"/>
              <a:gd name="connsiteX617" fmla="*/ 5052692 w 7467600"/>
              <a:gd name="connsiteY617" fmla="*/ 1292994 h 6858000"/>
              <a:gd name="connsiteX618" fmla="*/ 5009948 w 7467600"/>
              <a:gd name="connsiteY618" fmla="*/ 1273619 h 6858000"/>
              <a:gd name="connsiteX619" fmla="*/ 5121777 w 7467600"/>
              <a:gd name="connsiteY619" fmla="*/ 1654213 h 6858000"/>
              <a:gd name="connsiteX620" fmla="*/ 5293545 w 7467600"/>
              <a:gd name="connsiteY620" fmla="*/ 2072247 h 6858000"/>
              <a:gd name="connsiteX621" fmla="*/ 5294042 w 7467600"/>
              <a:gd name="connsiteY621" fmla="*/ 2065019 h 6858000"/>
              <a:gd name="connsiteX622" fmla="*/ 5171936 w 7467600"/>
              <a:gd name="connsiteY622" fmla="*/ 1647613 h 6858000"/>
              <a:gd name="connsiteX623" fmla="*/ 5009948 w 7467600"/>
              <a:gd name="connsiteY623" fmla="*/ 1273619 h 6858000"/>
              <a:gd name="connsiteX624" fmla="*/ 655236 w 7467600"/>
              <a:gd name="connsiteY624" fmla="*/ 1268632 h 6858000"/>
              <a:gd name="connsiteX625" fmla="*/ 839521 w 7467600"/>
              <a:gd name="connsiteY625" fmla="*/ 1685315 h 6858000"/>
              <a:gd name="connsiteX626" fmla="*/ 1109416 w 7467600"/>
              <a:gd name="connsiteY626" fmla="*/ 2061663 h 6858000"/>
              <a:gd name="connsiteX627" fmla="*/ 1298300 w 7467600"/>
              <a:gd name="connsiteY627" fmla="*/ 2247742 h 6858000"/>
              <a:gd name="connsiteX628" fmla="*/ 1125871 w 7467600"/>
              <a:gd name="connsiteY628" fmla="*/ 1989513 h 6858000"/>
              <a:gd name="connsiteX629" fmla="*/ 981574 w 7467600"/>
              <a:gd name="connsiteY629" fmla="*/ 1783157 h 6858000"/>
              <a:gd name="connsiteX630" fmla="*/ 922198 w 7467600"/>
              <a:gd name="connsiteY630" fmla="*/ 1677437 h 6858000"/>
              <a:gd name="connsiteX631" fmla="*/ 869293 w 7467600"/>
              <a:gd name="connsiteY631" fmla="*/ 1583214 h 6858000"/>
              <a:gd name="connsiteX632" fmla="*/ 751431 w 7467600"/>
              <a:gd name="connsiteY632" fmla="*/ 1405731 h 6858000"/>
              <a:gd name="connsiteX633" fmla="*/ 655236 w 7467600"/>
              <a:gd name="connsiteY633" fmla="*/ 1268632 h 6858000"/>
              <a:gd name="connsiteX634" fmla="*/ 6516292 w 7467600"/>
              <a:gd name="connsiteY634" fmla="*/ 1263064 h 6858000"/>
              <a:gd name="connsiteX635" fmla="*/ 5736320 w 7467600"/>
              <a:gd name="connsiteY635" fmla="*/ 1501803 h 6858000"/>
              <a:gd name="connsiteX636" fmla="*/ 6516292 w 7467600"/>
              <a:gd name="connsiteY636" fmla="*/ 1263064 h 6858000"/>
              <a:gd name="connsiteX637" fmla="*/ 291466 w 7467600"/>
              <a:gd name="connsiteY637" fmla="*/ 1250369 h 6858000"/>
              <a:gd name="connsiteX638" fmla="*/ 323180 w 7467600"/>
              <a:gd name="connsiteY638" fmla="*/ 1435283 h 6858000"/>
              <a:gd name="connsiteX639" fmla="*/ 349381 w 7467600"/>
              <a:gd name="connsiteY639" fmla="*/ 1875041 h 6858000"/>
              <a:gd name="connsiteX640" fmla="*/ 374363 w 7467600"/>
              <a:gd name="connsiteY640" fmla="*/ 1506494 h 6858000"/>
              <a:gd name="connsiteX641" fmla="*/ 302168 w 7467600"/>
              <a:gd name="connsiteY641" fmla="*/ 1274495 h 6858000"/>
              <a:gd name="connsiteX642" fmla="*/ 291466 w 7467600"/>
              <a:gd name="connsiteY642" fmla="*/ 1250369 h 6858000"/>
              <a:gd name="connsiteX643" fmla="*/ 678222 w 7467600"/>
              <a:gd name="connsiteY643" fmla="*/ 1248670 h 6858000"/>
              <a:gd name="connsiteX644" fmla="*/ 775536 w 7467600"/>
              <a:gd name="connsiteY644" fmla="*/ 1388015 h 6858000"/>
              <a:gd name="connsiteX645" fmla="*/ 894529 w 7467600"/>
              <a:gd name="connsiteY645" fmla="*/ 1567739 h 6858000"/>
              <a:gd name="connsiteX646" fmla="*/ 948000 w 7467600"/>
              <a:gd name="connsiteY646" fmla="*/ 1663088 h 6858000"/>
              <a:gd name="connsiteX647" fmla="*/ 1006812 w 7467600"/>
              <a:gd name="connsiteY647" fmla="*/ 1767683 h 6858000"/>
              <a:gd name="connsiteX648" fmla="*/ 1149133 w 7467600"/>
              <a:gd name="connsiteY648" fmla="*/ 1971513 h 6858000"/>
              <a:gd name="connsiteX649" fmla="*/ 1333952 w 7467600"/>
              <a:gd name="connsiteY649" fmla="*/ 2251620 h 6858000"/>
              <a:gd name="connsiteX650" fmla="*/ 1337329 w 7467600"/>
              <a:gd name="connsiteY650" fmla="*/ 2258350 h 6858000"/>
              <a:gd name="connsiteX651" fmla="*/ 1014726 w 7467600"/>
              <a:gd name="connsiteY651" fmla="*/ 1615556 h 6858000"/>
              <a:gd name="connsiteX652" fmla="*/ 678222 w 7467600"/>
              <a:gd name="connsiteY652" fmla="*/ 1248670 h 6858000"/>
              <a:gd name="connsiteX653" fmla="*/ 6691602 w 7467600"/>
              <a:gd name="connsiteY653" fmla="*/ 1140573 h 6858000"/>
              <a:gd name="connsiteX654" fmla="*/ 6571100 w 7467600"/>
              <a:gd name="connsiteY654" fmla="*/ 1183662 h 6858000"/>
              <a:gd name="connsiteX655" fmla="*/ 6241687 w 7467600"/>
              <a:gd name="connsiteY655" fmla="*/ 1257600 h 6858000"/>
              <a:gd name="connsiteX656" fmla="*/ 5693009 w 7467600"/>
              <a:gd name="connsiteY656" fmla="*/ 1478256 h 6858000"/>
              <a:gd name="connsiteX657" fmla="*/ 6548420 w 7467600"/>
              <a:gd name="connsiteY657" fmla="*/ 1214599 h 6858000"/>
              <a:gd name="connsiteX658" fmla="*/ 6605473 w 7467600"/>
              <a:gd name="connsiteY658" fmla="*/ 1184686 h 6858000"/>
              <a:gd name="connsiteX659" fmla="*/ 6691602 w 7467600"/>
              <a:gd name="connsiteY659" fmla="*/ 1140573 h 6858000"/>
              <a:gd name="connsiteX660" fmla="*/ 4002475 w 7467600"/>
              <a:gd name="connsiteY660" fmla="*/ 1037802 h 6858000"/>
              <a:gd name="connsiteX661" fmla="*/ 4000324 w 7467600"/>
              <a:gd name="connsiteY661" fmla="*/ 1039362 h 6858000"/>
              <a:gd name="connsiteX662" fmla="*/ 4002862 w 7467600"/>
              <a:gd name="connsiteY662" fmla="*/ 1042866 h 6858000"/>
              <a:gd name="connsiteX663" fmla="*/ 4002475 w 7467600"/>
              <a:gd name="connsiteY663" fmla="*/ 1037802 h 6858000"/>
              <a:gd name="connsiteX664" fmla="*/ 506322 w 7467600"/>
              <a:gd name="connsiteY664" fmla="*/ 1020997 h 6858000"/>
              <a:gd name="connsiteX665" fmla="*/ 533068 w 7467600"/>
              <a:gd name="connsiteY665" fmla="*/ 1029409 h 6858000"/>
              <a:gd name="connsiteX666" fmla="*/ 1232525 w 7467600"/>
              <a:gd name="connsiteY666" fmla="*/ 1804675 h 6858000"/>
              <a:gd name="connsiteX667" fmla="*/ 1388858 w 7467600"/>
              <a:gd name="connsiteY667" fmla="*/ 2368011 h 6858000"/>
              <a:gd name="connsiteX668" fmla="*/ 1384098 w 7467600"/>
              <a:gd name="connsiteY668" fmla="*/ 2378125 h 6858000"/>
              <a:gd name="connsiteX669" fmla="*/ 1425393 w 7467600"/>
              <a:gd name="connsiteY669" fmla="*/ 2589124 h 6858000"/>
              <a:gd name="connsiteX670" fmla="*/ 1424001 w 7467600"/>
              <a:gd name="connsiteY670" fmla="*/ 2597541 h 6858000"/>
              <a:gd name="connsiteX671" fmla="*/ 2152729 w 7467600"/>
              <a:gd name="connsiteY671" fmla="*/ 2864487 h 6858000"/>
              <a:gd name="connsiteX672" fmla="*/ 2020609 w 7467600"/>
              <a:gd name="connsiteY672" fmla="*/ 2539671 h 6858000"/>
              <a:gd name="connsiteX673" fmla="*/ 2018920 w 7467600"/>
              <a:gd name="connsiteY673" fmla="*/ 2536309 h 6858000"/>
              <a:gd name="connsiteX674" fmla="*/ 1342441 w 7467600"/>
              <a:gd name="connsiteY674" fmla="*/ 1173017 h 6858000"/>
              <a:gd name="connsiteX675" fmla="*/ 1367925 w 7467600"/>
              <a:gd name="connsiteY675" fmla="*/ 1135648 h 6858000"/>
              <a:gd name="connsiteX676" fmla="*/ 1771401 w 7467600"/>
              <a:gd name="connsiteY676" fmla="*/ 1806673 h 6858000"/>
              <a:gd name="connsiteX677" fmla="*/ 1972385 w 7467600"/>
              <a:gd name="connsiteY677" fmla="*/ 2198735 h 6858000"/>
              <a:gd name="connsiteX678" fmla="*/ 2040892 w 7467600"/>
              <a:gd name="connsiteY678" fmla="*/ 2405205 h 6858000"/>
              <a:gd name="connsiteX679" fmla="*/ 2131689 w 7467600"/>
              <a:gd name="connsiteY679" fmla="*/ 1936926 h 6858000"/>
              <a:gd name="connsiteX680" fmla="*/ 2454820 w 7467600"/>
              <a:gd name="connsiteY680" fmla="*/ 1248808 h 6858000"/>
              <a:gd name="connsiteX681" fmla="*/ 2492512 w 7467600"/>
              <a:gd name="connsiteY681" fmla="*/ 1302920 h 6858000"/>
              <a:gd name="connsiteX682" fmla="*/ 2081216 w 7467600"/>
              <a:gd name="connsiteY682" fmla="*/ 2527513 h 6858000"/>
              <a:gd name="connsiteX683" fmla="*/ 2081211 w 7467600"/>
              <a:gd name="connsiteY683" fmla="*/ 2528916 h 6858000"/>
              <a:gd name="connsiteX684" fmla="*/ 2199067 w 7467600"/>
              <a:gd name="connsiteY684" fmla="*/ 2884061 h 6858000"/>
              <a:gd name="connsiteX685" fmla="*/ 3192586 w 7467600"/>
              <a:gd name="connsiteY685" fmla="*/ 3411496 h 6858000"/>
              <a:gd name="connsiteX686" fmla="*/ 3182620 w 7467600"/>
              <a:gd name="connsiteY686" fmla="*/ 3483279 h 6858000"/>
              <a:gd name="connsiteX687" fmla="*/ 2435119 w 7467600"/>
              <a:gd name="connsiteY687" fmla="*/ 3080173 h 6858000"/>
              <a:gd name="connsiteX688" fmla="*/ 2410152 w 7467600"/>
              <a:gd name="connsiteY688" fmla="*/ 3063751 h 6858000"/>
              <a:gd name="connsiteX689" fmla="*/ 2408099 w 7467600"/>
              <a:gd name="connsiteY689" fmla="*/ 3064403 h 6858000"/>
              <a:gd name="connsiteX690" fmla="*/ 2407218 w 7467600"/>
              <a:gd name="connsiteY690" fmla="*/ 3070324 h 6858000"/>
              <a:gd name="connsiteX691" fmla="*/ 2380138 w 7467600"/>
              <a:gd name="connsiteY691" fmla="*/ 3099341 h 6858000"/>
              <a:gd name="connsiteX692" fmla="*/ 1765923 w 7467600"/>
              <a:gd name="connsiteY692" fmla="*/ 3581043 h 6858000"/>
              <a:gd name="connsiteX693" fmla="*/ 1702258 w 7467600"/>
              <a:gd name="connsiteY693" fmla="*/ 3612286 h 6858000"/>
              <a:gd name="connsiteX694" fmla="*/ 1538370 w 7467600"/>
              <a:gd name="connsiteY694" fmla="*/ 3811804 h 6858000"/>
              <a:gd name="connsiteX695" fmla="*/ 542867 w 7467600"/>
              <a:gd name="connsiteY695" fmla="*/ 4944092 h 6858000"/>
              <a:gd name="connsiteX696" fmla="*/ 515800 w 7467600"/>
              <a:gd name="connsiteY696" fmla="*/ 4862180 h 6858000"/>
              <a:gd name="connsiteX697" fmla="*/ 909145 w 7467600"/>
              <a:gd name="connsiteY697" fmla="*/ 4199225 h 6858000"/>
              <a:gd name="connsiteX698" fmla="*/ 1214067 w 7467600"/>
              <a:gd name="connsiteY698" fmla="*/ 3908561 h 6858000"/>
              <a:gd name="connsiteX699" fmla="*/ 640967 w 7467600"/>
              <a:gd name="connsiteY699" fmla="*/ 4105601 h 6858000"/>
              <a:gd name="connsiteX700" fmla="*/ 112563 w 7467600"/>
              <a:gd name="connsiteY700" fmla="*/ 4396952 h 6858000"/>
              <a:gd name="connsiteX701" fmla="*/ 0 w 7467600"/>
              <a:gd name="connsiteY701" fmla="*/ 4466006 h 6858000"/>
              <a:gd name="connsiteX702" fmla="*/ 0 w 7467600"/>
              <a:gd name="connsiteY702" fmla="*/ 4233763 h 6858000"/>
              <a:gd name="connsiteX703" fmla="*/ 36881 w 7467600"/>
              <a:gd name="connsiteY703" fmla="*/ 4200118 h 6858000"/>
              <a:gd name="connsiteX704" fmla="*/ 910534 w 7467600"/>
              <a:gd name="connsiteY704" fmla="*/ 3629753 h 6858000"/>
              <a:gd name="connsiteX705" fmla="*/ 1578717 w 7467600"/>
              <a:gd name="connsiteY705" fmla="*/ 3575982 h 6858000"/>
              <a:gd name="connsiteX706" fmla="*/ 2338780 w 7467600"/>
              <a:gd name="connsiteY706" fmla="*/ 3033725 h 6858000"/>
              <a:gd name="connsiteX707" fmla="*/ 1807991 w 7467600"/>
              <a:gd name="connsiteY707" fmla="*/ 2807184 h 6858000"/>
              <a:gd name="connsiteX708" fmla="*/ 1416358 w 7467600"/>
              <a:gd name="connsiteY708" fmla="*/ 3112571 h 6858000"/>
              <a:gd name="connsiteX709" fmla="*/ 939066 w 7467600"/>
              <a:gd name="connsiteY709" fmla="*/ 3378798 h 6858000"/>
              <a:gd name="connsiteX710" fmla="*/ 115099 w 7467600"/>
              <a:gd name="connsiteY710" fmla="*/ 3607650 h 6858000"/>
              <a:gd name="connsiteX711" fmla="*/ 97284 w 7467600"/>
              <a:gd name="connsiteY711" fmla="*/ 3520393 h 6858000"/>
              <a:gd name="connsiteX712" fmla="*/ 922050 w 7467600"/>
              <a:gd name="connsiteY712" fmla="*/ 3074867 h 6858000"/>
              <a:gd name="connsiteX713" fmla="*/ 1405265 w 7467600"/>
              <a:gd name="connsiteY713" fmla="*/ 3016319 h 6858000"/>
              <a:gd name="connsiteX714" fmla="*/ 1407512 w 7467600"/>
              <a:gd name="connsiteY714" fmla="*/ 3018001 h 6858000"/>
              <a:gd name="connsiteX715" fmla="*/ 1726266 w 7467600"/>
              <a:gd name="connsiteY715" fmla="*/ 2777274 h 6858000"/>
              <a:gd name="connsiteX716" fmla="*/ 625390 w 7467600"/>
              <a:gd name="connsiteY716" fmla="*/ 2514541 h 6858000"/>
              <a:gd name="connsiteX717" fmla="*/ 619799 w 7467600"/>
              <a:gd name="connsiteY717" fmla="*/ 2527180 h 6858000"/>
              <a:gd name="connsiteX718" fmla="*/ 310030 w 7467600"/>
              <a:gd name="connsiteY718" fmla="*/ 2771818 h 6858000"/>
              <a:gd name="connsiteX719" fmla="*/ 173877 w 7467600"/>
              <a:gd name="connsiteY719" fmla="*/ 2937056 h 6858000"/>
              <a:gd name="connsiteX720" fmla="*/ 77889 w 7467600"/>
              <a:gd name="connsiteY720" fmla="*/ 3138440 h 6858000"/>
              <a:gd name="connsiteX721" fmla="*/ 0 w 7467600"/>
              <a:gd name="connsiteY721" fmla="*/ 3271395 h 6858000"/>
              <a:gd name="connsiteX722" fmla="*/ 0 w 7467600"/>
              <a:gd name="connsiteY722" fmla="*/ 3153002 h 6858000"/>
              <a:gd name="connsiteX723" fmla="*/ 2386 w 7467600"/>
              <a:gd name="connsiteY723" fmla="*/ 3149203 h 6858000"/>
              <a:gd name="connsiteX724" fmla="*/ 89753 w 7467600"/>
              <a:gd name="connsiteY724" fmla="*/ 2987702 h 6858000"/>
              <a:gd name="connsiteX725" fmla="*/ 76869 w 7467600"/>
              <a:gd name="connsiteY725" fmla="*/ 3005404 h 6858000"/>
              <a:gd name="connsiteX726" fmla="*/ 32049 w 7467600"/>
              <a:gd name="connsiteY726" fmla="*/ 3065814 h 6858000"/>
              <a:gd name="connsiteX727" fmla="*/ 0 w 7467600"/>
              <a:gd name="connsiteY727" fmla="*/ 3108744 h 6858000"/>
              <a:gd name="connsiteX728" fmla="*/ 0 w 7467600"/>
              <a:gd name="connsiteY728" fmla="*/ 3058059 h 6858000"/>
              <a:gd name="connsiteX729" fmla="*/ 7610 w 7467600"/>
              <a:gd name="connsiteY729" fmla="*/ 3047889 h 6858000"/>
              <a:gd name="connsiteX730" fmla="*/ 52419 w 7467600"/>
              <a:gd name="connsiteY730" fmla="*/ 2987479 h 6858000"/>
              <a:gd name="connsiteX731" fmla="*/ 59142 w 7467600"/>
              <a:gd name="connsiteY731" fmla="*/ 2978488 h 6858000"/>
              <a:gd name="connsiteX732" fmla="*/ 0 w 7467600"/>
              <a:gd name="connsiteY732" fmla="*/ 3015334 h 6858000"/>
              <a:gd name="connsiteX733" fmla="*/ 0 w 7467600"/>
              <a:gd name="connsiteY733" fmla="*/ 2914286 h 6858000"/>
              <a:gd name="connsiteX734" fmla="*/ 36383 w 7467600"/>
              <a:gd name="connsiteY734" fmla="*/ 2901128 h 6858000"/>
              <a:gd name="connsiteX735" fmla="*/ 156329 w 7467600"/>
              <a:gd name="connsiteY735" fmla="*/ 2840533 h 6858000"/>
              <a:gd name="connsiteX736" fmla="*/ 358355 w 7467600"/>
              <a:gd name="connsiteY736" fmla="*/ 2620471 h 6858000"/>
              <a:gd name="connsiteX737" fmla="*/ 510577 w 7467600"/>
              <a:gd name="connsiteY737" fmla="*/ 2501244 h 6858000"/>
              <a:gd name="connsiteX738" fmla="*/ 211967 w 7467600"/>
              <a:gd name="connsiteY738" fmla="*/ 2479171 h 6858000"/>
              <a:gd name="connsiteX739" fmla="*/ 0 w 7467600"/>
              <a:gd name="connsiteY739" fmla="*/ 2476398 h 6858000"/>
              <a:gd name="connsiteX740" fmla="*/ 0 w 7467600"/>
              <a:gd name="connsiteY740" fmla="*/ 2389189 h 6858000"/>
              <a:gd name="connsiteX741" fmla="*/ 103062 w 7467600"/>
              <a:gd name="connsiteY741" fmla="*/ 2389518 h 6858000"/>
              <a:gd name="connsiteX742" fmla="*/ 510734 w 7467600"/>
              <a:gd name="connsiteY742" fmla="*/ 2416201 h 6858000"/>
              <a:gd name="connsiteX743" fmla="*/ 279257 w 7467600"/>
              <a:gd name="connsiteY743" fmla="*/ 2092102 h 6858000"/>
              <a:gd name="connsiteX744" fmla="*/ 65265 w 7467600"/>
              <a:gd name="connsiteY744" fmla="*/ 2006049 h 6858000"/>
              <a:gd name="connsiteX745" fmla="*/ 0 w 7467600"/>
              <a:gd name="connsiteY745" fmla="*/ 1982532 h 6858000"/>
              <a:gd name="connsiteX746" fmla="*/ 0 w 7467600"/>
              <a:gd name="connsiteY746" fmla="*/ 1912789 h 6858000"/>
              <a:gd name="connsiteX747" fmla="*/ 97460 w 7467600"/>
              <a:gd name="connsiteY747" fmla="*/ 1953725 h 6858000"/>
              <a:gd name="connsiteX748" fmla="*/ 221272 w 7467600"/>
              <a:gd name="connsiteY748" fmla="*/ 1980766 h 6858000"/>
              <a:gd name="connsiteX749" fmla="*/ 116765 w 7467600"/>
              <a:gd name="connsiteY749" fmla="*/ 1911033 h 6858000"/>
              <a:gd name="connsiteX750" fmla="*/ 16405 w 7467600"/>
              <a:gd name="connsiteY750" fmla="*/ 1803412 h 6858000"/>
              <a:gd name="connsiteX751" fmla="*/ 0 w 7467600"/>
              <a:gd name="connsiteY751" fmla="*/ 1784777 h 6858000"/>
              <a:gd name="connsiteX752" fmla="*/ 0 w 7467600"/>
              <a:gd name="connsiteY752" fmla="*/ 1740082 h 6858000"/>
              <a:gd name="connsiteX753" fmla="*/ 39394 w 7467600"/>
              <a:gd name="connsiteY753" fmla="*/ 1784856 h 6858000"/>
              <a:gd name="connsiteX754" fmla="*/ 135813 w 7467600"/>
              <a:gd name="connsiteY754" fmla="*/ 1888838 h 6858000"/>
              <a:gd name="connsiteX755" fmla="*/ 242575 w 7467600"/>
              <a:gd name="connsiteY755" fmla="*/ 1958841 h 6858000"/>
              <a:gd name="connsiteX756" fmla="*/ 82197 w 7467600"/>
              <a:gd name="connsiteY756" fmla="*/ 1754826 h 6858000"/>
              <a:gd name="connsiteX757" fmla="*/ 0 w 7467600"/>
              <a:gd name="connsiteY757" fmla="*/ 1679650 h 6858000"/>
              <a:gd name="connsiteX758" fmla="*/ 0 w 7467600"/>
              <a:gd name="connsiteY758" fmla="*/ 1602463 h 6858000"/>
              <a:gd name="connsiteX759" fmla="*/ 84689 w 7467600"/>
              <a:gd name="connsiteY759" fmla="*/ 1677442 h 6858000"/>
              <a:gd name="connsiteX760" fmla="*/ 298437 w 7467600"/>
              <a:gd name="connsiteY760" fmla="*/ 1968019 h 6858000"/>
              <a:gd name="connsiteX761" fmla="*/ 227269 w 7467600"/>
              <a:gd name="connsiteY761" fmla="*/ 1114064 h 6858000"/>
              <a:gd name="connsiteX762" fmla="*/ 248003 w 7467600"/>
              <a:gd name="connsiteY762" fmla="*/ 1089613 h 6858000"/>
              <a:gd name="connsiteX763" fmla="*/ 427020 w 7467600"/>
              <a:gd name="connsiteY763" fmla="*/ 1619803 h 6858000"/>
              <a:gd name="connsiteX764" fmla="*/ 340345 w 7467600"/>
              <a:gd name="connsiteY764" fmla="*/ 2027739 h 6858000"/>
              <a:gd name="connsiteX765" fmla="*/ 360865 w 7467600"/>
              <a:gd name="connsiteY765" fmla="*/ 2044827 h 6858000"/>
              <a:gd name="connsiteX766" fmla="*/ 560414 w 7467600"/>
              <a:gd name="connsiteY766" fmla="*/ 2421457 h 6858000"/>
              <a:gd name="connsiteX767" fmla="*/ 1359703 w 7467600"/>
              <a:gd name="connsiteY767" fmla="*/ 2578554 h 6858000"/>
              <a:gd name="connsiteX768" fmla="*/ 1359422 w 7467600"/>
              <a:gd name="connsiteY768" fmla="*/ 2577994 h 6858000"/>
              <a:gd name="connsiteX769" fmla="*/ 828701 w 7467600"/>
              <a:gd name="connsiteY769" fmla="*/ 1839520 h 6858000"/>
              <a:gd name="connsiteX770" fmla="*/ 494427 w 7467600"/>
              <a:gd name="connsiteY770" fmla="*/ 1092333 h 6858000"/>
              <a:gd name="connsiteX771" fmla="*/ 506322 w 7467600"/>
              <a:gd name="connsiteY771" fmla="*/ 1020997 h 6858000"/>
              <a:gd name="connsiteX772" fmla="*/ 4570198 w 7467600"/>
              <a:gd name="connsiteY772" fmla="*/ 978081 h 6858000"/>
              <a:gd name="connsiteX773" fmla="*/ 4523691 w 7467600"/>
              <a:gd name="connsiteY773" fmla="*/ 1127776 h 6858000"/>
              <a:gd name="connsiteX774" fmla="*/ 4509875 w 7467600"/>
              <a:gd name="connsiteY774" fmla="*/ 1167552 h 6858000"/>
              <a:gd name="connsiteX775" fmla="*/ 4478168 w 7467600"/>
              <a:gd name="connsiteY775" fmla="*/ 1260735 h 6858000"/>
              <a:gd name="connsiteX776" fmla="*/ 4409309 w 7467600"/>
              <a:gd name="connsiteY776" fmla="*/ 1666996 h 6858000"/>
              <a:gd name="connsiteX777" fmla="*/ 4370031 w 7467600"/>
              <a:gd name="connsiteY777" fmla="*/ 1955666 h 6858000"/>
              <a:gd name="connsiteX778" fmla="*/ 4570198 w 7467600"/>
              <a:gd name="connsiteY778" fmla="*/ 978081 h 6858000"/>
              <a:gd name="connsiteX779" fmla="*/ 4557898 w 7467600"/>
              <a:gd name="connsiteY779" fmla="*/ 900011 h 6858000"/>
              <a:gd name="connsiteX780" fmla="*/ 4344840 w 7467600"/>
              <a:gd name="connsiteY780" fmla="*/ 1922038 h 6858000"/>
              <a:gd name="connsiteX781" fmla="*/ 4378710 w 7467600"/>
              <a:gd name="connsiteY781" fmla="*/ 1665516 h 6858000"/>
              <a:gd name="connsiteX782" fmla="*/ 4448798 w 7467600"/>
              <a:gd name="connsiteY782" fmla="*/ 1253024 h 6858000"/>
              <a:gd name="connsiteX783" fmla="*/ 4480315 w 7467600"/>
              <a:gd name="connsiteY783" fmla="*/ 1158454 h 6858000"/>
              <a:gd name="connsiteX784" fmla="*/ 4494133 w 7467600"/>
              <a:gd name="connsiteY784" fmla="*/ 1118676 h 6858000"/>
              <a:gd name="connsiteX785" fmla="*/ 4557898 w 7467600"/>
              <a:gd name="connsiteY785" fmla="*/ 900011 h 6858000"/>
              <a:gd name="connsiteX786" fmla="*/ 5870151 w 7467600"/>
              <a:gd name="connsiteY786" fmla="*/ 898890 h 6858000"/>
              <a:gd name="connsiteX787" fmla="*/ 5861335 w 7467600"/>
              <a:gd name="connsiteY787" fmla="*/ 899177 h 6858000"/>
              <a:gd name="connsiteX788" fmla="*/ 5843702 w 7467600"/>
              <a:gd name="connsiteY788" fmla="*/ 899748 h 6858000"/>
              <a:gd name="connsiteX789" fmla="*/ 5651107 w 7467600"/>
              <a:gd name="connsiteY789" fmla="*/ 920306 h 6858000"/>
              <a:gd name="connsiteX790" fmla="*/ 5459407 w 7467600"/>
              <a:gd name="connsiteY790" fmla="*/ 940975 h 6858000"/>
              <a:gd name="connsiteX791" fmla="*/ 5374846 w 7467600"/>
              <a:gd name="connsiteY791" fmla="*/ 941988 h 6858000"/>
              <a:gd name="connsiteX792" fmla="*/ 5256105 w 7467600"/>
              <a:gd name="connsiteY792" fmla="*/ 945632 h 6858000"/>
              <a:gd name="connsiteX793" fmla="*/ 5107071 w 7467600"/>
              <a:gd name="connsiteY793" fmla="*/ 969720 h 6858000"/>
              <a:gd name="connsiteX794" fmla="*/ 4998681 w 7467600"/>
              <a:gd name="connsiteY794" fmla="*/ 988771 h 6858000"/>
              <a:gd name="connsiteX795" fmla="*/ 5870151 w 7467600"/>
              <a:gd name="connsiteY795" fmla="*/ 898890 h 6858000"/>
              <a:gd name="connsiteX796" fmla="*/ 5504425 w 7467600"/>
              <a:gd name="connsiteY796" fmla="*/ 848067 h 6858000"/>
              <a:gd name="connsiteX797" fmla="*/ 4968849 w 7467600"/>
              <a:gd name="connsiteY797" fmla="*/ 962318 h 6858000"/>
              <a:gd name="connsiteX798" fmla="*/ 5104039 w 7467600"/>
              <a:gd name="connsiteY798" fmla="*/ 940634 h 6858000"/>
              <a:gd name="connsiteX799" fmla="*/ 5256311 w 7467600"/>
              <a:gd name="connsiteY799" fmla="*/ 916490 h 6858000"/>
              <a:gd name="connsiteX800" fmla="*/ 5377381 w 7467600"/>
              <a:gd name="connsiteY800" fmla="*/ 912671 h 6858000"/>
              <a:gd name="connsiteX801" fmla="*/ 5460148 w 7467600"/>
              <a:gd name="connsiteY801" fmla="*/ 911442 h 6858000"/>
              <a:gd name="connsiteX802" fmla="*/ 5648971 w 7467600"/>
              <a:gd name="connsiteY802" fmla="*/ 891331 h 6858000"/>
              <a:gd name="connsiteX803" fmla="*/ 5844807 w 7467600"/>
              <a:gd name="connsiteY803" fmla="*/ 870718 h 6858000"/>
              <a:gd name="connsiteX804" fmla="*/ 5862975 w 7467600"/>
              <a:gd name="connsiteY804" fmla="*/ 869756 h 6858000"/>
              <a:gd name="connsiteX805" fmla="*/ 5920887 w 7467600"/>
              <a:gd name="connsiteY805" fmla="*/ 865929 h 6858000"/>
              <a:gd name="connsiteX806" fmla="*/ 5504425 w 7467600"/>
              <a:gd name="connsiteY806" fmla="*/ 848067 h 6858000"/>
              <a:gd name="connsiteX807" fmla="*/ 3607114 w 7467600"/>
              <a:gd name="connsiteY807" fmla="*/ 467441 h 6858000"/>
              <a:gd name="connsiteX808" fmla="*/ 3296242 w 7467600"/>
              <a:gd name="connsiteY808" fmla="*/ 807991 h 6858000"/>
              <a:gd name="connsiteX809" fmla="*/ 3174674 w 7467600"/>
              <a:gd name="connsiteY809" fmla="*/ 919759 h 6858000"/>
              <a:gd name="connsiteX810" fmla="*/ 3042978 w 7467600"/>
              <a:gd name="connsiteY810" fmla="*/ 1054894 h 6858000"/>
              <a:gd name="connsiteX811" fmla="*/ 2968914 w 7467600"/>
              <a:gd name="connsiteY811" fmla="*/ 1133756 h 6858000"/>
              <a:gd name="connsiteX812" fmla="*/ 3103823 w 7467600"/>
              <a:gd name="connsiteY812" fmla="*/ 1026814 h 6858000"/>
              <a:gd name="connsiteX813" fmla="*/ 3607114 w 7467600"/>
              <a:gd name="connsiteY813" fmla="*/ 467441 h 6858000"/>
              <a:gd name="connsiteX814" fmla="*/ 3744487 w 7467600"/>
              <a:gd name="connsiteY814" fmla="*/ 383136 h 6858000"/>
              <a:gd name="connsiteX815" fmla="*/ 3970213 w 7467600"/>
              <a:gd name="connsiteY815" fmla="*/ 995559 h 6858000"/>
              <a:gd name="connsiteX816" fmla="*/ 3744487 w 7467600"/>
              <a:gd name="connsiteY816" fmla="*/ 383136 h 6858000"/>
              <a:gd name="connsiteX817" fmla="*/ 3624562 w 7467600"/>
              <a:gd name="connsiteY817" fmla="*/ 367041 h 6858000"/>
              <a:gd name="connsiteX818" fmla="*/ 3489712 w 7467600"/>
              <a:gd name="connsiteY818" fmla="*/ 485386 h 6858000"/>
              <a:gd name="connsiteX819" fmla="*/ 3182994 w 7467600"/>
              <a:gd name="connsiteY819" fmla="*/ 828265 h 6858000"/>
              <a:gd name="connsiteX820" fmla="*/ 2892114 w 7467600"/>
              <a:gd name="connsiteY820" fmla="*/ 1172635 h 6858000"/>
              <a:gd name="connsiteX821" fmla="*/ 3021459 w 7467600"/>
              <a:gd name="connsiteY821" fmla="*/ 1035385 h 6858000"/>
              <a:gd name="connsiteX822" fmla="*/ 3153873 w 7467600"/>
              <a:gd name="connsiteY822" fmla="*/ 898971 h 6858000"/>
              <a:gd name="connsiteX823" fmla="*/ 3276511 w 7467600"/>
              <a:gd name="connsiteY823" fmla="*/ 786423 h 6858000"/>
              <a:gd name="connsiteX824" fmla="*/ 3584154 w 7467600"/>
              <a:gd name="connsiteY824" fmla="*/ 448218 h 6858000"/>
              <a:gd name="connsiteX825" fmla="*/ 3624562 w 7467600"/>
              <a:gd name="connsiteY825" fmla="*/ 367041 h 6858000"/>
              <a:gd name="connsiteX826" fmla="*/ 3766672 w 7467600"/>
              <a:gd name="connsiteY826" fmla="*/ 359429 h 6858000"/>
              <a:gd name="connsiteX827" fmla="*/ 3996338 w 7467600"/>
              <a:gd name="connsiteY827" fmla="*/ 968237 h 6858000"/>
              <a:gd name="connsiteX828" fmla="*/ 3766672 w 7467600"/>
              <a:gd name="connsiteY828" fmla="*/ 359429 h 6858000"/>
              <a:gd name="connsiteX829" fmla="*/ 5805386 w 7467600"/>
              <a:gd name="connsiteY829" fmla="*/ 239240 h 6858000"/>
              <a:gd name="connsiteX830" fmla="*/ 5736947 w 7467600"/>
              <a:gd name="connsiteY830" fmla="*/ 261367 h 6858000"/>
              <a:gd name="connsiteX831" fmla="*/ 5427012 w 7467600"/>
              <a:gd name="connsiteY831" fmla="*/ 311272 h 6858000"/>
              <a:gd name="connsiteX832" fmla="*/ 5147818 w 7467600"/>
              <a:gd name="connsiteY832" fmla="*/ 322112 h 6858000"/>
              <a:gd name="connsiteX833" fmla="*/ 5060854 w 7467600"/>
              <a:gd name="connsiteY833" fmla="*/ 311882 h 6858000"/>
              <a:gd name="connsiteX834" fmla="*/ 4945989 w 7467600"/>
              <a:gd name="connsiteY834" fmla="*/ 300516 h 6858000"/>
              <a:gd name="connsiteX835" fmla="*/ 5410479 w 7467600"/>
              <a:gd name="connsiteY835" fmla="*/ 348434 h 6858000"/>
              <a:gd name="connsiteX836" fmla="*/ 5805386 w 7467600"/>
              <a:gd name="connsiteY836" fmla="*/ 239240 h 6858000"/>
              <a:gd name="connsiteX837" fmla="*/ 5905192 w 7467600"/>
              <a:gd name="connsiteY837" fmla="*/ 163079 h 6858000"/>
              <a:gd name="connsiteX838" fmla="*/ 5865655 w 7467600"/>
              <a:gd name="connsiteY838" fmla="*/ 171901 h 6858000"/>
              <a:gd name="connsiteX839" fmla="*/ 5259740 w 7467600"/>
              <a:gd name="connsiteY839" fmla="*/ 257013 h 6858000"/>
              <a:gd name="connsiteX840" fmla="*/ 5208466 w 7467600"/>
              <a:gd name="connsiteY840" fmla="*/ 257550 h 6858000"/>
              <a:gd name="connsiteX841" fmla="*/ 4980204 w 7467600"/>
              <a:gd name="connsiteY841" fmla="*/ 271903 h 6858000"/>
              <a:gd name="connsiteX842" fmla="*/ 5068068 w 7467600"/>
              <a:gd name="connsiteY842" fmla="*/ 282244 h 6858000"/>
              <a:gd name="connsiteX843" fmla="*/ 5153231 w 7467600"/>
              <a:gd name="connsiteY843" fmla="*/ 292240 h 6858000"/>
              <a:gd name="connsiteX844" fmla="*/ 5426491 w 7467600"/>
              <a:gd name="connsiteY844" fmla="*/ 281128 h 6858000"/>
              <a:gd name="connsiteX845" fmla="*/ 5731212 w 7467600"/>
              <a:gd name="connsiteY845" fmla="*/ 231951 h 6858000"/>
              <a:gd name="connsiteX846" fmla="*/ 5905192 w 7467600"/>
              <a:gd name="connsiteY846" fmla="*/ 163079 h 6858000"/>
              <a:gd name="connsiteX847" fmla="*/ 5944437 w 7467600"/>
              <a:gd name="connsiteY847" fmla="*/ 113829 h 6858000"/>
              <a:gd name="connsiteX848" fmla="*/ 5825032 w 7467600"/>
              <a:gd name="connsiteY848" fmla="*/ 146405 h 6858000"/>
              <a:gd name="connsiteX849" fmla="*/ 4955599 w 7467600"/>
              <a:gd name="connsiteY849" fmla="*/ 247008 h 6858000"/>
              <a:gd name="connsiteX850" fmla="*/ 5210104 w 7467600"/>
              <a:gd name="connsiteY850" fmla="*/ 228123 h 6858000"/>
              <a:gd name="connsiteX851" fmla="*/ 5261015 w 7467600"/>
              <a:gd name="connsiteY851" fmla="*/ 227087 h 6858000"/>
              <a:gd name="connsiteX852" fmla="*/ 5861181 w 7467600"/>
              <a:gd name="connsiteY852" fmla="*/ 143093 h 6858000"/>
              <a:gd name="connsiteX853" fmla="*/ 5961252 w 7467600"/>
              <a:gd name="connsiteY853" fmla="*/ 114820 h 6858000"/>
              <a:gd name="connsiteX854" fmla="*/ 5944437 w 7467600"/>
              <a:gd name="connsiteY854" fmla="*/ 113829 h 6858000"/>
              <a:gd name="connsiteX855" fmla="*/ 3882765 w 7467600"/>
              <a:gd name="connsiteY855" fmla="*/ 0 h 6858000"/>
              <a:gd name="connsiteX856" fmla="*/ 3995099 w 7467600"/>
              <a:gd name="connsiteY856" fmla="*/ 0 h 6858000"/>
              <a:gd name="connsiteX857" fmla="*/ 4163818 w 7467600"/>
              <a:gd name="connsiteY857" fmla="*/ 234104 h 6858000"/>
              <a:gd name="connsiteX858" fmla="*/ 4172099 w 7467600"/>
              <a:gd name="connsiteY858" fmla="*/ 234207 h 6858000"/>
              <a:gd name="connsiteX859" fmla="*/ 4784282 w 7467600"/>
              <a:gd name="connsiteY859" fmla="*/ 276561 h 6858000"/>
              <a:gd name="connsiteX860" fmla="*/ 4801687 w 7467600"/>
              <a:gd name="connsiteY860" fmla="*/ 267764 h 6858000"/>
              <a:gd name="connsiteX861" fmla="*/ 6082788 w 7467600"/>
              <a:gd name="connsiteY861" fmla="*/ 64119 h 6858000"/>
              <a:gd name="connsiteX862" fmla="*/ 6099442 w 7467600"/>
              <a:gd name="connsiteY862" fmla="*/ 82568 h 6858000"/>
              <a:gd name="connsiteX863" fmla="*/ 4804137 w 7467600"/>
              <a:gd name="connsiteY863" fmla="*/ 320931 h 6858000"/>
              <a:gd name="connsiteX864" fmla="*/ 4227047 w 7467600"/>
              <a:gd name="connsiteY864" fmla="*/ 313415 h 6858000"/>
              <a:gd name="connsiteX865" fmla="*/ 4346041 w 7467600"/>
              <a:gd name="connsiteY865" fmla="*/ 456086 h 6858000"/>
              <a:gd name="connsiteX866" fmla="*/ 4870967 w 7467600"/>
              <a:gd name="connsiteY866" fmla="*/ 963061 h 6858000"/>
              <a:gd name="connsiteX867" fmla="*/ 4889647 w 7467600"/>
              <a:gd name="connsiteY867" fmla="*/ 957147 h 6858000"/>
              <a:gd name="connsiteX868" fmla="*/ 5422504 w 7467600"/>
              <a:gd name="connsiteY868" fmla="*/ 805191 h 6858000"/>
              <a:gd name="connsiteX869" fmla="*/ 6087656 w 7467600"/>
              <a:gd name="connsiteY869" fmla="*/ 826703 h 6858000"/>
              <a:gd name="connsiteX870" fmla="*/ 6058717 w 7467600"/>
              <a:gd name="connsiteY870" fmla="*/ 865992 h 6858000"/>
              <a:gd name="connsiteX871" fmla="*/ 4974153 w 7467600"/>
              <a:gd name="connsiteY871" fmla="*/ 1045456 h 6858000"/>
              <a:gd name="connsiteX872" fmla="*/ 5627835 w 7467600"/>
              <a:gd name="connsiteY872" fmla="*/ 1472077 h 6858000"/>
              <a:gd name="connsiteX873" fmla="*/ 5629817 w 7467600"/>
              <a:gd name="connsiteY873" fmla="*/ 1471412 h 6858000"/>
              <a:gd name="connsiteX874" fmla="*/ 5634124 w 7467600"/>
              <a:gd name="connsiteY874" fmla="*/ 1470572 h 6858000"/>
              <a:gd name="connsiteX875" fmla="*/ 5755832 w 7467600"/>
              <a:gd name="connsiteY875" fmla="*/ 1383886 h 6858000"/>
              <a:gd name="connsiteX876" fmla="*/ 6014186 w 7467600"/>
              <a:gd name="connsiteY876" fmla="*/ 1279799 h 6858000"/>
              <a:gd name="connsiteX877" fmla="*/ 6901619 w 7467600"/>
              <a:gd name="connsiteY877" fmla="*/ 1047874 h 6858000"/>
              <a:gd name="connsiteX878" fmla="*/ 6931566 w 7467600"/>
              <a:gd name="connsiteY878" fmla="*/ 1062034 h 6858000"/>
              <a:gd name="connsiteX879" fmla="*/ 5790982 w 7467600"/>
              <a:gd name="connsiteY879" fmla="*/ 1561380 h 6858000"/>
              <a:gd name="connsiteX880" fmla="*/ 6188971 w 7467600"/>
              <a:gd name="connsiteY880" fmla="*/ 1755168 h 6858000"/>
              <a:gd name="connsiteX881" fmla="*/ 6202446 w 7467600"/>
              <a:gd name="connsiteY881" fmla="*/ 1752268 h 6858000"/>
              <a:gd name="connsiteX882" fmla="*/ 7179560 w 7467600"/>
              <a:gd name="connsiteY882" fmla="*/ 1467551 h 6858000"/>
              <a:gd name="connsiteX883" fmla="*/ 7158730 w 7467600"/>
              <a:gd name="connsiteY883" fmla="*/ 1507835 h 6858000"/>
              <a:gd name="connsiteX884" fmla="*/ 6326959 w 7467600"/>
              <a:gd name="connsiteY884" fmla="*/ 1817686 h 6858000"/>
              <a:gd name="connsiteX885" fmla="*/ 6537433 w 7467600"/>
              <a:gd name="connsiteY885" fmla="*/ 1907790 h 6858000"/>
              <a:gd name="connsiteX886" fmla="*/ 6550221 w 7467600"/>
              <a:gd name="connsiteY886" fmla="*/ 1910729 h 6858000"/>
              <a:gd name="connsiteX887" fmla="*/ 6964438 w 7467600"/>
              <a:gd name="connsiteY887" fmla="*/ 2209505 h 6858000"/>
              <a:gd name="connsiteX888" fmla="*/ 7367862 w 7467600"/>
              <a:gd name="connsiteY888" fmla="*/ 2806833 h 6858000"/>
              <a:gd name="connsiteX889" fmla="*/ 7364329 w 7467600"/>
              <a:gd name="connsiteY889" fmla="*/ 2826907 h 6858000"/>
              <a:gd name="connsiteX890" fmla="*/ 7290545 w 7467600"/>
              <a:gd name="connsiteY890" fmla="*/ 2850663 h 6858000"/>
              <a:gd name="connsiteX891" fmla="*/ 6472036 w 7467600"/>
              <a:gd name="connsiteY891" fmla="*/ 1959003 h 6858000"/>
              <a:gd name="connsiteX892" fmla="*/ 5792897 w 7467600"/>
              <a:gd name="connsiteY892" fmla="*/ 1647747 h 6858000"/>
              <a:gd name="connsiteX893" fmla="*/ 5842751 w 7467600"/>
              <a:gd name="connsiteY893" fmla="*/ 1816112 h 6858000"/>
              <a:gd name="connsiteX894" fmla="*/ 5847424 w 7467600"/>
              <a:gd name="connsiteY894" fmla="*/ 1815776 h 6858000"/>
              <a:gd name="connsiteX895" fmla="*/ 6399821 w 7467600"/>
              <a:gd name="connsiteY895" fmla="*/ 2344799 h 6858000"/>
              <a:gd name="connsiteX896" fmla="*/ 6323232 w 7467600"/>
              <a:gd name="connsiteY896" fmla="*/ 2389634 h 6858000"/>
              <a:gd name="connsiteX897" fmla="*/ 5942958 w 7467600"/>
              <a:gd name="connsiteY897" fmla="*/ 2077708 h 6858000"/>
              <a:gd name="connsiteX898" fmla="*/ 5921559 w 7467600"/>
              <a:gd name="connsiteY898" fmla="*/ 2378596 h 6858000"/>
              <a:gd name="connsiteX899" fmla="*/ 5817651 w 7467600"/>
              <a:gd name="connsiteY899" fmla="*/ 3023919 h 6858000"/>
              <a:gd name="connsiteX900" fmla="*/ 5729634 w 7467600"/>
              <a:gd name="connsiteY900" fmla="*/ 3051849 h 6858000"/>
              <a:gd name="connsiteX901" fmla="*/ 5611018 w 7467600"/>
              <a:gd name="connsiteY901" fmla="*/ 2316769 h 6858000"/>
              <a:gd name="connsiteX902" fmla="*/ 5687608 w 7467600"/>
              <a:gd name="connsiteY902" fmla="*/ 2039972 h 6858000"/>
              <a:gd name="connsiteX903" fmla="*/ 5657554 w 7467600"/>
              <a:gd name="connsiteY903" fmla="*/ 1576445 h 6858000"/>
              <a:gd name="connsiteX904" fmla="*/ 5150475 w 7467600"/>
              <a:gd name="connsiteY904" fmla="*/ 1274012 h 6858000"/>
              <a:gd name="connsiteX905" fmla="*/ 5349142 w 7467600"/>
              <a:gd name="connsiteY905" fmla="*/ 2204405 h 6858000"/>
              <a:gd name="connsiteX906" fmla="*/ 5262214 w 7467600"/>
              <a:gd name="connsiteY906" fmla="*/ 2233836 h 6858000"/>
              <a:gd name="connsiteX907" fmla="*/ 4981539 w 7467600"/>
              <a:gd name="connsiteY907" fmla="*/ 1542201 h 6858000"/>
              <a:gd name="connsiteX908" fmla="*/ 4958461 w 7467600"/>
              <a:gd name="connsiteY908" fmla="*/ 1136957 h 6858000"/>
              <a:gd name="connsiteX909" fmla="*/ 4655015 w 7467600"/>
              <a:gd name="connsiteY909" fmla="*/ 891426 h 6858000"/>
              <a:gd name="connsiteX910" fmla="*/ 4348002 w 7467600"/>
              <a:gd name="connsiteY910" fmla="*/ 2205895 h 6858000"/>
              <a:gd name="connsiteX911" fmla="*/ 4262250 w 7467600"/>
              <a:gd name="connsiteY911" fmla="*/ 2219972 h 6858000"/>
              <a:gd name="connsiteX912" fmla="*/ 4550611 w 7467600"/>
              <a:gd name="connsiteY912" fmla="*/ 817540 h 6858000"/>
              <a:gd name="connsiteX913" fmla="*/ 4564418 w 7467600"/>
              <a:gd name="connsiteY913" fmla="*/ 808293 h 6858000"/>
              <a:gd name="connsiteX914" fmla="*/ 4266388 w 7467600"/>
              <a:gd name="connsiteY914" fmla="*/ 500083 h 6858000"/>
              <a:gd name="connsiteX915" fmla="*/ 4032842 w 7467600"/>
              <a:gd name="connsiteY915" fmla="*/ 211809 h 6858000"/>
              <a:gd name="connsiteX916" fmla="*/ 3882765 w 7467600"/>
              <a:gd name="connsiteY916" fmla="*/ 0 h 6858000"/>
              <a:gd name="connsiteX917" fmla="*/ 3721337 w 7467600"/>
              <a:gd name="connsiteY917" fmla="*/ 0 h 6858000"/>
              <a:gd name="connsiteX918" fmla="*/ 3797544 w 7467600"/>
              <a:gd name="connsiteY918" fmla="*/ 0 h 6858000"/>
              <a:gd name="connsiteX919" fmla="*/ 3775734 w 7467600"/>
              <a:gd name="connsiteY919" fmla="*/ 95131 h 6858000"/>
              <a:gd name="connsiteX920" fmla="*/ 3724807 w 7467600"/>
              <a:gd name="connsiteY920" fmla="*/ 272257 h 6858000"/>
              <a:gd name="connsiteX921" fmla="*/ 3726844 w 7467600"/>
              <a:gd name="connsiteY921" fmla="*/ 282988 h 6858000"/>
              <a:gd name="connsiteX922" fmla="*/ 3742664 w 7467600"/>
              <a:gd name="connsiteY922" fmla="*/ 279918 h 6858000"/>
              <a:gd name="connsiteX923" fmla="*/ 4103910 w 7467600"/>
              <a:gd name="connsiteY923" fmla="*/ 1161917 h 6858000"/>
              <a:gd name="connsiteX924" fmla="*/ 4020269 w 7467600"/>
              <a:gd name="connsiteY924" fmla="*/ 1200406 h 6858000"/>
              <a:gd name="connsiteX925" fmla="*/ 3674882 w 7467600"/>
              <a:gd name="connsiteY925" fmla="*/ 488524 h 6858000"/>
              <a:gd name="connsiteX926" fmla="*/ 3132682 w 7467600"/>
              <a:gd name="connsiteY926" fmla="*/ 1072284 h 6858000"/>
              <a:gd name="connsiteX927" fmla="*/ 2716346 w 7467600"/>
              <a:gd name="connsiteY927" fmla="*/ 1276376 h 6858000"/>
              <a:gd name="connsiteX928" fmla="*/ 2716772 w 7467600"/>
              <a:gd name="connsiteY928" fmla="*/ 1255462 h 6858000"/>
              <a:gd name="connsiteX929" fmla="*/ 3471096 w 7467600"/>
              <a:gd name="connsiteY929" fmla="*/ 437072 h 6858000"/>
              <a:gd name="connsiteX930" fmla="*/ 3639057 w 7467600"/>
              <a:gd name="connsiteY930" fmla="*/ 286334 h 6858000"/>
              <a:gd name="connsiteX931" fmla="*/ 3640309 w 7467600"/>
              <a:gd name="connsiteY931" fmla="*/ 284664 h 6858000"/>
              <a:gd name="connsiteX932" fmla="*/ 3646022 w 7467600"/>
              <a:gd name="connsiteY932" fmla="*/ 276711 h 6858000"/>
              <a:gd name="connsiteX933" fmla="*/ 3707943 w 7467600"/>
              <a:gd name="connsiteY933" fmla="*/ 65958 h 6858000"/>
              <a:gd name="connsiteX934" fmla="*/ 3721337 w 7467600"/>
              <a:gd name="connsiteY934" fmla="*/ 0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2867960 w 7467600"/>
              <a:gd name="connsiteY949" fmla="*/ 0 h 6858000"/>
              <a:gd name="connsiteX950" fmla="*/ 1057230 w 7467600"/>
              <a:gd name="connsiteY950" fmla="*/ 0 h 6858000"/>
              <a:gd name="connsiteX951" fmla="*/ 1111003 w 7467600"/>
              <a:gd name="connsiteY951" fmla="*/ 0 h 6858000"/>
              <a:gd name="connsiteX952" fmla="*/ 1125553 w 7467600"/>
              <a:gd name="connsiteY952" fmla="*/ 52588 h 6858000"/>
              <a:gd name="connsiteX953" fmla="*/ 1304276 w 7467600"/>
              <a:gd name="connsiteY953" fmla="*/ 476275 h 6858000"/>
              <a:gd name="connsiteX954" fmla="*/ 1492066 w 7467600"/>
              <a:gd name="connsiteY954" fmla="*/ 886333 h 6858000"/>
              <a:gd name="connsiteX955" fmla="*/ 1423698 w 7467600"/>
              <a:gd name="connsiteY955" fmla="*/ 710817 h 6858000"/>
              <a:gd name="connsiteX956" fmla="*/ 1357609 w 7467600"/>
              <a:gd name="connsiteY956" fmla="*/ 532892 h 6858000"/>
              <a:gd name="connsiteX957" fmla="*/ 1309550 w 7467600"/>
              <a:gd name="connsiteY957" fmla="*/ 374031 h 6858000"/>
              <a:gd name="connsiteX958" fmla="*/ 1193673 w 7467600"/>
              <a:gd name="connsiteY958" fmla="*/ 49533 h 6858000"/>
              <a:gd name="connsiteX959" fmla="*/ 1164391 w 7467600"/>
              <a:gd name="connsiteY959" fmla="*/ 0 h 6858000"/>
              <a:gd name="connsiteX960" fmla="*/ 1200666 w 7467600"/>
              <a:gd name="connsiteY960" fmla="*/ 0 h 6858000"/>
              <a:gd name="connsiteX961" fmla="*/ 1223408 w 7467600"/>
              <a:gd name="connsiteY961" fmla="*/ 38996 h 6858000"/>
              <a:gd name="connsiteX962" fmla="*/ 1339635 w 7467600"/>
              <a:gd name="connsiteY962" fmla="*/ 365517 h 6858000"/>
              <a:gd name="connsiteX963" fmla="*/ 1387469 w 7467600"/>
              <a:gd name="connsiteY963" fmla="*/ 523079 h 6858000"/>
              <a:gd name="connsiteX964" fmla="*/ 1452685 w 7467600"/>
              <a:gd name="connsiteY964" fmla="*/ 699806 h 6858000"/>
              <a:gd name="connsiteX965" fmla="*/ 1492092 w 7467600"/>
              <a:gd name="connsiteY965" fmla="*/ 800424 h 6858000"/>
              <a:gd name="connsiteX966" fmla="*/ 1455302 w 7467600"/>
              <a:gd name="connsiteY966" fmla="*/ 632913 h 6858000"/>
              <a:gd name="connsiteX967" fmla="*/ 1222336 w 7467600"/>
              <a:gd name="connsiteY967" fmla="*/ 9480 h 6858000"/>
              <a:gd name="connsiteX968" fmla="*/ 1214634 w 7467600"/>
              <a:gd name="connsiteY968" fmla="*/ 0 h 6858000"/>
              <a:gd name="connsiteX969" fmla="*/ 1289827 w 7467600"/>
              <a:gd name="connsiteY969" fmla="*/ 0 h 6858000"/>
              <a:gd name="connsiteX970" fmla="*/ 1321076 w 7467600"/>
              <a:gd name="connsiteY970" fmla="*/ 59722 h 6858000"/>
              <a:gd name="connsiteX971" fmla="*/ 1512579 w 7467600"/>
              <a:gd name="connsiteY971" fmla="*/ 626441 h 6858000"/>
              <a:gd name="connsiteX972" fmla="*/ 1506076 w 7467600"/>
              <a:gd name="connsiteY972" fmla="*/ 1089289 h 6858000"/>
              <a:gd name="connsiteX973" fmla="*/ 1486346 w 7467600"/>
              <a:gd name="connsiteY973" fmla="*/ 1079919 h 6858000"/>
              <a:gd name="connsiteX974" fmla="*/ 1070511 w 7467600"/>
              <a:gd name="connsiteY974" fmla="*/ 48609 h 6858000"/>
              <a:gd name="connsiteX975" fmla="*/ 1057230 w 7467600"/>
              <a:gd name="connsiteY975" fmla="*/ 0 h 6858000"/>
              <a:gd name="connsiteX976" fmla="*/ 43151 w 7467600"/>
              <a:gd name="connsiteY976" fmla="*/ 0 h 6858000"/>
              <a:gd name="connsiteX977" fmla="*/ 95283 w 7467600"/>
              <a:gd name="connsiteY977" fmla="*/ 0 h 6858000"/>
              <a:gd name="connsiteX978" fmla="*/ 300708 w 7467600"/>
              <a:gd name="connsiteY978" fmla="*/ 154571 h 6858000"/>
              <a:gd name="connsiteX979" fmla="*/ 530414 w 7467600"/>
              <a:gd name="connsiteY979" fmla="*/ 354673 h 6858000"/>
              <a:gd name="connsiteX980" fmla="*/ 333785 w 7467600"/>
              <a:gd name="connsiteY980" fmla="*/ 161564 h 6858000"/>
              <a:gd name="connsiteX981" fmla="*/ 147005 w 7467600"/>
              <a:gd name="connsiteY981" fmla="*/ 0 h 6858000"/>
              <a:gd name="connsiteX982" fmla="*/ 272509 w 7467600"/>
              <a:gd name="connsiteY982" fmla="*/ 0 h 6858000"/>
              <a:gd name="connsiteX983" fmla="*/ 326276 w 7467600"/>
              <a:gd name="connsiteY983" fmla="*/ 45847 h 6858000"/>
              <a:gd name="connsiteX984" fmla="*/ 823759 w 7467600"/>
              <a:gd name="connsiteY984" fmla="*/ 574145 h 6858000"/>
              <a:gd name="connsiteX985" fmla="*/ 811254 w 7467600"/>
              <a:gd name="connsiteY985" fmla="*/ 665546 h 6858000"/>
              <a:gd name="connsiteX986" fmla="*/ 154042 w 7467600"/>
              <a:gd name="connsiteY986" fmla="*/ 261522 h 6858000"/>
              <a:gd name="connsiteX987" fmla="*/ 13550 w 7467600"/>
              <a:gd name="connsiteY987" fmla="*/ 158423 h 6858000"/>
              <a:gd name="connsiteX988" fmla="*/ 0 w 7467600"/>
              <a:gd name="connsiteY988" fmla="*/ 146618 h 6858000"/>
              <a:gd name="connsiteX989" fmla="*/ 0 w 7467600"/>
              <a:gd name="connsiteY989" fmla="*/ 59161 h 6858000"/>
              <a:gd name="connsiteX990" fmla="*/ 45427 w 7467600"/>
              <a:gd name="connsiteY990" fmla="*/ 101078 h 6858000"/>
              <a:gd name="connsiteX991" fmla="*/ 630103 w 7467600"/>
              <a:gd name="connsiteY991" fmla="*/ 485885 h 6858000"/>
              <a:gd name="connsiteX992" fmla="*/ 532040 w 7467600"/>
              <a:gd name="connsiteY992" fmla="*/ 399359 h 6858000"/>
              <a:gd name="connsiteX993" fmla="*/ 517618 w 7467600"/>
              <a:gd name="connsiteY993" fmla="*/ 385726 h 6858000"/>
              <a:gd name="connsiteX994" fmla="*/ 285074 w 7467600"/>
              <a:gd name="connsiteY994" fmla="*/ 182755 h 6858000"/>
              <a:gd name="connsiteX995" fmla="*/ 43151 w 7467600"/>
              <a:gd name="connsiteY99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1903353 w 7467600"/>
              <a:gd name="connsiteY139" fmla="*/ 5044827 h 6858000"/>
              <a:gd name="connsiteX140" fmla="*/ 1936931 w 7467600"/>
              <a:gd name="connsiteY140" fmla="*/ 5093954 h 6858000"/>
              <a:gd name="connsiteX141" fmla="*/ 2195868 w 7467600"/>
              <a:gd name="connsiteY141" fmla="*/ 5396574 h 6858000"/>
              <a:gd name="connsiteX142" fmla="*/ 2088852 w 7467600"/>
              <a:gd name="connsiteY142" fmla="*/ 5166123 h 6858000"/>
              <a:gd name="connsiteX143" fmla="*/ 1958241 w 7467600"/>
              <a:gd name="connsiteY143" fmla="*/ 5067955 h 6858000"/>
              <a:gd name="connsiteX144" fmla="*/ 1903353 w 7467600"/>
              <a:gd name="connsiteY144" fmla="*/ 5044827 h 6858000"/>
              <a:gd name="connsiteX145" fmla="*/ 1979378 w 7467600"/>
              <a:gd name="connsiteY145" fmla="*/ 4769504 h 6858000"/>
              <a:gd name="connsiteX146" fmla="*/ 2882120 w 7467600"/>
              <a:gd name="connsiteY146" fmla="*/ 5064547 h 6858000"/>
              <a:gd name="connsiteX147" fmla="*/ 2793103 w 7467600"/>
              <a:gd name="connsiteY147" fmla="*/ 5039699 h 6858000"/>
              <a:gd name="connsiteX148" fmla="*/ 2770041 w 7467600"/>
              <a:gd name="connsiteY148" fmla="*/ 5033634 h 6858000"/>
              <a:gd name="connsiteX149" fmla="*/ 1979378 w 7467600"/>
              <a:gd name="connsiteY149" fmla="*/ 4769504 h 6858000"/>
              <a:gd name="connsiteX150" fmla="*/ 1927410 w 7467600"/>
              <a:gd name="connsiteY150" fmla="*/ 4716164 h 6858000"/>
              <a:gd name="connsiteX151" fmla="*/ 1959587 w 7467600"/>
              <a:gd name="connsiteY151" fmla="*/ 4728849 h 6858000"/>
              <a:gd name="connsiteX152" fmla="*/ 2777707 w 7467600"/>
              <a:gd name="connsiteY152" fmla="*/ 5003991 h 6858000"/>
              <a:gd name="connsiteX153" fmla="*/ 2800768 w 7467600"/>
              <a:gd name="connsiteY153" fmla="*/ 5010056 h 6858000"/>
              <a:gd name="connsiteX154" fmla="*/ 2879408 w 7467600"/>
              <a:gd name="connsiteY154" fmla="*/ 5031590 h 6858000"/>
              <a:gd name="connsiteX155" fmla="*/ 2862295 w 7467600"/>
              <a:gd name="connsiteY155" fmla="*/ 5022958 h 6858000"/>
              <a:gd name="connsiteX156" fmla="*/ 2813343 w 7467600"/>
              <a:gd name="connsiteY156" fmla="*/ 4998369 h 6858000"/>
              <a:gd name="connsiteX157" fmla="*/ 2646245 w 7467600"/>
              <a:gd name="connsiteY157" fmla="*/ 4930999 h 6858000"/>
              <a:gd name="connsiteX158" fmla="*/ 1999243 w 7467600"/>
              <a:gd name="connsiteY158" fmla="*/ 4730524 h 6858000"/>
              <a:gd name="connsiteX159" fmla="*/ 1979527 w 7467600"/>
              <a:gd name="connsiteY159" fmla="*/ 4726651 h 6858000"/>
              <a:gd name="connsiteX160" fmla="*/ 1927410 w 7467600"/>
              <a:gd name="connsiteY160" fmla="*/ 4716164 h 6858000"/>
              <a:gd name="connsiteX161" fmla="*/ 1997014 w 7467600"/>
              <a:gd name="connsiteY161" fmla="*/ 4698007 h 6858000"/>
              <a:gd name="connsiteX162" fmla="*/ 2005458 w 7467600"/>
              <a:gd name="connsiteY162" fmla="*/ 4699540 h 6858000"/>
              <a:gd name="connsiteX163" fmla="*/ 2657186 w 7467600"/>
              <a:gd name="connsiteY163" fmla="*/ 4901687 h 6858000"/>
              <a:gd name="connsiteX164" fmla="*/ 2826662 w 7467600"/>
              <a:gd name="connsiteY164" fmla="*/ 4970362 h 6858000"/>
              <a:gd name="connsiteX165" fmla="*/ 2876100 w 7467600"/>
              <a:gd name="connsiteY165" fmla="*/ 4995397 h 6858000"/>
              <a:gd name="connsiteX166" fmla="*/ 3042600 w 7467600"/>
              <a:gd name="connsiteY166" fmla="*/ 5059532 h 6858000"/>
              <a:gd name="connsiteX167" fmla="*/ 1997014 w 7467600"/>
              <a:gd name="connsiteY167" fmla="*/ 4698007 h 6858000"/>
              <a:gd name="connsiteX168" fmla="*/ 2305292 w 7467600"/>
              <a:gd name="connsiteY168" fmla="*/ 4219492 h 6858000"/>
              <a:gd name="connsiteX169" fmla="*/ 3360922 w 7467600"/>
              <a:gd name="connsiteY169" fmla="*/ 4529373 h 6858000"/>
              <a:gd name="connsiteX170" fmla="*/ 3492420 w 7467600"/>
              <a:gd name="connsiteY170" fmla="*/ 4510145 h 6858000"/>
              <a:gd name="connsiteX171" fmla="*/ 3364086 w 7467600"/>
              <a:gd name="connsiteY171" fmla="*/ 4480340 h 6858000"/>
              <a:gd name="connsiteX172" fmla="*/ 3225818 w 7467600"/>
              <a:gd name="connsiteY172" fmla="*/ 4411822 h 6858000"/>
              <a:gd name="connsiteX173" fmla="*/ 3129696 w 7467600"/>
              <a:gd name="connsiteY173" fmla="*/ 4360704 h 6858000"/>
              <a:gd name="connsiteX174" fmla="*/ 2814545 w 7467600"/>
              <a:gd name="connsiteY174" fmla="*/ 4282955 h 6858000"/>
              <a:gd name="connsiteX175" fmla="*/ 2305292 w 7467600"/>
              <a:gd name="connsiteY175" fmla="*/ 4219492 h 6858000"/>
              <a:gd name="connsiteX176" fmla="*/ 2626982 w 7467600"/>
              <a:gd name="connsiteY176" fmla="*/ 4206450 h 6858000"/>
              <a:gd name="connsiteX177" fmla="*/ 2490617 w 7467600"/>
              <a:gd name="connsiteY177" fmla="*/ 4206951 h 6858000"/>
              <a:gd name="connsiteX178" fmla="*/ 2819869 w 7467600"/>
              <a:gd name="connsiteY178" fmla="*/ 4252936 h 6858000"/>
              <a:gd name="connsiteX179" fmla="*/ 3143018 w 7467600"/>
              <a:gd name="connsiteY179" fmla="*/ 4332698 h 6858000"/>
              <a:gd name="connsiteX180" fmla="*/ 3241520 w 7467600"/>
              <a:gd name="connsiteY180" fmla="*/ 4385112 h 6858000"/>
              <a:gd name="connsiteX181" fmla="*/ 3374575 w 7467600"/>
              <a:gd name="connsiteY181" fmla="*/ 4451517 h 6858000"/>
              <a:gd name="connsiteX182" fmla="*/ 3505221 w 7467600"/>
              <a:gd name="connsiteY182" fmla="*/ 4480757 h 6858000"/>
              <a:gd name="connsiteX183" fmla="*/ 2626982 w 7467600"/>
              <a:gd name="connsiteY183" fmla="*/ 4206450 h 6858000"/>
              <a:gd name="connsiteX184" fmla="*/ 1310106 w 7467600"/>
              <a:gd name="connsiteY184" fmla="*/ 3943217 h 6858000"/>
              <a:gd name="connsiteX185" fmla="*/ 854994 w 7467600"/>
              <a:gd name="connsiteY185" fmla="*/ 4399136 h 6858000"/>
              <a:gd name="connsiteX186" fmla="*/ 742462 w 7467600"/>
              <a:gd name="connsiteY186" fmla="*/ 4594648 h 6858000"/>
              <a:gd name="connsiteX187" fmla="*/ 820602 w 7467600"/>
              <a:gd name="connsiteY187" fmla="*/ 4485915 h 6858000"/>
              <a:gd name="connsiteX188" fmla="*/ 878295 w 7467600"/>
              <a:gd name="connsiteY188" fmla="*/ 4403594 h 6858000"/>
              <a:gd name="connsiteX189" fmla="*/ 1240607 w 7467600"/>
              <a:gd name="connsiteY189" fmla="*/ 4010401 h 6858000"/>
              <a:gd name="connsiteX190" fmla="*/ 1310106 w 7467600"/>
              <a:gd name="connsiteY190" fmla="*/ 3943217 h 6858000"/>
              <a:gd name="connsiteX191" fmla="*/ 1423113 w 7467600"/>
              <a:gd name="connsiteY191" fmla="*/ 3874565 h 6858000"/>
              <a:gd name="connsiteX192" fmla="*/ 1260565 w 7467600"/>
              <a:gd name="connsiteY192" fmla="*/ 4031982 h 6858000"/>
              <a:gd name="connsiteX193" fmla="*/ 901900 w 7467600"/>
              <a:gd name="connsiteY193" fmla="*/ 4421236 h 6858000"/>
              <a:gd name="connsiteX194" fmla="*/ 845044 w 7467600"/>
              <a:gd name="connsiteY194" fmla="*/ 4502436 h 6858000"/>
              <a:gd name="connsiteX195" fmla="*/ 685926 w 7467600"/>
              <a:gd name="connsiteY195" fmla="*/ 4703069 h 6858000"/>
              <a:gd name="connsiteX196" fmla="*/ 684248 w 7467600"/>
              <a:gd name="connsiteY196" fmla="*/ 4706721 h 6858000"/>
              <a:gd name="connsiteX197" fmla="*/ 1423113 w 7467600"/>
              <a:gd name="connsiteY197" fmla="*/ 3874565 h 6858000"/>
              <a:gd name="connsiteX198" fmla="*/ 3316479 w 7467600"/>
              <a:gd name="connsiteY198" fmla="*/ 3872136 h 6858000"/>
              <a:gd name="connsiteX199" fmla="*/ 3546806 w 7467600"/>
              <a:gd name="connsiteY199" fmla="*/ 4356139 h 6858000"/>
              <a:gd name="connsiteX200" fmla="*/ 3364433 w 7467600"/>
              <a:gd name="connsiteY200" fmla="*/ 3953121 h 6858000"/>
              <a:gd name="connsiteX201" fmla="*/ 3316479 w 7467600"/>
              <a:gd name="connsiteY201" fmla="*/ 3872136 h 6858000"/>
              <a:gd name="connsiteX202" fmla="*/ 3291335 w 7467600"/>
              <a:gd name="connsiteY202" fmla="*/ 3767420 h 6858000"/>
              <a:gd name="connsiteX203" fmla="*/ 3390805 w 7467600"/>
              <a:gd name="connsiteY203" fmla="*/ 3937163 h 6858000"/>
              <a:gd name="connsiteX204" fmla="*/ 3579062 w 7467600"/>
              <a:gd name="connsiteY204" fmla="*/ 4359040 h 6858000"/>
              <a:gd name="connsiteX205" fmla="*/ 3467355 w 7467600"/>
              <a:gd name="connsiteY205" fmla="*/ 3988130 h 6858000"/>
              <a:gd name="connsiteX206" fmla="*/ 3310753 w 7467600"/>
              <a:gd name="connsiteY206" fmla="*/ 3787140 h 6858000"/>
              <a:gd name="connsiteX207" fmla="*/ 3291335 w 7467600"/>
              <a:gd name="connsiteY207" fmla="*/ 3767420 h 6858000"/>
              <a:gd name="connsiteX208" fmla="*/ 1635889 w 7467600"/>
              <a:gd name="connsiteY208" fmla="*/ 3709494 h 6858000"/>
              <a:gd name="connsiteX209" fmla="*/ 1634800 w 7467600"/>
              <a:gd name="connsiteY209" fmla="*/ 3731111 h 6858000"/>
              <a:gd name="connsiteX210" fmla="*/ 1635889 w 7467600"/>
              <a:gd name="connsiteY210" fmla="*/ 3709494 h 6858000"/>
              <a:gd name="connsiteX211" fmla="*/ 1510397 w 7467600"/>
              <a:gd name="connsiteY211" fmla="*/ 3684705 h 6858000"/>
              <a:gd name="connsiteX212" fmla="*/ 1146550 w 7467600"/>
              <a:gd name="connsiteY212" fmla="*/ 3802012 h 6858000"/>
              <a:gd name="connsiteX213" fmla="*/ 698834 w 7467600"/>
              <a:gd name="connsiteY213" fmla="*/ 3952272 h 6858000"/>
              <a:gd name="connsiteX214" fmla="*/ 34256 w 7467600"/>
              <a:gd name="connsiteY214" fmla="*/ 4347603 h 6858000"/>
              <a:gd name="connsiteX215" fmla="*/ 527241 w 7467600"/>
              <a:gd name="connsiteY215" fmla="*/ 4065078 h 6858000"/>
              <a:gd name="connsiteX216" fmla="*/ 1510397 w 7467600"/>
              <a:gd name="connsiteY216" fmla="*/ 3684705 h 6858000"/>
              <a:gd name="connsiteX217" fmla="*/ 1313114 w 7467600"/>
              <a:gd name="connsiteY217" fmla="*/ 3655216 h 6858000"/>
              <a:gd name="connsiteX218" fmla="*/ 1109304 w 7467600"/>
              <a:gd name="connsiteY218" fmla="*/ 3669030 h 6858000"/>
              <a:gd name="connsiteX219" fmla="*/ 8129 w 7467600"/>
              <a:gd name="connsiteY219" fmla="*/ 4330519 h 6858000"/>
              <a:gd name="connsiteX220" fmla="*/ 687572 w 7467600"/>
              <a:gd name="connsiteY220" fmla="*/ 3925629 h 6858000"/>
              <a:gd name="connsiteX221" fmla="*/ 1138365 w 7467600"/>
              <a:gd name="connsiteY221" fmla="*/ 3774515 h 6858000"/>
              <a:gd name="connsiteX222" fmla="*/ 1505579 w 7467600"/>
              <a:gd name="connsiteY222" fmla="*/ 3655526 h 6858000"/>
              <a:gd name="connsiteX223" fmla="*/ 1313114 w 7467600"/>
              <a:gd name="connsiteY223" fmla="*/ 3655216 h 6858000"/>
              <a:gd name="connsiteX224" fmla="*/ 3655073 w 7467600"/>
              <a:gd name="connsiteY224" fmla="*/ 3650884 h 6858000"/>
              <a:gd name="connsiteX225" fmla="*/ 3989938 w 7467600"/>
              <a:gd name="connsiteY225" fmla="*/ 3991685 h 6858000"/>
              <a:gd name="connsiteX226" fmla="*/ 4393907 w 7467600"/>
              <a:gd name="connsiteY226" fmla="*/ 4261258 h 6858000"/>
              <a:gd name="connsiteX227" fmla="*/ 4648051 w 7467600"/>
              <a:gd name="connsiteY227" fmla="*/ 4374051 h 6858000"/>
              <a:gd name="connsiteX228" fmla="*/ 4383389 w 7467600"/>
              <a:gd name="connsiteY228" fmla="*/ 4184369 h 6858000"/>
              <a:gd name="connsiteX229" fmla="*/ 4165508 w 7467600"/>
              <a:gd name="connsiteY229" fmla="*/ 4035196 h 6858000"/>
              <a:gd name="connsiteX230" fmla="*/ 4068162 w 7467600"/>
              <a:gd name="connsiteY230" fmla="*/ 3953394 h 6858000"/>
              <a:gd name="connsiteX231" fmla="*/ 3981416 w 7467600"/>
              <a:gd name="connsiteY231" fmla="*/ 3880482 h 6858000"/>
              <a:gd name="connsiteX232" fmla="*/ 3800147 w 7467600"/>
              <a:gd name="connsiteY232" fmla="*/ 3749872 h 6858000"/>
              <a:gd name="connsiteX233" fmla="*/ 3655073 w 7467600"/>
              <a:gd name="connsiteY233" fmla="*/ 3650884 h 6858000"/>
              <a:gd name="connsiteX234" fmla="*/ 3670252 w 7467600"/>
              <a:gd name="connsiteY234" fmla="*/ 3622798 h 6858000"/>
              <a:gd name="connsiteX235" fmla="*/ 3817258 w 7467600"/>
              <a:gd name="connsiteY235" fmla="*/ 3723577 h 6858000"/>
              <a:gd name="connsiteX236" fmla="*/ 4000461 w 7467600"/>
              <a:gd name="connsiteY236" fmla="*/ 3855966 h 6858000"/>
              <a:gd name="connsiteX237" fmla="*/ 4088180 w 7467600"/>
              <a:gd name="connsiteY237" fmla="*/ 3929774 h 6858000"/>
              <a:gd name="connsiteX238" fmla="*/ 4184555 w 7467600"/>
              <a:gd name="connsiteY238" fmla="*/ 4010683 h 6858000"/>
              <a:gd name="connsiteX239" fmla="*/ 4399563 w 7467600"/>
              <a:gd name="connsiteY239" fmla="*/ 4158106 h 6858000"/>
              <a:gd name="connsiteX240" fmla="*/ 4684469 w 7467600"/>
              <a:gd name="connsiteY240" fmla="*/ 4364680 h 6858000"/>
              <a:gd name="connsiteX241" fmla="*/ 4690271 w 7467600"/>
              <a:gd name="connsiteY241" fmla="*/ 4370034 h 6858000"/>
              <a:gd name="connsiteX242" fmla="*/ 4136093 w 7467600"/>
              <a:gd name="connsiteY242" fmla="*/ 3858466 h 6858000"/>
              <a:gd name="connsiteX243" fmla="*/ 3670252 w 7467600"/>
              <a:gd name="connsiteY243" fmla="*/ 3622798 h 6858000"/>
              <a:gd name="connsiteX244" fmla="*/ 4440129 w 7467600"/>
              <a:gd name="connsiteY244" fmla="*/ 3448571 h 6858000"/>
              <a:gd name="connsiteX245" fmla="*/ 4856525 w 7467600"/>
              <a:gd name="connsiteY245" fmla="*/ 3915351 h 6858000"/>
              <a:gd name="connsiteX246" fmla="*/ 5059055 w 7467600"/>
              <a:gd name="connsiteY246" fmla="*/ 4108918 h 6858000"/>
              <a:gd name="connsiteX247" fmla="*/ 5290070 w 7467600"/>
              <a:gd name="connsiteY247" fmla="*/ 4263619 h 6858000"/>
              <a:gd name="connsiteX248" fmla="*/ 4834991 w 7467600"/>
              <a:gd name="connsiteY248" fmla="*/ 3830985 h 6858000"/>
              <a:gd name="connsiteX249" fmla="*/ 4440129 w 7467600"/>
              <a:gd name="connsiteY249" fmla="*/ 3448571 h 6858000"/>
              <a:gd name="connsiteX250" fmla="*/ 4441737 w 7467600"/>
              <a:gd name="connsiteY250" fmla="*/ 3399734 h 6858000"/>
              <a:gd name="connsiteX251" fmla="*/ 4431236 w 7467600"/>
              <a:gd name="connsiteY251" fmla="*/ 3400954 h 6858000"/>
              <a:gd name="connsiteX252" fmla="*/ 4557150 w 7467600"/>
              <a:gd name="connsiteY252" fmla="*/ 3510023 h 6858000"/>
              <a:gd name="connsiteX253" fmla="*/ 4856936 w 7467600"/>
              <a:gd name="connsiteY253" fmla="*/ 3809146 h 6858000"/>
              <a:gd name="connsiteX254" fmla="*/ 5111996 w 7467600"/>
              <a:gd name="connsiteY254" fmla="*/ 4065759 h 6858000"/>
              <a:gd name="connsiteX255" fmla="*/ 5388878 w 7467600"/>
              <a:gd name="connsiteY255" fmla="*/ 4300185 h 6858000"/>
              <a:gd name="connsiteX256" fmla="*/ 5425556 w 7467600"/>
              <a:gd name="connsiteY256" fmla="*/ 4308967 h 6858000"/>
              <a:gd name="connsiteX257" fmla="*/ 4943646 w 7467600"/>
              <a:gd name="connsiteY257" fmla="*/ 3822916 h 6858000"/>
              <a:gd name="connsiteX258" fmla="*/ 4594837 w 7467600"/>
              <a:gd name="connsiteY258" fmla="*/ 3532274 h 6858000"/>
              <a:gd name="connsiteX259" fmla="*/ 4441737 w 7467600"/>
              <a:gd name="connsiteY259" fmla="*/ 3399734 h 6858000"/>
              <a:gd name="connsiteX260" fmla="*/ 5425834 w 7467600"/>
              <a:gd name="connsiteY260" fmla="*/ 3162785 h 6858000"/>
              <a:gd name="connsiteX261" fmla="*/ 5401644 w 7467600"/>
              <a:gd name="connsiteY261" fmla="*/ 3617847 h 6858000"/>
              <a:gd name="connsiteX262" fmla="*/ 5467256 w 7467600"/>
              <a:gd name="connsiteY262" fmla="*/ 4175494 h 6858000"/>
              <a:gd name="connsiteX263" fmla="*/ 5448069 w 7467600"/>
              <a:gd name="connsiteY263" fmla="*/ 3567554 h 6858000"/>
              <a:gd name="connsiteX264" fmla="*/ 5425834 w 7467600"/>
              <a:gd name="connsiteY264" fmla="*/ 3162785 h 6858000"/>
              <a:gd name="connsiteX265" fmla="*/ 1318687 w 7467600"/>
              <a:gd name="connsiteY265" fmla="*/ 3113840 h 6858000"/>
              <a:gd name="connsiteX266" fmla="*/ 1066793 w 7467600"/>
              <a:gd name="connsiteY266" fmla="*/ 3212171 h 6858000"/>
              <a:gd name="connsiteX267" fmla="*/ 993319 w 7467600"/>
              <a:gd name="connsiteY267" fmla="*/ 3247648 h 6858000"/>
              <a:gd name="connsiteX268" fmla="*/ 853081 w 7467600"/>
              <a:gd name="connsiteY268" fmla="*/ 3312410 h 6858000"/>
              <a:gd name="connsiteX269" fmla="*/ 805957 w 7467600"/>
              <a:gd name="connsiteY269" fmla="*/ 3330443 h 6858000"/>
              <a:gd name="connsiteX270" fmla="*/ 1318687 w 7467600"/>
              <a:gd name="connsiteY270" fmla="*/ 3113840 h 6858000"/>
              <a:gd name="connsiteX271" fmla="*/ 5453702 w 7467600"/>
              <a:gd name="connsiteY271" fmla="*/ 3090882 h 6858000"/>
              <a:gd name="connsiteX272" fmla="*/ 5480135 w 7467600"/>
              <a:gd name="connsiteY272" fmla="*/ 3565802 h 6858000"/>
              <a:gd name="connsiteX273" fmla="*/ 5499023 w 7467600"/>
              <a:gd name="connsiteY273" fmla="*/ 4166310 h 6858000"/>
              <a:gd name="connsiteX274" fmla="*/ 5547022 w 7467600"/>
              <a:gd name="connsiteY274" fmla="*/ 3607838 h 6858000"/>
              <a:gd name="connsiteX275" fmla="*/ 5515964 w 7467600"/>
              <a:gd name="connsiteY275" fmla="*/ 3378541 h 6858000"/>
              <a:gd name="connsiteX276" fmla="*/ 5453702 w 7467600"/>
              <a:gd name="connsiteY276" fmla="*/ 3090882 h 6858000"/>
              <a:gd name="connsiteX277" fmla="*/ 1238695 w 7467600"/>
              <a:gd name="connsiteY277" fmla="*/ 3076820 h 6858000"/>
              <a:gd name="connsiteX278" fmla="*/ 716371 w 7467600"/>
              <a:gd name="connsiteY278" fmla="*/ 3293249 h 6858000"/>
              <a:gd name="connsiteX279" fmla="*/ 579522 w 7467600"/>
              <a:gd name="connsiteY279" fmla="*/ 3371759 h 6858000"/>
              <a:gd name="connsiteX280" fmla="*/ 600288 w 7467600"/>
              <a:gd name="connsiteY280" fmla="*/ 3365555 h 6858000"/>
              <a:gd name="connsiteX281" fmla="*/ 840692 w 7467600"/>
              <a:gd name="connsiteY281" fmla="*/ 3284921 h 6858000"/>
              <a:gd name="connsiteX282" fmla="*/ 979248 w 7467600"/>
              <a:gd name="connsiteY282" fmla="*/ 3221003 h 6858000"/>
              <a:gd name="connsiteX283" fmla="*/ 1053282 w 7467600"/>
              <a:gd name="connsiteY283" fmla="*/ 3185247 h 6858000"/>
              <a:gd name="connsiteX284" fmla="*/ 1320603 w 7467600"/>
              <a:gd name="connsiteY284" fmla="*/ 3081281 h 6858000"/>
              <a:gd name="connsiteX285" fmla="*/ 1238695 w 7467600"/>
              <a:gd name="connsiteY285" fmla="*/ 3076820 h 6858000"/>
              <a:gd name="connsiteX286" fmla="*/ 5425627 w 7467600"/>
              <a:gd name="connsiteY286" fmla="*/ 2954192 h 6858000"/>
              <a:gd name="connsiteX287" fmla="*/ 5470770 w 7467600"/>
              <a:gd name="connsiteY287" fmla="*/ 3005435 h 6858000"/>
              <a:gd name="connsiteX288" fmla="*/ 5519779 w 7467600"/>
              <a:gd name="connsiteY288" fmla="*/ 4359223 h 6858000"/>
              <a:gd name="connsiteX289" fmla="*/ 5520293 w 7467600"/>
              <a:gd name="connsiteY289" fmla="*/ 4360602 h 6858000"/>
              <a:gd name="connsiteX290" fmla="*/ 5767221 w 7467600"/>
              <a:gd name="connsiteY290" fmla="*/ 4665564 h 6858000"/>
              <a:gd name="connsiteX291" fmla="*/ 6937169 w 7467600"/>
              <a:gd name="connsiteY291" fmla="*/ 4815941 h 6858000"/>
              <a:gd name="connsiteX292" fmla="*/ 6953922 w 7467600"/>
              <a:gd name="connsiteY292" fmla="*/ 4890068 h 6858000"/>
              <a:gd name="connsiteX293" fmla="*/ 6071359 w 7467600"/>
              <a:gd name="connsiteY293" fmla="*/ 4770770 h 6858000"/>
              <a:gd name="connsiteX294" fmla="*/ 6038839 w 7467600"/>
              <a:gd name="connsiteY294" fmla="*/ 4764474 h 6858000"/>
              <a:gd name="connsiteX295" fmla="*/ 6038706 w 7467600"/>
              <a:gd name="connsiteY295" fmla="*/ 4763847 h 6858000"/>
              <a:gd name="connsiteX296" fmla="*/ 6037784 w 7467600"/>
              <a:gd name="connsiteY296" fmla="*/ 4764270 h 6858000"/>
              <a:gd name="connsiteX297" fmla="*/ 6038839 w 7467600"/>
              <a:gd name="connsiteY297" fmla="*/ 4764474 h 6858000"/>
              <a:gd name="connsiteX298" fmla="*/ 6040338 w 7467600"/>
              <a:gd name="connsiteY298" fmla="*/ 4771418 h 6858000"/>
              <a:gd name="connsiteX299" fmla="*/ 6024488 w 7467600"/>
              <a:gd name="connsiteY299" fmla="*/ 4809903 h 6858000"/>
              <a:gd name="connsiteX300" fmla="*/ 5599771 w 7467600"/>
              <a:gd name="connsiteY300" fmla="*/ 5509652 h 6858000"/>
              <a:gd name="connsiteX301" fmla="*/ 5548843 w 7467600"/>
              <a:gd name="connsiteY301" fmla="*/ 5563845 h 6858000"/>
              <a:gd name="connsiteX302" fmla="*/ 5940952 w 7467600"/>
              <a:gd name="connsiteY302" fmla="*/ 6250028 h 6858000"/>
              <a:gd name="connsiteX303" fmla="*/ 6043441 w 7467600"/>
              <a:gd name="connsiteY303" fmla="*/ 6665847 h 6858000"/>
              <a:gd name="connsiteX304" fmla="*/ 6093432 w 7467600"/>
              <a:gd name="connsiteY304" fmla="*/ 6858000 h 6858000"/>
              <a:gd name="connsiteX305" fmla="*/ 6034344 w 7467600"/>
              <a:gd name="connsiteY305" fmla="*/ 6858000 h 6858000"/>
              <a:gd name="connsiteX306" fmla="*/ 6026679 w 7467600"/>
              <a:gd name="connsiteY306" fmla="*/ 6836959 h 6858000"/>
              <a:gd name="connsiteX307" fmla="*/ 5800441 w 7467600"/>
              <a:gd name="connsiteY307" fmla="*/ 6335286 h 6858000"/>
              <a:gd name="connsiteX308" fmla="*/ 5526562 w 7467600"/>
              <a:gd name="connsiteY308" fmla="*/ 5705388 h 6858000"/>
              <a:gd name="connsiteX309" fmla="*/ 5519640 w 7467600"/>
              <a:gd name="connsiteY309" fmla="*/ 5683774 h 6858000"/>
              <a:gd name="connsiteX310" fmla="*/ 5844559 w 7467600"/>
              <a:gd name="connsiteY310" fmla="*/ 6553349 h 6858000"/>
              <a:gd name="connsiteX311" fmla="*/ 5975994 w 7467600"/>
              <a:gd name="connsiteY311" fmla="*/ 6858000 h 6858000"/>
              <a:gd name="connsiteX312" fmla="*/ 5898547 w 7467600"/>
              <a:gd name="connsiteY312" fmla="*/ 6858000 h 6858000"/>
              <a:gd name="connsiteX313" fmla="*/ 5682041 w 7467600"/>
              <a:gd name="connsiteY313" fmla="*/ 6355860 h 6858000"/>
              <a:gd name="connsiteX314" fmla="*/ 5461758 w 7467600"/>
              <a:gd name="connsiteY314" fmla="*/ 5820220 h 6858000"/>
              <a:gd name="connsiteX315" fmla="*/ 5237282 w 7467600"/>
              <a:gd name="connsiteY315" fmla="*/ 6579086 h 6858000"/>
              <a:gd name="connsiteX316" fmla="*/ 5115009 w 7467600"/>
              <a:gd name="connsiteY316" fmla="*/ 6858000 h 6858000"/>
              <a:gd name="connsiteX317" fmla="*/ 5028074 w 7467600"/>
              <a:gd name="connsiteY317" fmla="*/ 6858000 h 6858000"/>
              <a:gd name="connsiteX318" fmla="*/ 5079508 w 7467600"/>
              <a:gd name="connsiteY318" fmla="*/ 6749074 h 6858000"/>
              <a:gd name="connsiteX319" fmla="*/ 5371846 w 7467600"/>
              <a:gd name="connsiteY319" fmla="*/ 5924413 h 6858000"/>
              <a:gd name="connsiteX320" fmla="*/ 5270512 w 7467600"/>
              <a:gd name="connsiteY320" fmla="*/ 6138975 h 6858000"/>
              <a:gd name="connsiteX321" fmla="*/ 5062409 w 7467600"/>
              <a:gd name="connsiteY321" fmla="*/ 6653544 h 6858000"/>
              <a:gd name="connsiteX322" fmla="*/ 5036628 w 7467600"/>
              <a:gd name="connsiteY322" fmla="*/ 6754247 h 6858000"/>
              <a:gd name="connsiteX323" fmla="*/ 5009112 w 7467600"/>
              <a:gd name="connsiteY323" fmla="*/ 6858000 h 6858000"/>
              <a:gd name="connsiteX324" fmla="*/ 4976679 w 7467600"/>
              <a:gd name="connsiteY324" fmla="*/ 6858000 h 6858000"/>
              <a:gd name="connsiteX325" fmla="*/ 5006537 w 7467600"/>
              <a:gd name="connsiteY325" fmla="*/ 6747068 h 6858000"/>
              <a:gd name="connsiteX326" fmla="*/ 5032723 w 7467600"/>
              <a:gd name="connsiteY326" fmla="*/ 6644957 h 6858000"/>
              <a:gd name="connsiteX327" fmla="*/ 5242949 w 7467600"/>
              <a:gd name="connsiteY327" fmla="*/ 6125175 h 6858000"/>
              <a:gd name="connsiteX328" fmla="*/ 5286321 w 7467600"/>
              <a:gd name="connsiteY328" fmla="*/ 6033555 h 6858000"/>
              <a:gd name="connsiteX329" fmla="*/ 5008210 w 7467600"/>
              <a:gd name="connsiteY329" fmla="*/ 6649194 h 6858000"/>
              <a:gd name="connsiteX330" fmla="*/ 4986321 w 7467600"/>
              <a:gd name="connsiteY330" fmla="*/ 6765687 h 6858000"/>
              <a:gd name="connsiteX331" fmla="*/ 4973474 w 7467600"/>
              <a:gd name="connsiteY331" fmla="*/ 6858000 h 6858000"/>
              <a:gd name="connsiteX332" fmla="*/ 4907178 w 7467600"/>
              <a:gd name="connsiteY332" fmla="*/ 6858000 h 6858000"/>
              <a:gd name="connsiteX333" fmla="*/ 4910810 w 7467600"/>
              <a:gd name="connsiteY333" fmla="*/ 6829660 h 6858000"/>
              <a:gd name="connsiteX334" fmla="*/ 4987461 w 7467600"/>
              <a:gd name="connsiteY334" fmla="*/ 6432994 h 6858000"/>
              <a:gd name="connsiteX335" fmla="*/ 5179262 w 7467600"/>
              <a:gd name="connsiteY335" fmla="*/ 6035044 h 6858000"/>
              <a:gd name="connsiteX336" fmla="*/ 4689678 w 7467600"/>
              <a:gd name="connsiteY336" fmla="*/ 6440241 h 6858000"/>
              <a:gd name="connsiteX337" fmla="*/ 4477543 w 7467600"/>
              <a:gd name="connsiteY337" fmla="*/ 6674836 h 6858000"/>
              <a:gd name="connsiteX338" fmla="*/ 4329957 w 7467600"/>
              <a:gd name="connsiteY338" fmla="*/ 6858000 h 6858000"/>
              <a:gd name="connsiteX339" fmla="*/ 4218595 w 7467600"/>
              <a:gd name="connsiteY339" fmla="*/ 6858000 h 6858000"/>
              <a:gd name="connsiteX340" fmla="*/ 4368888 w 7467600"/>
              <a:gd name="connsiteY340" fmla="*/ 6668412 h 6858000"/>
              <a:gd name="connsiteX341" fmla="*/ 4563091 w 7467600"/>
              <a:gd name="connsiteY341" fmla="*/ 6442508 h 6858000"/>
              <a:gd name="connsiteX342" fmla="*/ 5387324 w 7467600"/>
              <a:gd name="connsiteY342" fmla="*/ 5705830 h 6858000"/>
              <a:gd name="connsiteX343" fmla="*/ 5073620 w 7467600"/>
              <a:gd name="connsiteY343" fmla="*/ 5955437 h 6858000"/>
              <a:gd name="connsiteX344" fmla="*/ 4689789 w 7467600"/>
              <a:gd name="connsiteY344" fmla="*/ 6268382 h 6858000"/>
              <a:gd name="connsiteX345" fmla="*/ 4418722 w 7467600"/>
              <a:gd name="connsiteY345" fmla="*/ 6570886 h 6858000"/>
              <a:gd name="connsiteX346" fmla="*/ 4214944 w 7467600"/>
              <a:gd name="connsiteY346" fmla="*/ 6858000 h 6858000"/>
              <a:gd name="connsiteX347" fmla="*/ 4177898 w 7467600"/>
              <a:gd name="connsiteY347" fmla="*/ 6858000 h 6858000"/>
              <a:gd name="connsiteX348" fmla="*/ 4391597 w 7467600"/>
              <a:gd name="connsiteY348" fmla="*/ 6556370 h 6858000"/>
              <a:gd name="connsiteX349" fmla="*/ 4668889 w 7467600"/>
              <a:gd name="connsiteY349" fmla="*/ 6246399 h 6858000"/>
              <a:gd name="connsiteX350" fmla="*/ 5055427 w 7467600"/>
              <a:gd name="connsiteY350" fmla="*/ 5931476 h 6858000"/>
              <a:gd name="connsiteX351" fmla="*/ 5371814 w 7467600"/>
              <a:gd name="connsiteY351" fmla="*/ 5678975 h 6858000"/>
              <a:gd name="connsiteX352" fmla="*/ 4987918 w 7467600"/>
              <a:gd name="connsiteY352" fmla="*/ 5838701 h 6858000"/>
              <a:gd name="connsiteX353" fmla="*/ 4317146 w 7467600"/>
              <a:gd name="connsiteY353" fmla="*/ 6587716 h 6858000"/>
              <a:gd name="connsiteX354" fmla="*/ 4171627 w 7467600"/>
              <a:gd name="connsiteY354" fmla="*/ 6858000 h 6858000"/>
              <a:gd name="connsiteX355" fmla="*/ 4081585 w 7467600"/>
              <a:gd name="connsiteY355" fmla="*/ 6858000 h 6858000"/>
              <a:gd name="connsiteX356" fmla="*/ 4238603 w 7467600"/>
              <a:gd name="connsiteY356" fmla="*/ 6559341 h 6858000"/>
              <a:gd name="connsiteX357" fmla="*/ 4778333 w 7467600"/>
              <a:gd name="connsiteY357" fmla="*/ 5873626 h 6858000"/>
              <a:gd name="connsiteX358" fmla="*/ 5414185 w 7467600"/>
              <a:gd name="connsiteY358" fmla="*/ 5573882 h 6858000"/>
              <a:gd name="connsiteX359" fmla="*/ 5959648 w 7467600"/>
              <a:gd name="connsiteY359" fmla="*/ 4760797 h 6858000"/>
              <a:gd name="connsiteX360" fmla="*/ 5355019 w 7467600"/>
              <a:gd name="connsiteY360" fmla="*/ 4734672 h 6858000"/>
              <a:gd name="connsiteX361" fmla="*/ 5083565 w 7467600"/>
              <a:gd name="connsiteY361" fmla="*/ 5179121 h 6858000"/>
              <a:gd name="connsiteX362" fmla="*/ 4713577 w 7467600"/>
              <a:gd name="connsiteY362" fmla="*/ 5616803 h 6858000"/>
              <a:gd name="connsiteX363" fmla="*/ 3989559 w 7467600"/>
              <a:gd name="connsiteY363" fmla="*/ 6145945 h 6858000"/>
              <a:gd name="connsiteX364" fmla="*/ 3939824 w 7467600"/>
              <a:gd name="connsiteY364" fmla="*/ 6066900 h 6858000"/>
              <a:gd name="connsiteX365" fmla="*/ 4584537 w 7467600"/>
              <a:gd name="connsiteY365" fmla="*/ 5324826 h 6858000"/>
              <a:gd name="connsiteX366" fmla="*/ 5037105 w 7467600"/>
              <a:gd name="connsiteY366" fmla="*/ 5088765 h 6858000"/>
              <a:gd name="connsiteX367" fmla="*/ 5039930 w 7467600"/>
              <a:gd name="connsiteY367" fmla="*/ 5089585 h 6858000"/>
              <a:gd name="connsiteX368" fmla="*/ 5263764 w 7467600"/>
              <a:gd name="connsiteY368" fmla="*/ 4735525 h 6858000"/>
              <a:gd name="connsiteX369" fmla="*/ 4086300 w 7467600"/>
              <a:gd name="connsiteY369" fmla="*/ 4884599 h 6858000"/>
              <a:gd name="connsiteX370" fmla="*/ 4085485 w 7467600"/>
              <a:gd name="connsiteY370" fmla="*/ 4899070 h 6858000"/>
              <a:gd name="connsiteX371" fmla="*/ 3871915 w 7467600"/>
              <a:gd name="connsiteY371" fmla="*/ 5253645 h 6858000"/>
              <a:gd name="connsiteX372" fmla="*/ 3799374 w 7467600"/>
              <a:gd name="connsiteY372" fmla="*/ 5466127 h 6858000"/>
              <a:gd name="connsiteX373" fmla="*/ 3498850 w 7467600"/>
              <a:gd name="connsiteY373" fmla="*/ 6661888 h 6858000"/>
              <a:gd name="connsiteX374" fmla="*/ 3399216 w 7467600"/>
              <a:gd name="connsiteY374" fmla="*/ 6858000 h 6858000"/>
              <a:gd name="connsiteX375" fmla="*/ 3303688 w 7467600"/>
              <a:gd name="connsiteY375" fmla="*/ 6858000 h 6858000"/>
              <a:gd name="connsiteX376" fmla="*/ 3391774 w 7467600"/>
              <a:gd name="connsiteY376" fmla="*/ 6697181 h 6858000"/>
              <a:gd name="connsiteX377" fmla="*/ 3735540 w 7467600"/>
              <a:gd name="connsiteY377" fmla="*/ 5546923 h 6858000"/>
              <a:gd name="connsiteX378" fmla="*/ 3729438 w 7467600"/>
              <a:gd name="connsiteY378" fmla="*/ 5569058 h 6858000"/>
              <a:gd name="connsiteX379" fmla="*/ 3707782 w 7467600"/>
              <a:gd name="connsiteY379" fmla="*/ 5644908 h 6858000"/>
              <a:gd name="connsiteX380" fmla="*/ 3583827 w 7467600"/>
              <a:gd name="connsiteY380" fmla="*/ 6039215 h 6858000"/>
              <a:gd name="connsiteX381" fmla="*/ 3547861 w 7467600"/>
              <a:gd name="connsiteY381" fmla="*/ 6129609 h 6858000"/>
              <a:gd name="connsiteX382" fmla="*/ 3490905 w 7467600"/>
              <a:gd name="connsiteY382" fmla="*/ 6277660 h 6858000"/>
              <a:gd name="connsiteX383" fmla="*/ 3455859 w 7467600"/>
              <a:gd name="connsiteY383" fmla="*/ 6391301 h 6858000"/>
              <a:gd name="connsiteX384" fmla="*/ 3429112 w 7467600"/>
              <a:gd name="connsiteY384" fmla="*/ 6479469 h 6858000"/>
              <a:gd name="connsiteX385" fmla="*/ 3304862 w 7467600"/>
              <a:gd name="connsiteY385" fmla="*/ 6796476 h 6858000"/>
              <a:gd name="connsiteX386" fmla="*/ 3276071 w 7467600"/>
              <a:gd name="connsiteY386" fmla="*/ 6858000 h 6858000"/>
              <a:gd name="connsiteX387" fmla="*/ 3240805 w 7467600"/>
              <a:gd name="connsiteY387" fmla="*/ 6858000 h 6858000"/>
              <a:gd name="connsiteX388" fmla="*/ 3275917 w 7467600"/>
              <a:gd name="connsiteY388" fmla="*/ 6783192 h 6858000"/>
              <a:gd name="connsiteX389" fmla="*/ 3399358 w 7467600"/>
              <a:gd name="connsiteY389" fmla="*/ 6469011 h 6858000"/>
              <a:gd name="connsiteX390" fmla="*/ 3425650 w 7467600"/>
              <a:gd name="connsiteY390" fmla="*/ 6381333 h 6858000"/>
              <a:gd name="connsiteX391" fmla="*/ 3460661 w 7467600"/>
              <a:gd name="connsiteY391" fmla="*/ 6266763 h 6858000"/>
              <a:gd name="connsiteX392" fmla="*/ 3518021 w 7467600"/>
              <a:gd name="connsiteY392" fmla="*/ 6117298 h 6858000"/>
              <a:gd name="connsiteX393" fmla="*/ 3554035 w 7467600"/>
              <a:gd name="connsiteY393" fmla="*/ 6027832 h 6858000"/>
              <a:gd name="connsiteX394" fmla="*/ 3677174 w 7467600"/>
              <a:gd name="connsiteY394" fmla="*/ 5636351 h 6858000"/>
              <a:gd name="connsiteX395" fmla="*/ 3698819 w 7467600"/>
              <a:gd name="connsiteY395" fmla="*/ 5560503 h 6858000"/>
              <a:gd name="connsiteX396" fmla="*/ 3702094 w 7467600"/>
              <a:gd name="connsiteY396" fmla="*/ 5549194 h 6858000"/>
              <a:gd name="connsiteX397" fmla="*/ 3398355 w 7467600"/>
              <a:gd name="connsiteY397" fmla="*/ 6094603 h 6858000"/>
              <a:gd name="connsiteX398" fmla="*/ 3193941 w 7467600"/>
              <a:gd name="connsiteY398" fmla="*/ 6798775 h 6858000"/>
              <a:gd name="connsiteX399" fmla="*/ 3184140 w 7467600"/>
              <a:gd name="connsiteY399" fmla="*/ 6858000 h 6858000"/>
              <a:gd name="connsiteX400" fmla="*/ 3099978 w 7467600"/>
              <a:gd name="connsiteY400" fmla="*/ 6858000 h 6858000"/>
              <a:gd name="connsiteX401" fmla="*/ 3101556 w 7467600"/>
              <a:gd name="connsiteY401" fmla="*/ 6843337 h 6858000"/>
              <a:gd name="connsiteX402" fmla="*/ 3370162 w 7467600"/>
              <a:gd name="connsiteY402" fmla="*/ 5785550 h 6858000"/>
              <a:gd name="connsiteX403" fmla="*/ 3746477 w 7467600"/>
              <a:gd name="connsiteY403" fmla="*/ 5377889 h 6858000"/>
              <a:gd name="connsiteX404" fmla="*/ 3863399 w 7467600"/>
              <a:gd name="connsiteY404" fmla="*/ 5087257 h 6858000"/>
              <a:gd name="connsiteX405" fmla="*/ 3968712 w 7467600"/>
              <a:gd name="connsiteY405" fmla="*/ 4913989 h 6858000"/>
              <a:gd name="connsiteX406" fmla="*/ 2792390 w 7467600"/>
              <a:gd name="connsiteY406" fmla="*/ 5382974 h 6858000"/>
              <a:gd name="connsiteX407" fmla="*/ 2714982 w 7467600"/>
              <a:gd name="connsiteY407" fmla="*/ 5427051 h 6858000"/>
              <a:gd name="connsiteX408" fmla="*/ 2813361 w 7467600"/>
              <a:gd name="connsiteY408" fmla="*/ 6023912 h 6858000"/>
              <a:gd name="connsiteX409" fmla="*/ 2688430 w 7467600"/>
              <a:gd name="connsiteY409" fmla="*/ 6801564 h 6858000"/>
              <a:gd name="connsiteX410" fmla="*/ 2629626 w 7467600"/>
              <a:gd name="connsiteY410" fmla="*/ 6763394 h 6858000"/>
              <a:gd name="connsiteX411" fmla="*/ 2565328 w 7467600"/>
              <a:gd name="connsiteY411" fmla="*/ 5516399 h 6858000"/>
              <a:gd name="connsiteX412" fmla="*/ 1922999 w 7467600"/>
              <a:gd name="connsiteY412" fmla="*/ 5980343 h 6858000"/>
              <a:gd name="connsiteX413" fmla="*/ 1950261 w 7467600"/>
              <a:gd name="connsiteY413" fmla="*/ 6405858 h 6858000"/>
              <a:gd name="connsiteX414" fmla="*/ 2365554 w 7467600"/>
              <a:gd name="connsiteY414" fmla="*/ 6759107 h 6858000"/>
              <a:gd name="connsiteX415" fmla="*/ 2424142 w 7467600"/>
              <a:gd name="connsiteY415" fmla="*/ 6858000 h 6858000"/>
              <a:gd name="connsiteX416" fmla="*/ 2395994 w 7467600"/>
              <a:gd name="connsiteY416" fmla="*/ 6858000 h 6858000"/>
              <a:gd name="connsiteX417" fmla="*/ 2392863 w 7467600"/>
              <a:gd name="connsiteY417" fmla="*/ 6852964 h 6858000"/>
              <a:gd name="connsiteX418" fmla="*/ 2017589 w 7467600"/>
              <a:gd name="connsiteY418" fmla="*/ 6493982 h 6858000"/>
              <a:gd name="connsiteX419" fmla="*/ 2147336 w 7467600"/>
              <a:gd name="connsiteY419" fmla="*/ 6594052 h 6858000"/>
              <a:gd name="connsiteX420" fmla="*/ 2207047 w 7467600"/>
              <a:gd name="connsiteY420" fmla="*/ 6654540 h 6858000"/>
              <a:gd name="connsiteX421" fmla="*/ 2299106 w 7467600"/>
              <a:gd name="connsiteY421" fmla="*/ 6778931 h 6858000"/>
              <a:gd name="connsiteX422" fmla="*/ 2314430 w 7467600"/>
              <a:gd name="connsiteY422" fmla="*/ 6801144 h 6858000"/>
              <a:gd name="connsiteX423" fmla="*/ 2352406 w 7467600"/>
              <a:gd name="connsiteY423" fmla="*/ 6858000 h 6858000"/>
              <a:gd name="connsiteX424" fmla="*/ 2314492 w 7467600"/>
              <a:gd name="connsiteY424" fmla="*/ 6858000 h 6858000"/>
              <a:gd name="connsiteX425" fmla="*/ 2288095 w 7467600"/>
              <a:gd name="connsiteY425" fmla="*/ 6818030 h 6858000"/>
              <a:gd name="connsiteX426" fmla="*/ 2272768 w 7467600"/>
              <a:gd name="connsiteY426" fmla="*/ 6795822 h 6858000"/>
              <a:gd name="connsiteX427" fmla="*/ 2182715 w 7467600"/>
              <a:gd name="connsiteY427" fmla="*/ 6675071 h 6858000"/>
              <a:gd name="connsiteX428" fmla="*/ 2032061 w 7467600"/>
              <a:gd name="connsiteY428" fmla="*/ 6541380 h 6858000"/>
              <a:gd name="connsiteX429" fmla="*/ 2257220 w 7467600"/>
              <a:gd name="connsiteY429" fmla="*/ 6826257 h 6858000"/>
              <a:gd name="connsiteX430" fmla="*/ 2281324 w 7467600"/>
              <a:gd name="connsiteY430" fmla="*/ 6858000 h 6858000"/>
              <a:gd name="connsiteX431" fmla="*/ 2242860 w 7467600"/>
              <a:gd name="connsiteY431" fmla="*/ 6858000 h 6858000"/>
              <a:gd name="connsiteX432" fmla="*/ 2232818 w 7467600"/>
              <a:gd name="connsiteY432" fmla="*/ 6844926 h 6858000"/>
              <a:gd name="connsiteX433" fmla="*/ 1990172 w 7467600"/>
              <a:gd name="connsiteY433" fmla="*/ 6542121 h 6858000"/>
              <a:gd name="connsiteX434" fmla="*/ 2124090 w 7467600"/>
              <a:gd name="connsiteY434" fmla="*/ 6761017 h 6858000"/>
              <a:gd name="connsiteX435" fmla="*/ 2200380 w 7467600"/>
              <a:gd name="connsiteY435" fmla="*/ 6858000 h 6858000"/>
              <a:gd name="connsiteX436" fmla="*/ 2147507 w 7467600"/>
              <a:gd name="connsiteY436" fmla="*/ 6858000 h 6858000"/>
              <a:gd name="connsiteX437" fmla="*/ 2070668 w 7467600"/>
              <a:gd name="connsiteY437" fmla="*/ 6761520 h 6858000"/>
              <a:gd name="connsiteX438" fmla="*/ 1975142 w 7467600"/>
              <a:gd name="connsiteY438" fmla="*/ 6585570 h 6858000"/>
              <a:gd name="connsiteX439" fmla="*/ 2050035 w 7467600"/>
              <a:gd name="connsiteY439" fmla="*/ 6813345 h 6858000"/>
              <a:gd name="connsiteX440" fmla="*/ 2063025 w 7467600"/>
              <a:gd name="connsiteY440" fmla="*/ 6858000 h 6858000"/>
              <a:gd name="connsiteX441" fmla="*/ 2021675 w 7467600"/>
              <a:gd name="connsiteY441" fmla="*/ 6858000 h 6858000"/>
              <a:gd name="connsiteX442" fmla="*/ 2019308 w 7467600"/>
              <a:gd name="connsiteY442" fmla="*/ 6847118 h 6858000"/>
              <a:gd name="connsiteX443" fmla="*/ 1938835 w 7467600"/>
              <a:gd name="connsiteY443" fmla="*/ 6551160 h 6858000"/>
              <a:gd name="connsiteX444" fmla="*/ 1953230 w 7467600"/>
              <a:gd name="connsiteY444" fmla="*/ 6759699 h 6858000"/>
              <a:gd name="connsiteX445" fmla="*/ 1956763 w 7467600"/>
              <a:gd name="connsiteY445" fmla="*/ 6778191 h 6858000"/>
              <a:gd name="connsiteX446" fmla="*/ 1967925 w 7467600"/>
              <a:gd name="connsiteY446" fmla="*/ 6858000 h 6858000"/>
              <a:gd name="connsiteX447" fmla="*/ 1936622 w 7467600"/>
              <a:gd name="connsiteY447" fmla="*/ 6858000 h 6858000"/>
              <a:gd name="connsiteX448" fmla="*/ 1926261 w 7467600"/>
              <a:gd name="connsiteY448" fmla="*/ 6784064 h 6858000"/>
              <a:gd name="connsiteX449" fmla="*/ 1922724 w 7467600"/>
              <a:gd name="connsiteY449" fmla="*/ 6765577 h 6858000"/>
              <a:gd name="connsiteX450" fmla="*/ 1904650 w 7467600"/>
              <a:gd name="connsiteY450" fmla="*/ 6639616 h 6858000"/>
              <a:gd name="connsiteX451" fmla="*/ 1885273 w 7467600"/>
              <a:gd name="connsiteY451" fmla="*/ 6858000 h 6858000"/>
              <a:gd name="connsiteX452" fmla="*/ 1854363 w 7467600"/>
              <a:gd name="connsiteY452" fmla="*/ 6858000 h 6858000"/>
              <a:gd name="connsiteX453" fmla="*/ 1880391 w 7467600"/>
              <a:gd name="connsiteY453" fmla="*/ 6603796 h 6858000"/>
              <a:gd name="connsiteX454" fmla="*/ 1818273 w 7467600"/>
              <a:gd name="connsiteY454" fmla="*/ 6715729 h 6858000"/>
              <a:gd name="connsiteX455" fmla="*/ 1794691 w 7467600"/>
              <a:gd name="connsiteY455" fmla="*/ 6843239 h 6858000"/>
              <a:gd name="connsiteX456" fmla="*/ 1794914 w 7467600"/>
              <a:gd name="connsiteY456" fmla="*/ 6858000 h 6858000"/>
              <a:gd name="connsiteX457" fmla="*/ 1746128 w 7467600"/>
              <a:gd name="connsiteY457" fmla="*/ 6858000 h 6858000"/>
              <a:gd name="connsiteX458" fmla="*/ 1753934 w 7467600"/>
              <a:gd name="connsiteY458" fmla="*/ 6724796 h 6858000"/>
              <a:gd name="connsiteX459" fmla="*/ 1792053 w 7467600"/>
              <a:gd name="connsiteY459" fmla="*/ 6572396 h 6858000"/>
              <a:gd name="connsiteX460" fmla="*/ 1862248 w 7467600"/>
              <a:gd name="connsiteY460" fmla="*/ 6266397 h 6858000"/>
              <a:gd name="connsiteX461" fmla="*/ 1862250 w 7467600"/>
              <a:gd name="connsiteY461" fmla="*/ 6033531 h 6858000"/>
              <a:gd name="connsiteX462" fmla="*/ 1211999 w 7467600"/>
              <a:gd name="connsiteY462" fmla="*/ 6683610 h 6858000"/>
              <a:gd name="connsiteX463" fmla="*/ 1213266 w 7467600"/>
              <a:gd name="connsiteY463" fmla="*/ 6691947 h 6858000"/>
              <a:gd name="connsiteX464" fmla="*/ 1203370 w 7467600"/>
              <a:gd name="connsiteY464" fmla="*/ 6850676 h 6858000"/>
              <a:gd name="connsiteX465" fmla="*/ 1203671 w 7467600"/>
              <a:gd name="connsiteY465" fmla="*/ 6858000 h 6858000"/>
              <a:gd name="connsiteX466" fmla="*/ 1143180 w 7467600"/>
              <a:gd name="connsiteY466" fmla="*/ 6858000 h 6858000"/>
              <a:gd name="connsiteX467" fmla="*/ 1142176 w 7467600"/>
              <a:gd name="connsiteY467" fmla="*/ 6766045 h 6858000"/>
              <a:gd name="connsiteX468" fmla="*/ 1067484 w 7467600"/>
              <a:gd name="connsiteY468" fmla="*/ 6858000 h 6858000"/>
              <a:gd name="connsiteX469" fmla="*/ 953928 w 7467600"/>
              <a:gd name="connsiteY469" fmla="*/ 6858000 h 6858000"/>
              <a:gd name="connsiteX470" fmla="*/ 959715 w 7467600"/>
              <a:gd name="connsiteY470" fmla="*/ 6850185 h 6858000"/>
              <a:gd name="connsiteX471" fmla="*/ 1483788 w 7467600"/>
              <a:gd name="connsiteY471" fmla="*/ 6259174 h 6858000"/>
              <a:gd name="connsiteX472" fmla="*/ 1100671 w 7467600"/>
              <a:gd name="connsiteY472" fmla="*/ 6252137 h 6858000"/>
              <a:gd name="connsiteX473" fmla="*/ 1090144 w 7467600"/>
              <a:gd name="connsiteY473" fmla="*/ 6256748 h 6858000"/>
              <a:gd name="connsiteX474" fmla="*/ 1095872 w 7467600"/>
              <a:gd name="connsiteY474" fmla="*/ 6271892 h 6858000"/>
              <a:gd name="connsiteX475" fmla="*/ 262785 w 7467600"/>
              <a:gd name="connsiteY475" fmla="*/ 6845450 h 6858000"/>
              <a:gd name="connsiteX476" fmla="*/ 209968 w 7467600"/>
              <a:gd name="connsiteY476" fmla="*/ 6770713 h 6858000"/>
              <a:gd name="connsiteX477" fmla="*/ 873460 w 7467600"/>
              <a:gd name="connsiteY477" fmla="*/ 6253768 h 6858000"/>
              <a:gd name="connsiteX478" fmla="*/ 192686 w 7467600"/>
              <a:gd name="connsiteY478" fmla="*/ 5849257 h 6858000"/>
              <a:gd name="connsiteX479" fmla="*/ 4696 w 7467600"/>
              <a:gd name="connsiteY479" fmla="*/ 5697668 h 6858000"/>
              <a:gd name="connsiteX480" fmla="*/ 0 w 7467600"/>
              <a:gd name="connsiteY480" fmla="*/ 5689984 h 6858000"/>
              <a:gd name="connsiteX481" fmla="*/ 0 w 7467600"/>
              <a:gd name="connsiteY481" fmla="*/ 5513472 h 6858000"/>
              <a:gd name="connsiteX482" fmla="*/ 174101 w 7467600"/>
              <a:gd name="connsiteY482" fmla="*/ 5620277 h 6858000"/>
              <a:gd name="connsiteX483" fmla="*/ 891800 w 7467600"/>
              <a:gd name="connsiteY483" fmla="*/ 6036935 h 6858000"/>
              <a:gd name="connsiteX484" fmla="*/ 1072219 w 7467600"/>
              <a:gd name="connsiteY484" fmla="*/ 6169443 h 6858000"/>
              <a:gd name="connsiteX485" fmla="*/ 1074117 w 7467600"/>
              <a:gd name="connsiteY485" fmla="*/ 6170301 h 6858000"/>
              <a:gd name="connsiteX486" fmla="*/ 1083114 w 7467600"/>
              <a:gd name="connsiteY486" fmla="*/ 6174131 h 6858000"/>
              <a:gd name="connsiteX487" fmla="*/ 1543010 w 7467600"/>
              <a:gd name="connsiteY487" fmla="*/ 6191140 h 6858000"/>
              <a:gd name="connsiteX488" fmla="*/ 1551080 w 7467600"/>
              <a:gd name="connsiteY488" fmla="*/ 6195006 h 6858000"/>
              <a:gd name="connsiteX489" fmla="*/ 2345443 w 7467600"/>
              <a:gd name="connsiteY489" fmla="*/ 5549882 h 6858000"/>
              <a:gd name="connsiteX490" fmla="*/ 1721499 w 7467600"/>
              <a:gd name="connsiteY490" fmla="*/ 5599969 h 6858000"/>
              <a:gd name="connsiteX491" fmla="*/ 767716 w 7467600"/>
              <a:gd name="connsiteY491" fmla="*/ 5472768 h 6858000"/>
              <a:gd name="connsiteX492" fmla="*/ 722147 w 7467600"/>
              <a:gd name="connsiteY492" fmla="*/ 5393091 h 6858000"/>
              <a:gd name="connsiteX493" fmla="*/ 1485552 w 7467600"/>
              <a:gd name="connsiteY493" fmla="*/ 5313202 h 6858000"/>
              <a:gd name="connsiteX494" fmla="*/ 2143004 w 7467600"/>
              <a:gd name="connsiteY494" fmla="*/ 5402420 h 6858000"/>
              <a:gd name="connsiteX495" fmla="*/ 1933391 w 7467600"/>
              <a:gd name="connsiteY495" fmla="*/ 5156971 h 6858000"/>
              <a:gd name="connsiteX496" fmla="*/ 1827118 w 7467600"/>
              <a:gd name="connsiteY496" fmla="*/ 4968410 h 6858000"/>
              <a:gd name="connsiteX497" fmla="*/ 1837349 w 7467600"/>
              <a:gd name="connsiteY497" fmla="*/ 4956357 h 6858000"/>
              <a:gd name="connsiteX498" fmla="*/ 2162835 w 7467600"/>
              <a:gd name="connsiteY498" fmla="*/ 5187853 h 6858000"/>
              <a:gd name="connsiteX499" fmla="*/ 2257167 w 7467600"/>
              <a:gd name="connsiteY499" fmla="*/ 5462123 h 6858000"/>
              <a:gd name="connsiteX500" fmla="*/ 2261598 w 7467600"/>
              <a:gd name="connsiteY500" fmla="*/ 5467998 h 6858000"/>
              <a:gd name="connsiteX501" fmla="*/ 2437177 w 7467600"/>
              <a:gd name="connsiteY501" fmla="*/ 5479608 h 6858000"/>
              <a:gd name="connsiteX502" fmla="*/ 2445247 w 7467600"/>
              <a:gd name="connsiteY502" fmla="*/ 5483476 h 6858000"/>
              <a:gd name="connsiteX503" fmla="*/ 2743626 w 7467600"/>
              <a:gd name="connsiteY503" fmla="*/ 5304819 h 6858000"/>
              <a:gd name="connsiteX504" fmla="*/ 3048102 w 7467600"/>
              <a:gd name="connsiteY504" fmla="*/ 5150595 h 6858000"/>
              <a:gd name="connsiteX505" fmla="*/ 1799414 w 7467600"/>
              <a:gd name="connsiteY505" fmla="*/ 4694732 h 6858000"/>
              <a:gd name="connsiteX506" fmla="*/ 1771735 w 7467600"/>
              <a:gd name="connsiteY506" fmla="*/ 4619929 h 6858000"/>
              <a:gd name="connsiteX507" fmla="*/ 3104273 w 7467600"/>
              <a:gd name="connsiteY507" fmla="*/ 5076159 h 6858000"/>
              <a:gd name="connsiteX508" fmla="*/ 3113245 w 7467600"/>
              <a:gd name="connsiteY508" fmla="*/ 5090705 h 6858000"/>
              <a:gd name="connsiteX509" fmla="*/ 3126294 w 7467600"/>
              <a:gd name="connsiteY509" fmla="*/ 5114400 h 6858000"/>
              <a:gd name="connsiteX510" fmla="*/ 3937433 w 7467600"/>
              <a:gd name="connsiteY510" fmla="*/ 4830473 h 6858000"/>
              <a:gd name="connsiteX511" fmla="*/ 3590475 w 7467600"/>
              <a:gd name="connsiteY511" fmla="*/ 4597974 h 6858000"/>
              <a:gd name="connsiteX512" fmla="*/ 3100264 w 7467600"/>
              <a:gd name="connsiteY512" fmla="*/ 4579845 h 6858000"/>
              <a:gd name="connsiteX513" fmla="*/ 2183576 w 7467600"/>
              <a:gd name="connsiteY513" fmla="*/ 4227150 h 6858000"/>
              <a:gd name="connsiteX514" fmla="*/ 2151029 w 7467600"/>
              <a:gd name="connsiteY514" fmla="*/ 4146947 h 6858000"/>
              <a:gd name="connsiteX515" fmla="*/ 3563434 w 7467600"/>
              <a:gd name="connsiteY515" fmla="*/ 4469115 h 6858000"/>
              <a:gd name="connsiteX516" fmla="*/ 3177952 w 7467600"/>
              <a:gd name="connsiteY516" fmla="*/ 3657386 h 6858000"/>
              <a:gd name="connsiteX517" fmla="*/ 3189263 w 7467600"/>
              <a:gd name="connsiteY517" fmla="*/ 3625726 h 6858000"/>
              <a:gd name="connsiteX518" fmla="*/ 3560912 w 7467600"/>
              <a:gd name="connsiteY518" fmla="*/ 4079863 h 6858000"/>
              <a:gd name="connsiteX519" fmla="*/ 3626636 w 7467600"/>
              <a:gd name="connsiteY519" fmla="*/ 4512230 h 6858000"/>
              <a:gd name="connsiteX520" fmla="*/ 3653088 w 7467600"/>
              <a:gd name="connsiteY520" fmla="*/ 4521417 h 6858000"/>
              <a:gd name="connsiteX521" fmla="*/ 3988128 w 7467600"/>
              <a:gd name="connsiteY521" fmla="*/ 4817267 h 6858000"/>
              <a:gd name="connsiteX522" fmla="*/ 4830582 w 7467600"/>
              <a:gd name="connsiteY522" fmla="*/ 4676000 h 6858000"/>
              <a:gd name="connsiteX523" fmla="*/ 4830100 w 7467600"/>
              <a:gd name="connsiteY523" fmla="*/ 4675554 h 6858000"/>
              <a:gd name="connsiteX524" fmla="*/ 4036318 w 7467600"/>
              <a:gd name="connsiteY524" fmla="*/ 4147013 h 6858000"/>
              <a:gd name="connsiteX525" fmla="*/ 3432098 w 7467600"/>
              <a:gd name="connsiteY525" fmla="*/ 3537312 h 6858000"/>
              <a:gd name="connsiteX526" fmla="*/ 3446761 w 7467600"/>
              <a:gd name="connsiteY526" fmla="*/ 3461278 h 6858000"/>
              <a:gd name="connsiteX527" fmla="*/ 4419733 w 7467600"/>
              <a:gd name="connsiteY527" fmla="*/ 3963555 h 6858000"/>
              <a:gd name="connsiteX528" fmla="*/ 4781371 w 7467600"/>
              <a:gd name="connsiteY528" fmla="*/ 4458604 h 6858000"/>
              <a:gd name="connsiteX529" fmla="*/ 4780440 w 7467600"/>
              <a:gd name="connsiteY529" fmla="*/ 4470290 h 6858000"/>
              <a:gd name="connsiteX530" fmla="*/ 4898954 w 7467600"/>
              <a:gd name="connsiteY530" fmla="*/ 4662092 h 6858000"/>
              <a:gd name="connsiteX531" fmla="*/ 4900699 w 7467600"/>
              <a:gd name="connsiteY531" fmla="*/ 4670867 h 6858000"/>
              <a:gd name="connsiteX532" fmla="*/ 5714511 w 7467600"/>
              <a:gd name="connsiteY532" fmla="*/ 4663483 h 6858000"/>
              <a:gd name="connsiteX533" fmla="*/ 5464793 w 7467600"/>
              <a:gd name="connsiteY533" fmla="*/ 4393556 h 6858000"/>
              <a:gd name="connsiteX534" fmla="*/ 5461897 w 7467600"/>
              <a:gd name="connsiteY534" fmla="*/ 4390879 h 6858000"/>
              <a:gd name="connsiteX535" fmla="*/ 4294126 w 7467600"/>
              <a:gd name="connsiteY535" fmla="*/ 3303048 h 6858000"/>
              <a:gd name="connsiteX536" fmla="*/ 4305321 w 7467600"/>
              <a:gd name="connsiteY536" fmla="*/ 3256953 h 6858000"/>
              <a:gd name="connsiteX537" fmla="*/ 4949299 w 7467600"/>
              <a:gd name="connsiteY537" fmla="*/ 3766336 h 6858000"/>
              <a:gd name="connsiteX538" fmla="*/ 5291452 w 7467600"/>
              <a:gd name="connsiteY538" fmla="*/ 4076801 h 6858000"/>
              <a:gd name="connsiteX539" fmla="*/ 5434998 w 7467600"/>
              <a:gd name="connsiteY539" fmla="*/ 4254100 h 6858000"/>
              <a:gd name="connsiteX540" fmla="*/ 5351015 w 7467600"/>
              <a:gd name="connsiteY540" fmla="*/ 3760989 h 6858000"/>
              <a:gd name="connsiteX541" fmla="*/ 5413780 w 7467600"/>
              <a:gd name="connsiteY541" fmla="*/ 2966265 h 6858000"/>
              <a:gd name="connsiteX542" fmla="*/ 5425627 w 7467600"/>
              <a:gd name="connsiteY542" fmla="*/ 2954192 h 6858000"/>
              <a:gd name="connsiteX543" fmla="*/ 6604735 w 7467600"/>
              <a:gd name="connsiteY543" fmla="*/ 2041381 h 6858000"/>
              <a:gd name="connsiteX544" fmla="*/ 7204487 w 7467600"/>
              <a:gd name="connsiteY544" fmla="*/ 2742112 h 6858000"/>
              <a:gd name="connsiteX545" fmla="*/ 7131592 w 7467600"/>
              <a:gd name="connsiteY545" fmla="*/ 2672096 h 6858000"/>
              <a:gd name="connsiteX546" fmla="*/ 6996344 w 7467600"/>
              <a:gd name="connsiteY546" fmla="*/ 2518310 h 6858000"/>
              <a:gd name="connsiteX547" fmla="*/ 6735495 w 7467600"/>
              <a:gd name="connsiteY547" fmla="*/ 2196890 h 6858000"/>
              <a:gd name="connsiteX548" fmla="*/ 6721901 w 7467600"/>
              <a:gd name="connsiteY548" fmla="*/ 2179274 h 6858000"/>
              <a:gd name="connsiteX549" fmla="*/ 6604735 w 7467600"/>
              <a:gd name="connsiteY549" fmla="*/ 2041381 h 6858000"/>
              <a:gd name="connsiteX550" fmla="*/ 6591670 w 7467600"/>
              <a:gd name="connsiteY550" fmla="*/ 1988277 h 6858000"/>
              <a:gd name="connsiteX551" fmla="*/ 6747349 w 7467600"/>
              <a:gd name="connsiteY551" fmla="*/ 2160069 h 6858000"/>
              <a:gd name="connsiteX552" fmla="*/ 6760943 w 7467600"/>
              <a:gd name="connsiteY552" fmla="*/ 2177686 h 6858000"/>
              <a:gd name="connsiteX553" fmla="*/ 7021065 w 7467600"/>
              <a:gd name="connsiteY553" fmla="*/ 2498102 h 6858000"/>
              <a:gd name="connsiteX554" fmla="*/ 7155223 w 7467600"/>
              <a:gd name="connsiteY554" fmla="*/ 2650386 h 6858000"/>
              <a:gd name="connsiteX555" fmla="*/ 7203167 w 7467600"/>
              <a:gd name="connsiteY555" fmla="*/ 2697288 h 6858000"/>
              <a:gd name="connsiteX556" fmla="*/ 6937703 w 7467600"/>
              <a:gd name="connsiteY556" fmla="*/ 2321981 h 6858000"/>
              <a:gd name="connsiteX557" fmla="*/ 6591670 w 7467600"/>
              <a:gd name="connsiteY557" fmla="*/ 1988277 h 6858000"/>
              <a:gd name="connsiteX558" fmla="*/ 5798671 w 7467600"/>
              <a:gd name="connsiteY558" fmla="*/ 1981601 h 6858000"/>
              <a:gd name="connsiteX559" fmla="*/ 5754709 w 7467600"/>
              <a:gd name="connsiteY559" fmla="*/ 2071454 h 6858000"/>
              <a:gd name="connsiteX560" fmla="*/ 5763044 w 7467600"/>
              <a:gd name="connsiteY560" fmla="*/ 2842206 h 6858000"/>
              <a:gd name="connsiteX561" fmla="*/ 5764974 w 7467600"/>
              <a:gd name="connsiteY561" fmla="*/ 2799609 h 6858000"/>
              <a:gd name="connsiteX562" fmla="*/ 5767665 w 7467600"/>
              <a:gd name="connsiteY562" fmla="*/ 2666409 h 6858000"/>
              <a:gd name="connsiteX563" fmla="*/ 5763055 w 7467600"/>
              <a:gd name="connsiteY563" fmla="*/ 2579705 h 6858000"/>
              <a:gd name="connsiteX564" fmla="*/ 5758079 w 7467600"/>
              <a:gd name="connsiteY564" fmla="*/ 2492508 h 6858000"/>
              <a:gd name="connsiteX565" fmla="*/ 5779325 w 7467600"/>
              <a:gd name="connsiteY565" fmla="*/ 2197069 h 6858000"/>
              <a:gd name="connsiteX566" fmla="*/ 5798671 w 7467600"/>
              <a:gd name="connsiteY566" fmla="*/ 1981601 h 6858000"/>
              <a:gd name="connsiteX567" fmla="*/ 5829202 w 7467600"/>
              <a:gd name="connsiteY567" fmla="*/ 1971679 h 6858000"/>
              <a:gd name="connsiteX568" fmla="*/ 5809558 w 7467600"/>
              <a:gd name="connsiteY568" fmla="*/ 2198043 h 6858000"/>
              <a:gd name="connsiteX569" fmla="*/ 5788653 w 7467600"/>
              <a:gd name="connsiteY569" fmla="*/ 2489430 h 6858000"/>
              <a:gd name="connsiteX570" fmla="*/ 5793439 w 7467600"/>
              <a:gd name="connsiteY570" fmla="*/ 2575235 h 6858000"/>
              <a:gd name="connsiteX571" fmla="*/ 5796837 w 7467600"/>
              <a:gd name="connsiteY571" fmla="*/ 2637633 h 6858000"/>
              <a:gd name="connsiteX572" fmla="*/ 5818614 w 7467600"/>
              <a:gd name="connsiteY572" fmla="*/ 2473055 h 6858000"/>
              <a:gd name="connsiteX573" fmla="*/ 5829202 w 7467600"/>
              <a:gd name="connsiteY573" fmla="*/ 1971679 h 6858000"/>
              <a:gd name="connsiteX574" fmla="*/ 5911389 w 7467600"/>
              <a:gd name="connsiteY574" fmla="*/ 1898371 h 6858000"/>
              <a:gd name="connsiteX575" fmla="*/ 6237627 w 7467600"/>
              <a:gd name="connsiteY575" fmla="*/ 2231921 h 6858000"/>
              <a:gd name="connsiteX576" fmla="*/ 5911389 w 7467600"/>
              <a:gd name="connsiteY576" fmla="*/ 1898371 h 6858000"/>
              <a:gd name="connsiteX577" fmla="*/ 6944437 w 7467600"/>
              <a:gd name="connsiteY577" fmla="*/ 1575402 h 6858000"/>
              <a:gd name="connsiteX578" fmla="*/ 6304730 w 7467600"/>
              <a:gd name="connsiteY578" fmla="*/ 1766654 h 6858000"/>
              <a:gd name="connsiteX579" fmla="*/ 6944437 w 7467600"/>
              <a:gd name="connsiteY579" fmla="*/ 1575402 h 6858000"/>
              <a:gd name="connsiteX580" fmla="*/ 7019523 w 7467600"/>
              <a:gd name="connsiteY580" fmla="*/ 1519450 h 6858000"/>
              <a:gd name="connsiteX581" fmla="*/ 6298091 w 7467600"/>
              <a:gd name="connsiteY581" fmla="*/ 1737122 h 6858000"/>
              <a:gd name="connsiteX582" fmla="*/ 7019523 w 7467600"/>
              <a:gd name="connsiteY582" fmla="*/ 1519450 h 6858000"/>
              <a:gd name="connsiteX583" fmla="*/ 2399523 w 7467600"/>
              <a:gd name="connsiteY583" fmla="*/ 1428234 h 6858000"/>
              <a:gd name="connsiteX584" fmla="*/ 2224982 w 7467600"/>
              <a:gd name="connsiteY584" fmla="*/ 1826201 h 6858000"/>
              <a:gd name="connsiteX585" fmla="*/ 2096099 w 7467600"/>
              <a:gd name="connsiteY585" fmla="*/ 2345900 h 6858000"/>
              <a:gd name="connsiteX586" fmla="*/ 2283317 w 7467600"/>
              <a:gd name="connsiteY586" fmla="*/ 1796925 h 6858000"/>
              <a:gd name="connsiteX587" fmla="*/ 2399523 w 7467600"/>
              <a:gd name="connsiteY587" fmla="*/ 1428234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278707 w 7467600"/>
              <a:gd name="connsiteY597" fmla="*/ 1352270 h 6858000"/>
              <a:gd name="connsiteX598" fmla="*/ 1423821 w 7467600"/>
              <a:gd name="connsiteY598" fmla="*/ 1351958 h 6858000"/>
              <a:gd name="connsiteX599" fmla="*/ 1638521 w 7467600"/>
              <a:gd name="connsiteY599" fmla="*/ 1908470 h 6858000"/>
              <a:gd name="connsiteX600" fmla="*/ 1754199 w 7467600"/>
              <a:gd name="connsiteY600" fmla="*/ 2149284 h 6858000"/>
              <a:gd name="connsiteX601" fmla="*/ 1908359 w 7467600"/>
              <a:gd name="connsiteY601" fmla="*/ 2364988 h 6858000"/>
              <a:gd name="connsiteX602" fmla="*/ 1647661 w 7467600"/>
              <a:gd name="connsiteY602" fmla="*/ 1825945 h 6858000"/>
              <a:gd name="connsiteX603" fmla="*/ 1423821 w 7467600"/>
              <a:gd name="connsiteY603" fmla="*/ 1351958 h 6858000"/>
              <a:gd name="connsiteX604" fmla="*/ 1431890 w 7467600"/>
              <a:gd name="connsiteY604" fmla="*/ 1306475 h 6858000"/>
              <a:gd name="connsiteX605" fmla="*/ 1507597 w 7467600"/>
              <a:gd name="connsiteY605" fmla="*/ 1446132 h 6858000"/>
              <a:gd name="connsiteX606" fmla="*/ 1674586 w 7467600"/>
              <a:gd name="connsiteY606" fmla="*/ 1813832 h 6858000"/>
              <a:gd name="connsiteX607" fmla="*/ 1815950 w 7467600"/>
              <a:gd name="connsiteY607" fmla="*/ 2128564 h 6858000"/>
              <a:gd name="connsiteX608" fmla="*/ 1984242 w 7467600"/>
              <a:gd name="connsiteY608" fmla="*/ 2430829 h 6858000"/>
              <a:gd name="connsiteX609" fmla="*/ 2014023 w 7467600"/>
              <a:gd name="connsiteY609" fmla="*/ 2450995 h 6858000"/>
              <a:gd name="connsiteX610" fmla="*/ 1747337 w 7467600"/>
              <a:gd name="connsiteY610" fmla="*/ 1855264 h 6858000"/>
              <a:gd name="connsiteX611" fmla="*/ 1533749 w 7467600"/>
              <a:gd name="connsiteY611" fmla="*/ 1478656 h 6858000"/>
              <a:gd name="connsiteX612" fmla="*/ 1431890 w 7467600"/>
              <a:gd name="connsiteY612" fmla="*/ 1306475 h 6858000"/>
              <a:gd name="connsiteX613" fmla="*/ 5052692 w 7467600"/>
              <a:gd name="connsiteY613" fmla="*/ 1292994 h 6858000"/>
              <a:gd name="connsiteX614" fmla="*/ 5200661 w 7467600"/>
              <a:gd name="connsiteY614" fmla="*/ 1635186 h 6858000"/>
              <a:gd name="connsiteX615" fmla="*/ 5297138 w 7467600"/>
              <a:gd name="connsiteY615" fmla="*/ 1906351 h 6858000"/>
              <a:gd name="connsiteX616" fmla="*/ 5052692 w 7467600"/>
              <a:gd name="connsiteY616" fmla="*/ 1292994 h 6858000"/>
              <a:gd name="connsiteX617" fmla="*/ 5009948 w 7467600"/>
              <a:gd name="connsiteY617" fmla="*/ 1273619 h 6858000"/>
              <a:gd name="connsiteX618" fmla="*/ 5121777 w 7467600"/>
              <a:gd name="connsiteY618" fmla="*/ 1654213 h 6858000"/>
              <a:gd name="connsiteX619" fmla="*/ 5293545 w 7467600"/>
              <a:gd name="connsiteY619" fmla="*/ 2072247 h 6858000"/>
              <a:gd name="connsiteX620" fmla="*/ 5294042 w 7467600"/>
              <a:gd name="connsiteY620" fmla="*/ 2065019 h 6858000"/>
              <a:gd name="connsiteX621" fmla="*/ 5171936 w 7467600"/>
              <a:gd name="connsiteY621" fmla="*/ 1647613 h 6858000"/>
              <a:gd name="connsiteX622" fmla="*/ 5009948 w 7467600"/>
              <a:gd name="connsiteY622" fmla="*/ 1273619 h 6858000"/>
              <a:gd name="connsiteX623" fmla="*/ 655236 w 7467600"/>
              <a:gd name="connsiteY623" fmla="*/ 1268632 h 6858000"/>
              <a:gd name="connsiteX624" fmla="*/ 839521 w 7467600"/>
              <a:gd name="connsiteY624" fmla="*/ 1685315 h 6858000"/>
              <a:gd name="connsiteX625" fmla="*/ 1109416 w 7467600"/>
              <a:gd name="connsiteY625" fmla="*/ 2061663 h 6858000"/>
              <a:gd name="connsiteX626" fmla="*/ 1298300 w 7467600"/>
              <a:gd name="connsiteY626" fmla="*/ 2247742 h 6858000"/>
              <a:gd name="connsiteX627" fmla="*/ 1125871 w 7467600"/>
              <a:gd name="connsiteY627" fmla="*/ 1989513 h 6858000"/>
              <a:gd name="connsiteX628" fmla="*/ 981574 w 7467600"/>
              <a:gd name="connsiteY628" fmla="*/ 1783157 h 6858000"/>
              <a:gd name="connsiteX629" fmla="*/ 922198 w 7467600"/>
              <a:gd name="connsiteY629" fmla="*/ 1677437 h 6858000"/>
              <a:gd name="connsiteX630" fmla="*/ 869293 w 7467600"/>
              <a:gd name="connsiteY630" fmla="*/ 1583214 h 6858000"/>
              <a:gd name="connsiteX631" fmla="*/ 751431 w 7467600"/>
              <a:gd name="connsiteY631" fmla="*/ 1405731 h 6858000"/>
              <a:gd name="connsiteX632" fmla="*/ 655236 w 7467600"/>
              <a:gd name="connsiteY632" fmla="*/ 1268632 h 6858000"/>
              <a:gd name="connsiteX633" fmla="*/ 6516292 w 7467600"/>
              <a:gd name="connsiteY633" fmla="*/ 1263064 h 6858000"/>
              <a:gd name="connsiteX634" fmla="*/ 5736320 w 7467600"/>
              <a:gd name="connsiteY634" fmla="*/ 1501803 h 6858000"/>
              <a:gd name="connsiteX635" fmla="*/ 6516292 w 7467600"/>
              <a:gd name="connsiteY635" fmla="*/ 1263064 h 6858000"/>
              <a:gd name="connsiteX636" fmla="*/ 291466 w 7467600"/>
              <a:gd name="connsiteY636" fmla="*/ 1250369 h 6858000"/>
              <a:gd name="connsiteX637" fmla="*/ 323180 w 7467600"/>
              <a:gd name="connsiteY637" fmla="*/ 1435283 h 6858000"/>
              <a:gd name="connsiteX638" fmla="*/ 349381 w 7467600"/>
              <a:gd name="connsiteY638" fmla="*/ 1875041 h 6858000"/>
              <a:gd name="connsiteX639" fmla="*/ 374363 w 7467600"/>
              <a:gd name="connsiteY639" fmla="*/ 1506494 h 6858000"/>
              <a:gd name="connsiteX640" fmla="*/ 302168 w 7467600"/>
              <a:gd name="connsiteY640" fmla="*/ 1274495 h 6858000"/>
              <a:gd name="connsiteX641" fmla="*/ 291466 w 7467600"/>
              <a:gd name="connsiteY641" fmla="*/ 1250369 h 6858000"/>
              <a:gd name="connsiteX642" fmla="*/ 678222 w 7467600"/>
              <a:gd name="connsiteY642" fmla="*/ 1248670 h 6858000"/>
              <a:gd name="connsiteX643" fmla="*/ 775536 w 7467600"/>
              <a:gd name="connsiteY643" fmla="*/ 1388015 h 6858000"/>
              <a:gd name="connsiteX644" fmla="*/ 894529 w 7467600"/>
              <a:gd name="connsiteY644" fmla="*/ 1567739 h 6858000"/>
              <a:gd name="connsiteX645" fmla="*/ 948000 w 7467600"/>
              <a:gd name="connsiteY645" fmla="*/ 1663088 h 6858000"/>
              <a:gd name="connsiteX646" fmla="*/ 1006812 w 7467600"/>
              <a:gd name="connsiteY646" fmla="*/ 1767683 h 6858000"/>
              <a:gd name="connsiteX647" fmla="*/ 1149133 w 7467600"/>
              <a:gd name="connsiteY647" fmla="*/ 1971513 h 6858000"/>
              <a:gd name="connsiteX648" fmla="*/ 1333952 w 7467600"/>
              <a:gd name="connsiteY648" fmla="*/ 2251620 h 6858000"/>
              <a:gd name="connsiteX649" fmla="*/ 1337329 w 7467600"/>
              <a:gd name="connsiteY649" fmla="*/ 2258350 h 6858000"/>
              <a:gd name="connsiteX650" fmla="*/ 1014726 w 7467600"/>
              <a:gd name="connsiteY650" fmla="*/ 1615556 h 6858000"/>
              <a:gd name="connsiteX651" fmla="*/ 678222 w 7467600"/>
              <a:gd name="connsiteY651" fmla="*/ 1248670 h 6858000"/>
              <a:gd name="connsiteX652" fmla="*/ 6691602 w 7467600"/>
              <a:gd name="connsiteY652" fmla="*/ 1140573 h 6858000"/>
              <a:gd name="connsiteX653" fmla="*/ 6571100 w 7467600"/>
              <a:gd name="connsiteY653" fmla="*/ 1183662 h 6858000"/>
              <a:gd name="connsiteX654" fmla="*/ 6241687 w 7467600"/>
              <a:gd name="connsiteY654" fmla="*/ 1257600 h 6858000"/>
              <a:gd name="connsiteX655" fmla="*/ 5693009 w 7467600"/>
              <a:gd name="connsiteY655" fmla="*/ 1478256 h 6858000"/>
              <a:gd name="connsiteX656" fmla="*/ 6548420 w 7467600"/>
              <a:gd name="connsiteY656" fmla="*/ 1214599 h 6858000"/>
              <a:gd name="connsiteX657" fmla="*/ 6605473 w 7467600"/>
              <a:gd name="connsiteY657" fmla="*/ 1184686 h 6858000"/>
              <a:gd name="connsiteX658" fmla="*/ 6691602 w 7467600"/>
              <a:gd name="connsiteY658" fmla="*/ 1140573 h 6858000"/>
              <a:gd name="connsiteX659" fmla="*/ 4002475 w 7467600"/>
              <a:gd name="connsiteY659" fmla="*/ 1037802 h 6858000"/>
              <a:gd name="connsiteX660" fmla="*/ 4000324 w 7467600"/>
              <a:gd name="connsiteY660" fmla="*/ 1039362 h 6858000"/>
              <a:gd name="connsiteX661" fmla="*/ 4002862 w 7467600"/>
              <a:gd name="connsiteY661" fmla="*/ 1042866 h 6858000"/>
              <a:gd name="connsiteX662" fmla="*/ 4002475 w 7467600"/>
              <a:gd name="connsiteY662" fmla="*/ 1037802 h 6858000"/>
              <a:gd name="connsiteX663" fmla="*/ 506322 w 7467600"/>
              <a:gd name="connsiteY663" fmla="*/ 1020997 h 6858000"/>
              <a:gd name="connsiteX664" fmla="*/ 533068 w 7467600"/>
              <a:gd name="connsiteY664" fmla="*/ 1029409 h 6858000"/>
              <a:gd name="connsiteX665" fmla="*/ 1232525 w 7467600"/>
              <a:gd name="connsiteY665" fmla="*/ 1804675 h 6858000"/>
              <a:gd name="connsiteX666" fmla="*/ 1388858 w 7467600"/>
              <a:gd name="connsiteY666" fmla="*/ 2368011 h 6858000"/>
              <a:gd name="connsiteX667" fmla="*/ 1384098 w 7467600"/>
              <a:gd name="connsiteY667" fmla="*/ 2378125 h 6858000"/>
              <a:gd name="connsiteX668" fmla="*/ 1425393 w 7467600"/>
              <a:gd name="connsiteY668" fmla="*/ 2589124 h 6858000"/>
              <a:gd name="connsiteX669" fmla="*/ 1424001 w 7467600"/>
              <a:gd name="connsiteY669" fmla="*/ 2597541 h 6858000"/>
              <a:gd name="connsiteX670" fmla="*/ 2152729 w 7467600"/>
              <a:gd name="connsiteY670" fmla="*/ 2864487 h 6858000"/>
              <a:gd name="connsiteX671" fmla="*/ 2020609 w 7467600"/>
              <a:gd name="connsiteY671" fmla="*/ 2539671 h 6858000"/>
              <a:gd name="connsiteX672" fmla="*/ 2018920 w 7467600"/>
              <a:gd name="connsiteY672" fmla="*/ 2536309 h 6858000"/>
              <a:gd name="connsiteX673" fmla="*/ 1342441 w 7467600"/>
              <a:gd name="connsiteY673" fmla="*/ 1173017 h 6858000"/>
              <a:gd name="connsiteX674" fmla="*/ 1367925 w 7467600"/>
              <a:gd name="connsiteY674" fmla="*/ 1135648 h 6858000"/>
              <a:gd name="connsiteX675" fmla="*/ 1771401 w 7467600"/>
              <a:gd name="connsiteY675" fmla="*/ 1806673 h 6858000"/>
              <a:gd name="connsiteX676" fmla="*/ 1972385 w 7467600"/>
              <a:gd name="connsiteY676" fmla="*/ 2198735 h 6858000"/>
              <a:gd name="connsiteX677" fmla="*/ 2040892 w 7467600"/>
              <a:gd name="connsiteY677" fmla="*/ 2405205 h 6858000"/>
              <a:gd name="connsiteX678" fmla="*/ 2131689 w 7467600"/>
              <a:gd name="connsiteY678" fmla="*/ 1936926 h 6858000"/>
              <a:gd name="connsiteX679" fmla="*/ 2454820 w 7467600"/>
              <a:gd name="connsiteY679" fmla="*/ 1248808 h 6858000"/>
              <a:gd name="connsiteX680" fmla="*/ 2492512 w 7467600"/>
              <a:gd name="connsiteY680" fmla="*/ 1302920 h 6858000"/>
              <a:gd name="connsiteX681" fmla="*/ 2081216 w 7467600"/>
              <a:gd name="connsiteY681" fmla="*/ 2527513 h 6858000"/>
              <a:gd name="connsiteX682" fmla="*/ 2081211 w 7467600"/>
              <a:gd name="connsiteY682" fmla="*/ 2528916 h 6858000"/>
              <a:gd name="connsiteX683" fmla="*/ 2199067 w 7467600"/>
              <a:gd name="connsiteY683" fmla="*/ 2884061 h 6858000"/>
              <a:gd name="connsiteX684" fmla="*/ 3192586 w 7467600"/>
              <a:gd name="connsiteY684" fmla="*/ 3411496 h 6858000"/>
              <a:gd name="connsiteX685" fmla="*/ 3182620 w 7467600"/>
              <a:gd name="connsiteY685" fmla="*/ 3483279 h 6858000"/>
              <a:gd name="connsiteX686" fmla="*/ 2435119 w 7467600"/>
              <a:gd name="connsiteY686" fmla="*/ 3080173 h 6858000"/>
              <a:gd name="connsiteX687" fmla="*/ 2410152 w 7467600"/>
              <a:gd name="connsiteY687" fmla="*/ 3063751 h 6858000"/>
              <a:gd name="connsiteX688" fmla="*/ 2408099 w 7467600"/>
              <a:gd name="connsiteY688" fmla="*/ 3064403 h 6858000"/>
              <a:gd name="connsiteX689" fmla="*/ 2407218 w 7467600"/>
              <a:gd name="connsiteY689" fmla="*/ 3070324 h 6858000"/>
              <a:gd name="connsiteX690" fmla="*/ 2380138 w 7467600"/>
              <a:gd name="connsiteY690" fmla="*/ 3099341 h 6858000"/>
              <a:gd name="connsiteX691" fmla="*/ 1765923 w 7467600"/>
              <a:gd name="connsiteY691" fmla="*/ 3581043 h 6858000"/>
              <a:gd name="connsiteX692" fmla="*/ 1702258 w 7467600"/>
              <a:gd name="connsiteY692" fmla="*/ 3612286 h 6858000"/>
              <a:gd name="connsiteX693" fmla="*/ 1538370 w 7467600"/>
              <a:gd name="connsiteY693" fmla="*/ 3811804 h 6858000"/>
              <a:gd name="connsiteX694" fmla="*/ 542867 w 7467600"/>
              <a:gd name="connsiteY694" fmla="*/ 4944092 h 6858000"/>
              <a:gd name="connsiteX695" fmla="*/ 515800 w 7467600"/>
              <a:gd name="connsiteY695" fmla="*/ 4862180 h 6858000"/>
              <a:gd name="connsiteX696" fmla="*/ 909145 w 7467600"/>
              <a:gd name="connsiteY696" fmla="*/ 4199225 h 6858000"/>
              <a:gd name="connsiteX697" fmla="*/ 1214067 w 7467600"/>
              <a:gd name="connsiteY697" fmla="*/ 3908561 h 6858000"/>
              <a:gd name="connsiteX698" fmla="*/ 640967 w 7467600"/>
              <a:gd name="connsiteY698" fmla="*/ 4105601 h 6858000"/>
              <a:gd name="connsiteX699" fmla="*/ 112563 w 7467600"/>
              <a:gd name="connsiteY699" fmla="*/ 4396952 h 6858000"/>
              <a:gd name="connsiteX700" fmla="*/ 0 w 7467600"/>
              <a:gd name="connsiteY700" fmla="*/ 4466006 h 6858000"/>
              <a:gd name="connsiteX701" fmla="*/ 0 w 7467600"/>
              <a:gd name="connsiteY701" fmla="*/ 4233763 h 6858000"/>
              <a:gd name="connsiteX702" fmla="*/ 36881 w 7467600"/>
              <a:gd name="connsiteY702" fmla="*/ 4200118 h 6858000"/>
              <a:gd name="connsiteX703" fmla="*/ 910534 w 7467600"/>
              <a:gd name="connsiteY703" fmla="*/ 3629753 h 6858000"/>
              <a:gd name="connsiteX704" fmla="*/ 1578717 w 7467600"/>
              <a:gd name="connsiteY704" fmla="*/ 3575982 h 6858000"/>
              <a:gd name="connsiteX705" fmla="*/ 2338780 w 7467600"/>
              <a:gd name="connsiteY705" fmla="*/ 3033725 h 6858000"/>
              <a:gd name="connsiteX706" fmla="*/ 1807991 w 7467600"/>
              <a:gd name="connsiteY706" fmla="*/ 2807184 h 6858000"/>
              <a:gd name="connsiteX707" fmla="*/ 1416358 w 7467600"/>
              <a:gd name="connsiteY707" fmla="*/ 3112571 h 6858000"/>
              <a:gd name="connsiteX708" fmla="*/ 939066 w 7467600"/>
              <a:gd name="connsiteY708" fmla="*/ 3378798 h 6858000"/>
              <a:gd name="connsiteX709" fmla="*/ 115099 w 7467600"/>
              <a:gd name="connsiteY709" fmla="*/ 3607650 h 6858000"/>
              <a:gd name="connsiteX710" fmla="*/ 97284 w 7467600"/>
              <a:gd name="connsiteY710" fmla="*/ 3520393 h 6858000"/>
              <a:gd name="connsiteX711" fmla="*/ 922050 w 7467600"/>
              <a:gd name="connsiteY711" fmla="*/ 3074867 h 6858000"/>
              <a:gd name="connsiteX712" fmla="*/ 1405265 w 7467600"/>
              <a:gd name="connsiteY712" fmla="*/ 3016319 h 6858000"/>
              <a:gd name="connsiteX713" fmla="*/ 1407512 w 7467600"/>
              <a:gd name="connsiteY713" fmla="*/ 3018001 h 6858000"/>
              <a:gd name="connsiteX714" fmla="*/ 1726266 w 7467600"/>
              <a:gd name="connsiteY714" fmla="*/ 2777274 h 6858000"/>
              <a:gd name="connsiteX715" fmla="*/ 625390 w 7467600"/>
              <a:gd name="connsiteY715" fmla="*/ 2514541 h 6858000"/>
              <a:gd name="connsiteX716" fmla="*/ 619799 w 7467600"/>
              <a:gd name="connsiteY716" fmla="*/ 2527180 h 6858000"/>
              <a:gd name="connsiteX717" fmla="*/ 310030 w 7467600"/>
              <a:gd name="connsiteY717" fmla="*/ 2771818 h 6858000"/>
              <a:gd name="connsiteX718" fmla="*/ 173877 w 7467600"/>
              <a:gd name="connsiteY718" fmla="*/ 2937056 h 6858000"/>
              <a:gd name="connsiteX719" fmla="*/ 77889 w 7467600"/>
              <a:gd name="connsiteY719" fmla="*/ 3138440 h 6858000"/>
              <a:gd name="connsiteX720" fmla="*/ 0 w 7467600"/>
              <a:gd name="connsiteY720" fmla="*/ 3271395 h 6858000"/>
              <a:gd name="connsiteX721" fmla="*/ 0 w 7467600"/>
              <a:gd name="connsiteY721" fmla="*/ 3153002 h 6858000"/>
              <a:gd name="connsiteX722" fmla="*/ 2386 w 7467600"/>
              <a:gd name="connsiteY722" fmla="*/ 3149203 h 6858000"/>
              <a:gd name="connsiteX723" fmla="*/ 89753 w 7467600"/>
              <a:gd name="connsiteY723" fmla="*/ 2987702 h 6858000"/>
              <a:gd name="connsiteX724" fmla="*/ 76869 w 7467600"/>
              <a:gd name="connsiteY724" fmla="*/ 3005404 h 6858000"/>
              <a:gd name="connsiteX725" fmla="*/ 32049 w 7467600"/>
              <a:gd name="connsiteY725" fmla="*/ 3065814 h 6858000"/>
              <a:gd name="connsiteX726" fmla="*/ 0 w 7467600"/>
              <a:gd name="connsiteY726" fmla="*/ 3108744 h 6858000"/>
              <a:gd name="connsiteX727" fmla="*/ 0 w 7467600"/>
              <a:gd name="connsiteY727" fmla="*/ 3058059 h 6858000"/>
              <a:gd name="connsiteX728" fmla="*/ 7610 w 7467600"/>
              <a:gd name="connsiteY728" fmla="*/ 3047889 h 6858000"/>
              <a:gd name="connsiteX729" fmla="*/ 52419 w 7467600"/>
              <a:gd name="connsiteY729" fmla="*/ 2987479 h 6858000"/>
              <a:gd name="connsiteX730" fmla="*/ 59142 w 7467600"/>
              <a:gd name="connsiteY730" fmla="*/ 2978488 h 6858000"/>
              <a:gd name="connsiteX731" fmla="*/ 0 w 7467600"/>
              <a:gd name="connsiteY731" fmla="*/ 3015334 h 6858000"/>
              <a:gd name="connsiteX732" fmla="*/ 0 w 7467600"/>
              <a:gd name="connsiteY732" fmla="*/ 2914286 h 6858000"/>
              <a:gd name="connsiteX733" fmla="*/ 36383 w 7467600"/>
              <a:gd name="connsiteY733" fmla="*/ 2901128 h 6858000"/>
              <a:gd name="connsiteX734" fmla="*/ 156329 w 7467600"/>
              <a:gd name="connsiteY734" fmla="*/ 2840533 h 6858000"/>
              <a:gd name="connsiteX735" fmla="*/ 358355 w 7467600"/>
              <a:gd name="connsiteY735" fmla="*/ 2620471 h 6858000"/>
              <a:gd name="connsiteX736" fmla="*/ 510577 w 7467600"/>
              <a:gd name="connsiteY736" fmla="*/ 2501244 h 6858000"/>
              <a:gd name="connsiteX737" fmla="*/ 211967 w 7467600"/>
              <a:gd name="connsiteY737" fmla="*/ 2479171 h 6858000"/>
              <a:gd name="connsiteX738" fmla="*/ 0 w 7467600"/>
              <a:gd name="connsiteY738" fmla="*/ 2476398 h 6858000"/>
              <a:gd name="connsiteX739" fmla="*/ 0 w 7467600"/>
              <a:gd name="connsiteY739" fmla="*/ 2389189 h 6858000"/>
              <a:gd name="connsiteX740" fmla="*/ 103062 w 7467600"/>
              <a:gd name="connsiteY740" fmla="*/ 2389518 h 6858000"/>
              <a:gd name="connsiteX741" fmla="*/ 510734 w 7467600"/>
              <a:gd name="connsiteY741" fmla="*/ 2416201 h 6858000"/>
              <a:gd name="connsiteX742" fmla="*/ 279257 w 7467600"/>
              <a:gd name="connsiteY742" fmla="*/ 2092102 h 6858000"/>
              <a:gd name="connsiteX743" fmla="*/ 65265 w 7467600"/>
              <a:gd name="connsiteY743" fmla="*/ 2006049 h 6858000"/>
              <a:gd name="connsiteX744" fmla="*/ 0 w 7467600"/>
              <a:gd name="connsiteY744" fmla="*/ 1982532 h 6858000"/>
              <a:gd name="connsiteX745" fmla="*/ 0 w 7467600"/>
              <a:gd name="connsiteY745" fmla="*/ 1912789 h 6858000"/>
              <a:gd name="connsiteX746" fmla="*/ 97460 w 7467600"/>
              <a:gd name="connsiteY746" fmla="*/ 1953725 h 6858000"/>
              <a:gd name="connsiteX747" fmla="*/ 221272 w 7467600"/>
              <a:gd name="connsiteY747" fmla="*/ 1980766 h 6858000"/>
              <a:gd name="connsiteX748" fmla="*/ 116765 w 7467600"/>
              <a:gd name="connsiteY748" fmla="*/ 1911033 h 6858000"/>
              <a:gd name="connsiteX749" fmla="*/ 16405 w 7467600"/>
              <a:gd name="connsiteY749" fmla="*/ 1803412 h 6858000"/>
              <a:gd name="connsiteX750" fmla="*/ 0 w 7467600"/>
              <a:gd name="connsiteY750" fmla="*/ 1784777 h 6858000"/>
              <a:gd name="connsiteX751" fmla="*/ 0 w 7467600"/>
              <a:gd name="connsiteY751" fmla="*/ 1740082 h 6858000"/>
              <a:gd name="connsiteX752" fmla="*/ 39394 w 7467600"/>
              <a:gd name="connsiteY752" fmla="*/ 1784856 h 6858000"/>
              <a:gd name="connsiteX753" fmla="*/ 135813 w 7467600"/>
              <a:gd name="connsiteY753" fmla="*/ 1888838 h 6858000"/>
              <a:gd name="connsiteX754" fmla="*/ 242575 w 7467600"/>
              <a:gd name="connsiteY754" fmla="*/ 1958841 h 6858000"/>
              <a:gd name="connsiteX755" fmla="*/ 82197 w 7467600"/>
              <a:gd name="connsiteY755" fmla="*/ 1754826 h 6858000"/>
              <a:gd name="connsiteX756" fmla="*/ 0 w 7467600"/>
              <a:gd name="connsiteY756" fmla="*/ 1679650 h 6858000"/>
              <a:gd name="connsiteX757" fmla="*/ 0 w 7467600"/>
              <a:gd name="connsiteY757" fmla="*/ 1602463 h 6858000"/>
              <a:gd name="connsiteX758" fmla="*/ 84689 w 7467600"/>
              <a:gd name="connsiteY758" fmla="*/ 1677442 h 6858000"/>
              <a:gd name="connsiteX759" fmla="*/ 298437 w 7467600"/>
              <a:gd name="connsiteY759" fmla="*/ 1968019 h 6858000"/>
              <a:gd name="connsiteX760" fmla="*/ 227269 w 7467600"/>
              <a:gd name="connsiteY760" fmla="*/ 1114064 h 6858000"/>
              <a:gd name="connsiteX761" fmla="*/ 248003 w 7467600"/>
              <a:gd name="connsiteY761" fmla="*/ 1089613 h 6858000"/>
              <a:gd name="connsiteX762" fmla="*/ 427020 w 7467600"/>
              <a:gd name="connsiteY762" fmla="*/ 1619803 h 6858000"/>
              <a:gd name="connsiteX763" fmla="*/ 340345 w 7467600"/>
              <a:gd name="connsiteY763" fmla="*/ 2027739 h 6858000"/>
              <a:gd name="connsiteX764" fmla="*/ 360865 w 7467600"/>
              <a:gd name="connsiteY764" fmla="*/ 2044827 h 6858000"/>
              <a:gd name="connsiteX765" fmla="*/ 560414 w 7467600"/>
              <a:gd name="connsiteY765" fmla="*/ 2421457 h 6858000"/>
              <a:gd name="connsiteX766" fmla="*/ 1359703 w 7467600"/>
              <a:gd name="connsiteY766" fmla="*/ 2578554 h 6858000"/>
              <a:gd name="connsiteX767" fmla="*/ 1359422 w 7467600"/>
              <a:gd name="connsiteY767" fmla="*/ 2577994 h 6858000"/>
              <a:gd name="connsiteX768" fmla="*/ 828701 w 7467600"/>
              <a:gd name="connsiteY768" fmla="*/ 1839520 h 6858000"/>
              <a:gd name="connsiteX769" fmla="*/ 494427 w 7467600"/>
              <a:gd name="connsiteY769" fmla="*/ 1092333 h 6858000"/>
              <a:gd name="connsiteX770" fmla="*/ 506322 w 7467600"/>
              <a:gd name="connsiteY770" fmla="*/ 1020997 h 6858000"/>
              <a:gd name="connsiteX771" fmla="*/ 4570198 w 7467600"/>
              <a:gd name="connsiteY771" fmla="*/ 978081 h 6858000"/>
              <a:gd name="connsiteX772" fmla="*/ 4523691 w 7467600"/>
              <a:gd name="connsiteY772" fmla="*/ 1127776 h 6858000"/>
              <a:gd name="connsiteX773" fmla="*/ 4509875 w 7467600"/>
              <a:gd name="connsiteY773" fmla="*/ 1167552 h 6858000"/>
              <a:gd name="connsiteX774" fmla="*/ 4478168 w 7467600"/>
              <a:gd name="connsiteY774" fmla="*/ 1260735 h 6858000"/>
              <a:gd name="connsiteX775" fmla="*/ 4409309 w 7467600"/>
              <a:gd name="connsiteY775" fmla="*/ 1666996 h 6858000"/>
              <a:gd name="connsiteX776" fmla="*/ 4370031 w 7467600"/>
              <a:gd name="connsiteY776" fmla="*/ 1955666 h 6858000"/>
              <a:gd name="connsiteX777" fmla="*/ 4570198 w 7467600"/>
              <a:gd name="connsiteY777" fmla="*/ 978081 h 6858000"/>
              <a:gd name="connsiteX778" fmla="*/ 4557898 w 7467600"/>
              <a:gd name="connsiteY778" fmla="*/ 900011 h 6858000"/>
              <a:gd name="connsiteX779" fmla="*/ 4344840 w 7467600"/>
              <a:gd name="connsiteY779" fmla="*/ 1922038 h 6858000"/>
              <a:gd name="connsiteX780" fmla="*/ 4378710 w 7467600"/>
              <a:gd name="connsiteY780" fmla="*/ 1665516 h 6858000"/>
              <a:gd name="connsiteX781" fmla="*/ 4448798 w 7467600"/>
              <a:gd name="connsiteY781" fmla="*/ 1253024 h 6858000"/>
              <a:gd name="connsiteX782" fmla="*/ 4480315 w 7467600"/>
              <a:gd name="connsiteY782" fmla="*/ 1158454 h 6858000"/>
              <a:gd name="connsiteX783" fmla="*/ 4494133 w 7467600"/>
              <a:gd name="connsiteY783" fmla="*/ 1118676 h 6858000"/>
              <a:gd name="connsiteX784" fmla="*/ 4557898 w 7467600"/>
              <a:gd name="connsiteY784" fmla="*/ 900011 h 6858000"/>
              <a:gd name="connsiteX785" fmla="*/ 5870151 w 7467600"/>
              <a:gd name="connsiteY785" fmla="*/ 898890 h 6858000"/>
              <a:gd name="connsiteX786" fmla="*/ 5861335 w 7467600"/>
              <a:gd name="connsiteY786" fmla="*/ 899177 h 6858000"/>
              <a:gd name="connsiteX787" fmla="*/ 5843702 w 7467600"/>
              <a:gd name="connsiteY787" fmla="*/ 899748 h 6858000"/>
              <a:gd name="connsiteX788" fmla="*/ 5651107 w 7467600"/>
              <a:gd name="connsiteY788" fmla="*/ 920306 h 6858000"/>
              <a:gd name="connsiteX789" fmla="*/ 5459407 w 7467600"/>
              <a:gd name="connsiteY789" fmla="*/ 940975 h 6858000"/>
              <a:gd name="connsiteX790" fmla="*/ 5374846 w 7467600"/>
              <a:gd name="connsiteY790" fmla="*/ 941988 h 6858000"/>
              <a:gd name="connsiteX791" fmla="*/ 5256105 w 7467600"/>
              <a:gd name="connsiteY791" fmla="*/ 945632 h 6858000"/>
              <a:gd name="connsiteX792" fmla="*/ 5107071 w 7467600"/>
              <a:gd name="connsiteY792" fmla="*/ 969720 h 6858000"/>
              <a:gd name="connsiteX793" fmla="*/ 4998681 w 7467600"/>
              <a:gd name="connsiteY793" fmla="*/ 988771 h 6858000"/>
              <a:gd name="connsiteX794" fmla="*/ 5870151 w 7467600"/>
              <a:gd name="connsiteY794" fmla="*/ 898890 h 6858000"/>
              <a:gd name="connsiteX795" fmla="*/ 5504425 w 7467600"/>
              <a:gd name="connsiteY795" fmla="*/ 848067 h 6858000"/>
              <a:gd name="connsiteX796" fmla="*/ 4968849 w 7467600"/>
              <a:gd name="connsiteY796" fmla="*/ 962318 h 6858000"/>
              <a:gd name="connsiteX797" fmla="*/ 5104039 w 7467600"/>
              <a:gd name="connsiteY797" fmla="*/ 940634 h 6858000"/>
              <a:gd name="connsiteX798" fmla="*/ 5256311 w 7467600"/>
              <a:gd name="connsiteY798" fmla="*/ 916490 h 6858000"/>
              <a:gd name="connsiteX799" fmla="*/ 5377381 w 7467600"/>
              <a:gd name="connsiteY799" fmla="*/ 912671 h 6858000"/>
              <a:gd name="connsiteX800" fmla="*/ 5460148 w 7467600"/>
              <a:gd name="connsiteY800" fmla="*/ 911442 h 6858000"/>
              <a:gd name="connsiteX801" fmla="*/ 5648971 w 7467600"/>
              <a:gd name="connsiteY801" fmla="*/ 891331 h 6858000"/>
              <a:gd name="connsiteX802" fmla="*/ 5844807 w 7467600"/>
              <a:gd name="connsiteY802" fmla="*/ 870718 h 6858000"/>
              <a:gd name="connsiteX803" fmla="*/ 5862975 w 7467600"/>
              <a:gd name="connsiteY803" fmla="*/ 869756 h 6858000"/>
              <a:gd name="connsiteX804" fmla="*/ 5920887 w 7467600"/>
              <a:gd name="connsiteY804" fmla="*/ 865929 h 6858000"/>
              <a:gd name="connsiteX805" fmla="*/ 5504425 w 7467600"/>
              <a:gd name="connsiteY805" fmla="*/ 848067 h 6858000"/>
              <a:gd name="connsiteX806" fmla="*/ 3607114 w 7467600"/>
              <a:gd name="connsiteY806" fmla="*/ 467441 h 6858000"/>
              <a:gd name="connsiteX807" fmla="*/ 3296242 w 7467600"/>
              <a:gd name="connsiteY807" fmla="*/ 807991 h 6858000"/>
              <a:gd name="connsiteX808" fmla="*/ 3174674 w 7467600"/>
              <a:gd name="connsiteY808" fmla="*/ 919759 h 6858000"/>
              <a:gd name="connsiteX809" fmla="*/ 3042978 w 7467600"/>
              <a:gd name="connsiteY809" fmla="*/ 1054894 h 6858000"/>
              <a:gd name="connsiteX810" fmla="*/ 2968914 w 7467600"/>
              <a:gd name="connsiteY810" fmla="*/ 1133756 h 6858000"/>
              <a:gd name="connsiteX811" fmla="*/ 3103823 w 7467600"/>
              <a:gd name="connsiteY811" fmla="*/ 1026814 h 6858000"/>
              <a:gd name="connsiteX812" fmla="*/ 3607114 w 7467600"/>
              <a:gd name="connsiteY812" fmla="*/ 467441 h 6858000"/>
              <a:gd name="connsiteX813" fmla="*/ 3744487 w 7467600"/>
              <a:gd name="connsiteY813" fmla="*/ 383136 h 6858000"/>
              <a:gd name="connsiteX814" fmla="*/ 3970213 w 7467600"/>
              <a:gd name="connsiteY814" fmla="*/ 995559 h 6858000"/>
              <a:gd name="connsiteX815" fmla="*/ 3744487 w 7467600"/>
              <a:gd name="connsiteY815" fmla="*/ 383136 h 6858000"/>
              <a:gd name="connsiteX816" fmla="*/ 3624562 w 7467600"/>
              <a:gd name="connsiteY816" fmla="*/ 367041 h 6858000"/>
              <a:gd name="connsiteX817" fmla="*/ 3489712 w 7467600"/>
              <a:gd name="connsiteY817" fmla="*/ 485386 h 6858000"/>
              <a:gd name="connsiteX818" fmla="*/ 3182994 w 7467600"/>
              <a:gd name="connsiteY818" fmla="*/ 828265 h 6858000"/>
              <a:gd name="connsiteX819" fmla="*/ 2892114 w 7467600"/>
              <a:gd name="connsiteY819" fmla="*/ 1172635 h 6858000"/>
              <a:gd name="connsiteX820" fmla="*/ 3021459 w 7467600"/>
              <a:gd name="connsiteY820" fmla="*/ 1035385 h 6858000"/>
              <a:gd name="connsiteX821" fmla="*/ 3153873 w 7467600"/>
              <a:gd name="connsiteY821" fmla="*/ 898971 h 6858000"/>
              <a:gd name="connsiteX822" fmla="*/ 3276511 w 7467600"/>
              <a:gd name="connsiteY822" fmla="*/ 786423 h 6858000"/>
              <a:gd name="connsiteX823" fmla="*/ 3584154 w 7467600"/>
              <a:gd name="connsiteY823" fmla="*/ 448218 h 6858000"/>
              <a:gd name="connsiteX824" fmla="*/ 3624562 w 7467600"/>
              <a:gd name="connsiteY824" fmla="*/ 367041 h 6858000"/>
              <a:gd name="connsiteX825" fmla="*/ 3766672 w 7467600"/>
              <a:gd name="connsiteY825" fmla="*/ 359429 h 6858000"/>
              <a:gd name="connsiteX826" fmla="*/ 3996338 w 7467600"/>
              <a:gd name="connsiteY826" fmla="*/ 968237 h 6858000"/>
              <a:gd name="connsiteX827" fmla="*/ 3766672 w 7467600"/>
              <a:gd name="connsiteY827" fmla="*/ 359429 h 6858000"/>
              <a:gd name="connsiteX828" fmla="*/ 5805386 w 7467600"/>
              <a:gd name="connsiteY828" fmla="*/ 239240 h 6858000"/>
              <a:gd name="connsiteX829" fmla="*/ 5736947 w 7467600"/>
              <a:gd name="connsiteY829" fmla="*/ 261367 h 6858000"/>
              <a:gd name="connsiteX830" fmla="*/ 5427012 w 7467600"/>
              <a:gd name="connsiteY830" fmla="*/ 311272 h 6858000"/>
              <a:gd name="connsiteX831" fmla="*/ 5147818 w 7467600"/>
              <a:gd name="connsiteY831" fmla="*/ 322112 h 6858000"/>
              <a:gd name="connsiteX832" fmla="*/ 5060854 w 7467600"/>
              <a:gd name="connsiteY832" fmla="*/ 311882 h 6858000"/>
              <a:gd name="connsiteX833" fmla="*/ 4945989 w 7467600"/>
              <a:gd name="connsiteY833" fmla="*/ 300516 h 6858000"/>
              <a:gd name="connsiteX834" fmla="*/ 5410479 w 7467600"/>
              <a:gd name="connsiteY834" fmla="*/ 348434 h 6858000"/>
              <a:gd name="connsiteX835" fmla="*/ 5805386 w 7467600"/>
              <a:gd name="connsiteY835" fmla="*/ 239240 h 6858000"/>
              <a:gd name="connsiteX836" fmla="*/ 5905192 w 7467600"/>
              <a:gd name="connsiteY836" fmla="*/ 163079 h 6858000"/>
              <a:gd name="connsiteX837" fmla="*/ 5865655 w 7467600"/>
              <a:gd name="connsiteY837" fmla="*/ 171901 h 6858000"/>
              <a:gd name="connsiteX838" fmla="*/ 5259740 w 7467600"/>
              <a:gd name="connsiteY838" fmla="*/ 257013 h 6858000"/>
              <a:gd name="connsiteX839" fmla="*/ 5208466 w 7467600"/>
              <a:gd name="connsiteY839" fmla="*/ 257550 h 6858000"/>
              <a:gd name="connsiteX840" fmla="*/ 4980204 w 7467600"/>
              <a:gd name="connsiteY840" fmla="*/ 271903 h 6858000"/>
              <a:gd name="connsiteX841" fmla="*/ 5068068 w 7467600"/>
              <a:gd name="connsiteY841" fmla="*/ 282244 h 6858000"/>
              <a:gd name="connsiteX842" fmla="*/ 5153231 w 7467600"/>
              <a:gd name="connsiteY842" fmla="*/ 292240 h 6858000"/>
              <a:gd name="connsiteX843" fmla="*/ 5426491 w 7467600"/>
              <a:gd name="connsiteY843" fmla="*/ 281128 h 6858000"/>
              <a:gd name="connsiteX844" fmla="*/ 5731212 w 7467600"/>
              <a:gd name="connsiteY844" fmla="*/ 231951 h 6858000"/>
              <a:gd name="connsiteX845" fmla="*/ 5905192 w 7467600"/>
              <a:gd name="connsiteY845" fmla="*/ 163079 h 6858000"/>
              <a:gd name="connsiteX846" fmla="*/ 5944437 w 7467600"/>
              <a:gd name="connsiteY846" fmla="*/ 113829 h 6858000"/>
              <a:gd name="connsiteX847" fmla="*/ 5825032 w 7467600"/>
              <a:gd name="connsiteY847" fmla="*/ 146405 h 6858000"/>
              <a:gd name="connsiteX848" fmla="*/ 4955599 w 7467600"/>
              <a:gd name="connsiteY848" fmla="*/ 247008 h 6858000"/>
              <a:gd name="connsiteX849" fmla="*/ 5210104 w 7467600"/>
              <a:gd name="connsiteY849" fmla="*/ 228123 h 6858000"/>
              <a:gd name="connsiteX850" fmla="*/ 5261015 w 7467600"/>
              <a:gd name="connsiteY850" fmla="*/ 227087 h 6858000"/>
              <a:gd name="connsiteX851" fmla="*/ 5861181 w 7467600"/>
              <a:gd name="connsiteY851" fmla="*/ 143093 h 6858000"/>
              <a:gd name="connsiteX852" fmla="*/ 5961252 w 7467600"/>
              <a:gd name="connsiteY852" fmla="*/ 114820 h 6858000"/>
              <a:gd name="connsiteX853" fmla="*/ 5944437 w 7467600"/>
              <a:gd name="connsiteY853" fmla="*/ 113829 h 6858000"/>
              <a:gd name="connsiteX854" fmla="*/ 3882765 w 7467600"/>
              <a:gd name="connsiteY854" fmla="*/ 0 h 6858000"/>
              <a:gd name="connsiteX855" fmla="*/ 3995099 w 7467600"/>
              <a:gd name="connsiteY855" fmla="*/ 0 h 6858000"/>
              <a:gd name="connsiteX856" fmla="*/ 4163818 w 7467600"/>
              <a:gd name="connsiteY856" fmla="*/ 234104 h 6858000"/>
              <a:gd name="connsiteX857" fmla="*/ 4172099 w 7467600"/>
              <a:gd name="connsiteY857" fmla="*/ 234207 h 6858000"/>
              <a:gd name="connsiteX858" fmla="*/ 4784282 w 7467600"/>
              <a:gd name="connsiteY858" fmla="*/ 276561 h 6858000"/>
              <a:gd name="connsiteX859" fmla="*/ 4801687 w 7467600"/>
              <a:gd name="connsiteY859" fmla="*/ 267764 h 6858000"/>
              <a:gd name="connsiteX860" fmla="*/ 6082788 w 7467600"/>
              <a:gd name="connsiteY860" fmla="*/ 64119 h 6858000"/>
              <a:gd name="connsiteX861" fmla="*/ 6099442 w 7467600"/>
              <a:gd name="connsiteY861" fmla="*/ 82568 h 6858000"/>
              <a:gd name="connsiteX862" fmla="*/ 4804137 w 7467600"/>
              <a:gd name="connsiteY862" fmla="*/ 320931 h 6858000"/>
              <a:gd name="connsiteX863" fmla="*/ 4227047 w 7467600"/>
              <a:gd name="connsiteY863" fmla="*/ 313415 h 6858000"/>
              <a:gd name="connsiteX864" fmla="*/ 4346041 w 7467600"/>
              <a:gd name="connsiteY864" fmla="*/ 456086 h 6858000"/>
              <a:gd name="connsiteX865" fmla="*/ 4870967 w 7467600"/>
              <a:gd name="connsiteY865" fmla="*/ 963061 h 6858000"/>
              <a:gd name="connsiteX866" fmla="*/ 4889647 w 7467600"/>
              <a:gd name="connsiteY866" fmla="*/ 957147 h 6858000"/>
              <a:gd name="connsiteX867" fmla="*/ 5422504 w 7467600"/>
              <a:gd name="connsiteY867" fmla="*/ 805191 h 6858000"/>
              <a:gd name="connsiteX868" fmla="*/ 6087656 w 7467600"/>
              <a:gd name="connsiteY868" fmla="*/ 826703 h 6858000"/>
              <a:gd name="connsiteX869" fmla="*/ 6058717 w 7467600"/>
              <a:gd name="connsiteY869" fmla="*/ 865992 h 6858000"/>
              <a:gd name="connsiteX870" fmla="*/ 4974153 w 7467600"/>
              <a:gd name="connsiteY870" fmla="*/ 1045456 h 6858000"/>
              <a:gd name="connsiteX871" fmla="*/ 5627835 w 7467600"/>
              <a:gd name="connsiteY871" fmla="*/ 1472077 h 6858000"/>
              <a:gd name="connsiteX872" fmla="*/ 5629817 w 7467600"/>
              <a:gd name="connsiteY872" fmla="*/ 1471412 h 6858000"/>
              <a:gd name="connsiteX873" fmla="*/ 5634124 w 7467600"/>
              <a:gd name="connsiteY873" fmla="*/ 1470572 h 6858000"/>
              <a:gd name="connsiteX874" fmla="*/ 5755832 w 7467600"/>
              <a:gd name="connsiteY874" fmla="*/ 1383886 h 6858000"/>
              <a:gd name="connsiteX875" fmla="*/ 6014186 w 7467600"/>
              <a:gd name="connsiteY875" fmla="*/ 1279799 h 6858000"/>
              <a:gd name="connsiteX876" fmla="*/ 6901619 w 7467600"/>
              <a:gd name="connsiteY876" fmla="*/ 1047874 h 6858000"/>
              <a:gd name="connsiteX877" fmla="*/ 6931566 w 7467600"/>
              <a:gd name="connsiteY877" fmla="*/ 1062034 h 6858000"/>
              <a:gd name="connsiteX878" fmla="*/ 5790982 w 7467600"/>
              <a:gd name="connsiteY878" fmla="*/ 1561380 h 6858000"/>
              <a:gd name="connsiteX879" fmla="*/ 6188971 w 7467600"/>
              <a:gd name="connsiteY879" fmla="*/ 1755168 h 6858000"/>
              <a:gd name="connsiteX880" fmla="*/ 6202446 w 7467600"/>
              <a:gd name="connsiteY880" fmla="*/ 1752268 h 6858000"/>
              <a:gd name="connsiteX881" fmla="*/ 7179560 w 7467600"/>
              <a:gd name="connsiteY881" fmla="*/ 1467551 h 6858000"/>
              <a:gd name="connsiteX882" fmla="*/ 7158730 w 7467600"/>
              <a:gd name="connsiteY882" fmla="*/ 1507835 h 6858000"/>
              <a:gd name="connsiteX883" fmla="*/ 6326959 w 7467600"/>
              <a:gd name="connsiteY883" fmla="*/ 1817686 h 6858000"/>
              <a:gd name="connsiteX884" fmla="*/ 6537433 w 7467600"/>
              <a:gd name="connsiteY884" fmla="*/ 1907790 h 6858000"/>
              <a:gd name="connsiteX885" fmla="*/ 6550221 w 7467600"/>
              <a:gd name="connsiteY885" fmla="*/ 1910729 h 6858000"/>
              <a:gd name="connsiteX886" fmla="*/ 6964438 w 7467600"/>
              <a:gd name="connsiteY886" fmla="*/ 2209505 h 6858000"/>
              <a:gd name="connsiteX887" fmla="*/ 7367862 w 7467600"/>
              <a:gd name="connsiteY887" fmla="*/ 2806833 h 6858000"/>
              <a:gd name="connsiteX888" fmla="*/ 7364329 w 7467600"/>
              <a:gd name="connsiteY888" fmla="*/ 2826907 h 6858000"/>
              <a:gd name="connsiteX889" fmla="*/ 7290545 w 7467600"/>
              <a:gd name="connsiteY889" fmla="*/ 2850663 h 6858000"/>
              <a:gd name="connsiteX890" fmla="*/ 6472036 w 7467600"/>
              <a:gd name="connsiteY890" fmla="*/ 1959003 h 6858000"/>
              <a:gd name="connsiteX891" fmla="*/ 5792897 w 7467600"/>
              <a:gd name="connsiteY891" fmla="*/ 1647747 h 6858000"/>
              <a:gd name="connsiteX892" fmla="*/ 5842751 w 7467600"/>
              <a:gd name="connsiteY892" fmla="*/ 1816112 h 6858000"/>
              <a:gd name="connsiteX893" fmla="*/ 5847424 w 7467600"/>
              <a:gd name="connsiteY893" fmla="*/ 1815776 h 6858000"/>
              <a:gd name="connsiteX894" fmla="*/ 6399821 w 7467600"/>
              <a:gd name="connsiteY894" fmla="*/ 2344799 h 6858000"/>
              <a:gd name="connsiteX895" fmla="*/ 6323232 w 7467600"/>
              <a:gd name="connsiteY895" fmla="*/ 2389634 h 6858000"/>
              <a:gd name="connsiteX896" fmla="*/ 5942958 w 7467600"/>
              <a:gd name="connsiteY896" fmla="*/ 2077708 h 6858000"/>
              <a:gd name="connsiteX897" fmla="*/ 5921559 w 7467600"/>
              <a:gd name="connsiteY897" fmla="*/ 2378596 h 6858000"/>
              <a:gd name="connsiteX898" fmla="*/ 5817651 w 7467600"/>
              <a:gd name="connsiteY898" fmla="*/ 3023919 h 6858000"/>
              <a:gd name="connsiteX899" fmla="*/ 5729634 w 7467600"/>
              <a:gd name="connsiteY899" fmla="*/ 3051849 h 6858000"/>
              <a:gd name="connsiteX900" fmla="*/ 5611018 w 7467600"/>
              <a:gd name="connsiteY900" fmla="*/ 2316769 h 6858000"/>
              <a:gd name="connsiteX901" fmla="*/ 5687608 w 7467600"/>
              <a:gd name="connsiteY901" fmla="*/ 2039972 h 6858000"/>
              <a:gd name="connsiteX902" fmla="*/ 5657554 w 7467600"/>
              <a:gd name="connsiteY902" fmla="*/ 1576445 h 6858000"/>
              <a:gd name="connsiteX903" fmla="*/ 5150475 w 7467600"/>
              <a:gd name="connsiteY903" fmla="*/ 1274012 h 6858000"/>
              <a:gd name="connsiteX904" fmla="*/ 5349142 w 7467600"/>
              <a:gd name="connsiteY904" fmla="*/ 2204405 h 6858000"/>
              <a:gd name="connsiteX905" fmla="*/ 5262214 w 7467600"/>
              <a:gd name="connsiteY905" fmla="*/ 2233836 h 6858000"/>
              <a:gd name="connsiteX906" fmla="*/ 4981539 w 7467600"/>
              <a:gd name="connsiteY906" fmla="*/ 1542201 h 6858000"/>
              <a:gd name="connsiteX907" fmla="*/ 4958461 w 7467600"/>
              <a:gd name="connsiteY907" fmla="*/ 1136957 h 6858000"/>
              <a:gd name="connsiteX908" fmla="*/ 4655015 w 7467600"/>
              <a:gd name="connsiteY908" fmla="*/ 891426 h 6858000"/>
              <a:gd name="connsiteX909" fmla="*/ 4348002 w 7467600"/>
              <a:gd name="connsiteY909" fmla="*/ 2205895 h 6858000"/>
              <a:gd name="connsiteX910" fmla="*/ 4262250 w 7467600"/>
              <a:gd name="connsiteY910" fmla="*/ 2219972 h 6858000"/>
              <a:gd name="connsiteX911" fmla="*/ 4550611 w 7467600"/>
              <a:gd name="connsiteY911" fmla="*/ 817540 h 6858000"/>
              <a:gd name="connsiteX912" fmla="*/ 4564418 w 7467600"/>
              <a:gd name="connsiteY912" fmla="*/ 808293 h 6858000"/>
              <a:gd name="connsiteX913" fmla="*/ 4266388 w 7467600"/>
              <a:gd name="connsiteY913" fmla="*/ 500083 h 6858000"/>
              <a:gd name="connsiteX914" fmla="*/ 4032842 w 7467600"/>
              <a:gd name="connsiteY914" fmla="*/ 211809 h 6858000"/>
              <a:gd name="connsiteX915" fmla="*/ 3882765 w 7467600"/>
              <a:gd name="connsiteY915" fmla="*/ 0 h 6858000"/>
              <a:gd name="connsiteX916" fmla="*/ 3721337 w 7467600"/>
              <a:gd name="connsiteY916" fmla="*/ 0 h 6858000"/>
              <a:gd name="connsiteX917" fmla="*/ 3797544 w 7467600"/>
              <a:gd name="connsiteY917" fmla="*/ 0 h 6858000"/>
              <a:gd name="connsiteX918" fmla="*/ 3775734 w 7467600"/>
              <a:gd name="connsiteY918" fmla="*/ 95131 h 6858000"/>
              <a:gd name="connsiteX919" fmla="*/ 3724807 w 7467600"/>
              <a:gd name="connsiteY919" fmla="*/ 272257 h 6858000"/>
              <a:gd name="connsiteX920" fmla="*/ 3726844 w 7467600"/>
              <a:gd name="connsiteY920" fmla="*/ 282988 h 6858000"/>
              <a:gd name="connsiteX921" fmla="*/ 3742664 w 7467600"/>
              <a:gd name="connsiteY921" fmla="*/ 279918 h 6858000"/>
              <a:gd name="connsiteX922" fmla="*/ 4103910 w 7467600"/>
              <a:gd name="connsiteY922" fmla="*/ 1161917 h 6858000"/>
              <a:gd name="connsiteX923" fmla="*/ 4020269 w 7467600"/>
              <a:gd name="connsiteY923" fmla="*/ 1200406 h 6858000"/>
              <a:gd name="connsiteX924" fmla="*/ 3674882 w 7467600"/>
              <a:gd name="connsiteY924" fmla="*/ 488524 h 6858000"/>
              <a:gd name="connsiteX925" fmla="*/ 3132682 w 7467600"/>
              <a:gd name="connsiteY925" fmla="*/ 1072284 h 6858000"/>
              <a:gd name="connsiteX926" fmla="*/ 2716346 w 7467600"/>
              <a:gd name="connsiteY926" fmla="*/ 1276376 h 6858000"/>
              <a:gd name="connsiteX927" fmla="*/ 2716772 w 7467600"/>
              <a:gd name="connsiteY927" fmla="*/ 1255462 h 6858000"/>
              <a:gd name="connsiteX928" fmla="*/ 3471096 w 7467600"/>
              <a:gd name="connsiteY928" fmla="*/ 437072 h 6858000"/>
              <a:gd name="connsiteX929" fmla="*/ 3639057 w 7467600"/>
              <a:gd name="connsiteY929" fmla="*/ 286334 h 6858000"/>
              <a:gd name="connsiteX930" fmla="*/ 3640309 w 7467600"/>
              <a:gd name="connsiteY930" fmla="*/ 284664 h 6858000"/>
              <a:gd name="connsiteX931" fmla="*/ 3646022 w 7467600"/>
              <a:gd name="connsiteY931" fmla="*/ 276711 h 6858000"/>
              <a:gd name="connsiteX932" fmla="*/ 3707943 w 7467600"/>
              <a:gd name="connsiteY932" fmla="*/ 65958 h 6858000"/>
              <a:gd name="connsiteX933" fmla="*/ 3721337 w 7467600"/>
              <a:gd name="connsiteY933" fmla="*/ 0 h 6858000"/>
              <a:gd name="connsiteX934" fmla="*/ 2867960 w 7467600"/>
              <a:gd name="connsiteY934" fmla="*/ 0 h 6858000"/>
              <a:gd name="connsiteX935" fmla="*/ 2926351 w 7467600"/>
              <a:gd name="connsiteY935" fmla="*/ 0 h 6858000"/>
              <a:gd name="connsiteX936" fmla="*/ 2902823 w 7467600"/>
              <a:gd name="connsiteY936" fmla="*/ 262929 h 6858000"/>
              <a:gd name="connsiteX937" fmla="*/ 2940663 w 7467600"/>
              <a:gd name="connsiteY937" fmla="*/ 140884 h 6858000"/>
              <a:gd name="connsiteX938" fmla="*/ 2947039 w 7467600"/>
              <a:gd name="connsiteY938" fmla="*/ 122524 h 6858000"/>
              <a:gd name="connsiteX939" fmla="*/ 2984316 w 7467600"/>
              <a:gd name="connsiteY939" fmla="*/ 0 h 6858000"/>
              <a:gd name="connsiteX940" fmla="*/ 3016114 w 7467600"/>
              <a:gd name="connsiteY940" fmla="*/ 0 h 6858000"/>
              <a:gd name="connsiteX941" fmla="*/ 2979949 w 7467600"/>
              <a:gd name="connsiteY941" fmla="*/ 119274 h 6858000"/>
              <a:gd name="connsiteX942" fmla="*/ 3023879 w 7467600"/>
              <a:gd name="connsiteY942" fmla="*/ 0 h 6858000"/>
              <a:gd name="connsiteX943" fmla="*/ 3105400 w 7467600"/>
              <a:gd name="connsiteY943" fmla="*/ 0 h 6858000"/>
              <a:gd name="connsiteX944" fmla="*/ 3094669 w 7467600"/>
              <a:gd name="connsiteY944" fmla="*/ 30308 h 6858000"/>
              <a:gd name="connsiteX945" fmla="*/ 2901945 w 7467600"/>
              <a:gd name="connsiteY945" fmla="*/ 466538 h 6858000"/>
              <a:gd name="connsiteX946" fmla="*/ 2815209 w 7467600"/>
              <a:gd name="connsiteY946" fmla="*/ 497361 h 6858000"/>
              <a:gd name="connsiteX947" fmla="*/ 2844845 w 7467600"/>
              <a:gd name="connsiteY947" fmla="*/ 127638 h 6858000"/>
              <a:gd name="connsiteX948" fmla="*/ 2867960 w 7467600"/>
              <a:gd name="connsiteY948" fmla="*/ 0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1057230 w 7467600"/>
              <a:gd name="connsiteY974" fmla="*/ 0 h 6858000"/>
              <a:gd name="connsiteX975" fmla="*/ 43151 w 7467600"/>
              <a:gd name="connsiteY975" fmla="*/ 0 h 6858000"/>
              <a:gd name="connsiteX976" fmla="*/ 95283 w 7467600"/>
              <a:gd name="connsiteY976" fmla="*/ 0 h 6858000"/>
              <a:gd name="connsiteX977" fmla="*/ 300708 w 7467600"/>
              <a:gd name="connsiteY977" fmla="*/ 154571 h 6858000"/>
              <a:gd name="connsiteX978" fmla="*/ 530414 w 7467600"/>
              <a:gd name="connsiteY978" fmla="*/ 354673 h 6858000"/>
              <a:gd name="connsiteX979" fmla="*/ 333785 w 7467600"/>
              <a:gd name="connsiteY979" fmla="*/ 161564 h 6858000"/>
              <a:gd name="connsiteX980" fmla="*/ 147005 w 7467600"/>
              <a:gd name="connsiteY980" fmla="*/ 0 h 6858000"/>
              <a:gd name="connsiteX981" fmla="*/ 272509 w 7467600"/>
              <a:gd name="connsiteY981" fmla="*/ 0 h 6858000"/>
              <a:gd name="connsiteX982" fmla="*/ 326276 w 7467600"/>
              <a:gd name="connsiteY982" fmla="*/ 45847 h 6858000"/>
              <a:gd name="connsiteX983" fmla="*/ 823759 w 7467600"/>
              <a:gd name="connsiteY983" fmla="*/ 574145 h 6858000"/>
              <a:gd name="connsiteX984" fmla="*/ 811254 w 7467600"/>
              <a:gd name="connsiteY984" fmla="*/ 665546 h 6858000"/>
              <a:gd name="connsiteX985" fmla="*/ 154042 w 7467600"/>
              <a:gd name="connsiteY985" fmla="*/ 261522 h 6858000"/>
              <a:gd name="connsiteX986" fmla="*/ 13550 w 7467600"/>
              <a:gd name="connsiteY986" fmla="*/ 158423 h 6858000"/>
              <a:gd name="connsiteX987" fmla="*/ 0 w 7467600"/>
              <a:gd name="connsiteY987" fmla="*/ 146618 h 6858000"/>
              <a:gd name="connsiteX988" fmla="*/ 0 w 7467600"/>
              <a:gd name="connsiteY988" fmla="*/ 59161 h 6858000"/>
              <a:gd name="connsiteX989" fmla="*/ 45427 w 7467600"/>
              <a:gd name="connsiteY989" fmla="*/ 101078 h 6858000"/>
              <a:gd name="connsiteX990" fmla="*/ 630103 w 7467600"/>
              <a:gd name="connsiteY990" fmla="*/ 485885 h 6858000"/>
              <a:gd name="connsiteX991" fmla="*/ 532040 w 7467600"/>
              <a:gd name="connsiteY991" fmla="*/ 399359 h 6858000"/>
              <a:gd name="connsiteX992" fmla="*/ 517618 w 7467600"/>
              <a:gd name="connsiteY992" fmla="*/ 385726 h 6858000"/>
              <a:gd name="connsiteX993" fmla="*/ 285074 w 7467600"/>
              <a:gd name="connsiteY993" fmla="*/ 182755 h 6858000"/>
              <a:gd name="connsiteX994" fmla="*/ 43151 w 7467600"/>
              <a:gd name="connsiteY99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77736 h 6858000"/>
              <a:gd name="connsiteX138" fmla="*/ 1903353 w 7467600"/>
              <a:gd name="connsiteY138" fmla="*/ 5044827 h 6858000"/>
              <a:gd name="connsiteX139" fmla="*/ 1936931 w 7467600"/>
              <a:gd name="connsiteY139" fmla="*/ 5093954 h 6858000"/>
              <a:gd name="connsiteX140" fmla="*/ 2195868 w 7467600"/>
              <a:gd name="connsiteY140" fmla="*/ 5396574 h 6858000"/>
              <a:gd name="connsiteX141" fmla="*/ 2088852 w 7467600"/>
              <a:gd name="connsiteY141" fmla="*/ 5166123 h 6858000"/>
              <a:gd name="connsiteX142" fmla="*/ 1958241 w 7467600"/>
              <a:gd name="connsiteY142" fmla="*/ 5067955 h 6858000"/>
              <a:gd name="connsiteX143" fmla="*/ 1903353 w 7467600"/>
              <a:gd name="connsiteY143" fmla="*/ 5044827 h 6858000"/>
              <a:gd name="connsiteX144" fmla="*/ 1979378 w 7467600"/>
              <a:gd name="connsiteY144" fmla="*/ 4769504 h 6858000"/>
              <a:gd name="connsiteX145" fmla="*/ 2882120 w 7467600"/>
              <a:gd name="connsiteY145" fmla="*/ 5064547 h 6858000"/>
              <a:gd name="connsiteX146" fmla="*/ 2793103 w 7467600"/>
              <a:gd name="connsiteY146" fmla="*/ 5039699 h 6858000"/>
              <a:gd name="connsiteX147" fmla="*/ 2770041 w 7467600"/>
              <a:gd name="connsiteY147" fmla="*/ 5033634 h 6858000"/>
              <a:gd name="connsiteX148" fmla="*/ 1979378 w 7467600"/>
              <a:gd name="connsiteY148" fmla="*/ 4769504 h 6858000"/>
              <a:gd name="connsiteX149" fmla="*/ 1927410 w 7467600"/>
              <a:gd name="connsiteY149" fmla="*/ 4716164 h 6858000"/>
              <a:gd name="connsiteX150" fmla="*/ 1959587 w 7467600"/>
              <a:gd name="connsiteY150" fmla="*/ 4728849 h 6858000"/>
              <a:gd name="connsiteX151" fmla="*/ 2777707 w 7467600"/>
              <a:gd name="connsiteY151" fmla="*/ 5003991 h 6858000"/>
              <a:gd name="connsiteX152" fmla="*/ 2800768 w 7467600"/>
              <a:gd name="connsiteY152" fmla="*/ 5010056 h 6858000"/>
              <a:gd name="connsiteX153" fmla="*/ 2879408 w 7467600"/>
              <a:gd name="connsiteY153" fmla="*/ 5031590 h 6858000"/>
              <a:gd name="connsiteX154" fmla="*/ 2862295 w 7467600"/>
              <a:gd name="connsiteY154" fmla="*/ 5022958 h 6858000"/>
              <a:gd name="connsiteX155" fmla="*/ 2813343 w 7467600"/>
              <a:gd name="connsiteY155" fmla="*/ 4998369 h 6858000"/>
              <a:gd name="connsiteX156" fmla="*/ 2646245 w 7467600"/>
              <a:gd name="connsiteY156" fmla="*/ 4930999 h 6858000"/>
              <a:gd name="connsiteX157" fmla="*/ 1999243 w 7467600"/>
              <a:gd name="connsiteY157" fmla="*/ 4730524 h 6858000"/>
              <a:gd name="connsiteX158" fmla="*/ 1979527 w 7467600"/>
              <a:gd name="connsiteY158" fmla="*/ 4726651 h 6858000"/>
              <a:gd name="connsiteX159" fmla="*/ 1927410 w 7467600"/>
              <a:gd name="connsiteY159" fmla="*/ 4716164 h 6858000"/>
              <a:gd name="connsiteX160" fmla="*/ 1997014 w 7467600"/>
              <a:gd name="connsiteY160" fmla="*/ 4698007 h 6858000"/>
              <a:gd name="connsiteX161" fmla="*/ 2005458 w 7467600"/>
              <a:gd name="connsiteY161" fmla="*/ 4699540 h 6858000"/>
              <a:gd name="connsiteX162" fmla="*/ 2657186 w 7467600"/>
              <a:gd name="connsiteY162" fmla="*/ 4901687 h 6858000"/>
              <a:gd name="connsiteX163" fmla="*/ 2826662 w 7467600"/>
              <a:gd name="connsiteY163" fmla="*/ 4970362 h 6858000"/>
              <a:gd name="connsiteX164" fmla="*/ 2876100 w 7467600"/>
              <a:gd name="connsiteY164" fmla="*/ 4995397 h 6858000"/>
              <a:gd name="connsiteX165" fmla="*/ 3042600 w 7467600"/>
              <a:gd name="connsiteY165" fmla="*/ 5059532 h 6858000"/>
              <a:gd name="connsiteX166" fmla="*/ 1997014 w 7467600"/>
              <a:gd name="connsiteY166" fmla="*/ 4698007 h 6858000"/>
              <a:gd name="connsiteX167" fmla="*/ 2305292 w 7467600"/>
              <a:gd name="connsiteY167" fmla="*/ 4219492 h 6858000"/>
              <a:gd name="connsiteX168" fmla="*/ 3360922 w 7467600"/>
              <a:gd name="connsiteY168" fmla="*/ 4529373 h 6858000"/>
              <a:gd name="connsiteX169" fmla="*/ 3492420 w 7467600"/>
              <a:gd name="connsiteY169" fmla="*/ 4510145 h 6858000"/>
              <a:gd name="connsiteX170" fmla="*/ 3364086 w 7467600"/>
              <a:gd name="connsiteY170" fmla="*/ 4480340 h 6858000"/>
              <a:gd name="connsiteX171" fmla="*/ 3225818 w 7467600"/>
              <a:gd name="connsiteY171" fmla="*/ 4411822 h 6858000"/>
              <a:gd name="connsiteX172" fmla="*/ 3129696 w 7467600"/>
              <a:gd name="connsiteY172" fmla="*/ 4360704 h 6858000"/>
              <a:gd name="connsiteX173" fmla="*/ 2814545 w 7467600"/>
              <a:gd name="connsiteY173" fmla="*/ 4282955 h 6858000"/>
              <a:gd name="connsiteX174" fmla="*/ 2305292 w 7467600"/>
              <a:gd name="connsiteY174" fmla="*/ 4219492 h 6858000"/>
              <a:gd name="connsiteX175" fmla="*/ 2626982 w 7467600"/>
              <a:gd name="connsiteY175" fmla="*/ 4206450 h 6858000"/>
              <a:gd name="connsiteX176" fmla="*/ 2490617 w 7467600"/>
              <a:gd name="connsiteY176" fmla="*/ 4206951 h 6858000"/>
              <a:gd name="connsiteX177" fmla="*/ 2819869 w 7467600"/>
              <a:gd name="connsiteY177" fmla="*/ 4252936 h 6858000"/>
              <a:gd name="connsiteX178" fmla="*/ 3143018 w 7467600"/>
              <a:gd name="connsiteY178" fmla="*/ 4332698 h 6858000"/>
              <a:gd name="connsiteX179" fmla="*/ 3241520 w 7467600"/>
              <a:gd name="connsiteY179" fmla="*/ 4385112 h 6858000"/>
              <a:gd name="connsiteX180" fmla="*/ 3374575 w 7467600"/>
              <a:gd name="connsiteY180" fmla="*/ 4451517 h 6858000"/>
              <a:gd name="connsiteX181" fmla="*/ 3505221 w 7467600"/>
              <a:gd name="connsiteY181" fmla="*/ 4480757 h 6858000"/>
              <a:gd name="connsiteX182" fmla="*/ 2626982 w 7467600"/>
              <a:gd name="connsiteY182" fmla="*/ 4206450 h 6858000"/>
              <a:gd name="connsiteX183" fmla="*/ 1310106 w 7467600"/>
              <a:gd name="connsiteY183" fmla="*/ 3943217 h 6858000"/>
              <a:gd name="connsiteX184" fmla="*/ 854994 w 7467600"/>
              <a:gd name="connsiteY184" fmla="*/ 4399136 h 6858000"/>
              <a:gd name="connsiteX185" fmla="*/ 742462 w 7467600"/>
              <a:gd name="connsiteY185" fmla="*/ 4594648 h 6858000"/>
              <a:gd name="connsiteX186" fmla="*/ 820602 w 7467600"/>
              <a:gd name="connsiteY186" fmla="*/ 4485915 h 6858000"/>
              <a:gd name="connsiteX187" fmla="*/ 878295 w 7467600"/>
              <a:gd name="connsiteY187" fmla="*/ 4403594 h 6858000"/>
              <a:gd name="connsiteX188" fmla="*/ 1240607 w 7467600"/>
              <a:gd name="connsiteY188" fmla="*/ 4010401 h 6858000"/>
              <a:gd name="connsiteX189" fmla="*/ 1310106 w 7467600"/>
              <a:gd name="connsiteY189" fmla="*/ 3943217 h 6858000"/>
              <a:gd name="connsiteX190" fmla="*/ 1423113 w 7467600"/>
              <a:gd name="connsiteY190" fmla="*/ 3874565 h 6858000"/>
              <a:gd name="connsiteX191" fmla="*/ 1260565 w 7467600"/>
              <a:gd name="connsiteY191" fmla="*/ 4031982 h 6858000"/>
              <a:gd name="connsiteX192" fmla="*/ 901900 w 7467600"/>
              <a:gd name="connsiteY192" fmla="*/ 4421236 h 6858000"/>
              <a:gd name="connsiteX193" fmla="*/ 845044 w 7467600"/>
              <a:gd name="connsiteY193" fmla="*/ 4502436 h 6858000"/>
              <a:gd name="connsiteX194" fmla="*/ 685926 w 7467600"/>
              <a:gd name="connsiteY194" fmla="*/ 4703069 h 6858000"/>
              <a:gd name="connsiteX195" fmla="*/ 684248 w 7467600"/>
              <a:gd name="connsiteY195" fmla="*/ 4706721 h 6858000"/>
              <a:gd name="connsiteX196" fmla="*/ 1423113 w 7467600"/>
              <a:gd name="connsiteY196" fmla="*/ 3874565 h 6858000"/>
              <a:gd name="connsiteX197" fmla="*/ 3316479 w 7467600"/>
              <a:gd name="connsiteY197" fmla="*/ 3872136 h 6858000"/>
              <a:gd name="connsiteX198" fmla="*/ 3546806 w 7467600"/>
              <a:gd name="connsiteY198" fmla="*/ 4356139 h 6858000"/>
              <a:gd name="connsiteX199" fmla="*/ 3364433 w 7467600"/>
              <a:gd name="connsiteY199" fmla="*/ 3953121 h 6858000"/>
              <a:gd name="connsiteX200" fmla="*/ 3316479 w 7467600"/>
              <a:gd name="connsiteY200" fmla="*/ 3872136 h 6858000"/>
              <a:gd name="connsiteX201" fmla="*/ 3291335 w 7467600"/>
              <a:gd name="connsiteY201" fmla="*/ 3767420 h 6858000"/>
              <a:gd name="connsiteX202" fmla="*/ 3390805 w 7467600"/>
              <a:gd name="connsiteY202" fmla="*/ 3937163 h 6858000"/>
              <a:gd name="connsiteX203" fmla="*/ 3579062 w 7467600"/>
              <a:gd name="connsiteY203" fmla="*/ 4359040 h 6858000"/>
              <a:gd name="connsiteX204" fmla="*/ 3467355 w 7467600"/>
              <a:gd name="connsiteY204" fmla="*/ 3988130 h 6858000"/>
              <a:gd name="connsiteX205" fmla="*/ 3310753 w 7467600"/>
              <a:gd name="connsiteY205" fmla="*/ 3787140 h 6858000"/>
              <a:gd name="connsiteX206" fmla="*/ 3291335 w 7467600"/>
              <a:gd name="connsiteY206" fmla="*/ 3767420 h 6858000"/>
              <a:gd name="connsiteX207" fmla="*/ 1635889 w 7467600"/>
              <a:gd name="connsiteY207" fmla="*/ 3709494 h 6858000"/>
              <a:gd name="connsiteX208" fmla="*/ 1634800 w 7467600"/>
              <a:gd name="connsiteY208" fmla="*/ 3731111 h 6858000"/>
              <a:gd name="connsiteX209" fmla="*/ 1635889 w 7467600"/>
              <a:gd name="connsiteY209" fmla="*/ 3709494 h 6858000"/>
              <a:gd name="connsiteX210" fmla="*/ 1510397 w 7467600"/>
              <a:gd name="connsiteY210" fmla="*/ 3684705 h 6858000"/>
              <a:gd name="connsiteX211" fmla="*/ 1146550 w 7467600"/>
              <a:gd name="connsiteY211" fmla="*/ 3802012 h 6858000"/>
              <a:gd name="connsiteX212" fmla="*/ 698834 w 7467600"/>
              <a:gd name="connsiteY212" fmla="*/ 3952272 h 6858000"/>
              <a:gd name="connsiteX213" fmla="*/ 34256 w 7467600"/>
              <a:gd name="connsiteY213" fmla="*/ 4347603 h 6858000"/>
              <a:gd name="connsiteX214" fmla="*/ 527241 w 7467600"/>
              <a:gd name="connsiteY214" fmla="*/ 4065078 h 6858000"/>
              <a:gd name="connsiteX215" fmla="*/ 1510397 w 7467600"/>
              <a:gd name="connsiteY215" fmla="*/ 3684705 h 6858000"/>
              <a:gd name="connsiteX216" fmla="*/ 1313114 w 7467600"/>
              <a:gd name="connsiteY216" fmla="*/ 3655216 h 6858000"/>
              <a:gd name="connsiteX217" fmla="*/ 1109304 w 7467600"/>
              <a:gd name="connsiteY217" fmla="*/ 3669030 h 6858000"/>
              <a:gd name="connsiteX218" fmla="*/ 8129 w 7467600"/>
              <a:gd name="connsiteY218" fmla="*/ 4330519 h 6858000"/>
              <a:gd name="connsiteX219" fmla="*/ 687572 w 7467600"/>
              <a:gd name="connsiteY219" fmla="*/ 3925629 h 6858000"/>
              <a:gd name="connsiteX220" fmla="*/ 1138365 w 7467600"/>
              <a:gd name="connsiteY220" fmla="*/ 3774515 h 6858000"/>
              <a:gd name="connsiteX221" fmla="*/ 1505579 w 7467600"/>
              <a:gd name="connsiteY221" fmla="*/ 3655526 h 6858000"/>
              <a:gd name="connsiteX222" fmla="*/ 1313114 w 7467600"/>
              <a:gd name="connsiteY222" fmla="*/ 3655216 h 6858000"/>
              <a:gd name="connsiteX223" fmla="*/ 3655073 w 7467600"/>
              <a:gd name="connsiteY223" fmla="*/ 3650884 h 6858000"/>
              <a:gd name="connsiteX224" fmla="*/ 3989938 w 7467600"/>
              <a:gd name="connsiteY224" fmla="*/ 3991685 h 6858000"/>
              <a:gd name="connsiteX225" fmla="*/ 4393907 w 7467600"/>
              <a:gd name="connsiteY225" fmla="*/ 4261258 h 6858000"/>
              <a:gd name="connsiteX226" fmla="*/ 4648051 w 7467600"/>
              <a:gd name="connsiteY226" fmla="*/ 4374051 h 6858000"/>
              <a:gd name="connsiteX227" fmla="*/ 4383389 w 7467600"/>
              <a:gd name="connsiteY227" fmla="*/ 4184369 h 6858000"/>
              <a:gd name="connsiteX228" fmla="*/ 4165508 w 7467600"/>
              <a:gd name="connsiteY228" fmla="*/ 4035196 h 6858000"/>
              <a:gd name="connsiteX229" fmla="*/ 4068162 w 7467600"/>
              <a:gd name="connsiteY229" fmla="*/ 3953394 h 6858000"/>
              <a:gd name="connsiteX230" fmla="*/ 3981416 w 7467600"/>
              <a:gd name="connsiteY230" fmla="*/ 3880482 h 6858000"/>
              <a:gd name="connsiteX231" fmla="*/ 3800147 w 7467600"/>
              <a:gd name="connsiteY231" fmla="*/ 3749872 h 6858000"/>
              <a:gd name="connsiteX232" fmla="*/ 3655073 w 7467600"/>
              <a:gd name="connsiteY232" fmla="*/ 3650884 h 6858000"/>
              <a:gd name="connsiteX233" fmla="*/ 3670252 w 7467600"/>
              <a:gd name="connsiteY233" fmla="*/ 3622798 h 6858000"/>
              <a:gd name="connsiteX234" fmla="*/ 3817258 w 7467600"/>
              <a:gd name="connsiteY234" fmla="*/ 3723577 h 6858000"/>
              <a:gd name="connsiteX235" fmla="*/ 4000461 w 7467600"/>
              <a:gd name="connsiteY235" fmla="*/ 3855966 h 6858000"/>
              <a:gd name="connsiteX236" fmla="*/ 4088180 w 7467600"/>
              <a:gd name="connsiteY236" fmla="*/ 3929774 h 6858000"/>
              <a:gd name="connsiteX237" fmla="*/ 4184555 w 7467600"/>
              <a:gd name="connsiteY237" fmla="*/ 4010683 h 6858000"/>
              <a:gd name="connsiteX238" fmla="*/ 4399563 w 7467600"/>
              <a:gd name="connsiteY238" fmla="*/ 4158106 h 6858000"/>
              <a:gd name="connsiteX239" fmla="*/ 4684469 w 7467600"/>
              <a:gd name="connsiteY239" fmla="*/ 4364680 h 6858000"/>
              <a:gd name="connsiteX240" fmla="*/ 4690271 w 7467600"/>
              <a:gd name="connsiteY240" fmla="*/ 4370034 h 6858000"/>
              <a:gd name="connsiteX241" fmla="*/ 4136093 w 7467600"/>
              <a:gd name="connsiteY241" fmla="*/ 3858466 h 6858000"/>
              <a:gd name="connsiteX242" fmla="*/ 3670252 w 7467600"/>
              <a:gd name="connsiteY242" fmla="*/ 3622798 h 6858000"/>
              <a:gd name="connsiteX243" fmla="*/ 4440129 w 7467600"/>
              <a:gd name="connsiteY243" fmla="*/ 3448571 h 6858000"/>
              <a:gd name="connsiteX244" fmla="*/ 4856525 w 7467600"/>
              <a:gd name="connsiteY244" fmla="*/ 3915351 h 6858000"/>
              <a:gd name="connsiteX245" fmla="*/ 5059055 w 7467600"/>
              <a:gd name="connsiteY245" fmla="*/ 4108918 h 6858000"/>
              <a:gd name="connsiteX246" fmla="*/ 5290070 w 7467600"/>
              <a:gd name="connsiteY246" fmla="*/ 4263619 h 6858000"/>
              <a:gd name="connsiteX247" fmla="*/ 4834991 w 7467600"/>
              <a:gd name="connsiteY247" fmla="*/ 3830985 h 6858000"/>
              <a:gd name="connsiteX248" fmla="*/ 4440129 w 7467600"/>
              <a:gd name="connsiteY248" fmla="*/ 3448571 h 6858000"/>
              <a:gd name="connsiteX249" fmla="*/ 4441737 w 7467600"/>
              <a:gd name="connsiteY249" fmla="*/ 3399734 h 6858000"/>
              <a:gd name="connsiteX250" fmla="*/ 4431236 w 7467600"/>
              <a:gd name="connsiteY250" fmla="*/ 3400954 h 6858000"/>
              <a:gd name="connsiteX251" fmla="*/ 4557150 w 7467600"/>
              <a:gd name="connsiteY251" fmla="*/ 3510023 h 6858000"/>
              <a:gd name="connsiteX252" fmla="*/ 4856936 w 7467600"/>
              <a:gd name="connsiteY252" fmla="*/ 3809146 h 6858000"/>
              <a:gd name="connsiteX253" fmla="*/ 5111996 w 7467600"/>
              <a:gd name="connsiteY253" fmla="*/ 4065759 h 6858000"/>
              <a:gd name="connsiteX254" fmla="*/ 5388878 w 7467600"/>
              <a:gd name="connsiteY254" fmla="*/ 4300185 h 6858000"/>
              <a:gd name="connsiteX255" fmla="*/ 5425556 w 7467600"/>
              <a:gd name="connsiteY255" fmla="*/ 4308967 h 6858000"/>
              <a:gd name="connsiteX256" fmla="*/ 4943646 w 7467600"/>
              <a:gd name="connsiteY256" fmla="*/ 3822916 h 6858000"/>
              <a:gd name="connsiteX257" fmla="*/ 4594837 w 7467600"/>
              <a:gd name="connsiteY257" fmla="*/ 3532274 h 6858000"/>
              <a:gd name="connsiteX258" fmla="*/ 4441737 w 7467600"/>
              <a:gd name="connsiteY258" fmla="*/ 3399734 h 6858000"/>
              <a:gd name="connsiteX259" fmla="*/ 5425834 w 7467600"/>
              <a:gd name="connsiteY259" fmla="*/ 3162785 h 6858000"/>
              <a:gd name="connsiteX260" fmla="*/ 5401644 w 7467600"/>
              <a:gd name="connsiteY260" fmla="*/ 3617847 h 6858000"/>
              <a:gd name="connsiteX261" fmla="*/ 5467256 w 7467600"/>
              <a:gd name="connsiteY261" fmla="*/ 4175494 h 6858000"/>
              <a:gd name="connsiteX262" fmla="*/ 5448069 w 7467600"/>
              <a:gd name="connsiteY262" fmla="*/ 3567554 h 6858000"/>
              <a:gd name="connsiteX263" fmla="*/ 5425834 w 7467600"/>
              <a:gd name="connsiteY263" fmla="*/ 3162785 h 6858000"/>
              <a:gd name="connsiteX264" fmla="*/ 1318687 w 7467600"/>
              <a:gd name="connsiteY264" fmla="*/ 3113840 h 6858000"/>
              <a:gd name="connsiteX265" fmla="*/ 1066793 w 7467600"/>
              <a:gd name="connsiteY265" fmla="*/ 3212171 h 6858000"/>
              <a:gd name="connsiteX266" fmla="*/ 993319 w 7467600"/>
              <a:gd name="connsiteY266" fmla="*/ 3247648 h 6858000"/>
              <a:gd name="connsiteX267" fmla="*/ 853081 w 7467600"/>
              <a:gd name="connsiteY267" fmla="*/ 3312410 h 6858000"/>
              <a:gd name="connsiteX268" fmla="*/ 805957 w 7467600"/>
              <a:gd name="connsiteY268" fmla="*/ 3330443 h 6858000"/>
              <a:gd name="connsiteX269" fmla="*/ 1318687 w 7467600"/>
              <a:gd name="connsiteY269" fmla="*/ 3113840 h 6858000"/>
              <a:gd name="connsiteX270" fmla="*/ 5453702 w 7467600"/>
              <a:gd name="connsiteY270" fmla="*/ 3090882 h 6858000"/>
              <a:gd name="connsiteX271" fmla="*/ 5480135 w 7467600"/>
              <a:gd name="connsiteY271" fmla="*/ 3565802 h 6858000"/>
              <a:gd name="connsiteX272" fmla="*/ 5499023 w 7467600"/>
              <a:gd name="connsiteY272" fmla="*/ 4166310 h 6858000"/>
              <a:gd name="connsiteX273" fmla="*/ 5547022 w 7467600"/>
              <a:gd name="connsiteY273" fmla="*/ 3607838 h 6858000"/>
              <a:gd name="connsiteX274" fmla="*/ 5515964 w 7467600"/>
              <a:gd name="connsiteY274" fmla="*/ 3378541 h 6858000"/>
              <a:gd name="connsiteX275" fmla="*/ 5453702 w 7467600"/>
              <a:gd name="connsiteY275" fmla="*/ 3090882 h 6858000"/>
              <a:gd name="connsiteX276" fmla="*/ 1238695 w 7467600"/>
              <a:gd name="connsiteY276" fmla="*/ 3076820 h 6858000"/>
              <a:gd name="connsiteX277" fmla="*/ 716371 w 7467600"/>
              <a:gd name="connsiteY277" fmla="*/ 3293249 h 6858000"/>
              <a:gd name="connsiteX278" fmla="*/ 579522 w 7467600"/>
              <a:gd name="connsiteY278" fmla="*/ 3371759 h 6858000"/>
              <a:gd name="connsiteX279" fmla="*/ 600288 w 7467600"/>
              <a:gd name="connsiteY279" fmla="*/ 3365555 h 6858000"/>
              <a:gd name="connsiteX280" fmla="*/ 840692 w 7467600"/>
              <a:gd name="connsiteY280" fmla="*/ 3284921 h 6858000"/>
              <a:gd name="connsiteX281" fmla="*/ 979248 w 7467600"/>
              <a:gd name="connsiteY281" fmla="*/ 3221003 h 6858000"/>
              <a:gd name="connsiteX282" fmla="*/ 1053282 w 7467600"/>
              <a:gd name="connsiteY282" fmla="*/ 3185247 h 6858000"/>
              <a:gd name="connsiteX283" fmla="*/ 1320603 w 7467600"/>
              <a:gd name="connsiteY283" fmla="*/ 3081281 h 6858000"/>
              <a:gd name="connsiteX284" fmla="*/ 1238695 w 7467600"/>
              <a:gd name="connsiteY284" fmla="*/ 3076820 h 6858000"/>
              <a:gd name="connsiteX285" fmla="*/ 5425627 w 7467600"/>
              <a:gd name="connsiteY285" fmla="*/ 2954192 h 6858000"/>
              <a:gd name="connsiteX286" fmla="*/ 5470770 w 7467600"/>
              <a:gd name="connsiteY286" fmla="*/ 3005435 h 6858000"/>
              <a:gd name="connsiteX287" fmla="*/ 5519779 w 7467600"/>
              <a:gd name="connsiteY287" fmla="*/ 4359223 h 6858000"/>
              <a:gd name="connsiteX288" fmla="*/ 5520293 w 7467600"/>
              <a:gd name="connsiteY288" fmla="*/ 4360602 h 6858000"/>
              <a:gd name="connsiteX289" fmla="*/ 5767221 w 7467600"/>
              <a:gd name="connsiteY289" fmla="*/ 4665564 h 6858000"/>
              <a:gd name="connsiteX290" fmla="*/ 6937169 w 7467600"/>
              <a:gd name="connsiteY290" fmla="*/ 4815941 h 6858000"/>
              <a:gd name="connsiteX291" fmla="*/ 6953922 w 7467600"/>
              <a:gd name="connsiteY291" fmla="*/ 4890068 h 6858000"/>
              <a:gd name="connsiteX292" fmla="*/ 6071359 w 7467600"/>
              <a:gd name="connsiteY292" fmla="*/ 4770770 h 6858000"/>
              <a:gd name="connsiteX293" fmla="*/ 6038839 w 7467600"/>
              <a:gd name="connsiteY293" fmla="*/ 4764474 h 6858000"/>
              <a:gd name="connsiteX294" fmla="*/ 6038706 w 7467600"/>
              <a:gd name="connsiteY294" fmla="*/ 4763847 h 6858000"/>
              <a:gd name="connsiteX295" fmla="*/ 6037784 w 7467600"/>
              <a:gd name="connsiteY295" fmla="*/ 4764270 h 6858000"/>
              <a:gd name="connsiteX296" fmla="*/ 6038839 w 7467600"/>
              <a:gd name="connsiteY296" fmla="*/ 4764474 h 6858000"/>
              <a:gd name="connsiteX297" fmla="*/ 6040338 w 7467600"/>
              <a:gd name="connsiteY297" fmla="*/ 4771418 h 6858000"/>
              <a:gd name="connsiteX298" fmla="*/ 6024488 w 7467600"/>
              <a:gd name="connsiteY298" fmla="*/ 4809903 h 6858000"/>
              <a:gd name="connsiteX299" fmla="*/ 5599771 w 7467600"/>
              <a:gd name="connsiteY299" fmla="*/ 5509652 h 6858000"/>
              <a:gd name="connsiteX300" fmla="*/ 5548843 w 7467600"/>
              <a:gd name="connsiteY300" fmla="*/ 5563845 h 6858000"/>
              <a:gd name="connsiteX301" fmla="*/ 5940952 w 7467600"/>
              <a:gd name="connsiteY301" fmla="*/ 6250028 h 6858000"/>
              <a:gd name="connsiteX302" fmla="*/ 6043441 w 7467600"/>
              <a:gd name="connsiteY302" fmla="*/ 6665847 h 6858000"/>
              <a:gd name="connsiteX303" fmla="*/ 6093432 w 7467600"/>
              <a:gd name="connsiteY303" fmla="*/ 6858000 h 6858000"/>
              <a:gd name="connsiteX304" fmla="*/ 6034344 w 7467600"/>
              <a:gd name="connsiteY304" fmla="*/ 6858000 h 6858000"/>
              <a:gd name="connsiteX305" fmla="*/ 6026679 w 7467600"/>
              <a:gd name="connsiteY305" fmla="*/ 6836959 h 6858000"/>
              <a:gd name="connsiteX306" fmla="*/ 5800441 w 7467600"/>
              <a:gd name="connsiteY306" fmla="*/ 6335286 h 6858000"/>
              <a:gd name="connsiteX307" fmla="*/ 5526562 w 7467600"/>
              <a:gd name="connsiteY307" fmla="*/ 5705388 h 6858000"/>
              <a:gd name="connsiteX308" fmla="*/ 5519640 w 7467600"/>
              <a:gd name="connsiteY308" fmla="*/ 5683774 h 6858000"/>
              <a:gd name="connsiteX309" fmla="*/ 5844559 w 7467600"/>
              <a:gd name="connsiteY309" fmla="*/ 6553349 h 6858000"/>
              <a:gd name="connsiteX310" fmla="*/ 5975994 w 7467600"/>
              <a:gd name="connsiteY310" fmla="*/ 6858000 h 6858000"/>
              <a:gd name="connsiteX311" fmla="*/ 5898547 w 7467600"/>
              <a:gd name="connsiteY311" fmla="*/ 6858000 h 6858000"/>
              <a:gd name="connsiteX312" fmla="*/ 5682041 w 7467600"/>
              <a:gd name="connsiteY312" fmla="*/ 6355860 h 6858000"/>
              <a:gd name="connsiteX313" fmla="*/ 5461758 w 7467600"/>
              <a:gd name="connsiteY313" fmla="*/ 5820220 h 6858000"/>
              <a:gd name="connsiteX314" fmla="*/ 5237282 w 7467600"/>
              <a:gd name="connsiteY314" fmla="*/ 6579086 h 6858000"/>
              <a:gd name="connsiteX315" fmla="*/ 5115009 w 7467600"/>
              <a:gd name="connsiteY315" fmla="*/ 6858000 h 6858000"/>
              <a:gd name="connsiteX316" fmla="*/ 5028074 w 7467600"/>
              <a:gd name="connsiteY316" fmla="*/ 6858000 h 6858000"/>
              <a:gd name="connsiteX317" fmla="*/ 5079508 w 7467600"/>
              <a:gd name="connsiteY317" fmla="*/ 6749074 h 6858000"/>
              <a:gd name="connsiteX318" fmla="*/ 5371846 w 7467600"/>
              <a:gd name="connsiteY318" fmla="*/ 5924413 h 6858000"/>
              <a:gd name="connsiteX319" fmla="*/ 5270512 w 7467600"/>
              <a:gd name="connsiteY319" fmla="*/ 6138975 h 6858000"/>
              <a:gd name="connsiteX320" fmla="*/ 5062409 w 7467600"/>
              <a:gd name="connsiteY320" fmla="*/ 6653544 h 6858000"/>
              <a:gd name="connsiteX321" fmla="*/ 5036628 w 7467600"/>
              <a:gd name="connsiteY321" fmla="*/ 6754247 h 6858000"/>
              <a:gd name="connsiteX322" fmla="*/ 5009112 w 7467600"/>
              <a:gd name="connsiteY322" fmla="*/ 6858000 h 6858000"/>
              <a:gd name="connsiteX323" fmla="*/ 4976679 w 7467600"/>
              <a:gd name="connsiteY323" fmla="*/ 6858000 h 6858000"/>
              <a:gd name="connsiteX324" fmla="*/ 5006537 w 7467600"/>
              <a:gd name="connsiteY324" fmla="*/ 6747068 h 6858000"/>
              <a:gd name="connsiteX325" fmla="*/ 5032723 w 7467600"/>
              <a:gd name="connsiteY325" fmla="*/ 6644957 h 6858000"/>
              <a:gd name="connsiteX326" fmla="*/ 5242949 w 7467600"/>
              <a:gd name="connsiteY326" fmla="*/ 6125175 h 6858000"/>
              <a:gd name="connsiteX327" fmla="*/ 5286321 w 7467600"/>
              <a:gd name="connsiteY327" fmla="*/ 6033555 h 6858000"/>
              <a:gd name="connsiteX328" fmla="*/ 5008210 w 7467600"/>
              <a:gd name="connsiteY328" fmla="*/ 6649194 h 6858000"/>
              <a:gd name="connsiteX329" fmla="*/ 4986321 w 7467600"/>
              <a:gd name="connsiteY329" fmla="*/ 6765687 h 6858000"/>
              <a:gd name="connsiteX330" fmla="*/ 4973474 w 7467600"/>
              <a:gd name="connsiteY330" fmla="*/ 6858000 h 6858000"/>
              <a:gd name="connsiteX331" fmla="*/ 4907178 w 7467600"/>
              <a:gd name="connsiteY331" fmla="*/ 6858000 h 6858000"/>
              <a:gd name="connsiteX332" fmla="*/ 4910810 w 7467600"/>
              <a:gd name="connsiteY332" fmla="*/ 6829660 h 6858000"/>
              <a:gd name="connsiteX333" fmla="*/ 4987461 w 7467600"/>
              <a:gd name="connsiteY333" fmla="*/ 6432994 h 6858000"/>
              <a:gd name="connsiteX334" fmla="*/ 5179262 w 7467600"/>
              <a:gd name="connsiteY334" fmla="*/ 6035044 h 6858000"/>
              <a:gd name="connsiteX335" fmla="*/ 4689678 w 7467600"/>
              <a:gd name="connsiteY335" fmla="*/ 6440241 h 6858000"/>
              <a:gd name="connsiteX336" fmla="*/ 4477543 w 7467600"/>
              <a:gd name="connsiteY336" fmla="*/ 6674836 h 6858000"/>
              <a:gd name="connsiteX337" fmla="*/ 4329957 w 7467600"/>
              <a:gd name="connsiteY337" fmla="*/ 6858000 h 6858000"/>
              <a:gd name="connsiteX338" fmla="*/ 4218595 w 7467600"/>
              <a:gd name="connsiteY338" fmla="*/ 6858000 h 6858000"/>
              <a:gd name="connsiteX339" fmla="*/ 4368888 w 7467600"/>
              <a:gd name="connsiteY339" fmla="*/ 6668412 h 6858000"/>
              <a:gd name="connsiteX340" fmla="*/ 4563091 w 7467600"/>
              <a:gd name="connsiteY340" fmla="*/ 6442508 h 6858000"/>
              <a:gd name="connsiteX341" fmla="*/ 5387324 w 7467600"/>
              <a:gd name="connsiteY341" fmla="*/ 5705830 h 6858000"/>
              <a:gd name="connsiteX342" fmla="*/ 5073620 w 7467600"/>
              <a:gd name="connsiteY342" fmla="*/ 5955437 h 6858000"/>
              <a:gd name="connsiteX343" fmla="*/ 4689789 w 7467600"/>
              <a:gd name="connsiteY343" fmla="*/ 6268382 h 6858000"/>
              <a:gd name="connsiteX344" fmla="*/ 4418722 w 7467600"/>
              <a:gd name="connsiteY344" fmla="*/ 6570886 h 6858000"/>
              <a:gd name="connsiteX345" fmla="*/ 4214944 w 7467600"/>
              <a:gd name="connsiteY345" fmla="*/ 6858000 h 6858000"/>
              <a:gd name="connsiteX346" fmla="*/ 4177898 w 7467600"/>
              <a:gd name="connsiteY346" fmla="*/ 6858000 h 6858000"/>
              <a:gd name="connsiteX347" fmla="*/ 4391597 w 7467600"/>
              <a:gd name="connsiteY347" fmla="*/ 6556370 h 6858000"/>
              <a:gd name="connsiteX348" fmla="*/ 4668889 w 7467600"/>
              <a:gd name="connsiteY348" fmla="*/ 6246399 h 6858000"/>
              <a:gd name="connsiteX349" fmla="*/ 5055427 w 7467600"/>
              <a:gd name="connsiteY349" fmla="*/ 5931476 h 6858000"/>
              <a:gd name="connsiteX350" fmla="*/ 5371814 w 7467600"/>
              <a:gd name="connsiteY350" fmla="*/ 5678975 h 6858000"/>
              <a:gd name="connsiteX351" fmla="*/ 4987918 w 7467600"/>
              <a:gd name="connsiteY351" fmla="*/ 5838701 h 6858000"/>
              <a:gd name="connsiteX352" fmla="*/ 4317146 w 7467600"/>
              <a:gd name="connsiteY352" fmla="*/ 6587716 h 6858000"/>
              <a:gd name="connsiteX353" fmla="*/ 4171627 w 7467600"/>
              <a:gd name="connsiteY353" fmla="*/ 6858000 h 6858000"/>
              <a:gd name="connsiteX354" fmla="*/ 4081585 w 7467600"/>
              <a:gd name="connsiteY354" fmla="*/ 6858000 h 6858000"/>
              <a:gd name="connsiteX355" fmla="*/ 4238603 w 7467600"/>
              <a:gd name="connsiteY355" fmla="*/ 6559341 h 6858000"/>
              <a:gd name="connsiteX356" fmla="*/ 4778333 w 7467600"/>
              <a:gd name="connsiteY356" fmla="*/ 5873626 h 6858000"/>
              <a:gd name="connsiteX357" fmla="*/ 5414185 w 7467600"/>
              <a:gd name="connsiteY357" fmla="*/ 5573882 h 6858000"/>
              <a:gd name="connsiteX358" fmla="*/ 5959648 w 7467600"/>
              <a:gd name="connsiteY358" fmla="*/ 4760797 h 6858000"/>
              <a:gd name="connsiteX359" fmla="*/ 5355019 w 7467600"/>
              <a:gd name="connsiteY359" fmla="*/ 4734672 h 6858000"/>
              <a:gd name="connsiteX360" fmla="*/ 5083565 w 7467600"/>
              <a:gd name="connsiteY360" fmla="*/ 5179121 h 6858000"/>
              <a:gd name="connsiteX361" fmla="*/ 4713577 w 7467600"/>
              <a:gd name="connsiteY361" fmla="*/ 5616803 h 6858000"/>
              <a:gd name="connsiteX362" fmla="*/ 3989559 w 7467600"/>
              <a:gd name="connsiteY362" fmla="*/ 6145945 h 6858000"/>
              <a:gd name="connsiteX363" fmla="*/ 3939824 w 7467600"/>
              <a:gd name="connsiteY363" fmla="*/ 6066900 h 6858000"/>
              <a:gd name="connsiteX364" fmla="*/ 4584537 w 7467600"/>
              <a:gd name="connsiteY364" fmla="*/ 5324826 h 6858000"/>
              <a:gd name="connsiteX365" fmla="*/ 5037105 w 7467600"/>
              <a:gd name="connsiteY365" fmla="*/ 5088765 h 6858000"/>
              <a:gd name="connsiteX366" fmla="*/ 5039930 w 7467600"/>
              <a:gd name="connsiteY366" fmla="*/ 5089585 h 6858000"/>
              <a:gd name="connsiteX367" fmla="*/ 5263764 w 7467600"/>
              <a:gd name="connsiteY367" fmla="*/ 4735525 h 6858000"/>
              <a:gd name="connsiteX368" fmla="*/ 4086300 w 7467600"/>
              <a:gd name="connsiteY368" fmla="*/ 4884599 h 6858000"/>
              <a:gd name="connsiteX369" fmla="*/ 4085485 w 7467600"/>
              <a:gd name="connsiteY369" fmla="*/ 4899070 h 6858000"/>
              <a:gd name="connsiteX370" fmla="*/ 3871915 w 7467600"/>
              <a:gd name="connsiteY370" fmla="*/ 5253645 h 6858000"/>
              <a:gd name="connsiteX371" fmla="*/ 3799374 w 7467600"/>
              <a:gd name="connsiteY371" fmla="*/ 5466127 h 6858000"/>
              <a:gd name="connsiteX372" fmla="*/ 3498850 w 7467600"/>
              <a:gd name="connsiteY372" fmla="*/ 6661888 h 6858000"/>
              <a:gd name="connsiteX373" fmla="*/ 3399216 w 7467600"/>
              <a:gd name="connsiteY373" fmla="*/ 6858000 h 6858000"/>
              <a:gd name="connsiteX374" fmla="*/ 3303688 w 7467600"/>
              <a:gd name="connsiteY374" fmla="*/ 6858000 h 6858000"/>
              <a:gd name="connsiteX375" fmla="*/ 3391774 w 7467600"/>
              <a:gd name="connsiteY375" fmla="*/ 6697181 h 6858000"/>
              <a:gd name="connsiteX376" fmla="*/ 3735540 w 7467600"/>
              <a:gd name="connsiteY376" fmla="*/ 5546923 h 6858000"/>
              <a:gd name="connsiteX377" fmla="*/ 3729438 w 7467600"/>
              <a:gd name="connsiteY377" fmla="*/ 5569058 h 6858000"/>
              <a:gd name="connsiteX378" fmla="*/ 3707782 w 7467600"/>
              <a:gd name="connsiteY378" fmla="*/ 5644908 h 6858000"/>
              <a:gd name="connsiteX379" fmla="*/ 3583827 w 7467600"/>
              <a:gd name="connsiteY379" fmla="*/ 6039215 h 6858000"/>
              <a:gd name="connsiteX380" fmla="*/ 3547861 w 7467600"/>
              <a:gd name="connsiteY380" fmla="*/ 6129609 h 6858000"/>
              <a:gd name="connsiteX381" fmla="*/ 3490905 w 7467600"/>
              <a:gd name="connsiteY381" fmla="*/ 6277660 h 6858000"/>
              <a:gd name="connsiteX382" fmla="*/ 3455859 w 7467600"/>
              <a:gd name="connsiteY382" fmla="*/ 6391301 h 6858000"/>
              <a:gd name="connsiteX383" fmla="*/ 3429112 w 7467600"/>
              <a:gd name="connsiteY383" fmla="*/ 6479469 h 6858000"/>
              <a:gd name="connsiteX384" fmla="*/ 3304862 w 7467600"/>
              <a:gd name="connsiteY384" fmla="*/ 6796476 h 6858000"/>
              <a:gd name="connsiteX385" fmla="*/ 3276071 w 7467600"/>
              <a:gd name="connsiteY385" fmla="*/ 6858000 h 6858000"/>
              <a:gd name="connsiteX386" fmla="*/ 3240805 w 7467600"/>
              <a:gd name="connsiteY386" fmla="*/ 6858000 h 6858000"/>
              <a:gd name="connsiteX387" fmla="*/ 3275917 w 7467600"/>
              <a:gd name="connsiteY387" fmla="*/ 6783192 h 6858000"/>
              <a:gd name="connsiteX388" fmla="*/ 3399358 w 7467600"/>
              <a:gd name="connsiteY388" fmla="*/ 6469011 h 6858000"/>
              <a:gd name="connsiteX389" fmla="*/ 3425650 w 7467600"/>
              <a:gd name="connsiteY389" fmla="*/ 6381333 h 6858000"/>
              <a:gd name="connsiteX390" fmla="*/ 3460661 w 7467600"/>
              <a:gd name="connsiteY390" fmla="*/ 6266763 h 6858000"/>
              <a:gd name="connsiteX391" fmla="*/ 3518021 w 7467600"/>
              <a:gd name="connsiteY391" fmla="*/ 6117298 h 6858000"/>
              <a:gd name="connsiteX392" fmla="*/ 3554035 w 7467600"/>
              <a:gd name="connsiteY392" fmla="*/ 6027832 h 6858000"/>
              <a:gd name="connsiteX393" fmla="*/ 3677174 w 7467600"/>
              <a:gd name="connsiteY393" fmla="*/ 5636351 h 6858000"/>
              <a:gd name="connsiteX394" fmla="*/ 3698819 w 7467600"/>
              <a:gd name="connsiteY394" fmla="*/ 5560503 h 6858000"/>
              <a:gd name="connsiteX395" fmla="*/ 3702094 w 7467600"/>
              <a:gd name="connsiteY395" fmla="*/ 5549194 h 6858000"/>
              <a:gd name="connsiteX396" fmla="*/ 3398355 w 7467600"/>
              <a:gd name="connsiteY396" fmla="*/ 6094603 h 6858000"/>
              <a:gd name="connsiteX397" fmla="*/ 3193941 w 7467600"/>
              <a:gd name="connsiteY397" fmla="*/ 6798775 h 6858000"/>
              <a:gd name="connsiteX398" fmla="*/ 3184140 w 7467600"/>
              <a:gd name="connsiteY398" fmla="*/ 6858000 h 6858000"/>
              <a:gd name="connsiteX399" fmla="*/ 3099978 w 7467600"/>
              <a:gd name="connsiteY399" fmla="*/ 6858000 h 6858000"/>
              <a:gd name="connsiteX400" fmla="*/ 3101556 w 7467600"/>
              <a:gd name="connsiteY400" fmla="*/ 6843337 h 6858000"/>
              <a:gd name="connsiteX401" fmla="*/ 3370162 w 7467600"/>
              <a:gd name="connsiteY401" fmla="*/ 5785550 h 6858000"/>
              <a:gd name="connsiteX402" fmla="*/ 3746477 w 7467600"/>
              <a:gd name="connsiteY402" fmla="*/ 5377889 h 6858000"/>
              <a:gd name="connsiteX403" fmla="*/ 3863399 w 7467600"/>
              <a:gd name="connsiteY403" fmla="*/ 5087257 h 6858000"/>
              <a:gd name="connsiteX404" fmla="*/ 3968712 w 7467600"/>
              <a:gd name="connsiteY404" fmla="*/ 4913989 h 6858000"/>
              <a:gd name="connsiteX405" fmla="*/ 2792390 w 7467600"/>
              <a:gd name="connsiteY405" fmla="*/ 5382974 h 6858000"/>
              <a:gd name="connsiteX406" fmla="*/ 2714982 w 7467600"/>
              <a:gd name="connsiteY406" fmla="*/ 5427051 h 6858000"/>
              <a:gd name="connsiteX407" fmla="*/ 2813361 w 7467600"/>
              <a:gd name="connsiteY407" fmla="*/ 6023912 h 6858000"/>
              <a:gd name="connsiteX408" fmla="*/ 2688430 w 7467600"/>
              <a:gd name="connsiteY408" fmla="*/ 6801564 h 6858000"/>
              <a:gd name="connsiteX409" fmla="*/ 2629626 w 7467600"/>
              <a:gd name="connsiteY409" fmla="*/ 6763394 h 6858000"/>
              <a:gd name="connsiteX410" fmla="*/ 2565328 w 7467600"/>
              <a:gd name="connsiteY410" fmla="*/ 5516399 h 6858000"/>
              <a:gd name="connsiteX411" fmla="*/ 1922999 w 7467600"/>
              <a:gd name="connsiteY411" fmla="*/ 5980343 h 6858000"/>
              <a:gd name="connsiteX412" fmla="*/ 1950261 w 7467600"/>
              <a:gd name="connsiteY412" fmla="*/ 6405858 h 6858000"/>
              <a:gd name="connsiteX413" fmla="*/ 2365554 w 7467600"/>
              <a:gd name="connsiteY413" fmla="*/ 6759107 h 6858000"/>
              <a:gd name="connsiteX414" fmla="*/ 2424142 w 7467600"/>
              <a:gd name="connsiteY414" fmla="*/ 6858000 h 6858000"/>
              <a:gd name="connsiteX415" fmla="*/ 2395994 w 7467600"/>
              <a:gd name="connsiteY415" fmla="*/ 6858000 h 6858000"/>
              <a:gd name="connsiteX416" fmla="*/ 2392863 w 7467600"/>
              <a:gd name="connsiteY416" fmla="*/ 6852964 h 6858000"/>
              <a:gd name="connsiteX417" fmla="*/ 2017589 w 7467600"/>
              <a:gd name="connsiteY417" fmla="*/ 6493982 h 6858000"/>
              <a:gd name="connsiteX418" fmla="*/ 2147336 w 7467600"/>
              <a:gd name="connsiteY418" fmla="*/ 6594052 h 6858000"/>
              <a:gd name="connsiteX419" fmla="*/ 2207047 w 7467600"/>
              <a:gd name="connsiteY419" fmla="*/ 6654540 h 6858000"/>
              <a:gd name="connsiteX420" fmla="*/ 2299106 w 7467600"/>
              <a:gd name="connsiteY420" fmla="*/ 6778931 h 6858000"/>
              <a:gd name="connsiteX421" fmla="*/ 2314430 w 7467600"/>
              <a:gd name="connsiteY421" fmla="*/ 6801144 h 6858000"/>
              <a:gd name="connsiteX422" fmla="*/ 2352406 w 7467600"/>
              <a:gd name="connsiteY422" fmla="*/ 6858000 h 6858000"/>
              <a:gd name="connsiteX423" fmla="*/ 2314492 w 7467600"/>
              <a:gd name="connsiteY423" fmla="*/ 6858000 h 6858000"/>
              <a:gd name="connsiteX424" fmla="*/ 2288095 w 7467600"/>
              <a:gd name="connsiteY424" fmla="*/ 6818030 h 6858000"/>
              <a:gd name="connsiteX425" fmla="*/ 2272768 w 7467600"/>
              <a:gd name="connsiteY425" fmla="*/ 6795822 h 6858000"/>
              <a:gd name="connsiteX426" fmla="*/ 2182715 w 7467600"/>
              <a:gd name="connsiteY426" fmla="*/ 6675071 h 6858000"/>
              <a:gd name="connsiteX427" fmla="*/ 2032061 w 7467600"/>
              <a:gd name="connsiteY427" fmla="*/ 6541380 h 6858000"/>
              <a:gd name="connsiteX428" fmla="*/ 2257220 w 7467600"/>
              <a:gd name="connsiteY428" fmla="*/ 6826257 h 6858000"/>
              <a:gd name="connsiteX429" fmla="*/ 2281324 w 7467600"/>
              <a:gd name="connsiteY429" fmla="*/ 6858000 h 6858000"/>
              <a:gd name="connsiteX430" fmla="*/ 2242860 w 7467600"/>
              <a:gd name="connsiteY430" fmla="*/ 6858000 h 6858000"/>
              <a:gd name="connsiteX431" fmla="*/ 2232818 w 7467600"/>
              <a:gd name="connsiteY431" fmla="*/ 6844926 h 6858000"/>
              <a:gd name="connsiteX432" fmla="*/ 1990172 w 7467600"/>
              <a:gd name="connsiteY432" fmla="*/ 6542121 h 6858000"/>
              <a:gd name="connsiteX433" fmla="*/ 2124090 w 7467600"/>
              <a:gd name="connsiteY433" fmla="*/ 6761017 h 6858000"/>
              <a:gd name="connsiteX434" fmla="*/ 2200380 w 7467600"/>
              <a:gd name="connsiteY434" fmla="*/ 6858000 h 6858000"/>
              <a:gd name="connsiteX435" fmla="*/ 2147507 w 7467600"/>
              <a:gd name="connsiteY435" fmla="*/ 6858000 h 6858000"/>
              <a:gd name="connsiteX436" fmla="*/ 2070668 w 7467600"/>
              <a:gd name="connsiteY436" fmla="*/ 6761520 h 6858000"/>
              <a:gd name="connsiteX437" fmla="*/ 1975142 w 7467600"/>
              <a:gd name="connsiteY437" fmla="*/ 6585570 h 6858000"/>
              <a:gd name="connsiteX438" fmla="*/ 2050035 w 7467600"/>
              <a:gd name="connsiteY438" fmla="*/ 6813345 h 6858000"/>
              <a:gd name="connsiteX439" fmla="*/ 2063025 w 7467600"/>
              <a:gd name="connsiteY439" fmla="*/ 6858000 h 6858000"/>
              <a:gd name="connsiteX440" fmla="*/ 2021675 w 7467600"/>
              <a:gd name="connsiteY440" fmla="*/ 6858000 h 6858000"/>
              <a:gd name="connsiteX441" fmla="*/ 2019308 w 7467600"/>
              <a:gd name="connsiteY441" fmla="*/ 6847118 h 6858000"/>
              <a:gd name="connsiteX442" fmla="*/ 1938835 w 7467600"/>
              <a:gd name="connsiteY442" fmla="*/ 6551160 h 6858000"/>
              <a:gd name="connsiteX443" fmla="*/ 1953230 w 7467600"/>
              <a:gd name="connsiteY443" fmla="*/ 6759699 h 6858000"/>
              <a:gd name="connsiteX444" fmla="*/ 1956763 w 7467600"/>
              <a:gd name="connsiteY444" fmla="*/ 6778191 h 6858000"/>
              <a:gd name="connsiteX445" fmla="*/ 1967925 w 7467600"/>
              <a:gd name="connsiteY445" fmla="*/ 6858000 h 6858000"/>
              <a:gd name="connsiteX446" fmla="*/ 1936622 w 7467600"/>
              <a:gd name="connsiteY446" fmla="*/ 6858000 h 6858000"/>
              <a:gd name="connsiteX447" fmla="*/ 1926261 w 7467600"/>
              <a:gd name="connsiteY447" fmla="*/ 6784064 h 6858000"/>
              <a:gd name="connsiteX448" fmla="*/ 1922724 w 7467600"/>
              <a:gd name="connsiteY448" fmla="*/ 6765577 h 6858000"/>
              <a:gd name="connsiteX449" fmla="*/ 1904650 w 7467600"/>
              <a:gd name="connsiteY449" fmla="*/ 6639616 h 6858000"/>
              <a:gd name="connsiteX450" fmla="*/ 1885273 w 7467600"/>
              <a:gd name="connsiteY450" fmla="*/ 6858000 h 6858000"/>
              <a:gd name="connsiteX451" fmla="*/ 1854363 w 7467600"/>
              <a:gd name="connsiteY451" fmla="*/ 6858000 h 6858000"/>
              <a:gd name="connsiteX452" fmla="*/ 1880391 w 7467600"/>
              <a:gd name="connsiteY452" fmla="*/ 6603796 h 6858000"/>
              <a:gd name="connsiteX453" fmla="*/ 1818273 w 7467600"/>
              <a:gd name="connsiteY453" fmla="*/ 6715729 h 6858000"/>
              <a:gd name="connsiteX454" fmla="*/ 1794691 w 7467600"/>
              <a:gd name="connsiteY454" fmla="*/ 6843239 h 6858000"/>
              <a:gd name="connsiteX455" fmla="*/ 1794914 w 7467600"/>
              <a:gd name="connsiteY455" fmla="*/ 6858000 h 6858000"/>
              <a:gd name="connsiteX456" fmla="*/ 1746128 w 7467600"/>
              <a:gd name="connsiteY456" fmla="*/ 6858000 h 6858000"/>
              <a:gd name="connsiteX457" fmla="*/ 1753934 w 7467600"/>
              <a:gd name="connsiteY457" fmla="*/ 6724796 h 6858000"/>
              <a:gd name="connsiteX458" fmla="*/ 1792053 w 7467600"/>
              <a:gd name="connsiteY458" fmla="*/ 6572396 h 6858000"/>
              <a:gd name="connsiteX459" fmla="*/ 1862248 w 7467600"/>
              <a:gd name="connsiteY459" fmla="*/ 6266397 h 6858000"/>
              <a:gd name="connsiteX460" fmla="*/ 1862250 w 7467600"/>
              <a:gd name="connsiteY460" fmla="*/ 6033531 h 6858000"/>
              <a:gd name="connsiteX461" fmla="*/ 1211999 w 7467600"/>
              <a:gd name="connsiteY461" fmla="*/ 6683610 h 6858000"/>
              <a:gd name="connsiteX462" fmla="*/ 1213266 w 7467600"/>
              <a:gd name="connsiteY462" fmla="*/ 6691947 h 6858000"/>
              <a:gd name="connsiteX463" fmla="*/ 1203370 w 7467600"/>
              <a:gd name="connsiteY463" fmla="*/ 6850676 h 6858000"/>
              <a:gd name="connsiteX464" fmla="*/ 1203671 w 7467600"/>
              <a:gd name="connsiteY464" fmla="*/ 6858000 h 6858000"/>
              <a:gd name="connsiteX465" fmla="*/ 1143180 w 7467600"/>
              <a:gd name="connsiteY465" fmla="*/ 6858000 h 6858000"/>
              <a:gd name="connsiteX466" fmla="*/ 1142176 w 7467600"/>
              <a:gd name="connsiteY466" fmla="*/ 6766045 h 6858000"/>
              <a:gd name="connsiteX467" fmla="*/ 1067484 w 7467600"/>
              <a:gd name="connsiteY467" fmla="*/ 6858000 h 6858000"/>
              <a:gd name="connsiteX468" fmla="*/ 953928 w 7467600"/>
              <a:gd name="connsiteY468" fmla="*/ 6858000 h 6858000"/>
              <a:gd name="connsiteX469" fmla="*/ 959715 w 7467600"/>
              <a:gd name="connsiteY469" fmla="*/ 6850185 h 6858000"/>
              <a:gd name="connsiteX470" fmla="*/ 1483788 w 7467600"/>
              <a:gd name="connsiteY470" fmla="*/ 6259174 h 6858000"/>
              <a:gd name="connsiteX471" fmla="*/ 1100671 w 7467600"/>
              <a:gd name="connsiteY471" fmla="*/ 6252137 h 6858000"/>
              <a:gd name="connsiteX472" fmla="*/ 1090144 w 7467600"/>
              <a:gd name="connsiteY472" fmla="*/ 6256748 h 6858000"/>
              <a:gd name="connsiteX473" fmla="*/ 1095872 w 7467600"/>
              <a:gd name="connsiteY473" fmla="*/ 6271892 h 6858000"/>
              <a:gd name="connsiteX474" fmla="*/ 262785 w 7467600"/>
              <a:gd name="connsiteY474" fmla="*/ 6845450 h 6858000"/>
              <a:gd name="connsiteX475" fmla="*/ 209968 w 7467600"/>
              <a:gd name="connsiteY475" fmla="*/ 6770713 h 6858000"/>
              <a:gd name="connsiteX476" fmla="*/ 873460 w 7467600"/>
              <a:gd name="connsiteY476" fmla="*/ 6253768 h 6858000"/>
              <a:gd name="connsiteX477" fmla="*/ 192686 w 7467600"/>
              <a:gd name="connsiteY477" fmla="*/ 5849257 h 6858000"/>
              <a:gd name="connsiteX478" fmla="*/ 4696 w 7467600"/>
              <a:gd name="connsiteY478" fmla="*/ 5697668 h 6858000"/>
              <a:gd name="connsiteX479" fmla="*/ 0 w 7467600"/>
              <a:gd name="connsiteY479" fmla="*/ 5689984 h 6858000"/>
              <a:gd name="connsiteX480" fmla="*/ 0 w 7467600"/>
              <a:gd name="connsiteY480" fmla="*/ 5513472 h 6858000"/>
              <a:gd name="connsiteX481" fmla="*/ 174101 w 7467600"/>
              <a:gd name="connsiteY481" fmla="*/ 5620277 h 6858000"/>
              <a:gd name="connsiteX482" fmla="*/ 891800 w 7467600"/>
              <a:gd name="connsiteY482" fmla="*/ 6036935 h 6858000"/>
              <a:gd name="connsiteX483" fmla="*/ 1072219 w 7467600"/>
              <a:gd name="connsiteY483" fmla="*/ 6169443 h 6858000"/>
              <a:gd name="connsiteX484" fmla="*/ 1074117 w 7467600"/>
              <a:gd name="connsiteY484" fmla="*/ 6170301 h 6858000"/>
              <a:gd name="connsiteX485" fmla="*/ 1083114 w 7467600"/>
              <a:gd name="connsiteY485" fmla="*/ 6174131 h 6858000"/>
              <a:gd name="connsiteX486" fmla="*/ 1543010 w 7467600"/>
              <a:gd name="connsiteY486" fmla="*/ 6191140 h 6858000"/>
              <a:gd name="connsiteX487" fmla="*/ 1551080 w 7467600"/>
              <a:gd name="connsiteY487" fmla="*/ 6195006 h 6858000"/>
              <a:gd name="connsiteX488" fmla="*/ 2345443 w 7467600"/>
              <a:gd name="connsiteY488" fmla="*/ 5549882 h 6858000"/>
              <a:gd name="connsiteX489" fmla="*/ 1721499 w 7467600"/>
              <a:gd name="connsiteY489" fmla="*/ 5599969 h 6858000"/>
              <a:gd name="connsiteX490" fmla="*/ 767716 w 7467600"/>
              <a:gd name="connsiteY490" fmla="*/ 5472768 h 6858000"/>
              <a:gd name="connsiteX491" fmla="*/ 722147 w 7467600"/>
              <a:gd name="connsiteY491" fmla="*/ 5393091 h 6858000"/>
              <a:gd name="connsiteX492" fmla="*/ 1485552 w 7467600"/>
              <a:gd name="connsiteY492" fmla="*/ 5313202 h 6858000"/>
              <a:gd name="connsiteX493" fmla="*/ 2143004 w 7467600"/>
              <a:gd name="connsiteY493" fmla="*/ 5402420 h 6858000"/>
              <a:gd name="connsiteX494" fmla="*/ 1933391 w 7467600"/>
              <a:gd name="connsiteY494" fmla="*/ 5156971 h 6858000"/>
              <a:gd name="connsiteX495" fmla="*/ 1827118 w 7467600"/>
              <a:gd name="connsiteY495" fmla="*/ 4968410 h 6858000"/>
              <a:gd name="connsiteX496" fmla="*/ 1837349 w 7467600"/>
              <a:gd name="connsiteY496" fmla="*/ 4956357 h 6858000"/>
              <a:gd name="connsiteX497" fmla="*/ 2162835 w 7467600"/>
              <a:gd name="connsiteY497" fmla="*/ 5187853 h 6858000"/>
              <a:gd name="connsiteX498" fmla="*/ 2257167 w 7467600"/>
              <a:gd name="connsiteY498" fmla="*/ 5462123 h 6858000"/>
              <a:gd name="connsiteX499" fmla="*/ 2261598 w 7467600"/>
              <a:gd name="connsiteY499" fmla="*/ 5467998 h 6858000"/>
              <a:gd name="connsiteX500" fmla="*/ 2437177 w 7467600"/>
              <a:gd name="connsiteY500" fmla="*/ 5479608 h 6858000"/>
              <a:gd name="connsiteX501" fmla="*/ 2445247 w 7467600"/>
              <a:gd name="connsiteY501" fmla="*/ 5483476 h 6858000"/>
              <a:gd name="connsiteX502" fmla="*/ 2743626 w 7467600"/>
              <a:gd name="connsiteY502" fmla="*/ 5304819 h 6858000"/>
              <a:gd name="connsiteX503" fmla="*/ 3048102 w 7467600"/>
              <a:gd name="connsiteY503" fmla="*/ 5150595 h 6858000"/>
              <a:gd name="connsiteX504" fmla="*/ 1799414 w 7467600"/>
              <a:gd name="connsiteY504" fmla="*/ 4694732 h 6858000"/>
              <a:gd name="connsiteX505" fmla="*/ 1771735 w 7467600"/>
              <a:gd name="connsiteY505" fmla="*/ 4619929 h 6858000"/>
              <a:gd name="connsiteX506" fmla="*/ 3104273 w 7467600"/>
              <a:gd name="connsiteY506" fmla="*/ 5076159 h 6858000"/>
              <a:gd name="connsiteX507" fmla="*/ 3113245 w 7467600"/>
              <a:gd name="connsiteY507" fmla="*/ 5090705 h 6858000"/>
              <a:gd name="connsiteX508" fmla="*/ 3126294 w 7467600"/>
              <a:gd name="connsiteY508" fmla="*/ 5114400 h 6858000"/>
              <a:gd name="connsiteX509" fmla="*/ 3937433 w 7467600"/>
              <a:gd name="connsiteY509" fmla="*/ 4830473 h 6858000"/>
              <a:gd name="connsiteX510" fmla="*/ 3590475 w 7467600"/>
              <a:gd name="connsiteY510" fmla="*/ 4597974 h 6858000"/>
              <a:gd name="connsiteX511" fmla="*/ 3100264 w 7467600"/>
              <a:gd name="connsiteY511" fmla="*/ 4579845 h 6858000"/>
              <a:gd name="connsiteX512" fmla="*/ 2183576 w 7467600"/>
              <a:gd name="connsiteY512" fmla="*/ 4227150 h 6858000"/>
              <a:gd name="connsiteX513" fmla="*/ 2151029 w 7467600"/>
              <a:gd name="connsiteY513" fmla="*/ 4146947 h 6858000"/>
              <a:gd name="connsiteX514" fmla="*/ 3563434 w 7467600"/>
              <a:gd name="connsiteY514" fmla="*/ 4469115 h 6858000"/>
              <a:gd name="connsiteX515" fmla="*/ 3177952 w 7467600"/>
              <a:gd name="connsiteY515" fmla="*/ 3657386 h 6858000"/>
              <a:gd name="connsiteX516" fmla="*/ 3189263 w 7467600"/>
              <a:gd name="connsiteY516" fmla="*/ 3625726 h 6858000"/>
              <a:gd name="connsiteX517" fmla="*/ 3560912 w 7467600"/>
              <a:gd name="connsiteY517" fmla="*/ 4079863 h 6858000"/>
              <a:gd name="connsiteX518" fmla="*/ 3626636 w 7467600"/>
              <a:gd name="connsiteY518" fmla="*/ 4512230 h 6858000"/>
              <a:gd name="connsiteX519" fmla="*/ 3653088 w 7467600"/>
              <a:gd name="connsiteY519" fmla="*/ 4521417 h 6858000"/>
              <a:gd name="connsiteX520" fmla="*/ 3988128 w 7467600"/>
              <a:gd name="connsiteY520" fmla="*/ 4817267 h 6858000"/>
              <a:gd name="connsiteX521" fmla="*/ 4830582 w 7467600"/>
              <a:gd name="connsiteY521" fmla="*/ 4676000 h 6858000"/>
              <a:gd name="connsiteX522" fmla="*/ 4830100 w 7467600"/>
              <a:gd name="connsiteY522" fmla="*/ 4675554 h 6858000"/>
              <a:gd name="connsiteX523" fmla="*/ 4036318 w 7467600"/>
              <a:gd name="connsiteY523" fmla="*/ 4147013 h 6858000"/>
              <a:gd name="connsiteX524" fmla="*/ 3432098 w 7467600"/>
              <a:gd name="connsiteY524" fmla="*/ 3537312 h 6858000"/>
              <a:gd name="connsiteX525" fmla="*/ 3446761 w 7467600"/>
              <a:gd name="connsiteY525" fmla="*/ 3461278 h 6858000"/>
              <a:gd name="connsiteX526" fmla="*/ 4419733 w 7467600"/>
              <a:gd name="connsiteY526" fmla="*/ 3963555 h 6858000"/>
              <a:gd name="connsiteX527" fmla="*/ 4781371 w 7467600"/>
              <a:gd name="connsiteY527" fmla="*/ 4458604 h 6858000"/>
              <a:gd name="connsiteX528" fmla="*/ 4780440 w 7467600"/>
              <a:gd name="connsiteY528" fmla="*/ 4470290 h 6858000"/>
              <a:gd name="connsiteX529" fmla="*/ 4898954 w 7467600"/>
              <a:gd name="connsiteY529" fmla="*/ 4662092 h 6858000"/>
              <a:gd name="connsiteX530" fmla="*/ 4900699 w 7467600"/>
              <a:gd name="connsiteY530" fmla="*/ 4670867 h 6858000"/>
              <a:gd name="connsiteX531" fmla="*/ 5714511 w 7467600"/>
              <a:gd name="connsiteY531" fmla="*/ 4663483 h 6858000"/>
              <a:gd name="connsiteX532" fmla="*/ 5464793 w 7467600"/>
              <a:gd name="connsiteY532" fmla="*/ 4393556 h 6858000"/>
              <a:gd name="connsiteX533" fmla="*/ 5461897 w 7467600"/>
              <a:gd name="connsiteY533" fmla="*/ 4390879 h 6858000"/>
              <a:gd name="connsiteX534" fmla="*/ 4294126 w 7467600"/>
              <a:gd name="connsiteY534" fmla="*/ 3303048 h 6858000"/>
              <a:gd name="connsiteX535" fmla="*/ 4305321 w 7467600"/>
              <a:gd name="connsiteY535" fmla="*/ 3256953 h 6858000"/>
              <a:gd name="connsiteX536" fmla="*/ 4949299 w 7467600"/>
              <a:gd name="connsiteY536" fmla="*/ 3766336 h 6858000"/>
              <a:gd name="connsiteX537" fmla="*/ 5291452 w 7467600"/>
              <a:gd name="connsiteY537" fmla="*/ 4076801 h 6858000"/>
              <a:gd name="connsiteX538" fmla="*/ 5434998 w 7467600"/>
              <a:gd name="connsiteY538" fmla="*/ 4254100 h 6858000"/>
              <a:gd name="connsiteX539" fmla="*/ 5351015 w 7467600"/>
              <a:gd name="connsiteY539" fmla="*/ 3760989 h 6858000"/>
              <a:gd name="connsiteX540" fmla="*/ 5413780 w 7467600"/>
              <a:gd name="connsiteY540" fmla="*/ 2966265 h 6858000"/>
              <a:gd name="connsiteX541" fmla="*/ 5425627 w 7467600"/>
              <a:gd name="connsiteY541" fmla="*/ 2954192 h 6858000"/>
              <a:gd name="connsiteX542" fmla="*/ 6604735 w 7467600"/>
              <a:gd name="connsiteY542" fmla="*/ 2041381 h 6858000"/>
              <a:gd name="connsiteX543" fmla="*/ 7204487 w 7467600"/>
              <a:gd name="connsiteY543" fmla="*/ 2742112 h 6858000"/>
              <a:gd name="connsiteX544" fmla="*/ 7131592 w 7467600"/>
              <a:gd name="connsiteY544" fmla="*/ 2672096 h 6858000"/>
              <a:gd name="connsiteX545" fmla="*/ 6996344 w 7467600"/>
              <a:gd name="connsiteY545" fmla="*/ 2518310 h 6858000"/>
              <a:gd name="connsiteX546" fmla="*/ 6735495 w 7467600"/>
              <a:gd name="connsiteY546" fmla="*/ 2196890 h 6858000"/>
              <a:gd name="connsiteX547" fmla="*/ 6721901 w 7467600"/>
              <a:gd name="connsiteY547" fmla="*/ 2179274 h 6858000"/>
              <a:gd name="connsiteX548" fmla="*/ 6604735 w 7467600"/>
              <a:gd name="connsiteY548" fmla="*/ 2041381 h 6858000"/>
              <a:gd name="connsiteX549" fmla="*/ 6591670 w 7467600"/>
              <a:gd name="connsiteY549" fmla="*/ 1988277 h 6858000"/>
              <a:gd name="connsiteX550" fmla="*/ 6747349 w 7467600"/>
              <a:gd name="connsiteY550" fmla="*/ 2160069 h 6858000"/>
              <a:gd name="connsiteX551" fmla="*/ 6760943 w 7467600"/>
              <a:gd name="connsiteY551" fmla="*/ 2177686 h 6858000"/>
              <a:gd name="connsiteX552" fmla="*/ 7021065 w 7467600"/>
              <a:gd name="connsiteY552" fmla="*/ 2498102 h 6858000"/>
              <a:gd name="connsiteX553" fmla="*/ 7155223 w 7467600"/>
              <a:gd name="connsiteY553" fmla="*/ 2650386 h 6858000"/>
              <a:gd name="connsiteX554" fmla="*/ 7203167 w 7467600"/>
              <a:gd name="connsiteY554" fmla="*/ 2697288 h 6858000"/>
              <a:gd name="connsiteX555" fmla="*/ 6937703 w 7467600"/>
              <a:gd name="connsiteY555" fmla="*/ 2321981 h 6858000"/>
              <a:gd name="connsiteX556" fmla="*/ 6591670 w 7467600"/>
              <a:gd name="connsiteY556" fmla="*/ 1988277 h 6858000"/>
              <a:gd name="connsiteX557" fmla="*/ 5798671 w 7467600"/>
              <a:gd name="connsiteY557" fmla="*/ 1981601 h 6858000"/>
              <a:gd name="connsiteX558" fmla="*/ 5754709 w 7467600"/>
              <a:gd name="connsiteY558" fmla="*/ 2071454 h 6858000"/>
              <a:gd name="connsiteX559" fmla="*/ 5763044 w 7467600"/>
              <a:gd name="connsiteY559" fmla="*/ 2842206 h 6858000"/>
              <a:gd name="connsiteX560" fmla="*/ 5764974 w 7467600"/>
              <a:gd name="connsiteY560" fmla="*/ 2799609 h 6858000"/>
              <a:gd name="connsiteX561" fmla="*/ 5767665 w 7467600"/>
              <a:gd name="connsiteY561" fmla="*/ 2666409 h 6858000"/>
              <a:gd name="connsiteX562" fmla="*/ 5763055 w 7467600"/>
              <a:gd name="connsiteY562" fmla="*/ 2579705 h 6858000"/>
              <a:gd name="connsiteX563" fmla="*/ 5758079 w 7467600"/>
              <a:gd name="connsiteY563" fmla="*/ 2492508 h 6858000"/>
              <a:gd name="connsiteX564" fmla="*/ 5779325 w 7467600"/>
              <a:gd name="connsiteY564" fmla="*/ 2197069 h 6858000"/>
              <a:gd name="connsiteX565" fmla="*/ 5798671 w 7467600"/>
              <a:gd name="connsiteY565" fmla="*/ 1981601 h 6858000"/>
              <a:gd name="connsiteX566" fmla="*/ 5829202 w 7467600"/>
              <a:gd name="connsiteY566" fmla="*/ 1971679 h 6858000"/>
              <a:gd name="connsiteX567" fmla="*/ 5809558 w 7467600"/>
              <a:gd name="connsiteY567" fmla="*/ 2198043 h 6858000"/>
              <a:gd name="connsiteX568" fmla="*/ 5788653 w 7467600"/>
              <a:gd name="connsiteY568" fmla="*/ 2489430 h 6858000"/>
              <a:gd name="connsiteX569" fmla="*/ 5793439 w 7467600"/>
              <a:gd name="connsiteY569" fmla="*/ 2575235 h 6858000"/>
              <a:gd name="connsiteX570" fmla="*/ 5796837 w 7467600"/>
              <a:gd name="connsiteY570" fmla="*/ 2637633 h 6858000"/>
              <a:gd name="connsiteX571" fmla="*/ 5818614 w 7467600"/>
              <a:gd name="connsiteY571" fmla="*/ 2473055 h 6858000"/>
              <a:gd name="connsiteX572" fmla="*/ 5829202 w 7467600"/>
              <a:gd name="connsiteY572" fmla="*/ 1971679 h 6858000"/>
              <a:gd name="connsiteX573" fmla="*/ 5911389 w 7467600"/>
              <a:gd name="connsiteY573" fmla="*/ 1898371 h 6858000"/>
              <a:gd name="connsiteX574" fmla="*/ 6237627 w 7467600"/>
              <a:gd name="connsiteY574" fmla="*/ 2231921 h 6858000"/>
              <a:gd name="connsiteX575" fmla="*/ 5911389 w 7467600"/>
              <a:gd name="connsiteY575" fmla="*/ 1898371 h 6858000"/>
              <a:gd name="connsiteX576" fmla="*/ 6944437 w 7467600"/>
              <a:gd name="connsiteY576" fmla="*/ 1575402 h 6858000"/>
              <a:gd name="connsiteX577" fmla="*/ 6304730 w 7467600"/>
              <a:gd name="connsiteY577" fmla="*/ 1766654 h 6858000"/>
              <a:gd name="connsiteX578" fmla="*/ 6944437 w 7467600"/>
              <a:gd name="connsiteY578" fmla="*/ 1575402 h 6858000"/>
              <a:gd name="connsiteX579" fmla="*/ 7019523 w 7467600"/>
              <a:gd name="connsiteY579" fmla="*/ 1519450 h 6858000"/>
              <a:gd name="connsiteX580" fmla="*/ 6298091 w 7467600"/>
              <a:gd name="connsiteY580" fmla="*/ 1737122 h 6858000"/>
              <a:gd name="connsiteX581" fmla="*/ 7019523 w 7467600"/>
              <a:gd name="connsiteY581" fmla="*/ 1519450 h 6858000"/>
              <a:gd name="connsiteX582" fmla="*/ 2399523 w 7467600"/>
              <a:gd name="connsiteY582" fmla="*/ 1428234 h 6858000"/>
              <a:gd name="connsiteX583" fmla="*/ 2224982 w 7467600"/>
              <a:gd name="connsiteY583" fmla="*/ 1826201 h 6858000"/>
              <a:gd name="connsiteX584" fmla="*/ 2096099 w 7467600"/>
              <a:gd name="connsiteY584" fmla="*/ 2345900 h 6858000"/>
              <a:gd name="connsiteX585" fmla="*/ 2283317 w 7467600"/>
              <a:gd name="connsiteY585" fmla="*/ 1796925 h 6858000"/>
              <a:gd name="connsiteX586" fmla="*/ 2399523 w 7467600"/>
              <a:gd name="connsiteY586" fmla="*/ 1428234 h 6858000"/>
              <a:gd name="connsiteX587" fmla="*/ 2448558 w 7467600"/>
              <a:gd name="connsiteY587" fmla="*/ 1373435 h 6858000"/>
              <a:gd name="connsiteX588" fmla="*/ 2312521 w 7467600"/>
              <a:gd name="connsiteY588" fmla="*/ 1806140 h 6858000"/>
              <a:gd name="connsiteX589" fmla="*/ 2127533 w 7467600"/>
              <a:gd name="connsiteY589" fmla="*/ 2348380 h 6858000"/>
              <a:gd name="connsiteX590" fmla="*/ 2358080 w 7467600"/>
              <a:gd name="connsiteY590" fmla="*/ 1866134 h 6858000"/>
              <a:gd name="connsiteX591" fmla="*/ 2407436 w 7467600"/>
              <a:gd name="connsiteY591" fmla="*/ 1651070 h 6858000"/>
              <a:gd name="connsiteX592" fmla="*/ 2448558 w 7467600"/>
              <a:gd name="connsiteY592" fmla="*/ 1373435 h 6858000"/>
              <a:gd name="connsiteX593" fmla="*/ 278707 w 7467600"/>
              <a:gd name="connsiteY593" fmla="*/ 1352270 h 6858000"/>
              <a:gd name="connsiteX594" fmla="*/ 321570 w 7467600"/>
              <a:gd name="connsiteY594" fmla="*/ 1861610 h 6858000"/>
              <a:gd name="connsiteX595" fmla="*/ 294281 w 7467600"/>
              <a:gd name="connsiteY595" fmla="*/ 1440658 h 6858000"/>
              <a:gd name="connsiteX596" fmla="*/ 278707 w 7467600"/>
              <a:gd name="connsiteY596" fmla="*/ 1352270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5236 w 7467600"/>
              <a:gd name="connsiteY631" fmla="*/ 1268632 h 6858000"/>
              <a:gd name="connsiteX632" fmla="*/ 6516292 w 7467600"/>
              <a:gd name="connsiteY632" fmla="*/ 1263064 h 6858000"/>
              <a:gd name="connsiteX633" fmla="*/ 5736320 w 7467600"/>
              <a:gd name="connsiteY633" fmla="*/ 1501803 h 6858000"/>
              <a:gd name="connsiteX634" fmla="*/ 6516292 w 7467600"/>
              <a:gd name="connsiteY634" fmla="*/ 1263064 h 6858000"/>
              <a:gd name="connsiteX635" fmla="*/ 291466 w 7467600"/>
              <a:gd name="connsiteY635" fmla="*/ 1250369 h 6858000"/>
              <a:gd name="connsiteX636" fmla="*/ 323180 w 7467600"/>
              <a:gd name="connsiteY636" fmla="*/ 1435283 h 6858000"/>
              <a:gd name="connsiteX637" fmla="*/ 349381 w 7467600"/>
              <a:gd name="connsiteY637" fmla="*/ 1875041 h 6858000"/>
              <a:gd name="connsiteX638" fmla="*/ 374363 w 7467600"/>
              <a:gd name="connsiteY638" fmla="*/ 1506494 h 6858000"/>
              <a:gd name="connsiteX639" fmla="*/ 302168 w 7467600"/>
              <a:gd name="connsiteY639" fmla="*/ 1274495 h 6858000"/>
              <a:gd name="connsiteX640" fmla="*/ 291466 w 7467600"/>
              <a:gd name="connsiteY640" fmla="*/ 1250369 h 6858000"/>
              <a:gd name="connsiteX641" fmla="*/ 678222 w 7467600"/>
              <a:gd name="connsiteY641" fmla="*/ 1248670 h 6858000"/>
              <a:gd name="connsiteX642" fmla="*/ 775536 w 7467600"/>
              <a:gd name="connsiteY642" fmla="*/ 1388015 h 6858000"/>
              <a:gd name="connsiteX643" fmla="*/ 894529 w 7467600"/>
              <a:gd name="connsiteY643" fmla="*/ 1567739 h 6858000"/>
              <a:gd name="connsiteX644" fmla="*/ 948000 w 7467600"/>
              <a:gd name="connsiteY644" fmla="*/ 1663088 h 6858000"/>
              <a:gd name="connsiteX645" fmla="*/ 1006812 w 7467600"/>
              <a:gd name="connsiteY645" fmla="*/ 1767683 h 6858000"/>
              <a:gd name="connsiteX646" fmla="*/ 1149133 w 7467600"/>
              <a:gd name="connsiteY646" fmla="*/ 1971513 h 6858000"/>
              <a:gd name="connsiteX647" fmla="*/ 1333952 w 7467600"/>
              <a:gd name="connsiteY647" fmla="*/ 2251620 h 6858000"/>
              <a:gd name="connsiteX648" fmla="*/ 1337329 w 7467600"/>
              <a:gd name="connsiteY648" fmla="*/ 2258350 h 6858000"/>
              <a:gd name="connsiteX649" fmla="*/ 1014726 w 7467600"/>
              <a:gd name="connsiteY649" fmla="*/ 1615556 h 6858000"/>
              <a:gd name="connsiteX650" fmla="*/ 678222 w 7467600"/>
              <a:gd name="connsiteY650" fmla="*/ 1248670 h 6858000"/>
              <a:gd name="connsiteX651" fmla="*/ 6691602 w 7467600"/>
              <a:gd name="connsiteY651" fmla="*/ 1140573 h 6858000"/>
              <a:gd name="connsiteX652" fmla="*/ 6571100 w 7467600"/>
              <a:gd name="connsiteY652" fmla="*/ 1183662 h 6858000"/>
              <a:gd name="connsiteX653" fmla="*/ 6241687 w 7467600"/>
              <a:gd name="connsiteY653" fmla="*/ 1257600 h 6858000"/>
              <a:gd name="connsiteX654" fmla="*/ 5693009 w 7467600"/>
              <a:gd name="connsiteY654" fmla="*/ 1478256 h 6858000"/>
              <a:gd name="connsiteX655" fmla="*/ 6548420 w 7467600"/>
              <a:gd name="connsiteY655" fmla="*/ 1214599 h 6858000"/>
              <a:gd name="connsiteX656" fmla="*/ 6605473 w 7467600"/>
              <a:gd name="connsiteY656" fmla="*/ 1184686 h 6858000"/>
              <a:gd name="connsiteX657" fmla="*/ 6691602 w 7467600"/>
              <a:gd name="connsiteY657" fmla="*/ 1140573 h 6858000"/>
              <a:gd name="connsiteX658" fmla="*/ 4002475 w 7467600"/>
              <a:gd name="connsiteY658" fmla="*/ 1037802 h 6858000"/>
              <a:gd name="connsiteX659" fmla="*/ 4000324 w 7467600"/>
              <a:gd name="connsiteY659" fmla="*/ 1039362 h 6858000"/>
              <a:gd name="connsiteX660" fmla="*/ 4002862 w 7467600"/>
              <a:gd name="connsiteY660" fmla="*/ 1042866 h 6858000"/>
              <a:gd name="connsiteX661" fmla="*/ 4002475 w 7467600"/>
              <a:gd name="connsiteY661" fmla="*/ 1037802 h 6858000"/>
              <a:gd name="connsiteX662" fmla="*/ 506322 w 7467600"/>
              <a:gd name="connsiteY662" fmla="*/ 1020997 h 6858000"/>
              <a:gd name="connsiteX663" fmla="*/ 533068 w 7467600"/>
              <a:gd name="connsiteY663" fmla="*/ 1029409 h 6858000"/>
              <a:gd name="connsiteX664" fmla="*/ 1232525 w 7467600"/>
              <a:gd name="connsiteY664" fmla="*/ 1804675 h 6858000"/>
              <a:gd name="connsiteX665" fmla="*/ 1388858 w 7467600"/>
              <a:gd name="connsiteY665" fmla="*/ 2368011 h 6858000"/>
              <a:gd name="connsiteX666" fmla="*/ 1384098 w 7467600"/>
              <a:gd name="connsiteY666" fmla="*/ 2378125 h 6858000"/>
              <a:gd name="connsiteX667" fmla="*/ 1425393 w 7467600"/>
              <a:gd name="connsiteY667" fmla="*/ 2589124 h 6858000"/>
              <a:gd name="connsiteX668" fmla="*/ 1424001 w 7467600"/>
              <a:gd name="connsiteY668" fmla="*/ 2597541 h 6858000"/>
              <a:gd name="connsiteX669" fmla="*/ 2152729 w 7467600"/>
              <a:gd name="connsiteY669" fmla="*/ 2864487 h 6858000"/>
              <a:gd name="connsiteX670" fmla="*/ 2020609 w 7467600"/>
              <a:gd name="connsiteY670" fmla="*/ 2539671 h 6858000"/>
              <a:gd name="connsiteX671" fmla="*/ 2018920 w 7467600"/>
              <a:gd name="connsiteY671" fmla="*/ 2536309 h 6858000"/>
              <a:gd name="connsiteX672" fmla="*/ 1342441 w 7467600"/>
              <a:gd name="connsiteY672" fmla="*/ 1173017 h 6858000"/>
              <a:gd name="connsiteX673" fmla="*/ 1367925 w 7467600"/>
              <a:gd name="connsiteY673" fmla="*/ 1135648 h 6858000"/>
              <a:gd name="connsiteX674" fmla="*/ 1771401 w 7467600"/>
              <a:gd name="connsiteY674" fmla="*/ 1806673 h 6858000"/>
              <a:gd name="connsiteX675" fmla="*/ 1972385 w 7467600"/>
              <a:gd name="connsiteY675" fmla="*/ 2198735 h 6858000"/>
              <a:gd name="connsiteX676" fmla="*/ 2040892 w 7467600"/>
              <a:gd name="connsiteY676" fmla="*/ 2405205 h 6858000"/>
              <a:gd name="connsiteX677" fmla="*/ 2131689 w 7467600"/>
              <a:gd name="connsiteY677" fmla="*/ 1936926 h 6858000"/>
              <a:gd name="connsiteX678" fmla="*/ 2454820 w 7467600"/>
              <a:gd name="connsiteY678" fmla="*/ 1248808 h 6858000"/>
              <a:gd name="connsiteX679" fmla="*/ 2492512 w 7467600"/>
              <a:gd name="connsiteY679" fmla="*/ 1302920 h 6858000"/>
              <a:gd name="connsiteX680" fmla="*/ 2081216 w 7467600"/>
              <a:gd name="connsiteY680" fmla="*/ 2527513 h 6858000"/>
              <a:gd name="connsiteX681" fmla="*/ 2081211 w 7467600"/>
              <a:gd name="connsiteY681" fmla="*/ 2528916 h 6858000"/>
              <a:gd name="connsiteX682" fmla="*/ 2199067 w 7467600"/>
              <a:gd name="connsiteY682" fmla="*/ 2884061 h 6858000"/>
              <a:gd name="connsiteX683" fmla="*/ 3192586 w 7467600"/>
              <a:gd name="connsiteY683" fmla="*/ 3411496 h 6858000"/>
              <a:gd name="connsiteX684" fmla="*/ 3182620 w 7467600"/>
              <a:gd name="connsiteY684" fmla="*/ 3483279 h 6858000"/>
              <a:gd name="connsiteX685" fmla="*/ 2435119 w 7467600"/>
              <a:gd name="connsiteY685" fmla="*/ 3080173 h 6858000"/>
              <a:gd name="connsiteX686" fmla="*/ 2410152 w 7467600"/>
              <a:gd name="connsiteY686" fmla="*/ 3063751 h 6858000"/>
              <a:gd name="connsiteX687" fmla="*/ 2408099 w 7467600"/>
              <a:gd name="connsiteY687" fmla="*/ 3064403 h 6858000"/>
              <a:gd name="connsiteX688" fmla="*/ 2407218 w 7467600"/>
              <a:gd name="connsiteY688" fmla="*/ 3070324 h 6858000"/>
              <a:gd name="connsiteX689" fmla="*/ 2380138 w 7467600"/>
              <a:gd name="connsiteY689" fmla="*/ 3099341 h 6858000"/>
              <a:gd name="connsiteX690" fmla="*/ 1765923 w 7467600"/>
              <a:gd name="connsiteY690" fmla="*/ 3581043 h 6858000"/>
              <a:gd name="connsiteX691" fmla="*/ 1702258 w 7467600"/>
              <a:gd name="connsiteY691" fmla="*/ 3612286 h 6858000"/>
              <a:gd name="connsiteX692" fmla="*/ 1538370 w 7467600"/>
              <a:gd name="connsiteY692" fmla="*/ 3811804 h 6858000"/>
              <a:gd name="connsiteX693" fmla="*/ 542867 w 7467600"/>
              <a:gd name="connsiteY693" fmla="*/ 4944092 h 6858000"/>
              <a:gd name="connsiteX694" fmla="*/ 515800 w 7467600"/>
              <a:gd name="connsiteY694" fmla="*/ 4862180 h 6858000"/>
              <a:gd name="connsiteX695" fmla="*/ 909145 w 7467600"/>
              <a:gd name="connsiteY695" fmla="*/ 4199225 h 6858000"/>
              <a:gd name="connsiteX696" fmla="*/ 1214067 w 7467600"/>
              <a:gd name="connsiteY696" fmla="*/ 3908561 h 6858000"/>
              <a:gd name="connsiteX697" fmla="*/ 640967 w 7467600"/>
              <a:gd name="connsiteY697" fmla="*/ 4105601 h 6858000"/>
              <a:gd name="connsiteX698" fmla="*/ 112563 w 7467600"/>
              <a:gd name="connsiteY698" fmla="*/ 4396952 h 6858000"/>
              <a:gd name="connsiteX699" fmla="*/ 0 w 7467600"/>
              <a:gd name="connsiteY699" fmla="*/ 4466006 h 6858000"/>
              <a:gd name="connsiteX700" fmla="*/ 0 w 7467600"/>
              <a:gd name="connsiteY700" fmla="*/ 4233763 h 6858000"/>
              <a:gd name="connsiteX701" fmla="*/ 36881 w 7467600"/>
              <a:gd name="connsiteY701" fmla="*/ 4200118 h 6858000"/>
              <a:gd name="connsiteX702" fmla="*/ 910534 w 7467600"/>
              <a:gd name="connsiteY702" fmla="*/ 3629753 h 6858000"/>
              <a:gd name="connsiteX703" fmla="*/ 1578717 w 7467600"/>
              <a:gd name="connsiteY703" fmla="*/ 3575982 h 6858000"/>
              <a:gd name="connsiteX704" fmla="*/ 2338780 w 7467600"/>
              <a:gd name="connsiteY704" fmla="*/ 3033725 h 6858000"/>
              <a:gd name="connsiteX705" fmla="*/ 1807991 w 7467600"/>
              <a:gd name="connsiteY705" fmla="*/ 2807184 h 6858000"/>
              <a:gd name="connsiteX706" fmla="*/ 1416358 w 7467600"/>
              <a:gd name="connsiteY706" fmla="*/ 3112571 h 6858000"/>
              <a:gd name="connsiteX707" fmla="*/ 939066 w 7467600"/>
              <a:gd name="connsiteY707" fmla="*/ 3378798 h 6858000"/>
              <a:gd name="connsiteX708" fmla="*/ 115099 w 7467600"/>
              <a:gd name="connsiteY708" fmla="*/ 3607650 h 6858000"/>
              <a:gd name="connsiteX709" fmla="*/ 97284 w 7467600"/>
              <a:gd name="connsiteY709" fmla="*/ 3520393 h 6858000"/>
              <a:gd name="connsiteX710" fmla="*/ 922050 w 7467600"/>
              <a:gd name="connsiteY710" fmla="*/ 3074867 h 6858000"/>
              <a:gd name="connsiteX711" fmla="*/ 1405265 w 7467600"/>
              <a:gd name="connsiteY711" fmla="*/ 3016319 h 6858000"/>
              <a:gd name="connsiteX712" fmla="*/ 1407512 w 7467600"/>
              <a:gd name="connsiteY712" fmla="*/ 3018001 h 6858000"/>
              <a:gd name="connsiteX713" fmla="*/ 1726266 w 7467600"/>
              <a:gd name="connsiteY713" fmla="*/ 2777274 h 6858000"/>
              <a:gd name="connsiteX714" fmla="*/ 625390 w 7467600"/>
              <a:gd name="connsiteY714" fmla="*/ 2514541 h 6858000"/>
              <a:gd name="connsiteX715" fmla="*/ 619799 w 7467600"/>
              <a:gd name="connsiteY715" fmla="*/ 2527180 h 6858000"/>
              <a:gd name="connsiteX716" fmla="*/ 310030 w 7467600"/>
              <a:gd name="connsiteY716" fmla="*/ 2771818 h 6858000"/>
              <a:gd name="connsiteX717" fmla="*/ 173877 w 7467600"/>
              <a:gd name="connsiteY717" fmla="*/ 2937056 h 6858000"/>
              <a:gd name="connsiteX718" fmla="*/ 77889 w 7467600"/>
              <a:gd name="connsiteY718" fmla="*/ 3138440 h 6858000"/>
              <a:gd name="connsiteX719" fmla="*/ 0 w 7467600"/>
              <a:gd name="connsiteY719" fmla="*/ 3271395 h 6858000"/>
              <a:gd name="connsiteX720" fmla="*/ 0 w 7467600"/>
              <a:gd name="connsiteY720" fmla="*/ 3153002 h 6858000"/>
              <a:gd name="connsiteX721" fmla="*/ 2386 w 7467600"/>
              <a:gd name="connsiteY721" fmla="*/ 3149203 h 6858000"/>
              <a:gd name="connsiteX722" fmla="*/ 89753 w 7467600"/>
              <a:gd name="connsiteY722" fmla="*/ 2987702 h 6858000"/>
              <a:gd name="connsiteX723" fmla="*/ 76869 w 7467600"/>
              <a:gd name="connsiteY723" fmla="*/ 3005404 h 6858000"/>
              <a:gd name="connsiteX724" fmla="*/ 32049 w 7467600"/>
              <a:gd name="connsiteY724" fmla="*/ 3065814 h 6858000"/>
              <a:gd name="connsiteX725" fmla="*/ 0 w 7467600"/>
              <a:gd name="connsiteY725" fmla="*/ 3108744 h 6858000"/>
              <a:gd name="connsiteX726" fmla="*/ 0 w 7467600"/>
              <a:gd name="connsiteY726" fmla="*/ 3058059 h 6858000"/>
              <a:gd name="connsiteX727" fmla="*/ 7610 w 7467600"/>
              <a:gd name="connsiteY727" fmla="*/ 3047889 h 6858000"/>
              <a:gd name="connsiteX728" fmla="*/ 52419 w 7467600"/>
              <a:gd name="connsiteY728" fmla="*/ 2987479 h 6858000"/>
              <a:gd name="connsiteX729" fmla="*/ 59142 w 7467600"/>
              <a:gd name="connsiteY729" fmla="*/ 2978488 h 6858000"/>
              <a:gd name="connsiteX730" fmla="*/ 0 w 7467600"/>
              <a:gd name="connsiteY730" fmla="*/ 3015334 h 6858000"/>
              <a:gd name="connsiteX731" fmla="*/ 0 w 7467600"/>
              <a:gd name="connsiteY731" fmla="*/ 2914286 h 6858000"/>
              <a:gd name="connsiteX732" fmla="*/ 36383 w 7467600"/>
              <a:gd name="connsiteY732" fmla="*/ 2901128 h 6858000"/>
              <a:gd name="connsiteX733" fmla="*/ 156329 w 7467600"/>
              <a:gd name="connsiteY733" fmla="*/ 2840533 h 6858000"/>
              <a:gd name="connsiteX734" fmla="*/ 358355 w 7467600"/>
              <a:gd name="connsiteY734" fmla="*/ 2620471 h 6858000"/>
              <a:gd name="connsiteX735" fmla="*/ 510577 w 7467600"/>
              <a:gd name="connsiteY735" fmla="*/ 2501244 h 6858000"/>
              <a:gd name="connsiteX736" fmla="*/ 211967 w 7467600"/>
              <a:gd name="connsiteY736" fmla="*/ 2479171 h 6858000"/>
              <a:gd name="connsiteX737" fmla="*/ 0 w 7467600"/>
              <a:gd name="connsiteY737" fmla="*/ 2476398 h 6858000"/>
              <a:gd name="connsiteX738" fmla="*/ 0 w 7467600"/>
              <a:gd name="connsiteY738" fmla="*/ 2389189 h 6858000"/>
              <a:gd name="connsiteX739" fmla="*/ 103062 w 7467600"/>
              <a:gd name="connsiteY739" fmla="*/ 2389518 h 6858000"/>
              <a:gd name="connsiteX740" fmla="*/ 510734 w 7467600"/>
              <a:gd name="connsiteY740" fmla="*/ 2416201 h 6858000"/>
              <a:gd name="connsiteX741" fmla="*/ 279257 w 7467600"/>
              <a:gd name="connsiteY741" fmla="*/ 2092102 h 6858000"/>
              <a:gd name="connsiteX742" fmla="*/ 65265 w 7467600"/>
              <a:gd name="connsiteY742" fmla="*/ 2006049 h 6858000"/>
              <a:gd name="connsiteX743" fmla="*/ 0 w 7467600"/>
              <a:gd name="connsiteY743" fmla="*/ 1982532 h 6858000"/>
              <a:gd name="connsiteX744" fmla="*/ 0 w 7467600"/>
              <a:gd name="connsiteY744" fmla="*/ 1912789 h 6858000"/>
              <a:gd name="connsiteX745" fmla="*/ 97460 w 7467600"/>
              <a:gd name="connsiteY745" fmla="*/ 1953725 h 6858000"/>
              <a:gd name="connsiteX746" fmla="*/ 221272 w 7467600"/>
              <a:gd name="connsiteY746" fmla="*/ 1980766 h 6858000"/>
              <a:gd name="connsiteX747" fmla="*/ 116765 w 7467600"/>
              <a:gd name="connsiteY747" fmla="*/ 1911033 h 6858000"/>
              <a:gd name="connsiteX748" fmla="*/ 16405 w 7467600"/>
              <a:gd name="connsiteY748" fmla="*/ 1803412 h 6858000"/>
              <a:gd name="connsiteX749" fmla="*/ 0 w 7467600"/>
              <a:gd name="connsiteY749" fmla="*/ 1784777 h 6858000"/>
              <a:gd name="connsiteX750" fmla="*/ 0 w 7467600"/>
              <a:gd name="connsiteY750" fmla="*/ 1740082 h 6858000"/>
              <a:gd name="connsiteX751" fmla="*/ 39394 w 7467600"/>
              <a:gd name="connsiteY751" fmla="*/ 1784856 h 6858000"/>
              <a:gd name="connsiteX752" fmla="*/ 135813 w 7467600"/>
              <a:gd name="connsiteY752" fmla="*/ 1888838 h 6858000"/>
              <a:gd name="connsiteX753" fmla="*/ 242575 w 7467600"/>
              <a:gd name="connsiteY753" fmla="*/ 1958841 h 6858000"/>
              <a:gd name="connsiteX754" fmla="*/ 82197 w 7467600"/>
              <a:gd name="connsiteY754" fmla="*/ 1754826 h 6858000"/>
              <a:gd name="connsiteX755" fmla="*/ 0 w 7467600"/>
              <a:gd name="connsiteY755" fmla="*/ 1679650 h 6858000"/>
              <a:gd name="connsiteX756" fmla="*/ 0 w 7467600"/>
              <a:gd name="connsiteY756" fmla="*/ 1602463 h 6858000"/>
              <a:gd name="connsiteX757" fmla="*/ 84689 w 7467600"/>
              <a:gd name="connsiteY757" fmla="*/ 1677442 h 6858000"/>
              <a:gd name="connsiteX758" fmla="*/ 298437 w 7467600"/>
              <a:gd name="connsiteY758" fmla="*/ 1968019 h 6858000"/>
              <a:gd name="connsiteX759" fmla="*/ 227269 w 7467600"/>
              <a:gd name="connsiteY759" fmla="*/ 1114064 h 6858000"/>
              <a:gd name="connsiteX760" fmla="*/ 248003 w 7467600"/>
              <a:gd name="connsiteY760" fmla="*/ 1089613 h 6858000"/>
              <a:gd name="connsiteX761" fmla="*/ 427020 w 7467600"/>
              <a:gd name="connsiteY761" fmla="*/ 1619803 h 6858000"/>
              <a:gd name="connsiteX762" fmla="*/ 340345 w 7467600"/>
              <a:gd name="connsiteY762" fmla="*/ 2027739 h 6858000"/>
              <a:gd name="connsiteX763" fmla="*/ 360865 w 7467600"/>
              <a:gd name="connsiteY763" fmla="*/ 2044827 h 6858000"/>
              <a:gd name="connsiteX764" fmla="*/ 560414 w 7467600"/>
              <a:gd name="connsiteY764" fmla="*/ 2421457 h 6858000"/>
              <a:gd name="connsiteX765" fmla="*/ 1359703 w 7467600"/>
              <a:gd name="connsiteY765" fmla="*/ 2578554 h 6858000"/>
              <a:gd name="connsiteX766" fmla="*/ 1359422 w 7467600"/>
              <a:gd name="connsiteY766" fmla="*/ 2577994 h 6858000"/>
              <a:gd name="connsiteX767" fmla="*/ 828701 w 7467600"/>
              <a:gd name="connsiteY767" fmla="*/ 1839520 h 6858000"/>
              <a:gd name="connsiteX768" fmla="*/ 494427 w 7467600"/>
              <a:gd name="connsiteY768" fmla="*/ 1092333 h 6858000"/>
              <a:gd name="connsiteX769" fmla="*/ 506322 w 7467600"/>
              <a:gd name="connsiteY769" fmla="*/ 1020997 h 6858000"/>
              <a:gd name="connsiteX770" fmla="*/ 4570198 w 7467600"/>
              <a:gd name="connsiteY770" fmla="*/ 978081 h 6858000"/>
              <a:gd name="connsiteX771" fmla="*/ 4523691 w 7467600"/>
              <a:gd name="connsiteY771" fmla="*/ 1127776 h 6858000"/>
              <a:gd name="connsiteX772" fmla="*/ 4509875 w 7467600"/>
              <a:gd name="connsiteY772" fmla="*/ 1167552 h 6858000"/>
              <a:gd name="connsiteX773" fmla="*/ 4478168 w 7467600"/>
              <a:gd name="connsiteY773" fmla="*/ 1260735 h 6858000"/>
              <a:gd name="connsiteX774" fmla="*/ 4409309 w 7467600"/>
              <a:gd name="connsiteY774" fmla="*/ 1666996 h 6858000"/>
              <a:gd name="connsiteX775" fmla="*/ 4370031 w 7467600"/>
              <a:gd name="connsiteY775" fmla="*/ 1955666 h 6858000"/>
              <a:gd name="connsiteX776" fmla="*/ 4570198 w 7467600"/>
              <a:gd name="connsiteY776" fmla="*/ 978081 h 6858000"/>
              <a:gd name="connsiteX777" fmla="*/ 4557898 w 7467600"/>
              <a:gd name="connsiteY777" fmla="*/ 900011 h 6858000"/>
              <a:gd name="connsiteX778" fmla="*/ 4344840 w 7467600"/>
              <a:gd name="connsiteY778" fmla="*/ 1922038 h 6858000"/>
              <a:gd name="connsiteX779" fmla="*/ 4378710 w 7467600"/>
              <a:gd name="connsiteY779" fmla="*/ 1665516 h 6858000"/>
              <a:gd name="connsiteX780" fmla="*/ 4448798 w 7467600"/>
              <a:gd name="connsiteY780" fmla="*/ 1253024 h 6858000"/>
              <a:gd name="connsiteX781" fmla="*/ 4480315 w 7467600"/>
              <a:gd name="connsiteY781" fmla="*/ 1158454 h 6858000"/>
              <a:gd name="connsiteX782" fmla="*/ 4494133 w 7467600"/>
              <a:gd name="connsiteY782" fmla="*/ 1118676 h 6858000"/>
              <a:gd name="connsiteX783" fmla="*/ 4557898 w 7467600"/>
              <a:gd name="connsiteY783" fmla="*/ 900011 h 6858000"/>
              <a:gd name="connsiteX784" fmla="*/ 5870151 w 7467600"/>
              <a:gd name="connsiteY784" fmla="*/ 898890 h 6858000"/>
              <a:gd name="connsiteX785" fmla="*/ 5861335 w 7467600"/>
              <a:gd name="connsiteY785" fmla="*/ 899177 h 6858000"/>
              <a:gd name="connsiteX786" fmla="*/ 5843702 w 7467600"/>
              <a:gd name="connsiteY786" fmla="*/ 899748 h 6858000"/>
              <a:gd name="connsiteX787" fmla="*/ 5651107 w 7467600"/>
              <a:gd name="connsiteY787" fmla="*/ 920306 h 6858000"/>
              <a:gd name="connsiteX788" fmla="*/ 5459407 w 7467600"/>
              <a:gd name="connsiteY788" fmla="*/ 940975 h 6858000"/>
              <a:gd name="connsiteX789" fmla="*/ 5374846 w 7467600"/>
              <a:gd name="connsiteY789" fmla="*/ 941988 h 6858000"/>
              <a:gd name="connsiteX790" fmla="*/ 5256105 w 7467600"/>
              <a:gd name="connsiteY790" fmla="*/ 945632 h 6858000"/>
              <a:gd name="connsiteX791" fmla="*/ 5107071 w 7467600"/>
              <a:gd name="connsiteY791" fmla="*/ 969720 h 6858000"/>
              <a:gd name="connsiteX792" fmla="*/ 4998681 w 7467600"/>
              <a:gd name="connsiteY792" fmla="*/ 988771 h 6858000"/>
              <a:gd name="connsiteX793" fmla="*/ 5870151 w 7467600"/>
              <a:gd name="connsiteY793" fmla="*/ 898890 h 6858000"/>
              <a:gd name="connsiteX794" fmla="*/ 5504425 w 7467600"/>
              <a:gd name="connsiteY794" fmla="*/ 848067 h 6858000"/>
              <a:gd name="connsiteX795" fmla="*/ 4968849 w 7467600"/>
              <a:gd name="connsiteY795" fmla="*/ 962318 h 6858000"/>
              <a:gd name="connsiteX796" fmla="*/ 5104039 w 7467600"/>
              <a:gd name="connsiteY796" fmla="*/ 940634 h 6858000"/>
              <a:gd name="connsiteX797" fmla="*/ 5256311 w 7467600"/>
              <a:gd name="connsiteY797" fmla="*/ 916490 h 6858000"/>
              <a:gd name="connsiteX798" fmla="*/ 5377381 w 7467600"/>
              <a:gd name="connsiteY798" fmla="*/ 912671 h 6858000"/>
              <a:gd name="connsiteX799" fmla="*/ 5460148 w 7467600"/>
              <a:gd name="connsiteY799" fmla="*/ 911442 h 6858000"/>
              <a:gd name="connsiteX800" fmla="*/ 5648971 w 7467600"/>
              <a:gd name="connsiteY800" fmla="*/ 891331 h 6858000"/>
              <a:gd name="connsiteX801" fmla="*/ 5844807 w 7467600"/>
              <a:gd name="connsiteY801" fmla="*/ 870718 h 6858000"/>
              <a:gd name="connsiteX802" fmla="*/ 5862975 w 7467600"/>
              <a:gd name="connsiteY802" fmla="*/ 869756 h 6858000"/>
              <a:gd name="connsiteX803" fmla="*/ 5920887 w 7467600"/>
              <a:gd name="connsiteY803" fmla="*/ 865929 h 6858000"/>
              <a:gd name="connsiteX804" fmla="*/ 5504425 w 7467600"/>
              <a:gd name="connsiteY804" fmla="*/ 848067 h 6858000"/>
              <a:gd name="connsiteX805" fmla="*/ 3607114 w 7467600"/>
              <a:gd name="connsiteY805" fmla="*/ 467441 h 6858000"/>
              <a:gd name="connsiteX806" fmla="*/ 3296242 w 7467600"/>
              <a:gd name="connsiteY806" fmla="*/ 807991 h 6858000"/>
              <a:gd name="connsiteX807" fmla="*/ 3174674 w 7467600"/>
              <a:gd name="connsiteY807" fmla="*/ 919759 h 6858000"/>
              <a:gd name="connsiteX808" fmla="*/ 3042978 w 7467600"/>
              <a:gd name="connsiteY808" fmla="*/ 1054894 h 6858000"/>
              <a:gd name="connsiteX809" fmla="*/ 2968914 w 7467600"/>
              <a:gd name="connsiteY809" fmla="*/ 1133756 h 6858000"/>
              <a:gd name="connsiteX810" fmla="*/ 3103823 w 7467600"/>
              <a:gd name="connsiteY810" fmla="*/ 1026814 h 6858000"/>
              <a:gd name="connsiteX811" fmla="*/ 3607114 w 7467600"/>
              <a:gd name="connsiteY811" fmla="*/ 467441 h 6858000"/>
              <a:gd name="connsiteX812" fmla="*/ 3744487 w 7467600"/>
              <a:gd name="connsiteY812" fmla="*/ 383136 h 6858000"/>
              <a:gd name="connsiteX813" fmla="*/ 3970213 w 7467600"/>
              <a:gd name="connsiteY813" fmla="*/ 995559 h 6858000"/>
              <a:gd name="connsiteX814" fmla="*/ 3744487 w 7467600"/>
              <a:gd name="connsiteY814" fmla="*/ 383136 h 6858000"/>
              <a:gd name="connsiteX815" fmla="*/ 3624562 w 7467600"/>
              <a:gd name="connsiteY815" fmla="*/ 367041 h 6858000"/>
              <a:gd name="connsiteX816" fmla="*/ 3489712 w 7467600"/>
              <a:gd name="connsiteY816" fmla="*/ 485386 h 6858000"/>
              <a:gd name="connsiteX817" fmla="*/ 3182994 w 7467600"/>
              <a:gd name="connsiteY817" fmla="*/ 828265 h 6858000"/>
              <a:gd name="connsiteX818" fmla="*/ 2892114 w 7467600"/>
              <a:gd name="connsiteY818" fmla="*/ 1172635 h 6858000"/>
              <a:gd name="connsiteX819" fmla="*/ 3021459 w 7467600"/>
              <a:gd name="connsiteY819" fmla="*/ 1035385 h 6858000"/>
              <a:gd name="connsiteX820" fmla="*/ 3153873 w 7467600"/>
              <a:gd name="connsiteY820" fmla="*/ 898971 h 6858000"/>
              <a:gd name="connsiteX821" fmla="*/ 3276511 w 7467600"/>
              <a:gd name="connsiteY821" fmla="*/ 786423 h 6858000"/>
              <a:gd name="connsiteX822" fmla="*/ 3584154 w 7467600"/>
              <a:gd name="connsiteY822" fmla="*/ 448218 h 6858000"/>
              <a:gd name="connsiteX823" fmla="*/ 3624562 w 7467600"/>
              <a:gd name="connsiteY823" fmla="*/ 367041 h 6858000"/>
              <a:gd name="connsiteX824" fmla="*/ 3766672 w 7467600"/>
              <a:gd name="connsiteY824" fmla="*/ 359429 h 6858000"/>
              <a:gd name="connsiteX825" fmla="*/ 3996338 w 7467600"/>
              <a:gd name="connsiteY825" fmla="*/ 968237 h 6858000"/>
              <a:gd name="connsiteX826" fmla="*/ 3766672 w 7467600"/>
              <a:gd name="connsiteY826" fmla="*/ 359429 h 6858000"/>
              <a:gd name="connsiteX827" fmla="*/ 5805386 w 7467600"/>
              <a:gd name="connsiteY827" fmla="*/ 239240 h 6858000"/>
              <a:gd name="connsiteX828" fmla="*/ 5736947 w 7467600"/>
              <a:gd name="connsiteY828" fmla="*/ 261367 h 6858000"/>
              <a:gd name="connsiteX829" fmla="*/ 5427012 w 7467600"/>
              <a:gd name="connsiteY829" fmla="*/ 311272 h 6858000"/>
              <a:gd name="connsiteX830" fmla="*/ 5147818 w 7467600"/>
              <a:gd name="connsiteY830" fmla="*/ 322112 h 6858000"/>
              <a:gd name="connsiteX831" fmla="*/ 5060854 w 7467600"/>
              <a:gd name="connsiteY831" fmla="*/ 311882 h 6858000"/>
              <a:gd name="connsiteX832" fmla="*/ 4945989 w 7467600"/>
              <a:gd name="connsiteY832" fmla="*/ 300516 h 6858000"/>
              <a:gd name="connsiteX833" fmla="*/ 5410479 w 7467600"/>
              <a:gd name="connsiteY833" fmla="*/ 348434 h 6858000"/>
              <a:gd name="connsiteX834" fmla="*/ 5805386 w 7467600"/>
              <a:gd name="connsiteY834" fmla="*/ 239240 h 6858000"/>
              <a:gd name="connsiteX835" fmla="*/ 5905192 w 7467600"/>
              <a:gd name="connsiteY835" fmla="*/ 163079 h 6858000"/>
              <a:gd name="connsiteX836" fmla="*/ 5865655 w 7467600"/>
              <a:gd name="connsiteY836" fmla="*/ 171901 h 6858000"/>
              <a:gd name="connsiteX837" fmla="*/ 5259740 w 7467600"/>
              <a:gd name="connsiteY837" fmla="*/ 257013 h 6858000"/>
              <a:gd name="connsiteX838" fmla="*/ 5208466 w 7467600"/>
              <a:gd name="connsiteY838" fmla="*/ 257550 h 6858000"/>
              <a:gd name="connsiteX839" fmla="*/ 4980204 w 7467600"/>
              <a:gd name="connsiteY839" fmla="*/ 271903 h 6858000"/>
              <a:gd name="connsiteX840" fmla="*/ 5068068 w 7467600"/>
              <a:gd name="connsiteY840" fmla="*/ 282244 h 6858000"/>
              <a:gd name="connsiteX841" fmla="*/ 5153231 w 7467600"/>
              <a:gd name="connsiteY841" fmla="*/ 292240 h 6858000"/>
              <a:gd name="connsiteX842" fmla="*/ 5426491 w 7467600"/>
              <a:gd name="connsiteY842" fmla="*/ 281128 h 6858000"/>
              <a:gd name="connsiteX843" fmla="*/ 5731212 w 7467600"/>
              <a:gd name="connsiteY843" fmla="*/ 231951 h 6858000"/>
              <a:gd name="connsiteX844" fmla="*/ 5905192 w 7467600"/>
              <a:gd name="connsiteY844" fmla="*/ 163079 h 6858000"/>
              <a:gd name="connsiteX845" fmla="*/ 5944437 w 7467600"/>
              <a:gd name="connsiteY845" fmla="*/ 113829 h 6858000"/>
              <a:gd name="connsiteX846" fmla="*/ 5825032 w 7467600"/>
              <a:gd name="connsiteY846" fmla="*/ 146405 h 6858000"/>
              <a:gd name="connsiteX847" fmla="*/ 4955599 w 7467600"/>
              <a:gd name="connsiteY847" fmla="*/ 247008 h 6858000"/>
              <a:gd name="connsiteX848" fmla="*/ 5210104 w 7467600"/>
              <a:gd name="connsiteY848" fmla="*/ 228123 h 6858000"/>
              <a:gd name="connsiteX849" fmla="*/ 5261015 w 7467600"/>
              <a:gd name="connsiteY849" fmla="*/ 227087 h 6858000"/>
              <a:gd name="connsiteX850" fmla="*/ 5861181 w 7467600"/>
              <a:gd name="connsiteY850" fmla="*/ 143093 h 6858000"/>
              <a:gd name="connsiteX851" fmla="*/ 5961252 w 7467600"/>
              <a:gd name="connsiteY851" fmla="*/ 114820 h 6858000"/>
              <a:gd name="connsiteX852" fmla="*/ 5944437 w 7467600"/>
              <a:gd name="connsiteY852" fmla="*/ 113829 h 6858000"/>
              <a:gd name="connsiteX853" fmla="*/ 3882765 w 7467600"/>
              <a:gd name="connsiteY853" fmla="*/ 0 h 6858000"/>
              <a:gd name="connsiteX854" fmla="*/ 3995099 w 7467600"/>
              <a:gd name="connsiteY854" fmla="*/ 0 h 6858000"/>
              <a:gd name="connsiteX855" fmla="*/ 4163818 w 7467600"/>
              <a:gd name="connsiteY855" fmla="*/ 234104 h 6858000"/>
              <a:gd name="connsiteX856" fmla="*/ 4172099 w 7467600"/>
              <a:gd name="connsiteY856" fmla="*/ 234207 h 6858000"/>
              <a:gd name="connsiteX857" fmla="*/ 4784282 w 7467600"/>
              <a:gd name="connsiteY857" fmla="*/ 276561 h 6858000"/>
              <a:gd name="connsiteX858" fmla="*/ 4801687 w 7467600"/>
              <a:gd name="connsiteY858" fmla="*/ 267764 h 6858000"/>
              <a:gd name="connsiteX859" fmla="*/ 6082788 w 7467600"/>
              <a:gd name="connsiteY859" fmla="*/ 64119 h 6858000"/>
              <a:gd name="connsiteX860" fmla="*/ 6099442 w 7467600"/>
              <a:gd name="connsiteY860" fmla="*/ 82568 h 6858000"/>
              <a:gd name="connsiteX861" fmla="*/ 4804137 w 7467600"/>
              <a:gd name="connsiteY861" fmla="*/ 320931 h 6858000"/>
              <a:gd name="connsiteX862" fmla="*/ 4227047 w 7467600"/>
              <a:gd name="connsiteY862" fmla="*/ 313415 h 6858000"/>
              <a:gd name="connsiteX863" fmla="*/ 4346041 w 7467600"/>
              <a:gd name="connsiteY863" fmla="*/ 456086 h 6858000"/>
              <a:gd name="connsiteX864" fmla="*/ 4870967 w 7467600"/>
              <a:gd name="connsiteY864" fmla="*/ 963061 h 6858000"/>
              <a:gd name="connsiteX865" fmla="*/ 4889647 w 7467600"/>
              <a:gd name="connsiteY865" fmla="*/ 957147 h 6858000"/>
              <a:gd name="connsiteX866" fmla="*/ 5422504 w 7467600"/>
              <a:gd name="connsiteY866" fmla="*/ 805191 h 6858000"/>
              <a:gd name="connsiteX867" fmla="*/ 6087656 w 7467600"/>
              <a:gd name="connsiteY867" fmla="*/ 826703 h 6858000"/>
              <a:gd name="connsiteX868" fmla="*/ 6058717 w 7467600"/>
              <a:gd name="connsiteY868" fmla="*/ 865992 h 6858000"/>
              <a:gd name="connsiteX869" fmla="*/ 4974153 w 7467600"/>
              <a:gd name="connsiteY869" fmla="*/ 1045456 h 6858000"/>
              <a:gd name="connsiteX870" fmla="*/ 5627835 w 7467600"/>
              <a:gd name="connsiteY870" fmla="*/ 1472077 h 6858000"/>
              <a:gd name="connsiteX871" fmla="*/ 5629817 w 7467600"/>
              <a:gd name="connsiteY871" fmla="*/ 1471412 h 6858000"/>
              <a:gd name="connsiteX872" fmla="*/ 5634124 w 7467600"/>
              <a:gd name="connsiteY872" fmla="*/ 1470572 h 6858000"/>
              <a:gd name="connsiteX873" fmla="*/ 5755832 w 7467600"/>
              <a:gd name="connsiteY873" fmla="*/ 1383886 h 6858000"/>
              <a:gd name="connsiteX874" fmla="*/ 6014186 w 7467600"/>
              <a:gd name="connsiteY874" fmla="*/ 1279799 h 6858000"/>
              <a:gd name="connsiteX875" fmla="*/ 6901619 w 7467600"/>
              <a:gd name="connsiteY875" fmla="*/ 1047874 h 6858000"/>
              <a:gd name="connsiteX876" fmla="*/ 6931566 w 7467600"/>
              <a:gd name="connsiteY876" fmla="*/ 1062034 h 6858000"/>
              <a:gd name="connsiteX877" fmla="*/ 5790982 w 7467600"/>
              <a:gd name="connsiteY877" fmla="*/ 1561380 h 6858000"/>
              <a:gd name="connsiteX878" fmla="*/ 6188971 w 7467600"/>
              <a:gd name="connsiteY878" fmla="*/ 1755168 h 6858000"/>
              <a:gd name="connsiteX879" fmla="*/ 6202446 w 7467600"/>
              <a:gd name="connsiteY879" fmla="*/ 1752268 h 6858000"/>
              <a:gd name="connsiteX880" fmla="*/ 7179560 w 7467600"/>
              <a:gd name="connsiteY880" fmla="*/ 1467551 h 6858000"/>
              <a:gd name="connsiteX881" fmla="*/ 7158730 w 7467600"/>
              <a:gd name="connsiteY881" fmla="*/ 1507835 h 6858000"/>
              <a:gd name="connsiteX882" fmla="*/ 6326959 w 7467600"/>
              <a:gd name="connsiteY882" fmla="*/ 1817686 h 6858000"/>
              <a:gd name="connsiteX883" fmla="*/ 6537433 w 7467600"/>
              <a:gd name="connsiteY883" fmla="*/ 1907790 h 6858000"/>
              <a:gd name="connsiteX884" fmla="*/ 6550221 w 7467600"/>
              <a:gd name="connsiteY884" fmla="*/ 1910729 h 6858000"/>
              <a:gd name="connsiteX885" fmla="*/ 6964438 w 7467600"/>
              <a:gd name="connsiteY885" fmla="*/ 2209505 h 6858000"/>
              <a:gd name="connsiteX886" fmla="*/ 7367862 w 7467600"/>
              <a:gd name="connsiteY886" fmla="*/ 2806833 h 6858000"/>
              <a:gd name="connsiteX887" fmla="*/ 7364329 w 7467600"/>
              <a:gd name="connsiteY887" fmla="*/ 2826907 h 6858000"/>
              <a:gd name="connsiteX888" fmla="*/ 7290545 w 7467600"/>
              <a:gd name="connsiteY888" fmla="*/ 2850663 h 6858000"/>
              <a:gd name="connsiteX889" fmla="*/ 6472036 w 7467600"/>
              <a:gd name="connsiteY889" fmla="*/ 1959003 h 6858000"/>
              <a:gd name="connsiteX890" fmla="*/ 5792897 w 7467600"/>
              <a:gd name="connsiteY890" fmla="*/ 1647747 h 6858000"/>
              <a:gd name="connsiteX891" fmla="*/ 5842751 w 7467600"/>
              <a:gd name="connsiteY891" fmla="*/ 1816112 h 6858000"/>
              <a:gd name="connsiteX892" fmla="*/ 5847424 w 7467600"/>
              <a:gd name="connsiteY892" fmla="*/ 1815776 h 6858000"/>
              <a:gd name="connsiteX893" fmla="*/ 6399821 w 7467600"/>
              <a:gd name="connsiteY893" fmla="*/ 2344799 h 6858000"/>
              <a:gd name="connsiteX894" fmla="*/ 6323232 w 7467600"/>
              <a:gd name="connsiteY894" fmla="*/ 2389634 h 6858000"/>
              <a:gd name="connsiteX895" fmla="*/ 5942958 w 7467600"/>
              <a:gd name="connsiteY895" fmla="*/ 2077708 h 6858000"/>
              <a:gd name="connsiteX896" fmla="*/ 5921559 w 7467600"/>
              <a:gd name="connsiteY896" fmla="*/ 2378596 h 6858000"/>
              <a:gd name="connsiteX897" fmla="*/ 5817651 w 7467600"/>
              <a:gd name="connsiteY897" fmla="*/ 3023919 h 6858000"/>
              <a:gd name="connsiteX898" fmla="*/ 5729634 w 7467600"/>
              <a:gd name="connsiteY898" fmla="*/ 3051849 h 6858000"/>
              <a:gd name="connsiteX899" fmla="*/ 5611018 w 7467600"/>
              <a:gd name="connsiteY899" fmla="*/ 2316769 h 6858000"/>
              <a:gd name="connsiteX900" fmla="*/ 5687608 w 7467600"/>
              <a:gd name="connsiteY900" fmla="*/ 2039972 h 6858000"/>
              <a:gd name="connsiteX901" fmla="*/ 5657554 w 7467600"/>
              <a:gd name="connsiteY901" fmla="*/ 1576445 h 6858000"/>
              <a:gd name="connsiteX902" fmla="*/ 5150475 w 7467600"/>
              <a:gd name="connsiteY902" fmla="*/ 1274012 h 6858000"/>
              <a:gd name="connsiteX903" fmla="*/ 5349142 w 7467600"/>
              <a:gd name="connsiteY903" fmla="*/ 2204405 h 6858000"/>
              <a:gd name="connsiteX904" fmla="*/ 5262214 w 7467600"/>
              <a:gd name="connsiteY904" fmla="*/ 2233836 h 6858000"/>
              <a:gd name="connsiteX905" fmla="*/ 4981539 w 7467600"/>
              <a:gd name="connsiteY905" fmla="*/ 1542201 h 6858000"/>
              <a:gd name="connsiteX906" fmla="*/ 4958461 w 7467600"/>
              <a:gd name="connsiteY906" fmla="*/ 1136957 h 6858000"/>
              <a:gd name="connsiteX907" fmla="*/ 4655015 w 7467600"/>
              <a:gd name="connsiteY907" fmla="*/ 891426 h 6858000"/>
              <a:gd name="connsiteX908" fmla="*/ 4348002 w 7467600"/>
              <a:gd name="connsiteY908" fmla="*/ 2205895 h 6858000"/>
              <a:gd name="connsiteX909" fmla="*/ 4262250 w 7467600"/>
              <a:gd name="connsiteY909" fmla="*/ 2219972 h 6858000"/>
              <a:gd name="connsiteX910" fmla="*/ 4550611 w 7467600"/>
              <a:gd name="connsiteY910" fmla="*/ 817540 h 6858000"/>
              <a:gd name="connsiteX911" fmla="*/ 4564418 w 7467600"/>
              <a:gd name="connsiteY911" fmla="*/ 808293 h 6858000"/>
              <a:gd name="connsiteX912" fmla="*/ 4266388 w 7467600"/>
              <a:gd name="connsiteY912" fmla="*/ 500083 h 6858000"/>
              <a:gd name="connsiteX913" fmla="*/ 4032842 w 7467600"/>
              <a:gd name="connsiteY913" fmla="*/ 211809 h 6858000"/>
              <a:gd name="connsiteX914" fmla="*/ 3882765 w 7467600"/>
              <a:gd name="connsiteY914" fmla="*/ 0 h 6858000"/>
              <a:gd name="connsiteX915" fmla="*/ 3721337 w 7467600"/>
              <a:gd name="connsiteY915" fmla="*/ 0 h 6858000"/>
              <a:gd name="connsiteX916" fmla="*/ 3797544 w 7467600"/>
              <a:gd name="connsiteY916" fmla="*/ 0 h 6858000"/>
              <a:gd name="connsiteX917" fmla="*/ 3775734 w 7467600"/>
              <a:gd name="connsiteY917" fmla="*/ 95131 h 6858000"/>
              <a:gd name="connsiteX918" fmla="*/ 3724807 w 7467600"/>
              <a:gd name="connsiteY918" fmla="*/ 272257 h 6858000"/>
              <a:gd name="connsiteX919" fmla="*/ 3726844 w 7467600"/>
              <a:gd name="connsiteY919" fmla="*/ 282988 h 6858000"/>
              <a:gd name="connsiteX920" fmla="*/ 3742664 w 7467600"/>
              <a:gd name="connsiteY920" fmla="*/ 279918 h 6858000"/>
              <a:gd name="connsiteX921" fmla="*/ 4103910 w 7467600"/>
              <a:gd name="connsiteY921" fmla="*/ 1161917 h 6858000"/>
              <a:gd name="connsiteX922" fmla="*/ 4020269 w 7467600"/>
              <a:gd name="connsiteY922" fmla="*/ 1200406 h 6858000"/>
              <a:gd name="connsiteX923" fmla="*/ 3674882 w 7467600"/>
              <a:gd name="connsiteY923" fmla="*/ 488524 h 6858000"/>
              <a:gd name="connsiteX924" fmla="*/ 3132682 w 7467600"/>
              <a:gd name="connsiteY924" fmla="*/ 1072284 h 6858000"/>
              <a:gd name="connsiteX925" fmla="*/ 2716346 w 7467600"/>
              <a:gd name="connsiteY925" fmla="*/ 1276376 h 6858000"/>
              <a:gd name="connsiteX926" fmla="*/ 2716772 w 7467600"/>
              <a:gd name="connsiteY926" fmla="*/ 1255462 h 6858000"/>
              <a:gd name="connsiteX927" fmla="*/ 3471096 w 7467600"/>
              <a:gd name="connsiteY927" fmla="*/ 437072 h 6858000"/>
              <a:gd name="connsiteX928" fmla="*/ 3639057 w 7467600"/>
              <a:gd name="connsiteY928" fmla="*/ 286334 h 6858000"/>
              <a:gd name="connsiteX929" fmla="*/ 3640309 w 7467600"/>
              <a:gd name="connsiteY929" fmla="*/ 284664 h 6858000"/>
              <a:gd name="connsiteX930" fmla="*/ 3646022 w 7467600"/>
              <a:gd name="connsiteY930" fmla="*/ 276711 h 6858000"/>
              <a:gd name="connsiteX931" fmla="*/ 3707943 w 7467600"/>
              <a:gd name="connsiteY931" fmla="*/ 65958 h 6858000"/>
              <a:gd name="connsiteX932" fmla="*/ 3721337 w 7467600"/>
              <a:gd name="connsiteY932" fmla="*/ 0 h 6858000"/>
              <a:gd name="connsiteX933" fmla="*/ 2867960 w 7467600"/>
              <a:gd name="connsiteY933" fmla="*/ 0 h 6858000"/>
              <a:gd name="connsiteX934" fmla="*/ 2926351 w 7467600"/>
              <a:gd name="connsiteY934" fmla="*/ 0 h 6858000"/>
              <a:gd name="connsiteX935" fmla="*/ 2902823 w 7467600"/>
              <a:gd name="connsiteY935" fmla="*/ 262929 h 6858000"/>
              <a:gd name="connsiteX936" fmla="*/ 2940663 w 7467600"/>
              <a:gd name="connsiteY936" fmla="*/ 140884 h 6858000"/>
              <a:gd name="connsiteX937" fmla="*/ 2947039 w 7467600"/>
              <a:gd name="connsiteY937" fmla="*/ 122524 h 6858000"/>
              <a:gd name="connsiteX938" fmla="*/ 2984316 w 7467600"/>
              <a:gd name="connsiteY938" fmla="*/ 0 h 6858000"/>
              <a:gd name="connsiteX939" fmla="*/ 3016114 w 7467600"/>
              <a:gd name="connsiteY939" fmla="*/ 0 h 6858000"/>
              <a:gd name="connsiteX940" fmla="*/ 2979949 w 7467600"/>
              <a:gd name="connsiteY940" fmla="*/ 119274 h 6858000"/>
              <a:gd name="connsiteX941" fmla="*/ 3023879 w 7467600"/>
              <a:gd name="connsiteY941" fmla="*/ 0 h 6858000"/>
              <a:gd name="connsiteX942" fmla="*/ 3105400 w 7467600"/>
              <a:gd name="connsiteY942" fmla="*/ 0 h 6858000"/>
              <a:gd name="connsiteX943" fmla="*/ 3094669 w 7467600"/>
              <a:gd name="connsiteY943" fmla="*/ 30308 h 6858000"/>
              <a:gd name="connsiteX944" fmla="*/ 2901945 w 7467600"/>
              <a:gd name="connsiteY944" fmla="*/ 466538 h 6858000"/>
              <a:gd name="connsiteX945" fmla="*/ 2815209 w 7467600"/>
              <a:gd name="connsiteY945" fmla="*/ 497361 h 6858000"/>
              <a:gd name="connsiteX946" fmla="*/ 2844845 w 7467600"/>
              <a:gd name="connsiteY946" fmla="*/ 127638 h 6858000"/>
              <a:gd name="connsiteX947" fmla="*/ 2867960 w 7467600"/>
              <a:gd name="connsiteY947" fmla="*/ 0 h 6858000"/>
              <a:gd name="connsiteX948" fmla="*/ 1057230 w 7467600"/>
              <a:gd name="connsiteY948" fmla="*/ 0 h 6858000"/>
              <a:gd name="connsiteX949" fmla="*/ 1111003 w 7467600"/>
              <a:gd name="connsiteY949" fmla="*/ 0 h 6858000"/>
              <a:gd name="connsiteX950" fmla="*/ 1125553 w 7467600"/>
              <a:gd name="connsiteY950" fmla="*/ 52588 h 6858000"/>
              <a:gd name="connsiteX951" fmla="*/ 1304276 w 7467600"/>
              <a:gd name="connsiteY951" fmla="*/ 476275 h 6858000"/>
              <a:gd name="connsiteX952" fmla="*/ 1492066 w 7467600"/>
              <a:gd name="connsiteY952" fmla="*/ 886333 h 6858000"/>
              <a:gd name="connsiteX953" fmla="*/ 1423698 w 7467600"/>
              <a:gd name="connsiteY953" fmla="*/ 710817 h 6858000"/>
              <a:gd name="connsiteX954" fmla="*/ 1357609 w 7467600"/>
              <a:gd name="connsiteY954" fmla="*/ 532892 h 6858000"/>
              <a:gd name="connsiteX955" fmla="*/ 1309550 w 7467600"/>
              <a:gd name="connsiteY955" fmla="*/ 374031 h 6858000"/>
              <a:gd name="connsiteX956" fmla="*/ 1193673 w 7467600"/>
              <a:gd name="connsiteY956" fmla="*/ 49533 h 6858000"/>
              <a:gd name="connsiteX957" fmla="*/ 1164391 w 7467600"/>
              <a:gd name="connsiteY957" fmla="*/ 0 h 6858000"/>
              <a:gd name="connsiteX958" fmla="*/ 1200666 w 7467600"/>
              <a:gd name="connsiteY958" fmla="*/ 0 h 6858000"/>
              <a:gd name="connsiteX959" fmla="*/ 1223408 w 7467600"/>
              <a:gd name="connsiteY959" fmla="*/ 38996 h 6858000"/>
              <a:gd name="connsiteX960" fmla="*/ 1339635 w 7467600"/>
              <a:gd name="connsiteY960" fmla="*/ 365517 h 6858000"/>
              <a:gd name="connsiteX961" fmla="*/ 1387469 w 7467600"/>
              <a:gd name="connsiteY961" fmla="*/ 523079 h 6858000"/>
              <a:gd name="connsiteX962" fmla="*/ 1452685 w 7467600"/>
              <a:gd name="connsiteY962" fmla="*/ 699806 h 6858000"/>
              <a:gd name="connsiteX963" fmla="*/ 1492092 w 7467600"/>
              <a:gd name="connsiteY963" fmla="*/ 800424 h 6858000"/>
              <a:gd name="connsiteX964" fmla="*/ 1455302 w 7467600"/>
              <a:gd name="connsiteY964" fmla="*/ 632913 h 6858000"/>
              <a:gd name="connsiteX965" fmla="*/ 1222336 w 7467600"/>
              <a:gd name="connsiteY965" fmla="*/ 9480 h 6858000"/>
              <a:gd name="connsiteX966" fmla="*/ 1214634 w 7467600"/>
              <a:gd name="connsiteY966" fmla="*/ 0 h 6858000"/>
              <a:gd name="connsiteX967" fmla="*/ 1289827 w 7467600"/>
              <a:gd name="connsiteY967" fmla="*/ 0 h 6858000"/>
              <a:gd name="connsiteX968" fmla="*/ 1321076 w 7467600"/>
              <a:gd name="connsiteY968" fmla="*/ 59722 h 6858000"/>
              <a:gd name="connsiteX969" fmla="*/ 1512579 w 7467600"/>
              <a:gd name="connsiteY969" fmla="*/ 626441 h 6858000"/>
              <a:gd name="connsiteX970" fmla="*/ 1506076 w 7467600"/>
              <a:gd name="connsiteY970" fmla="*/ 1089289 h 6858000"/>
              <a:gd name="connsiteX971" fmla="*/ 1486346 w 7467600"/>
              <a:gd name="connsiteY971" fmla="*/ 1079919 h 6858000"/>
              <a:gd name="connsiteX972" fmla="*/ 1070511 w 7467600"/>
              <a:gd name="connsiteY972" fmla="*/ 48609 h 6858000"/>
              <a:gd name="connsiteX973" fmla="*/ 1057230 w 7467600"/>
              <a:gd name="connsiteY973" fmla="*/ 0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993" fmla="*/ 43151 w 7467600"/>
              <a:gd name="connsiteY99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43603 w 7467600"/>
              <a:gd name="connsiteY127" fmla="*/ 51497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1903353 w 7467600"/>
              <a:gd name="connsiteY137" fmla="*/ 5044827 h 6858000"/>
              <a:gd name="connsiteX138" fmla="*/ 1936931 w 7467600"/>
              <a:gd name="connsiteY138" fmla="*/ 5093954 h 6858000"/>
              <a:gd name="connsiteX139" fmla="*/ 2195868 w 7467600"/>
              <a:gd name="connsiteY139" fmla="*/ 5396574 h 6858000"/>
              <a:gd name="connsiteX140" fmla="*/ 2088852 w 7467600"/>
              <a:gd name="connsiteY140" fmla="*/ 5166123 h 6858000"/>
              <a:gd name="connsiteX141" fmla="*/ 1958241 w 7467600"/>
              <a:gd name="connsiteY141" fmla="*/ 5067955 h 6858000"/>
              <a:gd name="connsiteX142" fmla="*/ 1903353 w 7467600"/>
              <a:gd name="connsiteY142" fmla="*/ 5044827 h 6858000"/>
              <a:gd name="connsiteX143" fmla="*/ 1979378 w 7467600"/>
              <a:gd name="connsiteY143" fmla="*/ 4769504 h 6858000"/>
              <a:gd name="connsiteX144" fmla="*/ 2882120 w 7467600"/>
              <a:gd name="connsiteY144" fmla="*/ 5064547 h 6858000"/>
              <a:gd name="connsiteX145" fmla="*/ 2793103 w 7467600"/>
              <a:gd name="connsiteY145" fmla="*/ 5039699 h 6858000"/>
              <a:gd name="connsiteX146" fmla="*/ 2770041 w 7467600"/>
              <a:gd name="connsiteY146" fmla="*/ 5033634 h 6858000"/>
              <a:gd name="connsiteX147" fmla="*/ 1979378 w 7467600"/>
              <a:gd name="connsiteY147" fmla="*/ 4769504 h 6858000"/>
              <a:gd name="connsiteX148" fmla="*/ 1927410 w 7467600"/>
              <a:gd name="connsiteY148" fmla="*/ 4716164 h 6858000"/>
              <a:gd name="connsiteX149" fmla="*/ 1959587 w 7467600"/>
              <a:gd name="connsiteY149" fmla="*/ 4728849 h 6858000"/>
              <a:gd name="connsiteX150" fmla="*/ 2777707 w 7467600"/>
              <a:gd name="connsiteY150" fmla="*/ 5003991 h 6858000"/>
              <a:gd name="connsiteX151" fmla="*/ 2800768 w 7467600"/>
              <a:gd name="connsiteY151" fmla="*/ 5010056 h 6858000"/>
              <a:gd name="connsiteX152" fmla="*/ 2879408 w 7467600"/>
              <a:gd name="connsiteY152" fmla="*/ 5031590 h 6858000"/>
              <a:gd name="connsiteX153" fmla="*/ 2862295 w 7467600"/>
              <a:gd name="connsiteY153" fmla="*/ 5022958 h 6858000"/>
              <a:gd name="connsiteX154" fmla="*/ 2813343 w 7467600"/>
              <a:gd name="connsiteY154" fmla="*/ 4998369 h 6858000"/>
              <a:gd name="connsiteX155" fmla="*/ 2646245 w 7467600"/>
              <a:gd name="connsiteY155" fmla="*/ 4930999 h 6858000"/>
              <a:gd name="connsiteX156" fmla="*/ 1999243 w 7467600"/>
              <a:gd name="connsiteY156" fmla="*/ 4730524 h 6858000"/>
              <a:gd name="connsiteX157" fmla="*/ 1979527 w 7467600"/>
              <a:gd name="connsiteY157" fmla="*/ 4726651 h 6858000"/>
              <a:gd name="connsiteX158" fmla="*/ 1927410 w 7467600"/>
              <a:gd name="connsiteY158" fmla="*/ 4716164 h 6858000"/>
              <a:gd name="connsiteX159" fmla="*/ 1997014 w 7467600"/>
              <a:gd name="connsiteY159" fmla="*/ 4698007 h 6858000"/>
              <a:gd name="connsiteX160" fmla="*/ 2005458 w 7467600"/>
              <a:gd name="connsiteY160" fmla="*/ 4699540 h 6858000"/>
              <a:gd name="connsiteX161" fmla="*/ 2657186 w 7467600"/>
              <a:gd name="connsiteY161" fmla="*/ 4901687 h 6858000"/>
              <a:gd name="connsiteX162" fmla="*/ 2826662 w 7467600"/>
              <a:gd name="connsiteY162" fmla="*/ 4970362 h 6858000"/>
              <a:gd name="connsiteX163" fmla="*/ 2876100 w 7467600"/>
              <a:gd name="connsiteY163" fmla="*/ 4995397 h 6858000"/>
              <a:gd name="connsiteX164" fmla="*/ 3042600 w 7467600"/>
              <a:gd name="connsiteY164" fmla="*/ 5059532 h 6858000"/>
              <a:gd name="connsiteX165" fmla="*/ 1997014 w 7467600"/>
              <a:gd name="connsiteY165" fmla="*/ 4698007 h 6858000"/>
              <a:gd name="connsiteX166" fmla="*/ 2305292 w 7467600"/>
              <a:gd name="connsiteY166" fmla="*/ 4219492 h 6858000"/>
              <a:gd name="connsiteX167" fmla="*/ 3360922 w 7467600"/>
              <a:gd name="connsiteY167" fmla="*/ 4529373 h 6858000"/>
              <a:gd name="connsiteX168" fmla="*/ 3492420 w 7467600"/>
              <a:gd name="connsiteY168" fmla="*/ 4510145 h 6858000"/>
              <a:gd name="connsiteX169" fmla="*/ 3364086 w 7467600"/>
              <a:gd name="connsiteY169" fmla="*/ 4480340 h 6858000"/>
              <a:gd name="connsiteX170" fmla="*/ 3225818 w 7467600"/>
              <a:gd name="connsiteY170" fmla="*/ 4411822 h 6858000"/>
              <a:gd name="connsiteX171" fmla="*/ 3129696 w 7467600"/>
              <a:gd name="connsiteY171" fmla="*/ 4360704 h 6858000"/>
              <a:gd name="connsiteX172" fmla="*/ 2814545 w 7467600"/>
              <a:gd name="connsiteY172" fmla="*/ 4282955 h 6858000"/>
              <a:gd name="connsiteX173" fmla="*/ 2305292 w 7467600"/>
              <a:gd name="connsiteY173" fmla="*/ 4219492 h 6858000"/>
              <a:gd name="connsiteX174" fmla="*/ 2626982 w 7467600"/>
              <a:gd name="connsiteY174" fmla="*/ 4206450 h 6858000"/>
              <a:gd name="connsiteX175" fmla="*/ 2490617 w 7467600"/>
              <a:gd name="connsiteY175" fmla="*/ 4206951 h 6858000"/>
              <a:gd name="connsiteX176" fmla="*/ 2819869 w 7467600"/>
              <a:gd name="connsiteY176" fmla="*/ 4252936 h 6858000"/>
              <a:gd name="connsiteX177" fmla="*/ 3143018 w 7467600"/>
              <a:gd name="connsiteY177" fmla="*/ 4332698 h 6858000"/>
              <a:gd name="connsiteX178" fmla="*/ 3241520 w 7467600"/>
              <a:gd name="connsiteY178" fmla="*/ 4385112 h 6858000"/>
              <a:gd name="connsiteX179" fmla="*/ 3374575 w 7467600"/>
              <a:gd name="connsiteY179" fmla="*/ 4451517 h 6858000"/>
              <a:gd name="connsiteX180" fmla="*/ 3505221 w 7467600"/>
              <a:gd name="connsiteY180" fmla="*/ 4480757 h 6858000"/>
              <a:gd name="connsiteX181" fmla="*/ 2626982 w 7467600"/>
              <a:gd name="connsiteY181" fmla="*/ 4206450 h 6858000"/>
              <a:gd name="connsiteX182" fmla="*/ 1310106 w 7467600"/>
              <a:gd name="connsiteY182" fmla="*/ 3943217 h 6858000"/>
              <a:gd name="connsiteX183" fmla="*/ 854994 w 7467600"/>
              <a:gd name="connsiteY183" fmla="*/ 4399136 h 6858000"/>
              <a:gd name="connsiteX184" fmla="*/ 742462 w 7467600"/>
              <a:gd name="connsiteY184" fmla="*/ 4594648 h 6858000"/>
              <a:gd name="connsiteX185" fmla="*/ 820602 w 7467600"/>
              <a:gd name="connsiteY185" fmla="*/ 4485915 h 6858000"/>
              <a:gd name="connsiteX186" fmla="*/ 878295 w 7467600"/>
              <a:gd name="connsiteY186" fmla="*/ 4403594 h 6858000"/>
              <a:gd name="connsiteX187" fmla="*/ 1240607 w 7467600"/>
              <a:gd name="connsiteY187" fmla="*/ 4010401 h 6858000"/>
              <a:gd name="connsiteX188" fmla="*/ 1310106 w 7467600"/>
              <a:gd name="connsiteY188" fmla="*/ 3943217 h 6858000"/>
              <a:gd name="connsiteX189" fmla="*/ 1423113 w 7467600"/>
              <a:gd name="connsiteY189" fmla="*/ 3874565 h 6858000"/>
              <a:gd name="connsiteX190" fmla="*/ 1260565 w 7467600"/>
              <a:gd name="connsiteY190" fmla="*/ 4031982 h 6858000"/>
              <a:gd name="connsiteX191" fmla="*/ 901900 w 7467600"/>
              <a:gd name="connsiteY191" fmla="*/ 4421236 h 6858000"/>
              <a:gd name="connsiteX192" fmla="*/ 845044 w 7467600"/>
              <a:gd name="connsiteY192" fmla="*/ 4502436 h 6858000"/>
              <a:gd name="connsiteX193" fmla="*/ 685926 w 7467600"/>
              <a:gd name="connsiteY193" fmla="*/ 4703069 h 6858000"/>
              <a:gd name="connsiteX194" fmla="*/ 684248 w 7467600"/>
              <a:gd name="connsiteY194" fmla="*/ 4706721 h 6858000"/>
              <a:gd name="connsiteX195" fmla="*/ 1423113 w 7467600"/>
              <a:gd name="connsiteY195" fmla="*/ 3874565 h 6858000"/>
              <a:gd name="connsiteX196" fmla="*/ 3316479 w 7467600"/>
              <a:gd name="connsiteY196" fmla="*/ 3872136 h 6858000"/>
              <a:gd name="connsiteX197" fmla="*/ 3546806 w 7467600"/>
              <a:gd name="connsiteY197" fmla="*/ 4356139 h 6858000"/>
              <a:gd name="connsiteX198" fmla="*/ 3364433 w 7467600"/>
              <a:gd name="connsiteY198" fmla="*/ 3953121 h 6858000"/>
              <a:gd name="connsiteX199" fmla="*/ 3316479 w 7467600"/>
              <a:gd name="connsiteY199" fmla="*/ 3872136 h 6858000"/>
              <a:gd name="connsiteX200" fmla="*/ 3291335 w 7467600"/>
              <a:gd name="connsiteY200" fmla="*/ 3767420 h 6858000"/>
              <a:gd name="connsiteX201" fmla="*/ 3390805 w 7467600"/>
              <a:gd name="connsiteY201" fmla="*/ 3937163 h 6858000"/>
              <a:gd name="connsiteX202" fmla="*/ 3579062 w 7467600"/>
              <a:gd name="connsiteY202" fmla="*/ 4359040 h 6858000"/>
              <a:gd name="connsiteX203" fmla="*/ 3467355 w 7467600"/>
              <a:gd name="connsiteY203" fmla="*/ 3988130 h 6858000"/>
              <a:gd name="connsiteX204" fmla="*/ 3310753 w 7467600"/>
              <a:gd name="connsiteY204" fmla="*/ 3787140 h 6858000"/>
              <a:gd name="connsiteX205" fmla="*/ 3291335 w 7467600"/>
              <a:gd name="connsiteY205" fmla="*/ 3767420 h 6858000"/>
              <a:gd name="connsiteX206" fmla="*/ 1635889 w 7467600"/>
              <a:gd name="connsiteY206" fmla="*/ 3709494 h 6858000"/>
              <a:gd name="connsiteX207" fmla="*/ 1634800 w 7467600"/>
              <a:gd name="connsiteY207" fmla="*/ 3731111 h 6858000"/>
              <a:gd name="connsiteX208" fmla="*/ 1635889 w 7467600"/>
              <a:gd name="connsiteY208" fmla="*/ 3709494 h 6858000"/>
              <a:gd name="connsiteX209" fmla="*/ 1510397 w 7467600"/>
              <a:gd name="connsiteY209" fmla="*/ 3684705 h 6858000"/>
              <a:gd name="connsiteX210" fmla="*/ 1146550 w 7467600"/>
              <a:gd name="connsiteY210" fmla="*/ 3802012 h 6858000"/>
              <a:gd name="connsiteX211" fmla="*/ 698834 w 7467600"/>
              <a:gd name="connsiteY211" fmla="*/ 3952272 h 6858000"/>
              <a:gd name="connsiteX212" fmla="*/ 34256 w 7467600"/>
              <a:gd name="connsiteY212" fmla="*/ 4347603 h 6858000"/>
              <a:gd name="connsiteX213" fmla="*/ 527241 w 7467600"/>
              <a:gd name="connsiteY213" fmla="*/ 4065078 h 6858000"/>
              <a:gd name="connsiteX214" fmla="*/ 1510397 w 7467600"/>
              <a:gd name="connsiteY214" fmla="*/ 3684705 h 6858000"/>
              <a:gd name="connsiteX215" fmla="*/ 1313114 w 7467600"/>
              <a:gd name="connsiteY215" fmla="*/ 3655216 h 6858000"/>
              <a:gd name="connsiteX216" fmla="*/ 1109304 w 7467600"/>
              <a:gd name="connsiteY216" fmla="*/ 3669030 h 6858000"/>
              <a:gd name="connsiteX217" fmla="*/ 8129 w 7467600"/>
              <a:gd name="connsiteY217" fmla="*/ 4330519 h 6858000"/>
              <a:gd name="connsiteX218" fmla="*/ 687572 w 7467600"/>
              <a:gd name="connsiteY218" fmla="*/ 3925629 h 6858000"/>
              <a:gd name="connsiteX219" fmla="*/ 1138365 w 7467600"/>
              <a:gd name="connsiteY219" fmla="*/ 3774515 h 6858000"/>
              <a:gd name="connsiteX220" fmla="*/ 1505579 w 7467600"/>
              <a:gd name="connsiteY220" fmla="*/ 3655526 h 6858000"/>
              <a:gd name="connsiteX221" fmla="*/ 1313114 w 7467600"/>
              <a:gd name="connsiteY221" fmla="*/ 3655216 h 6858000"/>
              <a:gd name="connsiteX222" fmla="*/ 3655073 w 7467600"/>
              <a:gd name="connsiteY222" fmla="*/ 3650884 h 6858000"/>
              <a:gd name="connsiteX223" fmla="*/ 3989938 w 7467600"/>
              <a:gd name="connsiteY223" fmla="*/ 3991685 h 6858000"/>
              <a:gd name="connsiteX224" fmla="*/ 4393907 w 7467600"/>
              <a:gd name="connsiteY224" fmla="*/ 4261258 h 6858000"/>
              <a:gd name="connsiteX225" fmla="*/ 4648051 w 7467600"/>
              <a:gd name="connsiteY225" fmla="*/ 4374051 h 6858000"/>
              <a:gd name="connsiteX226" fmla="*/ 4383389 w 7467600"/>
              <a:gd name="connsiteY226" fmla="*/ 4184369 h 6858000"/>
              <a:gd name="connsiteX227" fmla="*/ 4165508 w 7467600"/>
              <a:gd name="connsiteY227" fmla="*/ 4035196 h 6858000"/>
              <a:gd name="connsiteX228" fmla="*/ 4068162 w 7467600"/>
              <a:gd name="connsiteY228" fmla="*/ 3953394 h 6858000"/>
              <a:gd name="connsiteX229" fmla="*/ 3981416 w 7467600"/>
              <a:gd name="connsiteY229" fmla="*/ 3880482 h 6858000"/>
              <a:gd name="connsiteX230" fmla="*/ 3800147 w 7467600"/>
              <a:gd name="connsiteY230" fmla="*/ 3749872 h 6858000"/>
              <a:gd name="connsiteX231" fmla="*/ 3655073 w 7467600"/>
              <a:gd name="connsiteY231" fmla="*/ 3650884 h 6858000"/>
              <a:gd name="connsiteX232" fmla="*/ 3670252 w 7467600"/>
              <a:gd name="connsiteY232" fmla="*/ 3622798 h 6858000"/>
              <a:gd name="connsiteX233" fmla="*/ 3817258 w 7467600"/>
              <a:gd name="connsiteY233" fmla="*/ 3723577 h 6858000"/>
              <a:gd name="connsiteX234" fmla="*/ 4000461 w 7467600"/>
              <a:gd name="connsiteY234" fmla="*/ 3855966 h 6858000"/>
              <a:gd name="connsiteX235" fmla="*/ 4088180 w 7467600"/>
              <a:gd name="connsiteY235" fmla="*/ 3929774 h 6858000"/>
              <a:gd name="connsiteX236" fmla="*/ 4184555 w 7467600"/>
              <a:gd name="connsiteY236" fmla="*/ 4010683 h 6858000"/>
              <a:gd name="connsiteX237" fmla="*/ 4399563 w 7467600"/>
              <a:gd name="connsiteY237" fmla="*/ 4158106 h 6858000"/>
              <a:gd name="connsiteX238" fmla="*/ 4684469 w 7467600"/>
              <a:gd name="connsiteY238" fmla="*/ 4364680 h 6858000"/>
              <a:gd name="connsiteX239" fmla="*/ 4690271 w 7467600"/>
              <a:gd name="connsiteY239" fmla="*/ 4370034 h 6858000"/>
              <a:gd name="connsiteX240" fmla="*/ 4136093 w 7467600"/>
              <a:gd name="connsiteY240" fmla="*/ 3858466 h 6858000"/>
              <a:gd name="connsiteX241" fmla="*/ 3670252 w 7467600"/>
              <a:gd name="connsiteY241" fmla="*/ 3622798 h 6858000"/>
              <a:gd name="connsiteX242" fmla="*/ 4440129 w 7467600"/>
              <a:gd name="connsiteY242" fmla="*/ 3448571 h 6858000"/>
              <a:gd name="connsiteX243" fmla="*/ 4856525 w 7467600"/>
              <a:gd name="connsiteY243" fmla="*/ 3915351 h 6858000"/>
              <a:gd name="connsiteX244" fmla="*/ 5059055 w 7467600"/>
              <a:gd name="connsiteY244" fmla="*/ 4108918 h 6858000"/>
              <a:gd name="connsiteX245" fmla="*/ 5290070 w 7467600"/>
              <a:gd name="connsiteY245" fmla="*/ 4263619 h 6858000"/>
              <a:gd name="connsiteX246" fmla="*/ 4834991 w 7467600"/>
              <a:gd name="connsiteY246" fmla="*/ 3830985 h 6858000"/>
              <a:gd name="connsiteX247" fmla="*/ 4440129 w 7467600"/>
              <a:gd name="connsiteY247" fmla="*/ 3448571 h 6858000"/>
              <a:gd name="connsiteX248" fmla="*/ 4441737 w 7467600"/>
              <a:gd name="connsiteY248" fmla="*/ 3399734 h 6858000"/>
              <a:gd name="connsiteX249" fmla="*/ 4431236 w 7467600"/>
              <a:gd name="connsiteY249" fmla="*/ 3400954 h 6858000"/>
              <a:gd name="connsiteX250" fmla="*/ 4557150 w 7467600"/>
              <a:gd name="connsiteY250" fmla="*/ 3510023 h 6858000"/>
              <a:gd name="connsiteX251" fmla="*/ 4856936 w 7467600"/>
              <a:gd name="connsiteY251" fmla="*/ 3809146 h 6858000"/>
              <a:gd name="connsiteX252" fmla="*/ 5111996 w 7467600"/>
              <a:gd name="connsiteY252" fmla="*/ 4065759 h 6858000"/>
              <a:gd name="connsiteX253" fmla="*/ 5388878 w 7467600"/>
              <a:gd name="connsiteY253" fmla="*/ 4300185 h 6858000"/>
              <a:gd name="connsiteX254" fmla="*/ 5425556 w 7467600"/>
              <a:gd name="connsiteY254" fmla="*/ 4308967 h 6858000"/>
              <a:gd name="connsiteX255" fmla="*/ 4943646 w 7467600"/>
              <a:gd name="connsiteY255" fmla="*/ 3822916 h 6858000"/>
              <a:gd name="connsiteX256" fmla="*/ 4594837 w 7467600"/>
              <a:gd name="connsiteY256" fmla="*/ 3532274 h 6858000"/>
              <a:gd name="connsiteX257" fmla="*/ 4441737 w 7467600"/>
              <a:gd name="connsiteY257" fmla="*/ 3399734 h 6858000"/>
              <a:gd name="connsiteX258" fmla="*/ 5425834 w 7467600"/>
              <a:gd name="connsiteY258" fmla="*/ 3162785 h 6858000"/>
              <a:gd name="connsiteX259" fmla="*/ 5401644 w 7467600"/>
              <a:gd name="connsiteY259" fmla="*/ 3617847 h 6858000"/>
              <a:gd name="connsiteX260" fmla="*/ 5467256 w 7467600"/>
              <a:gd name="connsiteY260" fmla="*/ 4175494 h 6858000"/>
              <a:gd name="connsiteX261" fmla="*/ 5448069 w 7467600"/>
              <a:gd name="connsiteY261" fmla="*/ 3567554 h 6858000"/>
              <a:gd name="connsiteX262" fmla="*/ 5425834 w 7467600"/>
              <a:gd name="connsiteY262" fmla="*/ 3162785 h 6858000"/>
              <a:gd name="connsiteX263" fmla="*/ 1318687 w 7467600"/>
              <a:gd name="connsiteY263" fmla="*/ 3113840 h 6858000"/>
              <a:gd name="connsiteX264" fmla="*/ 1066793 w 7467600"/>
              <a:gd name="connsiteY264" fmla="*/ 3212171 h 6858000"/>
              <a:gd name="connsiteX265" fmla="*/ 993319 w 7467600"/>
              <a:gd name="connsiteY265" fmla="*/ 3247648 h 6858000"/>
              <a:gd name="connsiteX266" fmla="*/ 853081 w 7467600"/>
              <a:gd name="connsiteY266" fmla="*/ 3312410 h 6858000"/>
              <a:gd name="connsiteX267" fmla="*/ 805957 w 7467600"/>
              <a:gd name="connsiteY267" fmla="*/ 3330443 h 6858000"/>
              <a:gd name="connsiteX268" fmla="*/ 1318687 w 7467600"/>
              <a:gd name="connsiteY268" fmla="*/ 3113840 h 6858000"/>
              <a:gd name="connsiteX269" fmla="*/ 5453702 w 7467600"/>
              <a:gd name="connsiteY269" fmla="*/ 3090882 h 6858000"/>
              <a:gd name="connsiteX270" fmla="*/ 5480135 w 7467600"/>
              <a:gd name="connsiteY270" fmla="*/ 3565802 h 6858000"/>
              <a:gd name="connsiteX271" fmla="*/ 5499023 w 7467600"/>
              <a:gd name="connsiteY271" fmla="*/ 4166310 h 6858000"/>
              <a:gd name="connsiteX272" fmla="*/ 5547022 w 7467600"/>
              <a:gd name="connsiteY272" fmla="*/ 3607838 h 6858000"/>
              <a:gd name="connsiteX273" fmla="*/ 5515964 w 7467600"/>
              <a:gd name="connsiteY273" fmla="*/ 3378541 h 6858000"/>
              <a:gd name="connsiteX274" fmla="*/ 5453702 w 7467600"/>
              <a:gd name="connsiteY274" fmla="*/ 3090882 h 6858000"/>
              <a:gd name="connsiteX275" fmla="*/ 1238695 w 7467600"/>
              <a:gd name="connsiteY275" fmla="*/ 3076820 h 6858000"/>
              <a:gd name="connsiteX276" fmla="*/ 716371 w 7467600"/>
              <a:gd name="connsiteY276" fmla="*/ 3293249 h 6858000"/>
              <a:gd name="connsiteX277" fmla="*/ 579522 w 7467600"/>
              <a:gd name="connsiteY277" fmla="*/ 3371759 h 6858000"/>
              <a:gd name="connsiteX278" fmla="*/ 600288 w 7467600"/>
              <a:gd name="connsiteY278" fmla="*/ 3365555 h 6858000"/>
              <a:gd name="connsiteX279" fmla="*/ 840692 w 7467600"/>
              <a:gd name="connsiteY279" fmla="*/ 3284921 h 6858000"/>
              <a:gd name="connsiteX280" fmla="*/ 979248 w 7467600"/>
              <a:gd name="connsiteY280" fmla="*/ 3221003 h 6858000"/>
              <a:gd name="connsiteX281" fmla="*/ 1053282 w 7467600"/>
              <a:gd name="connsiteY281" fmla="*/ 3185247 h 6858000"/>
              <a:gd name="connsiteX282" fmla="*/ 1320603 w 7467600"/>
              <a:gd name="connsiteY282" fmla="*/ 3081281 h 6858000"/>
              <a:gd name="connsiteX283" fmla="*/ 1238695 w 7467600"/>
              <a:gd name="connsiteY283" fmla="*/ 3076820 h 6858000"/>
              <a:gd name="connsiteX284" fmla="*/ 5425627 w 7467600"/>
              <a:gd name="connsiteY284" fmla="*/ 2954192 h 6858000"/>
              <a:gd name="connsiteX285" fmla="*/ 5470770 w 7467600"/>
              <a:gd name="connsiteY285" fmla="*/ 3005435 h 6858000"/>
              <a:gd name="connsiteX286" fmla="*/ 5519779 w 7467600"/>
              <a:gd name="connsiteY286" fmla="*/ 4359223 h 6858000"/>
              <a:gd name="connsiteX287" fmla="*/ 5520293 w 7467600"/>
              <a:gd name="connsiteY287" fmla="*/ 4360602 h 6858000"/>
              <a:gd name="connsiteX288" fmla="*/ 5767221 w 7467600"/>
              <a:gd name="connsiteY288" fmla="*/ 4665564 h 6858000"/>
              <a:gd name="connsiteX289" fmla="*/ 6937169 w 7467600"/>
              <a:gd name="connsiteY289" fmla="*/ 4815941 h 6858000"/>
              <a:gd name="connsiteX290" fmla="*/ 6953922 w 7467600"/>
              <a:gd name="connsiteY290" fmla="*/ 4890068 h 6858000"/>
              <a:gd name="connsiteX291" fmla="*/ 6071359 w 7467600"/>
              <a:gd name="connsiteY291" fmla="*/ 4770770 h 6858000"/>
              <a:gd name="connsiteX292" fmla="*/ 6038839 w 7467600"/>
              <a:gd name="connsiteY292" fmla="*/ 4764474 h 6858000"/>
              <a:gd name="connsiteX293" fmla="*/ 6038706 w 7467600"/>
              <a:gd name="connsiteY293" fmla="*/ 4763847 h 6858000"/>
              <a:gd name="connsiteX294" fmla="*/ 6037784 w 7467600"/>
              <a:gd name="connsiteY294" fmla="*/ 4764270 h 6858000"/>
              <a:gd name="connsiteX295" fmla="*/ 6038839 w 7467600"/>
              <a:gd name="connsiteY295" fmla="*/ 4764474 h 6858000"/>
              <a:gd name="connsiteX296" fmla="*/ 6040338 w 7467600"/>
              <a:gd name="connsiteY296" fmla="*/ 4771418 h 6858000"/>
              <a:gd name="connsiteX297" fmla="*/ 6024488 w 7467600"/>
              <a:gd name="connsiteY297" fmla="*/ 4809903 h 6858000"/>
              <a:gd name="connsiteX298" fmla="*/ 5599771 w 7467600"/>
              <a:gd name="connsiteY298" fmla="*/ 5509652 h 6858000"/>
              <a:gd name="connsiteX299" fmla="*/ 5548843 w 7467600"/>
              <a:gd name="connsiteY299" fmla="*/ 5563845 h 6858000"/>
              <a:gd name="connsiteX300" fmla="*/ 5940952 w 7467600"/>
              <a:gd name="connsiteY300" fmla="*/ 6250028 h 6858000"/>
              <a:gd name="connsiteX301" fmla="*/ 6043441 w 7467600"/>
              <a:gd name="connsiteY301" fmla="*/ 6665847 h 6858000"/>
              <a:gd name="connsiteX302" fmla="*/ 6093432 w 7467600"/>
              <a:gd name="connsiteY302" fmla="*/ 6858000 h 6858000"/>
              <a:gd name="connsiteX303" fmla="*/ 6034344 w 7467600"/>
              <a:gd name="connsiteY303" fmla="*/ 6858000 h 6858000"/>
              <a:gd name="connsiteX304" fmla="*/ 6026679 w 7467600"/>
              <a:gd name="connsiteY304" fmla="*/ 6836959 h 6858000"/>
              <a:gd name="connsiteX305" fmla="*/ 5800441 w 7467600"/>
              <a:gd name="connsiteY305" fmla="*/ 6335286 h 6858000"/>
              <a:gd name="connsiteX306" fmla="*/ 5526562 w 7467600"/>
              <a:gd name="connsiteY306" fmla="*/ 5705388 h 6858000"/>
              <a:gd name="connsiteX307" fmla="*/ 5519640 w 7467600"/>
              <a:gd name="connsiteY307" fmla="*/ 5683774 h 6858000"/>
              <a:gd name="connsiteX308" fmla="*/ 5844559 w 7467600"/>
              <a:gd name="connsiteY308" fmla="*/ 6553349 h 6858000"/>
              <a:gd name="connsiteX309" fmla="*/ 5975994 w 7467600"/>
              <a:gd name="connsiteY309" fmla="*/ 6858000 h 6858000"/>
              <a:gd name="connsiteX310" fmla="*/ 5898547 w 7467600"/>
              <a:gd name="connsiteY310" fmla="*/ 6858000 h 6858000"/>
              <a:gd name="connsiteX311" fmla="*/ 5682041 w 7467600"/>
              <a:gd name="connsiteY311" fmla="*/ 6355860 h 6858000"/>
              <a:gd name="connsiteX312" fmla="*/ 5461758 w 7467600"/>
              <a:gd name="connsiteY312" fmla="*/ 5820220 h 6858000"/>
              <a:gd name="connsiteX313" fmla="*/ 5237282 w 7467600"/>
              <a:gd name="connsiteY313" fmla="*/ 6579086 h 6858000"/>
              <a:gd name="connsiteX314" fmla="*/ 5115009 w 7467600"/>
              <a:gd name="connsiteY314" fmla="*/ 6858000 h 6858000"/>
              <a:gd name="connsiteX315" fmla="*/ 5028074 w 7467600"/>
              <a:gd name="connsiteY315" fmla="*/ 6858000 h 6858000"/>
              <a:gd name="connsiteX316" fmla="*/ 5079508 w 7467600"/>
              <a:gd name="connsiteY316" fmla="*/ 6749074 h 6858000"/>
              <a:gd name="connsiteX317" fmla="*/ 5371846 w 7467600"/>
              <a:gd name="connsiteY317" fmla="*/ 5924413 h 6858000"/>
              <a:gd name="connsiteX318" fmla="*/ 5270512 w 7467600"/>
              <a:gd name="connsiteY318" fmla="*/ 6138975 h 6858000"/>
              <a:gd name="connsiteX319" fmla="*/ 5062409 w 7467600"/>
              <a:gd name="connsiteY319" fmla="*/ 6653544 h 6858000"/>
              <a:gd name="connsiteX320" fmla="*/ 5036628 w 7467600"/>
              <a:gd name="connsiteY320" fmla="*/ 6754247 h 6858000"/>
              <a:gd name="connsiteX321" fmla="*/ 5009112 w 7467600"/>
              <a:gd name="connsiteY321" fmla="*/ 6858000 h 6858000"/>
              <a:gd name="connsiteX322" fmla="*/ 4976679 w 7467600"/>
              <a:gd name="connsiteY322" fmla="*/ 6858000 h 6858000"/>
              <a:gd name="connsiteX323" fmla="*/ 5006537 w 7467600"/>
              <a:gd name="connsiteY323" fmla="*/ 6747068 h 6858000"/>
              <a:gd name="connsiteX324" fmla="*/ 5032723 w 7467600"/>
              <a:gd name="connsiteY324" fmla="*/ 6644957 h 6858000"/>
              <a:gd name="connsiteX325" fmla="*/ 5242949 w 7467600"/>
              <a:gd name="connsiteY325" fmla="*/ 6125175 h 6858000"/>
              <a:gd name="connsiteX326" fmla="*/ 5286321 w 7467600"/>
              <a:gd name="connsiteY326" fmla="*/ 6033555 h 6858000"/>
              <a:gd name="connsiteX327" fmla="*/ 5008210 w 7467600"/>
              <a:gd name="connsiteY327" fmla="*/ 6649194 h 6858000"/>
              <a:gd name="connsiteX328" fmla="*/ 4986321 w 7467600"/>
              <a:gd name="connsiteY328" fmla="*/ 6765687 h 6858000"/>
              <a:gd name="connsiteX329" fmla="*/ 4973474 w 7467600"/>
              <a:gd name="connsiteY329" fmla="*/ 6858000 h 6858000"/>
              <a:gd name="connsiteX330" fmla="*/ 4907178 w 7467600"/>
              <a:gd name="connsiteY330" fmla="*/ 6858000 h 6858000"/>
              <a:gd name="connsiteX331" fmla="*/ 4910810 w 7467600"/>
              <a:gd name="connsiteY331" fmla="*/ 6829660 h 6858000"/>
              <a:gd name="connsiteX332" fmla="*/ 4987461 w 7467600"/>
              <a:gd name="connsiteY332" fmla="*/ 6432994 h 6858000"/>
              <a:gd name="connsiteX333" fmla="*/ 5179262 w 7467600"/>
              <a:gd name="connsiteY333" fmla="*/ 6035044 h 6858000"/>
              <a:gd name="connsiteX334" fmla="*/ 4689678 w 7467600"/>
              <a:gd name="connsiteY334" fmla="*/ 6440241 h 6858000"/>
              <a:gd name="connsiteX335" fmla="*/ 4477543 w 7467600"/>
              <a:gd name="connsiteY335" fmla="*/ 6674836 h 6858000"/>
              <a:gd name="connsiteX336" fmla="*/ 4329957 w 7467600"/>
              <a:gd name="connsiteY336" fmla="*/ 6858000 h 6858000"/>
              <a:gd name="connsiteX337" fmla="*/ 4218595 w 7467600"/>
              <a:gd name="connsiteY337" fmla="*/ 6858000 h 6858000"/>
              <a:gd name="connsiteX338" fmla="*/ 4368888 w 7467600"/>
              <a:gd name="connsiteY338" fmla="*/ 6668412 h 6858000"/>
              <a:gd name="connsiteX339" fmla="*/ 4563091 w 7467600"/>
              <a:gd name="connsiteY339" fmla="*/ 6442508 h 6858000"/>
              <a:gd name="connsiteX340" fmla="*/ 5387324 w 7467600"/>
              <a:gd name="connsiteY340" fmla="*/ 5705830 h 6858000"/>
              <a:gd name="connsiteX341" fmla="*/ 5073620 w 7467600"/>
              <a:gd name="connsiteY341" fmla="*/ 5955437 h 6858000"/>
              <a:gd name="connsiteX342" fmla="*/ 4689789 w 7467600"/>
              <a:gd name="connsiteY342" fmla="*/ 6268382 h 6858000"/>
              <a:gd name="connsiteX343" fmla="*/ 4418722 w 7467600"/>
              <a:gd name="connsiteY343" fmla="*/ 6570886 h 6858000"/>
              <a:gd name="connsiteX344" fmla="*/ 4214944 w 7467600"/>
              <a:gd name="connsiteY344" fmla="*/ 6858000 h 6858000"/>
              <a:gd name="connsiteX345" fmla="*/ 4177898 w 7467600"/>
              <a:gd name="connsiteY345" fmla="*/ 6858000 h 6858000"/>
              <a:gd name="connsiteX346" fmla="*/ 4391597 w 7467600"/>
              <a:gd name="connsiteY346" fmla="*/ 6556370 h 6858000"/>
              <a:gd name="connsiteX347" fmla="*/ 4668889 w 7467600"/>
              <a:gd name="connsiteY347" fmla="*/ 6246399 h 6858000"/>
              <a:gd name="connsiteX348" fmla="*/ 5055427 w 7467600"/>
              <a:gd name="connsiteY348" fmla="*/ 5931476 h 6858000"/>
              <a:gd name="connsiteX349" fmla="*/ 5371814 w 7467600"/>
              <a:gd name="connsiteY349" fmla="*/ 5678975 h 6858000"/>
              <a:gd name="connsiteX350" fmla="*/ 4987918 w 7467600"/>
              <a:gd name="connsiteY350" fmla="*/ 5838701 h 6858000"/>
              <a:gd name="connsiteX351" fmla="*/ 4317146 w 7467600"/>
              <a:gd name="connsiteY351" fmla="*/ 6587716 h 6858000"/>
              <a:gd name="connsiteX352" fmla="*/ 4171627 w 7467600"/>
              <a:gd name="connsiteY352" fmla="*/ 6858000 h 6858000"/>
              <a:gd name="connsiteX353" fmla="*/ 4081585 w 7467600"/>
              <a:gd name="connsiteY353" fmla="*/ 6858000 h 6858000"/>
              <a:gd name="connsiteX354" fmla="*/ 4238603 w 7467600"/>
              <a:gd name="connsiteY354" fmla="*/ 6559341 h 6858000"/>
              <a:gd name="connsiteX355" fmla="*/ 4778333 w 7467600"/>
              <a:gd name="connsiteY355" fmla="*/ 5873626 h 6858000"/>
              <a:gd name="connsiteX356" fmla="*/ 5414185 w 7467600"/>
              <a:gd name="connsiteY356" fmla="*/ 5573882 h 6858000"/>
              <a:gd name="connsiteX357" fmla="*/ 5959648 w 7467600"/>
              <a:gd name="connsiteY357" fmla="*/ 4760797 h 6858000"/>
              <a:gd name="connsiteX358" fmla="*/ 5355019 w 7467600"/>
              <a:gd name="connsiteY358" fmla="*/ 4734672 h 6858000"/>
              <a:gd name="connsiteX359" fmla="*/ 5083565 w 7467600"/>
              <a:gd name="connsiteY359" fmla="*/ 5179121 h 6858000"/>
              <a:gd name="connsiteX360" fmla="*/ 4713577 w 7467600"/>
              <a:gd name="connsiteY360" fmla="*/ 5616803 h 6858000"/>
              <a:gd name="connsiteX361" fmla="*/ 3989559 w 7467600"/>
              <a:gd name="connsiteY361" fmla="*/ 6145945 h 6858000"/>
              <a:gd name="connsiteX362" fmla="*/ 3939824 w 7467600"/>
              <a:gd name="connsiteY362" fmla="*/ 6066900 h 6858000"/>
              <a:gd name="connsiteX363" fmla="*/ 4584537 w 7467600"/>
              <a:gd name="connsiteY363" fmla="*/ 5324826 h 6858000"/>
              <a:gd name="connsiteX364" fmla="*/ 5037105 w 7467600"/>
              <a:gd name="connsiteY364" fmla="*/ 5088765 h 6858000"/>
              <a:gd name="connsiteX365" fmla="*/ 5039930 w 7467600"/>
              <a:gd name="connsiteY365" fmla="*/ 5089585 h 6858000"/>
              <a:gd name="connsiteX366" fmla="*/ 5263764 w 7467600"/>
              <a:gd name="connsiteY366" fmla="*/ 4735525 h 6858000"/>
              <a:gd name="connsiteX367" fmla="*/ 4086300 w 7467600"/>
              <a:gd name="connsiteY367" fmla="*/ 4884599 h 6858000"/>
              <a:gd name="connsiteX368" fmla="*/ 4085485 w 7467600"/>
              <a:gd name="connsiteY368" fmla="*/ 4899070 h 6858000"/>
              <a:gd name="connsiteX369" fmla="*/ 3871915 w 7467600"/>
              <a:gd name="connsiteY369" fmla="*/ 5253645 h 6858000"/>
              <a:gd name="connsiteX370" fmla="*/ 3799374 w 7467600"/>
              <a:gd name="connsiteY370" fmla="*/ 5466127 h 6858000"/>
              <a:gd name="connsiteX371" fmla="*/ 3498850 w 7467600"/>
              <a:gd name="connsiteY371" fmla="*/ 6661888 h 6858000"/>
              <a:gd name="connsiteX372" fmla="*/ 3399216 w 7467600"/>
              <a:gd name="connsiteY372" fmla="*/ 6858000 h 6858000"/>
              <a:gd name="connsiteX373" fmla="*/ 3303688 w 7467600"/>
              <a:gd name="connsiteY373" fmla="*/ 6858000 h 6858000"/>
              <a:gd name="connsiteX374" fmla="*/ 3391774 w 7467600"/>
              <a:gd name="connsiteY374" fmla="*/ 6697181 h 6858000"/>
              <a:gd name="connsiteX375" fmla="*/ 3735540 w 7467600"/>
              <a:gd name="connsiteY375" fmla="*/ 5546923 h 6858000"/>
              <a:gd name="connsiteX376" fmla="*/ 3729438 w 7467600"/>
              <a:gd name="connsiteY376" fmla="*/ 5569058 h 6858000"/>
              <a:gd name="connsiteX377" fmla="*/ 3707782 w 7467600"/>
              <a:gd name="connsiteY377" fmla="*/ 5644908 h 6858000"/>
              <a:gd name="connsiteX378" fmla="*/ 3583827 w 7467600"/>
              <a:gd name="connsiteY378" fmla="*/ 6039215 h 6858000"/>
              <a:gd name="connsiteX379" fmla="*/ 3547861 w 7467600"/>
              <a:gd name="connsiteY379" fmla="*/ 6129609 h 6858000"/>
              <a:gd name="connsiteX380" fmla="*/ 3490905 w 7467600"/>
              <a:gd name="connsiteY380" fmla="*/ 6277660 h 6858000"/>
              <a:gd name="connsiteX381" fmla="*/ 3455859 w 7467600"/>
              <a:gd name="connsiteY381" fmla="*/ 6391301 h 6858000"/>
              <a:gd name="connsiteX382" fmla="*/ 3429112 w 7467600"/>
              <a:gd name="connsiteY382" fmla="*/ 6479469 h 6858000"/>
              <a:gd name="connsiteX383" fmla="*/ 3304862 w 7467600"/>
              <a:gd name="connsiteY383" fmla="*/ 6796476 h 6858000"/>
              <a:gd name="connsiteX384" fmla="*/ 3276071 w 7467600"/>
              <a:gd name="connsiteY384" fmla="*/ 6858000 h 6858000"/>
              <a:gd name="connsiteX385" fmla="*/ 3240805 w 7467600"/>
              <a:gd name="connsiteY385" fmla="*/ 6858000 h 6858000"/>
              <a:gd name="connsiteX386" fmla="*/ 3275917 w 7467600"/>
              <a:gd name="connsiteY386" fmla="*/ 6783192 h 6858000"/>
              <a:gd name="connsiteX387" fmla="*/ 3399358 w 7467600"/>
              <a:gd name="connsiteY387" fmla="*/ 6469011 h 6858000"/>
              <a:gd name="connsiteX388" fmla="*/ 3425650 w 7467600"/>
              <a:gd name="connsiteY388" fmla="*/ 6381333 h 6858000"/>
              <a:gd name="connsiteX389" fmla="*/ 3460661 w 7467600"/>
              <a:gd name="connsiteY389" fmla="*/ 6266763 h 6858000"/>
              <a:gd name="connsiteX390" fmla="*/ 3518021 w 7467600"/>
              <a:gd name="connsiteY390" fmla="*/ 6117298 h 6858000"/>
              <a:gd name="connsiteX391" fmla="*/ 3554035 w 7467600"/>
              <a:gd name="connsiteY391" fmla="*/ 6027832 h 6858000"/>
              <a:gd name="connsiteX392" fmla="*/ 3677174 w 7467600"/>
              <a:gd name="connsiteY392" fmla="*/ 5636351 h 6858000"/>
              <a:gd name="connsiteX393" fmla="*/ 3698819 w 7467600"/>
              <a:gd name="connsiteY393" fmla="*/ 5560503 h 6858000"/>
              <a:gd name="connsiteX394" fmla="*/ 3702094 w 7467600"/>
              <a:gd name="connsiteY394" fmla="*/ 5549194 h 6858000"/>
              <a:gd name="connsiteX395" fmla="*/ 3398355 w 7467600"/>
              <a:gd name="connsiteY395" fmla="*/ 6094603 h 6858000"/>
              <a:gd name="connsiteX396" fmla="*/ 3193941 w 7467600"/>
              <a:gd name="connsiteY396" fmla="*/ 6798775 h 6858000"/>
              <a:gd name="connsiteX397" fmla="*/ 3184140 w 7467600"/>
              <a:gd name="connsiteY397" fmla="*/ 6858000 h 6858000"/>
              <a:gd name="connsiteX398" fmla="*/ 3099978 w 7467600"/>
              <a:gd name="connsiteY398" fmla="*/ 6858000 h 6858000"/>
              <a:gd name="connsiteX399" fmla="*/ 3101556 w 7467600"/>
              <a:gd name="connsiteY399" fmla="*/ 6843337 h 6858000"/>
              <a:gd name="connsiteX400" fmla="*/ 3370162 w 7467600"/>
              <a:gd name="connsiteY400" fmla="*/ 5785550 h 6858000"/>
              <a:gd name="connsiteX401" fmla="*/ 3746477 w 7467600"/>
              <a:gd name="connsiteY401" fmla="*/ 5377889 h 6858000"/>
              <a:gd name="connsiteX402" fmla="*/ 3863399 w 7467600"/>
              <a:gd name="connsiteY402" fmla="*/ 5087257 h 6858000"/>
              <a:gd name="connsiteX403" fmla="*/ 3968712 w 7467600"/>
              <a:gd name="connsiteY403" fmla="*/ 4913989 h 6858000"/>
              <a:gd name="connsiteX404" fmla="*/ 2792390 w 7467600"/>
              <a:gd name="connsiteY404" fmla="*/ 5382974 h 6858000"/>
              <a:gd name="connsiteX405" fmla="*/ 2714982 w 7467600"/>
              <a:gd name="connsiteY405" fmla="*/ 5427051 h 6858000"/>
              <a:gd name="connsiteX406" fmla="*/ 2813361 w 7467600"/>
              <a:gd name="connsiteY406" fmla="*/ 6023912 h 6858000"/>
              <a:gd name="connsiteX407" fmla="*/ 2688430 w 7467600"/>
              <a:gd name="connsiteY407" fmla="*/ 6801564 h 6858000"/>
              <a:gd name="connsiteX408" fmla="*/ 2629626 w 7467600"/>
              <a:gd name="connsiteY408" fmla="*/ 6763394 h 6858000"/>
              <a:gd name="connsiteX409" fmla="*/ 2565328 w 7467600"/>
              <a:gd name="connsiteY409" fmla="*/ 5516399 h 6858000"/>
              <a:gd name="connsiteX410" fmla="*/ 1922999 w 7467600"/>
              <a:gd name="connsiteY410" fmla="*/ 5980343 h 6858000"/>
              <a:gd name="connsiteX411" fmla="*/ 1950261 w 7467600"/>
              <a:gd name="connsiteY411" fmla="*/ 6405858 h 6858000"/>
              <a:gd name="connsiteX412" fmla="*/ 2365554 w 7467600"/>
              <a:gd name="connsiteY412" fmla="*/ 6759107 h 6858000"/>
              <a:gd name="connsiteX413" fmla="*/ 2424142 w 7467600"/>
              <a:gd name="connsiteY413" fmla="*/ 6858000 h 6858000"/>
              <a:gd name="connsiteX414" fmla="*/ 2395994 w 7467600"/>
              <a:gd name="connsiteY414" fmla="*/ 6858000 h 6858000"/>
              <a:gd name="connsiteX415" fmla="*/ 2392863 w 7467600"/>
              <a:gd name="connsiteY415" fmla="*/ 6852964 h 6858000"/>
              <a:gd name="connsiteX416" fmla="*/ 2017589 w 7467600"/>
              <a:gd name="connsiteY416" fmla="*/ 6493982 h 6858000"/>
              <a:gd name="connsiteX417" fmla="*/ 2147336 w 7467600"/>
              <a:gd name="connsiteY417" fmla="*/ 6594052 h 6858000"/>
              <a:gd name="connsiteX418" fmla="*/ 2207047 w 7467600"/>
              <a:gd name="connsiteY418" fmla="*/ 6654540 h 6858000"/>
              <a:gd name="connsiteX419" fmla="*/ 2299106 w 7467600"/>
              <a:gd name="connsiteY419" fmla="*/ 6778931 h 6858000"/>
              <a:gd name="connsiteX420" fmla="*/ 2314430 w 7467600"/>
              <a:gd name="connsiteY420" fmla="*/ 6801144 h 6858000"/>
              <a:gd name="connsiteX421" fmla="*/ 2352406 w 7467600"/>
              <a:gd name="connsiteY421" fmla="*/ 6858000 h 6858000"/>
              <a:gd name="connsiteX422" fmla="*/ 2314492 w 7467600"/>
              <a:gd name="connsiteY422" fmla="*/ 6858000 h 6858000"/>
              <a:gd name="connsiteX423" fmla="*/ 2288095 w 7467600"/>
              <a:gd name="connsiteY423" fmla="*/ 6818030 h 6858000"/>
              <a:gd name="connsiteX424" fmla="*/ 2272768 w 7467600"/>
              <a:gd name="connsiteY424" fmla="*/ 6795822 h 6858000"/>
              <a:gd name="connsiteX425" fmla="*/ 2182715 w 7467600"/>
              <a:gd name="connsiteY425" fmla="*/ 6675071 h 6858000"/>
              <a:gd name="connsiteX426" fmla="*/ 2032061 w 7467600"/>
              <a:gd name="connsiteY426" fmla="*/ 6541380 h 6858000"/>
              <a:gd name="connsiteX427" fmla="*/ 2257220 w 7467600"/>
              <a:gd name="connsiteY427" fmla="*/ 6826257 h 6858000"/>
              <a:gd name="connsiteX428" fmla="*/ 2281324 w 7467600"/>
              <a:gd name="connsiteY428" fmla="*/ 6858000 h 6858000"/>
              <a:gd name="connsiteX429" fmla="*/ 2242860 w 7467600"/>
              <a:gd name="connsiteY429" fmla="*/ 6858000 h 6858000"/>
              <a:gd name="connsiteX430" fmla="*/ 2232818 w 7467600"/>
              <a:gd name="connsiteY430" fmla="*/ 6844926 h 6858000"/>
              <a:gd name="connsiteX431" fmla="*/ 1990172 w 7467600"/>
              <a:gd name="connsiteY431" fmla="*/ 6542121 h 6858000"/>
              <a:gd name="connsiteX432" fmla="*/ 2124090 w 7467600"/>
              <a:gd name="connsiteY432" fmla="*/ 6761017 h 6858000"/>
              <a:gd name="connsiteX433" fmla="*/ 2200380 w 7467600"/>
              <a:gd name="connsiteY433" fmla="*/ 6858000 h 6858000"/>
              <a:gd name="connsiteX434" fmla="*/ 2147507 w 7467600"/>
              <a:gd name="connsiteY434" fmla="*/ 6858000 h 6858000"/>
              <a:gd name="connsiteX435" fmla="*/ 2070668 w 7467600"/>
              <a:gd name="connsiteY435" fmla="*/ 6761520 h 6858000"/>
              <a:gd name="connsiteX436" fmla="*/ 1975142 w 7467600"/>
              <a:gd name="connsiteY436" fmla="*/ 6585570 h 6858000"/>
              <a:gd name="connsiteX437" fmla="*/ 2050035 w 7467600"/>
              <a:gd name="connsiteY437" fmla="*/ 6813345 h 6858000"/>
              <a:gd name="connsiteX438" fmla="*/ 2063025 w 7467600"/>
              <a:gd name="connsiteY438" fmla="*/ 6858000 h 6858000"/>
              <a:gd name="connsiteX439" fmla="*/ 2021675 w 7467600"/>
              <a:gd name="connsiteY439" fmla="*/ 6858000 h 6858000"/>
              <a:gd name="connsiteX440" fmla="*/ 2019308 w 7467600"/>
              <a:gd name="connsiteY440" fmla="*/ 6847118 h 6858000"/>
              <a:gd name="connsiteX441" fmla="*/ 1938835 w 7467600"/>
              <a:gd name="connsiteY441" fmla="*/ 6551160 h 6858000"/>
              <a:gd name="connsiteX442" fmla="*/ 1953230 w 7467600"/>
              <a:gd name="connsiteY442" fmla="*/ 6759699 h 6858000"/>
              <a:gd name="connsiteX443" fmla="*/ 1956763 w 7467600"/>
              <a:gd name="connsiteY443" fmla="*/ 6778191 h 6858000"/>
              <a:gd name="connsiteX444" fmla="*/ 1967925 w 7467600"/>
              <a:gd name="connsiteY444" fmla="*/ 6858000 h 6858000"/>
              <a:gd name="connsiteX445" fmla="*/ 1936622 w 7467600"/>
              <a:gd name="connsiteY445" fmla="*/ 6858000 h 6858000"/>
              <a:gd name="connsiteX446" fmla="*/ 1926261 w 7467600"/>
              <a:gd name="connsiteY446" fmla="*/ 6784064 h 6858000"/>
              <a:gd name="connsiteX447" fmla="*/ 1922724 w 7467600"/>
              <a:gd name="connsiteY447" fmla="*/ 6765577 h 6858000"/>
              <a:gd name="connsiteX448" fmla="*/ 1904650 w 7467600"/>
              <a:gd name="connsiteY448" fmla="*/ 6639616 h 6858000"/>
              <a:gd name="connsiteX449" fmla="*/ 1885273 w 7467600"/>
              <a:gd name="connsiteY449" fmla="*/ 6858000 h 6858000"/>
              <a:gd name="connsiteX450" fmla="*/ 1854363 w 7467600"/>
              <a:gd name="connsiteY450" fmla="*/ 6858000 h 6858000"/>
              <a:gd name="connsiteX451" fmla="*/ 1880391 w 7467600"/>
              <a:gd name="connsiteY451" fmla="*/ 6603796 h 6858000"/>
              <a:gd name="connsiteX452" fmla="*/ 1818273 w 7467600"/>
              <a:gd name="connsiteY452" fmla="*/ 6715729 h 6858000"/>
              <a:gd name="connsiteX453" fmla="*/ 1794691 w 7467600"/>
              <a:gd name="connsiteY453" fmla="*/ 6843239 h 6858000"/>
              <a:gd name="connsiteX454" fmla="*/ 1794914 w 7467600"/>
              <a:gd name="connsiteY454" fmla="*/ 6858000 h 6858000"/>
              <a:gd name="connsiteX455" fmla="*/ 1746128 w 7467600"/>
              <a:gd name="connsiteY455" fmla="*/ 6858000 h 6858000"/>
              <a:gd name="connsiteX456" fmla="*/ 1753934 w 7467600"/>
              <a:gd name="connsiteY456" fmla="*/ 6724796 h 6858000"/>
              <a:gd name="connsiteX457" fmla="*/ 1792053 w 7467600"/>
              <a:gd name="connsiteY457" fmla="*/ 6572396 h 6858000"/>
              <a:gd name="connsiteX458" fmla="*/ 1862248 w 7467600"/>
              <a:gd name="connsiteY458" fmla="*/ 6266397 h 6858000"/>
              <a:gd name="connsiteX459" fmla="*/ 1862250 w 7467600"/>
              <a:gd name="connsiteY459" fmla="*/ 6033531 h 6858000"/>
              <a:gd name="connsiteX460" fmla="*/ 1211999 w 7467600"/>
              <a:gd name="connsiteY460" fmla="*/ 6683610 h 6858000"/>
              <a:gd name="connsiteX461" fmla="*/ 1213266 w 7467600"/>
              <a:gd name="connsiteY461" fmla="*/ 6691947 h 6858000"/>
              <a:gd name="connsiteX462" fmla="*/ 1203370 w 7467600"/>
              <a:gd name="connsiteY462" fmla="*/ 6850676 h 6858000"/>
              <a:gd name="connsiteX463" fmla="*/ 1203671 w 7467600"/>
              <a:gd name="connsiteY463" fmla="*/ 6858000 h 6858000"/>
              <a:gd name="connsiteX464" fmla="*/ 1143180 w 7467600"/>
              <a:gd name="connsiteY464" fmla="*/ 6858000 h 6858000"/>
              <a:gd name="connsiteX465" fmla="*/ 1142176 w 7467600"/>
              <a:gd name="connsiteY465" fmla="*/ 6766045 h 6858000"/>
              <a:gd name="connsiteX466" fmla="*/ 1067484 w 7467600"/>
              <a:gd name="connsiteY466" fmla="*/ 6858000 h 6858000"/>
              <a:gd name="connsiteX467" fmla="*/ 953928 w 7467600"/>
              <a:gd name="connsiteY467" fmla="*/ 6858000 h 6858000"/>
              <a:gd name="connsiteX468" fmla="*/ 959715 w 7467600"/>
              <a:gd name="connsiteY468" fmla="*/ 6850185 h 6858000"/>
              <a:gd name="connsiteX469" fmla="*/ 1483788 w 7467600"/>
              <a:gd name="connsiteY469" fmla="*/ 6259174 h 6858000"/>
              <a:gd name="connsiteX470" fmla="*/ 1100671 w 7467600"/>
              <a:gd name="connsiteY470" fmla="*/ 6252137 h 6858000"/>
              <a:gd name="connsiteX471" fmla="*/ 1090144 w 7467600"/>
              <a:gd name="connsiteY471" fmla="*/ 6256748 h 6858000"/>
              <a:gd name="connsiteX472" fmla="*/ 1095872 w 7467600"/>
              <a:gd name="connsiteY472" fmla="*/ 6271892 h 6858000"/>
              <a:gd name="connsiteX473" fmla="*/ 262785 w 7467600"/>
              <a:gd name="connsiteY473" fmla="*/ 6845450 h 6858000"/>
              <a:gd name="connsiteX474" fmla="*/ 209968 w 7467600"/>
              <a:gd name="connsiteY474" fmla="*/ 6770713 h 6858000"/>
              <a:gd name="connsiteX475" fmla="*/ 873460 w 7467600"/>
              <a:gd name="connsiteY475" fmla="*/ 6253768 h 6858000"/>
              <a:gd name="connsiteX476" fmla="*/ 192686 w 7467600"/>
              <a:gd name="connsiteY476" fmla="*/ 5849257 h 6858000"/>
              <a:gd name="connsiteX477" fmla="*/ 4696 w 7467600"/>
              <a:gd name="connsiteY477" fmla="*/ 5697668 h 6858000"/>
              <a:gd name="connsiteX478" fmla="*/ 0 w 7467600"/>
              <a:gd name="connsiteY478" fmla="*/ 5689984 h 6858000"/>
              <a:gd name="connsiteX479" fmla="*/ 0 w 7467600"/>
              <a:gd name="connsiteY479" fmla="*/ 5513472 h 6858000"/>
              <a:gd name="connsiteX480" fmla="*/ 174101 w 7467600"/>
              <a:gd name="connsiteY480" fmla="*/ 5620277 h 6858000"/>
              <a:gd name="connsiteX481" fmla="*/ 891800 w 7467600"/>
              <a:gd name="connsiteY481" fmla="*/ 6036935 h 6858000"/>
              <a:gd name="connsiteX482" fmla="*/ 1072219 w 7467600"/>
              <a:gd name="connsiteY482" fmla="*/ 6169443 h 6858000"/>
              <a:gd name="connsiteX483" fmla="*/ 1074117 w 7467600"/>
              <a:gd name="connsiteY483" fmla="*/ 6170301 h 6858000"/>
              <a:gd name="connsiteX484" fmla="*/ 1083114 w 7467600"/>
              <a:gd name="connsiteY484" fmla="*/ 6174131 h 6858000"/>
              <a:gd name="connsiteX485" fmla="*/ 1543010 w 7467600"/>
              <a:gd name="connsiteY485" fmla="*/ 6191140 h 6858000"/>
              <a:gd name="connsiteX486" fmla="*/ 1551080 w 7467600"/>
              <a:gd name="connsiteY486" fmla="*/ 6195006 h 6858000"/>
              <a:gd name="connsiteX487" fmla="*/ 2345443 w 7467600"/>
              <a:gd name="connsiteY487" fmla="*/ 5549882 h 6858000"/>
              <a:gd name="connsiteX488" fmla="*/ 1721499 w 7467600"/>
              <a:gd name="connsiteY488" fmla="*/ 5599969 h 6858000"/>
              <a:gd name="connsiteX489" fmla="*/ 767716 w 7467600"/>
              <a:gd name="connsiteY489" fmla="*/ 5472768 h 6858000"/>
              <a:gd name="connsiteX490" fmla="*/ 722147 w 7467600"/>
              <a:gd name="connsiteY490" fmla="*/ 5393091 h 6858000"/>
              <a:gd name="connsiteX491" fmla="*/ 1485552 w 7467600"/>
              <a:gd name="connsiteY491" fmla="*/ 5313202 h 6858000"/>
              <a:gd name="connsiteX492" fmla="*/ 2143004 w 7467600"/>
              <a:gd name="connsiteY492" fmla="*/ 5402420 h 6858000"/>
              <a:gd name="connsiteX493" fmla="*/ 1933391 w 7467600"/>
              <a:gd name="connsiteY493" fmla="*/ 5156971 h 6858000"/>
              <a:gd name="connsiteX494" fmla="*/ 1827118 w 7467600"/>
              <a:gd name="connsiteY494" fmla="*/ 4968410 h 6858000"/>
              <a:gd name="connsiteX495" fmla="*/ 1837349 w 7467600"/>
              <a:gd name="connsiteY495" fmla="*/ 4956357 h 6858000"/>
              <a:gd name="connsiteX496" fmla="*/ 2162835 w 7467600"/>
              <a:gd name="connsiteY496" fmla="*/ 5187853 h 6858000"/>
              <a:gd name="connsiteX497" fmla="*/ 2257167 w 7467600"/>
              <a:gd name="connsiteY497" fmla="*/ 5462123 h 6858000"/>
              <a:gd name="connsiteX498" fmla="*/ 2261598 w 7467600"/>
              <a:gd name="connsiteY498" fmla="*/ 5467998 h 6858000"/>
              <a:gd name="connsiteX499" fmla="*/ 2437177 w 7467600"/>
              <a:gd name="connsiteY499" fmla="*/ 5479608 h 6858000"/>
              <a:gd name="connsiteX500" fmla="*/ 2445247 w 7467600"/>
              <a:gd name="connsiteY500" fmla="*/ 5483476 h 6858000"/>
              <a:gd name="connsiteX501" fmla="*/ 2743626 w 7467600"/>
              <a:gd name="connsiteY501" fmla="*/ 5304819 h 6858000"/>
              <a:gd name="connsiteX502" fmla="*/ 3048102 w 7467600"/>
              <a:gd name="connsiteY502" fmla="*/ 5150595 h 6858000"/>
              <a:gd name="connsiteX503" fmla="*/ 1799414 w 7467600"/>
              <a:gd name="connsiteY503" fmla="*/ 4694732 h 6858000"/>
              <a:gd name="connsiteX504" fmla="*/ 1771735 w 7467600"/>
              <a:gd name="connsiteY504" fmla="*/ 4619929 h 6858000"/>
              <a:gd name="connsiteX505" fmla="*/ 3104273 w 7467600"/>
              <a:gd name="connsiteY505" fmla="*/ 5076159 h 6858000"/>
              <a:gd name="connsiteX506" fmla="*/ 3113245 w 7467600"/>
              <a:gd name="connsiteY506" fmla="*/ 5090705 h 6858000"/>
              <a:gd name="connsiteX507" fmla="*/ 3126294 w 7467600"/>
              <a:gd name="connsiteY507" fmla="*/ 5114400 h 6858000"/>
              <a:gd name="connsiteX508" fmla="*/ 3937433 w 7467600"/>
              <a:gd name="connsiteY508" fmla="*/ 4830473 h 6858000"/>
              <a:gd name="connsiteX509" fmla="*/ 3590475 w 7467600"/>
              <a:gd name="connsiteY509" fmla="*/ 4597974 h 6858000"/>
              <a:gd name="connsiteX510" fmla="*/ 3100264 w 7467600"/>
              <a:gd name="connsiteY510" fmla="*/ 4579845 h 6858000"/>
              <a:gd name="connsiteX511" fmla="*/ 2183576 w 7467600"/>
              <a:gd name="connsiteY511" fmla="*/ 4227150 h 6858000"/>
              <a:gd name="connsiteX512" fmla="*/ 2151029 w 7467600"/>
              <a:gd name="connsiteY512" fmla="*/ 4146947 h 6858000"/>
              <a:gd name="connsiteX513" fmla="*/ 3563434 w 7467600"/>
              <a:gd name="connsiteY513" fmla="*/ 4469115 h 6858000"/>
              <a:gd name="connsiteX514" fmla="*/ 3177952 w 7467600"/>
              <a:gd name="connsiteY514" fmla="*/ 3657386 h 6858000"/>
              <a:gd name="connsiteX515" fmla="*/ 3189263 w 7467600"/>
              <a:gd name="connsiteY515" fmla="*/ 3625726 h 6858000"/>
              <a:gd name="connsiteX516" fmla="*/ 3560912 w 7467600"/>
              <a:gd name="connsiteY516" fmla="*/ 4079863 h 6858000"/>
              <a:gd name="connsiteX517" fmla="*/ 3626636 w 7467600"/>
              <a:gd name="connsiteY517" fmla="*/ 4512230 h 6858000"/>
              <a:gd name="connsiteX518" fmla="*/ 3653088 w 7467600"/>
              <a:gd name="connsiteY518" fmla="*/ 4521417 h 6858000"/>
              <a:gd name="connsiteX519" fmla="*/ 3988128 w 7467600"/>
              <a:gd name="connsiteY519" fmla="*/ 4817267 h 6858000"/>
              <a:gd name="connsiteX520" fmla="*/ 4830582 w 7467600"/>
              <a:gd name="connsiteY520" fmla="*/ 4676000 h 6858000"/>
              <a:gd name="connsiteX521" fmla="*/ 4830100 w 7467600"/>
              <a:gd name="connsiteY521" fmla="*/ 4675554 h 6858000"/>
              <a:gd name="connsiteX522" fmla="*/ 4036318 w 7467600"/>
              <a:gd name="connsiteY522" fmla="*/ 4147013 h 6858000"/>
              <a:gd name="connsiteX523" fmla="*/ 3432098 w 7467600"/>
              <a:gd name="connsiteY523" fmla="*/ 3537312 h 6858000"/>
              <a:gd name="connsiteX524" fmla="*/ 3446761 w 7467600"/>
              <a:gd name="connsiteY524" fmla="*/ 3461278 h 6858000"/>
              <a:gd name="connsiteX525" fmla="*/ 4419733 w 7467600"/>
              <a:gd name="connsiteY525" fmla="*/ 3963555 h 6858000"/>
              <a:gd name="connsiteX526" fmla="*/ 4781371 w 7467600"/>
              <a:gd name="connsiteY526" fmla="*/ 4458604 h 6858000"/>
              <a:gd name="connsiteX527" fmla="*/ 4780440 w 7467600"/>
              <a:gd name="connsiteY527" fmla="*/ 4470290 h 6858000"/>
              <a:gd name="connsiteX528" fmla="*/ 4898954 w 7467600"/>
              <a:gd name="connsiteY528" fmla="*/ 4662092 h 6858000"/>
              <a:gd name="connsiteX529" fmla="*/ 4900699 w 7467600"/>
              <a:gd name="connsiteY529" fmla="*/ 4670867 h 6858000"/>
              <a:gd name="connsiteX530" fmla="*/ 5714511 w 7467600"/>
              <a:gd name="connsiteY530" fmla="*/ 4663483 h 6858000"/>
              <a:gd name="connsiteX531" fmla="*/ 5464793 w 7467600"/>
              <a:gd name="connsiteY531" fmla="*/ 4393556 h 6858000"/>
              <a:gd name="connsiteX532" fmla="*/ 5461897 w 7467600"/>
              <a:gd name="connsiteY532" fmla="*/ 4390879 h 6858000"/>
              <a:gd name="connsiteX533" fmla="*/ 4294126 w 7467600"/>
              <a:gd name="connsiteY533" fmla="*/ 3303048 h 6858000"/>
              <a:gd name="connsiteX534" fmla="*/ 4305321 w 7467600"/>
              <a:gd name="connsiteY534" fmla="*/ 3256953 h 6858000"/>
              <a:gd name="connsiteX535" fmla="*/ 4949299 w 7467600"/>
              <a:gd name="connsiteY535" fmla="*/ 3766336 h 6858000"/>
              <a:gd name="connsiteX536" fmla="*/ 5291452 w 7467600"/>
              <a:gd name="connsiteY536" fmla="*/ 4076801 h 6858000"/>
              <a:gd name="connsiteX537" fmla="*/ 5434998 w 7467600"/>
              <a:gd name="connsiteY537" fmla="*/ 4254100 h 6858000"/>
              <a:gd name="connsiteX538" fmla="*/ 5351015 w 7467600"/>
              <a:gd name="connsiteY538" fmla="*/ 3760989 h 6858000"/>
              <a:gd name="connsiteX539" fmla="*/ 5413780 w 7467600"/>
              <a:gd name="connsiteY539" fmla="*/ 2966265 h 6858000"/>
              <a:gd name="connsiteX540" fmla="*/ 5425627 w 7467600"/>
              <a:gd name="connsiteY540" fmla="*/ 2954192 h 6858000"/>
              <a:gd name="connsiteX541" fmla="*/ 6604735 w 7467600"/>
              <a:gd name="connsiteY541" fmla="*/ 2041381 h 6858000"/>
              <a:gd name="connsiteX542" fmla="*/ 7204487 w 7467600"/>
              <a:gd name="connsiteY542" fmla="*/ 2742112 h 6858000"/>
              <a:gd name="connsiteX543" fmla="*/ 7131592 w 7467600"/>
              <a:gd name="connsiteY543" fmla="*/ 2672096 h 6858000"/>
              <a:gd name="connsiteX544" fmla="*/ 6996344 w 7467600"/>
              <a:gd name="connsiteY544" fmla="*/ 2518310 h 6858000"/>
              <a:gd name="connsiteX545" fmla="*/ 6735495 w 7467600"/>
              <a:gd name="connsiteY545" fmla="*/ 2196890 h 6858000"/>
              <a:gd name="connsiteX546" fmla="*/ 6721901 w 7467600"/>
              <a:gd name="connsiteY546" fmla="*/ 2179274 h 6858000"/>
              <a:gd name="connsiteX547" fmla="*/ 6604735 w 7467600"/>
              <a:gd name="connsiteY547" fmla="*/ 2041381 h 6858000"/>
              <a:gd name="connsiteX548" fmla="*/ 6591670 w 7467600"/>
              <a:gd name="connsiteY548" fmla="*/ 1988277 h 6858000"/>
              <a:gd name="connsiteX549" fmla="*/ 6747349 w 7467600"/>
              <a:gd name="connsiteY549" fmla="*/ 2160069 h 6858000"/>
              <a:gd name="connsiteX550" fmla="*/ 6760943 w 7467600"/>
              <a:gd name="connsiteY550" fmla="*/ 2177686 h 6858000"/>
              <a:gd name="connsiteX551" fmla="*/ 7021065 w 7467600"/>
              <a:gd name="connsiteY551" fmla="*/ 2498102 h 6858000"/>
              <a:gd name="connsiteX552" fmla="*/ 7155223 w 7467600"/>
              <a:gd name="connsiteY552" fmla="*/ 2650386 h 6858000"/>
              <a:gd name="connsiteX553" fmla="*/ 7203167 w 7467600"/>
              <a:gd name="connsiteY553" fmla="*/ 2697288 h 6858000"/>
              <a:gd name="connsiteX554" fmla="*/ 6937703 w 7467600"/>
              <a:gd name="connsiteY554" fmla="*/ 2321981 h 6858000"/>
              <a:gd name="connsiteX555" fmla="*/ 6591670 w 7467600"/>
              <a:gd name="connsiteY555" fmla="*/ 1988277 h 6858000"/>
              <a:gd name="connsiteX556" fmla="*/ 5798671 w 7467600"/>
              <a:gd name="connsiteY556" fmla="*/ 1981601 h 6858000"/>
              <a:gd name="connsiteX557" fmla="*/ 5754709 w 7467600"/>
              <a:gd name="connsiteY557" fmla="*/ 2071454 h 6858000"/>
              <a:gd name="connsiteX558" fmla="*/ 5763044 w 7467600"/>
              <a:gd name="connsiteY558" fmla="*/ 2842206 h 6858000"/>
              <a:gd name="connsiteX559" fmla="*/ 5764974 w 7467600"/>
              <a:gd name="connsiteY559" fmla="*/ 2799609 h 6858000"/>
              <a:gd name="connsiteX560" fmla="*/ 5767665 w 7467600"/>
              <a:gd name="connsiteY560" fmla="*/ 2666409 h 6858000"/>
              <a:gd name="connsiteX561" fmla="*/ 5763055 w 7467600"/>
              <a:gd name="connsiteY561" fmla="*/ 2579705 h 6858000"/>
              <a:gd name="connsiteX562" fmla="*/ 5758079 w 7467600"/>
              <a:gd name="connsiteY562" fmla="*/ 2492508 h 6858000"/>
              <a:gd name="connsiteX563" fmla="*/ 5779325 w 7467600"/>
              <a:gd name="connsiteY563" fmla="*/ 2197069 h 6858000"/>
              <a:gd name="connsiteX564" fmla="*/ 5798671 w 7467600"/>
              <a:gd name="connsiteY564" fmla="*/ 1981601 h 6858000"/>
              <a:gd name="connsiteX565" fmla="*/ 5829202 w 7467600"/>
              <a:gd name="connsiteY565" fmla="*/ 1971679 h 6858000"/>
              <a:gd name="connsiteX566" fmla="*/ 5809558 w 7467600"/>
              <a:gd name="connsiteY566" fmla="*/ 2198043 h 6858000"/>
              <a:gd name="connsiteX567" fmla="*/ 5788653 w 7467600"/>
              <a:gd name="connsiteY567" fmla="*/ 2489430 h 6858000"/>
              <a:gd name="connsiteX568" fmla="*/ 5793439 w 7467600"/>
              <a:gd name="connsiteY568" fmla="*/ 2575235 h 6858000"/>
              <a:gd name="connsiteX569" fmla="*/ 5796837 w 7467600"/>
              <a:gd name="connsiteY569" fmla="*/ 2637633 h 6858000"/>
              <a:gd name="connsiteX570" fmla="*/ 5818614 w 7467600"/>
              <a:gd name="connsiteY570" fmla="*/ 2473055 h 6858000"/>
              <a:gd name="connsiteX571" fmla="*/ 5829202 w 7467600"/>
              <a:gd name="connsiteY571" fmla="*/ 1971679 h 6858000"/>
              <a:gd name="connsiteX572" fmla="*/ 5911389 w 7467600"/>
              <a:gd name="connsiteY572" fmla="*/ 1898371 h 6858000"/>
              <a:gd name="connsiteX573" fmla="*/ 6237627 w 7467600"/>
              <a:gd name="connsiteY573" fmla="*/ 2231921 h 6858000"/>
              <a:gd name="connsiteX574" fmla="*/ 5911389 w 7467600"/>
              <a:gd name="connsiteY574" fmla="*/ 1898371 h 6858000"/>
              <a:gd name="connsiteX575" fmla="*/ 6944437 w 7467600"/>
              <a:gd name="connsiteY575" fmla="*/ 1575402 h 6858000"/>
              <a:gd name="connsiteX576" fmla="*/ 6304730 w 7467600"/>
              <a:gd name="connsiteY576" fmla="*/ 1766654 h 6858000"/>
              <a:gd name="connsiteX577" fmla="*/ 6944437 w 7467600"/>
              <a:gd name="connsiteY577" fmla="*/ 1575402 h 6858000"/>
              <a:gd name="connsiteX578" fmla="*/ 7019523 w 7467600"/>
              <a:gd name="connsiteY578" fmla="*/ 1519450 h 6858000"/>
              <a:gd name="connsiteX579" fmla="*/ 6298091 w 7467600"/>
              <a:gd name="connsiteY579" fmla="*/ 1737122 h 6858000"/>
              <a:gd name="connsiteX580" fmla="*/ 7019523 w 7467600"/>
              <a:gd name="connsiteY580" fmla="*/ 1519450 h 6858000"/>
              <a:gd name="connsiteX581" fmla="*/ 2399523 w 7467600"/>
              <a:gd name="connsiteY581" fmla="*/ 1428234 h 6858000"/>
              <a:gd name="connsiteX582" fmla="*/ 2224982 w 7467600"/>
              <a:gd name="connsiteY582" fmla="*/ 1826201 h 6858000"/>
              <a:gd name="connsiteX583" fmla="*/ 2096099 w 7467600"/>
              <a:gd name="connsiteY583" fmla="*/ 2345900 h 6858000"/>
              <a:gd name="connsiteX584" fmla="*/ 2283317 w 7467600"/>
              <a:gd name="connsiteY584" fmla="*/ 1796925 h 6858000"/>
              <a:gd name="connsiteX585" fmla="*/ 2399523 w 7467600"/>
              <a:gd name="connsiteY585" fmla="*/ 1428234 h 6858000"/>
              <a:gd name="connsiteX586" fmla="*/ 2448558 w 7467600"/>
              <a:gd name="connsiteY586" fmla="*/ 1373435 h 6858000"/>
              <a:gd name="connsiteX587" fmla="*/ 2312521 w 7467600"/>
              <a:gd name="connsiteY587" fmla="*/ 1806140 h 6858000"/>
              <a:gd name="connsiteX588" fmla="*/ 2127533 w 7467600"/>
              <a:gd name="connsiteY588" fmla="*/ 2348380 h 6858000"/>
              <a:gd name="connsiteX589" fmla="*/ 2358080 w 7467600"/>
              <a:gd name="connsiteY589" fmla="*/ 1866134 h 6858000"/>
              <a:gd name="connsiteX590" fmla="*/ 2407436 w 7467600"/>
              <a:gd name="connsiteY590" fmla="*/ 1651070 h 6858000"/>
              <a:gd name="connsiteX591" fmla="*/ 2448558 w 7467600"/>
              <a:gd name="connsiteY591" fmla="*/ 1373435 h 6858000"/>
              <a:gd name="connsiteX592" fmla="*/ 278707 w 7467600"/>
              <a:gd name="connsiteY592" fmla="*/ 1352270 h 6858000"/>
              <a:gd name="connsiteX593" fmla="*/ 321570 w 7467600"/>
              <a:gd name="connsiteY593" fmla="*/ 1861610 h 6858000"/>
              <a:gd name="connsiteX594" fmla="*/ 294281 w 7467600"/>
              <a:gd name="connsiteY594" fmla="*/ 1440658 h 6858000"/>
              <a:gd name="connsiteX595" fmla="*/ 278707 w 7467600"/>
              <a:gd name="connsiteY595" fmla="*/ 1352270 h 6858000"/>
              <a:gd name="connsiteX596" fmla="*/ 1423821 w 7467600"/>
              <a:gd name="connsiteY596" fmla="*/ 1351958 h 6858000"/>
              <a:gd name="connsiteX597" fmla="*/ 1638521 w 7467600"/>
              <a:gd name="connsiteY597" fmla="*/ 1908470 h 6858000"/>
              <a:gd name="connsiteX598" fmla="*/ 1754199 w 7467600"/>
              <a:gd name="connsiteY598" fmla="*/ 2149284 h 6858000"/>
              <a:gd name="connsiteX599" fmla="*/ 1908359 w 7467600"/>
              <a:gd name="connsiteY599" fmla="*/ 2364988 h 6858000"/>
              <a:gd name="connsiteX600" fmla="*/ 1647661 w 7467600"/>
              <a:gd name="connsiteY600" fmla="*/ 1825945 h 6858000"/>
              <a:gd name="connsiteX601" fmla="*/ 1423821 w 7467600"/>
              <a:gd name="connsiteY601" fmla="*/ 1351958 h 6858000"/>
              <a:gd name="connsiteX602" fmla="*/ 1431890 w 7467600"/>
              <a:gd name="connsiteY602" fmla="*/ 1306475 h 6858000"/>
              <a:gd name="connsiteX603" fmla="*/ 1507597 w 7467600"/>
              <a:gd name="connsiteY603" fmla="*/ 1446132 h 6858000"/>
              <a:gd name="connsiteX604" fmla="*/ 1674586 w 7467600"/>
              <a:gd name="connsiteY604" fmla="*/ 1813832 h 6858000"/>
              <a:gd name="connsiteX605" fmla="*/ 1815950 w 7467600"/>
              <a:gd name="connsiteY605" fmla="*/ 2128564 h 6858000"/>
              <a:gd name="connsiteX606" fmla="*/ 1984242 w 7467600"/>
              <a:gd name="connsiteY606" fmla="*/ 2430829 h 6858000"/>
              <a:gd name="connsiteX607" fmla="*/ 2014023 w 7467600"/>
              <a:gd name="connsiteY607" fmla="*/ 2450995 h 6858000"/>
              <a:gd name="connsiteX608" fmla="*/ 1747337 w 7467600"/>
              <a:gd name="connsiteY608" fmla="*/ 1855264 h 6858000"/>
              <a:gd name="connsiteX609" fmla="*/ 1533749 w 7467600"/>
              <a:gd name="connsiteY609" fmla="*/ 1478656 h 6858000"/>
              <a:gd name="connsiteX610" fmla="*/ 1431890 w 7467600"/>
              <a:gd name="connsiteY610" fmla="*/ 1306475 h 6858000"/>
              <a:gd name="connsiteX611" fmla="*/ 5052692 w 7467600"/>
              <a:gd name="connsiteY611" fmla="*/ 1292994 h 6858000"/>
              <a:gd name="connsiteX612" fmla="*/ 5200661 w 7467600"/>
              <a:gd name="connsiteY612" fmla="*/ 1635186 h 6858000"/>
              <a:gd name="connsiteX613" fmla="*/ 5297138 w 7467600"/>
              <a:gd name="connsiteY613" fmla="*/ 1906351 h 6858000"/>
              <a:gd name="connsiteX614" fmla="*/ 5052692 w 7467600"/>
              <a:gd name="connsiteY614" fmla="*/ 1292994 h 6858000"/>
              <a:gd name="connsiteX615" fmla="*/ 5009948 w 7467600"/>
              <a:gd name="connsiteY615" fmla="*/ 1273619 h 6858000"/>
              <a:gd name="connsiteX616" fmla="*/ 5121777 w 7467600"/>
              <a:gd name="connsiteY616" fmla="*/ 1654213 h 6858000"/>
              <a:gd name="connsiteX617" fmla="*/ 5293545 w 7467600"/>
              <a:gd name="connsiteY617" fmla="*/ 2072247 h 6858000"/>
              <a:gd name="connsiteX618" fmla="*/ 5294042 w 7467600"/>
              <a:gd name="connsiteY618" fmla="*/ 2065019 h 6858000"/>
              <a:gd name="connsiteX619" fmla="*/ 5171936 w 7467600"/>
              <a:gd name="connsiteY619" fmla="*/ 1647613 h 6858000"/>
              <a:gd name="connsiteX620" fmla="*/ 5009948 w 7467600"/>
              <a:gd name="connsiteY620" fmla="*/ 1273619 h 6858000"/>
              <a:gd name="connsiteX621" fmla="*/ 655236 w 7467600"/>
              <a:gd name="connsiteY621" fmla="*/ 1268632 h 6858000"/>
              <a:gd name="connsiteX622" fmla="*/ 839521 w 7467600"/>
              <a:gd name="connsiteY622" fmla="*/ 1685315 h 6858000"/>
              <a:gd name="connsiteX623" fmla="*/ 1109416 w 7467600"/>
              <a:gd name="connsiteY623" fmla="*/ 2061663 h 6858000"/>
              <a:gd name="connsiteX624" fmla="*/ 1298300 w 7467600"/>
              <a:gd name="connsiteY624" fmla="*/ 2247742 h 6858000"/>
              <a:gd name="connsiteX625" fmla="*/ 1125871 w 7467600"/>
              <a:gd name="connsiteY625" fmla="*/ 1989513 h 6858000"/>
              <a:gd name="connsiteX626" fmla="*/ 981574 w 7467600"/>
              <a:gd name="connsiteY626" fmla="*/ 1783157 h 6858000"/>
              <a:gd name="connsiteX627" fmla="*/ 922198 w 7467600"/>
              <a:gd name="connsiteY627" fmla="*/ 1677437 h 6858000"/>
              <a:gd name="connsiteX628" fmla="*/ 869293 w 7467600"/>
              <a:gd name="connsiteY628" fmla="*/ 1583214 h 6858000"/>
              <a:gd name="connsiteX629" fmla="*/ 751431 w 7467600"/>
              <a:gd name="connsiteY629" fmla="*/ 1405731 h 6858000"/>
              <a:gd name="connsiteX630" fmla="*/ 655236 w 7467600"/>
              <a:gd name="connsiteY630" fmla="*/ 1268632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5905192 w 7467600"/>
              <a:gd name="connsiteY834" fmla="*/ 163079 h 6858000"/>
              <a:gd name="connsiteX835" fmla="*/ 5865655 w 7467600"/>
              <a:gd name="connsiteY835" fmla="*/ 171901 h 6858000"/>
              <a:gd name="connsiteX836" fmla="*/ 5259740 w 7467600"/>
              <a:gd name="connsiteY836" fmla="*/ 257013 h 6858000"/>
              <a:gd name="connsiteX837" fmla="*/ 5208466 w 7467600"/>
              <a:gd name="connsiteY837" fmla="*/ 257550 h 6858000"/>
              <a:gd name="connsiteX838" fmla="*/ 4980204 w 7467600"/>
              <a:gd name="connsiteY838" fmla="*/ 271903 h 6858000"/>
              <a:gd name="connsiteX839" fmla="*/ 5068068 w 7467600"/>
              <a:gd name="connsiteY839" fmla="*/ 282244 h 6858000"/>
              <a:gd name="connsiteX840" fmla="*/ 5153231 w 7467600"/>
              <a:gd name="connsiteY840" fmla="*/ 292240 h 6858000"/>
              <a:gd name="connsiteX841" fmla="*/ 5426491 w 7467600"/>
              <a:gd name="connsiteY841" fmla="*/ 281128 h 6858000"/>
              <a:gd name="connsiteX842" fmla="*/ 5731212 w 7467600"/>
              <a:gd name="connsiteY842" fmla="*/ 231951 h 6858000"/>
              <a:gd name="connsiteX843" fmla="*/ 5905192 w 7467600"/>
              <a:gd name="connsiteY843" fmla="*/ 163079 h 6858000"/>
              <a:gd name="connsiteX844" fmla="*/ 5944437 w 7467600"/>
              <a:gd name="connsiteY844" fmla="*/ 113829 h 6858000"/>
              <a:gd name="connsiteX845" fmla="*/ 5825032 w 7467600"/>
              <a:gd name="connsiteY845" fmla="*/ 146405 h 6858000"/>
              <a:gd name="connsiteX846" fmla="*/ 4955599 w 7467600"/>
              <a:gd name="connsiteY846" fmla="*/ 247008 h 6858000"/>
              <a:gd name="connsiteX847" fmla="*/ 5210104 w 7467600"/>
              <a:gd name="connsiteY847" fmla="*/ 228123 h 6858000"/>
              <a:gd name="connsiteX848" fmla="*/ 5261015 w 7467600"/>
              <a:gd name="connsiteY848" fmla="*/ 227087 h 6858000"/>
              <a:gd name="connsiteX849" fmla="*/ 5861181 w 7467600"/>
              <a:gd name="connsiteY849" fmla="*/ 143093 h 6858000"/>
              <a:gd name="connsiteX850" fmla="*/ 5961252 w 7467600"/>
              <a:gd name="connsiteY850" fmla="*/ 114820 h 6858000"/>
              <a:gd name="connsiteX851" fmla="*/ 5944437 w 7467600"/>
              <a:gd name="connsiteY851" fmla="*/ 113829 h 6858000"/>
              <a:gd name="connsiteX852" fmla="*/ 3882765 w 7467600"/>
              <a:gd name="connsiteY852" fmla="*/ 0 h 6858000"/>
              <a:gd name="connsiteX853" fmla="*/ 3995099 w 7467600"/>
              <a:gd name="connsiteY853" fmla="*/ 0 h 6858000"/>
              <a:gd name="connsiteX854" fmla="*/ 4163818 w 7467600"/>
              <a:gd name="connsiteY854" fmla="*/ 234104 h 6858000"/>
              <a:gd name="connsiteX855" fmla="*/ 4172099 w 7467600"/>
              <a:gd name="connsiteY855" fmla="*/ 234207 h 6858000"/>
              <a:gd name="connsiteX856" fmla="*/ 4784282 w 7467600"/>
              <a:gd name="connsiteY856" fmla="*/ 276561 h 6858000"/>
              <a:gd name="connsiteX857" fmla="*/ 4801687 w 7467600"/>
              <a:gd name="connsiteY857" fmla="*/ 267764 h 6858000"/>
              <a:gd name="connsiteX858" fmla="*/ 6082788 w 7467600"/>
              <a:gd name="connsiteY858" fmla="*/ 64119 h 6858000"/>
              <a:gd name="connsiteX859" fmla="*/ 6099442 w 7467600"/>
              <a:gd name="connsiteY859" fmla="*/ 82568 h 6858000"/>
              <a:gd name="connsiteX860" fmla="*/ 4804137 w 7467600"/>
              <a:gd name="connsiteY860" fmla="*/ 320931 h 6858000"/>
              <a:gd name="connsiteX861" fmla="*/ 4227047 w 7467600"/>
              <a:gd name="connsiteY861" fmla="*/ 313415 h 6858000"/>
              <a:gd name="connsiteX862" fmla="*/ 4346041 w 7467600"/>
              <a:gd name="connsiteY862" fmla="*/ 456086 h 6858000"/>
              <a:gd name="connsiteX863" fmla="*/ 4870967 w 7467600"/>
              <a:gd name="connsiteY863" fmla="*/ 963061 h 6858000"/>
              <a:gd name="connsiteX864" fmla="*/ 4889647 w 7467600"/>
              <a:gd name="connsiteY864" fmla="*/ 957147 h 6858000"/>
              <a:gd name="connsiteX865" fmla="*/ 5422504 w 7467600"/>
              <a:gd name="connsiteY865" fmla="*/ 805191 h 6858000"/>
              <a:gd name="connsiteX866" fmla="*/ 6087656 w 7467600"/>
              <a:gd name="connsiteY866" fmla="*/ 826703 h 6858000"/>
              <a:gd name="connsiteX867" fmla="*/ 6058717 w 7467600"/>
              <a:gd name="connsiteY867" fmla="*/ 865992 h 6858000"/>
              <a:gd name="connsiteX868" fmla="*/ 4974153 w 7467600"/>
              <a:gd name="connsiteY868" fmla="*/ 1045456 h 6858000"/>
              <a:gd name="connsiteX869" fmla="*/ 5627835 w 7467600"/>
              <a:gd name="connsiteY869" fmla="*/ 1472077 h 6858000"/>
              <a:gd name="connsiteX870" fmla="*/ 5629817 w 7467600"/>
              <a:gd name="connsiteY870" fmla="*/ 1471412 h 6858000"/>
              <a:gd name="connsiteX871" fmla="*/ 5634124 w 7467600"/>
              <a:gd name="connsiteY871" fmla="*/ 1470572 h 6858000"/>
              <a:gd name="connsiteX872" fmla="*/ 5755832 w 7467600"/>
              <a:gd name="connsiteY872" fmla="*/ 1383886 h 6858000"/>
              <a:gd name="connsiteX873" fmla="*/ 6014186 w 7467600"/>
              <a:gd name="connsiteY873" fmla="*/ 1279799 h 6858000"/>
              <a:gd name="connsiteX874" fmla="*/ 6901619 w 7467600"/>
              <a:gd name="connsiteY874" fmla="*/ 1047874 h 6858000"/>
              <a:gd name="connsiteX875" fmla="*/ 6931566 w 7467600"/>
              <a:gd name="connsiteY875" fmla="*/ 1062034 h 6858000"/>
              <a:gd name="connsiteX876" fmla="*/ 5790982 w 7467600"/>
              <a:gd name="connsiteY876" fmla="*/ 1561380 h 6858000"/>
              <a:gd name="connsiteX877" fmla="*/ 6188971 w 7467600"/>
              <a:gd name="connsiteY877" fmla="*/ 1755168 h 6858000"/>
              <a:gd name="connsiteX878" fmla="*/ 6202446 w 7467600"/>
              <a:gd name="connsiteY878" fmla="*/ 1752268 h 6858000"/>
              <a:gd name="connsiteX879" fmla="*/ 7179560 w 7467600"/>
              <a:gd name="connsiteY879" fmla="*/ 1467551 h 6858000"/>
              <a:gd name="connsiteX880" fmla="*/ 7158730 w 7467600"/>
              <a:gd name="connsiteY880" fmla="*/ 1507835 h 6858000"/>
              <a:gd name="connsiteX881" fmla="*/ 6326959 w 7467600"/>
              <a:gd name="connsiteY881" fmla="*/ 1817686 h 6858000"/>
              <a:gd name="connsiteX882" fmla="*/ 6537433 w 7467600"/>
              <a:gd name="connsiteY882" fmla="*/ 1907790 h 6858000"/>
              <a:gd name="connsiteX883" fmla="*/ 6550221 w 7467600"/>
              <a:gd name="connsiteY883" fmla="*/ 1910729 h 6858000"/>
              <a:gd name="connsiteX884" fmla="*/ 6964438 w 7467600"/>
              <a:gd name="connsiteY884" fmla="*/ 2209505 h 6858000"/>
              <a:gd name="connsiteX885" fmla="*/ 7367862 w 7467600"/>
              <a:gd name="connsiteY885" fmla="*/ 2806833 h 6858000"/>
              <a:gd name="connsiteX886" fmla="*/ 7364329 w 7467600"/>
              <a:gd name="connsiteY886" fmla="*/ 2826907 h 6858000"/>
              <a:gd name="connsiteX887" fmla="*/ 7290545 w 7467600"/>
              <a:gd name="connsiteY887" fmla="*/ 2850663 h 6858000"/>
              <a:gd name="connsiteX888" fmla="*/ 6472036 w 7467600"/>
              <a:gd name="connsiteY888" fmla="*/ 1959003 h 6858000"/>
              <a:gd name="connsiteX889" fmla="*/ 5792897 w 7467600"/>
              <a:gd name="connsiteY889" fmla="*/ 1647747 h 6858000"/>
              <a:gd name="connsiteX890" fmla="*/ 5842751 w 7467600"/>
              <a:gd name="connsiteY890" fmla="*/ 1816112 h 6858000"/>
              <a:gd name="connsiteX891" fmla="*/ 5847424 w 7467600"/>
              <a:gd name="connsiteY891" fmla="*/ 1815776 h 6858000"/>
              <a:gd name="connsiteX892" fmla="*/ 6399821 w 7467600"/>
              <a:gd name="connsiteY892" fmla="*/ 2344799 h 6858000"/>
              <a:gd name="connsiteX893" fmla="*/ 6323232 w 7467600"/>
              <a:gd name="connsiteY893" fmla="*/ 2389634 h 6858000"/>
              <a:gd name="connsiteX894" fmla="*/ 5942958 w 7467600"/>
              <a:gd name="connsiteY894" fmla="*/ 2077708 h 6858000"/>
              <a:gd name="connsiteX895" fmla="*/ 5921559 w 7467600"/>
              <a:gd name="connsiteY895" fmla="*/ 2378596 h 6858000"/>
              <a:gd name="connsiteX896" fmla="*/ 5817651 w 7467600"/>
              <a:gd name="connsiteY896" fmla="*/ 3023919 h 6858000"/>
              <a:gd name="connsiteX897" fmla="*/ 5729634 w 7467600"/>
              <a:gd name="connsiteY897" fmla="*/ 3051849 h 6858000"/>
              <a:gd name="connsiteX898" fmla="*/ 5611018 w 7467600"/>
              <a:gd name="connsiteY898" fmla="*/ 2316769 h 6858000"/>
              <a:gd name="connsiteX899" fmla="*/ 5687608 w 7467600"/>
              <a:gd name="connsiteY899" fmla="*/ 2039972 h 6858000"/>
              <a:gd name="connsiteX900" fmla="*/ 5657554 w 7467600"/>
              <a:gd name="connsiteY900" fmla="*/ 1576445 h 6858000"/>
              <a:gd name="connsiteX901" fmla="*/ 5150475 w 7467600"/>
              <a:gd name="connsiteY901" fmla="*/ 1274012 h 6858000"/>
              <a:gd name="connsiteX902" fmla="*/ 5349142 w 7467600"/>
              <a:gd name="connsiteY902" fmla="*/ 2204405 h 6858000"/>
              <a:gd name="connsiteX903" fmla="*/ 5262214 w 7467600"/>
              <a:gd name="connsiteY903" fmla="*/ 2233836 h 6858000"/>
              <a:gd name="connsiteX904" fmla="*/ 4981539 w 7467600"/>
              <a:gd name="connsiteY904" fmla="*/ 1542201 h 6858000"/>
              <a:gd name="connsiteX905" fmla="*/ 4958461 w 7467600"/>
              <a:gd name="connsiteY905" fmla="*/ 1136957 h 6858000"/>
              <a:gd name="connsiteX906" fmla="*/ 4655015 w 7467600"/>
              <a:gd name="connsiteY906" fmla="*/ 891426 h 6858000"/>
              <a:gd name="connsiteX907" fmla="*/ 4348002 w 7467600"/>
              <a:gd name="connsiteY907" fmla="*/ 2205895 h 6858000"/>
              <a:gd name="connsiteX908" fmla="*/ 4262250 w 7467600"/>
              <a:gd name="connsiteY908" fmla="*/ 2219972 h 6858000"/>
              <a:gd name="connsiteX909" fmla="*/ 4550611 w 7467600"/>
              <a:gd name="connsiteY909" fmla="*/ 817540 h 6858000"/>
              <a:gd name="connsiteX910" fmla="*/ 4564418 w 7467600"/>
              <a:gd name="connsiteY910" fmla="*/ 808293 h 6858000"/>
              <a:gd name="connsiteX911" fmla="*/ 4266388 w 7467600"/>
              <a:gd name="connsiteY911" fmla="*/ 500083 h 6858000"/>
              <a:gd name="connsiteX912" fmla="*/ 4032842 w 7467600"/>
              <a:gd name="connsiteY912" fmla="*/ 211809 h 6858000"/>
              <a:gd name="connsiteX913" fmla="*/ 3882765 w 7467600"/>
              <a:gd name="connsiteY913" fmla="*/ 0 h 6858000"/>
              <a:gd name="connsiteX914" fmla="*/ 3721337 w 7467600"/>
              <a:gd name="connsiteY914" fmla="*/ 0 h 6858000"/>
              <a:gd name="connsiteX915" fmla="*/ 3797544 w 7467600"/>
              <a:gd name="connsiteY915" fmla="*/ 0 h 6858000"/>
              <a:gd name="connsiteX916" fmla="*/ 3775734 w 7467600"/>
              <a:gd name="connsiteY916" fmla="*/ 95131 h 6858000"/>
              <a:gd name="connsiteX917" fmla="*/ 3724807 w 7467600"/>
              <a:gd name="connsiteY917" fmla="*/ 272257 h 6858000"/>
              <a:gd name="connsiteX918" fmla="*/ 3726844 w 7467600"/>
              <a:gd name="connsiteY918" fmla="*/ 282988 h 6858000"/>
              <a:gd name="connsiteX919" fmla="*/ 3742664 w 7467600"/>
              <a:gd name="connsiteY919" fmla="*/ 279918 h 6858000"/>
              <a:gd name="connsiteX920" fmla="*/ 4103910 w 7467600"/>
              <a:gd name="connsiteY920" fmla="*/ 1161917 h 6858000"/>
              <a:gd name="connsiteX921" fmla="*/ 4020269 w 7467600"/>
              <a:gd name="connsiteY921" fmla="*/ 1200406 h 6858000"/>
              <a:gd name="connsiteX922" fmla="*/ 3674882 w 7467600"/>
              <a:gd name="connsiteY922" fmla="*/ 488524 h 6858000"/>
              <a:gd name="connsiteX923" fmla="*/ 3132682 w 7467600"/>
              <a:gd name="connsiteY923" fmla="*/ 1072284 h 6858000"/>
              <a:gd name="connsiteX924" fmla="*/ 2716346 w 7467600"/>
              <a:gd name="connsiteY924" fmla="*/ 1276376 h 6858000"/>
              <a:gd name="connsiteX925" fmla="*/ 2716772 w 7467600"/>
              <a:gd name="connsiteY925" fmla="*/ 1255462 h 6858000"/>
              <a:gd name="connsiteX926" fmla="*/ 3471096 w 7467600"/>
              <a:gd name="connsiteY926" fmla="*/ 437072 h 6858000"/>
              <a:gd name="connsiteX927" fmla="*/ 3639057 w 7467600"/>
              <a:gd name="connsiteY927" fmla="*/ 286334 h 6858000"/>
              <a:gd name="connsiteX928" fmla="*/ 3640309 w 7467600"/>
              <a:gd name="connsiteY928" fmla="*/ 284664 h 6858000"/>
              <a:gd name="connsiteX929" fmla="*/ 3646022 w 7467600"/>
              <a:gd name="connsiteY929" fmla="*/ 276711 h 6858000"/>
              <a:gd name="connsiteX930" fmla="*/ 3707943 w 7467600"/>
              <a:gd name="connsiteY930" fmla="*/ 65958 h 6858000"/>
              <a:gd name="connsiteX931" fmla="*/ 3721337 w 7467600"/>
              <a:gd name="connsiteY931" fmla="*/ 0 h 6858000"/>
              <a:gd name="connsiteX932" fmla="*/ 2867960 w 7467600"/>
              <a:gd name="connsiteY932" fmla="*/ 0 h 6858000"/>
              <a:gd name="connsiteX933" fmla="*/ 2926351 w 7467600"/>
              <a:gd name="connsiteY933" fmla="*/ 0 h 6858000"/>
              <a:gd name="connsiteX934" fmla="*/ 2902823 w 7467600"/>
              <a:gd name="connsiteY934" fmla="*/ 262929 h 6858000"/>
              <a:gd name="connsiteX935" fmla="*/ 2940663 w 7467600"/>
              <a:gd name="connsiteY935" fmla="*/ 140884 h 6858000"/>
              <a:gd name="connsiteX936" fmla="*/ 2947039 w 7467600"/>
              <a:gd name="connsiteY936" fmla="*/ 122524 h 6858000"/>
              <a:gd name="connsiteX937" fmla="*/ 2984316 w 7467600"/>
              <a:gd name="connsiteY937" fmla="*/ 0 h 6858000"/>
              <a:gd name="connsiteX938" fmla="*/ 3016114 w 7467600"/>
              <a:gd name="connsiteY938" fmla="*/ 0 h 6858000"/>
              <a:gd name="connsiteX939" fmla="*/ 2979949 w 7467600"/>
              <a:gd name="connsiteY939" fmla="*/ 119274 h 6858000"/>
              <a:gd name="connsiteX940" fmla="*/ 3023879 w 7467600"/>
              <a:gd name="connsiteY940" fmla="*/ 0 h 6858000"/>
              <a:gd name="connsiteX941" fmla="*/ 3105400 w 7467600"/>
              <a:gd name="connsiteY941" fmla="*/ 0 h 6858000"/>
              <a:gd name="connsiteX942" fmla="*/ 3094669 w 7467600"/>
              <a:gd name="connsiteY942" fmla="*/ 30308 h 6858000"/>
              <a:gd name="connsiteX943" fmla="*/ 2901945 w 7467600"/>
              <a:gd name="connsiteY943" fmla="*/ 466538 h 6858000"/>
              <a:gd name="connsiteX944" fmla="*/ 2815209 w 7467600"/>
              <a:gd name="connsiteY944" fmla="*/ 497361 h 6858000"/>
              <a:gd name="connsiteX945" fmla="*/ 2844845 w 7467600"/>
              <a:gd name="connsiteY945" fmla="*/ 127638 h 6858000"/>
              <a:gd name="connsiteX946" fmla="*/ 2867960 w 7467600"/>
              <a:gd name="connsiteY946" fmla="*/ 0 h 6858000"/>
              <a:gd name="connsiteX947" fmla="*/ 1057230 w 7467600"/>
              <a:gd name="connsiteY947" fmla="*/ 0 h 6858000"/>
              <a:gd name="connsiteX948" fmla="*/ 1111003 w 7467600"/>
              <a:gd name="connsiteY948" fmla="*/ 0 h 6858000"/>
              <a:gd name="connsiteX949" fmla="*/ 1125553 w 7467600"/>
              <a:gd name="connsiteY949" fmla="*/ 52588 h 6858000"/>
              <a:gd name="connsiteX950" fmla="*/ 1304276 w 7467600"/>
              <a:gd name="connsiteY950" fmla="*/ 476275 h 6858000"/>
              <a:gd name="connsiteX951" fmla="*/ 1492066 w 7467600"/>
              <a:gd name="connsiteY951" fmla="*/ 886333 h 6858000"/>
              <a:gd name="connsiteX952" fmla="*/ 1423698 w 7467600"/>
              <a:gd name="connsiteY952" fmla="*/ 710817 h 6858000"/>
              <a:gd name="connsiteX953" fmla="*/ 1357609 w 7467600"/>
              <a:gd name="connsiteY953" fmla="*/ 532892 h 6858000"/>
              <a:gd name="connsiteX954" fmla="*/ 1309550 w 7467600"/>
              <a:gd name="connsiteY954" fmla="*/ 374031 h 6858000"/>
              <a:gd name="connsiteX955" fmla="*/ 1193673 w 7467600"/>
              <a:gd name="connsiteY955" fmla="*/ 49533 h 6858000"/>
              <a:gd name="connsiteX956" fmla="*/ 1164391 w 7467600"/>
              <a:gd name="connsiteY956" fmla="*/ 0 h 6858000"/>
              <a:gd name="connsiteX957" fmla="*/ 1200666 w 7467600"/>
              <a:gd name="connsiteY957" fmla="*/ 0 h 6858000"/>
              <a:gd name="connsiteX958" fmla="*/ 1223408 w 7467600"/>
              <a:gd name="connsiteY958" fmla="*/ 38996 h 6858000"/>
              <a:gd name="connsiteX959" fmla="*/ 1339635 w 7467600"/>
              <a:gd name="connsiteY959" fmla="*/ 365517 h 6858000"/>
              <a:gd name="connsiteX960" fmla="*/ 1387469 w 7467600"/>
              <a:gd name="connsiteY960" fmla="*/ 523079 h 6858000"/>
              <a:gd name="connsiteX961" fmla="*/ 1452685 w 7467600"/>
              <a:gd name="connsiteY961" fmla="*/ 699806 h 6858000"/>
              <a:gd name="connsiteX962" fmla="*/ 1492092 w 7467600"/>
              <a:gd name="connsiteY962" fmla="*/ 800424 h 6858000"/>
              <a:gd name="connsiteX963" fmla="*/ 1455302 w 7467600"/>
              <a:gd name="connsiteY963" fmla="*/ 632913 h 6858000"/>
              <a:gd name="connsiteX964" fmla="*/ 1222336 w 7467600"/>
              <a:gd name="connsiteY964" fmla="*/ 9480 h 6858000"/>
              <a:gd name="connsiteX965" fmla="*/ 1214634 w 7467600"/>
              <a:gd name="connsiteY965" fmla="*/ 0 h 6858000"/>
              <a:gd name="connsiteX966" fmla="*/ 1289827 w 7467600"/>
              <a:gd name="connsiteY966" fmla="*/ 0 h 6858000"/>
              <a:gd name="connsiteX967" fmla="*/ 1321076 w 7467600"/>
              <a:gd name="connsiteY967" fmla="*/ 59722 h 6858000"/>
              <a:gd name="connsiteX968" fmla="*/ 1512579 w 7467600"/>
              <a:gd name="connsiteY968" fmla="*/ 626441 h 6858000"/>
              <a:gd name="connsiteX969" fmla="*/ 1506076 w 7467600"/>
              <a:gd name="connsiteY969" fmla="*/ 1089289 h 6858000"/>
              <a:gd name="connsiteX970" fmla="*/ 1486346 w 7467600"/>
              <a:gd name="connsiteY970" fmla="*/ 1079919 h 6858000"/>
              <a:gd name="connsiteX971" fmla="*/ 1070511 w 7467600"/>
              <a:gd name="connsiteY971" fmla="*/ 48609 h 6858000"/>
              <a:gd name="connsiteX972" fmla="*/ 1057230 w 7467600"/>
              <a:gd name="connsiteY972" fmla="*/ 0 h 6858000"/>
              <a:gd name="connsiteX973" fmla="*/ 43151 w 7467600"/>
              <a:gd name="connsiteY973" fmla="*/ 0 h 6858000"/>
              <a:gd name="connsiteX974" fmla="*/ 95283 w 7467600"/>
              <a:gd name="connsiteY974" fmla="*/ 0 h 6858000"/>
              <a:gd name="connsiteX975" fmla="*/ 300708 w 7467600"/>
              <a:gd name="connsiteY975" fmla="*/ 154571 h 6858000"/>
              <a:gd name="connsiteX976" fmla="*/ 530414 w 7467600"/>
              <a:gd name="connsiteY976" fmla="*/ 354673 h 6858000"/>
              <a:gd name="connsiteX977" fmla="*/ 333785 w 7467600"/>
              <a:gd name="connsiteY977" fmla="*/ 161564 h 6858000"/>
              <a:gd name="connsiteX978" fmla="*/ 147005 w 7467600"/>
              <a:gd name="connsiteY978" fmla="*/ 0 h 6858000"/>
              <a:gd name="connsiteX979" fmla="*/ 272509 w 7467600"/>
              <a:gd name="connsiteY979" fmla="*/ 0 h 6858000"/>
              <a:gd name="connsiteX980" fmla="*/ 326276 w 7467600"/>
              <a:gd name="connsiteY980" fmla="*/ 45847 h 6858000"/>
              <a:gd name="connsiteX981" fmla="*/ 823759 w 7467600"/>
              <a:gd name="connsiteY981" fmla="*/ 574145 h 6858000"/>
              <a:gd name="connsiteX982" fmla="*/ 811254 w 7467600"/>
              <a:gd name="connsiteY982" fmla="*/ 665546 h 6858000"/>
              <a:gd name="connsiteX983" fmla="*/ 154042 w 7467600"/>
              <a:gd name="connsiteY983" fmla="*/ 261522 h 6858000"/>
              <a:gd name="connsiteX984" fmla="*/ 13550 w 7467600"/>
              <a:gd name="connsiteY984" fmla="*/ 158423 h 6858000"/>
              <a:gd name="connsiteX985" fmla="*/ 0 w 7467600"/>
              <a:gd name="connsiteY985" fmla="*/ 146618 h 6858000"/>
              <a:gd name="connsiteX986" fmla="*/ 0 w 7467600"/>
              <a:gd name="connsiteY986" fmla="*/ 59161 h 6858000"/>
              <a:gd name="connsiteX987" fmla="*/ 45427 w 7467600"/>
              <a:gd name="connsiteY987" fmla="*/ 101078 h 6858000"/>
              <a:gd name="connsiteX988" fmla="*/ 630103 w 7467600"/>
              <a:gd name="connsiteY988" fmla="*/ 485885 h 6858000"/>
              <a:gd name="connsiteX989" fmla="*/ 532040 w 7467600"/>
              <a:gd name="connsiteY989" fmla="*/ 399359 h 6858000"/>
              <a:gd name="connsiteX990" fmla="*/ 517618 w 7467600"/>
              <a:gd name="connsiteY990" fmla="*/ 385726 h 6858000"/>
              <a:gd name="connsiteX991" fmla="*/ 285074 w 7467600"/>
              <a:gd name="connsiteY991" fmla="*/ 182755 h 6858000"/>
              <a:gd name="connsiteX992" fmla="*/ 43151 w 7467600"/>
              <a:gd name="connsiteY99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1903353 w 7467600"/>
              <a:gd name="connsiteY136" fmla="*/ 5044827 h 6858000"/>
              <a:gd name="connsiteX137" fmla="*/ 1936931 w 7467600"/>
              <a:gd name="connsiteY137" fmla="*/ 5093954 h 6858000"/>
              <a:gd name="connsiteX138" fmla="*/ 2195868 w 7467600"/>
              <a:gd name="connsiteY138" fmla="*/ 5396574 h 6858000"/>
              <a:gd name="connsiteX139" fmla="*/ 2088852 w 7467600"/>
              <a:gd name="connsiteY139" fmla="*/ 5166123 h 6858000"/>
              <a:gd name="connsiteX140" fmla="*/ 1958241 w 7467600"/>
              <a:gd name="connsiteY140" fmla="*/ 5067955 h 6858000"/>
              <a:gd name="connsiteX141" fmla="*/ 1903353 w 7467600"/>
              <a:gd name="connsiteY141" fmla="*/ 5044827 h 6858000"/>
              <a:gd name="connsiteX142" fmla="*/ 1979378 w 7467600"/>
              <a:gd name="connsiteY142" fmla="*/ 4769504 h 6858000"/>
              <a:gd name="connsiteX143" fmla="*/ 2882120 w 7467600"/>
              <a:gd name="connsiteY143" fmla="*/ 5064547 h 6858000"/>
              <a:gd name="connsiteX144" fmla="*/ 2793103 w 7467600"/>
              <a:gd name="connsiteY144" fmla="*/ 5039699 h 6858000"/>
              <a:gd name="connsiteX145" fmla="*/ 2770041 w 7467600"/>
              <a:gd name="connsiteY145" fmla="*/ 5033634 h 6858000"/>
              <a:gd name="connsiteX146" fmla="*/ 1979378 w 7467600"/>
              <a:gd name="connsiteY146" fmla="*/ 4769504 h 6858000"/>
              <a:gd name="connsiteX147" fmla="*/ 1927410 w 7467600"/>
              <a:gd name="connsiteY147" fmla="*/ 4716164 h 6858000"/>
              <a:gd name="connsiteX148" fmla="*/ 1959587 w 7467600"/>
              <a:gd name="connsiteY148" fmla="*/ 4728849 h 6858000"/>
              <a:gd name="connsiteX149" fmla="*/ 2777707 w 7467600"/>
              <a:gd name="connsiteY149" fmla="*/ 5003991 h 6858000"/>
              <a:gd name="connsiteX150" fmla="*/ 2800768 w 7467600"/>
              <a:gd name="connsiteY150" fmla="*/ 5010056 h 6858000"/>
              <a:gd name="connsiteX151" fmla="*/ 2879408 w 7467600"/>
              <a:gd name="connsiteY151" fmla="*/ 5031590 h 6858000"/>
              <a:gd name="connsiteX152" fmla="*/ 2862295 w 7467600"/>
              <a:gd name="connsiteY152" fmla="*/ 5022958 h 6858000"/>
              <a:gd name="connsiteX153" fmla="*/ 2813343 w 7467600"/>
              <a:gd name="connsiteY153" fmla="*/ 4998369 h 6858000"/>
              <a:gd name="connsiteX154" fmla="*/ 2646245 w 7467600"/>
              <a:gd name="connsiteY154" fmla="*/ 4930999 h 6858000"/>
              <a:gd name="connsiteX155" fmla="*/ 1999243 w 7467600"/>
              <a:gd name="connsiteY155" fmla="*/ 4730524 h 6858000"/>
              <a:gd name="connsiteX156" fmla="*/ 1979527 w 7467600"/>
              <a:gd name="connsiteY156" fmla="*/ 4726651 h 6858000"/>
              <a:gd name="connsiteX157" fmla="*/ 1927410 w 7467600"/>
              <a:gd name="connsiteY157" fmla="*/ 4716164 h 6858000"/>
              <a:gd name="connsiteX158" fmla="*/ 1997014 w 7467600"/>
              <a:gd name="connsiteY158" fmla="*/ 4698007 h 6858000"/>
              <a:gd name="connsiteX159" fmla="*/ 2005458 w 7467600"/>
              <a:gd name="connsiteY159" fmla="*/ 4699540 h 6858000"/>
              <a:gd name="connsiteX160" fmla="*/ 2657186 w 7467600"/>
              <a:gd name="connsiteY160" fmla="*/ 4901687 h 6858000"/>
              <a:gd name="connsiteX161" fmla="*/ 2826662 w 7467600"/>
              <a:gd name="connsiteY161" fmla="*/ 4970362 h 6858000"/>
              <a:gd name="connsiteX162" fmla="*/ 2876100 w 7467600"/>
              <a:gd name="connsiteY162" fmla="*/ 4995397 h 6858000"/>
              <a:gd name="connsiteX163" fmla="*/ 3042600 w 7467600"/>
              <a:gd name="connsiteY163" fmla="*/ 5059532 h 6858000"/>
              <a:gd name="connsiteX164" fmla="*/ 1997014 w 7467600"/>
              <a:gd name="connsiteY164" fmla="*/ 4698007 h 6858000"/>
              <a:gd name="connsiteX165" fmla="*/ 2305292 w 7467600"/>
              <a:gd name="connsiteY165" fmla="*/ 4219492 h 6858000"/>
              <a:gd name="connsiteX166" fmla="*/ 3360922 w 7467600"/>
              <a:gd name="connsiteY166" fmla="*/ 4529373 h 6858000"/>
              <a:gd name="connsiteX167" fmla="*/ 3492420 w 7467600"/>
              <a:gd name="connsiteY167" fmla="*/ 4510145 h 6858000"/>
              <a:gd name="connsiteX168" fmla="*/ 3364086 w 7467600"/>
              <a:gd name="connsiteY168" fmla="*/ 4480340 h 6858000"/>
              <a:gd name="connsiteX169" fmla="*/ 3225818 w 7467600"/>
              <a:gd name="connsiteY169" fmla="*/ 4411822 h 6858000"/>
              <a:gd name="connsiteX170" fmla="*/ 3129696 w 7467600"/>
              <a:gd name="connsiteY170" fmla="*/ 4360704 h 6858000"/>
              <a:gd name="connsiteX171" fmla="*/ 2814545 w 7467600"/>
              <a:gd name="connsiteY171" fmla="*/ 4282955 h 6858000"/>
              <a:gd name="connsiteX172" fmla="*/ 2305292 w 7467600"/>
              <a:gd name="connsiteY172" fmla="*/ 4219492 h 6858000"/>
              <a:gd name="connsiteX173" fmla="*/ 2626982 w 7467600"/>
              <a:gd name="connsiteY173" fmla="*/ 4206450 h 6858000"/>
              <a:gd name="connsiteX174" fmla="*/ 2490617 w 7467600"/>
              <a:gd name="connsiteY174" fmla="*/ 4206951 h 6858000"/>
              <a:gd name="connsiteX175" fmla="*/ 2819869 w 7467600"/>
              <a:gd name="connsiteY175" fmla="*/ 4252936 h 6858000"/>
              <a:gd name="connsiteX176" fmla="*/ 3143018 w 7467600"/>
              <a:gd name="connsiteY176" fmla="*/ 4332698 h 6858000"/>
              <a:gd name="connsiteX177" fmla="*/ 3241520 w 7467600"/>
              <a:gd name="connsiteY177" fmla="*/ 4385112 h 6858000"/>
              <a:gd name="connsiteX178" fmla="*/ 3374575 w 7467600"/>
              <a:gd name="connsiteY178" fmla="*/ 4451517 h 6858000"/>
              <a:gd name="connsiteX179" fmla="*/ 3505221 w 7467600"/>
              <a:gd name="connsiteY179" fmla="*/ 4480757 h 6858000"/>
              <a:gd name="connsiteX180" fmla="*/ 2626982 w 7467600"/>
              <a:gd name="connsiteY180" fmla="*/ 4206450 h 6858000"/>
              <a:gd name="connsiteX181" fmla="*/ 1310106 w 7467600"/>
              <a:gd name="connsiteY181" fmla="*/ 3943217 h 6858000"/>
              <a:gd name="connsiteX182" fmla="*/ 854994 w 7467600"/>
              <a:gd name="connsiteY182" fmla="*/ 4399136 h 6858000"/>
              <a:gd name="connsiteX183" fmla="*/ 742462 w 7467600"/>
              <a:gd name="connsiteY183" fmla="*/ 4594648 h 6858000"/>
              <a:gd name="connsiteX184" fmla="*/ 820602 w 7467600"/>
              <a:gd name="connsiteY184" fmla="*/ 4485915 h 6858000"/>
              <a:gd name="connsiteX185" fmla="*/ 878295 w 7467600"/>
              <a:gd name="connsiteY185" fmla="*/ 4403594 h 6858000"/>
              <a:gd name="connsiteX186" fmla="*/ 1240607 w 7467600"/>
              <a:gd name="connsiteY186" fmla="*/ 4010401 h 6858000"/>
              <a:gd name="connsiteX187" fmla="*/ 1310106 w 7467600"/>
              <a:gd name="connsiteY187" fmla="*/ 3943217 h 6858000"/>
              <a:gd name="connsiteX188" fmla="*/ 1423113 w 7467600"/>
              <a:gd name="connsiteY188" fmla="*/ 3874565 h 6858000"/>
              <a:gd name="connsiteX189" fmla="*/ 1260565 w 7467600"/>
              <a:gd name="connsiteY189" fmla="*/ 4031982 h 6858000"/>
              <a:gd name="connsiteX190" fmla="*/ 901900 w 7467600"/>
              <a:gd name="connsiteY190" fmla="*/ 4421236 h 6858000"/>
              <a:gd name="connsiteX191" fmla="*/ 845044 w 7467600"/>
              <a:gd name="connsiteY191" fmla="*/ 4502436 h 6858000"/>
              <a:gd name="connsiteX192" fmla="*/ 685926 w 7467600"/>
              <a:gd name="connsiteY192" fmla="*/ 4703069 h 6858000"/>
              <a:gd name="connsiteX193" fmla="*/ 684248 w 7467600"/>
              <a:gd name="connsiteY193" fmla="*/ 4706721 h 6858000"/>
              <a:gd name="connsiteX194" fmla="*/ 1423113 w 7467600"/>
              <a:gd name="connsiteY194" fmla="*/ 3874565 h 6858000"/>
              <a:gd name="connsiteX195" fmla="*/ 3316479 w 7467600"/>
              <a:gd name="connsiteY195" fmla="*/ 3872136 h 6858000"/>
              <a:gd name="connsiteX196" fmla="*/ 3546806 w 7467600"/>
              <a:gd name="connsiteY196" fmla="*/ 4356139 h 6858000"/>
              <a:gd name="connsiteX197" fmla="*/ 3364433 w 7467600"/>
              <a:gd name="connsiteY197" fmla="*/ 3953121 h 6858000"/>
              <a:gd name="connsiteX198" fmla="*/ 3316479 w 7467600"/>
              <a:gd name="connsiteY198" fmla="*/ 3872136 h 6858000"/>
              <a:gd name="connsiteX199" fmla="*/ 3291335 w 7467600"/>
              <a:gd name="connsiteY199" fmla="*/ 3767420 h 6858000"/>
              <a:gd name="connsiteX200" fmla="*/ 3390805 w 7467600"/>
              <a:gd name="connsiteY200" fmla="*/ 3937163 h 6858000"/>
              <a:gd name="connsiteX201" fmla="*/ 3579062 w 7467600"/>
              <a:gd name="connsiteY201" fmla="*/ 4359040 h 6858000"/>
              <a:gd name="connsiteX202" fmla="*/ 3467355 w 7467600"/>
              <a:gd name="connsiteY202" fmla="*/ 3988130 h 6858000"/>
              <a:gd name="connsiteX203" fmla="*/ 3310753 w 7467600"/>
              <a:gd name="connsiteY203" fmla="*/ 3787140 h 6858000"/>
              <a:gd name="connsiteX204" fmla="*/ 3291335 w 7467600"/>
              <a:gd name="connsiteY204" fmla="*/ 3767420 h 6858000"/>
              <a:gd name="connsiteX205" fmla="*/ 1635889 w 7467600"/>
              <a:gd name="connsiteY205" fmla="*/ 3709494 h 6858000"/>
              <a:gd name="connsiteX206" fmla="*/ 1634800 w 7467600"/>
              <a:gd name="connsiteY206" fmla="*/ 3731111 h 6858000"/>
              <a:gd name="connsiteX207" fmla="*/ 1635889 w 7467600"/>
              <a:gd name="connsiteY207" fmla="*/ 3709494 h 6858000"/>
              <a:gd name="connsiteX208" fmla="*/ 1510397 w 7467600"/>
              <a:gd name="connsiteY208" fmla="*/ 3684705 h 6858000"/>
              <a:gd name="connsiteX209" fmla="*/ 1146550 w 7467600"/>
              <a:gd name="connsiteY209" fmla="*/ 3802012 h 6858000"/>
              <a:gd name="connsiteX210" fmla="*/ 698834 w 7467600"/>
              <a:gd name="connsiteY210" fmla="*/ 3952272 h 6858000"/>
              <a:gd name="connsiteX211" fmla="*/ 34256 w 7467600"/>
              <a:gd name="connsiteY211" fmla="*/ 4347603 h 6858000"/>
              <a:gd name="connsiteX212" fmla="*/ 527241 w 7467600"/>
              <a:gd name="connsiteY212" fmla="*/ 4065078 h 6858000"/>
              <a:gd name="connsiteX213" fmla="*/ 1510397 w 7467600"/>
              <a:gd name="connsiteY213" fmla="*/ 3684705 h 6858000"/>
              <a:gd name="connsiteX214" fmla="*/ 1313114 w 7467600"/>
              <a:gd name="connsiteY214" fmla="*/ 3655216 h 6858000"/>
              <a:gd name="connsiteX215" fmla="*/ 1109304 w 7467600"/>
              <a:gd name="connsiteY215" fmla="*/ 3669030 h 6858000"/>
              <a:gd name="connsiteX216" fmla="*/ 8129 w 7467600"/>
              <a:gd name="connsiteY216" fmla="*/ 4330519 h 6858000"/>
              <a:gd name="connsiteX217" fmla="*/ 687572 w 7467600"/>
              <a:gd name="connsiteY217" fmla="*/ 3925629 h 6858000"/>
              <a:gd name="connsiteX218" fmla="*/ 1138365 w 7467600"/>
              <a:gd name="connsiteY218" fmla="*/ 3774515 h 6858000"/>
              <a:gd name="connsiteX219" fmla="*/ 1505579 w 7467600"/>
              <a:gd name="connsiteY219" fmla="*/ 3655526 h 6858000"/>
              <a:gd name="connsiteX220" fmla="*/ 1313114 w 7467600"/>
              <a:gd name="connsiteY220" fmla="*/ 3655216 h 6858000"/>
              <a:gd name="connsiteX221" fmla="*/ 3655073 w 7467600"/>
              <a:gd name="connsiteY221" fmla="*/ 3650884 h 6858000"/>
              <a:gd name="connsiteX222" fmla="*/ 3989938 w 7467600"/>
              <a:gd name="connsiteY222" fmla="*/ 3991685 h 6858000"/>
              <a:gd name="connsiteX223" fmla="*/ 4393907 w 7467600"/>
              <a:gd name="connsiteY223" fmla="*/ 4261258 h 6858000"/>
              <a:gd name="connsiteX224" fmla="*/ 4648051 w 7467600"/>
              <a:gd name="connsiteY224" fmla="*/ 4374051 h 6858000"/>
              <a:gd name="connsiteX225" fmla="*/ 4383389 w 7467600"/>
              <a:gd name="connsiteY225" fmla="*/ 4184369 h 6858000"/>
              <a:gd name="connsiteX226" fmla="*/ 4165508 w 7467600"/>
              <a:gd name="connsiteY226" fmla="*/ 4035196 h 6858000"/>
              <a:gd name="connsiteX227" fmla="*/ 4068162 w 7467600"/>
              <a:gd name="connsiteY227" fmla="*/ 3953394 h 6858000"/>
              <a:gd name="connsiteX228" fmla="*/ 3981416 w 7467600"/>
              <a:gd name="connsiteY228" fmla="*/ 3880482 h 6858000"/>
              <a:gd name="connsiteX229" fmla="*/ 3800147 w 7467600"/>
              <a:gd name="connsiteY229" fmla="*/ 3749872 h 6858000"/>
              <a:gd name="connsiteX230" fmla="*/ 3655073 w 7467600"/>
              <a:gd name="connsiteY230" fmla="*/ 3650884 h 6858000"/>
              <a:gd name="connsiteX231" fmla="*/ 3670252 w 7467600"/>
              <a:gd name="connsiteY231" fmla="*/ 3622798 h 6858000"/>
              <a:gd name="connsiteX232" fmla="*/ 3817258 w 7467600"/>
              <a:gd name="connsiteY232" fmla="*/ 3723577 h 6858000"/>
              <a:gd name="connsiteX233" fmla="*/ 4000461 w 7467600"/>
              <a:gd name="connsiteY233" fmla="*/ 3855966 h 6858000"/>
              <a:gd name="connsiteX234" fmla="*/ 4088180 w 7467600"/>
              <a:gd name="connsiteY234" fmla="*/ 3929774 h 6858000"/>
              <a:gd name="connsiteX235" fmla="*/ 4184555 w 7467600"/>
              <a:gd name="connsiteY235" fmla="*/ 4010683 h 6858000"/>
              <a:gd name="connsiteX236" fmla="*/ 4399563 w 7467600"/>
              <a:gd name="connsiteY236" fmla="*/ 4158106 h 6858000"/>
              <a:gd name="connsiteX237" fmla="*/ 4684469 w 7467600"/>
              <a:gd name="connsiteY237" fmla="*/ 4364680 h 6858000"/>
              <a:gd name="connsiteX238" fmla="*/ 4690271 w 7467600"/>
              <a:gd name="connsiteY238" fmla="*/ 4370034 h 6858000"/>
              <a:gd name="connsiteX239" fmla="*/ 4136093 w 7467600"/>
              <a:gd name="connsiteY239" fmla="*/ 3858466 h 6858000"/>
              <a:gd name="connsiteX240" fmla="*/ 3670252 w 7467600"/>
              <a:gd name="connsiteY240" fmla="*/ 3622798 h 6858000"/>
              <a:gd name="connsiteX241" fmla="*/ 4440129 w 7467600"/>
              <a:gd name="connsiteY241" fmla="*/ 3448571 h 6858000"/>
              <a:gd name="connsiteX242" fmla="*/ 4856525 w 7467600"/>
              <a:gd name="connsiteY242" fmla="*/ 3915351 h 6858000"/>
              <a:gd name="connsiteX243" fmla="*/ 5059055 w 7467600"/>
              <a:gd name="connsiteY243" fmla="*/ 4108918 h 6858000"/>
              <a:gd name="connsiteX244" fmla="*/ 5290070 w 7467600"/>
              <a:gd name="connsiteY244" fmla="*/ 4263619 h 6858000"/>
              <a:gd name="connsiteX245" fmla="*/ 4834991 w 7467600"/>
              <a:gd name="connsiteY245" fmla="*/ 3830985 h 6858000"/>
              <a:gd name="connsiteX246" fmla="*/ 4440129 w 7467600"/>
              <a:gd name="connsiteY246" fmla="*/ 3448571 h 6858000"/>
              <a:gd name="connsiteX247" fmla="*/ 4441737 w 7467600"/>
              <a:gd name="connsiteY247" fmla="*/ 3399734 h 6858000"/>
              <a:gd name="connsiteX248" fmla="*/ 4431236 w 7467600"/>
              <a:gd name="connsiteY248" fmla="*/ 3400954 h 6858000"/>
              <a:gd name="connsiteX249" fmla="*/ 4557150 w 7467600"/>
              <a:gd name="connsiteY249" fmla="*/ 3510023 h 6858000"/>
              <a:gd name="connsiteX250" fmla="*/ 4856936 w 7467600"/>
              <a:gd name="connsiteY250" fmla="*/ 3809146 h 6858000"/>
              <a:gd name="connsiteX251" fmla="*/ 5111996 w 7467600"/>
              <a:gd name="connsiteY251" fmla="*/ 4065759 h 6858000"/>
              <a:gd name="connsiteX252" fmla="*/ 5388878 w 7467600"/>
              <a:gd name="connsiteY252" fmla="*/ 4300185 h 6858000"/>
              <a:gd name="connsiteX253" fmla="*/ 5425556 w 7467600"/>
              <a:gd name="connsiteY253" fmla="*/ 4308967 h 6858000"/>
              <a:gd name="connsiteX254" fmla="*/ 4943646 w 7467600"/>
              <a:gd name="connsiteY254" fmla="*/ 3822916 h 6858000"/>
              <a:gd name="connsiteX255" fmla="*/ 4594837 w 7467600"/>
              <a:gd name="connsiteY255" fmla="*/ 3532274 h 6858000"/>
              <a:gd name="connsiteX256" fmla="*/ 4441737 w 7467600"/>
              <a:gd name="connsiteY256" fmla="*/ 3399734 h 6858000"/>
              <a:gd name="connsiteX257" fmla="*/ 5425834 w 7467600"/>
              <a:gd name="connsiteY257" fmla="*/ 3162785 h 6858000"/>
              <a:gd name="connsiteX258" fmla="*/ 5401644 w 7467600"/>
              <a:gd name="connsiteY258" fmla="*/ 3617847 h 6858000"/>
              <a:gd name="connsiteX259" fmla="*/ 5467256 w 7467600"/>
              <a:gd name="connsiteY259" fmla="*/ 4175494 h 6858000"/>
              <a:gd name="connsiteX260" fmla="*/ 5448069 w 7467600"/>
              <a:gd name="connsiteY260" fmla="*/ 3567554 h 6858000"/>
              <a:gd name="connsiteX261" fmla="*/ 5425834 w 7467600"/>
              <a:gd name="connsiteY261" fmla="*/ 3162785 h 6858000"/>
              <a:gd name="connsiteX262" fmla="*/ 1318687 w 7467600"/>
              <a:gd name="connsiteY262" fmla="*/ 3113840 h 6858000"/>
              <a:gd name="connsiteX263" fmla="*/ 1066793 w 7467600"/>
              <a:gd name="connsiteY263" fmla="*/ 3212171 h 6858000"/>
              <a:gd name="connsiteX264" fmla="*/ 993319 w 7467600"/>
              <a:gd name="connsiteY264" fmla="*/ 3247648 h 6858000"/>
              <a:gd name="connsiteX265" fmla="*/ 853081 w 7467600"/>
              <a:gd name="connsiteY265" fmla="*/ 3312410 h 6858000"/>
              <a:gd name="connsiteX266" fmla="*/ 805957 w 7467600"/>
              <a:gd name="connsiteY266" fmla="*/ 3330443 h 6858000"/>
              <a:gd name="connsiteX267" fmla="*/ 1318687 w 7467600"/>
              <a:gd name="connsiteY267" fmla="*/ 3113840 h 6858000"/>
              <a:gd name="connsiteX268" fmla="*/ 5453702 w 7467600"/>
              <a:gd name="connsiteY268" fmla="*/ 3090882 h 6858000"/>
              <a:gd name="connsiteX269" fmla="*/ 5480135 w 7467600"/>
              <a:gd name="connsiteY269" fmla="*/ 3565802 h 6858000"/>
              <a:gd name="connsiteX270" fmla="*/ 5499023 w 7467600"/>
              <a:gd name="connsiteY270" fmla="*/ 4166310 h 6858000"/>
              <a:gd name="connsiteX271" fmla="*/ 5547022 w 7467600"/>
              <a:gd name="connsiteY271" fmla="*/ 3607838 h 6858000"/>
              <a:gd name="connsiteX272" fmla="*/ 5515964 w 7467600"/>
              <a:gd name="connsiteY272" fmla="*/ 3378541 h 6858000"/>
              <a:gd name="connsiteX273" fmla="*/ 5453702 w 7467600"/>
              <a:gd name="connsiteY273" fmla="*/ 3090882 h 6858000"/>
              <a:gd name="connsiteX274" fmla="*/ 1238695 w 7467600"/>
              <a:gd name="connsiteY274" fmla="*/ 3076820 h 6858000"/>
              <a:gd name="connsiteX275" fmla="*/ 716371 w 7467600"/>
              <a:gd name="connsiteY275" fmla="*/ 3293249 h 6858000"/>
              <a:gd name="connsiteX276" fmla="*/ 579522 w 7467600"/>
              <a:gd name="connsiteY276" fmla="*/ 3371759 h 6858000"/>
              <a:gd name="connsiteX277" fmla="*/ 600288 w 7467600"/>
              <a:gd name="connsiteY277" fmla="*/ 3365555 h 6858000"/>
              <a:gd name="connsiteX278" fmla="*/ 840692 w 7467600"/>
              <a:gd name="connsiteY278" fmla="*/ 3284921 h 6858000"/>
              <a:gd name="connsiteX279" fmla="*/ 979248 w 7467600"/>
              <a:gd name="connsiteY279" fmla="*/ 3221003 h 6858000"/>
              <a:gd name="connsiteX280" fmla="*/ 1053282 w 7467600"/>
              <a:gd name="connsiteY280" fmla="*/ 3185247 h 6858000"/>
              <a:gd name="connsiteX281" fmla="*/ 1320603 w 7467600"/>
              <a:gd name="connsiteY281" fmla="*/ 3081281 h 6858000"/>
              <a:gd name="connsiteX282" fmla="*/ 1238695 w 7467600"/>
              <a:gd name="connsiteY282" fmla="*/ 3076820 h 6858000"/>
              <a:gd name="connsiteX283" fmla="*/ 5425627 w 7467600"/>
              <a:gd name="connsiteY283" fmla="*/ 2954192 h 6858000"/>
              <a:gd name="connsiteX284" fmla="*/ 5470770 w 7467600"/>
              <a:gd name="connsiteY284" fmla="*/ 3005435 h 6858000"/>
              <a:gd name="connsiteX285" fmla="*/ 5519779 w 7467600"/>
              <a:gd name="connsiteY285" fmla="*/ 4359223 h 6858000"/>
              <a:gd name="connsiteX286" fmla="*/ 5520293 w 7467600"/>
              <a:gd name="connsiteY286" fmla="*/ 4360602 h 6858000"/>
              <a:gd name="connsiteX287" fmla="*/ 5767221 w 7467600"/>
              <a:gd name="connsiteY287" fmla="*/ 4665564 h 6858000"/>
              <a:gd name="connsiteX288" fmla="*/ 6937169 w 7467600"/>
              <a:gd name="connsiteY288" fmla="*/ 4815941 h 6858000"/>
              <a:gd name="connsiteX289" fmla="*/ 6953922 w 7467600"/>
              <a:gd name="connsiteY289" fmla="*/ 4890068 h 6858000"/>
              <a:gd name="connsiteX290" fmla="*/ 6071359 w 7467600"/>
              <a:gd name="connsiteY290" fmla="*/ 4770770 h 6858000"/>
              <a:gd name="connsiteX291" fmla="*/ 6038839 w 7467600"/>
              <a:gd name="connsiteY291" fmla="*/ 4764474 h 6858000"/>
              <a:gd name="connsiteX292" fmla="*/ 6038706 w 7467600"/>
              <a:gd name="connsiteY292" fmla="*/ 4763847 h 6858000"/>
              <a:gd name="connsiteX293" fmla="*/ 6037784 w 7467600"/>
              <a:gd name="connsiteY293" fmla="*/ 4764270 h 6858000"/>
              <a:gd name="connsiteX294" fmla="*/ 6038839 w 7467600"/>
              <a:gd name="connsiteY294" fmla="*/ 4764474 h 6858000"/>
              <a:gd name="connsiteX295" fmla="*/ 6040338 w 7467600"/>
              <a:gd name="connsiteY295" fmla="*/ 4771418 h 6858000"/>
              <a:gd name="connsiteX296" fmla="*/ 6024488 w 7467600"/>
              <a:gd name="connsiteY296" fmla="*/ 4809903 h 6858000"/>
              <a:gd name="connsiteX297" fmla="*/ 5599771 w 7467600"/>
              <a:gd name="connsiteY297" fmla="*/ 5509652 h 6858000"/>
              <a:gd name="connsiteX298" fmla="*/ 5548843 w 7467600"/>
              <a:gd name="connsiteY298" fmla="*/ 5563845 h 6858000"/>
              <a:gd name="connsiteX299" fmla="*/ 5940952 w 7467600"/>
              <a:gd name="connsiteY299" fmla="*/ 6250028 h 6858000"/>
              <a:gd name="connsiteX300" fmla="*/ 6043441 w 7467600"/>
              <a:gd name="connsiteY300" fmla="*/ 6665847 h 6858000"/>
              <a:gd name="connsiteX301" fmla="*/ 6093432 w 7467600"/>
              <a:gd name="connsiteY301" fmla="*/ 6858000 h 6858000"/>
              <a:gd name="connsiteX302" fmla="*/ 6034344 w 7467600"/>
              <a:gd name="connsiteY302" fmla="*/ 6858000 h 6858000"/>
              <a:gd name="connsiteX303" fmla="*/ 6026679 w 7467600"/>
              <a:gd name="connsiteY303" fmla="*/ 6836959 h 6858000"/>
              <a:gd name="connsiteX304" fmla="*/ 5800441 w 7467600"/>
              <a:gd name="connsiteY304" fmla="*/ 6335286 h 6858000"/>
              <a:gd name="connsiteX305" fmla="*/ 5526562 w 7467600"/>
              <a:gd name="connsiteY305" fmla="*/ 5705388 h 6858000"/>
              <a:gd name="connsiteX306" fmla="*/ 5519640 w 7467600"/>
              <a:gd name="connsiteY306" fmla="*/ 5683774 h 6858000"/>
              <a:gd name="connsiteX307" fmla="*/ 5844559 w 7467600"/>
              <a:gd name="connsiteY307" fmla="*/ 6553349 h 6858000"/>
              <a:gd name="connsiteX308" fmla="*/ 5975994 w 7467600"/>
              <a:gd name="connsiteY308" fmla="*/ 6858000 h 6858000"/>
              <a:gd name="connsiteX309" fmla="*/ 5898547 w 7467600"/>
              <a:gd name="connsiteY309" fmla="*/ 6858000 h 6858000"/>
              <a:gd name="connsiteX310" fmla="*/ 5682041 w 7467600"/>
              <a:gd name="connsiteY310" fmla="*/ 6355860 h 6858000"/>
              <a:gd name="connsiteX311" fmla="*/ 5461758 w 7467600"/>
              <a:gd name="connsiteY311" fmla="*/ 5820220 h 6858000"/>
              <a:gd name="connsiteX312" fmla="*/ 5237282 w 7467600"/>
              <a:gd name="connsiteY312" fmla="*/ 6579086 h 6858000"/>
              <a:gd name="connsiteX313" fmla="*/ 5115009 w 7467600"/>
              <a:gd name="connsiteY313" fmla="*/ 6858000 h 6858000"/>
              <a:gd name="connsiteX314" fmla="*/ 5028074 w 7467600"/>
              <a:gd name="connsiteY314" fmla="*/ 6858000 h 6858000"/>
              <a:gd name="connsiteX315" fmla="*/ 5079508 w 7467600"/>
              <a:gd name="connsiteY315" fmla="*/ 6749074 h 6858000"/>
              <a:gd name="connsiteX316" fmla="*/ 5371846 w 7467600"/>
              <a:gd name="connsiteY316" fmla="*/ 5924413 h 6858000"/>
              <a:gd name="connsiteX317" fmla="*/ 5270512 w 7467600"/>
              <a:gd name="connsiteY317" fmla="*/ 6138975 h 6858000"/>
              <a:gd name="connsiteX318" fmla="*/ 5062409 w 7467600"/>
              <a:gd name="connsiteY318" fmla="*/ 6653544 h 6858000"/>
              <a:gd name="connsiteX319" fmla="*/ 5036628 w 7467600"/>
              <a:gd name="connsiteY319" fmla="*/ 6754247 h 6858000"/>
              <a:gd name="connsiteX320" fmla="*/ 5009112 w 7467600"/>
              <a:gd name="connsiteY320" fmla="*/ 6858000 h 6858000"/>
              <a:gd name="connsiteX321" fmla="*/ 4976679 w 7467600"/>
              <a:gd name="connsiteY321" fmla="*/ 6858000 h 6858000"/>
              <a:gd name="connsiteX322" fmla="*/ 5006537 w 7467600"/>
              <a:gd name="connsiteY322" fmla="*/ 6747068 h 6858000"/>
              <a:gd name="connsiteX323" fmla="*/ 5032723 w 7467600"/>
              <a:gd name="connsiteY323" fmla="*/ 6644957 h 6858000"/>
              <a:gd name="connsiteX324" fmla="*/ 5242949 w 7467600"/>
              <a:gd name="connsiteY324" fmla="*/ 6125175 h 6858000"/>
              <a:gd name="connsiteX325" fmla="*/ 5286321 w 7467600"/>
              <a:gd name="connsiteY325" fmla="*/ 6033555 h 6858000"/>
              <a:gd name="connsiteX326" fmla="*/ 5008210 w 7467600"/>
              <a:gd name="connsiteY326" fmla="*/ 6649194 h 6858000"/>
              <a:gd name="connsiteX327" fmla="*/ 4986321 w 7467600"/>
              <a:gd name="connsiteY327" fmla="*/ 6765687 h 6858000"/>
              <a:gd name="connsiteX328" fmla="*/ 4973474 w 7467600"/>
              <a:gd name="connsiteY328" fmla="*/ 6858000 h 6858000"/>
              <a:gd name="connsiteX329" fmla="*/ 4907178 w 7467600"/>
              <a:gd name="connsiteY329" fmla="*/ 6858000 h 6858000"/>
              <a:gd name="connsiteX330" fmla="*/ 4910810 w 7467600"/>
              <a:gd name="connsiteY330" fmla="*/ 6829660 h 6858000"/>
              <a:gd name="connsiteX331" fmla="*/ 4987461 w 7467600"/>
              <a:gd name="connsiteY331" fmla="*/ 6432994 h 6858000"/>
              <a:gd name="connsiteX332" fmla="*/ 5179262 w 7467600"/>
              <a:gd name="connsiteY332" fmla="*/ 6035044 h 6858000"/>
              <a:gd name="connsiteX333" fmla="*/ 4689678 w 7467600"/>
              <a:gd name="connsiteY333" fmla="*/ 6440241 h 6858000"/>
              <a:gd name="connsiteX334" fmla="*/ 4477543 w 7467600"/>
              <a:gd name="connsiteY334" fmla="*/ 6674836 h 6858000"/>
              <a:gd name="connsiteX335" fmla="*/ 4329957 w 7467600"/>
              <a:gd name="connsiteY335" fmla="*/ 6858000 h 6858000"/>
              <a:gd name="connsiteX336" fmla="*/ 4218595 w 7467600"/>
              <a:gd name="connsiteY336" fmla="*/ 6858000 h 6858000"/>
              <a:gd name="connsiteX337" fmla="*/ 4368888 w 7467600"/>
              <a:gd name="connsiteY337" fmla="*/ 6668412 h 6858000"/>
              <a:gd name="connsiteX338" fmla="*/ 4563091 w 7467600"/>
              <a:gd name="connsiteY338" fmla="*/ 6442508 h 6858000"/>
              <a:gd name="connsiteX339" fmla="*/ 5387324 w 7467600"/>
              <a:gd name="connsiteY339" fmla="*/ 5705830 h 6858000"/>
              <a:gd name="connsiteX340" fmla="*/ 5073620 w 7467600"/>
              <a:gd name="connsiteY340" fmla="*/ 5955437 h 6858000"/>
              <a:gd name="connsiteX341" fmla="*/ 4689789 w 7467600"/>
              <a:gd name="connsiteY341" fmla="*/ 6268382 h 6858000"/>
              <a:gd name="connsiteX342" fmla="*/ 4418722 w 7467600"/>
              <a:gd name="connsiteY342" fmla="*/ 6570886 h 6858000"/>
              <a:gd name="connsiteX343" fmla="*/ 4214944 w 7467600"/>
              <a:gd name="connsiteY343" fmla="*/ 6858000 h 6858000"/>
              <a:gd name="connsiteX344" fmla="*/ 4177898 w 7467600"/>
              <a:gd name="connsiteY344" fmla="*/ 6858000 h 6858000"/>
              <a:gd name="connsiteX345" fmla="*/ 4391597 w 7467600"/>
              <a:gd name="connsiteY345" fmla="*/ 6556370 h 6858000"/>
              <a:gd name="connsiteX346" fmla="*/ 4668889 w 7467600"/>
              <a:gd name="connsiteY346" fmla="*/ 6246399 h 6858000"/>
              <a:gd name="connsiteX347" fmla="*/ 5055427 w 7467600"/>
              <a:gd name="connsiteY347" fmla="*/ 5931476 h 6858000"/>
              <a:gd name="connsiteX348" fmla="*/ 5371814 w 7467600"/>
              <a:gd name="connsiteY348" fmla="*/ 5678975 h 6858000"/>
              <a:gd name="connsiteX349" fmla="*/ 4987918 w 7467600"/>
              <a:gd name="connsiteY349" fmla="*/ 5838701 h 6858000"/>
              <a:gd name="connsiteX350" fmla="*/ 4317146 w 7467600"/>
              <a:gd name="connsiteY350" fmla="*/ 6587716 h 6858000"/>
              <a:gd name="connsiteX351" fmla="*/ 4171627 w 7467600"/>
              <a:gd name="connsiteY351" fmla="*/ 6858000 h 6858000"/>
              <a:gd name="connsiteX352" fmla="*/ 4081585 w 7467600"/>
              <a:gd name="connsiteY352" fmla="*/ 6858000 h 6858000"/>
              <a:gd name="connsiteX353" fmla="*/ 4238603 w 7467600"/>
              <a:gd name="connsiteY353" fmla="*/ 6559341 h 6858000"/>
              <a:gd name="connsiteX354" fmla="*/ 4778333 w 7467600"/>
              <a:gd name="connsiteY354" fmla="*/ 5873626 h 6858000"/>
              <a:gd name="connsiteX355" fmla="*/ 5414185 w 7467600"/>
              <a:gd name="connsiteY355" fmla="*/ 5573882 h 6858000"/>
              <a:gd name="connsiteX356" fmla="*/ 5959648 w 7467600"/>
              <a:gd name="connsiteY356" fmla="*/ 4760797 h 6858000"/>
              <a:gd name="connsiteX357" fmla="*/ 5355019 w 7467600"/>
              <a:gd name="connsiteY357" fmla="*/ 4734672 h 6858000"/>
              <a:gd name="connsiteX358" fmla="*/ 5083565 w 7467600"/>
              <a:gd name="connsiteY358" fmla="*/ 5179121 h 6858000"/>
              <a:gd name="connsiteX359" fmla="*/ 4713577 w 7467600"/>
              <a:gd name="connsiteY359" fmla="*/ 5616803 h 6858000"/>
              <a:gd name="connsiteX360" fmla="*/ 3989559 w 7467600"/>
              <a:gd name="connsiteY360" fmla="*/ 6145945 h 6858000"/>
              <a:gd name="connsiteX361" fmla="*/ 3939824 w 7467600"/>
              <a:gd name="connsiteY361" fmla="*/ 6066900 h 6858000"/>
              <a:gd name="connsiteX362" fmla="*/ 4584537 w 7467600"/>
              <a:gd name="connsiteY362" fmla="*/ 5324826 h 6858000"/>
              <a:gd name="connsiteX363" fmla="*/ 5037105 w 7467600"/>
              <a:gd name="connsiteY363" fmla="*/ 5088765 h 6858000"/>
              <a:gd name="connsiteX364" fmla="*/ 5039930 w 7467600"/>
              <a:gd name="connsiteY364" fmla="*/ 5089585 h 6858000"/>
              <a:gd name="connsiteX365" fmla="*/ 5263764 w 7467600"/>
              <a:gd name="connsiteY365" fmla="*/ 4735525 h 6858000"/>
              <a:gd name="connsiteX366" fmla="*/ 4086300 w 7467600"/>
              <a:gd name="connsiteY366" fmla="*/ 4884599 h 6858000"/>
              <a:gd name="connsiteX367" fmla="*/ 4085485 w 7467600"/>
              <a:gd name="connsiteY367" fmla="*/ 4899070 h 6858000"/>
              <a:gd name="connsiteX368" fmla="*/ 3871915 w 7467600"/>
              <a:gd name="connsiteY368" fmla="*/ 5253645 h 6858000"/>
              <a:gd name="connsiteX369" fmla="*/ 3799374 w 7467600"/>
              <a:gd name="connsiteY369" fmla="*/ 5466127 h 6858000"/>
              <a:gd name="connsiteX370" fmla="*/ 3498850 w 7467600"/>
              <a:gd name="connsiteY370" fmla="*/ 6661888 h 6858000"/>
              <a:gd name="connsiteX371" fmla="*/ 3399216 w 7467600"/>
              <a:gd name="connsiteY371" fmla="*/ 6858000 h 6858000"/>
              <a:gd name="connsiteX372" fmla="*/ 3303688 w 7467600"/>
              <a:gd name="connsiteY372" fmla="*/ 6858000 h 6858000"/>
              <a:gd name="connsiteX373" fmla="*/ 3391774 w 7467600"/>
              <a:gd name="connsiteY373" fmla="*/ 6697181 h 6858000"/>
              <a:gd name="connsiteX374" fmla="*/ 3735540 w 7467600"/>
              <a:gd name="connsiteY374" fmla="*/ 5546923 h 6858000"/>
              <a:gd name="connsiteX375" fmla="*/ 3729438 w 7467600"/>
              <a:gd name="connsiteY375" fmla="*/ 5569058 h 6858000"/>
              <a:gd name="connsiteX376" fmla="*/ 3707782 w 7467600"/>
              <a:gd name="connsiteY376" fmla="*/ 5644908 h 6858000"/>
              <a:gd name="connsiteX377" fmla="*/ 3583827 w 7467600"/>
              <a:gd name="connsiteY377" fmla="*/ 6039215 h 6858000"/>
              <a:gd name="connsiteX378" fmla="*/ 3547861 w 7467600"/>
              <a:gd name="connsiteY378" fmla="*/ 6129609 h 6858000"/>
              <a:gd name="connsiteX379" fmla="*/ 3490905 w 7467600"/>
              <a:gd name="connsiteY379" fmla="*/ 6277660 h 6858000"/>
              <a:gd name="connsiteX380" fmla="*/ 3455859 w 7467600"/>
              <a:gd name="connsiteY380" fmla="*/ 6391301 h 6858000"/>
              <a:gd name="connsiteX381" fmla="*/ 3429112 w 7467600"/>
              <a:gd name="connsiteY381" fmla="*/ 6479469 h 6858000"/>
              <a:gd name="connsiteX382" fmla="*/ 3304862 w 7467600"/>
              <a:gd name="connsiteY382" fmla="*/ 6796476 h 6858000"/>
              <a:gd name="connsiteX383" fmla="*/ 3276071 w 7467600"/>
              <a:gd name="connsiteY383" fmla="*/ 6858000 h 6858000"/>
              <a:gd name="connsiteX384" fmla="*/ 3240805 w 7467600"/>
              <a:gd name="connsiteY384" fmla="*/ 6858000 h 6858000"/>
              <a:gd name="connsiteX385" fmla="*/ 3275917 w 7467600"/>
              <a:gd name="connsiteY385" fmla="*/ 6783192 h 6858000"/>
              <a:gd name="connsiteX386" fmla="*/ 3399358 w 7467600"/>
              <a:gd name="connsiteY386" fmla="*/ 6469011 h 6858000"/>
              <a:gd name="connsiteX387" fmla="*/ 3425650 w 7467600"/>
              <a:gd name="connsiteY387" fmla="*/ 6381333 h 6858000"/>
              <a:gd name="connsiteX388" fmla="*/ 3460661 w 7467600"/>
              <a:gd name="connsiteY388" fmla="*/ 6266763 h 6858000"/>
              <a:gd name="connsiteX389" fmla="*/ 3518021 w 7467600"/>
              <a:gd name="connsiteY389" fmla="*/ 6117298 h 6858000"/>
              <a:gd name="connsiteX390" fmla="*/ 3554035 w 7467600"/>
              <a:gd name="connsiteY390" fmla="*/ 6027832 h 6858000"/>
              <a:gd name="connsiteX391" fmla="*/ 3677174 w 7467600"/>
              <a:gd name="connsiteY391" fmla="*/ 5636351 h 6858000"/>
              <a:gd name="connsiteX392" fmla="*/ 3698819 w 7467600"/>
              <a:gd name="connsiteY392" fmla="*/ 5560503 h 6858000"/>
              <a:gd name="connsiteX393" fmla="*/ 3702094 w 7467600"/>
              <a:gd name="connsiteY393" fmla="*/ 5549194 h 6858000"/>
              <a:gd name="connsiteX394" fmla="*/ 3398355 w 7467600"/>
              <a:gd name="connsiteY394" fmla="*/ 6094603 h 6858000"/>
              <a:gd name="connsiteX395" fmla="*/ 3193941 w 7467600"/>
              <a:gd name="connsiteY395" fmla="*/ 6798775 h 6858000"/>
              <a:gd name="connsiteX396" fmla="*/ 3184140 w 7467600"/>
              <a:gd name="connsiteY396" fmla="*/ 6858000 h 6858000"/>
              <a:gd name="connsiteX397" fmla="*/ 3099978 w 7467600"/>
              <a:gd name="connsiteY397" fmla="*/ 6858000 h 6858000"/>
              <a:gd name="connsiteX398" fmla="*/ 3101556 w 7467600"/>
              <a:gd name="connsiteY398" fmla="*/ 6843337 h 6858000"/>
              <a:gd name="connsiteX399" fmla="*/ 3370162 w 7467600"/>
              <a:gd name="connsiteY399" fmla="*/ 5785550 h 6858000"/>
              <a:gd name="connsiteX400" fmla="*/ 3746477 w 7467600"/>
              <a:gd name="connsiteY400" fmla="*/ 5377889 h 6858000"/>
              <a:gd name="connsiteX401" fmla="*/ 3863399 w 7467600"/>
              <a:gd name="connsiteY401" fmla="*/ 5087257 h 6858000"/>
              <a:gd name="connsiteX402" fmla="*/ 3968712 w 7467600"/>
              <a:gd name="connsiteY402" fmla="*/ 4913989 h 6858000"/>
              <a:gd name="connsiteX403" fmla="*/ 2792390 w 7467600"/>
              <a:gd name="connsiteY403" fmla="*/ 5382974 h 6858000"/>
              <a:gd name="connsiteX404" fmla="*/ 2714982 w 7467600"/>
              <a:gd name="connsiteY404" fmla="*/ 5427051 h 6858000"/>
              <a:gd name="connsiteX405" fmla="*/ 2813361 w 7467600"/>
              <a:gd name="connsiteY405" fmla="*/ 6023912 h 6858000"/>
              <a:gd name="connsiteX406" fmla="*/ 2688430 w 7467600"/>
              <a:gd name="connsiteY406" fmla="*/ 6801564 h 6858000"/>
              <a:gd name="connsiteX407" fmla="*/ 2629626 w 7467600"/>
              <a:gd name="connsiteY407" fmla="*/ 6763394 h 6858000"/>
              <a:gd name="connsiteX408" fmla="*/ 2565328 w 7467600"/>
              <a:gd name="connsiteY408" fmla="*/ 5516399 h 6858000"/>
              <a:gd name="connsiteX409" fmla="*/ 1922999 w 7467600"/>
              <a:gd name="connsiteY409" fmla="*/ 5980343 h 6858000"/>
              <a:gd name="connsiteX410" fmla="*/ 1950261 w 7467600"/>
              <a:gd name="connsiteY410" fmla="*/ 6405858 h 6858000"/>
              <a:gd name="connsiteX411" fmla="*/ 2365554 w 7467600"/>
              <a:gd name="connsiteY411" fmla="*/ 6759107 h 6858000"/>
              <a:gd name="connsiteX412" fmla="*/ 2424142 w 7467600"/>
              <a:gd name="connsiteY412" fmla="*/ 6858000 h 6858000"/>
              <a:gd name="connsiteX413" fmla="*/ 2395994 w 7467600"/>
              <a:gd name="connsiteY413" fmla="*/ 6858000 h 6858000"/>
              <a:gd name="connsiteX414" fmla="*/ 2392863 w 7467600"/>
              <a:gd name="connsiteY414" fmla="*/ 6852964 h 6858000"/>
              <a:gd name="connsiteX415" fmla="*/ 2017589 w 7467600"/>
              <a:gd name="connsiteY415" fmla="*/ 6493982 h 6858000"/>
              <a:gd name="connsiteX416" fmla="*/ 2147336 w 7467600"/>
              <a:gd name="connsiteY416" fmla="*/ 6594052 h 6858000"/>
              <a:gd name="connsiteX417" fmla="*/ 2207047 w 7467600"/>
              <a:gd name="connsiteY417" fmla="*/ 6654540 h 6858000"/>
              <a:gd name="connsiteX418" fmla="*/ 2299106 w 7467600"/>
              <a:gd name="connsiteY418" fmla="*/ 6778931 h 6858000"/>
              <a:gd name="connsiteX419" fmla="*/ 2314430 w 7467600"/>
              <a:gd name="connsiteY419" fmla="*/ 6801144 h 6858000"/>
              <a:gd name="connsiteX420" fmla="*/ 2352406 w 7467600"/>
              <a:gd name="connsiteY420" fmla="*/ 6858000 h 6858000"/>
              <a:gd name="connsiteX421" fmla="*/ 2314492 w 7467600"/>
              <a:gd name="connsiteY421" fmla="*/ 6858000 h 6858000"/>
              <a:gd name="connsiteX422" fmla="*/ 2288095 w 7467600"/>
              <a:gd name="connsiteY422" fmla="*/ 6818030 h 6858000"/>
              <a:gd name="connsiteX423" fmla="*/ 2272768 w 7467600"/>
              <a:gd name="connsiteY423" fmla="*/ 6795822 h 6858000"/>
              <a:gd name="connsiteX424" fmla="*/ 2182715 w 7467600"/>
              <a:gd name="connsiteY424" fmla="*/ 6675071 h 6858000"/>
              <a:gd name="connsiteX425" fmla="*/ 2032061 w 7467600"/>
              <a:gd name="connsiteY425" fmla="*/ 6541380 h 6858000"/>
              <a:gd name="connsiteX426" fmla="*/ 2257220 w 7467600"/>
              <a:gd name="connsiteY426" fmla="*/ 6826257 h 6858000"/>
              <a:gd name="connsiteX427" fmla="*/ 2281324 w 7467600"/>
              <a:gd name="connsiteY427" fmla="*/ 6858000 h 6858000"/>
              <a:gd name="connsiteX428" fmla="*/ 2242860 w 7467600"/>
              <a:gd name="connsiteY428" fmla="*/ 6858000 h 6858000"/>
              <a:gd name="connsiteX429" fmla="*/ 2232818 w 7467600"/>
              <a:gd name="connsiteY429" fmla="*/ 6844926 h 6858000"/>
              <a:gd name="connsiteX430" fmla="*/ 1990172 w 7467600"/>
              <a:gd name="connsiteY430" fmla="*/ 6542121 h 6858000"/>
              <a:gd name="connsiteX431" fmla="*/ 2124090 w 7467600"/>
              <a:gd name="connsiteY431" fmla="*/ 6761017 h 6858000"/>
              <a:gd name="connsiteX432" fmla="*/ 2200380 w 7467600"/>
              <a:gd name="connsiteY432" fmla="*/ 6858000 h 6858000"/>
              <a:gd name="connsiteX433" fmla="*/ 2147507 w 7467600"/>
              <a:gd name="connsiteY433" fmla="*/ 6858000 h 6858000"/>
              <a:gd name="connsiteX434" fmla="*/ 2070668 w 7467600"/>
              <a:gd name="connsiteY434" fmla="*/ 6761520 h 6858000"/>
              <a:gd name="connsiteX435" fmla="*/ 1975142 w 7467600"/>
              <a:gd name="connsiteY435" fmla="*/ 6585570 h 6858000"/>
              <a:gd name="connsiteX436" fmla="*/ 2050035 w 7467600"/>
              <a:gd name="connsiteY436" fmla="*/ 6813345 h 6858000"/>
              <a:gd name="connsiteX437" fmla="*/ 2063025 w 7467600"/>
              <a:gd name="connsiteY437" fmla="*/ 6858000 h 6858000"/>
              <a:gd name="connsiteX438" fmla="*/ 2021675 w 7467600"/>
              <a:gd name="connsiteY438" fmla="*/ 6858000 h 6858000"/>
              <a:gd name="connsiteX439" fmla="*/ 2019308 w 7467600"/>
              <a:gd name="connsiteY439" fmla="*/ 6847118 h 6858000"/>
              <a:gd name="connsiteX440" fmla="*/ 1938835 w 7467600"/>
              <a:gd name="connsiteY440" fmla="*/ 6551160 h 6858000"/>
              <a:gd name="connsiteX441" fmla="*/ 1953230 w 7467600"/>
              <a:gd name="connsiteY441" fmla="*/ 6759699 h 6858000"/>
              <a:gd name="connsiteX442" fmla="*/ 1956763 w 7467600"/>
              <a:gd name="connsiteY442" fmla="*/ 6778191 h 6858000"/>
              <a:gd name="connsiteX443" fmla="*/ 1967925 w 7467600"/>
              <a:gd name="connsiteY443" fmla="*/ 6858000 h 6858000"/>
              <a:gd name="connsiteX444" fmla="*/ 1936622 w 7467600"/>
              <a:gd name="connsiteY444" fmla="*/ 6858000 h 6858000"/>
              <a:gd name="connsiteX445" fmla="*/ 1926261 w 7467600"/>
              <a:gd name="connsiteY445" fmla="*/ 6784064 h 6858000"/>
              <a:gd name="connsiteX446" fmla="*/ 1922724 w 7467600"/>
              <a:gd name="connsiteY446" fmla="*/ 6765577 h 6858000"/>
              <a:gd name="connsiteX447" fmla="*/ 1904650 w 7467600"/>
              <a:gd name="connsiteY447" fmla="*/ 6639616 h 6858000"/>
              <a:gd name="connsiteX448" fmla="*/ 1885273 w 7467600"/>
              <a:gd name="connsiteY448" fmla="*/ 6858000 h 6858000"/>
              <a:gd name="connsiteX449" fmla="*/ 1854363 w 7467600"/>
              <a:gd name="connsiteY449" fmla="*/ 6858000 h 6858000"/>
              <a:gd name="connsiteX450" fmla="*/ 1880391 w 7467600"/>
              <a:gd name="connsiteY450" fmla="*/ 6603796 h 6858000"/>
              <a:gd name="connsiteX451" fmla="*/ 1818273 w 7467600"/>
              <a:gd name="connsiteY451" fmla="*/ 6715729 h 6858000"/>
              <a:gd name="connsiteX452" fmla="*/ 1794691 w 7467600"/>
              <a:gd name="connsiteY452" fmla="*/ 6843239 h 6858000"/>
              <a:gd name="connsiteX453" fmla="*/ 1794914 w 7467600"/>
              <a:gd name="connsiteY453" fmla="*/ 6858000 h 6858000"/>
              <a:gd name="connsiteX454" fmla="*/ 1746128 w 7467600"/>
              <a:gd name="connsiteY454" fmla="*/ 6858000 h 6858000"/>
              <a:gd name="connsiteX455" fmla="*/ 1753934 w 7467600"/>
              <a:gd name="connsiteY455" fmla="*/ 6724796 h 6858000"/>
              <a:gd name="connsiteX456" fmla="*/ 1792053 w 7467600"/>
              <a:gd name="connsiteY456" fmla="*/ 6572396 h 6858000"/>
              <a:gd name="connsiteX457" fmla="*/ 1862248 w 7467600"/>
              <a:gd name="connsiteY457" fmla="*/ 6266397 h 6858000"/>
              <a:gd name="connsiteX458" fmla="*/ 1862250 w 7467600"/>
              <a:gd name="connsiteY458" fmla="*/ 6033531 h 6858000"/>
              <a:gd name="connsiteX459" fmla="*/ 1211999 w 7467600"/>
              <a:gd name="connsiteY459" fmla="*/ 6683610 h 6858000"/>
              <a:gd name="connsiteX460" fmla="*/ 1213266 w 7467600"/>
              <a:gd name="connsiteY460" fmla="*/ 6691947 h 6858000"/>
              <a:gd name="connsiteX461" fmla="*/ 1203370 w 7467600"/>
              <a:gd name="connsiteY461" fmla="*/ 6850676 h 6858000"/>
              <a:gd name="connsiteX462" fmla="*/ 1203671 w 7467600"/>
              <a:gd name="connsiteY462" fmla="*/ 6858000 h 6858000"/>
              <a:gd name="connsiteX463" fmla="*/ 1143180 w 7467600"/>
              <a:gd name="connsiteY463" fmla="*/ 6858000 h 6858000"/>
              <a:gd name="connsiteX464" fmla="*/ 1142176 w 7467600"/>
              <a:gd name="connsiteY464" fmla="*/ 6766045 h 6858000"/>
              <a:gd name="connsiteX465" fmla="*/ 1067484 w 7467600"/>
              <a:gd name="connsiteY465" fmla="*/ 6858000 h 6858000"/>
              <a:gd name="connsiteX466" fmla="*/ 953928 w 7467600"/>
              <a:gd name="connsiteY466" fmla="*/ 6858000 h 6858000"/>
              <a:gd name="connsiteX467" fmla="*/ 959715 w 7467600"/>
              <a:gd name="connsiteY467" fmla="*/ 6850185 h 6858000"/>
              <a:gd name="connsiteX468" fmla="*/ 1483788 w 7467600"/>
              <a:gd name="connsiteY468" fmla="*/ 6259174 h 6858000"/>
              <a:gd name="connsiteX469" fmla="*/ 1100671 w 7467600"/>
              <a:gd name="connsiteY469" fmla="*/ 6252137 h 6858000"/>
              <a:gd name="connsiteX470" fmla="*/ 1090144 w 7467600"/>
              <a:gd name="connsiteY470" fmla="*/ 6256748 h 6858000"/>
              <a:gd name="connsiteX471" fmla="*/ 1095872 w 7467600"/>
              <a:gd name="connsiteY471" fmla="*/ 6271892 h 6858000"/>
              <a:gd name="connsiteX472" fmla="*/ 262785 w 7467600"/>
              <a:gd name="connsiteY472" fmla="*/ 6845450 h 6858000"/>
              <a:gd name="connsiteX473" fmla="*/ 209968 w 7467600"/>
              <a:gd name="connsiteY473" fmla="*/ 6770713 h 6858000"/>
              <a:gd name="connsiteX474" fmla="*/ 873460 w 7467600"/>
              <a:gd name="connsiteY474" fmla="*/ 6253768 h 6858000"/>
              <a:gd name="connsiteX475" fmla="*/ 192686 w 7467600"/>
              <a:gd name="connsiteY475" fmla="*/ 5849257 h 6858000"/>
              <a:gd name="connsiteX476" fmla="*/ 4696 w 7467600"/>
              <a:gd name="connsiteY476" fmla="*/ 5697668 h 6858000"/>
              <a:gd name="connsiteX477" fmla="*/ 0 w 7467600"/>
              <a:gd name="connsiteY477" fmla="*/ 5689984 h 6858000"/>
              <a:gd name="connsiteX478" fmla="*/ 0 w 7467600"/>
              <a:gd name="connsiteY478" fmla="*/ 5513472 h 6858000"/>
              <a:gd name="connsiteX479" fmla="*/ 174101 w 7467600"/>
              <a:gd name="connsiteY479" fmla="*/ 5620277 h 6858000"/>
              <a:gd name="connsiteX480" fmla="*/ 891800 w 7467600"/>
              <a:gd name="connsiteY480" fmla="*/ 6036935 h 6858000"/>
              <a:gd name="connsiteX481" fmla="*/ 1072219 w 7467600"/>
              <a:gd name="connsiteY481" fmla="*/ 6169443 h 6858000"/>
              <a:gd name="connsiteX482" fmla="*/ 1074117 w 7467600"/>
              <a:gd name="connsiteY482" fmla="*/ 6170301 h 6858000"/>
              <a:gd name="connsiteX483" fmla="*/ 1083114 w 7467600"/>
              <a:gd name="connsiteY483" fmla="*/ 6174131 h 6858000"/>
              <a:gd name="connsiteX484" fmla="*/ 1543010 w 7467600"/>
              <a:gd name="connsiteY484" fmla="*/ 6191140 h 6858000"/>
              <a:gd name="connsiteX485" fmla="*/ 1551080 w 7467600"/>
              <a:gd name="connsiteY485" fmla="*/ 6195006 h 6858000"/>
              <a:gd name="connsiteX486" fmla="*/ 2345443 w 7467600"/>
              <a:gd name="connsiteY486" fmla="*/ 5549882 h 6858000"/>
              <a:gd name="connsiteX487" fmla="*/ 1721499 w 7467600"/>
              <a:gd name="connsiteY487" fmla="*/ 5599969 h 6858000"/>
              <a:gd name="connsiteX488" fmla="*/ 767716 w 7467600"/>
              <a:gd name="connsiteY488" fmla="*/ 5472768 h 6858000"/>
              <a:gd name="connsiteX489" fmla="*/ 722147 w 7467600"/>
              <a:gd name="connsiteY489" fmla="*/ 5393091 h 6858000"/>
              <a:gd name="connsiteX490" fmla="*/ 1485552 w 7467600"/>
              <a:gd name="connsiteY490" fmla="*/ 5313202 h 6858000"/>
              <a:gd name="connsiteX491" fmla="*/ 2143004 w 7467600"/>
              <a:gd name="connsiteY491" fmla="*/ 5402420 h 6858000"/>
              <a:gd name="connsiteX492" fmla="*/ 1933391 w 7467600"/>
              <a:gd name="connsiteY492" fmla="*/ 5156971 h 6858000"/>
              <a:gd name="connsiteX493" fmla="*/ 1827118 w 7467600"/>
              <a:gd name="connsiteY493" fmla="*/ 4968410 h 6858000"/>
              <a:gd name="connsiteX494" fmla="*/ 1837349 w 7467600"/>
              <a:gd name="connsiteY494" fmla="*/ 4956357 h 6858000"/>
              <a:gd name="connsiteX495" fmla="*/ 2162835 w 7467600"/>
              <a:gd name="connsiteY495" fmla="*/ 5187853 h 6858000"/>
              <a:gd name="connsiteX496" fmla="*/ 2257167 w 7467600"/>
              <a:gd name="connsiteY496" fmla="*/ 5462123 h 6858000"/>
              <a:gd name="connsiteX497" fmla="*/ 2261598 w 7467600"/>
              <a:gd name="connsiteY497" fmla="*/ 5467998 h 6858000"/>
              <a:gd name="connsiteX498" fmla="*/ 2437177 w 7467600"/>
              <a:gd name="connsiteY498" fmla="*/ 5479608 h 6858000"/>
              <a:gd name="connsiteX499" fmla="*/ 2445247 w 7467600"/>
              <a:gd name="connsiteY499" fmla="*/ 5483476 h 6858000"/>
              <a:gd name="connsiteX500" fmla="*/ 2743626 w 7467600"/>
              <a:gd name="connsiteY500" fmla="*/ 5304819 h 6858000"/>
              <a:gd name="connsiteX501" fmla="*/ 3048102 w 7467600"/>
              <a:gd name="connsiteY501" fmla="*/ 5150595 h 6858000"/>
              <a:gd name="connsiteX502" fmla="*/ 1799414 w 7467600"/>
              <a:gd name="connsiteY502" fmla="*/ 4694732 h 6858000"/>
              <a:gd name="connsiteX503" fmla="*/ 1771735 w 7467600"/>
              <a:gd name="connsiteY503" fmla="*/ 4619929 h 6858000"/>
              <a:gd name="connsiteX504" fmla="*/ 3104273 w 7467600"/>
              <a:gd name="connsiteY504" fmla="*/ 5076159 h 6858000"/>
              <a:gd name="connsiteX505" fmla="*/ 3113245 w 7467600"/>
              <a:gd name="connsiteY505" fmla="*/ 5090705 h 6858000"/>
              <a:gd name="connsiteX506" fmla="*/ 3126294 w 7467600"/>
              <a:gd name="connsiteY506" fmla="*/ 5114400 h 6858000"/>
              <a:gd name="connsiteX507" fmla="*/ 3937433 w 7467600"/>
              <a:gd name="connsiteY507" fmla="*/ 4830473 h 6858000"/>
              <a:gd name="connsiteX508" fmla="*/ 3590475 w 7467600"/>
              <a:gd name="connsiteY508" fmla="*/ 4597974 h 6858000"/>
              <a:gd name="connsiteX509" fmla="*/ 3100264 w 7467600"/>
              <a:gd name="connsiteY509" fmla="*/ 4579845 h 6858000"/>
              <a:gd name="connsiteX510" fmla="*/ 2183576 w 7467600"/>
              <a:gd name="connsiteY510" fmla="*/ 4227150 h 6858000"/>
              <a:gd name="connsiteX511" fmla="*/ 2151029 w 7467600"/>
              <a:gd name="connsiteY511" fmla="*/ 4146947 h 6858000"/>
              <a:gd name="connsiteX512" fmla="*/ 3563434 w 7467600"/>
              <a:gd name="connsiteY512" fmla="*/ 4469115 h 6858000"/>
              <a:gd name="connsiteX513" fmla="*/ 3177952 w 7467600"/>
              <a:gd name="connsiteY513" fmla="*/ 3657386 h 6858000"/>
              <a:gd name="connsiteX514" fmla="*/ 3189263 w 7467600"/>
              <a:gd name="connsiteY514" fmla="*/ 3625726 h 6858000"/>
              <a:gd name="connsiteX515" fmla="*/ 3560912 w 7467600"/>
              <a:gd name="connsiteY515" fmla="*/ 4079863 h 6858000"/>
              <a:gd name="connsiteX516" fmla="*/ 3626636 w 7467600"/>
              <a:gd name="connsiteY516" fmla="*/ 4512230 h 6858000"/>
              <a:gd name="connsiteX517" fmla="*/ 3653088 w 7467600"/>
              <a:gd name="connsiteY517" fmla="*/ 4521417 h 6858000"/>
              <a:gd name="connsiteX518" fmla="*/ 3988128 w 7467600"/>
              <a:gd name="connsiteY518" fmla="*/ 4817267 h 6858000"/>
              <a:gd name="connsiteX519" fmla="*/ 4830582 w 7467600"/>
              <a:gd name="connsiteY519" fmla="*/ 4676000 h 6858000"/>
              <a:gd name="connsiteX520" fmla="*/ 4830100 w 7467600"/>
              <a:gd name="connsiteY520" fmla="*/ 4675554 h 6858000"/>
              <a:gd name="connsiteX521" fmla="*/ 4036318 w 7467600"/>
              <a:gd name="connsiteY521" fmla="*/ 4147013 h 6858000"/>
              <a:gd name="connsiteX522" fmla="*/ 3432098 w 7467600"/>
              <a:gd name="connsiteY522" fmla="*/ 3537312 h 6858000"/>
              <a:gd name="connsiteX523" fmla="*/ 3446761 w 7467600"/>
              <a:gd name="connsiteY523" fmla="*/ 3461278 h 6858000"/>
              <a:gd name="connsiteX524" fmla="*/ 4419733 w 7467600"/>
              <a:gd name="connsiteY524" fmla="*/ 3963555 h 6858000"/>
              <a:gd name="connsiteX525" fmla="*/ 4781371 w 7467600"/>
              <a:gd name="connsiteY525" fmla="*/ 4458604 h 6858000"/>
              <a:gd name="connsiteX526" fmla="*/ 4780440 w 7467600"/>
              <a:gd name="connsiteY526" fmla="*/ 4470290 h 6858000"/>
              <a:gd name="connsiteX527" fmla="*/ 4898954 w 7467600"/>
              <a:gd name="connsiteY527" fmla="*/ 4662092 h 6858000"/>
              <a:gd name="connsiteX528" fmla="*/ 4900699 w 7467600"/>
              <a:gd name="connsiteY528" fmla="*/ 4670867 h 6858000"/>
              <a:gd name="connsiteX529" fmla="*/ 5714511 w 7467600"/>
              <a:gd name="connsiteY529" fmla="*/ 4663483 h 6858000"/>
              <a:gd name="connsiteX530" fmla="*/ 5464793 w 7467600"/>
              <a:gd name="connsiteY530" fmla="*/ 4393556 h 6858000"/>
              <a:gd name="connsiteX531" fmla="*/ 5461897 w 7467600"/>
              <a:gd name="connsiteY531" fmla="*/ 4390879 h 6858000"/>
              <a:gd name="connsiteX532" fmla="*/ 4294126 w 7467600"/>
              <a:gd name="connsiteY532" fmla="*/ 3303048 h 6858000"/>
              <a:gd name="connsiteX533" fmla="*/ 4305321 w 7467600"/>
              <a:gd name="connsiteY533" fmla="*/ 3256953 h 6858000"/>
              <a:gd name="connsiteX534" fmla="*/ 4949299 w 7467600"/>
              <a:gd name="connsiteY534" fmla="*/ 3766336 h 6858000"/>
              <a:gd name="connsiteX535" fmla="*/ 5291452 w 7467600"/>
              <a:gd name="connsiteY535" fmla="*/ 4076801 h 6858000"/>
              <a:gd name="connsiteX536" fmla="*/ 5434998 w 7467600"/>
              <a:gd name="connsiteY536" fmla="*/ 4254100 h 6858000"/>
              <a:gd name="connsiteX537" fmla="*/ 5351015 w 7467600"/>
              <a:gd name="connsiteY537" fmla="*/ 3760989 h 6858000"/>
              <a:gd name="connsiteX538" fmla="*/ 5413780 w 7467600"/>
              <a:gd name="connsiteY538" fmla="*/ 2966265 h 6858000"/>
              <a:gd name="connsiteX539" fmla="*/ 5425627 w 7467600"/>
              <a:gd name="connsiteY539" fmla="*/ 2954192 h 6858000"/>
              <a:gd name="connsiteX540" fmla="*/ 6604735 w 7467600"/>
              <a:gd name="connsiteY540" fmla="*/ 2041381 h 6858000"/>
              <a:gd name="connsiteX541" fmla="*/ 7204487 w 7467600"/>
              <a:gd name="connsiteY541" fmla="*/ 2742112 h 6858000"/>
              <a:gd name="connsiteX542" fmla="*/ 7131592 w 7467600"/>
              <a:gd name="connsiteY542" fmla="*/ 2672096 h 6858000"/>
              <a:gd name="connsiteX543" fmla="*/ 6996344 w 7467600"/>
              <a:gd name="connsiteY543" fmla="*/ 2518310 h 6858000"/>
              <a:gd name="connsiteX544" fmla="*/ 6735495 w 7467600"/>
              <a:gd name="connsiteY544" fmla="*/ 2196890 h 6858000"/>
              <a:gd name="connsiteX545" fmla="*/ 6721901 w 7467600"/>
              <a:gd name="connsiteY545" fmla="*/ 2179274 h 6858000"/>
              <a:gd name="connsiteX546" fmla="*/ 6604735 w 7467600"/>
              <a:gd name="connsiteY546" fmla="*/ 2041381 h 6858000"/>
              <a:gd name="connsiteX547" fmla="*/ 6591670 w 7467600"/>
              <a:gd name="connsiteY547" fmla="*/ 1988277 h 6858000"/>
              <a:gd name="connsiteX548" fmla="*/ 6747349 w 7467600"/>
              <a:gd name="connsiteY548" fmla="*/ 2160069 h 6858000"/>
              <a:gd name="connsiteX549" fmla="*/ 6760943 w 7467600"/>
              <a:gd name="connsiteY549" fmla="*/ 2177686 h 6858000"/>
              <a:gd name="connsiteX550" fmla="*/ 7021065 w 7467600"/>
              <a:gd name="connsiteY550" fmla="*/ 2498102 h 6858000"/>
              <a:gd name="connsiteX551" fmla="*/ 7155223 w 7467600"/>
              <a:gd name="connsiteY551" fmla="*/ 2650386 h 6858000"/>
              <a:gd name="connsiteX552" fmla="*/ 7203167 w 7467600"/>
              <a:gd name="connsiteY552" fmla="*/ 2697288 h 6858000"/>
              <a:gd name="connsiteX553" fmla="*/ 6937703 w 7467600"/>
              <a:gd name="connsiteY553" fmla="*/ 2321981 h 6858000"/>
              <a:gd name="connsiteX554" fmla="*/ 6591670 w 7467600"/>
              <a:gd name="connsiteY554" fmla="*/ 1988277 h 6858000"/>
              <a:gd name="connsiteX555" fmla="*/ 5798671 w 7467600"/>
              <a:gd name="connsiteY555" fmla="*/ 1981601 h 6858000"/>
              <a:gd name="connsiteX556" fmla="*/ 5754709 w 7467600"/>
              <a:gd name="connsiteY556" fmla="*/ 2071454 h 6858000"/>
              <a:gd name="connsiteX557" fmla="*/ 5763044 w 7467600"/>
              <a:gd name="connsiteY557" fmla="*/ 2842206 h 6858000"/>
              <a:gd name="connsiteX558" fmla="*/ 5764974 w 7467600"/>
              <a:gd name="connsiteY558" fmla="*/ 2799609 h 6858000"/>
              <a:gd name="connsiteX559" fmla="*/ 5767665 w 7467600"/>
              <a:gd name="connsiteY559" fmla="*/ 2666409 h 6858000"/>
              <a:gd name="connsiteX560" fmla="*/ 5763055 w 7467600"/>
              <a:gd name="connsiteY560" fmla="*/ 2579705 h 6858000"/>
              <a:gd name="connsiteX561" fmla="*/ 5758079 w 7467600"/>
              <a:gd name="connsiteY561" fmla="*/ 2492508 h 6858000"/>
              <a:gd name="connsiteX562" fmla="*/ 5779325 w 7467600"/>
              <a:gd name="connsiteY562" fmla="*/ 2197069 h 6858000"/>
              <a:gd name="connsiteX563" fmla="*/ 5798671 w 7467600"/>
              <a:gd name="connsiteY563" fmla="*/ 1981601 h 6858000"/>
              <a:gd name="connsiteX564" fmla="*/ 5829202 w 7467600"/>
              <a:gd name="connsiteY564" fmla="*/ 1971679 h 6858000"/>
              <a:gd name="connsiteX565" fmla="*/ 5809558 w 7467600"/>
              <a:gd name="connsiteY565" fmla="*/ 2198043 h 6858000"/>
              <a:gd name="connsiteX566" fmla="*/ 5788653 w 7467600"/>
              <a:gd name="connsiteY566" fmla="*/ 2489430 h 6858000"/>
              <a:gd name="connsiteX567" fmla="*/ 5793439 w 7467600"/>
              <a:gd name="connsiteY567" fmla="*/ 2575235 h 6858000"/>
              <a:gd name="connsiteX568" fmla="*/ 5796837 w 7467600"/>
              <a:gd name="connsiteY568" fmla="*/ 2637633 h 6858000"/>
              <a:gd name="connsiteX569" fmla="*/ 5818614 w 7467600"/>
              <a:gd name="connsiteY569" fmla="*/ 2473055 h 6858000"/>
              <a:gd name="connsiteX570" fmla="*/ 5829202 w 7467600"/>
              <a:gd name="connsiteY570" fmla="*/ 1971679 h 6858000"/>
              <a:gd name="connsiteX571" fmla="*/ 5911389 w 7467600"/>
              <a:gd name="connsiteY571" fmla="*/ 1898371 h 6858000"/>
              <a:gd name="connsiteX572" fmla="*/ 6237627 w 7467600"/>
              <a:gd name="connsiteY572" fmla="*/ 2231921 h 6858000"/>
              <a:gd name="connsiteX573" fmla="*/ 5911389 w 7467600"/>
              <a:gd name="connsiteY573" fmla="*/ 1898371 h 6858000"/>
              <a:gd name="connsiteX574" fmla="*/ 6944437 w 7467600"/>
              <a:gd name="connsiteY574" fmla="*/ 1575402 h 6858000"/>
              <a:gd name="connsiteX575" fmla="*/ 6304730 w 7467600"/>
              <a:gd name="connsiteY575" fmla="*/ 1766654 h 6858000"/>
              <a:gd name="connsiteX576" fmla="*/ 6944437 w 7467600"/>
              <a:gd name="connsiteY576" fmla="*/ 1575402 h 6858000"/>
              <a:gd name="connsiteX577" fmla="*/ 7019523 w 7467600"/>
              <a:gd name="connsiteY577" fmla="*/ 1519450 h 6858000"/>
              <a:gd name="connsiteX578" fmla="*/ 6298091 w 7467600"/>
              <a:gd name="connsiteY578" fmla="*/ 1737122 h 6858000"/>
              <a:gd name="connsiteX579" fmla="*/ 7019523 w 7467600"/>
              <a:gd name="connsiteY579" fmla="*/ 1519450 h 6858000"/>
              <a:gd name="connsiteX580" fmla="*/ 2399523 w 7467600"/>
              <a:gd name="connsiteY580" fmla="*/ 1428234 h 6858000"/>
              <a:gd name="connsiteX581" fmla="*/ 2224982 w 7467600"/>
              <a:gd name="connsiteY581" fmla="*/ 1826201 h 6858000"/>
              <a:gd name="connsiteX582" fmla="*/ 2096099 w 7467600"/>
              <a:gd name="connsiteY582" fmla="*/ 2345900 h 6858000"/>
              <a:gd name="connsiteX583" fmla="*/ 2283317 w 7467600"/>
              <a:gd name="connsiteY583" fmla="*/ 1796925 h 6858000"/>
              <a:gd name="connsiteX584" fmla="*/ 2399523 w 7467600"/>
              <a:gd name="connsiteY584" fmla="*/ 1428234 h 6858000"/>
              <a:gd name="connsiteX585" fmla="*/ 2448558 w 7467600"/>
              <a:gd name="connsiteY585" fmla="*/ 1373435 h 6858000"/>
              <a:gd name="connsiteX586" fmla="*/ 2312521 w 7467600"/>
              <a:gd name="connsiteY586" fmla="*/ 1806140 h 6858000"/>
              <a:gd name="connsiteX587" fmla="*/ 2127533 w 7467600"/>
              <a:gd name="connsiteY587" fmla="*/ 2348380 h 6858000"/>
              <a:gd name="connsiteX588" fmla="*/ 2358080 w 7467600"/>
              <a:gd name="connsiteY588" fmla="*/ 1866134 h 6858000"/>
              <a:gd name="connsiteX589" fmla="*/ 2407436 w 7467600"/>
              <a:gd name="connsiteY589" fmla="*/ 1651070 h 6858000"/>
              <a:gd name="connsiteX590" fmla="*/ 2448558 w 7467600"/>
              <a:gd name="connsiteY590" fmla="*/ 1373435 h 6858000"/>
              <a:gd name="connsiteX591" fmla="*/ 278707 w 7467600"/>
              <a:gd name="connsiteY591" fmla="*/ 1352270 h 6858000"/>
              <a:gd name="connsiteX592" fmla="*/ 321570 w 7467600"/>
              <a:gd name="connsiteY592" fmla="*/ 1861610 h 6858000"/>
              <a:gd name="connsiteX593" fmla="*/ 294281 w 7467600"/>
              <a:gd name="connsiteY593" fmla="*/ 1440658 h 6858000"/>
              <a:gd name="connsiteX594" fmla="*/ 278707 w 7467600"/>
              <a:gd name="connsiteY594" fmla="*/ 1352270 h 6858000"/>
              <a:gd name="connsiteX595" fmla="*/ 1423821 w 7467600"/>
              <a:gd name="connsiteY595" fmla="*/ 1351958 h 6858000"/>
              <a:gd name="connsiteX596" fmla="*/ 1638521 w 7467600"/>
              <a:gd name="connsiteY596" fmla="*/ 1908470 h 6858000"/>
              <a:gd name="connsiteX597" fmla="*/ 1754199 w 7467600"/>
              <a:gd name="connsiteY597" fmla="*/ 2149284 h 6858000"/>
              <a:gd name="connsiteX598" fmla="*/ 1908359 w 7467600"/>
              <a:gd name="connsiteY598" fmla="*/ 2364988 h 6858000"/>
              <a:gd name="connsiteX599" fmla="*/ 1647661 w 7467600"/>
              <a:gd name="connsiteY599" fmla="*/ 1825945 h 6858000"/>
              <a:gd name="connsiteX600" fmla="*/ 1423821 w 7467600"/>
              <a:gd name="connsiteY600" fmla="*/ 1351958 h 6858000"/>
              <a:gd name="connsiteX601" fmla="*/ 1431890 w 7467600"/>
              <a:gd name="connsiteY601" fmla="*/ 1306475 h 6858000"/>
              <a:gd name="connsiteX602" fmla="*/ 1507597 w 7467600"/>
              <a:gd name="connsiteY602" fmla="*/ 1446132 h 6858000"/>
              <a:gd name="connsiteX603" fmla="*/ 1674586 w 7467600"/>
              <a:gd name="connsiteY603" fmla="*/ 1813832 h 6858000"/>
              <a:gd name="connsiteX604" fmla="*/ 1815950 w 7467600"/>
              <a:gd name="connsiteY604" fmla="*/ 2128564 h 6858000"/>
              <a:gd name="connsiteX605" fmla="*/ 1984242 w 7467600"/>
              <a:gd name="connsiteY605" fmla="*/ 2430829 h 6858000"/>
              <a:gd name="connsiteX606" fmla="*/ 2014023 w 7467600"/>
              <a:gd name="connsiteY606" fmla="*/ 2450995 h 6858000"/>
              <a:gd name="connsiteX607" fmla="*/ 1747337 w 7467600"/>
              <a:gd name="connsiteY607" fmla="*/ 1855264 h 6858000"/>
              <a:gd name="connsiteX608" fmla="*/ 1533749 w 7467600"/>
              <a:gd name="connsiteY608" fmla="*/ 1478656 h 6858000"/>
              <a:gd name="connsiteX609" fmla="*/ 1431890 w 7467600"/>
              <a:gd name="connsiteY609" fmla="*/ 1306475 h 6858000"/>
              <a:gd name="connsiteX610" fmla="*/ 5052692 w 7467600"/>
              <a:gd name="connsiteY610" fmla="*/ 1292994 h 6858000"/>
              <a:gd name="connsiteX611" fmla="*/ 5200661 w 7467600"/>
              <a:gd name="connsiteY611" fmla="*/ 1635186 h 6858000"/>
              <a:gd name="connsiteX612" fmla="*/ 5297138 w 7467600"/>
              <a:gd name="connsiteY612" fmla="*/ 1906351 h 6858000"/>
              <a:gd name="connsiteX613" fmla="*/ 5052692 w 7467600"/>
              <a:gd name="connsiteY613" fmla="*/ 1292994 h 6858000"/>
              <a:gd name="connsiteX614" fmla="*/ 5009948 w 7467600"/>
              <a:gd name="connsiteY614" fmla="*/ 1273619 h 6858000"/>
              <a:gd name="connsiteX615" fmla="*/ 5121777 w 7467600"/>
              <a:gd name="connsiteY615" fmla="*/ 1654213 h 6858000"/>
              <a:gd name="connsiteX616" fmla="*/ 5293545 w 7467600"/>
              <a:gd name="connsiteY616" fmla="*/ 2072247 h 6858000"/>
              <a:gd name="connsiteX617" fmla="*/ 5294042 w 7467600"/>
              <a:gd name="connsiteY617" fmla="*/ 2065019 h 6858000"/>
              <a:gd name="connsiteX618" fmla="*/ 5171936 w 7467600"/>
              <a:gd name="connsiteY618" fmla="*/ 1647613 h 6858000"/>
              <a:gd name="connsiteX619" fmla="*/ 5009948 w 7467600"/>
              <a:gd name="connsiteY619" fmla="*/ 1273619 h 6858000"/>
              <a:gd name="connsiteX620" fmla="*/ 655236 w 7467600"/>
              <a:gd name="connsiteY620" fmla="*/ 1268632 h 6858000"/>
              <a:gd name="connsiteX621" fmla="*/ 839521 w 7467600"/>
              <a:gd name="connsiteY621" fmla="*/ 1685315 h 6858000"/>
              <a:gd name="connsiteX622" fmla="*/ 1109416 w 7467600"/>
              <a:gd name="connsiteY622" fmla="*/ 2061663 h 6858000"/>
              <a:gd name="connsiteX623" fmla="*/ 1298300 w 7467600"/>
              <a:gd name="connsiteY623" fmla="*/ 2247742 h 6858000"/>
              <a:gd name="connsiteX624" fmla="*/ 1125871 w 7467600"/>
              <a:gd name="connsiteY624" fmla="*/ 1989513 h 6858000"/>
              <a:gd name="connsiteX625" fmla="*/ 981574 w 7467600"/>
              <a:gd name="connsiteY625" fmla="*/ 1783157 h 6858000"/>
              <a:gd name="connsiteX626" fmla="*/ 922198 w 7467600"/>
              <a:gd name="connsiteY626" fmla="*/ 1677437 h 6858000"/>
              <a:gd name="connsiteX627" fmla="*/ 869293 w 7467600"/>
              <a:gd name="connsiteY627" fmla="*/ 1583214 h 6858000"/>
              <a:gd name="connsiteX628" fmla="*/ 751431 w 7467600"/>
              <a:gd name="connsiteY628" fmla="*/ 1405731 h 6858000"/>
              <a:gd name="connsiteX629" fmla="*/ 655236 w 7467600"/>
              <a:gd name="connsiteY629" fmla="*/ 1268632 h 6858000"/>
              <a:gd name="connsiteX630" fmla="*/ 6516292 w 7467600"/>
              <a:gd name="connsiteY630" fmla="*/ 1263064 h 6858000"/>
              <a:gd name="connsiteX631" fmla="*/ 5736320 w 7467600"/>
              <a:gd name="connsiteY631" fmla="*/ 1501803 h 6858000"/>
              <a:gd name="connsiteX632" fmla="*/ 6516292 w 7467600"/>
              <a:gd name="connsiteY632" fmla="*/ 1263064 h 6858000"/>
              <a:gd name="connsiteX633" fmla="*/ 291466 w 7467600"/>
              <a:gd name="connsiteY633" fmla="*/ 1250369 h 6858000"/>
              <a:gd name="connsiteX634" fmla="*/ 323180 w 7467600"/>
              <a:gd name="connsiteY634" fmla="*/ 1435283 h 6858000"/>
              <a:gd name="connsiteX635" fmla="*/ 349381 w 7467600"/>
              <a:gd name="connsiteY635" fmla="*/ 1875041 h 6858000"/>
              <a:gd name="connsiteX636" fmla="*/ 374363 w 7467600"/>
              <a:gd name="connsiteY636" fmla="*/ 1506494 h 6858000"/>
              <a:gd name="connsiteX637" fmla="*/ 302168 w 7467600"/>
              <a:gd name="connsiteY637" fmla="*/ 1274495 h 6858000"/>
              <a:gd name="connsiteX638" fmla="*/ 291466 w 7467600"/>
              <a:gd name="connsiteY638" fmla="*/ 1250369 h 6858000"/>
              <a:gd name="connsiteX639" fmla="*/ 678222 w 7467600"/>
              <a:gd name="connsiteY639" fmla="*/ 1248670 h 6858000"/>
              <a:gd name="connsiteX640" fmla="*/ 775536 w 7467600"/>
              <a:gd name="connsiteY640" fmla="*/ 1388015 h 6858000"/>
              <a:gd name="connsiteX641" fmla="*/ 894529 w 7467600"/>
              <a:gd name="connsiteY641" fmla="*/ 1567739 h 6858000"/>
              <a:gd name="connsiteX642" fmla="*/ 948000 w 7467600"/>
              <a:gd name="connsiteY642" fmla="*/ 1663088 h 6858000"/>
              <a:gd name="connsiteX643" fmla="*/ 1006812 w 7467600"/>
              <a:gd name="connsiteY643" fmla="*/ 1767683 h 6858000"/>
              <a:gd name="connsiteX644" fmla="*/ 1149133 w 7467600"/>
              <a:gd name="connsiteY644" fmla="*/ 1971513 h 6858000"/>
              <a:gd name="connsiteX645" fmla="*/ 1333952 w 7467600"/>
              <a:gd name="connsiteY645" fmla="*/ 2251620 h 6858000"/>
              <a:gd name="connsiteX646" fmla="*/ 1337329 w 7467600"/>
              <a:gd name="connsiteY646" fmla="*/ 2258350 h 6858000"/>
              <a:gd name="connsiteX647" fmla="*/ 1014726 w 7467600"/>
              <a:gd name="connsiteY647" fmla="*/ 1615556 h 6858000"/>
              <a:gd name="connsiteX648" fmla="*/ 678222 w 7467600"/>
              <a:gd name="connsiteY648" fmla="*/ 1248670 h 6858000"/>
              <a:gd name="connsiteX649" fmla="*/ 6691602 w 7467600"/>
              <a:gd name="connsiteY649" fmla="*/ 1140573 h 6858000"/>
              <a:gd name="connsiteX650" fmla="*/ 6571100 w 7467600"/>
              <a:gd name="connsiteY650" fmla="*/ 1183662 h 6858000"/>
              <a:gd name="connsiteX651" fmla="*/ 6241687 w 7467600"/>
              <a:gd name="connsiteY651" fmla="*/ 1257600 h 6858000"/>
              <a:gd name="connsiteX652" fmla="*/ 5693009 w 7467600"/>
              <a:gd name="connsiteY652" fmla="*/ 1478256 h 6858000"/>
              <a:gd name="connsiteX653" fmla="*/ 6548420 w 7467600"/>
              <a:gd name="connsiteY653" fmla="*/ 1214599 h 6858000"/>
              <a:gd name="connsiteX654" fmla="*/ 6605473 w 7467600"/>
              <a:gd name="connsiteY654" fmla="*/ 1184686 h 6858000"/>
              <a:gd name="connsiteX655" fmla="*/ 6691602 w 7467600"/>
              <a:gd name="connsiteY655" fmla="*/ 1140573 h 6858000"/>
              <a:gd name="connsiteX656" fmla="*/ 4002475 w 7467600"/>
              <a:gd name="connsiteY656" fmla="*/ 1037802 h 6858000"/>
              <a:gd name="connsiteX657" fmla="*/ 4000324 w 7467600"/>
              <a:gd name="connsiteY657" fmla="*/ 1039362 h 6858000"/>
              <a:gd name="connsiteX658" fmla="*/ 4002862 w 7467600"/>
              <a:gd name="connsiteY658" fmla="*/ 1042866 h 6858000"/>
              <a:gd name="connsiteX659" fmla="*/ 4002475 w 7467600"/>
              <a:gd name="connsiteY659" fmla="*/ 1037802 h 6858000"/>
              <a:gd name="connsiteX660" fmla="*/ 506322 w 7467600"/>
              <a:gd name="connsiteY660" fmla="*/ 1020997 h 6858000"/>
              <a:gd name="connsiteX661" fmla="*/ 533068 w 7467600"/>
              <a:gd name="connsiteY661" fmla="*/ 1029409 h 6858000"/>
              <a:gd name="connsiteX662" fmla="*/ 1232525 w 7467600"/>
              <a:gd name="connsiteY662" fmla="*/ 1804675 h 6858000"/>
              <a:gd name="connsiteX663" fmla="*/ 1388858 w 7467600"/>
              <a:gd name="connsiteY663" fmla="*/ 2368011 h 6858000"/>
              <a:gd name="connsiteX664" fmla="*/ 1384098 w 7467600"/>
              <a:gd name="connsiteY664" fmla="*/ 2378125 h 6858000"/>
              <a:gd name="connsiteX665" fmla="*/ 1425393 w 7467600"/>
              <a:gd name="connsiteY665" fmla="*/ 2589124 h 6858000"/>
              <a:gd name="connsiteX666" fmla="*/ 1424001 w 7467600"/>
              <a:gd name="connsiteY666" fmla="*/ 2597541 h 6858000"/>
              <a:gd name="connsiteX667" fmla="*/ 2152729 w 7467600"/>
              <a:gd name="connsiteY667" fmla="*/ 2864487 h 6858000"/>
              <a:gd name="connsiteX668" fmla="*/ 2020609 w 7467600"/>
              <a:gd name="connsiteY668" fmla="*/ 2539671 h 6858000"/>
              <a:gd name="connsiteX669" fmla="*/ 2018920 w 7467600"/>
              <a:gd name="connsiteY669" fmla="*/ 2536309 h 6858000"/>
              <a:gd name="connsiteX670" fmla="*/ 1342441 w 7467600"/>
              <a:gd name="connsiteY670" fmla="*/ 1173017 h 6858000"/>
              <a:gd name="connsiteX671" fmla="*/ 1367925 w 7467600"/>
              <a:gd name="connsiteY671" fmla="*/ 1135648 h 6858000"/>
              <a:gd name="connsiteX672" fmla="*/ 1771401 w 7467600"/>
              <a:gd name="connsiteY672" fmla="*/ 1806673 h 6858000"/>
              <a:gd name="connsiteX673" fmla="*/ 1972385 w 7467600"/>
              <a:gd name="connsiteY673" fmla="*/ 2198735 h 6858000"/>
              <a:gd name="connsiteX674" fmla="*/ 2040892 w 7467600"/>
              <a:gd name="connsiteY674" fmla="*/ 2405205 h 6858000"/>
              <a:gd name="connsiteX675" fmla="*/ 2131689 w 7467600"/>
              <a:gd name="connsiteY675" fmla="*/ 1936926 h 6858000"/>
              <a:gd name="connsiteX676" fmla="*/ 2454820 w 7467600"/>
              <a:gd name="connsiteY676" fmla="*/ 1248808 h 6858000"/>
              <a:gd name="connsiteX677" fmla="*/ 2492512 w 7467600"/>
              <a:gd name="connsiteY677" fmla="*/ 1302920 h 6858000"/>
              <a:gd name="connsiteX678" fmla="*/ 2081216 w 7467600"/>
              <a:gd name="connsiteY678" fmla="*/ 2527513 h 6858000"/>
              <a:gd name="connsiteX679" fmla="*/ 2081211 w 7467600"/>
              <a:gd name="connsiteY679" fmla="*/ 2528916 h 6858000"/>
              <a:gd name="connsiteX680" fmla="*/ 2199067 w 7467600"/>
              <a:gd name="connsiteY680" fmla="*/ 2884061 h 6858000"/>
              <a:gd name="connsiteX681" fmla="*/ 3192586 w 7467600"/>
              <a:gd name="connsiteY681" fmla="*/ 3411496 h 6858000"/>
              <a:gd name="connsiteX682" fmla="*/ 3182620 w 7467600"/>
              <a:gd name="connsiteY682" fmla="*/ 3483279 h 6858000"/>
              <a:gd name="connsiteX683" fmla="*/ 2435119 w 7467600"/>
              <a:gd name="connsiteY683" fmla="*/ 3080173 h 6858000"/>
              <a:gd name="connsiteX684" fmla="*/ 2410152 w 7467600"/>
              <a:gd name="connsiteY684" fmla="*/ 3063751 h 6858000"/>
              <a:gd name="connsiteX685" fmla="*/ 2408099 w 7467600"/>
              <a:gd name="connsiteY685" fmla="*/ 3064403 h 6858000"/>
              <a:gd name="connsiteX686" fmla="*/ 2407218 w 7467600"/>
              <a:gd name="connsiteY686" fmla="*/ 3070324 h 6858000"/>
              <a:gd name="connsiteX687" fmla="*/ 2380138 w 7467600"/>
              <a:gd name="connsiteY687" fmla="*/ 3099341 h 6858000"/>
              <a:gd name="connsiteX688" fmla="*/ 1765923 w 7467600"/>
              <a:gd name="connsiteY688" fmla="*/ 3581043 h 6858000"/>
              <a:gd name="connsiteX689" fmla="*/ 1702258 w 7467600"/>
              <a:gd name="connsiteY689" fmla="*/ 3612286 h 6858000"/>
              <a:gd name="connsiteX690" fmla="*/ 1538370 w 7467600"/>
              <a:gd name="connsiteY690" fmla="*/ 3811804 h 6858000"/>
              <a:gd name="connsiteX691" fmla="*/ 542867 w 7467600"/>
              <a:gd name="connsiteY691" fmla="*/ 4944092 h 6858000"/>
              <a:gd name="connsiteX692" fmla="*/ 515800 w 7467600"/>
              <a:gd name="connsiteY692" fmla="*/ 4862180 h 6858000"/>
              <a:gd name="connsiteX693" fmla="*/ 909145 w 7467600"/>
              <a:gd name="connsiteY693" fmla="*/ 4199225 h 6858000"/>
              <a:gd name="connsiteX694" fmla="*/ 1214067 w 7467600"/>
              <a:gd name="connsiteY694" fmla="*/ 3908561 h 6858000"/>
              <a:gd name="connsiteX695" fmla="*/ 640967 w 7467600"/>
              <a:gd name="connsiteY695" fmla="*/ 4105601 h 6858000"/>
              <a:gd name="connsiteX696" fmla="*/ 112563 w 7467600"/>
              <a:gd name="connsiteY696" fmla="*/ 4396952 h 6858000"/>
              <a:gd name="connsiteX697" fmla="*/ 0 w 7467600"/>
              <a:gd name="connsiteY697" fmla="*/ 4466006 h 6858000"/>
              <a:gd name="connsiteX698" fmla="*/ 0 w 7467600"/>
              <a:gd name="connsiteY698" fmla="*/ 4233763 h 6858000"/>
              <a:gd name="connsiteX699" fmla="*/ 36881 w 7467600"/>
              <a:gd name="connsiteY699" fmla="*/ 4200118 h 6858000"/>
              <a:gd name="connsiteX700" fmla="*/ 910534 w 7467600"/>
              <a:gd name="connsiteY700" fmla="*/ 3629753 h 6858000"/>
              <a:gd name="connsiteX701" fmla="*/ 1578717 w 7467600"/>
              <a:gd name="connsiteY701" fmla="*/ 3575982 h 6858000"/>
              <a:gd name="connsiteX702" fmla="*/ 2338780 w 7467600"/>
              <a:gd name="connsiteY702" fmla="*/ 3033725 h 6858000"/>
              <a:gd name="connsiteX703" fmla="*/ 1807991 w 7467600"/>
              <a:gd name="connsiteY703" fmla="*/ 2807184 h 6858000"/>
              <a:gd name="connsiteX704" fmla="*/ 1416358 w 7467600"/>
              <a:gd name="connsiteY704" fmla="*/ 3112571 h 6858000"/>
              <a:gd name="connsiteX705" fmla="*/ 939066 w 7467600"/>
              <a:gd name="connsiteY705" fmla="*/ 3378798 h 6858000"/>
              <a:gd name="connsiteX706" fmla="*/ 115099 w 7467600"/>
              <a:gd name="connsiteY706" fmla="*/ 3607650 h 6858000"/>
              <a:gd name="connsiteX707" fmla="*/ 97284 w 7467600"/>
              <a:gd name="connsiteY707" fmla="*/ 3520393 h 6858000"/>
              <a:gd name="connsiteX708" fmla="*/ 922050 w 7467600"/>
              <a:gd name="connsiteY708" fmla="*/ 3074867 h 6858000"/>
              <a:gd name="connsiteX709" fmla="*/ 1405265 w 7467600"/>
              <a:gd name="connsiteY709" fmla="*/ 3016319 h 6858000"/>
              <a:gd name="connsiteX710" fmla="*/ 1407512 w 7467600"/>
              <a:gd name="connsiteY710" fmla="*/ 3018001 h 6858000"/>
              <a:gd name="connsiteX711" fmla="*/ 1726266 w 7467600"/>
              <a:gd name="connsiteY711" fmla="*/ 2777274 h 6858000"/>
              <a:gd name="connsiteX712" fmla="*/ 625390 w 7467600"/>
              <a:gd name="connsiteY712" fmla="*/ 2514541 h 6858000"/>
              <a:gd name="connsiteX713" fmla="*/ 619799 w 7467600"/>
              <a:gd name="connsiteY713" fmla="*/ 2527180 h 6858000"/>
              <a:gd name="connsiteX714" fmla="*/ 310030 w 7467600"/>
              <a:gd name="connsiteY714" fmla="*/ 2771818 h 6858000"/>
              <a:gd name="connsiteX715" fmla="*/ 173877 w 7467600"/>
              <a:gd name="connsiteY715" fmla="*/ 2937056 h 6858000"/>
              <a:gd name="connsiteX716" fmla="*/ 77889 w 7467600"/>
              <a:gd name="connsiteY716" fmla="*/ 3138440 h 6858000"/>
              <a:gd name="connsiteX717" fmla="*/ 0 w 7467600"/>
              <a:gd name="connsiteY717" fmla="*/ 3271395 h 6858000"/>
              <a:gd name="connsiteX718" fmla="*/ 0 w 7467600"/>
              <a:gd name="connsiteY718" fmla="*/ 3153002 h 6858000"/>
              <a:gd name="connsiteX719" fmla="*/ 2386 w 7467600"/>
              <a:gd name="connsiteY719" fmla="*/ 3149203 h 6858000"/>
              <a:gd name="connsiteX720" fmla="*/ 89753 w 7467600"/>
              <a:gd name="connsiteY720" fmla="*/ 2987702 h 6858000"/>
              <a:gd name="connsiteX721" fmla="*/ 76869 w 7467600"/>
              <a:gd name="connsiteY721" fmla="*/ 3005404 h 6858000"/>
              <a:gd name="connsiteX722" fmla="*/ 32049 w 7467600"/>
              <a:gd name="connsiteY722" fmla="*/ 3065814 h 6858000"/>
              <a:gd name="connsiteX723" fmla="*/ 0 w 7467600"/>
              <a:gd name="connsiteY723" fmla="*/ 3108744 h 6858000"/>
              <a:gd name="connsiteX724" fmla="*/ 0 w 7467600"/>
              <a:gd name="connsiteY724" fmla="*/ 3058059 h 6858000"/>
              <a:gd name="connsiteX725" fmla="*/ 7610 w 7467600"/>
              <a:gd name="connsiteY725" fmla="*/ 3047889 h 6858000"/>
              <a:gd name="connsiteX726" fmla="*/ 52419 w 7467600"/>
              <a:gd name="connsiteY726" fmla="*/ 2987479 h 6858000"/>
              <a:gd name="connsiteX727" fmla="*/ 59142 w 7467600"/>
              <a:gd name="connsiteY727" fmla="*/ 2978488 h 6858000"/>
              <a:gd name="connsiteX728" fmla="*/ 0 w 7467600"/>
              <a:gd name="connsiteY728" fmla="*/ 3015334 h 6858000"/>
              <a:gd name="connsiteX729" fmla="*/ 0 w 7467600"/>
              <a:gd name="connsiteY729" fmla="*/ 2914286 h 6858000"/>
              <a:gd name="connsiteX730" fmla="*/ 36383 w 7467600"/>
              <a:gd name="connsiteY730" fmla="*/ 2901128 h 6858000"/>
              <a:gd name="connsiteX731" fmla="*/ 156329 w 7467600"/>
              <a:gd name="connsiteY731" fmla="*/ 2840533 h 6858000"/>
              <a:gd name="connsiteX732" fmla="*/ 358355 w 7467600"/>
              <a:gd name="connsiteY732" fmla="*/ 2620471 h 6858000"/>
              <a:gd name="connsiteX733" fmla="*/ 510577 w 7467600"/>
              <a:gd name="connsiteY733" fmla="*/ 2501244 h 6858000"/>
              <a:gd name="connsiteX734" fmla="*/ 211967 w 7467600"/>
              <a:gd name="connsiteY734" fmla="*/ 2479171 h 6858000"/>
              <a:gd name="connsiteX735" fmla="*/ 0 w 7467600"/>
              <a:gd name="connsiteY735" fmla="*/ 2476398 h 6858000"/>
              <a:gd name="connsiteX736" fmla="*/ 0 w 7467600"/>
              <a:gd name="connsiteY736" fmla="*/ 2389189 h 6858000"/>
              <a:gd name="connsiteX737" fmla="*/ 103062 w 7467600"/>
              <a:gd name="connsiteY737" fmla="*/ 2389518 h 6858000"/>
              <a:gd name="connsiteX738" fmla="*/ 510734 w 7467600"/>
              <a:gd name="connsiteY738" fmla="*/ 2416201 h 6858000"/>
              <a:gd name="connsiteX739" fmla="*/ 279257 w 7467600"/>
              <a:gd name="connsiteY739" fmla="*/ 2092102 h 6858000"/>
              <a:gd name="connsiteX740" fmla="*/ 65265 w 7467600"/>
              <a:gd name="connsiteY740" fmla="*/ 2006049 h 6858000"/>
              <a:gd name="connsiteX741" fmla="*/ 0 w 7467600"/>
              <a:gd name="connsiteY741" fmla="*/ 1982532 h 6858000"/>
              <a:gd name="connsiteX742" fmla="*/ 0 w 7467600"/>
              <a:gd name="connsiteY742" fmla="*/ 1912789 h 6858000"/>
              <a:gd name="connsiteX743" fmla="*/ 97460 w 7467600"/>
              <a:gd name="connsiteY743" fmla="*/ 1953725 h 6858000"/>
              <a:gd name="connsiteX744" fmla="*/ 221272 w 7467600"/>
              <a:gd name="connsiteY744" fmla="*/ 1980766 h 6858000"/>
              <a:gd name="connsiteX745" fmla="*/ 116765 w 7467600"/>
              <a:gd name="connsiteY745" fmla="*/ 1911033 h 6858000"/>
              <a:gd name="connsiteX746" fmla="*/ 16405 w 7467600"/>
              <a:gd name="connsiteY746" fmla="*/ 1803412 h 6858000"/>
              <a:gd name="connsiteX747" fmla="*/ 0 w 7467600"/>
              <a:gd name="connsiteY747" fmla="*/ 1784777 h 6858000"/>
              <a:gd name="connsiteX748" fmla="*/ 0 w 7467600"/>
              <a:gd name="connsiteY748" fmla="*/ 1740082 h 6858000"/>
              <a:gd name="connsiteX749" fmla="*/ 39394 w 7467600"/>
              <a:gd name="connsiteY749" fmla="*/ 1784856 h 6858000"/>
              <a:gd name="connsiteX750" fmla="*/ 135813 w 7467600"/>
              <a:gd name="connsiteY750" fmla="*/ 1888838 h 6858000"/>
              <a:gd name="connsiteX751" fmla="*/ 242575 w 7467600"/>
              <a:gd name="connsiteY751" fmla="*/ 1958841 h 6858000"/>
              <a:gd name="connsiteX752" fmla="*/ 82197 w 7467600"/>
              <a:gd name="connsiteY752" fmla="*/ 1754826 h 6858000"/>
              <a:gd name="connsiteX753" fmla="*/ 0 w 7467600"/>
              <a:gd name="connsiteY753" fmla="*/ 1679650 h 6858000"/>
              <a:gd name="connsiteX754" fmla="*/ 0 w 7467600"/>
              <a:gd name="connsiteY754" fmla="*/ 1602463 h 6858000"/>
              <a:gd name="connsiteX755" fmla="*/ 84689 w 7467600"/>
              <a:gd name="connsiteY755" fmla="*/ 1677442 h 6858000"/>
              <a:gd name="connsiteX756" fmla="*/ 298437 w 7467600"/>
              <a:gd name="connsiteY756" fmla="*/ 1968019 h 6858000"/>
              <a:gd name="connsiteX757" fmla="*/ 227269 w 7467600"/>
              <a:gd name="connsiteY757" fmla="*/ 1114064 h 6858000"/>
              <a:gd name="connsiteX758" fmla="*/ 248003 w 7467600"/>
              <a:gd name="connsiteY758" fmla="*/ 1089613 h 6858000"/>
              <a:gd name="connsiteX759" fmla="*/ 427020 w 7467600"/>
              <a:gd name="connsiteY759" fmla="*/ 1619803 h 6858000"/>
              <a:gd name="connsiteX760" fmla="*/ 340345 w 7467600"/>
              <a:gd name="connsiteY760" fmla="*/ 2027739 h 6858000"/>
              <a:gd name="connsiteX761" fmla="*/ 360865 w 7467600"/>
              <a:gd name="connsiteY761" fmla="*/ 2044827 h 6858000"/>
              <a:gd name="connsiteX762" fmla="*/ 560414 w 7467600"/>
              <a:gd name="connsiteY762" fmla="*/ 2421457 h 6858000"/>
              <a:gd name="connsiteX763" fmla="*/ 1359703 w 7467600"/>
              <a:gd name="connsiteY763" fmla="*/ 2578554 h 6858000"/>
              <a:gd name="connsiteX764" fmla="*/ 1359422 w 7467600"/>
              <a:gd name="connsiteY764" fmla="*/ 2577994 h 6858000"/>
              <a:gd name="connsiteX765" fmla="*/ 828701 w 7467600"/>
              <a:gd name="connsiteY765" fmla="*/ 1839520 h 6858000"/>
              <a:gd name="connsiteX766" fmla="*/ 494427 w 7467600"/>
              <a:gd name="connsiteY766" fmla="*/ 1092333 h 6858000"/>
              <a:gd name="connsiteX767" fmla="*/ 506322 w 7467600"/>
              <a:gd name="connsiteY767" fmla="*/ 1020997 h 6858000"/>
              <a:gd name="connsiteX768" fmla="*/ 4570198 w 7467600"/>
              <a:gd name="connsiteY768" fmla="*/ 978081 h 6858000"/>
              <a:gd name="connsiteX769" fmla="*/ 4523691 w 7467600"/>
              <a:gd name="connsiteY769" fmla="*/ 1127776 h 6858000"/>
              <a:gd name="connsiteX770" fmla="*/ 4509875 w 7467600"/>
              <a:gd name="connsiteY770" fmla="*/ 1167552 h 6858000"/>
              <a:gd name="connsiteX771" fmla="*/ 4478168 w 7467600"/>
              <a:gd name="connsiteY771" fmla="*/ 1260735 h 6858000"/>
              <a:gd name="connsiteX772" fmla="*/ 4409309 w 7467600"/>
              <a:gd name="connsiteY772" fmla="*/ 1666996 h 6858000"/>
              <a:gd name="connsiteX773" fmla="*/ 4370031 w 7467600"/>
              <a:gd name="connsiteY773" fmla="*/ 1955666 h 6858000"/>
              <a:gd name="connsiteX774" fmla="*/ 4570198 w 7467600"/>
              <a:gd name="connsiteY774" fmla="*/ 978081 h 6858000"/>
              <a:gd name="connsiteX775" fmla="*/ 4557898 w 7467600"/>
              <a:gd name="connsiteY775" fmla="*/ 900011 h 6858000"/>
              <a:gd name="connsiteX776" fmla="*/ 4344840 w 7467600"/>
              <a:gd name="connsiteY776" fmla="*/ 1922038 h 6858000"/>
              <a:gd name="connsiteX777" fmla="*/ 4378710 w 7467600"/>
              <a:gd name="connsiteY777" fmla="*/ 1665516 h 6858000"/>
              <a:gd name="connsiteX778" fmla="*/ 4448798 w 7467600"/>
              <a:gd name="connsiteY778" fmla="*/ 1253024 h 6858000"/>
              <a:gd name="connsiteX779" fmla="*/ 4480315 w 7467600"/>
              <a:gd name="connsiteY779" fmla="*/ 1158454 h 6858000"/>
              <a:gd name="connsiteX780" fmla="*/ 4494133 w 7467600"/>
              <a:gd name="connsiteY780" fmla="*/ 1118676 h 6858000"/>
              <a:gd name="connsiteX781" fmla="*/ 4557898 w 7467600"/>
              <a:gd name="connsiteY781" fmla="*/ 900011 h 6858000"/>
              <a:gd name="connsiteX782" fmla="*/ 5870151 w 7467600"/>
              <a:gd name="connsiteY782" fmla="*/ 898890 h 6858000"/>
              <a:gd name="connsiteX783" fmla="*/ 5861335 w 7467600"/>
              <a:gd name="connsiteY783" fmla="*/ 899177 h 6858000"/>
              <a:gd name="connsiteX784" fmla="*/ 5843702 w 7467600"/>
              <a:gd name="connsiteY784" fmla="*/ 899748 h 6858000"/>
              <a:gd name="connsiteX785" fmla="*/ 5651107 w 7467600"/>
              <a:gd name="connsiteY785" fmla="*/ 920306 h 6858000"/>
              <a:gd name="connsiteX786" fmla="*/ 5459407 w 7467600"/>
              <a:gd name="connsiteY786" fmla="*/ 940975 h 6858000"/>
              <a:gd name="connsiteX787" fmla="*/ 5374846 w 7467600"/>
              <a:gd name="connsiteY787" fmla="*/ 941988 h 6858000"/>
              <a:gd name="connsiteX788" fmla="*/ 5256105 w 7467600"/>
              <a:gd name="connsiteY788" fmla="*/ 945632 h 6858000"/>
              <a:gd name="connsiteX789" fmla="*/ 5107071 w 7467600"/>
              <a:gd name="connsiteY789" fmla="*/ 969720 h 6858000"/>
              <a:gd name="connsiteX790" fmla="*/ 4998681 w 7467600"/>
              <a:gd name="connsiteY790" fmla="*/ 988771 h 6858000"/>
              <a:gd name="connsiteX791" fmla="*/ 5870151 w 7467600"/>
              <a:gd name="connsiteY791" fmla="*/ 898890 h 6858000"/>
              <a:gd name="connsiteX792" fmla="*/ 5504425 w 7467600"/>
              <a:gd name="connsiteY792" fmla="*/ 848067 h 6858000"/>
              <a:gd name="connsiteX793" fmla="*/ 4968849 w 7467600"/>
              <a:gd name="connsiteY793" fmla="*/ 962318 h 6858000"/>
              <a:gd name="connsiteX794" fmla="*/ 5104039 w 7467600"/>
              <a:gd name="connsiteY794" fmla="*/ 940634 h 6858000"/>
              <a:gd name="connsiteX795" fmla="*/ 5256311 w 7467600"/>
              <a:gd name="connsiteY795" fmla="*/ 916490 h 6858000"/>
              <a:gd name="connsiteX796" fmla="*/ 5377381 w 7467600"/>
              <a:gd name="connsiteY796" fmla="*/ 912671 h 6858000"/>
              <a:gd name="connsiteX797" fmla="*/ 5460148 w 7467600"/>
              <a:gd name="connsiteY797" fmla="*/ 911442 h 6858000"/>
              <a:gd name="connsiteX798" fmla="*/ 5648971 w 7467600"/>
              <a:gd name="connsiteY798" fmla="*/ 891331 h 6858000"/>
              <a:gd name="connsiteX799" fmla="*/ 5844807 w 7467600"/>
              <a:gd name="connsiteY799" fmla="*/ 870718 h 6858000"/>
              <a:gd name="connsiteX800" fmla="*/ 5862975 w 7467600"/>
              <a:gd name="connsiteY800" fmla="*/ 869756 h 6858000"/>
              <a:gd name="connsiteX801" fmla="*/ 5920887 w 7467600"/>
              <a:gd name="connsiteY801" fmla="*/ 865929 h 6858000"/>
              <a:gd name="connsiteX802" fmla="*/ 5504425 w 7467600"/>
              <a:gd name="connsiteY802" fmla="*/ 848067 h 6858000"/>
              <a:gd name="connsiteX803" fmla="*/ 3607114 w 7467600"/>
              <a:gd name="connsiteY803" fmla="*/ 467441 h 6858000"/>
              <a:gd name="connsiteX804" fmla="*/ 3296242 w 7467600"/>
              <a:gd name="connsiteY804" fmla="*/ 807991 h 6858000"/>
              <a:gd name="connsiteX805" fmla="*/ 3174674 w 7467600"/>
              <a:gd name="connsiteY805" fmla="*/ 919759 h 6858000"/>
              <a:gd name="connsiteX806" fmla="*/ 3042978 w 7467600"/>
              <a:gd name="connsiteY806" fmla="*/ 1054894 h 6858000"/>
              <a:gd name="connsiteX807" fmla="*/ 2968914 w 7467600"/>
              <a:gd name="connsiteY807" fmla="*/ 1133756 h 6858000"/>
              <a:gd name="connsiteX808" fmla="*/ 3103823 w 7467600"/>
              <a:gd name="connsiteY808" fmla="*/ 1026814 h 6858000"/>
              <a:gd name="connsiteX809" fmla="*/ 3607114 w 7467600"/>
              <a:gd name="connsiteY809" fmla="*/ 467441 h 6858000"/>
              <a:gd name="connsiteX810" fmla="*/ 3744487 w 7467600"/>
              <a:gd name="connsiteY810" fmla="*/ 383136 h 6858000"/>
              <a:gd name="connsiteX811" fmla="*/ 3970213 w 7467600"/>
              <a:gd name="connsiteY811" fmla="*/ 995559 h 6858000"/>
              <a:gd name="connsiteX812" fmla="*/ 3744487 w 7467600"/>
              <a:gd name="connsiteY812" fmla="*/ 383136 h 6858000"/>
              <a:gd name="connsiteX813" fmla="*/ 3624562 w 7467600"/>
              <a:gd name="connsiteY813" fmla="*/ 367041 h 6858000"/>
              <a:gd name="connsiteX814" fmla="*/ 3489712 w 7467600"/>
              <a:gd name="connsiteY814" fmla="*/ 485386 h 6858000"/>
              <a:gd name="connsiteX815" fmla="*/ 3182994 w 7467600"/>
              <a:gd name="connsiteY815" fmla="*/ 828265 h 6858000"/>
              <a:gd name="connsiteX816" fmla="*/ 2892114 w 7467600"/>
              <a:gd name="connsiteY816" fmla="*/ 1172635 h 6858000"/>
              <a:gd name="connsiteX817" fmla="*/ 3021459 w 7467600"/>
              <a:gd name="connsiteY817" fmla="*/ 1035385 h 6858000"/>
              <a:gd name="connsiteX818" fmla="*/ 3153873 w 7467600"/>
              <a:gd name="connsiteY818" fmla="*/ 898971 h 6858000"/>
              <a:gd name="connsiteX819" fmla="*/ 3276511 w 7467600"/>
              <a:gd name="connsiteY819" fmla="*/ 786423 h 6858000"/>
              <a:gd name="connsiteX820" fmla="*/ 3584154 w 7467600"/>
              <a:gd name="connsiteY820" fmla="*/ 448218 h 6858000"/>
              <a:gd name="connsiteX821" fmla="*/ 3624562 w 7467600"/>
              <a:gd name="connsiteY821" fmla="*/ 367041 h 6858000"/>
              <a:gd name="connsiteX822" fmla="*/ 3766672 w 7467600"/>
              <a:gd name="connsiteY822" fmla="*/ 359429 h 6858000"/>
              <a:gd name="connsiteX823" fmla="*/ 3996338 w 7467600"/>
              <a:gd name="connsiteY823" fmla="*/ 968237 h 6858000"/>
              <a:gd name="connsiteX824" fmla="*/ 3766672 w 7467600"/>
              <a:gd name="connsiteY824" fmla="*/ 359429 h 6858000"/>
              <a:gd name="connsiteX825" fmla="*/ 5805386 w 7467600"/>
              <a:gd name="connsiteY825" fmla="*/ 239240 h 6858000"/>
              <a:gd name="connsiteX826" fmla="*/ 5736947 w 7467600"/>
              <a:gd name="connsiteY826" fmla="*/ 261367 h 6858000"/>
              <a:gd name="connsiteX827" fmla="*/ 5427012 w 7467600"/>
              <a:gd name="connsiteY827" fmla="*/ 311272 h 6858000"/>
              <a:gd name="connsiteX828" fmla="*/ 5147818 w 7467600"/>
              <a:gd name="connsiteY828" fmla="*/ 322112 h 6858000"/>
              <a:gd name="connsiteX829" fmla="*/ 5060854 w 7467600"/>
              <a:gd name="connsiteY829" fmla="*/ 311882 h 6858000"/>
              <a:gd name="connsiteX830" fmla="*/ 4945989 w 7467600"/>
              <a:gd name="connsiteY830" fmla="*/ 300516 h 6858000"/>
              <a:gd name="connsiteX831" fmla="*/ 5410479 w 7467600"/>
              <a:gd name="connsiteY831" fmla="*/ 348434 h 6858000"/>
              <a:gd name="connsiteX832" fmla="*/ 5805386 w 7467600"/>
              <a:gd name="connsiteY832" fmla="*/ 239240 h 6858000"/>
              <a:gd name="connsiteX833" fmla="*/ 5905192 w 7467600"/>
              <a:gd name="connsiteY833" fmla="*/ 163079 h 6858000"/>
              <a:gd name="connsiteX834" fmla="*/ 5865655 w 7467600"/>
              <a:gd name="connsiteY834" fmla="*/ 171901 h 6858000"/>
              <a:gd name="connsiteX835" fmla="*/ 5259740 w 7467600"/>
              <a:gd name="connsiteY835" fmla="*/ 257013 h 6858000"/>
              <a:gd name="connsiteX836" fmla="*/ 5208466 w 7467600"/>
              <a:gd name="connsiteY836" fmla="*/ 257550 h 6858000"/>
              <a:gd name="connsiteX837" fmla="*/ 4980204 w 7467600"/>
              <a:gd name="connsiteY837" fmla="*/ 271903 h 6858000"/>
              <a:gd name="connsiteX838" fmla="*/ 5068068 w 7467600"/>
              <a:gd name="connsiteY838" fmla="*/ 282244 h 6858000"/>
              <a:gd name="connsiteX839" fmla="*/ 5153231 w 7467600"/>
              <a:gd name="connsiteY839" fmla="*/ 292240 h 6858000"/>
              <a:gd name="connsiteX840" fmla="*/ 5426491 w 7467600"/>
              <a:gd name="connsiteY840" fmla="*/ 281128 h 6858000"/>
              <a:gd name="connsiteX841" fmla="*/ 5731212 w 7467600"/>
              <a:gd name="connsiteY841" fmla="*/ 231951 h 6858000"/>
              <a:gd name="connsiteX842" fmla="*/ 5905192 w 7467600"/>
              <a:gd name="connsiteY842" fmla="*/ 163079 h 6858000"/>
              <a:gd name="connsiteX843" fmla="*/ 5944437 w 7467600"/>
              <a:gd name="connsiteY843" fmla="*/ 113829 h 6858000"/>
              <a:gd name="connsiteX844" fmla="*/ 5825032 w 7467600"/>
              <a:gd name="connsiteY844" fmla="*/ 146405 h 6858000"/>
              <a:gd name="connsiteX845" fmla="*/ 4955599 w 7467600"/>
              <a:gd name="connsiteY845" fmla="*/ 247008 h 6858000"/>
              <a:gd name="connsiteX846" fmla="*/ 5210104 w 7467600"/>
              <a:gd name="connsiteY846" fmla="*/ 228123 h 6858000"/>
              <a:gd name="connsiteX847" fmla="*/ 5261015 w 7467600"/>
              <a:gd name="connsiteY847" fmla="*/ 227087 h 6858000"/>
              <a:gd name="connsiteX848" fmla="*/ 5861181 w 7467600"/>
              <a:gd name="connsiteY848" fmla="*/ 143093 h 6858000"/>
              <a:gd name="connsiteX849" fmla="*/ 5961252 w 7467600"/>
              <a:gd name="connsiteY849" fmla="*/ 114820 h 6858000"/>
              <a:gd name="connsiteX850" fmla="*/ 5944437 w 7467600"/>
              <a:gd name="connsiteY850" fmla="*/ 113829 h 6858000"/>
              <a:gd name="connsiteX851" fmla="*/ 3882765 w 7467600"/>
              <a:gd name="connsiteY851" fmla="*/ 0 h 6858000"/>
              <a:gd name="connsiteX852" fmla="*/ 3995099 w 7467600"/>
              <a:gd name="connsiteY852" fmla="*/ 0 h 6858000"/>
              <a:gd name="connsiteX853" fmla="*/ 4163818 w 7467600"/>
              <a:gd name="connsiteY853" fmla="*/ 234104 h 6858000"/>
              <a:gd name="connsiteX854" fmla="*/ 4172099 w 7467600"/>
              <a:gd name="connsiteY854" fmla="*/ 234207 h 6858000"/>
              <a:gd name="connsiteX855" fmla="*/ 4784282 w 7467600"/>
              <a:gd name="connsiteY855" fmla="*/ 276561 h 6858000"/>
              <a:gd name="connsiteX856" fmla="*/ 4801687 w 7467600"/>
              <a:gd name="connsiteY856" fmla="*/ 267764 h 6858000"/>
              <a:gd name="connsiteX857" fmla="*/ 6082788 w 7467600"/>
              <a:gd name="connsiteY857" fmla="*/ 64119 h 6858000"/>
              <a:gd name="connsiteX858" fmla="*/ 6099442 w 7467600"/>
              <a:gd name="connsiteY858" fmla="*/ 82568 h 6858000"/>
              <a:gd name="connsiteX859" fmla="*/ 4804137 w 7467600"/>
              <a:gd name="connsiteY859" fmla="*/ 320931 h 6858000"/>
              <a:gd name="connsiteX860" fmla="*/ 4227047 w 7467600"/>
              <a:gd name="connsiteY860" fmla="*/ 313415 h 6858000"/>
              <a:gd name="connsiteX861" fmla="*/ 4346041 w 7467600"/>
              <a:gd name="connsiteY861" fmla="*/ 456086 h 6858000"/>
              <a:gd name="connsiteX862" fmla="*/ 4870967 w 7467600"/>
              <a:gd name="connsiteY862" fmla="*/ 963061 h 6858000"/>
              <a:gd name="connsiteX863" fmla="*/ 4889647 w 7467600"/>
              <a:gd name="connsiteY863" fmla="*/ 957147 h 6858000"/>
              <a:gd name="connsiteX864" fmla="*/ 5422504 w 7467600"/>
              <a:gd name="connsiteY864" fmla="*/ 805191 h 6858000"/>
              <a:gd name="connsiteX865" fmla="*/ 6087656 w 7467600"/>
              <a:gd name="connsiteY865" fmla="*/ 826703 h 6858000"/>
              <a:gd name="connsiteX866" fmla="*/ 6058717 w 7467600"/>
              <a:gd name="connsiteY866" fmla="*/ 865992 h 6858000"/>
              <a:gd name="connsiteX867" fmla="*/ 4974153 w 7467600"/>
              <a:gd name="connsiteY867" fmla="*/ 1045456 h 6858000"/>
              <a:gd name="connsiteX868" fmla="*/ 5627835 w 7467600"/>
              <a:gd name="connsiteY868" fmla="*/ 1472077 h 6858000"/>
              <a:gd name="connsiteX869" fmla="*/ 5629817 w 7467600"/>
              <a:gd name="connsiteY869" fmla="*/ 1471412 h 6858000"/>
              <a:gd name="connsiteX870" fmla="*/ 5634124 w 7467600"/>
              <a:gd name="connsiteY870" fmla="*/ 1470572 h 6858000"/>
              <a:gd name="connsiteX871" fmla="*/ 5755832 w 7467600"/>
              <a:gd name="connsiteY871" fmla="*/ 1383886 h 6858000"/>
              <a:gd name="connsiteX872" fmla="*/ 6014186 w 7467600"/>
              <a:gd name="connsiteY872" fmla="*/ 1279799 h 6858000"/>
              <a:gd name="connsiteX873" fmla="*/ 6901619 w 7467600"/>
              <a:gd name="connsiteY873" fmla="*/ 1047874 h 6858000"/>
              <a:gd name="connsiteX874" fmla="*/ 6931566 w 7467600"/>
              <a:gd name="connsiteY874" fmla="*/ 1062034 h 6858000"/>
              <a:gd name="connsiteX875" fmla="*/ 5790982 w 7467600"/>
              <a:gd name="connsiteY875" fmla="*/ 1561380 h 6858000"/>
              <a:gd name="connsiteX876" fmla="*/ 6188971 w 7467600"/>
              <a:gd name="connsiteY876" fmla="*/ 1755168 h 6858000"/>
              <a:gd name="connsiteX877" fmla="*/ 6202446 w 7467600"/>
              <a:gd name="connsiteY877" fmla="*/ 1752268 h 6858000"/>
              <a:gd name="connsiteX878" fmla="*/ 7179560 w 7467600"/>
              <a:gd name="connsiteY878" fmla="*/ 1467551 h 6858000"/>
              <a:gd name="connsiteX879" fmla="*/ 7158730 w 7467600"/>
              <a:gd name="connsiteY879" fmla="*/ 1507835 h 6858000"/>
              <a:gd name="connsiteX880" fmla="*/ 6326959 w 7467600"/>
              <a:gd name="connsiteY880" fmla="*/ 1817686 h 6858000"/>
              <a:gd name="connsiteX881" fmla="*/ 6537433 w 7467600"/>
              <a:gd name="connsiteY881" fmla="*/ 1907790 h 6858000"/>
              <a:gd name="connsiteX882" fmla="*/ 6550221 w 7467600"/>
              <a:gd name="connsiteY882" fmla="*/ 1910729 h 6858000"/>
              <a:gd name="connsiteX883" fmla="*/ 6964438 w 7467600"/>
              <a:gd name="connsiteY883" fmla="*/ 2209505 h 6858000"/>
              <a:gd name="connsiteX884" fmla="*/ 7367862 w 7467600"/>
              <a:gd name="connsiteY884" fmla="*/ 2806833 h 6858000"/>
              <a:gd name="connsiteX885" fmla="*/ 7364329 w 7467600"/>
              <a:gd name="connsiteY885" fmla="*/ 2826907 h 6858000"/>
              <a:gd name="connsiteX886" fmla="*/ 7290545 w 7467600"/>
              <a:gd name="connsiteY886" fmla="*/ 2850663 h 6858000"/>
              <a:gd name="connsiteX887" fmla="*/ 6472036 w 7467600"/>
              <a:gd name="connsiteY887" fmla="*/ 1959003 h 6858000"/>
              <a:gd name="connsiteX888" fmla="*/ 5792897 w 7467600"/>
              <a:gd name="connsiteY888" fmla="*/ 1647747 h 6858000"/>
              <a:gd name="connsiteX889" fmla="*/ 5842751 w 7467600"/>
              <a:gd name="connsiteY889" fmla="*/ 1816112 h 6858000"/>
              <a:gd name="connsiteX890" fmla="*/ 5847424 w 7467600"/>
              <a:gd name="connsiteY890" fmla="*/ 1815776 h 6858000"/>
              <a:gd name="connsiteX891" fmla="*/ 6399821 w 7467600"/>
              <a:gd name="connsiteY891" fmla="*/ 2344799 h 6858000"/>
              <a:gd name="connsiteX892" fmla="*/ 6323232 w 7467600"/>
              <a:gd name="connsiteY892" fmla="*/ 2389634 h 6858000"/>
              <a:gd name="connsiteX893" fmla="*/ 5942958 w 7467600"/>
              <a:gd name="connsiteY893" fmla="*/ 2077708 h 6858000"/>
              <a:gd name="connsiteX894" fmla="*/ 5921559 w 7467600"/>
              <a:gd name="connsiteY894" fmla="*/ 2378596 h 6858000"/>
              <a:gd name="connsiteX895" fmla="*/ 5817651 w 7467600"/>
              <a:gd name="connsiteY895" fmla="*/ 3023919 h 6858000"/>
              <a:gd name="connsiteX896" fmla="*/ 5729634 w 7467600"/>
              <a:gd name="connsiteY896" fmla="*/ 3051849 h 6858000"/>
              <a:gd name="connsiteX897" fmla="*/ 5611018 w 7467600"/>
              <a:gd name="connsiteY897" fmla="*/ 2316769 h 6858000"/>
              <a:gd name="connsiteX898" fmla="*/ 5687608 w 7467600"/>
              <a:gd name="connsiteY898" fmla="*/ 2039972 h 6858000"/>
              <a:gd name="connsiteX899" fmla="*/ 5657554 w 7467600"/>
              <a:gd name="connsiteY899" fmla="*/ 1576445 h 6858000"/>
              <a:gd name="connsiteX900" fmla="*/ 5150475 w 7467600"/>
              <a:gd name="connsiteY900" fmla="*/ 1274012 h 6858000"/>
              <a:gd name="connsiteX901" fmla="*/ 5349142 w 7467600"/>
              <a:gd name="connsiteY901" fmla="*/ 2204405 h 6858000"/>
              <a:gd name="connsiteX902" fmla="*/ 5262214 w 7467600"/>
              <a:gd name="connsiteY902" fmla="*/ 2233836 h 6858000"/>
              <a:gd name="connsiteX903" fmla="*/ 4981539 w 7467600"/>
              <a:gd name="connsiteY903" fmla="*/ 1542201 h 6858000"/>
              <a:gd name="connsiteX904" fmla="*/ 4958461 w 7467600"/>
              <a:gd name="connsiteY904" fmla="*/ 1136957 h 6858000"/>
              <a:gd name="connsiteX905" fmla="*/ 4655015 w 7467600"/>
              <a:gd name="connsiteY905" fmla="*/ 891426 h 6858000"/>
              <a:gd name="connsiteX906" fmla="*/ 4348002 w 7467600"/>
              <a:gd name="connsiteY906" fmla="*/ 2205895 h 6858000"/>
              <a:gd name="connsiteX907" fmla="*/ 4262250 w 7467600"/>
              <a:gd name="connsiteY907" fmla="*/ 2219972 h 6858000"/>
              <a:gd name="connsiteX908" fmla="*/ 4550611 w 7467600"/>
              <a:gd name="connsiteY908" fmla="*/ 817540 h 6858000"/>
              <a:gd name="connsiteX909" fmla="*/ 4564418 w 7467600"/>
              <a:gd name="connsiteY909" fmla="*/ 808293 h 6858000"/>
              <a:gd name="connsiteX910" fmla="*/ 4266388 w 7467600"/>
              <a:gd name="connsiteY910" fmla="*/ 500083 h 6858000"/>
              <a:gd name="connsiteX911" fmla="*/ 4032842 w 7467600"/>
              <a:gd name="connsiteY911" fmla="*/ 211809 h 6858000"/>
              <a:gd name="connsiteX912" fmla="*/ 3882765 w 7467600"/>
              <a:gd name="connsiteY912" fmla="*/ 0 h 6858000"/>
              <a:gd name="connsiteX913" fmla="*/ 3721337 w 7467600"/>
              <a:gd name="connsiteY913" fmla="*/ 0 h 6858000"/>
              <a:gd name="connsiteX914" fmla="*/ 3797544 w 7467600"/>
              <a:gd name="connsiteY914" fmla="*/ 0 h 6858000"/>
              <a:gd name="connsiteX915" fmla="*/ 3775734 w 7467600"/>
              <a:gd name="connsiteY915" fmla="*/ 95131 h 6858000"/>
              <a:gd name="connsiteX916" fmla="*/ 3724807 w 7467600"/>
              <a:gd name="connsiteY916" fmla="*/ 272257 h 6858000"/>
              <a:gd name="connsiteX917" fmla="*/ 3726844 w 7467600"/>
              <a:gd name="connsiteY917" fmla="*/ 282988 h 6858000"/>
              <a:gd name="connsiteX918" fmla="*/ 3742664 w 7467600"/>
              <a:gd name="connsiteY918" fmla="*/ 279918 h 6858000"/>
              <a:gd name="connsiteX919" fmla="*/ 4103910 w 7467600"/>
              <a:gd name="connsiteY919" fmla="*/ 1161917 h 6858000"/>
              <a:gd name="connsiteX920" fmla="*/ 4020269 w 7467600"/>
              <a:gd name="connsiteY920" fmla="*/ 1200406 h 6858000"/>
              <a:gd name="connsiteX921" fmla="*/ 3674882 w 7467600"/>
              <a:gd name="connsiteY921" fmla="*/ 488524 h 6858000"/>
              <a:gd name="connsiteX922" fmla="*/ 3132682 w 7467600"/>
              <a:gd name="connsiteY922" fmla="*/ 1072284 h 6858000"/>
              <a:gd name="connsiteX923" fmla="*/ 2716346 w 7467600"/>
              <a:gd name="connsiteY923" fmla="*/ 1276376 h 6858000"/>
              <a:gd name="connsiteX924" fmla="*/ 2716772 w 7467600"/>
              <a:gd name="connsiteY924" fmla="*/ 1255462 h 6858000"/>
              <a:gd name="connsiteX925" fmla="*/ 3471096 w 7467600"/>
              <a:gd name="connsiteY925" fmla="*/ 437072 h 6858000"/>
              <a:gd name="connsiteX926" fmla="*/ 3639057 w 7467600"/>
              <a:gd name="connsiteY926" fmla="*/ 286334 h 6858000"/>
              <a:gd name="connsiteX927" fmla="*/ 3640309 w 7467600"/>
              <a:gd name="connsiteY927" fmla="*/ 284664 h 6858000"/>
              <a:gd name="connsiteX928" fmla="*/ 3646022 w 7467600"/>
              <a:gd name="connsiteY928" fmla="*/ 276711 h 6858000"/>
              <a:gd name="connsiteX929" fmla="*/ 3707943 w 7467600"/>
              <a:gd name="connsiteY929" fmla="*/ 65958 h 6858000"/>
              <a:gd name="connsiteX930" fmla="*/ 3721337 w 7467600"/>
              <a:gd name="connsiteY930" fmla="*/ 0 h 6858000"/>
              <a:gd name="connsiteX931" fmla="*/ 2867960 w 7467600"/>
              <a:gd name="connsiteY931" fmla="*/ 0 h 6858000"/>
              <a:gd name="connsiteX932" fmla="*/ 2926351 w 7467600"/>
              <a:gd name="connsiteY932" fmla="*/ 0 h 6858000"/>
              <a:gd name="connsiteX933" fmla="*/ 2902823 w 7467600"/>
              <a:gd name="connsiteY933" fmla="*/ 262929 h 6858000"/>
              <a:gd name="connsiteX934" fmla="*/ 2940663 w 7467600"/>
              <a:gd name="connsiteY934" fmla="*/ 140884 h 6858000"/>
              <a:gd name="connsiteX935" fmla="*/ 2947039 w 7467600"/>
              <a:gd name="connsiteY935" fmla="*/ 122524 h 6858000"/>
              <a:gd name="connsiteX936" fmla="*/ 2984316 w 7467600"/>
              <a:gd name="connsiteY936" fmla="*/ 0 h 6858000"/>
              <a:gd name="connsiteX937" fmla="*/ 3016114 w 7467600"/>
              <a:gd name="connsiteY937" fmla="*/ 0 h 6858000"/>
              <a:gd name="connsiteX938" fmla="*/ 2979949 w 7467600"/>
              <a:gd name="connsiteY938" fmla="*/ 119274 h 6858000"/>
              <a:gd name="connsiteX939" fmla="*/ 3023879 w 7467600"/>
              <a:gd name="connsiteY939" fmla="*/ 0 h 6858000"/>
              <a:gd name="connsiteX940" fmla="*/ 3105400 w 7467600"/>
              <a:gd name="connsiteY940" fmla="*/ 0 h 6858000"/>
              <a:gd name="connsiteX941" fmla="*/ 3094669 w 7467600"/>
              <a:gd name="connsiteY941" fmla="*/ 30308 h 6858000"/>
              <a:gd name="connsiteX942" fmla="*/ 2901945 w 7467600"/>
              <a:gd name="connsiteY942" fmla="*/ 466538 h 6858000"/>
              <a:gd name="connsiteX943" fmla="*/ 2815209 w 7467600"/>
              <a:gd name="connsiteY943" fmla="*/ 497361 h 6858000"/>
              <a:gd name="connsiteX944" fmla="*/ 2844845 w 7467600"/>
              <a:gd name="connsiteY944" fmla="*/ 127638 h 6858000"/>
              <a:gd name="connsiteX945" fmla="*/ 2867960 w 7467600"/>
              <a:gd name="connsiteY945" fmla="*/ 0 h 6858000"/>
              <a:gd name="connsiteX946" fmla="*/ 1057230 w 7467600"/>
              <a:gd name="connsiteY946" fmla="*/ 0 h 6858000"/>
              <a:gd name="connsiteX947" fmla="*/ 1111003 w 7467600"/>
              <a:gd name="connsiteY947" fmla="*/ 0 h 6858000"/>
              <a:gd name="connsiteX948" fmla="*/ 1125553 w 7467600"/>
              <a:gd name="connsiteY948" fmla="*/ 52588 h 6858000"/>
              <a:gd name="connsiteX949" fmla="*/ 1304276 w 7467600"/>
              <a:gd name="connsiteY949" fmla="*/ 476275 h 6858000"/>
              <a:gd name="connsiteX950" fmla="*/ 1492066 w 7467600"/>
              <a:gd name="connsiteY950" fmla="*/ 886333 h 6858000"/>
              <a:gd name="connsiteX951" fmla="*/ 1423698 w 7467600"/>
              <a:gd name="connsiteY951" fmla="*/ 710817 h 6858000"/>
              <a:gd name="connsiteX952" fmla="*/ 1357609 w 7467600"/>
              <a:gd name="connsiteY952" fmla="*/ 532892 h 6858000"/>
              <a:gd name="connsiteX953" fmla="*/ 1309550 w 7467600"/>
              <a:gd name="connsiteY953" fmla="*/ 374031 h 6858000"/>
              <a:gd name="connsiteX954" fmla="*/ 1193673 w 7467600"/>
              <a:gd name="connsiteY954" fmla="*/ 49533 h 6858000"/>
              <a:gd name="connsiteX955" fmla="*/ 1164391 w 7467600"/>
              <a:gd name="connsiteY955" fmla="*/ 0 h 6858000"/>
              <a:gd name="connsiteX956" fmla="*/ 1200666 w 7467600"/>
              <a:gd name="connsiteY956" fmla="*/ 0 h 6858000"/>
              <a:gd name="connsiteX957" fmla="*/ 1223408 w 7467600"/>
              <a:gd name="connsiteY957" fmla="*/ 38996 h 6858000"/>
              <a:gd name="connsiteX958" fmla="*/ 1339635 w 7467600"/>
              <a:gd name="connsiteY958" fmla="*/ 365517 h 6858000"/>
              <a:gd name="connsiteX959" fmla="*/ 1387469 w 7467600"/>
              <a:gd name="connsiteY959" fmla="*/ 523079 h 6858000"/>
              <a:gd name="connsiteX960" fmla="*/ 1452685 w 7467600"/>
              <a:gd name="connsiteY960" fmla="*/ 699806 h 6858000"/>
              <a:gd name="connsiteX961" fmla="*/ 1492092 w 7467600"/>
              <a:gd name="connsiteY961" fmla="*/ 800424 h 6858000"/>
              <a:gd name="connsiteX962" fmla="*/ 1455302 w 7467600"/>
              <a:gd name="connsiteY962" fmla="*/ 632913 h 6858000"/>
              <a:gd name="connsiteX963" fmla="*/ 1222336 w 7467600"/>
              <a:gd name="connsiteY963" fmla="*/ 9480 h 6858000"/>
              <a:gd name="connsiteX964" fmla="*/ 1214634 w 7467600"/>
              <a:gd name="connsiteY964" fmla="*/ 0 h 6858000"/>
              <a:gd name="connsiteX965" fmla="*/ 1289827 w 7467600"/>
              <a:gd name="connsiteY965" fmla="*/ 0 h 6858000"/>
              <a:gd name="connsiteX966" fmla="*/ 1321076 w 7467600"/>
              <a:gd name="connsiteY966" fmla="*/ 59722 h 6858000"/>
              <a:gd name="connsiteX967" fmla="*/ 1512579 w 7467600"/>
              <a:gd name="connsiteY967" fmla="*/ 626441 h 6858000"/>
              <a:gd name="connsiteX968" fmla="*/ 1506076 w 7467600"/>
              <a:gd name="connsiteY968" fmla="*/ 1089289 h 6858000"/>
              <a:gd name="connsiteX969" fmla="*/ 1486346 w 7467600"/>
              <a:gd name="connsiteY969" fmla="*/ 1079919 h 6858000"/>
              <a:gd name="connsiteX970" fmla="*/ 1070511 w 7467600"/>
              <a:gd name="connsiteY970" fmla="*/ 48609 h 6858000"/>
              <a:gd name="connsiteX971" fmla="*/ 1057230 w 7467600"/>
              <a:gd name="connsiteY971" fmla="*/ 0 h 6858000"/>
              <a:gd name="connsiteX972" fmla="*/ 43151 w 7467600"/>
              <a:gd name="connsiteY972" fmla="*/ 0 h 6858000"/>
              <a:gd name="connsiteX973" fmla="*/ 95283 w 7467600"/>
              <a:gd name="connsiteY973" fmla="*/ 0 h 6858000"/>
              <a:gd name="connsiteX974" fmla="*/ 300708 w 7467600"/>
              <a:gd name="connsiteY974" fmla="*/ 154571 h 6858000"/>
              <a:gd name="connsiteX975" fmla="*/ 530414 w 7467600"/>
              <a:gd name="connsiteY975" fmla="*/ 354673 h 6858000"/>
              <a:gd name="connsiteX976" fmla="*/ 333785 w 7467600"/>
              <a:gd name="connsiteY976" fmla="*/ 161564 h 6858000"/>
              <a:gd name="connsiteX977" fmla="*/ 147005 w 7467600"/>
              <a:gd name="connsiteY977" fmla="*/ 0 h 6858000"/>
              <a:gd name="connsiteX978" fmla="*/ 272509 w 7467600"/>
              <a:gd name="connsiteY978" fmla="*/ 0 h 6858000"/>
              <a:gd name="connsiteX979" fmla="*/ 326276 w 7467600"/>
              <a:gd name="connsiteY979" fmla="*/ 45847 h 6858000"/>
              <a:gd name="connsiteX980" fmla="*/ 823759 w 7467600"/>
              <a:gd name="connsiteY980" fmla="*/ 574145 h 6858000"/>
              <a:gd name="connsiteX981" fmla="*/ 811254 w 7467600"/>
              <a:gd name="connsiteY981" fmla="*/ 665546 h 6858000"/>
              <a:gd name="connsiteX982" fmla="*/ 154042 w 7467600"/>
              <a:gd name="connsiteY982" fmla="*/ 261522 h 6858000"/>
              <a:gd name="connsiteX983" fmla="*/ 13550 w 7467600"/>
              <a:gd name="connsiteY983" fmla="*/ 158423 h 6858000"/>
              <a:gd name="connsiteX984" fmla="*/ 0 w 7467600"/>
              <a:gd name="connsiteY984" fmla="*/ 146618 h 6858000"/>
              <a:gd name="connsiteX985" fmla="*/ 0 w 7467600"/>
              <a:gd name="connsiteY985" fmla="*/ 59161 h 6858000"/>
              <a:gd name="connsiteX986" fmla="*/ 45427 w 7467600"/>
              <a:gd name="connsiteY986" fmla="*/ 101078 h 6858000"/>
              <a:gd name="connsiteX987" fmla="*/ 630103 w 7467600"/>
              <a:gd name="connsiteY987" fmla="*/ 485885 h 6858000"/>
              <a:gd name="connsiteX988" fmla="*/ 532040 w 7467600"/>
              <a:gd name="connsiteY988" fmla="*/ 399359 h 6858000"/>
              <a:gd name="connsiteX989" fmla="*/ 517618 w 7467600"/>
              <a:gd name="connsiteY989" fmla="*/ 385726 h 6858000"/>
              <a:gd name="connsiteX990" fmla="*/ 285074 w 7467600"/>
              <a:gd name="connsiteY990" fmla="*/ 182755 h 6858000"/>
              <a:gd name="connsiteX991" fmla="*/ 43151 w 7467600"/>
              <a:gd name="connsiteY99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12201 w 7467600"/>
              <a:gd name="connsiteY134" fmla="*/ 5128278 h 6858000"/>
              <a:gd name="connsiteX135" fmla="*/ 1903353 w 7467600"/>
              <a:gd name="connsiteY135" fmla="*/ 5044827 h 6858000"/>
              <a:gd name="connsiteX136" fmla="*/ 1936931 w 7467600"/>
              <a:gd name="connsiteY136" fmla="*/ 5093954 h 6858000"/>
              <a:gd name="connsiteX137" fmla="*/ 2195868 w 7467600"/>
              <a:gd name="connsiteY137" fmla="*/ 5396574 h 6858000"/>
              <a:gd name="connsiteX138" fmla="*/ 2088852 w 7467600"/>
              <a:gd name="connsiteY138" fmla="*/ 5166123 h 6858000"/>
              <a:gd name="connsiteX139" fmla="*/ 1958241 w 7467600"/>
              <a:gd name="connsiteY139" fmla="*/ 5067955 h 6858000"/>
              <a:gd name="connsiteX140" fmla="*/ 1903353 w 7467600"/>
              <a:gd name="connsiteY140" fmla="*/ 5044827 h 6858000"/>
              <a:gd name="connsiteX141" fmla="*/ 1979378 w 7467600"/>
              <a:gd name="connsiteY141" fmla="*/ 4769504 h 6858000"/>
              <a:gd name="connsiteX142" fmla="*/ 2882120 w 7467600"/>
              <a:gd name="connsiteY142" fmla="*/ 5064547 h 6858000"/>
              <a:gd name="connsiteX143" fmla="*/ 2793103 w 7467600"/>
              <a:gd name="connsiteY143" fmla="*/ 5039699 h 6858000"/>
              <a:gd name="connsiteX144" fmla="*/ 2770041 w 7467600"/>
              <a:gd name="connsiteY144" fmla="*/ 5033634 h 6858000"/>
              <a:gd name="connsiteX145" fmla="*/ 1979378 w 7467600"/>
              <a:gd name="connsiteY145" fmla="*/ 4769504 h 6858000"/>
              <a:gd name="connsiteX146" fmla="*/ 1927410 w 7467600"/>
              <a:gd name="connsiteY146" fmla="*/ 4716164 h 6858000"/>
              <a:gd name="connsiteX147" fmla="*/ 1959587 w 7467600"/>
              <a:gd name="connsiteY147" fmla="*/ 4728849 h 6858000"/>
              <a:gd name="connsiteX148" fmla="*/ 2777707 w 7467600"/>
              <a:gd name="connsiteY148" fmla="*/ 5003991 h 6858000"/>
              <a:gd name="connsiteX149" fmla="*/ 2800768 w 7467600"/>
              <a:gd name="connsiteY149" fmla="*/ 5010056 h 6858000"/>
              <a:gd name="connsiteX150" fmla="*/ 2879408 w 7467600"/>
              <a:gd name="connsiteY150" fmla="*/ 5031590 h 6858000"/>
              <a:gd name="connsiteX151" fmla="*/ 2862295 w 7467600"/>
              <a:gd name="connsiteY151" fmla="*/ 5022958 h 6858000"/>
              <a:gd name="connsiteX152" fmla="*/ 2813343 w 7467600"/>
              <a:gd name="connsiteY152" fmla="*/ 4998369 h 6858000"/>
              <a:gd name="connsiteX153" fmla="*/ 2646245 w 7467600"/>
              <a:gd name="connsiteY153" fmla="*/ 4930999 h 6858000"/>
              <a:gd name="connsiteX154" fmla="*/ 1999243 w 7467600"/>
              <a:gd name="connsiteY154" fmla="*/ 4730524 h 6858000"/>
              <a:gd name="connsiteX155" fmla="*/ 1979527 w 7467600"/>
              <a:gd name="connsiteY155" fmla="*/ 4726651 h 6858000"/>
              <a:gd name="connsiteX156" fmla="*/ 1927410 w 7467600"/>
              <a:gd name="connsiteY156" fmla="*/ 4716164 h 6858000"/>
              <a:gd name="connsiteX157" fmla="*/ 1997014 w 7467600"/>
              <a:gd name="connsiteY157" fmla="*/ 4698007 h 6858000"/>
              <a:gd name="connsiteX158" fmla="*/ 2005458 w 7467600"/>
              <a:gd name="connsiteY158" fmla="*/ 4699540 h 6858000"/>
              <a:gd name="connsiteX159" fmla="*/ 2657186 w 7467600"/>
              <a:gd name="connsiteY159" fmla="*/ 4901687 h 6858000"/>
              <a:gd name="connsiteX160" fmla="*/ 2826662 w 7467600"/>
              <a:gd name="connsiteY160" fmla="*/ 4970362 h 6858000"/>
              <a:gd name="connsiteX161" fmla="*/ 2876100 w 7467600"/>
              <a:gd name="connsiteY161" fmla="*/ 4995397 h 6858000"/>
              <a:gd name="connsiteX162" fmla="*/ 3042600 w 7467600"/>
              <a:gd name="connsiteY162" fmla="*/ 5059532 h 6858000"/>
              <a:gd name="connsiteX163" fmla="*/ 1997014 w 7467600"/>
              <a:gd name="connsiteY163" fmla="*/ 4698007 h 6858000"/>
              <a:gd name="connsiteX164" fmla="*/ 2305292 w 7467600"/>
              <a:gd name="connsiteY164" fmla="*/ 4219492 h 6858000"/>
              <a:gd name="connsiteX165" fmla="*/ 3360922 w 7467600"/>
              <a:gd name="connsiteY165" fmla="*/ 4529373 h 6858000"/>
              <a:gd name="connsiteX166" fmla="*/ 3492420 w 7467600"/>
              <a:gd name="connsiteY166" fmla="*/ 4510145 h 6858000"/>
              <a:gd name="connsiteX167" fmla="*/ 3364086 w 7467600"/>
              <a:gd name="connsiteY167" fmla="*/ 4480340 h 6858000"/>
              <a:gd name="connsiteX168" fmla="*/ 3225818 w 7467600"/>
              <a:gd name="connsiteY168" fmla="*/ 4411822 h 6858000"/>
              <a:gd name="connsiteX169" fmla="*/ 3129696 w 7467600"/>
              <a:gd name="connsiteY169" fmla="*/ 4360704 h 6858000"/>
              <a:gd name="connsiteX170" fmla="*/ 2814545 w 7467600"/>
              <a:gd name="connsiteY170" fmla="*/ 4282955 h 6858000"/>
              <a:gd name="connsiteX171" fmla="*/ 2305292 w 7467600"/>
              <a:gd name="connsiteY171" fmla="*/ 4219492 h 6858000"/>
              <a:gd name="connsiteX172" fmla="*/ 2626982 w 7467600"/>
              <a:gd name="connsiteY172" fmla="*/ 4206450 h 6858000"/>
              <a:gd name="connsiteX173" fmla="*/ 2490617 w 7467600"/>
              <a:gd name="connsiteY173" fmla="*/ 4206951 h 6858000"/>
              <a:gd name="connsiteX174" fmla="*/ 2819869 w 7467600"/>
              <a:gd name="connsiteY174" fmla="*/ 4252936 h 6858000"/>
              <a:gd name="connsiteX175" fmla="*/ 3143018 w 7467600"/>
              <a:gd name="connsiteY175" fmla="*/ 4332698 h 6858000"/>
              <a:gd name="connsiteX176" fmla="*/ 3241520 w 7467600"/>
              <a:gd name="connsiteY176" fmla="*/ 4385112 h 6858000"/>
              <a:gd name="connsiteX177" fmla="*/ 3374575 w 7467600"/>
              <a:gd name="connsiteY177" fmla="*/ 4451517 h 6858000"/>
              <a:gd name="connsiteX178" fmla="*/ 3505221 w 7467600"/>
              <a:gd name="connsiteY178" fmla="*/ 4480757 h 6858000"/>
              <a:gd name="connsiteX179" fmla="*/ 2626982 w 7467600"/>
              <a:gd name="connsiteY179" fmla="*/ 4206450 h 6858000"/>
              <a:gd name="connsiteX180" fmla="*/ 1310106 w 7467600"/>
              <a:gd name="connsiteY180" fmla="*/ 3943217 h 6858000"/>
              <a:gd name="connsiteX181" fmla="*/ 854994 w 7467600"/>
              <a:gd name="connsiteY181" fmla="*/ 4399136 h 6858000"/>
              <a:gd name="connsiteX182" fmla="*/ 742462 w 7467600"/>
              <a:gd name="connsiteY182" fmla="*/ 4594648 h 6858000"/>
              <a:gd name="connsiteX183" fmla="*/ 820602 w 7467600"/>
              <a:gd name="connsiteY183" fmla="*/ 4485915 h 6858000"/>
              <a:gd name="connsiteX184" fmla="*/ 878295 w 7467600"/>
              <a:gd name="connsiteY184" fmla="*/ 4403594 h 6858000"/>
              <a:gd name="connsiteX185" fmla="*/ 1240607 w 7467600"/>
              <a:gd name="connsiteY185" fmla="*/ 4010401 h 6858000"/>
              <a:gd name="connsiteX186" fmla="*/ 1310106 w 7467600"/>
              <a:gd name="connsiteY186" fmla="*/ 3943217 h 6858000"/>
              <a:gd name="connsiteX187" fmla="*/ 1423113 w 7467600"/>
              <a:gd name="connsiteY187" fmla="*/ 3874565 h 6858000"/>
              <a:gd name="connsiteX188" fmla="*/ 1260565 w 7467600"/>
              <a:gd name="connsiteY188" fmla="*/ 4031982 h 6858000"/>
              <a:gd name="connsiteX189" fmla="*/ 901900 w 7467600"/>
              <a:gd name="connsiteY189" fmla="*/ 4421236 h 6858000"/>
              <a:gd name="connsiteX190" fmla="*/ 845044 w 7467600"/>
              <a:gd name="connsiteY190" fmla="*/ 4502436 h 6858000"/>
              <a:gd name="connsiteX191" fmla="*/ 685926 w 7467600"/>
              <a:gd name="connsiteY191" fmla="*/ 4703069 h 6858000"/>
              <a:gd name="connsiteX192" fmla="*/ 684248 w 7467600"/>
              <a:gd name="connsiteY192" fmla="*/ 4706721 h 6858000"/>
              <a:gd name="connsiteX193" fmla="*/ 1423113 w 7467600"/>
              <a:gd name="connsiteY193" fmla="*/ 3874565 h 6858000"/>
              <a:gd name="connsiteX194" fmla="*/ 3316479 w 7467600"/>
              <a:gd name="connsiteY194" fmla="*/ 3872136 h 6858000"/>
              <a:gd name="connsiteX195" fmla="*/ 3546806 w 7467600"/>
              <a:gd name="connsiteY195" fmla="*/ 4356139 h 6858000"/>
              <a:gd name="connsiteX196" fmla="*/ 3364433 w 7467600"/>
              <a:gd name="connsiteY196" fmla="*/ 3953121 h 6858000"/>
              <a:gd name="connsiteX197" fmla="*/ 3316479 w 7467600"/>
              <a:gd name="connsiteY197" fmla="*/ 3872136 h 6858000"/>
              <a:gd name="connsiteX198" fmla="*/ 3291335 w 7467600"/>
              <a:gd name="connsiteY198" fmla="*/ 3767420 h 6858000"/>
              <a:gd name="connsiteX199" fmla="*/ 3390805 w 7467600"/>
              <a:gd name="connsiteY199" fmla="*/ 3937163 h 6858000"/>
              <a:gd name="connsiteX200" fmla="*/ 3579062 w 7467600"/>
              <a:gd name="connsiteY200" fmla="*/ 4359040 h 6858000"/>
              <a:gd name="connsiteX201" fmla="*/ 3467355 w 7467600"/>
              <a:gd name="connsiteY201" fmla="*/ 3988130 h 6858000"/>
              <a:gd name="connsiteX202" fmla="*/ 3310753 w 7467600"/>
              <a:gd name="connsiteY202" fmla="*/ 3787140 h 6858000"/>
              <a:gd name="connsiteX203" fmla="*/ 3291335 w 7467600"/>
              <a:gd name="connsiteY203" fmla="*/ 3767420 h 6858000"/>
              <a:gd name="connsiteX204" fmla="*/ 1635889 w 7467600"/>
              <a:gd name="connsiteY204" fmla="*/ 3709494 h 6858000"/>
              <a:gd name="connsiteX205" fmla="*/ 1634800 w 7467600"/>
              <a:gd name="connsiteY205" fmla="*/ 3731111 h 6858000"/>
              <a:gd name="connsiteX206" fmla="*/ 1635889 w 7467600"/>
              <a:gd name="connsiteY206" fmla="*/ 3709494 h 6858000"/>
              <a:gd name="connsiteX207" fmla="*/ 1510397 w 7467600"/>
              <a:gd name="connsiteY207" fmla="*/ 3684705 h 6858000"/>
              <a:gd name="connsiteX208" fmla="*/ 1146550 w 7467600"/>
              <a:gd name="connsiteY208" fmla="*/ 3802012 h 6858000"/>
              <a:gd name="connsiteX209" fmla="*/ 698834 w 7467600"/>
              <a:gd name="connsiteY209" fmla="*/ 3952272 h 6858000"/>
              <a:gd name="connsiteX210" fmla="*/ 34256 w 7467600"/>
              <a:gd name="connsiteY210" fmla="*/ 4347603 h 6858000"/>
              <a:gd name="connsiteX211" fmla="*/ 527241 w 7467600"/>
              <a:gd name="connsiteY211" fmla="*/ 4065078 h 6858000"/>
              <a:gd name="connsiteX212" fmla="*/ 1510397 w 7467600"/>
              <a:gd name="connsiteY212" fmla="*/ 3684705 h 6858000"/>
              <a:gd name="connsiteX213" fmla="*/ 1313114 w 7467600"/>
              <a:gd name="connsiteY213" fmla="*/ 3655216 h 6858000"/>
              <a:gd name="connsiteX214" fmla="*/ 1109304 w 7467600"/>
              <a:gd name="connsiteY214" fmla="*/ 3669030 h 6858000"/>
              <a:gd name="connsiteX215" fmla="*/ 8129 w 7467600"/>
              <a:gd name="connsiteY215" fmla="*/ 4330519 h 6858000"/>
              <a:gd name="connsiteX216" fmla="*/ 687572 w 7467600"/>
              <a:gd name="connsiteY216" fmla="*/ 3925629 h 6858000"/>
              <a:gd name="connsiteX217" fmla="*/ 1138365 w 7467600"/>
              <a:gd name="connsiteY217" fmla="*/ 3774515 h 6858000"/>
              <a:gd name="connsiteX218" fmla="*/ 1505579 w 7467600"/>
              <a:gd name="connsiteY218" fmla="*/ 3655526 h 6858000"/>
              <a:gd name="connsiteX219" fmla="*/ 1313114 w 7467600"/>
              <a:gd name="connsiteY219" fmla="*/ 3655216 h 6858000"/>
              <a:gd name="connsiteX220" fmla="*/ 3655073 w 7467600"/>
              <a:gd name="connsiteY220" fmla="*/ 3650884 h 6858000"/>
              <a:gd name="connsiteX221" fmla="*/ 3989938 w 7467600"/>
              <a:gd name="connsiteY221" fmla="*/ 3991685 h 6858000"/>
              <a:gd name="connsiteX222" fmla="*/ 4393907 w 7467600"/>
              <a:gd name="connsiteY222" fmla="*/ 4261258 h 6858000"/>
              <a:gd name="connsiteX223" fmla="*/ 4648051 w 7467600"/>
              <a:gd name="connsiteY223" fmla="*/ 4374051 h 6858000"/>
              <a:gd name="connsiteX224" fmla="*/ 4383389 w 7467600"/>
              <a:gd name="connsiteY224" fmla="*/ 4184369 h 6858000"/>
              <a:gd name="connsiteX225" fmla="*/ 4165508 w 7467600"/>
              <a:gd name="connsiteY225" fmla="*/ 4035196 h 6858000"/>
              <a:gd name="connsiteX226" fmla="*/ 4068162 w 7467600"/>
              <a:gd name="connsiteY226" fmla="*/ 3953394 h 6858000"/>
              <a:gd name="connsiteX227" fmla="*/ 3981416 w 7467600"/>
              <a:gd name="connsiteY227" fmla="*/ 3880482 h 6858000"/>
              <a:gd name="connsiteX228" fmla="*/ 3800147 w 7467600"/>
              <a:gd name="connsiteY228" fmla="*/ 3749872 h 6858000"/>
              <a:gd name="connsiteX229" fmla="*/ 3655073 w 7467600"/>
              <a:gd name="connsiteY229" fmla="*/ 3650884 h 6858000"/>
              <a:gd name="connsiteX230" fmla="*/ 3670252 w 7467600"/>
              <a:gd name="connsiteY230" fmla="*/ 3622798 h 6858000"/>
              <a:gd name="connsiteX231" fmla="*/ 3817258 w 7467600"/>
              <a:gd name="connsiteY231" fmla="*/ 3723577 h 6858000"/>
              <a:gd name="connsiteX232" fmla="*/ 4000461 w 7467600"/>
              <a:gd name="connsiteY232" fmla="*/ 3855966 h 6858000"/>
              <a:gd name="connsiteX233" fmla="*/ 4088180 w 7467600"/>
              <a:gd name="connsiteY233" fmla="*/ 3929774 h 6858000"/>
              <a:gd name="connsiteX234" fmla="*/ 4184555 w 7467600"/>
              <a:gd name="connsiteY234" fmla="*/ 4010683 h 6858000"/>
              <a:gd name="connsiteX235" fmla="*/ 4399563 w 7467600"/>
              <a:gd name="connsiteY235" fmla="*/ 4158106 h 6858000"/>
              <a:gd name="connsiteX236" fmla="*/ 4684469 w 7467600"/>
              <a:gd name="connsiteY236" fmla="*/ 4364680 h 6858000"/>
              <a:gd name="connsiteX237" fmla="*/ 4690271 w 7467600"/>
              <a:gd name="connsiteY237" fmla="*/ 4370034 h 6858000"/>
              <a:gd name="connsiteX238" fmla="*/ 4136093 w 7467600"/>
              <a:gd name="connsiteY238" fmla="*/ 3858466 h 6858000"/>
              <a:gd name="connsiteX239" fmla="*/ 3670252 w 7467600"/>
              <a:gd name="connsiteY239" fmla="*/ 3622798 h 6858000"/>
              <a:gd name="connsiteX240" fmla="*/ 4440129 w 7467600"/>
              <a:gd name="connsiteY240" fmla="*/ 3448571 h 6858000"/>
              <a:gd name="connsiteX241" fmla="*/ 4856525 w 7467600"/>
              <a:gd name="connsiteY241" fmla="*/ 3915351 h 6858000"/>
              <a:gd name="connsiteX242" fmla="*/ 5059055 w 7467600"/>
              <a:gd name="connsiteY242" fmla="*/ 4108918 h 6858000"/>
              <a:gd name="connsiteX243" fmla="*/ 5290070 w 7467600"/>
              <a:gd name="connsiteY243" fmla="*/ 4263619 h 6858000"/>
              <a:gd name="connsiteX244" fmla="*/ 4834991 w 7467600"/>
              <a:gd name="connsiteY244" fmla="*/ 3830985 h 6858000"/>
              <a:gd name="connsiteX245" fmla="*/ 4440129 w 7467600"/>
              <a:gd name="connsiteY245" fmla="*/ 3448571 h 6858000"/>
              <a:gd name="connsiteX246" fmla="*/ 4441737 w 7467600"/>
              <a:gd name="connsiteY246" fmla="*/ 3399734 h 6858000"/>
              <a:gd name="connsiteX247" fmla="*/ 4431236 w 7467600"/>
              <a:gd name="connsiteY247" fmla="*/ 3400954 h 6858000"/>
              <a:gd name="connsiteX248" fmla="*/ 4557150 w 7467600"/>
              <a:gd name="connsiteY248" fmla="*/ 3510023 h 6858000"/>
              <a:gd name="connsiteX249" fmla="*/ 4856936 w 7467600"/>
              <a:gd name="connsiteY249" fmla="*/ 3809146 h 6858000"/>
              <a:gd name="connsiteX250" fmla="*/ 5111996 w 7467600"/>
              <a:gd name="connsiteY250" fmla="*/ 4065759 h 6858000"/>
              <a:gd name="connsiteX251" fmla="*/ 5388878 w 7467600"/>
              <a:gd name="connsiteY251" fmla="*/ 4300185 h 6858000"/>
              <a:gd name="connsiteX252" fmla="*/ 5425556 w 7467600"/>
              <a:gd name="connsiteY252" fmla="*/ 4308967 h 6858000"/>
              <a:gd name="connsiteX253" fmla="*/ 4943646 w 7467600"/>
              <a:gd name="connsiteY253" fmla="*/ 3822916 h 6858000"/>
              <a:gd name="connsiteX254" fmla="*/ 4594837 w 7467600"/>
              <a:gd name="connsiteY254" fmla="*/ 3532274 h 6858000"/>
              <a:gd name="connsiteX255" fmla="*/ 4441737 w 7467600"/>
              <a:gd name="connsiteY255" fmla="*/ 3399734 h 6858000"/>
              <a:gd name="connsiteX256" fmla="*/ 5425834 w 7467600"/>
              <a:gd name="connsiteY256" fmla="*/ 3162785 h 6858000"/>
              <a:gd name="connsiteX257" fmla="*/ 5401644 w 7467600"/>
              <a:gd name="connsiteY257" fmla="*/ 3617847 h 6858000"/>
              <a:gd name="connsiteX258" fmla="*/ 5467256 w 7467600"/>
              <a:gd name="connsiteY258" fmla="*/ 4175494 h 6858000"/>
              <a:gd name="connsiteX259" fmla="*/ 5448069 w 7467600"/>
              <a:gd name="connsiteY259" fmla="*/ 3567554 h 6858000"/>
              <a:gd name="connsiteX260" fmla="*/ 5425834 w 7467600"/>
              <a:gd name="connsiteY260" fmla="*/ 3162785 h 6858000"/>
              <a:gd name="connsiteX261" fmla="*/ 1318687 w 7467600"/>
              <a:gd name="connsiteY261" fmla="*/ 3113840 h 6858000"/>
              <a:gd name="connsiteX262" fmla="*/ 1066793 w 7467600"/>
              <a:gd name="connsiteY262" fmla="*/ 3212171 h 6858000"/>
              <a:gd name="connsiteX263" fmla="*/ 993319 w 7467600"/>
              <a:gd name="connsiteY263" fmla="*/ 3247648 h 6858000"/>
              <a:gd name="connsiteX264" fmla="*/ 853081 w 7467600"/>
              <a:gd name="connsiteY264" fmla="*/ 3312410 h 6858000"/>
              <a:gd name="connsiteX265" fmla="*/ 805957 w 7467600"/>
              <a:gd name="connsiteY265" fmla="*/ 3330443 h 6858000"/>
              <a:gd name="connsiteX266" fmla="*/ 1318687 w 7467600"/>
              <a:gd name="connsiteY266" fmla="*/ 3113840 h 6858000"/>
              <a:gd name="connsiteX267" fmla="*/ 5453702 w 7467600"/>
              <a:gd name="connsiteY267" fmla="*/ 3090882 h 6858000"/>
              <a:gd name="connsiteX268" fmla="*/ 5480135 w 7467600"/>
              <a:gd name="connsiteY268" fmla="*/ 3565802 h 6858000"/>
              <a:gd name="connsiteX269" fmla="*/ 5499023 w 7467600"/>
              <a:gd name="connsiteY269" fmla="*/ 4166310 h 6858000"/>
              <a:gd name="connsiteX270" fmla="*/ 5547022 w 7467600"/>
              <a:gd name="connsiteY270" fmla="*/ 3607838 h 6858000"/>
              <a:gd name="connsiteX271" fmla="*/ 5515964 w 7467600"/>
              <a:gd name="connsiteY271" fmla="*/ 3378541 h 6858000"/>
              <a:gd name="connsiteX272" fmla="*/ 5453702 w 7467600"/>
              <a:gd name="connsiteY272" fmla="*/ 3090882 h 6858000"/>
              <a:gd name="connsiteX273" fmla="*/ 1238695 w 7467600"/>
              <a:gd name="connsiteY273" fmla="*/ 3076820 h 6858000"/>
              <a:gd name="connsiteX274" fmla="*/ 716371 w 7467600"/>
              <a:gd name="connsiteY274" fmla="*/ 3293249 h 6858000"/>
              <a:gd name="connsiteX275" fmla="*/ 579522 w 7467600"/>
              <a:gd name="connsiteY275" fmla="*/ 3371759 h 6858000"/>
              <a:gd name="connsiteX276" fmla="*/ 600288 w 7467600"/>
              <a:gd name="connsiteY276" fmla="*/ 3365555 h 6858000"/>
              <a:gd name="connsiteX277" fmla="*/ 840692 w 7467600"/>
              <a:gd name="connsiteY277" fmla="*/ 3284921 h 6858000"/>
              <a:gd name="connsiteX278" fmla="*/ 979248 w 7467600"/>
              <a:gd name="connsiteY278" fmla="*/ 3221003 h 6858000"/>
              <a:gd name="connsiteX279" fmla="*/ 1053282 w 7467600"/>
              <a:gd name="connsiteY279" fmla="*/ 3185247 h 6858000"/>
              <a:gd name="connsiteX280" fmla="*/ 1320603 w 7467600"/>
              <a:gd name="connsiteY280" fmla="*/ 3081281 h 6858000"/>
              <a:gd name="connsiteX281" fmla="*/ 1238695 w 7467600"/>
              <a:gd name="connsiteY281" fmla="*/ 3076820 h 6858000"/>
              <a:gd name="connsiteX282" fmla="*/ 5425627 w 7467600"/>
              <a:gd name="connsiteY282" fmla="*/ 2954192 h 6858000"/>
              <a:gd name="connsiteX283" fmla="*/ 5470770 w 7467600"/>
              <a:gd name="connsiteY283" fmla="*/ 3005435 h 6858000"/>
              <a:gd name="connsiteX284" fmla="*/ 5519779 w 7467600"/>
              <a:gd name="connsiteY284" fmla="*/ 4359223 h 6858000"/>
              <a:gd name="connsiteX285" fmla="*/ 5520293 w 7467600"/>
              <a:gd name="connsiteY285" fmla="*/ 4360602 h 6858000"/>
              <a:gd name="connsiteX286" fmla="*/ 5767221 w 7467600"/>
              <a:gd name="connsiteY286" fmla="*/ 4665564 h 6858000"/>
              <a:gd name="connsiteX287" fmla="*/ 6937169 w 7467600"/>
              <a:gd name="connsiteY287" fmla="*/ 4815941 h 6858000"/>
              <a:gd name="connsiteX288" fmla="*/ 6953922 w 7467600"/>
              <a:gd name="connsiteY288" fmla="*/ 4890068 h 6858000"/>
              <a:gd name="connsiteX289" fmla="*/ 6071359 w 7467600"/>
              <a:gd name="connsiteY289" fmla="*/ 4770770 h 6858000"/>
              <a:gd name="connsiteX290" fmla="*/ 6038839 w 7467600"/>
              <a:gd name="connsiteY290" fmla="*/ 4764474 h 6858000"/>
              <a:gd name="connsiteX291" fmla="*/ 6038706 w 7467600"/>
              <a:gd name="connsiteY291" fmla="*/ 4763847 h 6858000"/>
              <a:gd name="connsiteX292" fmla="*/ 6037784 w 7467600"/>
              <a:gd name="connsiteY292" fmla="*/ 4764270 h 6858000"/>
              <a:gd name="connsiteX293" fmla="*/ 6038839 w 7467600"/>
              <a:gd name="connsiteY293" fmla="*/ 4764474 h 6858000"/>
              <a:gd name="connsiteX294" fmla="*/ 6040338 w 7467600"/>
              <a:gd name="connsiteY294" fmla="*/ 4771418 h 6858000"/>
              <a:gd name="connsiteX295" fmla="*/ 6024488 w 7467600"/>
              <a:gd name="connsiteY295" fmla="*/ 4809903 h 6858000"/>
              <a:gd name="connsiteX296" fmla="*/ 5599771 w 7467600"/>
              <a:gd name="connsiteY296" fmla="*/ 5509652 h 6858000"/>
              <a:gd name="connsiteX297" fmla="*/ 5548843 w 7467600"/>
              <a:gd name="connsiteY297" fmla="*/ 5563845 h 6858000"/>
              <a:gd name="connsiteX298" fmla="*/ 5940952 w 7467600"/>
              <a:gd name="connsiteY298" fmla="*/ 6250028 h 6858000"/>
              <a:gd name="connsiteX299" fmla="*/ 6043441 w 7467600"/>
              <a:gd name="connsiteY299" fmla="*/ 6665847 h 6858000"/>
              <a:gd name="connsiteX300" fmla="*/ 6093432 w 7467600"/>
              <a:gd name="connsiteY300" fmla="*/ 6858000 h 6858000"/>
              <a:gd name="connsiteX301" fmla="*/ 6034344 w 7467600"/>
              <a:gd name="connsiteY301" fmla="*/ 6858000 h 6858000"/>
              <a:gd name="connsiteX302" fmla="*/ 6026679 w 7467600"/>
              <a:gd name="connsiteY302" fmla="*/ 6836959 h 6858000"/>
              <a:gd name="connsiteX303" fmla="*/ 5800441 w 7467600"/>
              <a:gd name="connsiteY303" fmla="*/ 6335286 h 6858000"/>
              <a:gd name="connsiteX304" fmla="*/ 5526562 w 7467600"/>
              <a:gd name="connsiteY304" fmla="*/ 5705388 h 6858000"/>
              <a:gd name="connsiteX305" fmla="*/ 5519640 w 7467600"/>
              <a:gd name="connsiteY305" fmla="*/ 5683774 h 6858000"/>
              <a:gd name="connsiteX306" fmla="*/ 5844559 w 7467600"/>
              <a:gd name="connsiteY306" fmla="*/ 6553349 h 6858000"/>
              <a:gd name="connsiteX307" fmla="*/ 5975994 w 7467600"/>
              <a:gd name="connsiteY307" fmla="*/ 6858000 h 6858000"/>
              <a:gd name="connsiteX308" fmla="*/ 5898547 w 7467600"/>
              <a:gd name="connsiteY308" fmla="*/ 6858000 h 6858000"/>
              <a:gd name="connsiteX309" fmla="*/ 5682041 w 7467600"/>
              <a:gd name="connsiteY309" fmla="*/ 6355860 h 6858000"/>
              <a:gd name="connsiteX310" fmla="*/ 5461758 w 7467600"/>
              <a:gd name="connsiteY310" fmla="*/ 5820220 h 6858000"/>
              <a:gd name="connsiteX311" fmla="*/ 5237282 w 7467600"/>
              <a:gd name="connsiteY311" fmla="*/ 6579086 h 6858000"/>
              <a:gd name="connsiteX312" fmla="*/ 5115009 w 7467600"/>
              <a:gd name="connsiteY312" fmla="*/ 6858000 h 6858000"/>
              <a:gd name="connsiteX313" fmla="*/ 5028074 w 7467600"/>
              <a:gd name="connsiteY313" fmla="*/ 6858000 h 6858000"/>
              <a:gd name="connsiteX314" fmla="*/ 5079508 w 7467600"/>
              <a:gd name="connsiteY314" fmla="*/ 6749074 h 6858000"/>
              <a:gd name="connsiteX315" fmla="*/ 5371846 w 7467600"/>
              <a:gd name="connsiteY315" fmla="*/ 5924413 h 6858000"/>
              <a:gd name="connsiteX316" fmla="*/ 5270512 w 7467600"/>
              <a:gd name="connsiteY316" fmla="*/ 6138975 h 6858000"/>
              <a:gd name="connsiteX317" fmla="*/ 5062409 w 7467600"/>
              <a:gd name="connsiteY317" fmla="*/ 6653544 h 6858000"/>
              <a:gd name="connsiteX318" fmla="*/ 5036628 w 7467600"/>
              <a:gd name="connsiteY318" fmla="*/ 6754247 h 6858000"/>
              <a:gd name="connsiteX319" fmla="*/ 5009112 w 7467600"/>
              <a:gd name="connsiteY319" fmla="*/ 6858000 h 6858000"/>
              <a:gd name="connsiteX320" fmla="*/ 4976679 w 7467600"/>
              <a:gd name="connsiteY320" fmla="*/ 6858000 h 6858000"/>
              <a:gd name="connsiteX321" fmla="*/ 5006537 w 7467600"/>
              <a:gd name="connsiteY321" fmla="*/ 6747068 h 6858000"/>
              <a:gd name="connsiteX322" fmla="*/ 5032723 w 7467600"/>
              <a:gd name="connsiteY322" fmla="*/ 6644957 h 6858000"/>
              <a:gd name="connsiteX323" fmla="*/ 5242949 w 7467600"/>
              <a:gd name="connsiteY323" fmla="*/ 6125175 h 6858000"/>
              <a:gd name="connsiteX324" fmla="*/ 5286321 w 7467600"/>
              <a:gd name="connsiteY324" fmla="*/ 6033555 h 6858000"/>
              <a:gd name="connsiteX325" fmla="*/ 5008210 w 7467600"/>
              <a:gd name="connsiteY325" fmla="*/ 6649194 h 6858000"/>
              <a:gd name="connsiteX326" fmla="*/ 4986321 w 7467600"/>
              <a:gd name="connsiteY326" fmla="*/ 6765687 h 6858000"/>
              <a:gd name="connsiteX327" fmla="*/ 4973474 w 7467600"/>
              <a:gd name="connsiteY327" fmla="*/ 6858000 h 6858000"/>
              <a:gd name="connsiteX328" fmla="*/ 4907178 w 7467600"/>
              <a:gd name="connsiteY328" fmla="*/ 6858000 h 6858000"/>
              <a:gd name="connsiteX329" fmla="*/ 4910810 w 7467600"/>
              <a:gd name="connsiteY329" fmla="*/ 6829660 h 6858000"/>
              <a:gd name="connsiteX330" fmla="*/ 4987461 w 7467600"/>
              <a:gd name="connsiteY330" fmla="*/ 6432994 h 6858000"/>
              <a:gd name="connsiteX331" fmla="*/ 5179262 w 7467600"/>
              <a:gd name="connsiteY331" fmla="*/ 6035044 h 6858000"/>
              <a:gd name="connsiteX332" fmla="*/ 4689678 w 7467600"/>
              <a:gd name="connsiteY332" fmla="*/ 6440241 h 6858000"/>
              <a:gd name="connsiteX333" fmla="*/ 4477543 w 7467600"/>
              <a:gd name="connsiteY333" fmla="*/ 6674836 h 6858000"/>
              <a:gd name="connsiteX334" fmla="*/ 4329957 w 7467600"/>
              <a:gd name="connsiteY334" fmla="*/ 6858000 h 6858000"/>
              <a:gd name="connsiteX335" fmla="*/ 4218595 w 7467600"/>
              <a:gd name="connsiteY335" fmla="*/ 6858000 h 6858000"/>
              <a:gd name="connsiteX336" fmla="*/ 4368888 w 7467600"/>
              <a:gd name="connsiteY336" fmla="*/ 6668412 h 6858000"/>
              <a:gd name="connsiteX337" fmla="*/ 4563091 w 7467600"/>
              <a:gd name="connsiteY337" fmla="*/ 6442508 h 6858000"/>
              <a:gd name="connsiteX338" fmla="*/ 5387324 w 7467600"/>
              <a:gd name="connsiteY338" fmla="*/ 5705830 h 6858000"/>
              <a:gd name="connsiteX339" fmla="*/ 5073620 w 7467600"/>
              <a:gd name="connsiteY339" fmla="*/ 5955437 h 6858000"/>
              <a:gd name="connsiteX340" fmla="*/ 4689789 w 7467600"/>
              <a:gd name="connsiteY340" fmla="*/ 6268382 h 6858000"/>
              <a:gd name="connsiteX341" fmla="*/ 4418722 w 7467600"/>
              <a:gd name="connsiteY341" fmla="*/ 6570886 h 6858000"/>
              <a:gd name="connsiteX342" fmla="*/ 4214944 w 7467600"/>
              <a:gd name="connsiteY342" fmla="*/ 6858000 h 6858000"/>
              <a:gd name="connsiteX343" fmla="*/ 4177898 w 7467600"/>
              <a:gd name="connsiteY343" fmla="*/ 6858000 h 6858000"/>
              <a:gd name="connsiteX344" fmla="*/ 4391597 w 7467600"/>
              <a:gd name="connsiteY344" fmla="*/ 6556370 h 6858000"/>
              <a:gd name="connsiteX345" fmla="*/ 4668889 w 7467600"/>
              <a:gd name="connsiteY345" fmla="*/ 6246399 h 6858000"/>
              <a:gd name="connsiteX346" fmla="*/ 5055427 w 7467600"/>
              <a:gd name="connsiteY346" fmla="*/ 5931476 h 6858000"/>
              <a:gd name="connsiteX347" fmla="*/ 5371814 w 7467600"/>
              <a:gd name="connsiteY347" fmla="*/ 5678975 h 6858000"/>
              <a:gd name="connsiteX348" fmla="*/ 4987918 w 7467600"/>
              <a:gd name="connsiteY348" fmla="*/ 5838701 h 6858000"/>
              <a:gd name="connsiteX349" fmla="*/ 4317146 w 7467600"/>
              <a:gd name="connsiteY349" fmla="*/ 6587716 h 6858000"/>
              <a:gd name="connsiteX350" fmla="*/ 4171627 w 7467600"/>
              <a:gd name="connsiteY350" fmla="*/ 6858000 h 6858000"/>
              <a:gd name="connsiteX351" fmla="*/ 4081585 w 7467600"/>
              <a:gd name="connsiteY351" fmla="*/ 6858000 h 6858000"/>
              <a:gd name="connsiteX352" fmla="*/ 4238603 w 7467600"/>
              <a:gd name="connsiteY352" fmla="*/ 6559341 h 6858000"/>
              <a:gd name="connsiteX353" fmla="*/ 4778333 w 7467600"/>
              <a:gd name="connsiteY353" fmla="*/ 5873626 h 6858000"/>
              <a:gd name="connsiteX354" fmla="*/ 5414185 w 7467600"/>
              <a:gd name="connsiteY354" fmla="*/ 5573882 h 6858000"/>
              <a:gd name="connsiteX355" fmla="*/ 5959648 w 7467600"/>
              <a:gd name="connsiteY355" fmla="*/ 4760797 h 6858000"/>
              <a:gd name="connsiteX356" fmla="*/ 5355019 w 7467600"/>
              <a:gd name="connsiteY356" fmla="*/ 4734672 h 6858000"/>
              <a:gd name="connsiteX357" fmla="*/ 5083565 w 7467600"/>
              <a:gd name="connsiteY357" fmla="*/ 5179121 h 6858000"/>
              <a:gd name="connsiteX358" fmla="*/ 4713577 w 7467600"/>
              <a:gd name="connsiteY358" fmla="*/ 5616803 h 6858000"/>
              <a:gd name="connsiteX359" fmla="*/ 3989559 w 7467600"/>
              <a:gd name="connsiteY359" fmla="*/ 6145945 h 6858000"/>
              <a:gd name="connsiteX360" fmla="*/ 3939824 w 7467600"/>
              <a:gd name="connsiteY360" fmla="*/ 6066900 h 6858000"/>
              <a:gd name="connsiteX361" fmla="*/ 4584537 w 7467600"/>
              <a:gd name="connsiteY361" fmla="*/ 5324826 h 6858000"/>
              <a:gd name="connsiteX362" fmla="*/ 5037105 w 7467600"/>
              <a:gd name="connsiteY362" fmla="*/ 5088765 h 6858000"/>
              <a:gd name="connsiteX363" fmla="*/ 5039930 w 7467600"/>
              <a:gd name="connsiteY363" fmla="*/ 5089585 h 6858000"/>
              <a:gd name="connsiteX364" fmla="*/ 5263764 w 7467600"/>
              <a:gd name="connsiteY364" fmla="*/ 4735525 h 6858000"/>
              <a:gd name="connsiteX365" fmla="*/ 4086300 w 7467600"/>
              <a:gd name="connsiteY365" fmla="*/ 4884599 h 6858000"/>
              <a:gd name="connsiteX366" fmla="*/ 4085485 w 7467600"/>
              <a:gd name="connsiteY366" fmla="*/ 4899070 h 6858000"/>
              <a:gd name="connsiteX367" fmla="*/ 3871915 w 7467600"/>
              <a:gd name="connsiteY367" fmla="*/ 5253645 h 6858000"/>
              <a:gd name="connsiteX368" fmla="*/ 3799374 w 7467600"/>
              <a:gd name="connsiteY368" fmla="*/ 5466127 h 6858000"/>
              <a:gd name="connsiteX369" fmla="*/ 3498850 w 7467600"/>
              <a:gd name="connsiteY369" fmla="*/ 6661888 h 6858000"/>
              <a:gd name="connsiteX370" fmla="*/ 3399216 w 7467600"/>
              <a:gd name="connsiteY370" fmla="*/ 6858000 h 6858000"/>
              <a:gd name="connsiteX371" fmla="*/ 3303688 w 7467600"/>
              <a:gd name="connsiteY371" fmla="*/ 6858000 h 6858000"/>
              <a:gd name="connsiteX372" fmla="*/ 3391774 w 7467600"/>
              <a:gd name="connsiteY372" fmla="*/ 6697181 h 6858000"/>
              <a:gd name="connsiteX373" fmla="*/ 3735540 w 7467600"/>
              <a:gd name="connsiteY373" fmla="*/ 5546923 h 6858000"/>
              <a:gd name="connsiteX374" fmla="*/ 3729438 w 7467600"/>
              <a:gd name="connsiteY374" fmla="*/ 5569058 h 6858000"/>
              <a:gd name="connsiteX375" fmla="*/ 3707782 w 7467600"/>
              <a:gd name="connsiteY375" fmla="*/ 5644908 h 6858000"/>
              <a:gd name="connsiteX376" fmla="*/ 3583827 w 7467600"/>
              <a:gd name="connsiteY376" fmla="*/ 6039215 h 6858000"/>
              <a:gd name="connsiteX377" fmla="*/ 3547861 w 7467600"/>
              <a:gd name="connsiteY377" fmla="*/ 6129609 h 6858000"/>
              <a:gd name="connsiteX378" fmla="*/ 3490905 w 7467600"/>
              <a:gd name="connsiteY378" fmla="*/ 6277660 h 6858000"/>
              <a:gd name="connsiteX379" fmla="*/ 3455859 w 7467600"/>
              <a:gd name="connsiteY379" fmla="*/ 6391301 h 6858000"/>
              <a:gd name="connsiteX380" fmla="*/ 3429112 w 7467600"/>
              <a:gd name="connsiteY380" fmla="*/ 6479469 h 6858000"/>
              <a:gd name="connsiteX381" fmla="*/ 3304862 w 7467600"/>
              <a:gd name="connsiteY381" fmla="*/ 6796476 h 6858000"/>
              <a:gd name="connsiteX382" fmla="*/ 3276071 w 7467600"/>
              <a:gd name="connsiteY382" fmla="*/ 6858000 h 6858000"/>
              <a:gd name="connsiteX383" fmla="*/ 3240805 w 7467600"/>
              <a:gd name="connsiteY383" fmla="*/ 6858000 h 6858000"/>
              <a:gd name="connsiteX384" fmla="*/ 3275917 w 7467600"/>
              <a:gd name="connsiteY384" fmla="*/ 6783192 h 6858000"/>
              <a:gd name="connsiteX385" fmla="*/ 3399358 w 7467600"/>
              <a:gd name="connsiteY385" fmla="*/ 6469011 h 6858000"/>
              <a:gd name="connsiteX386" fmla="*/ 3425650 w 7467600"/>
              <a:gd name="connsiteY386" fmla="*/ 6381333 h 6858000"/>
              <a:gd name="connsiteX387" fmla="*/ 3460661 w 7467600"/>
              <a:gd name="connsiteY387" fmla="*/ 6266763 h 6858000"/>
              <a:gd name="connsiteX388" fmla="*/ 3518021 w 7467600"/>
              <a:gd name="connsiteY388" fmla="*/ 6117298 h 6858000"/>
              <a:gd name="connsiteX389" fmla="*/ 3554035 w 7467600"/>
              <a:gd name="connsiteY389" fmla="*/ 6027832 h 6858000"/>
              <a:gd name="connsiteX390" fmla="*/ 3677174 w 7467600"/>
              <a:gd name="connsiteY390" fmla="*/ 5636351 h 6858000"/>
              <a:gd name="connsiteX391" fmla="*/ 3698819 w 7467600"/>
              <a:gd name="connsiteY391" fmla="*/ 5560503 h 6858000"/>
              <a:gd name="connsiteX392" fmla="*/ 3702094 w 7467600"/>
              <a:gd name="connsiteY392" fmla="*/ 5549194 h 6858000"/>
              <a:gd name="connsiteX393" fmla="*/ 3398355 w 7467600"/>
              <a:gd name="connsiteY393" fmla="*/ 6094603 h 6858000"/>
              <a:gd name="connsiteX394" fmla="*/ 3193941 w 7467600"/>
              <a:gd name="connsiteY394" fmla="*/ 6798775 h 6858000"/>
              <a:gd name="connsiteX395" fmla="*/ 3184140 w 7467600"/>
              <a:gd name="connsiteY395" fmla="*/ 6858000 h 6858000"/>
              <a:gd name="connsiteX396" fmla="*/ 3099978 w 7467600"/>
              <a:gd name="connsiteY396" fmla="*/ 6858000 h 6858000"/>
              <a:gd name="connsiteX397" fmla="*/ 3101556 w 7467600"/>
              <a:gd name="connsiteY397" fmla="*/ 6843337 h 6858000"/>
              <a:gd name="connsiteX398" fmla="*/ 3370162 w 7467600"/>
              <a:gd name="connsiteY398" fmla="*/ 5785550 h 6858000"/>
              <a:gd name="connsiteX399" fmla="*/ 3746477 w 7467600"/>
              <a:gd name="connsiteY399" fmla="*/ 5377889 h 6858000"/>
              <a:gd name="connsiteX400" fmla="*/ 3863399 w 7467600"/>
              <a:gd name="connsiteY400" fmla="*/ 5087257 h 6858000"/>
              <a:gd name="connsiteX401" fmla="*/ 3968712 w 7467600"/>
              <a:gd name="connsiteY401" fmla="*/ 4913989 h 6858000"/>
              <a:gd name="connsiteX402" fmla="*/ 2792390 w 7467600"/>
              <a:gd name="connsiteY402" fmla="*/ 5382974 h 6858000"/>
              <a:gd name="connsiteX403" fmla="*/ 2714982 w 7467600"/>
              <a:gd name="connsiteY403" fmla="*/ 5427051 h 6858000"/>
              <a:gd name="connsiteX404" fmla="*/ 2813361 w 7467600"/>
              <a:gd name="connsiteY404" fmla="*/ 6023912 h 6858000"/>
              <a:gd name="connsiteX405" fmla="*/ 2688430 w 7467600"/>
              <a:gd name="connsiteY405" fmla="*/ 6801564 h 6858000"/>
              <a:gd name="connsiteX406" fmla="*/ 2629626 w 7467600"/>
              <a:gd name="connsiteY406" fmla="*/ 6763394 h 6858000"/>
              <a:gd name="connsiteX407" fmla="*/ 2565328 w 7467600"/>
              <a:gd name="connsiteY407" fmla="*/ 5516399 h 6858000"/>
              <a:gd name="connsiteX408" fmla="*/ 1922999 w 7467600"/>
              <a:gd name="connsiteY408" fmla="*/ 5980343 h 6858000"/>
              <a:gd name="connsiteX409" fmla="*/ 1950261 w 7467600"/>
              <a:gd name="connsiteY409" fmla="*/ 6405858 h 6858000"/>
              <a:gd name="connsiteX410" fmla="*/ 2365554 w 7467600"/>
              <a:gd name="connsiteY410" fmla="*/ 6759107 h 6858000"/>
              <a:gd name="connsiteX411" fmla="*/ 2424142 w 7467600"/>
              <a:gd name="connsiteY411" fmla="*/ 6858000 h 6858000"/>
              <a:gd name="connsiteX412" fmla="*/ 2395994 w 7467600"/>
              <a:gd name="connsiteY412" fmla="*/ 6858000 h 6858000"/>
              <a:gd name="connsiteX413" fmla="*/ 2392863 w 7467600"/>
              <a:gd name="connsiteY413" fmla="*/ 6852964 h 6858000"/>
              <a:gd name="connsiteX414" fmla="*/ 2017589 w 7467600"/>
              <a:gd name="connsiteY414" fmla="*/ 6493982 h 6858000"/>
              <a:gd name="connsiteX415" fmla="*/ 2147336 w 7467600"/>
              <a:gd name="connsiteY415" fmla="*/ 6594052 h 6858000"/>
              <a:gd name="connsiteX416" fmla="*/ 2207047 w 7467600"/>
              <a:gd name="connsiteY416" fmla="*/ 6654540 h 6858000"/>
              <a:gd name="connsiteX417" fmla="*/ 2299106 w 7467600"/>
              <a:gd name="connsiteY417" fmla="*/ 6778931 h 6858000"/>
              <a:gd name="connsiteX418" fmla="*/ 2314430 w 7467600"/>
              <a:gd name="connsiteY418" fmla="*/ 6801144 h 6858000"/>
              <a:gd name="connsiteX419" fmla="*/ 2352406 w 7467600"/>
              <a:gd name="connsiteY419" fmla="*/ 6858000 h 6858000"/>
              <a:gd name="connsiteX420" fmla="*/ 2314492 w 7467600"/>
              <a:gd name="connsiteY420" fmla="*/ 6858000 h 6858000"/>
              <a:gd name="connsiteX421" fmla="*/ 2288095 w 7467600"/>
              <a:gd name="connsiteY421" fmla="*/ 6818030 h 6858000"/>
              <a:gd name="connsiteX422" fmla="*/ 2272768 w 7467600"/>
              <a:gd name="connsiteY422" fmla="*/ 6795822 h 6858000"/>
              <a:gd name="connsiteX423" fmla="*/ 2182715 w 7467600"/>
              <a:gd name="connsiteY423" fmla="*/ 6675071 h 6858000"/>
              <a:gd name="connsiteX424" fmla="*/ 2032061 w 7467600"/>
              <a:gd name="connsiteY424" fmla="*/ 6541380 h 6858000"/>
              <a:gd name="connsiteX425" fmla="*/ 2257220 w 7467600"/>
              <a:gd name="connsiteY425" fmla="*/ 6826257 h 6858000"/>
              <a:gd name="connsiteX426" fmla="*/ 2281324 w 7467600"/>
              <a:gd name="connsiteY426" fmla="*/ 6858000 h 6858000"/>
              <a:gd name="connsiteX427" fmla="*/ 2242860 w 7467600"/>
              <a:gd name="connsiteY427" fmla="*/ 6858000 h 6858000"/>
              <a:gd name="connsiteX428" fmla="*/ 2232818 w 7467600"/>
              <a:gd name="connsiteY428" fmla="*/ 6844926 h 6858000"/>
              <a:gd name="connsiteX429" fmla="*/ 1990172 w 7467600"/>
              <a:gd name="connsiteY429" fmla="*/ 6542121 h 6858000"/>
              <a:gd name="connsiteX430" fmla="*/ 2124090 w 7467600"/>
              <a:gd name="connsiteY430" fmla="*/ 6761017 h 6858000"/>
              <a:gd name="connsiteX431" fmla="*/ 2200380 w 7467600"/>
              <a:gd name="connsiteY431" fmla="*/ 6858000 h 6858000"/>
              <a:gd name="connsiteX432" fmla="*/ 2147507 w 7467600"/>
              <a:gd name="connsiteY432" fmla="*/ 6858000 h 6858000"/>
              <a:gd name="connsiteX433" fmla="*/ 2070668 w 7467600"/>
              <a:gd name="connsiteY433" fmla="*/ 6761520 h 6858000"/>
              <a:gd name="connsiteX434" fmla="*/ 1975142 w 7467600"/>
              <a:gd name="connsiteY434" fmla="*/ 6585570 h 6858000"/>
              <a:gd name="connsiteX435" fmla="*/ 2050035 w 7467600"/>
              <a:gd name="connsiteY435" fmla="*/ 6813345 h 6858000"/>
              <a:gd name="connsiteX436" fmla="*/ 2063025 w 7467600"/>
              <a:gd name="connsiteY436" fmla="*/ 6858000 h 6858000"/>
              <a:gd name="connsiteX437" fmla="*/ 2021675 w 7467600"/>
              <a:gd name="connsiteY437" fmla="*/ 6858000 h 6858000"/>
              <a:gd name="connsiteX438" fmla="*/ 2019308 w 7467600"/>
              <a:gd name="connsiteY438" fmla="*/ 6847118 h 6858000"/>
              <a:gd name="connsiteX439" fmla="*/ 1938835 w 7467600"/>
              <a:gd name="connsiteY439" fmla="*/ 6551160 h 6858000"/>
              <a:gd name="connsiteX440" fmla="*/ 1953230 w 7467600"/>
              <a:gd name="connsiteY440" fmla="*/ 6759699 h 6858000"/>
              <a:gd name="connsiteX441" fmla="*/ 1956763 w 7467600"/>
              <a:gd name="connsiteY441" fmla="*/ 6778191 h 6858000"/>
              <a:gd name="connsiteX442" fmla="*/ 1967925 w 7467600"/>
              <a:gd name="connsiteY442" fmla="*/ 6858000 h 6858000"/>
              <a:gd name="connsiteX443" fmla="*/ 1936622 w 7467600"/>
              <a:gd name="connsiteY443" fmla="*/ 6858000 h 6858000"/>
              <a:gd name="connsiteX444" fmla="*/ 1926261 w 7467600"/>
              <a:gd name="connsiteY444" fmla="*/ 6784064 h 6858000"/>
              <a:gd name="connsiteX445" fmla="*/ 1922724 w 7467600"/>
              <a:gd name="connsiteY445" fmla="*/ 6765577 h 6858000"/>
              <a:gd name="connsiteX446" fmla="*/ 1904650 w 7467600"/>
              <a:gd name="connsiteY446" fmla="*/ 6639616 h 6858000"/>
              <a:gd name="connsiteX447" fmla="*/ 1885273 w 7467600"/>
              <a:gd name="connsiteY447" fmla="*/ 6858000 h 6858000"/>
              <a:gd name="connsiteX448" fmla="*/ 1854363 w 7467600"/>
              <a:gd name="connsiteY448" fmla="*/ 6858000 h 6858000"/>
              <a:gd name="connsiteX449" fmla="*/ 1880391 w 7467600"/>
              <a:gd name="connsiteY449" fmla="*/ 6603796 h 6858000"/>
              <a:gd name="connsiteX450" fmla="*/ 1818273 w 7467600"/>
              <a:gd name="connsiteY450" fmla="*/ 6715729 h 6858000"/>
              <a:gd name="connsiteX451" fmla="*/ 1794691 w 7467600"/>
              <a:gd name="connsiteY451" fmla="*/ 6843239 h 6858000"/>
              <a:gd name="connsiteX452" fmla="*/ 1794914 w 7467600"/>
              <a:gd name="connsiteY452" fmla="*/ 6858000 h 6858000"/>
              <a:gd name="connsiteX453" fmla="*/ 1746128 w 7467600"/>
              <a:gd name="connsiteY453" fmla="*/ 6858000 h 6858000"/>
              <a:gd name="connsiteX454" fmla="*/ 1753934 w 7467600"/>
              <a:gd name="connsiteY454" fmla="*/ 6724796 h 6858000"/>
              <a:gd name="connsiteX455" fmla="*/ 1792053 w 7467600"/>
              <a:gd name="connsiteY455" fmla="*/ 6572396 h 6858000"/>
              <a:gd name="connsiteX456" fmla="*/ 1862248 w 7467600"/>
              <a:gd name="connsiteY456" fmla="*/ 6266397 h 6858000"/>
              <a:gd name="connsiteX457" fmla="*/ 1862250 w 7467600"/>
              <a:gd name="connsiteY457" fmla="*/ 6033531 h 6858000"/>
              <a:gd name="connsiteX458" fmla="*/ 1211999 w 7467600"/>
              <a:gd name="connsiteY458" fmla="*/ 6683610 h 6858000"/>
              <a:gd name="connsiteX459" fmla="*/ 1213266 w 7467600"/>
              <a:gd name="connsiteY459" fmla="*/ 6691947 h 6858000"/>
              <a:gd name="connsiteX460" fmla="*/ 1203370 w 7467600"/>
              <a:gd name="connsiteY460" fmla="*/ 6850676 h 6858000"/>
              <a:gd name="connsiteX461" fmla="*/ 1203671 w 7467600"/>
              <a:gd name="connsiteY461" fmla="*/ 6858000 h 6858000"/>
              <a:gd name="connsiteX462" fmla="*/ 1143180 w 7467600"/>
              <a:gd name="connsiteY462" fmla="*/ 6858000 h 6858000"/>
              <a:gd name="connsiteX463" fmla="*/ 1142176 w 7467600"/>
              <a:gd name="connsiteY463" fmla="*/ 6766045 h 6858000"/>
              <a:gd name="connsiteX464" fmla="*/ 1067484 w 7467600"/>
              <a:gd name="connsiteY464" fmla="*/ 6858000 h 6858000"/>
              <a:gd name="connsiteX465" fmla="*/ 953928 w 7467600"/>
              <a:gd name="connsiteY465" fmla="*/ 6858000 h 6858000"/>
              <a:gd name="connsiteX466" fmla="*/ 959715 w 7467600"/>
              <a:gd name="connsiteY466" fmla="*/ 6850185 h 6858000"/>
              <a:gd name="connsiteX467" fmla="*/ 1483788 w 7467600"/>
              <a:gd name="connsiteY467" fmla="*/ 6259174 h 6858000"/>
              <a:gd name="connsiteX468" fmla="*/ 1100671 w 7467600"/>
              <a:gd name="connsiteY468" fmla="*/ 6252137 h 6858000"/>
              <a:gd name="connsiteX469" fmla="*/ 1090144 w 7467600"/>
              <a:gd name="connsiteY469" fmla="*/ 6256748 h 6858000"/>
              <a:gd name="connsiteX470" fmla="*/ 1095872 w 7467600"/>
              <a:gd name="connsiteY470" fmla="*/ 6271892 h 6858000"/>
              <a:gd name="connsiteX471" fmla="*/ 262785 w 7467600"/>
              <a:gd name="connsiteY471" fmla="*/ 6845450 h 6858000"/>
              <a:gd name="connsiteX472" fmla="*/ 209968 w 7467600"/>
              <a:gd name="connsiteY472" fmla="*/ 6770713 h 6858000"/>
              <a:gd name="connsiteX473" fmla="*/ 873460 w 7467600"/>
              <a:gd name="connsiteY473" fmla="*/ 6253768 h 6858000"/>
              <a:gd name="connsiteX474" fmla="*/ 192686 w 7467600"/>
              <a:gd name="connsiteY474" fmla="*/ 5849257 h 6858000"/>
              <a:gd name="connsiteX475" fmla="*/ 4696 w 7467600"/>
              <a:gd name="connsiteY475" fmla="*/ 5697668 h 6858000"/>
              <a:gd name="connsiteX476" fmla="*/ 0 w 7467600"/>
              <a:gd name="connsiteY476" fmla="*/ 5689984 h 6858000"/>
              <a:gd name="connsiteX477" fmla="*/ 0 w 7467600"/>
              <a:gd name="connsiteY477" fmla="*/ 5513472 h 6858000"/>
              <a:gd name="connsiteX478" fmla="*/ 174101 w 7467600"/>
              <a:gd name="connsiteY478" fmla="*/ 5620277 h 6858000"/>
              <a:gd name="connsiteX479" fmla="*/ 891800 w 7467600"/>
              <a:gd name="connsiteY479" fmla="*/ 6036935 h 6858000"/>
              <a:gd name="connsiteX480" fmla="*/ 1072219 w 7467600"/>
              <a:gd name="connsiteY480" fmla="*/ 6169443 h 6858000"/>
              <a:gd name="connsiteX481" fmla="*/ 1074117 w 7467600"/>
              <a:gd name="connsiteY481" fmla="*/ 6170301 h 6858000"/>
              <a:gd name="connsiteX482" fmla="*/ 1083114 w 7467600"/>
              <a:gd name="connsiteY482" fmla="*/ 6174131 h 6858000"/>
              <a:gd name="connsiteX483" fmla="*/ 1543010 w 7467600"/>
              <a:gd name="connsiteY483" fmla="*/ 6191140 h 6858000"/>
              <a:gd name="connsiteX484" fmla="*/ 1551080 w 7467600"/>
              <a:gd name="connsiteY484" fmla="*/ 6195006 h 6858000"/>
              <a:gd name="connsiteX485" fmla="*/ 2345443 w 7467600"/>
              <a:gd name="connsiteY485" fmla="*/ 5549882 h 6858000"/>
              <a:gd name="connsiteX486" fmla="*/ 1721499 w 7467600"/>
              <a:gd name="connsiteY486" fmla="*/ 5599969 h 6858000"/>
              <a:gd name="connsiteX487" fmla="*/ 767716 w 7467600"/>
              <a:gd name="connsiteY487" fmla="*/ 5472768 h 6858000"/>
              <a:gd name="connsiteX488" fmla="*/ 722147 w 7467600"/>
              <a:gd name="connsiteY488" fmla="*/ 5393091 h 6858000"/>
              <a:gd name="connsiteX489" fmla="*/ 1485552 w 7467600"/>
              <a:gd name="connsiteY489" fmla="*/ 5313202 h 6858000"/>
              <a:gd name="connsiteX490" fmla="*/ 2143004 w 7467600"/>
              <a:gd name="connsiteY490" fmla="*/ 5402420 h 6858000"/>
              <a:gd name="connsiteX491" fmla="*/ 1933391 w 7467600"/>
              <a:gd name="connsiteY491" fmla="*/ 5156971 h 6858000"/>
              <a:gd name="connsiteX492" fmla="*/ 1827118 w 7467600"/>
              <a:gd name="connsiteY492" fmla="*/ 4968410 h 6858000"/>
              <a:gd name="connsiteX493" fmla="*/ 1837349 w 7467600"/>
              <a:gd name="connsiteY493" fmla="*/ 4956357 h 6858000"/>
              <a:gd name="connsiteX494" fmla="*/ 2162835 w 7467600"/>
              <a:gd name="connsiteY494" fmla="*/ 5187853 h 6858000"/>
              <a:gd name="connsiteX495" fmla="*/ 2257167 w 7467600"/>
              <a:gd name="connsiteY495" fmla="*/ 5462123 h 6858000"/>
              <a:gd name="connsiteX496" fmla="*/ 2261598 w 7467600"/>
              <a:gd name="connsiteY496" fmla="*/ 5467998 h 6858000"/>
              <a:gd name="connsiteX497" fmla="*/ 2437177 w 7467600"/>
              <a:gd name="connsiteY497" fmla="*/ 5479608 h 6858000"/>
              <a:gd name="connsiteX498" fmla="*/ 2445247 w 7467600"/>
              <a:gd name="connsiteY498" fmla="*/ 5483476 h 6858000"/>
              <a:gd name="connsiteX499" fmla="*/ 2743626 w 7467600"/>
              <a:gd name="connsiteY499" fmla="*/ 5304819 h 6858000"/>
              <a:gd name="connsiteX500" fmla="*/ 3048102 w 7467600"/>
              <a:gd name="connsiteY500" fmla="*/ 5150595 h 6858000"/>
              <a:gd name="connsiteX501" fmla="*/ 1799414 w 7467600"/>
              <a:gd name="connsiteY501" fmla="*/ 4694732 h 6858000"/>
              <a:gd name="connsiteX502" fmla="*/ 1771735 w 7467600"/>
              <a:gd name="connsiteY502" fmla="*/ 4619929 h 6858000"/>
              <a:gd name="connsiteX503" fmla="*/ 3104273 w 7467600"/>
              <a:gd name="connsiteY503" fmla="*/ 5076159 h 6858000"/>
              <a:gd name="connsiteX504" fmla="*/ 3113245 w 7467600"/>
              <a:gd name="connsiteY504" fmla="*/ 5090705 h 6858000"/>
              <a:gd name="connsiteX505" fmla="*/ 3126294 w 7467600"/>
              <a:gd name="connsiteY505" fmla="*/ 5114400 h 6858000"/>
              <a:gd name="connsiteX506" fmla="*/ 3937433 w 7467600"/>
              <a:gd name="connsiteY506" fmla="*/ 4830473 h 6858000"/>
              <a:gd name="connsiteX507" fmla="*/ 3590475 w 7467600"/>
              <a:gd name="connsiteY507" fmla="*/ 4597974 h 6858000"/>
              <a:gd name="connsiteX508" fmla="*/ 3100264 w 7467600"/>
              <a:gd name="connsiteY508" fmla="*/ 4579845 h 6858000"/>
              <a:gd name="connsiteX509" fmla="*/ 2183576 w 7467600"/>
              <a:gd name="connsiteY509" fmla="*/ 4227150 h 6858000"/>
              <a:gd name="connsiteX510" fmla="*/ 2151029 w 7467600"/>
              <a:gd name="connsiteY510" fmla="*/ 4146947 h 6858000"/>
              <a:gd name="connsiteX511" fmla="*/ 3563434 w 7467600"/>
              <a:gd name="connsiteY511" fmla="*/ 4469115 h 6858000"/>
              <a:gd name="connsiteX512" fmla="*/ 3177952 w 7467600"/>
              <a:gd name="connsiteY512" fmla="*/ 3657386 h 6858000"/>
              <a:gd name="connsiteX513" fmla="*/ 3189263 w 7467600"/>
              <a:gd name="connsiteY513" fmla="*/ 3625726 h 6858000"/>
              <a:gd name="connsiteX514" fmla="*/ 3560912 w 7467600"/>
              <a:gd name="connsiteY514" fmla="*/ 4079863 h 6858000"/>
              <a:gd name="connsiteX515" fmla="*/ 3626636 w 7467600"/>
              <a:gd name="connsiteY515" fmla="*/ 4512230 h 6858000"/>
              <a:gd name="connsiteX516" fmla="*/ 3653088 w 7467600"/>
              <a:gd name="connsiteY516" fmla="*/ 4521417 h 6858000"/>
              <a:gd name="connsiteX517" fmla="*/ 3988128 w 7467600"/>
              <a:gd name="connsiteY517" fmla="*/ 4817267 h 6858000"/>
              <a:gd name="connsiteX518" fmla="*/ 4830582 w 7467600"/>
              <a:gd name="connsiteY518" fmla="*/ 4676000 h 6858000"/>
              <a:gd name="connsiteX519" fmla="*/ 4830100 w 7467600"/>
              <a:gd name="connsiteY519" fmla="*/ 4675554 h 6858000"/>
              <a:gd name="connsiteX520" fmla="*/ 4036318 w 7467600"/>
              <a:gd name="connsiteY520" fmla="*/ 4147013 h 6858000"/>
              <a:gd name="connsiteX521" fmla="*/ 3432098 w 7467600"/>
              <a:gd name="connsiteY521" fmla="*/ 3537312 h 6858000"/>
              <a:gd name="connsiteX522" fmla="*/ 3446761 w 7467600"/>
              <a:gd name="connsiteY522" fmla="*/ 3461278 h 6858000"/>
              <a:gd name="connsiteX523" fmla="*/ 4419733 w 7467600"/>
              <a:gd name="connsiteY523" fmla="*/ 3963555 h 6858000"/>
              <a:gd name="connsiteX524" fmla="*/ 4781371 w 7467600"/>
              <a:gd name="connsiteY524" fmla="*/ 4458604 h 6858000"/>
              <a:gd name="connsiteX525" fmla="*/ 4780440 w 7467600"/>
              <a:gd name="connsiteY525" fmla="*/ 4470290 h 6858000"/>
              <a:gd name="connsiteX526" fmla="*/ 4898954 w 7467600"/>
              <a:gd name="connsiteY526" fmla="*/ 4662092 h 6858000"/>
              <a:gd name="connsiteX527" fmla="*/ 4900699 w 7467600"/>
              <a:gd name="connsiteY527" fmla="*/ 4670867 h 6858000"/>
              <a:gd name="connsiteX528" fmla="*/ 5714511 w 7467600"/>
              <a:gd name="connsiteY528" fmla="*/ 4663483 h 6858000"/>
              <a:gd name="connsiteX529" fmla="*/ 5464793 w 7467600"/>
              <a:gd name="connsiteY529" fmla="*/ 4393556 h 6858000"/>
              <a:gd name="connsiteX530" fmla="*/ 5461897 w 7467600"/>
              <a:gd name="connsiteY530" fmla="*/ 4390879 h 6858000"/>
              <a:gd name="connsiteX531" fmla="*/ 4294126 w 7467600"/>
              <a:gd name="connsiteY531" fmla="*/ 3303048 h 6858000"/>
              <a:gd name="connsiteX532" fmla="*/ 4305321 w 7467600"/>
              <a:gd name="connsiteY532" fmla="*/ 3256953 h 6858000"/>
              <a:gd name="connsiteX533" fmla="*/ 4949299 w 7467600"/>
              <a:gd name="connsiteY533" fmla="*/ 3766336 h 6858000"/>
              <a:gd name="connsiteX534" fmla="*/ 5291452 w 7467600"/>
              <a:gd name="connsiteY534" fmla="*/ 4076801 h 6858000"/>
              <a:gd name="connsiteX535" fmla="*/ 5434998 w 7467600"/>
              <a:gd name="connsiteY535" fmla="*/ 4254100 h 6858000"/>
              <a:gd name="connsiteX536" fmla="*/ 5351015 w 7467600"/>
              <a:gd name="connsiteY536" fmla="*/ 3760989 h 6858000"/>
              <a:gd name="connsiteX537" fmla="*/ 5413780 w 7467600"/>
              <a:gd name="connsiteY537" fmla="*/ 2966265 h 6858000"/>
              <a:gd name="connsiteX538" fmla="*/ 5425627 w 7467600"/>
              <a:gd name="connsiteY538" fmla="*/ 2954192 h 6858000"/>
              <a:gd name="connsiteX539" fmla="*/ 6604735 w 7467600"/>
              <a:gd name="connsiteY539" fmla="*/ 2041381 h 6858000"/>
              <a:gd name="connsiteX540" fmla="*/ 7204487 w 7467600"/>
              <a:gd name="connsiteY540" fmla="*/ 2742112 h 6858000"/>
              <a:gd name="connsiteX541" fmla="*/ 7131592 w 7467600"/>
              <a:gd name="connsiteY541" fmla="*/ 2672096 h 6858000"/>
              <a:gd name="connsiteX542" fmla="*/ 6996344 w 7467600"/>
              <a:gd name="connsiteY542" fmla="*/ 2518310 h 6858000"/>
              <a:gd name="connsiteX543" fmla="*/ 6735495 w 7467600"/>
              <a:gd name="connsiteY543" fmla="*/ 2196890 h 6858000"/>
              <a:gd name="connsiteX544" fmla="*/ 6721901 w 7467600"/>
              <a:gd name="connsiteY544" fmla="*/ 2179274 h 6858000"/>
              <a:gd name="connsiteX545" fmla="*/ 6604735 w 7467600"/>
              <a:gd name="connsiteY545" fmla="*/ 2041381 h 6858000"/>
              <a:gd name="connsiteX546" fmla="*/ 6591670 w 7467600"/>
              <a:gd name="connsiteY546" fmla="*/ 1988277 h 6858000"/>
              <a:gd name="connsiteX547" fmla="*/ 6747349 w 7467600"/>
              <a:gd name="connsiteY547" fmla="*/ 2160069 h 6858000"/>
              <a:gd name="connsiteX548" fmla="*/ 6760943 w 7467600"/>
              <a:gd name="connsiteY548" fmla="*/ 2177686 h 6858000"/>
              <a:gd name="connsiteX549" fmla="*/ 7021065 w 7467600"/>
              <a:gd name="connsiteY549" fmla="*/ 2498102 h 6858000"/>
              <a:gd name="connsiteX550" fmla="*/ 7155223 w 7467600"/>
              <a:gd name="connsiteY550" fmla="*/ 2650386 h 6858000"/>
              <a:gd name="connsiteX551" fmla="*/ 7203167 w 7467600"/>
              <a:gd name="connsiteY551" fmla="*/ 2697288 h 6858000"/>
              <a:gd name="connsiteX552" fmla="*/ 6937703 w 7467600"/>
              <a:gd name="connsiteY552" fmla="*/ 2321981 h 6858000"/>
              <a:gd name="connsiteX553" fmla="*/ 6591670 w 7467600"/>
              <a:gd name="connsiteY553" fmla="*/ 1988277 h 6858000"/>
              <a:gd name="connsiteX554" fmla="*/ 5798671 w 7467600"/>
              <a:gd name="connsiteY554" fmla="*/ 1981601 h 6858000"/>
              <a:gd name="connsiteX555" fmla="*/ 5754709 w 7467600"/>
              <a:gd name="connsiteY555" fmla="*/ 2071454 h 6858000"/>
              <a:gd name="connsiteX556" fmla="*/ 5763044 w 7467600"/>
              <a:gd name="connsiteY556" fmla="*/ 2842206 h 6858000"/>
              <a:gd name="connsiteX557" fmla="*/ 5764974 w 7467600"/>
              <a:gd name="connsiteY557" fmla="*/ 2799609 h 6858000"/>
              <a:gd name="connsiteX558" fmla="*/ 5767665 w 7467600"/>
              <a:gd name="connsiteY558" fmla="*/ 2666409 h 6858000"/>
              <a:gd name="connsiteX559" fmla="*/ 5763055 w 7467600"/>
              <a:gd name="connsiteY559" fmla="*/ 2579705 h 6858000"/>
              <a:gd name="connsiteX560" fmla="*/ 5758079 w 7467600"/>
              <a:gd name="connsiteY560" fmla="*/ 2492508 h 6858000"/>
              <a:gd name="connsiteX561" fmla="*/ 5779325 w 7467600"/>
              <a:gd name="connsiteY561" fmla="*/ 2197069 h 6858000"/>
              <a:gd name="connsiteX562" fmla="*/ 5798671 w 7467600"/>
              <a:gd name="connsiteY562" fmla="*/ 1981601 h 6858000"/>
              <a:gd name="connsiteX563" fmla="*/ 5829202 w 7467600"/>
              <a:gd name="connsiteY563" fmla="*/ 1971679 h 6858000"/>
              <a:gd name="connsiteX564" fmla="*/ 5809558 w 7467600"/>
              <a:gd name="connsiteY564" fmla="*/ 2198043 h 6858000"/>
              <a:gd name="connsiteX565" fmla="*/ 5788653 w 7467600"/>
              <a:gd name="connsiteY565" fmla="*/ 2489430 h 6858000"/>
              <a:gd name="connsiteX566" fmla="*/ 5793439 w 7467600"/>
              <a:gd name="connsiteY566" fmla="*/ 2575235 h 6858000"/>
              <a:gd name="connsiteX567" fmla="*/ 5796837 w 7467600"/>
              <a:gd name="connsiteY567" fmla="*/ 2637633 h 6858000"/>
              <a:gd name="connsiteX568" fmla="*/ 5818614 w 7467600"/>
              <a:gd name="connsiteY568" fmla="*/ 2473055 h 6858000"/>
              <a:gd name="connsiteX569" fmla="*/ 5829202 w 7467600"/>
              <a:gd name="connsiteY569" fmla="*/ 1971679 h 6858000"/>
              <a:gd name="connsiteX570" fmla="*/ 5911389 w 7467600"/>
              <a:gd name="connsiteY570" fmla="*/ 1898371 h 6858000"/>
              <a:gd name="connsiteX571" fmla="*/ 6237627 w 7467600"/>
              <a:gd name="connsiteY571" fmla="*/ 2231921 h 6858000"/>
              <a:gd name="connsiteX572" fmla="*/ 5911389 w 7467600"/>
              <a:gd name="connsiteY572" fmla="*/ 1898371 h 6858000"/>
              <a:gd name="connsiteX573" fmla="*/ 6944437 w 7467600"/>
              <a:gd name="connsiteY573" fmla="*/ 1575402 h 6858000"/>
              <a:gd name="connsiteX574" fmla="*/ 6304730 w 7467600"/>
              <a:gd name="connsiteY574" fmla="*/ 1766654 h 6858000"/>
              <a:gd name="connsiteX575" fmla="*/ 6944437 w 7467600"/>
              <a:gd name="connsiteY575" fmla="*/ 1575402 h 6858000"/>
              <a:gd name="connsiteX576" fmla="*/ 7019523 w 7467600"/>
              <a:gd name="connsiteY576" fmla="*/ 1519450 h 6858000"/>
              <a:gd name="connsiteX577" fmla="*/ 6298091 w 7467600"/>
              <a:gd name="connsiteY577" fmla="*/ 1737122 h 6858000"/>
              <a:gd name="connsiteX578" fmla="*/ 7019523 w 7467600"/>
              <a:gd name="connsiteY578" fmla="*/ 1519450 h 6858000"/>
              <a:gd name="connsiteX579" fmla="*/ 2399523 w 7467600"/>
              <a:gd name="connsiteY579" fmla="*/ 1428234 h 6858000"/>
              <a:gd name="connsiteX580" fmla="*/ 2224982 w 7467600"/>
              <a:gd name="connsiteY580" fmla="*/ 1826201 h 6858000"/>
              <a:gd name="connsiteX581" fmla="*/ 2096099 w 7467600"/>
              <a:gd name="connsiteY581" fmla="*/ 2345900 h 6858000"/>
              <a:gd name="connsiteX582" fmla="*/ 2283317 w 7467600"/>
              <a:gd name="connsiteY582" fmla="*/ 1796925 h 6858000"/>
              <a:gd name="connsiteX583" fmla="*/ 2399523 w 7467600"/>
              <a:gd name="connsiteY583" fmla="*/ 1428234 h 6858000"/>
              <a:gd name="connsiteX584" fmla="*/ 2448558 w 7467600"/>
              <a:gd name="connsiteY584" fmla="*/ 1373435 h 6858000"/>
              <a:gd name="connsiteX585" fmla="*/ 2312521 w 7467600"/>
              <a:gd name="connsiteY585" fmla="*/ 1806140 h 6858000"/>
              <a:gd name="connsiteX586" fmla="*/ 2127533 w 7467600"/>
              <a:gd name="connsiteY586" fmla="*/ 2348380 h 6858000"/>
              <a:gd name="connsiteX587" fmla="*/ 2358080 w 7467600"/>
              <a:gd name="connsiteY587" fmla="*/ 1866134 h 6858000"/>
              <a:gd name="connsiteX588" fmla="*/ 2407436 w 7467600"/>
              <a:gd name="connsiteY588" fmla="*/ 1651070 h 6858000"/>
              <a:gd name="connsiteX589" fmla="*/ 2448558 w 7467600"/>
              <a:gd name="connsiteY589" fmla="*/ 1373435 h 6858000"/>
              <a:gd name="connsiteX590" fmla="*/ 278707 w 7467600"/>
              <a:gd name="connsiteY590" fmla="*/ 1352270 h 6858000"/>
              <a:gd name="connsiteX591" fmla="*/ 321570 w 7467600"/>
              <a:gd name="connsiteY591" fmla="*/ 1861610 h 6858000"/>
              <a:gd name="connsiteX592" fmla="*/ 294281 w 7467600"/>
              <a:gd name="connsiteY592" fmla="*/ 1440658 h 6858000"/>
              <a:gd name="connsiteX593" fmla="*/ 278707 w 7467600"/>
              <a:gd name="connsiteY593" fmla="*/ 1352270 h 6858000"/>
              <a:gd name="connsiteX594" fmla="*/ 1423821 w 7467600"/>
              <a:gd name="connsiteY594" fmla="*/ 1351958 h 6858000"/>
              <a:gd name="connsiteX595" fmla="*/ 1638521 w 7467600"/>
              <a:gd name="connsiteY595" fmla="*/ 1908470 h 6858000"/>
              <a:gd name="connsiteX596" fmla="*/ 1754199 w 7467600"/>
              <a:gd name="connsiteY596" fmla="*/ 2149284 h 6858000"/>
              <a:gd name="connsiteX597" fmla="*/ 1908359 w 7467600"/>
              <a:gd name="connsiteY597" fmla="*/ 2364988 h 6858000"/>
              <a:gd name="connsiteX598" fmla="*/ 1647661 w 7467600"/>
              <a:gd name="connsiteY598" fmla="*/ 1825945 h 6858000"/>
              <a:gd name="connsiteX599" fmla="*/ 1423821 w 7467600"/>
              <a:gd name="connsiteY599" fmla="*/ 1351958 h 6858000"/>
              <a:gd name="connsiteX600" fmla="*/ 1431890 w 7467600"/>
              <a:gd name="connsiteY600" fmla="*/ 1306475 h 6858000"/>
              <a:gd name="connsiteX601" fmla="*/ 1507597 w 7467600"/>
              <a:gd name="connsiteY601" fmla="*/ 1446132 h 6858000"/>
              <a:gd name="connsiteX602" fmla="*/ 1674586 w 7467600"/>
              <a:gd name="connsiteY602" fmla="*/ 1813832 h 6858000"/>
              <a:gd name="connsiteX603" fmla="*/ 1815950 w 7467600"/>
              <a:gd name="connsiteY603" fmla="*/ 2128564 h 6858000"/>
              <a:gd name="connsiteX604" fmla="*/ 1984242 w 7467600"/>
              <a:gd name="connsiteY604" fmla="*/ 2430829 h 6858000"/>
              <a:gd name="connsiteX605" fmla="*/ 2014023 w 7467600"/>
              <a:gd name="connsiteY605" fmla="*/ 2450995 h 6858000"/>
              <a:gd name="connsiteX606" fmla="*/ 1747337 w 7467600"/>
              <a:gd name="connsiteY606" fmla="*/ 1855264 h 6858000"/>
              <a:gd name="connsiteX607" fmla="*/ 1533749 w 7467600"/>
              <a:gd name="connsiteY607" fmla="*/ 1478656 h 6858000"/>
              <a:gd name="connsiteX608" fmla="*/ 1431890 w 7467600"/>
              <a:gd name="connsiteY608" fmla="*/ 1306475 h 6858000"/>
              <a:gd name="connsiteX609" fmla="*/ 5052692 w 7467600"/>
              <a:gd name="connsiteY609" fmla="*/ 1292994 h 6858000"/>
              <a:gd name="connsiteX610" fmla="*/ 5200661 w 7467600"/>
              <a:gd name="connsiteY610" fmla="*/ 1635186 h 6858000"/>
              <a:gd name="connsiteX611" fmla="*/ 5297138 w 7467600"/>
              <a:gd name="connsiteY611" fmla="*/ 1906351 h 6858000"/>
              <a:gd name="connsiteX612" fmla="*/ 5052692 w 7467600"/>
              <a:gd name="connsiteY612" fmla="*/ 1292994 h 6858000"/>
              <a:gd name="connsiteX613" fmla="*/ 5009948 w 7467600"/>
              <a:gd name="connsiteY613" fmla="*/ 1273619 h 6858000"/>
              <a:gd name="connsiteX614" fmla="*/ 5121777 w 7467600"/>
              <a:gd name="connsiteY614" fmla="*/ 1654213 h 6858000"/>
              <a:gd name="connsiteX615" fmla="*/ 5293545 w 7467600"/>
              <a:gd name="connsiteY615" fmla="*/ 2072247 h 6858000"/>
              <a:gd name="connsiteX616" fmla="*/ 5294042 w 7467600"/>
              <a:gd name="connsiteY616" fmla="*/ 2065019 h 6858000"/>
              <a:gd name="connsiteX617" fmla="*/ 5171936 w 7467600"/>
              <a:gd name="connsiteY617" fmla="*/ 1647613 h 6858000"/>
              <a:gd name="connsiteX618" fmla="*/ 5009948 w 7467600"/>
              <a:gd name="connsiteY618" fmla="*/ 1273619 h 6858000"/>
              <a:gd name="connsiteX619" fmla="*/ 655236 w 7467600"/>
              <a:gd name="connsiteY619" fmla="*/ 1268632 h 6858000"/>
              <a:gd name="connsiteX620" fmla="*/ 839521 w 7467600"/>
              <a:gd name="connsiteY620" fmla="*/ 1685315 h 6858000"/>
              <a:gd name="connsiteX621" fmla="*/ 1109416 w 7467600"/>
              <a:gd name="connsiteY621" fmla="*/ 2061663 h 6858000"/>
              <a:gd name="connsiteX622" fmla="*/ 1298300 w 7467600"/>
              <a:gd name="connsiteY622" fmla="*/ 2247742 h 6858000"/>
              <a:gd name="connsiteX623" fmla="*/ 1125871 w 7467600"/>
              <a:gd name="connsiteY623" fmla="*/ 1989513 h 6858000"/>
              <a:gd name="connsiteX624" fmla="*/ 981574 w 7467600"/>
              <a:gd name="connsiteY624" fmla="*/ 1783157 h 6858000"/>
              <a:gd name="connsiteX625" fmla="*/ 922198 w 7467600"/>
              <a:gd name="connsiteY625" fmla="*/ 1677437 h 6858000"/>
              <a:gd name="connsiteX626" fmla="*/ 869293 w 7467600"/>
              <a:gd name="connsiteY626" fmla="*/ 1583214 h 6858000"/>
              <a:gd name="connsiteX627" fmla="*/ 751431 w 7467600"/>
              <a:gd name="connsiteY627" fmla="*/ 1405731 h 6858000"/>
              <a:gd name="connsiteX628" fmla="*/ 655236 w 7467600"/>
              <a:gd name="connsiteY628" fmla="*/ 1268632 h 6858000"/>
              <a:gd name="connsiteX629" fmla="*/ 6516292 w 7467600"/>
              <a:gd name="connsiteY629" fmla="*/ 1263064 h 6858000"/>
              <a:gd name="connsiteX630" fmla="*/ 5736320 w 7467600"/>
              <a:gd name="connsiteY630" fmla="*/ 1501803 h 6858000"/>
              <a:gd name="connsiteX631" fmla="*/ 6516292 w 7467600"/>
              <a:gd name="connsiteY631" fmla="*/ 1263064 h 6858000"/>
              <a:gd name="connsiteX632" fmla="*/ 291466 w 7467600"/>
              <a:gd name="connsiteY632" fmla="*/ 1250369 h 6858000"/>
              <a:gd name="connsiteX633" fmla="*/ 323180 w 7467600"/>
              <a:gd name="connsiteY633" fmla="*/ 1435283 h 6858000"/>
              <a:gd name="connsiteX634" fmla="*/ 349381 w 7467600"/>
              <a:gd name="connsiteY634" fmla="*/ 1875041 h 6858000"/>
              <a:gd name="connsiteX635" fmla="*/ 374363 w 7467600"/>
              <a:gd name="connsiteY635" fmla="*/ 1506494 h 6858000"/>
              <a:gd name="connsiteX636" fmla="*/ 302168 w 7467600"/>
              <a:gd name="connsiteY636" fmla="*/ 1274495 h 6858000"/>
              <a:gd name="connsiteX637" fmla="*/ 291466 w 7467600"/>
              <a:gd name="connsiteY637" fmla="*/ 1250369 h 6858000"/>
              <a:gd name="connsiteX638" fmla="*/ 678222 w 7467600"/>
              <a:gd name="connsiteY638" fmla="*/ 1248670 h 6858000"/>
              <a:gd name="connsiteX639" fmla="*/ 775536 w 7467600"/>
              <a:gd name="connsiteY639" fmla="*/ 1388015 h 6858000"/>
              <a:gd name="connsiteX640" fmla="*/ 894529 w 7467600"/>
              <a:gd name="connsiteY640" fmla="*/ 1567739 h 6858000"/>
              <a:gd name="connsiteX641" fmla="*/ 948000 w 7467600"/>
              <a:gd name="connsiteY641" fmla="*/ 1663088 h 6858000"/>
              <a:gd name="connsiteX642" fmla="*/ 1006812 w 7467600"/>
              <a:gd name="connsiteY642" fmla="*/ 1767683 h 6858000"/>
              <a:gd name="connsiteX643" fmla="*/ 1149133 w 7467600"/>
              <a:gd name="connsiteY643" fmla="*/ 1971513 h 6858000"/>
              <a:gd name="connsiteX644" fmla="*/ 1333952 w 7467600"/>
              <a:gd name="connsiteY644" fmla="*/ 2251620 h 6858000"/>
              <a:gd name="connsiteX645" fmla="*/ 1337329 w 7467600"/>
              <a:gd name="connsiteY645" fmla="*/ 2258350 h 6858000"/>
              <a:gd name="connsiteX646" fmla="*/ 1014726 w 7467600"/>
              <a:gd name="connsiteY646" fmla="*/ 1615556 h 6858000"/>
              <a:gd name="connsiteX647" fmla="*/ 678222 w 7467600"/>
              <a:gd name="connsiteY647" fmla="*/ 1248670 h 6858000"/>
              <a:gd name="connsiteX648" fmla="*/ 6691602 w 7467600"/>
              <a:gd name="connsiteY648" fmla="*/ 1140573 h 6858000"/>
              <a:gd name="connsiteX649" fmla="*/ 6571100 w 7467600"/>
              <a:gd name="connsiteY649" fmla="*/ 1183662 h 6858000"/>
              <a:gd name="connsiteX650" fmla="*/ 6241687 w 7467600"/>
              <a:gd name="connsiteY650" fmla="*/ 1257600 h 6858000"/>
              <a:gd name="connsiteX651" fmla="*/ 5693009 w 7467600"/>
              <a:gd name="connsiteY651" fmla="*/ 1478256 h 6858000"/>
              <a:gd name="connsiteX652" fmla="*/ 6548420 w 7467600"/>
              <a:gd name="connsiteY652" fmla="*/ 1214599 h 6858000"/>
              <a:gd name="connsiteX653" fmla="*/ 6605473 w 7467600"/>
              <a:gd name="connsiteY653" fmla="*/ 1184686 h 6858000"/>
              <a:gd name="connsiteX654" fmla="*/ 6691602 w 7467600"/>
              <a:gd name="connsiteY654" fmla="*/ 1140573 h 6858000"/>
              <a:gd name="connsiteX655" fmla="*/ 4002475 w 7467600"/>
              <a:gd name="connsiteY655" fmla="*/ 1037802 h 6858000"/>
              <a:gd name="connsiteX656" fmla="*/ 4000324 w 7467600"/>
              <a:gd name="connsiteY656" fmla="*/ 1039362 h 6858000"/>
              <a:gd name="connsiteX657" fmla="*/ 4002862 w 7467600"/>
              <a:gd name="connsiteY657" fmla="*/ 1042866 h 6858000"/>
              <a:gd name="connsiteX658" fmla="*/ 4002475 w 7467600"/>
              <a:gd name="connsiteY658" fmla="*/ 1037802 h 6858000"/>
              <a:gd name="connsiteX659" fmla="*/ 506322 w 7467600"/>
              <a:gd name="connsiteY659" fmla="*/ 1020997 h 6858000"/>
              <a:gd name="connsiteX660" fmla="*/ 533068 w 7467600"/>
              <a:gd name="connsiteY660" fmla="*/ 1029409 h 6858000"/>
              <a:gd name="connsiteX661" fmla="*/ 1232525 w 7467600"/>
              <a:gd name="connsiteY661" fmla="*/ 1804675 h 6858000"/>
              <a:gd name="connsiteX662" fmla="*/ 1388858 w 7467600"/>
              <a:gd name="connsiteY662" fmla="*/ 2368011 h 6858000"/>
              <a:gd name="connsiteX663" fmla="*/ 1384098 w 7467600"/>
              <a:gd name="connsiteY663" fmla="*/ 2378125 h 6858000"/>
              <a:gd name="connsiteX664" fmla="*/ 1425393 w 7467600"/>
              <a:gd name="connsiteY664" fmla="*/ 2589124 h 6858000"/>
              <a:gd name="connsiteX665" fmla="*/ 1424001 w 7467600"/>
              <a:gd name="connsiteY665" fmla="*/ 2597541 h 6858000"/>
              <a:gd name="connsiteX666" fmla="*/ 2152729 w 7467600"/>
              <a:gd name="connsiteY666" fmla="*/ 2864487 h 6858000"/>
              <a:gd name="connsiteX667" fmla="*/ 2020609 w 7467600"/>
              <a:gd name="connsiteY667" fmla="*/ 2539671 h 6858000"/>
              <a:gd name="connsiteX668" fmla="*/ 2018920 w 7467600"/>
              <a:gd name="connsiteY668" fmla="*/ 2536309 h 6858000"/>
              <a:gd name="connsiteX669" fmla="*/ 1342441 w 7467600"/>
              <a:gd name="connsiteY669" fmla="*/ 1173017 h 6858000"/>
              <a:gd name="connsiteX670" fmla="*/ 1367925 w 7467600"/>
              <a:gd name="connsiteY670" fmla="*/ 1135648 h 6858000"/>
              <a:gd name="connsiteX671" fmla="*/ 1771401 w 7467600"/>
              <a:gd name="connsiteY671" fmla="*/ 1806673 h 6858000"/>
              <a:gd name="connsiteX672" fmla="*/ 1972385 w 7467600"/>
              <a:gd name="connsiteY672" fmla="*/ 2198735 h 6858000"/>
              <a:gd name="connsiteX673" fmla="*/ 2040892 w 7467600"/>
              <a:gd name="connsiteY673" fmla="*/ 2405205 h 6858000"/>
              <a:gd name="connsiteX674" fmla="*/ 2131689 w 7467600"/>
              <a:gd name="connsiteY674" fmla="*/ 1936926 h 6858000"/>
              <a:gd name="connsiteX675" fmla="*/ 2454820 w 7467600"/>
              <a:gd name="connsiteY675" fmla="*/ 1248808 h 6858000"/>
              <a:gd name="connsiteX676" fmla="*/ 2492512 w 7467600"/>
              <a:gd name="connsiteY676" fmla="*/ 1302920 h 6858000"/>
              <a:gd name="connsiteX677" fmla="*/ 2081216 w 7467600"/>
              <a:gd name="connsiteY677" fmla="*/ 2527513 h 6858000"/>
              <a:gd name="connsiteX678" fmla="*/ 2081211 w 7467600"/>
              <a:gd name="connsiteY678" fmla="*/ 2528916 h 6858000"/>
              <a:gd name="connsiteX679" fmla="*/ 2199067 w 7467600"/>
              <a:gd name="connsiteY679" fmla="*/ 2884061 h 6858000"/>
              <a:gd name="connsiteX680" fmla="*/ 3192586 w 7467600"/>
              <a:gd name="connsiteY680" fmla="*/ 3411496 h 6858000"/>
              <a:gd name="connsiteX681" fmla="*/ 3182620 w 7467600"/>
              <a:gd name="connsiteY681" fmla="*/ 3483279 h 6858000"/>
              <a:gd name="connsiteX682" fmla="*/ 2435119 w 7467600"/>
              <a:gd name="connsiteY682" fmla="*/ 3080173 h 6858000"/>
              <a:gd name="connsiteX683" fmla="*/ 2410152 w 7467600"/>
              <a:gd name="connsiteY683" fmla="*/ 3063751 h 6858000"/>
              <a:gd name="connsiteX684" fmla="*/ 2408099 w 7467600"/>
              <a:gd name="connsiteY684" fmla="*/ 3064403 h 6858000"/>
              <a:gd name="connsiteX685" fmla="*/ 2407218 w 7467600"/>
              <a:gd name="connsiteY685" fmla="*/ 3070324 h 6858000"/>
              <a:gd name="connsiteX686" fmla="*/ 2380138 w 7467600"/>
              <a:gd name="connsiteY686" fmla="*/ 3099341 h 6858000"/>
              <a:gd name="connsiteX687" fmla="*/ 1765923 w 7467600"/>
              <a:gd name="connsiteY687" fmla="*/ 3581043 h 6858000"/>
              <a:gd name="connsiteX688" fmla="*/ 1702258 w 7467600"/>
              <a:gd name="connsiteY688" fmla="*/ 3612286 h 6858000"/>
              <a:gd name="connsiteX689" fmla="*/ 1538370 w 7467600"/>
              <a:gd name="connsiteY689" fmla="*/ 3811804 h 6858000"/>
              <a:gd name="connsiteX690" fmla="*/ 542867 w 7467600"/>
              <a:gd name="connsiteY690" fmla="*/ 4944092 h 6858000"/>
              <a:gd name="connsiteX691" fmla="*/ 515800 w 7467600"/>
              <a:gd name="connsiteY691" fmla="*/ 4862180 h 6858000"/>
              <a:gd name="connsiteX692" fmla="*/ 909145 w 7467600"/>
              <a:gd name="connsiteY692" fmla="*/ 4199225 h 6858000"/>
              <a:gd name="connsiteX693" fmla="*/ 1214067 w 7467600"/>
              <a:gd name="connsiteY693" fmla="*/ 3908561 h 6858000"/>
              <a:gd name="connsiteX694" fmla="*/ 640967 w 7467600"/>
              <a:gd name="connsiteY694" fmla="*/ 4105601 h 6858000"/>
              <a:gd name="connsiteX695" fmla="*/ 112563 w 7467600"/>
              <a:gd name="connsiteY695" fmla="*/ 4396952 h 6858000"/>
              <a:gd name="connsiteX696" fmla="*/ 0 w 7467600"/>
              <a:gd name="connsiteY696" fmla="*/ 4466006 h 6858000"/>
              <a:gd name="connsiteX697" fmla="*/ 0 w 7467600"/>
              <a:gd name="connsiteY697" fmla="*/ 4233763 h 6858000"/>
              <a:gd name="connsiteX698" fmla="*/ 36881 w 7467600"/>
              <a:gd name="connsiteY698" fmla="*/ 4200118 h 6858000"/>
              <a:gd name="connsiteX699" fmla="*/ 910534 w 7467600"/>
              <a:gd name="connsiteY699" fmla="*/ 3629753 h 6858000"/>
              <a:gd name="connsiteX700" fmla="*/ 1578717 w 7467600"/>
              <a:gd name="connsiteY700" fmla="*/ 3575982 h 6858000"/>
              <a:gd name="connsiteX701" fmla="*/ 2338780 w 7467600"/>
              <a:gd name="connsiteY701" fmla="*/ 3033725 h 6858000"/>
              <a:gd name="connsiteX702" fmla="*/ 1807991 w 7467600"/>
              <a:gd name="connsiteY702" fmla="*/ 2807184 h 6858000"/>
              <a:gd name="connsiteX703" fmla="*/ 1416358 w 7467600"/>
              <a:gd name="connsiteY703" fmla="*/ 3112571 h 6858000"/>
              <a:gd name="connsiteX704" fmla="*/ 939066 w 7467600"/>
              <a:gd name="connsiteY704" fmla="*/ 3378798 h 6858000"/>
              <a:gd name="connsiteX705" fmla="*/ 115099 w 7467600"/>
              <a:gd name="connsiteY705" fmla="*/ 3607650 h 6858000"/>
              <a:gd name="connsiteX706" fmla="*/ 97284 w 7467600"/>
              <a:gd name="connsiteY706" fmla="*/ 3520393 h 6858000"/>
              <a:gd name="connsiteX707" fmla="*/ 922050 w 7467600"/>
              <a:gd name="connsiteY707" fmla="*/ 3074867 h 6858000"/>
              <a:gd name="connsiteX708" fmla="*/ 1405265 w 7467600"/>
              <a:gd name="connsiteY708" fmla="*/ 3016319 h 6858000"/>
              <a:gd name="connsiteX709" fmla="*/ 1407512 w 7467600"/>
              <a:gd name="connsiteY709" fmla="*/ 3018001 h 6858000"/>
              <a:gd name="connsiteX710" fmla="*/ 1726266 w 7467600"/>
              <a:gd name="connsiteY710" fmla="*/ 2777274 h 6858000"/>
              <a:gd name="connsiteX711" fmla="*/ 625390 w 7467600"/>
              <a:gd name="connsiteY711" fmla="*/ 2514541 h 6858000"/>
              <a:gd name="connsiteX712" fmla="*/ 619799 w 7467600"/>
              <a:gd name="connsiteY712" fmla="*/ 2527180 h 6858000"/>
              <a:gd name="connsiteX713" fmla="*/ 310030 w 7467600"/>
              <a:gd name="connsiteY713" fmla="*/ 2771818 h 6858000"/>
              <a:gd name="connsiteX714" fmla="*/ 173877 w 7467600"/>
              <a:gd name="connsiteY714" fmla="*/ 2937056 h 6858000"/>
              <a:gd name="connsiteX715" fmla="*/ 77889 w 7467600"/>
              <a:gd name="connsiteY715" fmla="*/ 3138440 h 6858000"/>
              <a:gd name="connsiteX716" fmla="*/ 0 w 7467600"/>
              <a:gd name="connsiteY716" fmla="*/ 3271395 h 6858000"/>
              <a:gd name="connsiteX717" fmla="*/ 0 w 7467600"/>
              <a:gd name="connsiteY717" fmla="*/ 3153002 h 6858000"/>
              <a:gd name="connsiteX718" fmla="*/ 2386 w 7467600"/>
              <a:gd name="connsiteY718" fmla="*/ 3149203 h 6858000"/>
              <a:gd name="connsiteX719" fmla="*/ 89753 w 7467600"/>
              <a:gd name="connsiteY719" fmla="*/ 2987702 h 6858000"/>
              <a:gd name="connsiteX720" fmla="*/ 76869 w 7467600"/>
              <a:gd name="connsiteY720" fmla="*/ 3005404 h 6858000"/>
              <a:gd name="connsiteX721" fmla="*/ 32049 w 7467600"/>
              <a:gd name="connsiteY721" fmla="*/ 3065814 h 6858000"/>
              <a:gd name="connsiteX722" fmla="*/ 0 w 7467600"/>
              <a:gd name="connsiteY722" fmla="*/ 3108744 h 6858000"/>
              <a:gd name="connsiteX723" fmla="*/ 0 w 7467600"/>
              <a:gd name="connsiteY723" fmla="*/ 3058059 h 6858000"/>
              <a:gd name="connsiteX724" fmla="*/ 7610 w 7467600"/>
              <a:gd name="connsiteY724" fmla="*/ 3047889 h 6858000"/>
              <a:gd name="connsiteX725" fmla="*/ 52419 w 7467600"/>
              <a:gd name="connsiteY725" fmla="*/ 2987479 h 6858000"/>
              <a:gd name="connsiteX726" fmla="*/ 59142 w 7467600"/>
              <a:gd name="connsiteY726" fmla="*/ 2978488 h 6858000"/>
              <a:gd name="connsiteX727" fmla="*/ 0 w 7467600"/>
              <a:gd name="connsiteY727" fmla="*/ 3015334 h 6858000"/>
              <a:gd name="connsiteX728" fmla="*/ 0 w 7467600"/>
              <a:gd name="connsiteY728" fmla="*/ 2914286 h 6858000"/>
              <a:gd name="connsiteX729" fmla="*/ 36383 w 7467600"/>
              <a:gd name="connsiteY729" fmla="*/ 2901128 h 6858000"/>
              <a:gd name="connsiteX730" fmla="*/ 156329 w 7467600"/>
              <a:gd name="connsiteY730" fmla="*/ 2840533 h 6858000"/>
              <a:gd name="connsiteX731" fmla="*/ 358355 w 7467600"/>
              <a:gd name="connsiteY731" fmla="*/ 2620471 h 6858000"/>
              <a:gd name="connsiteX732" fmla="*/ 510577 w 7467600"/>
              <a:gd name="connsiteY732" fmla="*/ 2501244 h 6858000"/>
              <a:gd name="connsiteX733" fmla="*/ 211967 w 7467600"/>
              <a:gd name="connsiteY733" fmla="*/ 2479171 h 6858000"/>
              <a:gd name="connsiteX734" fmla="*/ 0 w 7467600"/>
              <a:gd name="connsiteY734" fmla="*/ 2476398 h 6858000"/>
              <a:gd name="connsiteX735" fmla="*/ 0 w 7467600"/>
              <a:gd name="connsiteY735" fmla="*/ 2389189 h 6858000"/>
              <a:gd name="connsiteX736" fmla="*/ 103062 w 7467600"/>
              <a:gd name="connsiteY736" fmla="*/ 2389518 h 6858000"/>
              <a:gd name="connsiteX737" fmla="*/ 510734 w 7467600"/>
              <a:gd name="connsiteY737" fmla="*/ 2416201 h 6858000"/>
              <a:gd name="connsiteX738" fmla="*/ 279257 w 7467600"/>
              <a:gd name="connsiteY738" fmla="*/ 2092102 h 6858000"/>
              <a:gd name="connsiteX739" fmla="*/ 65265 w 7467600"/>
              <a:gd name="connsiteY739" fmla="*/ 2006049 h 6858000"/>
              <a:gd name="connsiteX740" fmla="*/ 0 w 7467600"/>
              <a:gd name="connsiteY740" fmla="*/ 1982532 h 6858000"/>
              <a:gd name="connsiteX741" fmla="*/ 0 w 7467600"/>
              <a:gd name="connsiteY741" fmla="*/ 1912789 h 6858000"/>
              <a:gd name="connsiteX742" fmla="*/ 97460 w 7467600"/>
              <a:gd name="connsiteY742" fmla="*/ 1953725 h 6858000"/>
              <a:gd name="connsiteX743" fmla="*/ 221272 w 7467600"/>
              <a:gd name="connsiteY743" fmla="*/ 1980766 h 6858000"/>
              <a:gd name="connsiteX744" fmla="*/ 116765 w 7467600"/>
              <a:gd name="connsiteY744" fmla="*/ 1911033 h 6858000"/>
              <a:gd name="connsiteX745" fmla="*/ 16405 w 7467600"/>
              <a:gd name="connsiteY745" fmla="*/ 1803412 h 6858000"/>
              <a:gd name="connsiteX746" fmla="*/ 0 w 7467600"/>
              <a:gd name="connsiteY746" fmla="*/ 1784777 h 6858000"/>
              <a:gd name="connsiteX747" fmla="*/ 0 w 7467600"/>
              <a:gd name="connsiteY747" fmla="*/ 1740082 h 6858000"/>
              <a:gd name="connsiteX748" fmla="*/ 39394 w 7467600"/>
              <a:gd name="connsiteY748" fmla="*/ 1784856 h 6858000"/>
              <a:gd name="connsiteX749" fmla="*/ 135813 w 7467600"/>
              <a:gd name="connsiteY749" fmla="*/ 1888838 h 6858000"/>
              <a:gd name="connsiteX750" fmla="*/ 242575 w 7467600"/>
              <a:gd name="connsiteY750" fmla="*/ 1958841 h 6858000"/>
              <a:gd name="connsiteX751" fmla="*/ 82197 w 7467600"/>
              <a:gd name="connsiteY751" fmla="*/ 1754826 h 6858000"/>
              <a:gd name="connsiteX752" fmla="*/ 0 w 7467600"/>
              <a:gd name="connsiteY752" fmla="*/ 1679650 h 6858000"/>
              <a:gd name="connsiteX753" fmla="*/ 0 w 7467600"/>
              <a:gd name="connsiteY753" fmla="*/ 1602463 h 6858000"/>
              <a:gd name="connsiteX754" fmla="*/ 84689 w 7467600"/>
              <a:gd name="connsiteY754" fmla="*/ 1677442 h 6858000"/>
              <a:gd name="connsiteX755" fmla="*/ 298437 w 7467600"/>
              <a:gd name="connsiteY755" fmla="*/ 1968019 h 6858000"/>
              <a:gd name="connsiteX756" fmla="*/ 227269 w 7467600"/>
              <a:gd name="connsiteY756" fmla="*/ 1114064 h 6858000"/>
              <a:gd name="connsiteX757" fmla="*/ 248003 w 7467600"/>
              <a:gd name="connsiteY757" fmla="*/ 1089613 h 6858000"/>
              <a:gd name="connsiteX758" fmla="*/ 427020 w 7467600"/>
              <a:gd name="connsiteY758" fmla="*/ 1619803 h 6858000"/>
              <a:gd name="connsiteX759" fmla="*/ 340345 w 7467600"/>
              <a:gd name="connsiteY759" fmla="*/ 2027739 h 6858000"/>
              <a:gd name="connsiteX760" fmla="*/ 360865 w 7467600"/>
              <a:gd name="connsiteY760" fmla="*/ 2044827 h 6858000"/>
              <a:gd name="connsiteX761" fmla="*/ 560414 w 7467600"/>
              <a:gd name="connsiteY761" fmla="*/ 2421457 h 6858000"/>
              <a:gd name="connsiteX762" fmla="*/ 1359703 w 7467600"/>
              <a:gd name="connsiteY762" fmla="*/ 2578554 h 6858000"/>
              <a:gd name="connsiteX763" fmla="*/ 1359422 w 7467600"/>
              <a:gd name="connsiteY763" fmla="*/ 2577994 h 6858000"/>
              <a:gd name="connsiteX764" fmla="*/ 828701 w 7467600"/>
              <a:gd name="connsiteY764" fmla="*/ 1839520 h 6858000"/>
              <a:gd name="connsiteX765" fmla="*/ 494427 w 7467600"/>
              <a:gd name="connsiteY765" fmla="*/ 1092333 h 6858000"/>
              <a:gd name="connsiteX766" fmla="*/ 506322 w 7467600"/>
              <a:gd name="connsiteY766" fmla="*/ 1020997 h 6858000"/>
              <a:gd name="connsiteX767" fmla="*/ 4570198 w 7467600"/>
              <a:gd name="connsiteY767" fmla="*/ 978081 h 6858000"/>
              <a:gd name="connsiteX768" fmla="*/ 4523691 w 7467600"/>
              <a:gd name="connsiteY768" fmla="*/ 1127776 h 6858000"/>
              <a:gd name="connsiteX769" fmla="*/ 4509875 w 7467600"/>
              <a:gd name="connsiteY769" fmla="*/ 1167552 h 6858000"/>
              <a:gd name="connsiteX770" fmla="*/ 4478168 w 7467600"/>
              <a:gd name="connsiteY770" fmla="*/ 1260735 h 6858000"/>
              <a:gd name="connsiteX771" fmla="*/ 4409309 w 7467600"/>
              <a:gd name="connsiteY771" fmla="*/ 1666996 h 6858000"/>
              <a:gd name="connsiteX772" fmla="*/ 4370031 w 7467600"/>
              <a:gd name="connsiteY772" fmla="*/ 1955666 h 6858000"/>
              <a:gd name="connsiteX773" fmla="*/ 4570198 w 7467600"/>
              <a:gd name="connsiteY773" fmla="*/ 978081 h 6858000"/>
              <a:gd name="connsiteX774" fmla="*/ 4557898 w 7467600"/>
              <a:gd name="connsiteY774" fmla="*/ 900011 h 6858000"/>
              <a:gd name="connsiteX775" fmla="*/ 4344840 w 7467600"/>
              <a:gd name="connsiteY775" fmla="*/ 1922038 h 6858000"/>
              <a:gd name="connsiteX776" fmla="*/ 4378710 w 7467600"/>
              <a:gd name="connsiteY776" fmla="*/ 1665516 h 6858000"/>
              <a:gd name="connsiteX777" fmla="*/ 4448798 w 7467600"/>
              <a:gd name="connsiteY777" fmla="*/ 1253024 h 6858000"/>
              <a:gd name="connsiteX778" fmla="*/ 4480315 w 7467600"/>
              <a:gd name="connsiteY778" fmla="*/ 1158454 h 6858000"/>
              <a:gd name="connsiteX779" fmla="*/ 4494133 w 7467600"/>
              <a:gd name="connsiteY779" fmla="*/ 1118676 h 6858000"/>
              <a:gd name="connsiteX780" fmla="*/ 4557898 w 7467600"/>
              <a:gd name="connsiteY780" fmla="*/ 900011 h 6858000"/>
              <a:gd name="connsiteX781" fmla="*/ 5870151 w 7467600"/>
              <a:gd name="connsiteY781" fmla="*/ 898890 h 6858000"/>
              <a:gd name="connsiteX782" fmla="*/ 5861335 w 7467600"/>
              <a:gd name="connsiteY782" fmla="*/ 899177 h 6858000"/>
              <a:gd name="connsiteX783" fmla="*/ 5843702 w 7467600"/>
              <a:gd name="connsiteY783" fmla="*/ 899748 h 6858000"/>
              <a:gd name="connsiteX784" fmla="*/ 5651107 w 7467600"/>
              <a:gd name="connsiteY784" fmla="*/ 920306 h 6858000"/>
              <a:gd name="connsiteX785" fmla="*/ 5459407 w 7467600"/>
              <a:gd name="connsiteY785" fmla="*/ 940975 h 6858000"/>
              <a:gd name="connsiteX786" fmla="*/ 5374846 w 7467600"/>
              <a:gd name="connsiteY786" fmla="*/ 941988 h 6858000"/>
              <a:gd name="connsiteX787" fmla="*/ 5256105 w 7467600"/>
              <a:gd name="connsiteY787" fmla="*/ 945632 h 6858000"/>
              <a:gd name="connsiteX788" fmla="*/ 5107071 w 7467600"/>
              <a:gd name="connsiteY788" fmla="*/ 969720 h 6858000"/>
              <a:gd name="connsiteX789" fmla="*/ 4998681 w 7467600"/>
              <a:gd name="connsiteY789" fmla="*/ 988771 h 6858000"/>
              <a:gd name="connsiteX790" fmla="*/ 5870151 w 7467600"/>
              <a:gd name="connsiteY790" fmla="*/ 898890 h 6858000"/>
              <a:gd name="connsiteX791" fmla="*/ 5504425 w 7467600"/>
              <a:gd name="connsiteY791" fmla="*/ 848067 h 6858000"/>
              <a:gd name="connsiteX792" fmla="*/ 4968849 w 7467600"/>
              <a:gd name="connsiteY792" fmla="*/ 962318 h 6858000"/>
              <a:gd name="connsiteX793" fmla="*/ 5104039 w 7467600"/>
              <a:gd name="connsiteY793" fmla="*/ 940634 h 6858000"/>
              <a:gd name="connsiteX794" fmla="*/ 5256311 w 7467600"/>
              <a:gd name="connsiteY794" fmla="*/ 916490 h 6858000"/>
              <a:gd name="connsiteX795" fmla="*/ 5377381 w 7467600"/>
              <a:gd name="connsiteY795" fmla="*/ 912671 h 6858000"/>
              <a:gd name="connsiteX796" fmla="*/ 5460148 w 7467600"/>
              <a:gd name="connsiteY796" fmla="*/ 911442 h 6858000"/>
              <a:gd name="connsiteX797" fmla="*/ 5648971 w 7467600"/>
              <a:gd name="connsiteY797" fmla="*/ 891331 h 6858000"/>
              <a:gd name="connsiteX798" fmla="*/ 5844807 w 7467600"/>
              <a:gd name="connsiteY798" fmla="*/ 870718 h 6858000"/>
              <a:gd name="connsiteX799" fmla="*/ 5862975 w 7467600"/>
              <a:gd name="connsiteY799" fmla="*/ 869756 h 6858000"/>
              <a:gd name="connsiteX800" fmla="*/ 5920887 w 7467600"/>
              <a:gd name="connsiteY800" fmla="*/ 865929 h 6858000"/>
              <a:gd name="connsiteX801" fmla="*/ 5504425 w 7467600"/>
              <a:gd name="connsiteY801" fmla="*/ 848067 h 6858000"/>
              <a:gd name="connsiteX802" fmla="*/ 3607114 w 7467600"/>
              <a:gd name="connsiteY802" fmla="*/ 467441 h 6858000"/>
              <a:gd name="connsiteX803" fmla="*/ 3296242 w 7467600"/>
              <a:gd name="connsiteY803" fmla="*/ 807991 h 6858000"/>
              <a:gd name="connsiteX804" fmla="*/ 3174674 w 7467600"/>
              <a:gd name="connsiteY804" fmla="*/ 919759 h 6858000"/>
              <a:gd name="connsiteX805" fmla="*/ 3042978 w 7467600"/>
              <a:gd name="connsiteY805" fmla="*/ 1054894 h 6858000"/>
              <a:gd name="connsiteX806" fmla="*/ 2968914 w 7467600"/>
              <a:gd name="connsiteY806" fmla="*/ 1133756 h 6858000"/>
              <a:gd name="connsiteX807" fmla="*/ 3103823 w 7467600"/>
              <a:gd name="connsiteY807" fmla="*/ 1026814 h 6858000"/>
              <a:gd name="connsiteX808" fmla="*/ 3607114 w 7467600"/>
              <a:gd name="connsiteY808" fmla="*/ 467441 h 6858000"/>
              <a:gd name="connsiteX809" fmla="*/ 3744487 w 7467600"/>
              <a:gd name="connsiteY809" fmla="*/ 383136 h 6858000"/>
              <a:gd name="connsiteX810" fmla="*/ 3970213 w 7467600"/>
              <a:gd name="connsiteY810" fmla="*/ 995559 h 6858000"/>
              <a:gd name="connsiteX811" fmla="*/ 3744487 w 7467600"/>
              <a:gd name="connsiteY811" fmla="*/ 383136 h 6858000"/>
              <a:gd name="connsiteX812" fmla="*/ 3624562 w 7467600"/>
              <a:gd name="connsiteY812" fmla="*/ 367041 h 6858000"/>
              <a:gd name="connsiteX813" fmla="*/ 3489712 w 7467600"/>
              <a:gd name="connsiteY813" fmla="*/ 485386 h 6858000"/>
              <a:gd name="connsiteX814" fmla="*/ 3182994 w 7467600"/>
              <a:gd name="connsiteY814" fmla="*/ 828265 h 6858000"/>
              <a:gd name="connsiteX815" fmla="*/ 2892114 w 7467600"/>
              <a:gd name="connsiteY815" fmla="*/ 1172635 h 6858000"/>
              <a:gd name="connsiteX816" fmla="*/ 3021459 w 7467600"/>
              <a:gd name="connsiteY816" fmla="*/ 1035385 h 6858000"/>
              <a:gd name="connsiteX817" fmla="*/ 3153873 w 7467600"/>
              <a:gd name="connsiteY817" fmla="*/ 898971 h 6858000"/>
              <a:gd name="connsiteX818" fmla="*/ 3276511 w 7467600"/>
              <a:gd name="connsiteY818" fmla="*/ 786423 h 6858000"/>
              <a:gd name="connsiteX819" fmla="*/ 3584154 w 7467600"/>
              <a:gd name="connsiteY819" fmla="*/ 448218 h 6858000"/>
              <a:gd name="connsiteX820" fmla="*/ 3624562 w 7467600"/>
              <a:gd name="connsiteY820" fmla="*/ 367041 h 6858000"/>
              <a:gd name="connsiteX821" fmla="*/ 3766672 w 7467600"/>
              <a:gd name="connsiteY821" fmla="*/ 359429 h 6858000"/>
              <a:gd name="connsiteX822" fmla="*/ 3996338 w 7467600"/>
              <a:gd name="connsiteY822" fmla="*/ 968237 h 6858000"/>
              <a:gd name="connsiteX823" fmla="*/ 3766672 w 7467600"/>
              <a:gd name="connsiteY823" fmla="*/ 359429 h 6858000"/>
              <a:gd name="connsiteX824" fmla="*/ 5805386 w 7467600"/>
              <a:gd name="connsiteY824" fmla="*/ 239240 h 6858000"/>
              <a:gd name="connsiteX825" fmla="*/ 5736947 w 7467600"/>
              <a:gd name="connsiteY825" fmla="*/ 261367 h 6858000"/>
              <a:gd name="connsiteX826" fmla="*/ 5427012 w 7467600"/>
              <a:gd name="connsiteY826" fmla="*/ 311272 h 6858000"/>
              <a:gd name="connsiteX827" fmla="*/ 5147818 w 7467600"/>
              <a:gd name="connsiteY827" fmla="*/ 322112 h 6858000"/>
              <a:gd name="connsiteX828" fmla="*/ 5060854 w 7467600"/>
              <a:gd name="connsiteY828" fmla="*/ 311882 h 6858000"/>
              <a:gd name="connsiteX829" fmla="*/ 4945989 w 7467600"/>
              <a:gd name="connsiteY829" fmla="*/ 300516 h 6858000"/>
              <a:gd name="connsiteX830" fmla="*/ 5410479 w 7467600"/>
              <a:gd name="connsiteY830" fmla="*/ 348434 h 6858000"/>
              <a:gd name="connsiteX831" fmla="*/ 5805386 w 7467600"/>
              <a:gd name="connsiteY831" fmla="*/ 239240 h 6858000"/>
              <a:gd name="connsiteX832" fmla="*/ 5905192 w 7467600"/>
              <a:gd name="connsiteY832" fmla="*/ 163079 h 6858000"/>
              <a:gd name="connsiteX833" fmla="*/ 5865655 w 7467600"/>
              <a:gd name="connsiteY833" fmla="*/ 171901 h 6858000"/>
              <a:gd name="connsiteX834" fmla="*/ 5259740 w 7467600"/>
              <a:gd name="connsiteY834" fmla="*/ 257013 h 6858000"/>
              <a:gd name="connsiteX835" fmla="*/ 5208466 w 7467600"/>
              <a:gd name="connsiteY835" fmla="*/ 257550 h 6858000"/>
              <a:gd name="connsiteX836" fmla="*/ 4980204 w 7467600"/>
              <a:gd name="connsiteY836" fmla="*/ 271903 h 6858000"/>
              <a:gd name="connsiteX837" fmla="*/ 5068068 w 7467600"/>
              <a:gd name="connsiteY837" fmla="*/ 282244 h 6858000"/>
              <a:gd name="connsiteX838" fmla="*/ 5153231 w 7467600"/>
              <a:gd name="connsiteY838" fmla="*/ 292240 h 6858000"/>
              <a:gd name="connsiteX839" fmla="*/ 5426491 w 7467600"/>
              <a:gd name="connsiteY839" fmla="*/ 281128 h 6858000"/>
              <a:gd name="connsiteX840" fmla="*/ 5731212 w 7467600"/>
              <a:gd name="connsiteY840" fmla="*/ 231951 h 6858000"/>
              <a:gd name="connsiteX841" fmla="*/ 5905192 w 7467600"/>
              <a:gd name="connsiteY841" fmla="*/ 163079 h 6858000"/>
              <a:gd name="connsiteX842" fmla="*/ 5944437 w 7467600"/>
              <a:gd name="connsiteY842" fmla="*/ 113829 h 6858000"/>
              <a:gd name="connsiteX843" fmla="*/ 5825032 w 7467600"/>
              <a:gd name="connsiteY843" fmla="*/ 146405 h 6858000"/>
              <a:gd name="connsiteX844" fmla="*/ 4955599 w 7467600"/>
              <a:gd name="connsiteY844" fmla="*/ 247008 h 6858000"/>
              <a:gd name="connsiteX845" fmla="*/ 5210104 w 7467600"/>
              <a:gd name="connsiteY845" fmla="*/ 228123 h 6858000"/>
              <a:gd name="connsiteX846" fmla="*/ 5261015 w 7467600"/>
              <a:gd name="connsiteY846" fmla="*/ 227087 h 6858000"/>
              <a:gd name="connsiteX847" fmla="*/ 5861181 w 7467600"/>
              <a:gd name="connsiteY847" fmla="*/ 143093 h 6858000"/>
              <a:gd name="connsiteX848" fmla="*/ 5961252 w 7467600"/>
              <a:gd name="connsiteY848" fmla="*/ 114820 h 6858000"/>
              <a:gd name="connsiteX849" fmla="*/ 5944437 w 7467600"/>
              <a:gd name="connsiteY849" fmla="*/ 113829 h 6858000"/>
              <a:gd name="connsiteX850" fmla="*/ 3882765 w 7467600"/>
              <a:gd name="connsiteY850" fmla="*/ 0 h 6858000"/>
              <a:gd name="connsiteX851" fmla="*/ 3995099 w 7467600"/>
              <a:gd name="connsiteY851" fmla="*/ 0 h 6858000"/>
              <a:gd name="connsiteX852" fmla="*/ 4163818 w 7467600"/>
              <a:gd name="connsiteY852" fmla="*/ 234104 h 6858000"/>
              <a:gd name="connsiteX853" fmla="*/ 4172099 w 7467600"/>
              <a:gd name="connsiteY853" fmla="*/ 234207 h 6858000"/>
              <a:gd name="connsiteX854" fmla="*/ 4784282 w 7467600"/>
              <a:gd name="connsiteY854" fmla="*/ 276561 h 6858000"/>
              <a:gd name="connsiteX855" fmla="*/ 4801687 w 7467600"/>
              <a:gd name="connsiteY855" fmla="*/ 267764 h 6858000"/>
              <a:gd name="connsiteX856" fmla="*/ 6082788 w 7467600"/>
              <a:gd name="connsiteY856" fmla="*/ 64119 h 6858000"/>
              <a:gd name="connsiteX857" fmla="*/ 6099442 w 7467600"/>
              <a:gd name="connsiteY857" fmla="*/ 82568 h 6858000"/>
              <a:gd name="connsiteX858" fmla="*/ 4804137 w 7467600"/>
              <a:gd name="connsiteY858" fmla="*/ 320931 h 6858000"/>
              <a:gd name="connsiteX859" fmla="*/ 4227047 w 7467600"/>
              <a:gd name="connsiteY859" fmla="*/ 313415 h 6858000"/>
              <a:gd name="connsiteX860" fmla="*/ 4346041 w 7467600"/>
              <a:gd name="connsiteY860" fmla="*/ 456086 h 6858000"/>
              <a:gd name="connsiteX861" fmla="*/ 4870967 w 7467600"/>
              <a:gd name="connsiteY861" fmla="*/ 963061 h 6858000"/>
              <a:gd name="connsiteX862" fmla="*/ 4889647 w 7467600"/>
              <a:gd name="connsiteY862" fmla="*/ 957147 h 6858000"/>
              <a:gd name="connsiteX863" fmla="*/ 5422504 w 7467600"/>
              <a:gd name="connsiteY863" fmla="*/ 805191 h 6858000"/>
              <a:gd name="connsiteX864" fmla="*/ 6087656 w 7467600"/>
              <a:gd name="connsiteY864" fmla="*/ 826703 h 6858000"/>
              <a:gd name="connsiteX865" fmla="*/ 6058717 w 7467600"/>
              <a:gd name="connsiteY865" fmla="*/ 865992 h 6858000"/>
              <a:gd name="connsiteX866" fmla="*/ 4974153 w 7467600"/>
              <a:gd name="connsiteY866" fmla="*/ 1045456 h 6858000"/>
              <a:gd name="connsiteX867" fmla="*/ 5627835 w 7467600"/>
              <a:gd name="connsiteY867" fmla="*/ 1472077 h 6858000"/>
              <a:gd name="connsiteX868" fmla="*/ 5629817 w 7467600"/>
              <a:gd name="connsiteY868" fmla="*/ 1471412 h 6858000"/>
              <a:gd name="connsiteX869" fmla="*/ 5634124 w 7467600"/>
              <a:gd name="connsiteY869" fmla="*/ 1470572 h 6858000"/>
              <a:gd name="connsiteX870" fmla="*/ 5755832 w 7467600"/>
              <a:gd name="connsiteY870" fmla="*/ 1383886 h 6858000"/>
              <a:gd name="connsiteX871" fmla="*/ 6014186 w 7467600"/>
              <a:gd name="connsiteY871" fmla="*/ 1279799 h 6858000"/>
              <a:gd name="connsiteX872" fmla="*/ 6901619 w 7467600"/>
              <a:gd name="connsiteY872" fmla="*/ 1047874 h 6858000"/>
              <a:gd name="connsiteX873" fmla="*/ 6931566 w 7467600"/>
              <a:gd name="connsiteY873" fmla="*/ 1062034 h 6858000"/>
              <a:gd name="connsiteX874" fmla="*/ 5790982 w 7467600"/>
              <a:gd name="connsiteY874" fmla="*/ 1561380 h 6858000"/>
              <a:gd name="connsiteX875" fmla="*/ 6188971 w 7467600"/>
              <a:gd name="connsiteY875" fmla="*/ 1755168 h 6858000"/>
              <a:gd name="connsiteX876" fmla="*/ 6202446 w 7467600"/>
              <a:gd name="connsiteY876" fmla="*/ 1752268 h 6858000"/>
              <a:gd name="connsiteX877" fmla="*/ 7179560 w 7467600"/>
              <a:gd name="connsiteY877" fmla="*/ 1467551 h 6858000"/>
              <a:gd name="connsiteX878" fmla="*/ 7158730 w 7467600"/>
              <a:gd name="connsiteY878" fmla="*/ 1507835 h 6858000"/>
              <a:gd name="connsiteX879" fmla="*/ 6326959 w 7467600"/>
              <a:gd name="connsiteY879" fmla="*/ 1817686 h 6858000"/>
              <a:gd name="connsiteX880" fmla="*/ 6537433 w 7467600"/>
              <a:gd name="connsiteY880" fmla="*/ 1907790 h 6858000"/>
              <a:gd name="connsiteX881" fmla="*/ 6550221 w 7467600"/>
              <a:gd name="connsiteY881" fmla="*/ 1910729 h 6858000"/>
              <a:gd name="connsiteX882" fmla="*/ 6964438 w 7467600"/>
              <a:gd name="connsiteY882" fmla="*/ 2209505 h 6858000"/>
              <a:gd name="connsiteX883" fmla="*/ 7367862 w 7467600"/>
              <a:gd name="connsiteY883" fmla="*/ 2806833 h 6858000"/>
              <a:gd name="connsiteX884" fmla="*/ 7364329 w 7467600"/>
              <a:gd name="connsiteY884" fmla="*/ 2826907 h 6858000"/>
              <a:gd name="connsiteX885" fmla="*/ 7290545 w 7467600"/>
              <a:gd name="connsiteY885" fmla="*/ 2850663 h 6858000"/>
              <a:gd name="connsiteX886" fmla="*/ 6472036 w 7467600"/>
              <a:gd name="connsiteY886" fmla="*/ 1959003 h 6858000"/>
              <a:gd name="connsiteX887" fmla="*/ 5792897 w 7467600"/>
              <a:gd name="connsiteY887" fmla="*/ 1647747 h 6858000"/>
              <a:gd name="connsiteX888" fmla="*/ 5842751 w 7467600"/>
              <a:gd name="connsiteY888" fmla="*/ 1816112 h 6858000"/>
              <a:gd name="connsiteX889" fmla="*/ 5847424 w 7467600"/>
              <a:gd name="connsiteY889" fmla="*/ 1815776 h 6858000"/>
              <a:gd name="connsiteX890" fmla="*/ 6399821 w 7467600"/>
              <a:gd name="connsiteY890" fmla="*/ 2344799 h 6858000"/>
              <a:gd name="connsiteX891" fmla="*/ 6323232 w 7467600"/>
              <a:gd name="connsiteY891" fmla="*/ 2389634 h 6858000"/>
              <a:gd name="connsiteX892" fmla="*/ 5942958 w 7467600"/>
              <a:gd name="connsiteY892" fmla="*/ 2077708 h 6858000"/>
              <a:gd name="connsiteX893" fmla="*/ 5921559 w 7467600"/>
              <a:gd name="connsiteY893" fmla="*/ 2378596 h 6858000"/>
              <a:gd name="connsiteX894" fmla="*/ 5817651 w 7467600"/>
              <a:gd name="connsiteY894" fmla="*/ 3023919 h 6858000"/>
              <a:gd name="connsiteX895" fmla="*/ 5729634 w 7467600"/>
              <a:gd name="connsiteY895" fmla="*/ 3051849 h 6858000"/>
              <a:gd name="connsiteX896" fmla="*/ 5611018 w 7467600"/>
              <a:gd name="connsiteY896" fmla="*/ 2316769 h 6858000"/>
              <a:gd name="connsiteX897" fmla="*/ 5687608 w 7467600"/>
              <a:gd name="connsiteY897" fmla="*/ 2039972 h 6858000"/>
              <a:gd name="connsiteX898" fmla="*/ 5657554 w 7467600"/>
              <a:gd name="connsiteY898" fmla="*/ 1576445 h 6858000"/>
              <a:gd name="connsiteX899" fmla="*/ 5150475 w 7467600"/>
              <a:gd name="connsiteY899" fmla="*/ 1274012 h 6858000"/>
              <a:gd name="connsiteX900" fmla="*/ 5349142 w 7467600"/>
              <a:gd name="connsiteY900" fmla="*/ 2204405 h 6858000"/>
              <a:gd name="connsiteX901" fmla="*/ 5262214 w 7467600"/>
              <a:gd name="connsiteY901" fmla="*/ 2233836 h 6858000"/>
              <a:gd name="connsiteX902" fmla="*/ 4981539 w 7467600"/>
              <a:gd name="connsiteY902" fmla="*/ 1542201 h 6858000"/>
              <a:gd name="connsiteX903" fmla="*/ 4958461 w 7467600"/>
              <a:gd name="connsiteY903" fmla="*/ 1136957 h 6858000"/>
              <a:gd name="connsiteX904" fmla="*/ 4655015 w 7467600"/>
              <a:gd name="connsiteY904" fmla="*/ 891426 h 6858000"/>
              <a:gd name="connsiteX905" fmla="*/ 4348002 w 7467600"/>
              <a:gd name="connsiteY905" fmla="*/ 2205895 h 6858000"/>
              <a:gd name="connsiteX906" fmla="*/ 4262250 w 7467600"/>
              <a:gd name="connsiteY906" fmla="*/ 2219972 h 6858000"/>
              <a:gd name="connsiteX907" fmla="*/ 4550611 w 7467600"/>
              <a:gd name="connsiteY907" fmla="*/ 817540 h 6858000"/>
              <a:gd name="connsiteX908" fmla="*/ 4564418 w 7467600"/>
              <a:gd name="connsiteY908" fmla="*/ 808293 h 6858000"/>
              <a:gd name="connsiteX909" fmla="*/ 4266388 w 7467600"/>
              <a:gd name="connsiteY909" fmla="*/ 500083 h 6858000"/>
              <a:gd name="connsiteX910" fmla="*/ 4032842 w 7467600"/>
              <a:gd name="connsiteY910" fmla="*/ 211809 h 6858000"/>
              <a:gd name="connsiteX911" fmla="*/ 3882765 w 7467600"/>
              <a:gd name="connsiteY911" fmla="*/ 0 h 6858000"/>
              <a:gd name="connsiteX912" fmla="*/ 3721337 w 7467600"/>
              <a:gd name="connsiteY912" fmla="*/ 0 h 6858000"/>
              <a:gd name="connsiteX913" fmla="*/ 3797544 w 7467600"/>
              <a:gd name="connsiteY913" fmla="*/ 0 h 6858000"/>
              <a:gd name="connsiteX914" fmla="*/ 3775734 w 7467600"/>
              <a:gd name="connsiteY914" fmla="*/ 95131 h 6858000"/>
              <a:gd name="connsiteX915" fmla="*/ 3724807 w 7467600"/>
              <a:gd name="connsiteY915" fmla="*/ 272257 h 6858000"/>
              <a:gd name="connsiteX916" fmla="*/ 3726844 w 7467600"/>
              <a:gd name="connsiteY916" fmla="*/ 282988 h 6858000"/>
              <a:gd name="connsiteX917" fmla="*/ 3742664 w 7467600"/>
              <a:gd name="connsiteY917" fmla="*/ 279918 h 6858000"/>
              <a:gd name="connsiteX918" fmla="*/ 4103910 w 7467600"/>
              <a:gd name="connsiteY918" fmla="*/ 1161917 h 6858000"/>
              <a:gd name="connsiteX919" fmla="*/ 4020269 w 7467600"/>
              <a:gd name="connsiteY919" fmla="*/ 1200406 h 6858000"/>
              <a:gd name="connsiteX920" fmla="*/ 3674882 w 7467600"/>
              <a:gd name="connsiteY920" fmla="*/ 488524 h 6858000"/>
              <a:gd name="connsiteX921" fmla="*/ 3132682 w 7467600"/>
              <a:gd name="connsiteY921" fmla="*/ 1072284 h 6858000"/>
              <a:gd name="connsiteX922" fmla="*/ 2716346 w 7467600"/>
              <a:gd name="connsiteY922" fmla="*/ 1276376 h 6858000"/>
              <a:gd name="connsiteX923" fmla="*/ 2716772 w 7467600"/>
              <a:gd name="connsiteY923" fmla="*/ 1255462 h 6858000"/>
              <a:gd name="connsiteX924" fmla="*/ 3471096 w 7467600"/>
              <a:gd name="connsiteY924" fmla="*/ 437072 h 6858000"/>
              <a:gd name="connsiteX925" fmla="*/ 3639057 w 7467600"/>
              <a:gd name="connsiteY925" fmla="*/ 286334 h 6858000"/>
              <a:gd name="connsiteX926" fmla="*/ 3640309 w 7467600"/>
              <a:gd name="connsiteY926" fmla="*/ 284664 h 6858000"/>
              <a:gd name="connsiteX927" fmla="*/ 3646022 w 7467600"/>
              <a:gd name="connsiteY927" fmla="*/ 276711 h 6858000"/>
              <a:gd name="connsiteX928" fmla="*/ 3707943 w 7467600"/>
              <a:gd name="connsiteY928" fmla="*/ 65958 h 6858000"/>
              <a:gd name="connsiteX929" fmla="*/ 3721337 w 7467600"/>
              <a:gd name="connsiteY929" fmla="*/ 0 h 6858000"/>
              <a:gd name="connsiteX930" fmla="*/ 2867960 w 7467600"/>
              <a:gd name="connsiteY930" fmla="*/ 0 h 6858000"/>
              <a:gd name="connsiteX931" fmla="*/ 2926351 w 7467600"/>
              <a:gd name="connsiteY931" fmla="*/ 0 h 6858000"/>
              <a:gd name="connsiteX932" fmla="*/ 2902823 w 7467600"/>
              <a:gd name="connsiteY932" fmla="*/ 262929 h 6858000"/>
              <a:gd name="connsiteX933" fmla="*/ 2940663 w 7467600"/>
              <a:gd name="connsiteY933" fmla="*/ 140884 h 6858000"/>
              <a:gd name="connsiteX934" fmla="*/ 2947039 w 7467600"/>
              <a:gd name="connsiteY934" fmla="*/ 122524 h 6858000"/>
              <a:gd name="connsiteX935" fmla="*/ 2984316 w 7467600"/>
              <a:gd name="connsiteY935" fmla="*/ 0 h 6858000"/>
              <a:gd name="connsiteX936" fmla="*/ 3016114 w 7467600"/>
              <a:gd name="connsiteY936" fmla="*/ 0 h 6858000"/>
              <a:gd name="connsiteX937" fmla="*/ 2979949 w 7467600"/>
              <a:gd name="connsiteY937" fmla="*/ 119274 h 6858000"/>
              <a:gd name="connsiteX938" fmla="*/ 3023879 w 7467600"/>
              <a:gd name="connsiteY938" fmla="*/ 0 h 6858000"/>
              <a:gd name="connsiteX939" fmla="*/ 3105400 w 7467600"/>
              <a:gd name="connsiteY939" fmla="*/ 0 h 6858000"/>
              <a:gd name="connsiteX940" fmla="*/ 3094669 w 7467600"/>
              <a:gd name="connsiteY940" fmla="*/ 30308 h 6858000"/>
              <a:gd name="connsiteX941" fmla="*/ 2901945 w 7467600"/>
              <a:gd name="connsiteY941" fmla="*/ 466538 h 6858000"/>
              <a:gd name="connsiteX942" fmla="*/ 2815209 w 7467600"/>
              <a:gd name="connsiteY942" fmla="*/ 497361 h 6858000"/>
              <a:gd name="connsiteX943" fmla="*/ 2844845 w 7467600"/>
              <a:gd name="connsiteY943" fmla="*/ 127638 h 6858000"/>
              <a:gd name="connsiteX944" fmla="*/ 2867960 w 7467600"/>
              <a:gd name="connsiteY944" fmla="*/ 0 h 6858000"/>
              <a:gd name="connsiteX945" fmla="*/ 1057230 w 7467600"/>
              <a:gd name="connsiteY945" fmla="*/ 0 h 6858000"/>
              <a:gd name="connsiteX946" fmla="*/ 1111003 w 7467600"/>
              <a:gd name="connsiteY946" fmla="*/ 0 h 6858000"/>
              <a:gd name="connsiteX947" fmla="*/ 1125553 w 7467600"/>
              <a:gd name="connsiteY947" fmla="*/ 52588 h 6858000"/>
              <a:gd name="connsiteX948" fmla="*/ 1304276 w 7467600"/>
              <a:gd name="connsiteY948" fmla="*/ 476275 h 6858000"/>
              <a:gd name="connsiteX949" fmla="*/ 1492066 w 7467600"/>
              <a:gd name="connsiteY949" fmla="*/ 886333 h 6858000"/>
              <a:gd name="connsiteX950" fmla="*/ 1423698 w 7467600"/>
              <a:gd name="connsiteY950" fmla="*/ 710817 h 6858000"/>
              <a:gd name="connsiteX951" fmla="*/ 1357609 w 7467600"/>
              <a:gd name="connsiteY951" fmla="*/ 532892 h 6858000"/>
              <a:gd name="connsiteX952" fmla="*/ 1309550 w 7467600"/>
              <a:gd name="connsiteY952" fmla="*/ 374031 h 6858000"/>
              <a:gd name="connsiteX953" fmla="*/ 1193673 w 7467600"/>
              <a:gd name="connsiteY953" fmla="*/ 49533 h 6858000"/>
              <a:gd name="connsiteX954" fmla="*/ 1164391 w 7467600"/>
              <a:gd name="connsiteY954" fmla="*/ 0 h 6858000"/>
              <a:gd name="connsiteX955" fmla="*/ 1200666 w 7467600"/>
              <a:gd name="connsiteY955" fmla="*/ 0 h 6858000"/>
              <a:gd name="connsiteX956" fmla="*/ 1223408 w 7467600"/>
              <a:gd name="connsiteY956" fmla="*/ 38996 h 6858000"/>
              <a:gd name="connsiteX957" fmla="*/ 1339635 w 7467600"/>
              <a:gd name="connsiteY957" fmla="*/ 365517 h 6858000"/>
              <a:gd name="connsiteX958" fmla="*/ 1387469 w 7467600"/>
              <a:gd name="connsiteY958" fmla="*/ 523079 h 6858000"/>
              <a:gd name="connsiteX959" fmla="*/ 1452685 w 7467600"/>
              <a:gd name="connsiteY959" fmla="*/ 699806 h 6858000"/>
              <a:gd name="connsiteX960" fmla="*/ 1492092 w 7467600"/>
              <a:gd name="connsiteY960" fmla="*/ 800424 h 6858000"/>
              <a:gd name="connsiteX961" fmla="*/ 1455302 w 7467600"/>
              <a:gd name="connsiteY961" fmla="*/ 632913 h 6858000"/>
              <a:gd name="connsiteX962" fmla="*/ 1222336 w 7467600"/>
              <a:gd name="connsiteY962" fmla="*/ 9480 h 6858000"/>
              <a:gd name="connsiteX963" fmla="*/ 1214634 w 7467600"/>
              <a:gd name="connsiteY963" fmla="*/ 0 h 6858000"/>
              <a:gd name="connsiteX964" fmla="*/ 1289827 w 7467600"/>
              <a:gd name="connsiteY964" fmla="*/ 0 h 6858000"/>
              <a:gd name="connsiteX965" fmla="*/ 1321076 w 7467600"/>
              <a:gd name="connsiteY965" fmla="*/ 59722 h 6858000"/>
              <a:gd name="connsiteX966" fmla="*/ 1512579 w 7467600"/>
              <a:gd name="connsiteY966" fmla="*/ 626441 h 6858000"/>
              <a:gd name="connsiteX967" fmla="*/ 1506076 w 7467600"/>
              <a:gd name="connsiteY967" fmla="*/ 1089289 h 6858000"/>
              <a:gd name="connsiteX968" fmla="*/ 1486346 w 7467600"/>
              <a:gd name="connsiteY968" fmla="*/ 1079919 h 6858000"/>
              <a:gd name="connsiteX969" fmla="*/ 1070511 w 7467600"/>
              <a:gd name="connsiteY969" fmla="*/ 48609 h 6858000"/>
              <a:gd name="connsiteX970" fmla="*/ 1057230 w 7467600"/>
              <a:gd name="connsiteY970" fmla="*/ 0 h 6858000"/>
              <a:gd name="connsiteX971" fmla="*/ 43151 w 7467600"/>
              <a:gd name="connsiteY971" fmla="*/ 0 h 6858000"/>
              <a:gd name="connsiteX972" fmla="*/ 95283 w 7467600"/>
              <a:gd name="connsiteY972" fmla="*/ 0 h 6858000"/>
              <a:gd name="connsiteX973" fmla="*/ 300708 w 7467600"/>
              <a:gd name="connsiteY973" fmla="*/ 154571 h 6858000"/>
              <a:gd name="connsiteX974" fmla="*/ 530414 w 7467600"/>
              <a:gd name="connsiteY974" fmla="*/ 354673 h 6858000"/>
              <a:gd name="connsiteX975" fmla="*/ 333785 w 7467600"/>
              <a:gd name="connsiteY975" fmla="*/ 161564 h 6858000"/>
              <a:gd name="connsiteX976" fmla="*/ 147005 w 7467600"/>
              <a:gd name="connsiteY976" fmla="*/ 0 h 6858000"/>
              <a:gd name="connsiteX977" fmla="*/ 272509 w 7467600"/>
              <a:gd name="connsiteY977" fmla="*/ 0 h 6858000"/>
              <a:gd name="connsiteX978" fmla="*/ 326276 w 7467600"/>
              <a:gd name="connsiteY978" fmla="*/ 45847 h 6858000"/>
              <a:gd name="connsiteX979" fmla="*/ 823759 w 7467600"/>
              <a:gd name="connsiteY979" fmla="*/ 574145 h 6858000"/>
              <a:gd name="connsiteX980" fmla="*/ 811254 w 7467600"/>
              <a:gd name="connsiteY980" fmla="*/ 665546 h 6858000"/>
              <a:gd name="connsiteX981" fmla="*/ 154042 w 7467600"/>
              <a:gd name="connsiteY981" fmla="*/ 261522 h 6858000"/>
              <a:gd name="connsiteX982" fmla="*/ 13550 w 7467600"/>
              <a:gd name="connsiteY982" fmla="*/ 158423 h 6858000"/>
              <a:gd name="connsiteX983" fmla="*/ 0 w 7467600"/>
              <a:gd name="connsiteY983" fmla="*/ 146618 h 6858000"/>
              <a:gd name="connsiteX984" fmla="*/ 0 w 7467600"/>
              <a:gd name="connsiteY984" fmla="*/ 59161 h 6858000"/>
              <a:gd name="connsiteX985" fmla="*/ 45427 w 7467600"/>
              <a:gd name="connsiteY985" fmla="*/ 101078 h 6858000"/>
              <a:gd name="connsiteX986" fmla="*/ 630103 w 7467600"/>
              <a:gd name="connsiteY986" fmla="*/ 485885 h 6858000"/>
              <a:gd name="connsiteX987" fmla="*/ 532040 w 7467600"/>
              <a:gd name="connsiteY987" fmla="*/ 399359 h 6858000"/>
              <a:gd name="connsiteX988" fmla="*/ 517618 w 7467600"/>
              <a:gd name="connsiteY988" fmla="*/ 385726 h 6858000"/>
              <a:gd name="connsiteX989" fmla="*/ 285074 w 7467600"/>
              <a:gd name="connsiteY989" fmla="*/ 182755 h 6858000"/>
              <a:gd name="connsiteX990" fmla="*/ 43151 w 7467600"/>
              <a:gd name="connsiteY99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312201 w 7467600"/>
              <a:gd name="connsiteY133" fmla="*/ 5128278 h 6858000"/>
              <a:gd name="connsiteX134" fmla="*/ 1903353 w 7467600"/>
              <a:gd name="connsiteY134" fmla="*/ 5044827 h 6858000"/>
              <a:gd name="connsiteX135" fmla="*/ 1936931 w 7467600"/>
              <a:gd name="connsiteY135" fmla="*/ 5093954 h 6858000"/>
              <a:gd name="connsiteX136" fmla="*/ 2195868 w 7467600"/>
              <a:gd name="connsiteY136" fmla="*/ 5396574 h 6858000"/>
              <a:gd name="connsiteX137" fmla="*/ 2088852 w 7467600"/>
              <a:gd name="connsiteY137" fmla="*/ 5166123 h 6858000"/>
              <a:gd name="connsiteX138" fmla="*/ 1958241 w 7467600"/>
              <a:gd name="connsiteY138" fmla="*/ 5067955 h 6858000"/>
              <a:gd name="connsiteX139" fmla="*/ 1903353 w 7467600"/>
              <a:gd name="connsiteY139" fmla="*/ 5044827 h 6858000"/>
              <a:gd name="connsiteX140" fmla="*/ 1979378 w 7467600"/>
              <a:gd name="connsiteY140" fmla="*/ 4769504 h 6858000"/>
              <a:gd name="connsiteX141" fmla="*/ 2882120 w 7467600"/>
              <a:gd name="connsiteY141" fmla="*/ 5064547 h 6858000"/>
              <a:gd name="connsiteX142" fmla="*/ 2793103 w 7467600"/>
              <a:gd name="connsiteY142" fmla="*/ 5039699 h 6858000"/>
              <a:gd name="connsiteX143" fmla="*/ 2770041 w 7467600"/>
              <a:gd name="connsiteY143" fmla="*/ 5033634 h 6858000"/>
              <a:gd name="connsiteX144" fmla="*/ 1979378 w 7467600"/>
              <a:gd name="connsiteY144" fmla="*/ 4769504 h 6858000"/>
              <a:gd name="connsiteX145" fmla="*/ 1927410 w 7467600"/>
              <a:gd name="connsiteY145" fmla="*/ 4716164 h 6858000"/>
              <a:gd name="connsiteX146" fmla="*/ 1959587 w 7467600"/>
              <a:gd name="connsiteY146" fmla="*/ 4728849 h 6858000"/>
              <a:gd name="connsiteX147" fmla="*/ 2777707 w 7467600"/>
              <a:gd name="connsiteY147" fmla="*/ 5003991 h 6858000"/>
              <a:gd name="connsiteX148" fmla="*/ 2800768 w 7467600"/>
              <a:gd name="connsiteY148" fmla="*/ 5010056 h 6858000"/>
              <a:gd name="connsiteX149" fmla="*/ 2879408 w 7467600"/>
              <a:gd name="connsiteY149" fmla="*/ 5031590 h 6858000"/>
              <a:gd name="connsiteX150" fmla="*/ 2862295 w 7467600"/>
              <a:gd name="connsiteY150" fmla="*/ 5022958 h 6858000"/>
              <a:gd name="connsiteX151" fmla="*/ 2813343 w 7467600"/>
              <a:gd name="connsiteY151" fmla="*/ 4998369 h 6858000"/>
              <a:gd name="connsiteX152" fmla="*/ 2646245 w 7467600"/>
              <a:gd name="connsiteY152" fmla="*/ 4930999 h 6858000"/>
              <a:gd name="connsiteX153" fmla="*/ 1999243 w 7467600"/>
              <a:gd name="connsiteY153" fmla="*/ 4730524 h 6858000"/>
              <a:gd name="connsiteX154" fmla="*/ 1979527 w 7467600"/>
              <a:gd name="connsiteY154" fmla="*/ 4726651 h 6858000"/>
              <a:gd name="connsiteX155" fmla="*/ 1927410 w 7467600"/>
              <a:gd name="connsiteY155" fmla="*/ 4716164 h 6858000"/>
              <a:gd name="connsiteX156" fmla="*/ 1997014 w 7467600"/>
              <a:gd name="connsiteY156" fmla="*/ 4698007 h 6858000"/>
              <a:gd name="connsiteX157" fmla="*/ 2005458 w 7467600"/>
              <a:gd name="connsiteY157" fmla="*/ 4699540 h 6858000"/>
              <a:gd name="connsiteX158" fmla="*/ 2657186 w 7467600"/>
              <a:gd name="connsiteY158" fmla="*/ 4901687 h 6858000"/>
              <a:gd name="connsiteX159" fmla="*/ 2826662 w 7467600"/>
              <a:gd name="connsiteY159" fmla="*/ 4970362 h 6858000"/>
              <a:gd name="connsiteX160" fmla="*/ 2876100 w 7467600"/>
              <a:gd name="connsiteY160" fmla="*/ 4995397 h 6858000"/>
              <a:gd name="connsiteX161" fmla="*/ 3042600 w 7467600"/>
              <a:gd name="connsiteY161" fmla="*/ 5059532 h 6858000"/>
              <a:gd name="connsiteX162" fmla="*/ 1997014 w 7467600"/>
              <a:gd name="connsiteY162" fmla="*/ 4698007 h 6858000"/>
              <a:gd name="connsiteX163" fmla="*/ 2305292 w 7467600"/>
              <a:gd name="connsiteY163" fmla="*/ 4219492 h 6858000"/>
              <a:gd name="connsiteX164" fmla="*/ 3360922 w 7467600"/>
              <a:gd name="connsiteY164" fmla="*/ 4529373 h 6858000"/>
              <a:gd name="connsiteX165" fmla="*/ 3492420 w 7467600"/>
              <a:gd name="connsiteY165" fmla="*/ 4510145 h 6858000"/>
              <a:gd name="connsiteX166" fmla="*/ 3364086 w 7467600"/>
              <a:gd name="connsiteY166" fmla="*/ 4480340 h 6858000"/>
              <a:gd name="connsiteX167" fmla="*/ 3225818 w 7467600"/>
              <a:gd name="connsiteY167" fmla="*/ 4411822 h 6858000"/>
              <a:gd name="connsiteX168" fmla="*/ 3129696 w 7467600"/>
              <a:gd name="connsiteY168" fmla="*/ 4360704 h 6858000"/>
              <a:gd name="connsiteX169" fmla="*/ 2814545 w 7467600"/>
              <a:gd name="connsiteY169" fmla="*/ 4282955 h 6858000"/>
              <a:gd name="connsiteX170" fmla="*/ 2305292 w 7467600"/>
              <a:gd name="connsiteY170" fmla="*/ 4219492 h 6858000"/>
              <a:gd name="connsiteX171" fmla="*/ 2626982 w 7467600"/>
              <a:gd name="connsiteY171" fmla="*/ 4206450 h 6858000"/>
              <a:gd name="connsiteX172" fmla="*/ 2490617 w 7467600"/>
              <a:gd name="connsiteY172" fmla="*/ 4206951 h 6858000"/>
              <a:gd name="connsiteX173" fmla="*/ 2819869 w 7467600"/>
              <a:gd name="connsiteY173" fmla="*/ 4252936 h 6858000"/>
              <a:gd name="connsiteX174" fmla="*/ 3143018 w 7467600"/>
              <a:gd name="connsiteY174" fmla="*/ 4332698 h 6858000"/>
              <a:gd name="connsiteX175" fmla="*/ 3241520 w 7467600"/>
              <a:gd name="connsiteY175" fmla="*/ 4385112 h 6858000"/>
              <a:gd name="connsiteX176" fmla="*/ 3374575 w 7467600"/>
              <a:gd name="connsiteY176" fmla="*/ 4451517 h 6858000"/>
              <a:gd name="connsiteX177" fmla="*/ 3505221 w 7467600"/>
              <a:gd name="connsiteY177" fmla="*/ 4480757 h 6858000"/>
              <a:gd name="connsiteX178" fmla="*/ 2626982 w 7467600"/>
              <a:gd name="connsiteY178" fmla="*/ 4206450 h 6858000"/>
              <a:gd name="connsiteX179" fmla="*/ 1310106 w 7467600"/>
              <a:gd name="connsiteY179" fmla="*/ 3943217 h 6858000"/>
              <a:gd name="connsiteX180" fmla="*/ 854994 w 7467600"/>
              <a:gd name="connsiteY180" fmla="*/ 4399136 h 6858000"/>
              <a:gd name="connsiteX181" fmla="*/ 742462 w 7467600"/>
              <a:gd name="connsiteY181" fmla="*/ 4594648 h 6858000"/>
              <a:gd name="connsiteX182" fmla="*/ 820602 w 7467600"/>
              <a:gd name="connsiteY182" fmla="*/ 4485915 h 6858000"/>
              <a:gd name="connsiteX183" fmla="*/ 878295 w 7467600"/>
              <a:gd name="connsiteY183" fmla="*/ 4403594 h 6858000"/>
              <a:gd name="connsiteX184" fmla="*/ 1240607 w 7467600"/>
              <a:gd name="connsiteY184" fmla="*/ 4010401 h 6858000"/>
              <a:gd name="connsiteX185" fmla="*/ 1310106 w 7467600"/>
              <a:gd name="connsiteY185" fmla="*/ 3943217 h 6858000"/>
              <a:gd name="connsiteX186" fmla="*/ 1423113 w 7467600"/>
              <a:gd name="connsiteY186" fmla="*/ 3874565 h 6858000"/>
              <a:gd name="connsiteX187" fmla="*/ 1260565 w 7467600"/>
              <a:gd name="connsiteY187" fmla="*/ 4031982 h 6858000"/>
              <a:gd name="connsiteX188" fmla="*/ 901900 w 7467600"/>
              <a:gd name="connsiteY188" fmla="*/ 4421236 h 6858000"/>
              <a:gd name="connsiteX189" fmla="*/ 845044 w 7467600"/>
              <a:gd name="connsiteY189" fmla="*/ 4502436 h 6858000"/>
              <a:gd name="connsiteX190" fmla="*/ 685926 w 7467600"/>
              <a:gd name="connsiteY190" fmla="*/ 4703069 h 6858000"/>
              <a:gd name="connsiteX191" fmla="*/ 684248 w 7467600"/>
              <a:gd name="connsiteY191" fmla="*/ 4706721 h 6858000"/>
              <a:gd name="connsiteX192" fmla="*/ 1423113 w 7467600"/>
              <a:gd name="connsiteY192" fmla="*/ 3874565 h 6858000"/>
              <a:gd name="connsiteX193" fmla="*/ 3316479 w 7467600"/>
              <a:gd name="connsiteY193" fmla="*/ 3872136 h 6858000"/>
              <a:gd name="connsiteX194" fmla="*/ 3546806 w 7467600"/>
              <a:gd name="connsiteY194" fmla="*/ 4356139 h 6858000"/>
              <a:gd name="connsiteX195" fmla="*/ 3364433 w 7467600"/>
              <a:gd name="connsiteY195" fmla="*/ 3953121 h 6858000"/>
              <a:gd name="connsiteX196" fmla="*/ 3316479 w 7467600"/>
              <a:gd name="connsiteY196" fmla="*/ 3872136 h 6858000"/>
              <a:gd name="connsiteX197" fmla="*/ 3291335 w 7467600"/>
              <a:gd name="connsiteY197" fmla="*/ 3767420 h 6858000"/>
              <a:gd name="connsiteX198" fmla="*/ 3390805 w 7467600"/>
              <a:gd name="connsiteY198" fmla="*/ 3937163 h 6858000"/>
              <a:gd name="connsiteX199" fmla="*/ 3579062 w 7467600"/>
              <a:gd name="connsiteY199" fmla="*/ 4359040 h 6858000"/>
              <a:gd name="connsiteX200" fmla="*/ 3467355 w 7467600"/>
              <a:gd name="connsiteY200" fmla="*/ 3988130 h 6858000"/>
              <a:gd name="connsiteX201" fmla="*/ 3310753 w 7467600"/>
              <a:gd name="connsiteY201" fmla="*/ 3787140 h 6858000"/>
              <a:gd name="connsiteX202" fmla="*/ 3291335 w 7467600"/>
              <a:gd name="connsiteY202" fmla="*/ 3767420 h 6858000"/>
              <a:gd name="connsiteX203" fmla="*/ 1635889 w 7467600"/>
              <a:gd name="connsiteY203" fmla="*/ 3709494 h 6858000"/>
              <a:gd name="connsiteX204" fmla="*/ 1634800 w 7467600"/>
              <a:gd name="connsiteY204" fmla="*/ 3731111 h 6858000"/>
              <a:gd name="connsiteX205" fmla="*/ 1635889 w 7467600"/>
              <a:gd name="connsiteY205" fmla="*/ 3709494 h 6858000"/>
              <a:gd name="connsiteX206" fmla="*/ 1510397 w 7467600"/>
              <a:gd name="connsiteY206" fmla="*/ 3684705 h 6858000"/>
              <a:gd name="connsiteX207" fmla="*/ 1146550 w 7467600"/>
              <a:gd name="connsiteY207" fmla="*/ 3802012 h 6858000"/>
              <a:gd name="connsiteX208" fmla="*/ 698834 w 7467600"/>
              <a:gd name="connsiteY208" fmla="*/ 3952272 h 6858000"/>
              <a:gd name="connsiteX209" fmla="*/ 34256 w 7467600"/>
              <a:gd name="connsiteY209" fmla="*/ 4347603 h 6858000"/>
              <a:gd name="connsiteX210" fmla="*/ 527241 w 7467600"/>
              <a:gd name="connsiteY210" fmla="*/ 4065078 h 6858000"/>
              <a:gd name="connsiteX211" fmla="*/ 1510397 w 7467600"/>
              <a:gd name="connsiteY211" fmla="*/ 3684705 h 6858000"/>
              <a:gd name="connsiteX212" fmla="*/ 1313114 w 7467600"/>
              <a:gd name="connsiteY212" fmla="*/ 3655216 h 6858000"/>
              <a:gd name="connsiteX213" fmla="*/ 1109304 w 7467600"/>
              <a:gd name="connsiteY213" fmla="*/ 3669030 h 6858000"/>
              <a:gd name="connsiteX214" fmla="*/ 8129 w 7467600"/>
              <a:gd name="connsiteY214" fmla="*/ 4330519 h 6858000"/>
              <a:gd name="connsiteX215" fmla="*/ 687572 w 7467600"/>
              <a:gd name="connsiteY215" fmla="*/ 3925629 h 6858000"/>
              <a:gd name="connsiteX216" fmla="*/ 1138365 w 7467600"/>
              <a:gd name="connsiteY216" fmla="*/ 3774515 h 6858000"/>
              <a:gd name="connsiteX217" fmla="*/ 1505579 w 7467600"/>
              <a:gd name="connsiteY217" fmla="*/ 3655526 h 6858000"/>
              <a:gd name="connsiteX218" fmla="*/ 1313114 w 7467600"/>
              <a:gd name="connsiteY218" fmla="*/ 3655216 h 6858000"/>
              <a:gd name="connsiteX219" fmla="*/ 3655073 w 7467600"/>
              <a:gd name="connsiteY219" fmla="*/ 3650884 h 6858000"/>
              <a:gd name="connsiteX220" fmla="*/ 3989938 w 7467600"/>
              <a:gd name="connsiteY220" fmla="*/ 3991685 h 6858000"/>
              <a:gd name="connsiteX221" fmla="*/ 4393907 w 7467600"/>
              <a:gd name="connsiteY221" fmla="*/ 4261258 h 6858000"/>
              <a:gd name="connsiteX222" fmla="*/ 4648051 w 7467600"/>
              <a:gd name="connsiteY222" fmla="*/ 4374051 h 6858000"/>
              <a:gd name="connsiteX223" fmla="*/ 4383389 w 7467600"/>
              <a:gd name="connsiteY223" fmla="*/ 4184369 h 6858000"/>
              <a:gd name="connsiteX224" fmla="*/ 4165508 w 7467600"/>
              <a:gd name="connsiteY224" fmla="*/ 4035196 h 6858000"/>
              <a:gd name="connsiteX225" fmla="*/ 4068162 w 7467600"/>
              <a:gd name="connsiteY225" fmla="*/ 3953394 h 6858000"/>
              <a:gd name="connsiteX226" fmla="*/ 3981416 w 7467600"/>
              <a:gd name="connsiteY226" fmla="*/ 3880482 h 6858000"/>
              <a:gd name="connsiteX227" fmla="*/ 3800147 w 7467600"/>
              <a:gd name="connsiteY227" fmla="*/ 3749872 h 6858000"/>
              <a:gd name="connsiteX228" fmla="*/ 3655073 w 7467600"/>
              <a:gd name="connsiteY228" fmla="*/ 3650884 h 6858000"/>
              <a:gd name="connsiteX229" fmla="*/ 3670252 w 7467600"/>
              <a:gd name="connsiteY229" fmla="*/ 3622798 h 6858000"/>
              <a:gd name="connsiteX230" fmla="*/ 3817258 w 7467600"/>
              <a:gd name="connsiteY230" fmla="*/ 3723577 h 6858000"/>
              <a:gd name="connsiteX231" fmla="*/ 4000461 w 7467600"/>
              <a:gd name="connsiteY231" fmla="*/ 3855966 h 6858000"/>
              <a:gd name="connsiteX232" fmla="*/ 4088180 w 7467600"/>
              <a:gd name="connsiteY232" fmla="*/ 3929774 h 6858000"/>
              <a:gd name="connsiteX233" fmla="*/ 4184555 w 7467600"/>
              <a:gd name="connsiteY233" fmla="*/ 4010683 h 6858000"/>
              <a:gd name="connsiteX234" fmla="*/ 4399563 w 7467600"/>
              <a:gd name="connsiteY234" fmla="*/ 4158106 h 6858000"/>
              <a:gd name="connsiteX235" fmla="*/ 4684469 w 7467600"/>
              <a:gd name="connsiteY235" fmla="*/ 4364680 h 6858000"/>
              <a:gd name="connsiteX236" fmla="*/ 4690271 w 7467600"/>
              <a:gd name="connsiteY236" fmla="*/ 4370034 h 6858000"/>
              <a:gd name="connsiteX237" fmla="*/ 4136093 w 7467600"/>
              <a:gd name="connsiteY237" fmla="*/ 3858466 h 6858000"/>
              <a:gd name="connsiteX238" fmla="*/ 3670252 w 7467600"/>
              <a:gd name="connsiteY238" fmla="*/ 3622798 h 6858000"/>
              <a:gd name="connsiteX239" fmla="*/ 4440129 w 7467600"/>
              <a:gd name="connsiteY239" fmla="*/ 3448571 h 6858000"/>
              <a:gd name="connsiteX240" fmla="*/ 4856525 w 7467600"/>
              <a:gd name="connsiteY240" fmla="*/ 3915351 h 6858000"/>
              <a:gd name="connsiteX241" fmla="*/ 5059055 w 7467600"/>
              <a:gd name="connsiteY241" fmla="*/ 4108918 h 6858000"/>
              <a:gd name="connsiteX242" fmla="*/ 5290070 w 7467600"/>
              <a:gd name="connsiteY242" fmla="*/ 4263619 h 6858000"/>
              <a:gd name="connsiteX243" fmla="*/ 4834991 w 7467600"/>
              <a:gd name="connsiteY243" fmla="*/ 3830985 h 6858000"/>
              <a:gd name="connsiteX244" fmla="*/ 4440129 w 7467600"/>
              <a:gd name="connsiteY244" fmla="*/ 3448571 h 6858000"/>
              <a:gd name="connsiteX245" fmla="*/ 4441737 w 7467600"/>
              <a:gd name="connsiteY245" fmla="*/ 3399734 h 6858000"/>
              <a:gd name="connsiteX246" fmla="*/ 4431236 w 7467600"/>
              <a:gd name="connsiteY246" fmla="*/ 3400954 h 6858000"/>
              <a:gd name="connsiteX247" fmla="*/ 4557150 w 7467600"/>
              <a:gd name="connsiteY247" fmla="*/ 3510023 h 6858000"/>
              <a:gd name="connsiteX248" fmla="*/ 4856936 w 7467600"/>
              <a:gd name="connsiteY248" fmla="*/ 3809146 h 6858000"/>
              <a:gd name="connsiteX249" fmla="*/ 5111996 w 7467600"/>
              <a:gd name="connsiteY249" fmla="*/ 4065759 h 6858000"/>
              <a:gd name="connsiteX250" fmla="*/ 5388878 w 7467600"/>
              <a:gd name="connsiteY250" fmla="*/ 4300185 h 6858000"/>
              <a:gd name="connsiteX251" fmla="*/ 5425556 w 7467600"/>
              <a:gd name="connsiteY251" fmla="*/ 4308967 h 6858000"/>
              <a:gd name="connsiteX252" fmla="*/ 4943646 w 7467600"/>
              <a:gd name="connsiteY252" fmla="*/ 3822916 h 6858000"/>
              <a:gd name="connsiteX253" fmla="*/ 4594837 w 7467600"/>
              <a:gd name="connsiteY253" fmla="*/ 3532274 h 6858000"/>
              <a:gd name="connsiteX254" fmla="*/ 4441737 w 7467600"/>
              <a:gd name="connsiteY254" fmla="*/ 3399734 h 6858000"/>
              <a:gd name="connsiteX255" fmla="*/ 5425834 w 7467600"/>
              <a:gd name="connsiteY255" fmla="*/ 3162785 h 6858000"/>
              <a:gd name="connsiteX256" fmla="*/ 5401644 w 7467600"/>
              <a:gd name="connsiteY256" fmla="*/ 3617847 h 6858000"/>
              <a:gd name="connsiteX257" fmla="*/ 5467256 w 7467600"/>
              <a:gd name="connsiteY257" fmla="*/ 4175494 h 6858000"/>
              <a:gd name="connsiteX258" fmla="*/ 5448069 w 7467600"/>
              <a:gd name="connsiteY258" fmla="*/ 3567554 h 6858000"/>
              <a:gd name="connsiteX259" fmla="*/ 5425834 w 7467600"/>
              <a:gd name="connsiteY259" fmla="*/ 3162785 h 6858000"/>
              <a:gd name="connsiteX260" fmla="*/ 1318687 w 7467600"/>
              <a:gd name="connsiteY260" fmla="*/ 3113840 h 6858000"/>
              <a:gd name="connsiteX261" fmla="*/ 1066793 w 7467600"/>
              <a:gd name="connsiteY261" fmla="*/ 3212171 h 6858000"/>
              <a:gd name="connsiteX262" fmla="*/ 993319 w 7467600"/>
              <a:gd name="connsiteY262" fmla="*/ 3247648 h 6858000"/>
              <a:gd name="connsiteX263" fmla="*/ 853081 w 7467600"/>
              <a:gd name="connsiteY263" fmla="*/ 3312410 h 6858000"/>
              <a:gd name="connsiteX264" fmla="*/ 805957 w 7467600"/>
              <a:gd name="connsiteY264" fmla="*/ 3330443 h 6858000"/>
              <a:gd name="connsiteX265" fmla="*/ 1318687 w 7467600"/>
              <a:gd name="connsiteY265" fmla="*/ 3113840 h 6858000"/>
              <a:gd name="connsiteX266" fmla="*/ 5453702 w 7467600"/>
              <a:gd name="connsiteY266" fmla="*/ 3090882 h 6858000"/>
              <a:gd name="connsiteX267" fmla="*/ 5480135 w 7467600"/>
              <a:gd name="connsiteY267" fmla="*/ 3565802 h 6858000"/>
              <a:gd name="connsiteX268" fmla="*/ 5499023 w 7467600"/>
              <a:gd name="connsiteY268" fmla="*/ 4166310 h 6858000"/>
              <a:gd name="connsiteX269" fmla="*/ 5547022 w 7467600"/>
              <a:gd name="connsiteY269" fmla="*/ 3607838 h 6858000"/>
              <a:gd name="connsiteX270" fmla="*/ 5515964 w 7467600"/>
              <a:gd name="connsiteY270" fmla="*/ 3378541 h 6858000"/>
              <a:gd name="connsiteX271" fmla="*/ 5453702 w 7467600"/>
              <a:gd name="connsiteY271" fmla="*/ 3090882 h 6858000"/>
              <a:gd name="connsiteX272" fmla="*/ 1238695 w 7467600"/>
              <a:gd name="connsiteY272" fmla="*/ 3076820 h 6858000"/>
              <a:gd name="connsiteX273" fmla="*/ 716371 w 7467600"/>
              <a:gd name="connsiteY273" fmla="*/ 3293249 h 6858000"/>
              <a:gd name="connsiteX274" fmla="*/ 579522 w 7467600"/>
              <a:gd name="connsiteY274" fmla="*/ 3371759 h 6858000"/>
              <a:gd name="connsiteX275" fmla="*/ 600288 w 7467600"/>
              <a:gd name="connsiteY275" fmla="*/ 3365555 h 6858000"/>
              <a:gd name="connsiteX276" fmla="*/ 840692 w 7467600"/>
              <a:gd name="connsiteY276" fmla="*/ 3284921 h 6858000"/>
              <a:gd name="connsiteX277" fmla="*/ 979248 w 7467600"/>
              <a:gd name="connsiteY277" fmla="*/ 3221003 h 6858000"/>
              <a:gd name="connsiteX278" fmla="*/ 1053282 w 7467600"/>
              <a:gd name="connsiteY278" fmla="*/ 3185247 h 6858000"/>
              <a:gd name="connsiteX279" fmla="*/ 1320603 w 7467600"/>
              <a:gd name="connsiteY279" fmla="*/ 3081281 h 6858000"/>
              <a:gd name="connsiteX280" fmla="*/ 1238695 w 7467600"/>
              <a:gd name="connsiteY280" fmla="*/ 3076820 h 6858000"/>
              <a:gd name="connsiteX281" fmla="*/ 5425627 w 7467600"/>
              <a:gd name="connsiteY281" fmla="*/ 2954192 h 6858000"/>
              <a:gd name="connsiteX282" fmla="*/ 5470770 w 7467600"/>
              <a:gd name="connsiteY282" fmla="*/ 3005435 h 6858000"/>
              <a:gd name="connsiteX283" fmla="*/ 5519779 w 7467600"/>
              <a:gd name="connsiteY283" fmla="*/ 4359223 h 6858000"/>
              <a:gd name="connsiteX284" fmla="*/ 5520293 w 7467600"/>
              <a:gd name="connsiteY284" fmla="*/ 4360602 h 6858000"/>
              <a:gd name="connsiteX285" fmla="*/ 5767221 w 7467600"/>
              <a:gd name="connsiteY285" fmla="*/ 4665564 h 6858000"/>
              <a:gd name="connsiteX286" fmla="*/ 6937169 w 7467600"/>
              <a:gd name="connsiteY286" fmla="*/ 4815941 h 6858000"/>
              <a:gd name="connsiteX287" fmla="*/ 6953922 w 7467600"/>
              <a:gd name="connsiteY287" fmla="*/ 4890068 h 6858000"/>
              <a:gd name="connsiteX288" fmla="*/ 6071359 w 7467600"/>
              <a:gd name="connsiteY288" fmla="*/ 4770770 h 6858000"/>
              <a:gd name="connsiteX289" fmla="*/ 6038839 w 7467600"/>
              <a:gd name="connsiteY289" fmla="*/ 4764474 h 6858000"/>
              <a:gd name="connsiteX290" fmla="*/ 6038706 w 7467600"/>
              <a:gd name="connsiteY290" fmla="*/ 4763847 h 6858000"/>
              <a:gd name="connsiteX291" fmla="*/ 6037784 w 7467600"/>
              <a:gd name="connsiteY291" fmla="*/ 4764270 h 6858000"/>
              <a:gd name="connsiteX292" fmla="*/ 6038839 w 7467600"/>
              <a:gd name="connsiteY292" fmla="*/ 4764474 h 6858000"/>
              <a:gd name="connsiteX293" fmla="*/ 6040338 w 7467600"/>
              <a:gd name="connsiteY293" fmla="*/ 4771418 h 6858000"/>
              <a:gd name="connsiteX294" fmla="*/ 6024488 w 7467600"/>
              <a:gd name="connsiteY294" fmla="*/ 4809903 h 6858000"/>
              <a:gd name="connsiteX295" fmla="*/ 5599771 w 7467600"/>
              <a:gd name="connsiteY295" fmla="*/ 5509652 h 6858000"/>
              <a:gd name="connsiteX296" fmla="*/ 5548843 w 7467600"/>
              <a:gd name="connsiteY296" fmla="*/ 5563845 h 6858000"/>
              <a:gd name="connsiteX297" fmla="*/ 5940952 w 7467600"/>
              <a:gd name="connsiteY297" fmla="*/ 6250028 h 6858000"/>
              <a:gd name="connsiteX298" fmla="*/ 6043441 w 7467600"/>
              <a:gd name="connsiteY298" fmla="*/ 6665847 h 6858000"/>
              <a:gd name="connsiteX299" fmla="*/ 6093432 w 7467600"/>
              <a:gd name="connsiteY299" fmla="*/ 6858000 h 6858000"/>
              <a:gd name="connsiteX300" fmla="*/ 6034344 w 7467600"/>
              <a:gd name="connsiteY300" fmla="*/ 6858000 h 6858000"/>
              <a:gd name="connsiteX301" fmla="*/ 6026679 w 7467600"/>
              <a:gd name="connsiteY301" fmla="*/ 6836959 h 6858000"/>
              <a:gd name="connsiteX302" fmla="*/ 5800441 w 7467600"/>
              <a:gd name="connsiteY302" fmla="*/ 6335286 h 6858000"/>
              <a:gd name="connsiteX303" fmla="*/ 5526562 w 7467600"/>
              <a:gd name="connsiteY303" fmla="*/ 5705388 h 6858000"/>
              <a:gd name="connsiteX304" fmla="*/ 5519640 w 7467600"/>
              <a:gd name="connsiteY304" fmla="*/ 5683774 h 6858000"/>
              <a:gd name="connsiteX305" fmla="*/ 5844559 w 7467600"/>
              <a:gd name="connsiteY305" fmla="*/ 6553349 h 6858000"/>
              <a:gd name="connsiteX306" fmla="*/ 5975994 w 7467600"/>
              <a:gd name="connsiteY306" fmla="*/ 6858000 h 6858000"/>
              <a:gd name="connsiteX307" fmla="*/ 5898547 w 7467600"/>
              <a:gd name="connsiteY307" fmla="*/ 6858000 h 6858000"/>
              <a:gd name="connsiteX308" fmla="*/ 5682041 w 7467600"/>
              <a:gd name="connsiteY308" fmla="*/ 6355860 h 6858000"/>
              <a:gd name="connsiteX309" fmla="*/ 5461758 w 7467600"/>
              <a:gd name="connsiteY309" fmla="*/ 5820220 h 6858000"/>
              <a:gd name="connsiteX310" fmla="*/ 5237282 w 7467600"/>
              <a:gd name="connsiteY310" fmla="*/ 6579086 h 6858000"/>
              <a:gd name="connsiteX311" fmla="*/ 5115009 w 7467600"/>
              <a:gd name="connsiteY311" fmla="*/ 6858000 h 6858000"/>
              <a:gd name="connsiteX312" fmla="*/ 5028074 w 7467600"/>
              <a:gd name="connsiteY312" fmla="*/ 6858000 h 6858000"/>
              <a:gd name="connsiteX313" fmla="*/ 5079508 w 7467600"/>
              <a:gd name="connsiteY313" fmla="*/ 6749074 h 6858000"/>
              <a:gd name="connsiteX314" fmla="*/ 5371846 w 7467600"/>
              <a:gd name="connsiteY314" fmla="*/ 5924413 h 6858000"/>
              <a:gd name="connsiteX315" fmla="*/ 5270512 w 7467600"/>
              <a:gd name="connsiteY315" fmla="*/ 6138975 h 6858000"/>
              <a:gd name="connsiteX316" fmla="*/ 5062409 w 7467600"/>
              <a:gd name="connsiteY316" fmla="*/ 6653544 h 6858000"/>
              <a:gd name="connsiteX317" fmla="*/ 5036628 w 7467600"/>
              <a:gd name="connsiteY317" fmla="*/ 6754247 h 6858000"/>
              <a:gd name="connsiteX318" fmla="*/ 5009112 w 7467600"/>
              <a:gd name="connsiteY318" fmla="*/ 6858000 h 6858000"/>
              <a:gd name="connsiteX319" fmla="*/ 4976679 w 7467600"/>
              <a:gd name="connsiteY319" fmla="*/ 6858000 h 6858000"/>
              <a:gd name="connsiteX320" fmla="*/ 5006537 w 7467600"/>
              <a:gd name="connsiteY320" fmla="*/ 6747068 h 6858000"/>
              <a:gd name="connsiteX321" fmla="*/ 5032723 w 7467600"/>
              <a:gd name="connsiteY321" fmla="*/ 6644957 h 6858000"/>
              <a:gd name="connsiteX322" fmla="*/ 5242949 w 7467600"/>
              <a:gd name="connsiteY322" fmla="*/ 6125175 h 6858000"/>
              <a:gd name="connsiteX323" fmla="*/ 5286321 w 7467600"/>
              <a:gd name="connsiteY323" fmla="*/ 6033555 h 6858000"/>
              <a:gd name="connsiteX324" fmla="*/ 5008210 w 7467600"/>
              <a:gd name="connsiteY324" fmla="*/ 6649194 h 6858000"/>
              <a:gd name="connsiteX325" fmla="*/ 4986321 w 7467600"/>
              <a:gd name="connsiteY325" fmla="*/ 6765687 h 6858000"/>
              <a:gd name="connsiteX326" fmla="*/ 4973474 w 7467600"/>
              <a:gd name="connsiteY326" fmla="*/ 6858000 h 6858000"/>
              <a:gd name="connsiteX327" fmla="*/ 4907178 w 7467600"/>
              <a:gd name="connsiteY327" fmla="*/ 6858000 h 6858000"/>
              <a:gd name="connsiteX328" fmla="*/ 4910810 w 7467600"/>
              <a:gd name="connsiteY328" fmla="*/ 6829660 h 6858000"/>
              <a:gd name="connsiteX329" fmla="*/ 4987461 w 7467600"/>
              <a:gd name="connsiteY329" fmla="*/ 6432994 h 6858000"/>
              <a:gd name="connsiteX330" fmla="*/ 5179262 w 7467600"/>
              <a:gd name="connsiteY330" fmla="*/ 6035044 h 6858000"/>
              <a:gd name="connsiteX331" fmla="*/ 4689678 w 7467600"/>
              <a:gd name="connsiteY331" fmla="*/ 6440241 h 6858000"/>
              <a:gd name="connsiteX332" fmla="*/ 4477543 w 7467600"/>
              <a:gd name="connsiteY332" fmla="*/ 6674836 h 6858000"/>
              <a:gd name="connsiteX333" fmla="*/ 4329957 w 7467600"/>
              <a:gd name="connsiteY333" fmla="*/ 6858000 h 6858000"/>
              <a:gd name="connsiteX334" fmla="*/ 4218595 w 7467600"/>
              <a:gd name="connsiteY334" fmla="*/ 6858000 h 6858000"/>
              <a:gd name="connsiteX335" fmla="*/ 4368888 w 7467600"/>
              <a:gd name="connsiteY335" fmla="*/ 6668412 h 6858000"/>
              <a:gd name="connsiteX336" fmla="*/ 4563091 w 7467600"/>
              <a:gd name="connsiteY336" fmla="*/ 6442508 h 6858000"/>
              <a:gd name="connsiteX337" fmla="*/ 5387324 w 7467600"/>
              <a:gd name="connsiteY337" fmla="*/ 5705830 h 6858000"/>
              <a:gd name="connsiteX338" fmla="*/ 5073620 w 7467600"/>
              <a:gd name="connsiteY338" fmla="*/ 5955437 h 6858000"/>
              <a:gd name="connsiteX339" fmla="*/ 4689789 w 7467600"/>
              <a:gd name="connsiteY339" fmla="*/ 6268382 h 6858000"/>
              <a:gd name="connsiteX340" fmla="*/ 4418722 w 7467600"/>
              <a:gd name="connsiteY340" fmla="*/ 6570886 h 6858000"/>
              <a:gd name="connsiteX341" fmla="*/ 4214944 w 7467600"/>
              <a:gd name="connsiteY341" fmla="*/ 6858000 h 6858000"/>
              <a:gd name="connsiteX342" fmla="*/ 4177898 w 7467600"/>
              <a:gd name="connsiteY342" fmla="*/ 6858000 h 6858000"/>
              <a:gd name="connsiteX343" fmla="*/ 4391597 w 7467600"/>
              <a:gd name="connsiteY343" fmla="*/ 6556370 h 6858000"/>
              <a:gd name="connsiteX344" fmla="*/ 4668889 w 7467600"/>
              <a:gd name="connsiteY344" fmla="*/ 6246399 h 6858000"/>
              <a:gd name="connsiteX345" fmla="*/ 5055427 w 7467600"/>
              <a:gd name="connsiteY345" fmla="*/ 5931476 h 6858000"/>
              <a:gd name="connsiteX346" fmla="*/ 5371814 w 7467600"/>
              <a:gd name="connsiteY346" fmla="*/ 5678975 h 6858000"/>
              <a:gd name="connsiteX347" fmla="*/ 4987918 w 7467600"/>
              <a:gd name="connsiteY347" fmla="*/ 5838701 h 6858000"/>
              <a:gd name="connsiteX348" fmla="*/ 4317146 w 7467600"/>
              <a:gd name="connsiteY348" fmla="*/ 6587716 h 6858000"/>
              <a:gd name="connsiteX349" fmla="*/ 4171627 w 7467600"/>
              <a:gd name="connsiteY349" fmla="*/ 6858000 h 6858000"/>
              <a:gd name="connsiteX350" fmla="*/ 4081585 w 7467600"/>
              <a:gd name="connsiteY350" fmla="*/ 6858000 h 6858000"/>
              <a:gd name="connsiteX351" fmla="*/ 4238603 w 7467600"/>
              <a:gd name="connsiteY351" fmla="*/ 6559341 h 6858000"/>
              <a:gd name="connsiteX352" fmla="*/ 4778333 w 7467600"/>
              <a:gd name="connsiteY352" fmla="*/ 5873626 h 6858000"/>
              <a:gd name="connsiteX353" fmla="*/ 5414185 w 7467600"/>
              <a:gd name="connsiteY353" fmla="*/ 5573882 h 6858000"/>
              <a:gd name="connsiteX354" fmla="*/ 5959648 w 7467600"/>
              <a:gd name="connsiteY354" fmla="*/ 4760797 h 6858000"/>
              <a:gd name="connsiteX355" fmla="*/ 5355019 w 7467600"/>
              <a:gd name="connsiteY355" fmla="*/ 4734672 h 6858000"/>
              <a:gd name="connsiteX356" fmla="*/ 5083565 w 7467600"/>
              <a:gd name="connsiteY356" fmla="*/ 5179121 h 6858000"/>
              <a:gd name="connsiteX357" fmla="*/ 4713577 w 7467600"/>
              <a:gd name="connsiteY357" fmla="*/ 5616803 h 6858000"/>
              <a:gd name="connsiteX358" fmla="*/ 3989559 w 7467600"/>
              <a:gd name="connsiteY358" fmla="*/ 6145945 h 6858000"/>
              <a:gd name="connsiteX359" fmla="*/ 3939824 w 7467600"/>
              <a:gd name="connsiteY359" fmla="*/ 6066900 h 6858000"/>
              <a:gd name="connsiteX360" fmla="*/ 4584537 w 7467600"/>
              <a:gd name="connsiteY360" fmla="*/ 5324826 h 6858000"/>
              <a:gd name="connsiteX361" fmla="*/ 5037105 w 7467600"/>
              <a:gd name="connsiteY361" fmla="*/ 5088765 h 6858000"/>
              <a:gd name="connsiteX362" fmla="*/ 5039930 w 7467600"/>
              <a:gd name="connsiteY362" fmla="*/ 5089585 h 6858000"/>
              <a:gd name="connsiteX363" fmla="*/ 5263764 w 7467600"/>
              <a:gd name="connsiteY363" fmla="*/ 4735525 h 6858000"/>
              <a:gd name="connsiteX364" fmla="*/ 4086300 w 7467600"/>
              <a:gd name="connsiteY364" fmla="*/ 4884599 h 6858000"/>
              <a:gd name="connsiteX365" fmla="*/ 4085485 w 7467600"/>
              <a:gd name="connsiteY365" fmla="*/ 4899070 h 6858000"/>
              <a:gd name="connsiteX366" fmla="*/ 3871915 w 7467600"/>
              <a:gd name="connsiteY366" fmla="*/ 5253645 h 6858000"/>
              <a:gd name="connsiteX367" fmla="*/ 3799374 w 7467600"/>
              <a:gd name="connsiteY367" fmla="*/ 5466127 h 6858000"/>
              <a:gd name="connsiteX368" fmla="*/ 3498850 w 7467600"/>
              <a:gd name="connsiteY368" fmla="*/ 6661888 h 6858000"/>
              <a:gd name="connsiteX369" fmla="*/ 3399216 w 7467600"/>
              <a:gd name="connsiteY369" fmla="*/ 6858000 h 6858000"/>
              <a:gd name="connsiteX370" fmla="*/ 3303688 w 7467600"/>
              <a:gd name="connsiteY370" fmla="*/ 6858000 h 6858000"/>
              <a:gd name="connsiteX371" fmla="*/ 3391774 w 7467600"/>
              <a:gd name="connsiteY371" fmla="*/ 6697181 h 6858000"/>
              <a:gd name="connsiteX372" fmla="*/ 3735540 w 7467600"/>
              <a:gd name="connsiteY372" fmla="*/ 5546923 h 6858000"/>
              <a:gd name="connsiteX373" fmla="*/ 3729438 w 7467600"/>
              <a:gd name="connsiteY373" fmla="*/ 5569058 h 6858000"/>
              <a:gd name="connsiteX374" fmla="*/ 3707782 w 7467600"/>
              <a:gd name="connsiteY374" fmla="*/ 5644908 h 6858000"/>
              <a:gd name="connsiteX375" fmla="*/ 3583827 w 7467600"/>
              <a:gd name="connsiteY375" fmla="*/ 6039215 h 6858000"/>
              <a:gd name="connsiteX376" fmla="*/ 3547861 w 7467600"/>
              <a:gd name="connsiteY376" fmla="*/ 6129609 h 6858000"/>
              <a:gd name="connsiteX377" fmla="*/ 3490905 w 7467600"/>
              <a:gd name="connsiteY377" fmla="*/ 6277660 h 6858000"/>
              <a:gd name="connsiteX378" fmla="*/ 3455859 w 7467600"/>
              <a:gd name="connsiteY378" fmla="*/ 6391301 h 6858000"/>
              <a:gd name="connsiteX379" fmla="*/ 3429112 w 7467600"/>
              <a:gd name="connsiteY379" fmla="*/ 6479469 h 6858000"/>
              <a:gd name="connsiteX380" fmla="*/ 3304862 w 7467600"/>
              <a:gd name="connsiteY380" fmla="*/ 6796476 h 6858000"/>
              <a:gd name="connsiteX381" fmla="*/ 3276071 w 7467600"/>
              <a:gd name="connsiteY381" fmla="*/ 6858000 h 6858000"/>
              <a:gd name="connsiteX382" fmla="*/ 3240805 w 7467600"/>
              <a:gd name="connsiteY382" fmla="*/ 6858000 h 6858000"/>
              <a:gd name="connsiteX383" fmla="*/ 3275917 w 7467600"/>
              <a:gd name="connsiteY383" fmla="*/ 6783192 h 6858000"/>
              <a:gd name="connsiteX384" fmla="*/ 3399358 w 7467600"/>
              <a:gd name="connsiteY384" fmla="*/ 6469011 h 6858000"/>
              <a:gd name="connsiteX385" fmla="*/ 3425650 w 7467600"/>
              <a:gd name="connsiteY385" fmla="*/ 6381333 h 6858000"/>
              <a:gd name="connsiteX386" fmla="*/ 3460661 w 7467600"/>
              <a:gd name="connsiteY386" fmla="*/ 6266763 h 6858000"/>
              <a:gd name="connsiteX387" fmla="*/ 3518021 w 7467600"/>
              <a:gd name="connsiteY387" fmla="*/ 6117298 h 6858000"/>
              <a:gd name="connsiteX388" fmla="*/ 3554035 w 7467600"/>
              <a:gd name="connsiteY388" fmla="*/ 6027832 h 6858000"/>
              <a:gd name="connsiteX389" fmla="*/ 3677174 w 7467600"/>
              <a:gd name="connsiteY389" fmla="*/ 5636351 h 6858000"/>
              <a:gd name="connsiteX390" fmla="*/ 3698819 w 7467600"/>
              <a:gd name="connsiteY390" fmla="*/ 5560503 h 6858000"/>
              <a:gd name="connsiteX391" fmla="*/ 3702094 w 7467600"/>
              <a:gd name="connsiteY391" fmla="*/ 5549194 h 6858000"/>
              <a:gd name="connsiteX392" fmla="*/ 3398355 w 7467600"/>
              <a:gd name="connsiteY392" fmla="*/ 6094603 h 6858000"/>
              <a:gd name="connsiteX393" fmla="*/ 3193941 w 7467600"/>
              <a:gd name="connsiteY393" fmla="*/ 6798775 h 6858000"/>
              <a:gd name="connsiteX394" fmla="*/ 3184140 w 7467600"/>
              <a:gd name="connsiteY394" fmla="*/ 6858000 h 6858000"/>
              <a:gd name="connsiteX395" fmla="*/ 3099978 w 7467600"/>
              <a:gd name="connsiteY395" fmla="*/ 6858000 h 6858000"/>
              <a:gd name="connsiteX396" fmla="*/ 3101556 w 7467600"/>
              <a:gd name="connsiteY396" fmla="*/ 6843337 h 6858000"/>
              <a:gd name="connsiteX397" fmla="*/ 3370162 w 7467600"/>
              <a:gd name="connsiteY397" fmla="*/ 5785550 h 6858000"/>
              <a:gd name="connsiteX398" fmla="*/ 3746477 w 7467600"/>
              <a:gd name="connsiteY398" fmla="*/ 5377889 h 6858000"/>
              <a:gd name="connsiteX399" fmla="*/ 3863399 w 7467600"/>
              <a:gd name="connsiteY399" fmla="*/ 5087257 h 6858000"/>
              <a:gd name="connsiteX400" fmla="*/ 3968712 w 7467600"/>
              <a:gd name="connsiteY400" fmla="*/ 4913989 h 6858000"/>
              <a:gd name="connsiteX401" fmla="*/ 2792390 w 7467600"/>
              <a:gd name="connsiteY401" fmla="*/ 5382974 h 6858000"/>
              <a:gd name="connsiteX402" fmla="*/ 2714982 w 7467600"/>
              <a:gd name="connsiteY402" fmla="*/ 5427051 h 6858000"/>
              <a:gd name="connsiteX403" fmla="*/ 2813361 w 7467600"/>
              <a:gd name="connsiteY403" fmla="*/ 6023912 h 6858000"/>
              <a:gd name="connsiteX404" fmla="*/ 2688430 w 7467600"/>
              <a:gd name="connsiteY404" fmla="*/ 6801564 h 6858000"/>
              <a:gd name="connsiteX405" fmla="*/ 2629626 w 7467600"/>
              <a:gd name="connsiteY405" fmla="*/ 6763394 h 6858000"/>
              <a:gd name="connsiteX406" fmla="*/ 2565328 w 7467600"/>
              <a:gd name="connsiteY406" fmla="*/ 5516399 h 6858000"/>
              <a:gd name="connsiteX407" fmla="*/ 1922999 w 7467600"/>
              <a:gd name="connsiteY407" fmla="*/ 5980343 h 6858000"/>
              <a:gd name="connsiteX408" fmla="*/ 1950261 w 7467600"/>
              <a:gd name="connsiteY408" fmla="*/ 6405858 h 6858000"/>
              <a:gd name="connsiteX409" fmla="*/ 2365554 w 7467600"/>
              <a:gd name="connsiteY409" fmla="*/ 6759107 h 6858000"/>
              <a:gd name="connsiteX410" fmla="*/ 2424142 w 7467600"/>
              <a:gd name="connsiteY410" fmla="*/ 6858000 h 6858000"/>
              <a:gd name="connsiteX411" fmla="*/ 2395994 w 7467600"/>
              <a:gd name="connsiteY411" fmla="*/ 6858000 h 6858000"/>
              <a:gd name="connsiteX412" fmla="*/ 2392863 w 7467600"/>
              <a:gd name="connsiteY412" fmla="*/ 6852964 h 6858000"/>
              <a:gd name="connsiteX413" fmla="*/ 2017589 w 7467600"/>
              <a:gd name="connsiteY413" fmla="*/ 6493982 h 6858000"/>
              <a:gd name="connsiteX414" fmla="*/ 2147336 w 7467600"/>
              <a:gd name="connsiteY414" fmla="*/ 6594052 h 6858000"/>
              <a:gd name="connsiteX415" fmla="*/ 2207047 w 7467600"/>
              <a:gd name="connsiteY415" fmla="*/ 6654540 h 6858000"/>
              <a:gd name="connsiteX416" fmla="*/ 2299106 w 7467600"/>
              <a:gd name="connsiteY416" fmla="*/ 6778931 h 6858000"/>
              <a:gd name="connsiteX417" fmla="*/ 2314430 w 7467600"/>
              <a:gd name="connsiteY417" fmla="*/ 6801144 h 6858000"/>
              <a:gd name="connsiteX418" fmla="*/ 2352406 w 7467600"/>
              <a:gd name="connsiteY418" fmla="*/ 6858000 h 6858000"/>
              <a:gd name="connsiteX419" fmla="*/ 2314492 w 7467600"/>
              <a:gd name="connsiteY419" fmla="*/ 6858000 h 6858000"/>
              <a:gd name="connsiteX420" fmla="*/ 2288095 w 7467600"/>
              <a:gd name="connsiteY420" fmla="*/ 6818030 h 6858000"/>
              <a:gd name="connsiteX421" fmla="*/ 2272768 w 7467600"/>
              <a:gd name="connsiteY421" fmla="*/ 6795822 h 6858000"/>
              <a:gd name="connsiteX422" fmla="*/ 2182715 w 7467600"/>
              <a:gd name="connsiteY422" fmla="*/ 6675071 h 6858000"/>
              <a:gd name="connsiteX423" fmla="*/ 2032061 w 7467600"/>
              <a:gd name="connsiteY423" fmla="*/ 6541380 h 6858000"/>
              <a:gd name="connsiteX424" fmla="*/ 2257220 w 7467600"/>
              <a:gd name="connsiteY424" fmla="*/ 6826257 h 6858000"/>
              <a:gd name="connsiteX425" fmla="*/ 2281324 w 7467600"/>
              <a:gd name="connsiteY425" fmla="*/ 6858000 h 6858000"/>
              <a:gd name="connsiteX426" fmla="*/ 2242860 w 7467600"/>
              <a:gd name="connsiteY426" fmla="*/ 6858000 h 6858000"/>
              <a:gd name="connsiteX427" fmla="*/ 2232818 w 7467600"/>
              <a:gd name="connsiteY427" fmla="*/ 6844926 h 6858000"/>
              <a:gd name="connsiteX428" fmla="*/ 1990172 w 7467600"/>
              <a:gd name="connsiteY428" fmla="*/ 6542121 h 6858000"/>
              <a:gd name="connsiteX429" fmla="*/ 2124090 w 7467600"/>
              <a:gd name="connsiteY429" fmla="*/ 6761017 h 6858000"/>
              <a:gd name="connsiteX430" fmla="*/ 2200380 w 7467600"/>
              <a:gd name="connsiteY430" fmla="*/ 6858000 h 6858000"/>
              <a:gd name="connsiteX431" fmla="*/ 2147507 w 7467600"/>
              <a:gd name="connsiteY431" fmla="*/ 6858000 h 6858000"/>
              <a:gd name="connsiteX432" fmla="*/ 2070668 w 7467600"/>
              <a:gd name="connsiteY432" fmla="*/ 6761520 h 6858000"/>
              <a:gd name="connsiteX433" fmla="*/ 1975142 w 7467600"/>
              <a:gd name="connsiteY433" fmla="*/ 6585570 h 6858000"/>
              <a:gd name="connsiteX434" fmla="*/ 2050035 w 7467600"/>
              <a:gd name="connsiteY434" fmla="*/ 6813345 h 6858000"/>
              <a:gd name="connsiteX435" fmla="*/ 2063025 w 7467600"/>
              <a:gd name="connsiteY435" fmla="*/ 6858000 h 6858000"/>
              <a:gd name="connsiteX436" fmla="*/ 2021675 w 7467600"/>
              <a:gd name="connsiteY436" fmla="*/ 6858000 h 6858000"/>
              <a:gd name="connsiteX437" fmla="*/ 2019308 w 7467600"/>
              <a:gd name="connsiteY437" fmla="*/ 6847118 h 6858000"/>
              <a:gd name="connsiteX438" fmla="*/ 1938835 w 7467600"/>
              <a:gd name="connsiteY438" fmla="*/ 6551160 h 6858000"/>
              <a:gd name="connsiteX439" fmla="*/ 1953230 w 7467600"/>
              <a:gd name="connsiteY439" fmla="*/ 6759699 h 6858000"/>
              <a:gd name="connsiteX440" fmla="*/ 1956763 w 7467600"/>
              <a:gd name="connsiteY440" fmla="*/ 6778191 h 6858000"/>
              <a:gd name="connsiteX441" fmla="*/ 1967925 w 7467600"/>
              <a:gd name="connsiteY441" fmla="*/ 6858000 h 6858000"/>
              <a:gd name="connsiteX442" fmla="*/ 1936622 w 7467600"/>
              <a:gd name="connsiteY442" fmla="*/ 6858000 h 6858000"/>
              <a:gd name="connsiteX443" fmla="*/ 1926261 w 7467600"/>
              <a:gd name="connsiteY443" fmla="*/ 6784064 h 6858000"/>
              <a:gd name="connsiteX444" fmla="*/ 1922724 w 7467600"/>
              <a:gd name="connsiteY444" fmla="*/ 6765577 h 6858000"/>
              <a:gd name="connsiteX445" fmla="*/ 1904650 w 7467600"/>
              <a:gd name="connsiteY445" fmla="*/ 6639616 h 6858000"/>
              <a:gd name="connsiteX446" fmla="*/ 1885273 w 7467600"/>
              <a:gd name="connsiteY446" fmla="*/ 6858000 h 6858000"/>
              <a:gd name="connsiteX447" fmla="*/ 1854363 w 7467600"/>
              <a:gd name="connsiteY447" fmla="*/ 6858000 h 6858000"/>
              <a:gd name="connsiteX448" fmla="*/ 1880391 w 7467600"/>
              <a:gd name="connsiteY448" fmla="*/ 6603796 h 6858000"/>
              <a:gd name="connsiteX449" fmla="*/ 1818273 w 7467600"/>
              <a:gd name="connsiteY449" fmla="*/ 6715729 h 6858000"/>
              <a:gd name="connsiteX450" fmla="*/ 1794691 w 7467600"/>
              <a:gd name="connsiteY450" fmla="*/ 6843239 h 6858000"/>
              <a:gd name="connsiteX451" fmla="*/ 1794914 w 7467600"/>
              <a:gd name="connsiteY451" fmla="*/ 6858000 h 6858000"/>
              <a:gd name="connsiteX452" fmla="*/ 1746128 w 7467600"/>
              <a:gd name="connsiteY452" fmla="*/ 6858000 h 6858000"/>
              <a:gd name="connsiteX453" fmla="*/ 1753934 w 7467600"/>
              <a:gd name="connsiteY453" fmla="*/ 6724796 h 6858000"/>
              <a:gd name="connsiteX454" fmla="*/ 1792053 w 7467600"/>
              <a:gd name="connsiteY454" fmla="*/ 6572396 h 6858000"/>
              <a:gd name="connsiteX455" fmla="*/ 1862248 w 7467600"/>
              <a:gd name="connsiteY455" fmla="*/ 6266397 h 6858000"/>
              <a:gd name="connsiteX456" fmla="*/ 1862250 w 7467600"/>
              <a:gd name="connsiteY456" fmla="*/ 6033531 h 6858000"/>
              <a:gd name="connsiteX457" fmla="*/ 1211999 w 7467600"/>
              <a:gd name="connsiteY457" fmla="*/ 6683610 h 6858000"/>
              <a:gd name="connsiteX458" fmla="*/ 1213266 w 7467600"/>
              <a:gd name="connsiteY458" fmla="*/ 6691947 h 6858000"/>
              <a:gd name="connsiteX459" fmla="*/ 1203370 w 7467600"/>
              <a:gd name="connsiteY459" fmla="*/ 6850676 h 6858000"/>
              <a:gd name="connsiteX460" fmla="*/ 1203671 w 7467600"/>
              <a:gd name="connsiteY460" fmla="*/ 6858000 h 6858000"/>
              <a:gd name="connsiteX461" fmla="*/ 1143180 w 7467600"/>
              <a:gd name="connsiteY461" fmla="*/ 6858000 h 6858000"/>
              <a:gd name="connsiteX462" fmla="*/ 1142176 w 7467600"/>
              <a:gd name="connsiteY462" fmla="*/ 6766045 h 6858000"/>
              <a:gd name="connsiteX463" fmla="*/ 1067484 w 7467600"/>
              <a:gd name="connsiteY463" fmla="*/ 6858000 h 6858000"/>
              <a:gd name="connsiteX464" fmla="*/ 953928 w 7467600"/>
              <a:gd name="connsiteY464" fmla="*/ 6858000 h 6858000"/>
              <a:gd name="connsiteX465" fmla="*/ 959715 w 7467600"/>
              <a:gd name="connsiteY465" fmla="*/ 6850185 h 6858000"/>
              <a:gd name="connsiteX466" fmla="*/ 1483788 w 7467600"/>
              <a:gd name="connsiteY466" fmla="*/ 6259174 h 6858000"/>
              <a:gd name="connsiteX467" fmla="*/ 1100671 w 7467600"/>
              <a:gd name="connsiteY467" fmla="*/ 6252137 h 6858000"/>
              <a:gd name="connsiteX468" fmla="*/ 1090144 w 7467600"/>
              <a:gd name="connsiteY468" fmla="*/ 6256748 h 6858000"/>
              <a:gd name="connsiteX469" fmla="*/ 1095872 w 7467600"/>
              <a:gd name="connsiteY469" fmla="*/ 6271892 h 6858000"/>
              <a:gd name="connsiteX470" fmla="*/ 262785 w 7467600"/>
              <a:gd name="connsiteY470" fmla="*/ 6845450 h 6858000"/>
              <a:gd name="connsiteX471" fmla="*/ 209968 w 7467600"/>
              <a:gd name="connsiteY471" fmla="*/ 6770713 h 6858000"/>
              <a:gd name="connsiteX472" fmla="*/ 873460 w 7467600"/>
              <a:gd name="connsiteY472" fmla="*/ 6253768 h 6858000"/>
              <a:gd name="connsiteX473" fmla="*/ 192686 w 7467600"/>
              <a:gd name="connsiteY473" fmla="*/ 5849257 h 6858000"/>
              <a:gd name="connsiteX474" fmla="*/ 4696 w 7467600"/>
              <a:gd name="connsiteY474" fmla="*/ 5697668 h 6858000"/>
              <a:gd name="connsiteX475" fmla="*/ 0 w 7467600"/>
              <a:gd name="connsiteY475" fmla="*/ 5689984 h 6858000"/>
              <a:gd name="connsiteX476" fmla="*/ 0 w 7467600"/>
              <a:gd name="connsiteY476" fmla="*/ 5513472 h 6858000"/>
              <a:gd name="connsiteX477" fmla="*/ 174101 w 7467600"/>
              <a:gd name="connsiteY477" fmla="*/ 5620277 h 6858000"/>
              <a:gd name="connsiteX478" fmla="*/ 891800 w 7467600"/>
              <a:gd name="connsiteY478" fmla="*/ 6036935 h 6858000"/>
              <a:gd name="connsiteX479" fmla="*/ 1072219 w 7467600"/>
              <a:gd name="connsiteY479" fmla="*/ 6169443 h 6858000"/>
              <a:gd name="connsiteX480" fmla="*/ 1074117 w 7467600"/>
              <a:gd name="connsiteY480" fmla="*/ 6170301 h 6858000"/>
              <a:gd name="connsiteX481" fmla="*/ 1083114 w 7467600"/>
              <a:gd name="connsiteY481" fmla="*/ 6174131 h 6858000"/>
              <a:gd name="connsiteX482" fmla="*/ 1543010 w 7467600"/>
              <a:gd name="connsiteY482" fmla="*/ 6191140 h 6858000"/>
              <a:gd name="connsiteX483" fmla="*/ 1551080 w 7467600"/>
              <a:gd name="connsiteY483" fmla="*/ 6195006 h 6858000"/>
              <a:gd name="connsiteX484" fmla="*/ 2345443 w 7467600"/>
              <a:gd name="connsiteY484" fmla="*/ 5549882 h 6858000"/>
              <a:gd name="connsiteX485" fmla="*/ 1721499 w 7467600"/>
              <a:gd name="connsiteY485" fmla="*/ 5599969 h 6858000"/>
              <a:gd name="connsiteX486" fmla="*/ 767716 w 7467600"/>
              <a:gd name="connsiteY486" fmla="*/ 5472768 h 6858000"/>
              <a:gd name="connsiteX487" fmla="*/ 722147 w 7467600"/>
              <a:gd name="connsiteY487" fmla="*/ 5393091 h 6858000"/>
              <a:gd name="connsiteX488" fmla="*/ 1485552 w 7467600"/>
              <a:gd name="connsiteY488" fmla="*/ 5313202 h 6858000"/>
              <a:gd name="connsiteX489" fmla="*/ 2143004 w 7467600"/>
              <a:gd name="connsiteY489" fmla="*/ 5402420 h 6858000"/>
              <a:gd name="connsiteX490" fmla="*/ 1933391 w 7467600"/>
              <a:gd name="connsiteY490" fmla="*/ 5156971 h 6858000"/>
              <a:gd name="connsiteX491" fmla="*/ 1827118 w 7467600"/>
              <a:gd name="connsiteY491" fmla="*/ 4968410 h 6858000"/>
              <a:gd name="connsiteX492" fmla="*/ 1837349 w 7467600"/>
              <a:gd name="connsiteY492" fmla="*/ 4956357 h 6858000"/>
              <a:gd name="connsiteX493" fmla="*/ 2162835 w 7467600"/>
              <a:gd name="connsiteY493" fmla="*/ 5187853 h 6858000"/>
              <a:gd name="connsiteX494" fmla="*/ 2257167 w 7467600"/>
              <a:gd name="connsiteY494" fmla="*/ 5462123 h 6858000"/>
              <a:gd name="connsiteX495" fmla="*/ 2261598 w 7467600"/>
              <a:gd name="connsiteY495" fmla="*/ 5467998 h 6858000"/>
              <a:gd name="connsiteX496" fmla="*/ 2437177 w 7467600"/>
              <a:gd name="connsiteY496" fmla="*/ 5479608 h 6858000"/>
              <a:gd name="connsiteX497" fmla="*/ 2445247 w 7467600"/>
              <a:gd name="connsiteY497" fmla="*/ 5483476 h 6858000"/>
              <a:gd name="connsiteX498" fmla="*/ 2743626 w 7467600"/>
              <a:gd name="connsiteY498" fmla="*/ 5304819 h 6858000"/>
              <a:gd name="connsiteX499" fmla="*/ 3048102 w 7467600"/>
              <a:gd name="connsiteY499" fmla="*/ 5150595 h 6858000"/>
              <a:gd name="connsiteX500" fmla="*/ 1799414 w 7467600"/>
              <a:gd name="connsiteY500" fmla="*/ 4694732 h 6858000"/>
              <a:gd name="connsiteX501" fmla="*/ 1771735 w 7467600"/>
              <a:gd name="connsiteY501" fmla="*/ 4619929 h 6858000"/>
              <a:gd name="connsiteX502" fmla="*/ 3104273 w 7467600"/>
              <a:gd name="connsiteY502" fmla="*/ 5076159 h 6858000"/>
              <a:gd name="connsiteX503" fmla="*/ 3113245 w 7467600"/>
              <a:gd name="connsiteY503" fmla="*/ 5090705 h 6858000"/>
              <a:gd name="connsiteX504" fmla="*/ 3126294 w 7467600"/>
              <a:gd name="connsiteY504" fmla="*/ 5114400 h 6858000"/>
              <a:gd name="connsiteX505" fmla="*/ 3937433 w 7467600"/>
              <a:gd name="connsiteY505" fmla="*/ 4830473 h 6858000"/>
              <a:gd name="connsiteX506" fmla="*/ 3590475 w 7467600"/>
              <a:gd name="connsiteY506" fmla="*/ 4597974 h 6858000"/>
              <a:gd name="connsiteX507" fmla="*/ 3100264 w 7467600"/>
              <a:gd name="connsiteY507" fmla="*/ 4579845 h 6858000"/>
              <a:gd name="connsiteX508" fmla="*/ 2183576 w 7467600"/>
              <a:gd name="connsiteY508" fmla="*/ 4227150 h 6858000"/>
              <a:gd name="connsiteX509" fmla="*/ 2151029 w 7467600"/>
              <a:gd name="connsiteY509" fmla="*/ 4146947 h 6858000"/>
              <a:gd name="connsiteX510" fmla="*/ 3563434 w 7467600"/>
              <a:gd name="connsiteY510" fmla="*/ 4469115 h 6858000"/>
              <a:gd name="connsiteX511" fmla="*/ 3177952 w 7467600"/>
              <a:gd name="connsiteY511" fmla="*/ 3657386 h 6858000"/>
              <a:gd name="connsiteX512" fmla="*/ 3189263 w 7467600"/>
              <a:gd name="connsiteY512" fmla="*/ 3625726 h 6858000"/>
              <a:gd name="connsiteX513" fmla="*/ 3560912 w 7467600"/>
              <a:gd name="connsiteY513" fmla="*/ 4079863 h 6858000"/>
              <a:gd name="connsiteX514" fmla="*/ 3626636 w 7467600"/>
              <a:gd name="connsiteY514" fmla="*/ 4512230 h 6858000"/>
              <a:gd name="connsiteX515" fmla="*/ 3653088 w 7467600"/>
              <a:gd name="connsiteY515" fmla="*/ 4521417 h 6858000"/>
              <a:gd name="connsiteX516" fmla="*/ 3988128 w 7467600"/>
              <a:gd name="connsiteY516" fmla="*/ 4817267 h 6858000"/>
              <a:gd name="connsiteX517" fmla="*/ 4830582 w 7467600"/>
              <a:gd name="connsiteY517" fmla="*/ 4676000 h 6858000"/>
              <a:gd name="connsiteX518" fmla="*/ 4830100 w 7467600"/>
              <a:gd name="connsiteY518" fmla="*/ 4675554 h 6858000"/>
              <a:gd name="connsiteX519" fmla="*/ 4036318 w 7467600"/>
              <a:gd name="connsiteY519" fmla="*/ 4147013 h 6858000"/>
              <a:gd name="connsiteX520" fmla="*/ 3432098 w 7467600"/>
              <a:gd name="connsiteY520" fmla="*/ 3537312 h 6858000"/>
              <a:gd name="connsiteX521" fmla="*/ 3446761 w 7467600"/>
              <a:gd name="connsiteY521" fmla="*/ 3461278 h 6858000"/>
              <a:gd name="connsiteX522" fmla="*/ 4419733 w 7467600"/>
              <a:gd name="connsiteY522" fmla="*/ 3963555 h 6858000"/>
              <a:gd name="connsiteX523" fmla="*/ 4781371 w 7467600"/>
              <a:gd name="connsiteY523" fmla="*/ 4458604 h 6858000"/>
              <a:gd name="connsiteX524" fmla="*/ 4780440 w 7467600"/>
              <a:gd name="connsiteY524" fmla="*/ 4470290 h 6858000"/>
              <a:gd name="connsiteX525" fmla="*/ 4898954 w 7467600"/>
              <a:gd name="connsiteY525" fmla="*/ 4662092 h 6858000"/>
              <a:gd name="connsiteX526" fmla="*/ 4900699 w 7467600"/>
              <a:gd name="connsiteY526" fmla="*/ 4670867 h 6858000"/>
              <a:gd name="connsiteX527" fmla="*/ 5714511 w 7467600"/>
              <a:gd name="connsiteY527" fmla="*/ 4663483 h 6858000"/>
              <a:gd name="connsiteX528" fmla="*/ 5464793 w 7467600"/>
              <a:gd name="connsiteY528" fmla="*/ 4393556 h 6858000"/>
              <a:gd name="connsiteX529" fmla="*/ 5461897 w 7467600"/>
              <a:gd name="connsiteY529" fmla="*/ 4390879 h 6858000"/>
              <a:gd name="connsiteX530" fmla="*/ 4294126 w 7467600"/>
              <a:gd name="connsiteY530" fmla="*/ 3303048 h 6858000"/>
              <a:gd name="connsiteX531" fmla="*/ 4305321 w 7467600"/>
              <a:gd name="connsiteY531" fmla="*/ 3256953 h 6858000"/>
              <a:gd name="connsiteX532" fmla="*/ 4949299 w 7467600"/>
              <a:gd name="connsiteY532" fmla="*/ 3766336 h 6858000"/>
              <a:gd name="connsiteX533" fmla="*/ 5291452 w 7467600"/>
              <a:gd name="connsiteY533" fmla="*/ 4076801 h 6858000"/>
              <a:gd name="connsiteX534" fmla="*/ 5434998 w 7467600"/>
              <a:gd name="connsiteY534" fmla="*/ 4254100 h 6858000"/>
              <a:gd name="connsiteX535" fmla="*/ 5351015 w 7467600"/>
              <a:gd name="connsiteY535" fmla="*/ 3760989 h 6858000"/>
              <a:gd name="connsiteX536" fmla="*/ 5413780 w 7467600"/>
              <a:gd name="connsiteY536" fmla="*/ 2966265 h 6858000"/>
              <a:gd name="connsiteX537" fmla="*/ 5425627 w 7467600"/>
              <a:gd name="connsiteY537" fmla="*/ 2954192 h 6858000"/>
              <a:gd name="connsiteX538" fmla="*/ 6604735 w 7467600"/>
              <a:gd name="connsiteY538" fmla="*/ 2041381 h 6858000"/>
              <a:gd name="connsiteX539" fmla="*/ 7204487 w 7467600"/>
              <a:gd name="connsiteY539" fmla="*/ 2742112 h 6858000"/>
              <a:gd name="connsiteX540" fmla="*/ 7131592 w 7467600"/>
              <a:gd name="connsiteY540" fmla="*/ 2672096 h 6858000"/>
              <a:gd name="connsiteX541" fmla="*/ 6996344 w 7467600"/>
              <a:gd name="connsiteY541" fmla="*/ 2518310 h 6858000"/>
              <a:gd name="connsiteX542" fmla="*/ 6735495 w 7467600"/>
              <a:gd name="connsiteY542" fmla="*/ 2196890 h 6858000"/>
              <a:gd name="connsiteX543" fmla="*/ 6721901 w 7467600"/>
              <a:gd name="connsiteY543" fmla="*/ 2179274 h 6858000"/>
              <a:gd name="connsiteX544" fmla="*/ 6604735 w 7467600"/>
              <a:gd name="connsiteY544" fmla="*/ 2041381 h 6858000"/>
              <a:gd name="connsiteX545" fmla="*/ 6591670 w 7467600"/>
              <a:gd name="connsiteY545" fmla="*/ 1988277 h 6858000"/>
              <a:gd name="connsiteX546" fmla="*/ 6747349 w 7467600"/>
              <a:gd name="connsiteY546" fmla="*/ 2160069 h 6858000"/>
              <a:gd name="connsiteX547" fmla="*/ 6760943 w 7467600"/>
              <a:gd name="connsiteY547" fmla="*/ 2177686 h 6858000"/>
              <a:gd name="connsiteX548" fmla="*/ 7021065 w 7467600"/>
              <a:gd name="connsiteY548" fmla="*/ 2498102 h 6858000"/>
              <a:gd name="connsiteX549" fmla="*/ 7155223 w 7467600"/>
              <a:gd name="connsiteY549" fmla="*/ 2650386 h 6858000"/>
              <a:gd name="connsiteX550" fmla="*/ 7203167 w 7467600"/>
              <a:gd name="connsiteY550" fmla="*/ 2697288 h 6858000"/>
              <a:gd name="connsiteX551" fmla="*/ 6937703 w 7467600"/>
              <a:gd name="connsiteY551" fmla="*/ 2321981 h 6858000"/>
              <a:gd name="connsiteX552" fmla="*/ 6591670 w 7467600"/>
              <a:gd name="connsiteY552" fmla="*/ 1988277 h 6858000"/>
              <a:gd name="connsiteX553" fmla="*/ 5798671 w 7467600"/>
              <a:gd name="connsiteY553" fmla="*/ 1981601 h 6858000"/>
              <a:gd name="connsiteX554" fmla="*/ 5754709 w 7467600"/>
              <a:gd name="connsiteY554" fmla="*/ 2071454 h 6858000"/>
              <a:gd name="connsiteX555" fmla="*/ 5763044 w 7467600"/>
              <a:gd name="connsiteY555" fmla="*/ 2842206 h 6858000"/>
              <a:gd name="connsiteX556" fmla="*/ 5764974 w 7467600"/>
              <a:gd name="connsiteY556" fmla="*/ 2799609 h 6858000"/>
              <a:gd name="connsiteX557" fmla="*/ 5767665 w 7467600"/>
              <a:gd name="connsiteY557" fmla="*/ 2666409 h 6858000"/>
              <a:gd name="connsiteX558" fmla="*/ 5763055 w 7467600"/>
              <a:gd name="connsiteY558" fmla="*/ 2579705 h 6858000"/>
              <a:gd name="connsiteX559" fmla="*/ 5758079 w 7467600"/>
              <a:gd name="connsiteY559" fmla="*/ 2492508 h 6858000"/>
              <a:gd name="connsiteX560" fmla="*/ 5779325 w 7467600"/>
              <a:gd name="connsiteY560" fmla="*/ 2197069 h 6858000"/>
              <a:gd name="connsiteX561" fmla="*/ 5798671 w 7467600"/>
              <a:gd name="connsiteY561" fmla="*/ 1981601 h 6858000"/>
              <a:gd name="connsiteX562" fmla="*/ 5829202 w 7467600"/>
              <a:gd name="connsiteY562" fmla="*/ 1971679 h 6858000"/>
              <a:gd name="connsiteX563" fmla="*/ 5809558 w 7467600"/>
              <a:gd name="connsiteY563" fmla="*/ 2198043 h 6858000"/>
              <a:gd name="connsiteX564" fmla="*/ 5788653 w 7467600"/>
              <a:gd name="connsiteY564" fmla="*/ 2489430 h 6858000"/>
              <a:gd name="connsiteX565" fmla="*/ 5793439 w 7467600"/>
              <a:gd name="connsiteY565" fmla="*/ 2575235 h 6858000"/>
              <a:gd name="connsiteX566" fmla="*/ 5796837 w 7467600"/>
              <a:gd name="connsiteY566" fmla="*/ 2637633 h 6858000"/>
              <a:gd name="connsiteX567" fmla="*/ 5818614 w 7467600"/>
              <a:gd name="connsiteY567" fmla="*/ 2473055 h 6858000"/>
              <a:gd name="connsiteX568" fmla="*/ 5829202 w 7467600"/>
              <a:gd name="connsiteY568" fmla="*/ 1971679 h 6858000"/>
              <a:gd name="connsiteX569" fmla="*/ 5911389 w 7467600"/>
              <a:gd name="connsiteY569" fmla="*/ 1898371 h 6858000"/>
              <a:gd name="connsiteX570" fmla="*/ 6237627 w 7467600"/>
              <a:gd name="connsiteY570" fmla="*/ 2231921 h 6858000"/>
              <a:gd name="connsiteX571" fmla="*/ 5911389 w 7467600"/>
              <a:gd name="connsiteY571" fmla="*/ 1898371 h 6858000"/>
              <a:gd name="connsiteX572" fmla="*/ 6944437 w 7467600"/>
              <a:gd name="connsiteY572" fmla="*/ 1575402 h 6858000"/>
              <a:gd name="connsiteX573" fmla="*/ 6304730 w 7467600"/>
              <a:gd name="connsiteY573" fmla="*/ 1766654 h 6858000"/>
              <a:gd name="connsiteX574" fmla="*/ 6944437 w 7467600"/>
              <a:gd name="connsiteY574" fmla="*/ 1575402 h 6858000"/>
              <a:gd name="connsiteX575" fmla="*/ 7019523 w 7467600"/>
              <a:gd name="connsiteY575" fmla="*/ 1519450 h 6858000"/>
              <a:gd name="connsiteX576" fmla="*/ 6298091 w 7467600"/>
              <a:gd name="connsiteY576" fmla="*/ 1737122 h 6858000"/>
              <a:gd name="connsiteX577" fmla="*/ 7019523 w 7467600"/>
              <a:gd name="connsiteY577" fmla="*/ 1519450 h 6858000"/>
              <a:gd name="connsiteX578" fmla="*/ 2399523 w 7467600"/>
              <a:gd name="connsiteY578" fmla="*/ 1428234 h 6858000"/>
              <a:gd name="connsiteX579" fmla="*/ 2224982 w 7467600"/>
              <a:gd name="connsiteY579" fmla="*/ 1826201 h 6858000"/>
              <a:gd name="connsiteX580" fmla="*/ 2096099 w 7467600"/>
              <a:gd name="connsiteY580" fmla="*/ 2345900 h 6858000"/>
              <a:gd name="connsiteX581" fmla="*/ 2283317 w 7467600"/>
              <a:gd name="connsiteY581" fmla="*/ 1796925 h 6858000"/>
              <a:gd name="connsiteX582" fmla="*/ 2399523 w 7467600"/>
              <a:gd name="connsiteY582" fmla="*/ 1428234 h 6858000"/>
              <a:gd name="connsiteX583" fmla="*/ 2448558 w 7467600"/>
              <a:gd name="connsiteY583" fmla="*/ 1373435 h 6858000"/>
              <a:gd name="connsiteX584" fmla="*/ 2312521 w 7467600"/>
              <a:gd name="connsiteY584" fmla="*/ 1806140 h 6858000"/>
              <a:gd name="connsiteX585" fmla="*/ 2127533 w 7467600"/>
              <a:gd name="connsiteY585" fmla="*/ 2348380 h 6858000"/>
              <a:gd name="connsiteX586" fmla="*/ 2358080 w 7467600"/>
              <a:gd name="connsiteY586" fmla="*/ 1866134 h 6858000"/>
              <a:gd name="connsiteX587" fmla="*/ 2407436 w 7467600"/>
              <a:gd name="connsiteY587" fmla="*/ 1651070 h 6858000"/>
              <a:gd name="connsiteX588" fmla="*/ 2448558 w 7467600"/>
              <a:gd name="connsiteY588" fmla="*/ 1373435 h 6858000"/>
              <a:gd name="connsiteX589" fmla="*/ 278707 w 7467600"/>
              <a:gd name="connsiteY589" fmla="*/ 1352270 h 6858000"/>
              <a:gd name="connsiteX590" fmla="*/ 321570 w 7467600"/>
              <a:gd name="connsiteY590" fmla="*/ 1861610 h 6858000"/>
              <a:gd name="connsiteX591" fmla="*/ 294281 w 7467600"/>
              <a:gd name="connsiteY591" fmla="*/ 1440658 h 6858000"/>
              <a:gd name="connsiteX592" fmla="*/ 278707 w 7467600"/>
              <a:gd name="connsiteY592" fmla="*/ 1352270 h 6858000"/>
              <a:gd name="connsiteX593" fmla="*/ 1423821 w 7467600"/>
              <a:gd name="connsiteY593" fmla="*/ 1351958 h 6858000"/>
              <a:gd name="connsiteX594" fmla="*/ 1638521 w 7467600"/>
              <a:gd name="connsiteY594" fmla="*/ 1908470 h 6858000"/>
              <a:gd name="connsiteX595" fmla="*/ 1754199 w 7467600"/>
              <a:gd name="connsiteY595" fmla="*/ 2149284 h 6858000"/>
              <a:gd name="connsiteX596" fmla="*/ 1908359 w 7467600"/>
              <a:gd name="connsiteY596" fmla="*/ 2364988 h 6858000"/>
              <a:gd name="connsiteX597" fmla="*/ 1647661 w 7467600"/>
              <a:gd name="connsiteY597" fmla="*/ 1825945 h 6858000"/>
              <a:gd name="connsiteX598" fmla="*/ 1423821 w 7467600"/>
              <a:gd name="connsiteY598" fmla="*/ 1351958 h 6858000"/>
              <a:gd name="connsiteX599" fmla="*/ 1431890 w 7467600"/>
              <a:gd name="connsiteY599" fmla="*/ 1306475 h 6858000"/>
              <a:gd name="connsiteX600" fmla="*/ 1507597 w 7467600"/>
              <a:gd name="connsiteY600" fmla="*/ 1446132 h 6858000"/>
              <a:gd name="connsiteX601" fmla="*/ 1674586 w 7467600"/>
              <a:gd name="connsiteY601" fmla="*/ 1813832 h 6858000"/>
              <a:gd name="connsiteX602" fmla="*/ 1815950 w 7467600"/>
              <a:gd name="connsiteY602" fmla="*/ 2128564 h 6858000"/>
              <a:gd name="connsiteX603" fmla="*/ 1984242 w 7467600"/>
              <a:gd name="connsiteY603" fmla="*/ 2430829 h 6858000"/>
              <a:gd name="connsiteX604" fmla="*/ 2014023 w 7467600"/>
              <a:gd name="connsiteY604" fmla="*/ 2450995 h 6858000"/>
              <a:gd name="connsiteX605" fmla="*/ 1747337 w 7467600"/>
              <a:gd name="connsiteY605" fmla="*/ 1855264 h 6858000"/>
              <a:gd name="connsiteX606" fmla="*/ 1533749 w 7467600"/>
              <a:gd name="connsiteY606" fmla="*/ 1478656 h 6858000"/>
              <a:gd name="connsiteX607" fmla="*/ 1431890 w 7467600"/>
              <a:gd name="connsiteY607" fmla="*/ 1306475 h 6858000"/>
              <a:gd name="connsiteX608" fmla="*/ 5052692 w 7467600"/>
              <a:gd name="connsiteY608" fmla="*/ 1292994 h 6858000"/>
              <a:gd name="connsiteX609" fmla="*/ 5200661 w 7467600"/>
              <a:gd name="connsiteY609" fmla="*/ 1635186 h 6858000"/>
              <a:gd name="connsiteX610" fmla="*/ 5297138 w 7467600"/>
              <a:gd name="connsiteY610" fmla="*/ 1906351 h 6858000"/>
              <a:gd name="connsiteX611" fmla="*/ 5052692 w 7467600"/>
              <a:gd name="connsiteY611" fmla="*/ 1292994 h 6858000"/>
              <a:gd name="connsiteX612" fmla="*/ 5009948 w 7467600"/>
              <a:gd name="connsiteY612" fmla="*/ 1273619 h 6858000"/>
              <a:gd name="connsiteX613" fmla="*/ 5121777 w 7467600"/>
              <a:gd name="connsiteY613" fmla="*/ 1654213 h 6858000"/>
              <a:gd name="connsiteX614" fmla="*/ 5293545 w 7467600"/>
              <a:gd name="connsiteY614" fmla="*/ 2072247 h 6858000"/>
              <a:gd name="connsiteX615" fmla="*/ 5294042 w 7467600"/>
              <a:gd name="connsiteY615" fmla="*/ 2065019 h 6858000"/>
              <a:gd name="connsiteX616" fmla="*/ 5171936 w 7467600"/>
              <a:gd name="connsiteY616" fmla="*/ 1647613 h 6858000"/>
              <a:gd name="connsiteX617" fmla="*/ 5009948 w 7467600"/>
              <a:gd name="connsiteY617" fmla="*/ 1273619 h 6858000"/>
              <a:gd name="connsiteX618" fmla="*/ 655236 w 7467600"/>
              <a:gd name="connsiteY618" fmla="*/ 1268632 h 6858000"/>
              <a:gd name="connsiteX619" fmla="*/ 839521 w 7467600"/>
              <a:gd name="connsiteY619" fmla="*/ 1685315 h 6858000"/>
              <a:gd name="connsiteX620" fmla="*/ 1109416 w 7467600"/>
              <a:gd name="connsiteY620" fmla="*/ 2061663 h 6858000"/>
              <a:gd name="connsiteX621" fmla="*/ 1298300 w 7467600"/>
              <a:gd name="connsiteY621" fmla="*/ 2247742 h 6858000"/>
              <a:gd name="connsiteX622" fmla="*/ 1125871 w 7467600"/>
              <a:gd name="connsiteY622" fmla="*/ 1989513 h 6858000"/>
              <a:gd name="connsiteX623" fmla="*/ 981574 w 7467600"/>
              <a:gd name="connsiteY623" fmla="*/ 1783157 h 6858000"/>
              <a:gd name="connsiteX624" fmla="*/ 922198 w 7467600"/>
              <a:gd name="connsiteY624" fmla="*/ 1677437 h 6858000"/>
              <a:gd name="connsiteX625" fmla="*/ 869293 w 7467600"/>
              <a:gd name="connsiteY625" fmla="*/ 1583214 h 6858000"/>
              <a:gd name="connsiteX626" fmla="*/ 751431 w 7467600"/>
              <a:gd name="connsiteY626" fmla="*/ 1405731 h 6858000"/>
              <a:gd name="connsiteX627" fmla="*/ 655236 w 7467600"/>
              <a:gd name="connsiteY627" fmla="*/ 1268632 h 6858000"/>
              <a:gd name="connsiteX628" fmla="*/ 6516292 w 7467600"/>
              <a:gd name="connsiteY628" fmla="*/ 1263064 h 6858000"/>
              <a:gd name="connsiteX629" fmla="*/ 5736320 w 7467600"/>
              <a:gd name="connsiteY629" fmla="*/ 1501803 h 6858000"/>
              <a:gd name="connsiteX630" fmla="*/ 6516292 w 7467600"/>
              <a:gd name="connsiteY630" fmla="*/ 1263064 h 6858000"/>
              <a:gd name="connsiteX631" fmla="*/ 291466 w 7467600"/>
              <a:gd name="connsiteY631" fmla="*/ 1250369 h 6858000"/>
              <a:gd name="connsiteX632" fmla="*/ 323180 w 7467600"/>
              <a:gd name="connsiteY632" fmla="*/ 1435283 h 6858000"/>
              <a:gd name="connsiteX633" fmla="*/ 349381 w 7467600"/>
              <a:gd name="connsiteY633" fmla="*/ 1875041 h 6858000"/>
              <a:gd name="connsiteX634" fmla="*/ 374363 w 7467600"/>
              <a:gd name="connsiteY634" fmla="*/ 1506494 h 6858000"/>
              <a:gd name="connsiteX635" fmla="*/ 302168 w 7467600"/>
              <a:gd name="connsiteY635" fmla="*/ 1274495 h 6858000"/>
              <a:gd name="connsiteX636" fmla="*/ 291466 w 7467600"/>
              <a:gd name="connsiteY636" fmla="*/ 1250369 h 6858000"/>
              <a:gd name="connsiteX637" fmla="*/ 678222 w 7467600"/>
              <a:gd name="connsiteY637" fmla="*/ 1248670 h 6858000"/>
              <a:gd name="connsiteX638" fmla="*/ 775536 w 7467600"/>
              <a:gd name="connsiteY638" fmla="*/ 1388015 h 6858000"/>
              <a:gd name="connsiteX639" fmla="*/ 894529 w 7467600"/>
              <a:gd name="connsiteY639" fmla="*/ 1567739 h 6858000"/>
              <a:gd name="connsiteX640" fmla="*/ 948000 w 7467600"/>
              <a:gd name="connsiteY640" fmla="*/ 1663088 h 6858000"/>
              <a:gd name="connsiteX641" fmla="*/ 1006812 w 7467600"/>
              <a:gd name="connsiteY641" fmla="*/ 1767683 h 6858000"/>
              <a:gd name="connsiteX642" fmla="*/ 1149133 w 7467600"/>
              <a:gd name="connsiteY642" fmla="*/ 1971513 h 6858000"/>
              <a:gd name="connsiteX643" fmla="*/ 1333952 w 7467600"/>
              <a:gd name="connsiteY643" fmla="*/ 2251620 h 6858000"/>
              <a:gd name="connsiteX644" fmla="*/ 1337329 w 7467600"/>
              <a:gd name="connsiteY644" fmla="*/ 2258350 h 6858000"/>
              <a:gd name="connsiteX645" fmla="*/ 1014726 w 7467600"/>
              <a:gd name="connsiteY645" fmla="*/ 1615556 h 6858000"/>
              <a:gd name="connsiteX646" fmla="*/ 678222 w 7467600"/>
              <a:gd name="connsiteY646" fmla="*/ 1248670 h 6858000"/>
              <a:gd name="connsiteX647" fmla="*/ 6691602 w 7467600"/>
              <a:gd name="connsiteY647" fmla="*/ 1140573 h 6858000"/>
              <a:gd name="connsiteX648" fmla="*/ 6571100 w 7467600"/>
              <a:gd name="connsiteY648" fmla="*/ 1183662 h 6858000"/>
              <a:gd name="connsiteX649" fmla="*/ 6241687 w 7467600"/>
              <a:gd name="connsiteY649" fmla="*/ 1257600 h 6858000"/>
              <a:gd name="connsiteX650" fmla="*/ 5693009 w 7467600"/>
              <a:gd name="connsiteY650" fmla="*/ 1478256 h 6858000"/>
              <a:gd name="connsiteX651" fmla="*/ 6548420 w 7467600"/>
              <a:gd name="connsiteY651" fmla="*/ 1214599 h 6858000"/>
              <a:gd name="connsiteX652" fmla="*/ 6605473 w 7467600"/>
              <a:gd name="connsiteY652" fmla="*/ 1184686 h 6858000"/>
              <a:gd name="connsiteX653" fmla="*/ 6691602 w 7467600"/>
              <a:gd name="connsiteY653" fmla="*/ 1140573 h 6858000"/>
              <a:gd name="connsiteX654" fmla="*/ 4002475 w 7467600"/>
              <a:gd name="connsiteY654" fmla="*/ 1037802 h 6858000"/>
              <a:gd name="connsiteX655" fmla="*/ 4000324 w 7467600"/>
              <a:gd name="connsiteY655" fmla="*/ 1039362 h 6858000"/>
              <a:gd name="connsiteX656" fmla="*/ 4002862 w 7467600"/>
              <a:gd name="connsiteY656" fmla="*/ 1042866 h 6858000"/>
              <a:gd name="connsiteX657" fmla="*/ 4002475 w 7467600"/>
              <a:gd name="connsiteY657" fmla="*/ 1037802 h 6858000"/>
              <a:gd name="connsiteX658" fmla="*/ 506322 w 7467600"/>
              <a:gd name="connsiteY658" fmla="*/ 1020997 h 6858000"/>
              <a:gd name="connsiteX659" fmla="*/ 533068 w 7467600"/>
              <a:gd name="connsiteY659" fmla="*/ 1029409 h 6858000"/>
              <a:gd name="connsiteX660" fmla="*/ 1232525 w 7467600"/>
              <a:gd name="connsiteY660" fmla="*/ 1804675 h 6858000"/>
              <a:gd name="connsiteX661" fmla="*/ 1388858 w 7467600"/>
              <a:gd name="connsiteY661" fmla="*/ 2368011 h 6858000"/>
              <a:gd name="connsiteX662" fmla="*/ 1384098 w 7467600"/>
              <a:gd name="connsiteY662" fmla="*/ 2378125 h 6858000"/>
              <a:gd name="connsiteX663" fmla="*/ 1425393 w 7467600"/>
              <a:gd name="connsiteY663" fmla="*/ 2589124 h 6858000"/>
              <a:gd name="connsiteX664" fmla="*/ 1424001 w 7467600"/>
              <a:gd name="connsiteY664" fmla="*/ 2597541 h 6858000"/>
              <a:gd name="connsiteX665" fmla="*/ 2152729 w 7467600"/>
              <a:gd name="connsiteY665" fmla="*/ 2864487 h 6858000"/>
              <a:gd name="connsiteX666" fmla="*/ 2020609 w 7467600"/>
              <a:gd name="connsiteY666" fmla="*/ 2539671 h 6858000"/>
              <a:gd name="connsiteX667" fmla="*/ 2018920 w 7467600"/>
              <a:gd name="connsiteY667" fmla="*/ 2536309 h 6858000"/>
              <a:gd name="connsiteX668" fmla="*/ 1342441 w 7467600"/>
              <a:gd name="connsiteY668" fmla="*/ 1173017 h 6858000"/>
              <a:gd name="connsiteX669" fmla="*/ 1367925 w 7467600"/>
              <a:gd name="connsiteY669" fmla="*/ 1135648 h 6858000"/>
              <a:gd name="connsiteX670" fmla="*/ 1771401 w 7467600"/>
              <a:gd name="connsiteY670" fmla="*/ 1806673 h 6858000"/>
              <a:gd name="connsiteX671" fmla="*/ 1972385 w 7467600"/>
              <a:gd name="connsiteY671" fmla="*/ 2198735 h 6858000"/>
              <a:gd name="connsiteX672" fmla="*/ 2040892 w 7467600"/>
              <a:gd name="connsiteY672" fmla="*/ 2405205 h 6858000"/>
              <a:gd name="connsiteX673" fmla="*/ 2131689 w 7467600"/>
              <a:gd name="connsiteY673" fmla="*/ 1936926 h 6858000"/>
              <a:gd name="connsiteX674" fmla="*/ 2454820 w 7467600"/>
              <a:gd name="connsiteY674" fmla="*/ 1248808 h 6858000"/>
              <a:gd name="connsiteX675" fmla="*/ 2492512 w 7467600"/>
              <a:gd name="connsiteY675" fmla="*/ 1302920 h 6858000"/>
              <a:gd name="connsiteX676" fmla="*/ 2081216 w 7467600"/>
              <a:gd name="connsiteY676" fmla="*/ 2527513 h 6858000"/>
              <a:gd name="connsiteX677" fmla="*/ 2081211 w 7467600"/>
              <a:gd name="connsiteY677" fmla="*/ 2528916 h 6858000"/>
              <a:gd name="connsiteX678" fmla="*/ 2199067 w 7467600"/>
              <a:gd name="connsiteY678" fmla="*/ 2884061 h 6858000"/>
              <a:gd name="connsiteX679" fmla="*/ 3192586 w 7467600"/>
              <a:gd name="connsiteY679" fmla="*/ 3411496 h 6858000"/>
              <a:gd name="connsiteX680" fmla="*/ 3182620 w 7467600"/>
              <a:gd name="connsiteY680" fmla="*/ 3483279 h 6858000"/>
              <a:gd name="connsiteX681" fmla="*/ 2435119 w 7467600"/>
              <a:gd name="connsiteY681" fmla="*/ 3080173 h 6858000"/>
              <a:gd name="connsiteX682" fmla="*/ 2410152 w 7467600"/>
              <a:gd name="connsiteY682" fmla="*/ 3063751 h 6858000"/>
              <a:gd name="connsiteX683" fmla="*/ 2408099 w 7467600"/>
              <a:gd name="connsiteY683" fmla="*/ 3064403 h 6858000"/>
              <a:gd name="connsiteX684" fmla="*/ 2407218 w 7467600"/>
              <a:gd name="connsiteY684" fmla="*/ 3070324 h 6858000"/>
              <a:gd name="connsiteX685" fmla="*/ 2380138 w 7467600"/>
              <a:gd name="connsiteY685" fmla="*/ 3099341 h 6858000"/>
              <a:gd name="connsiteX686" fmla="*/ 1765923 w 7467600"/>
              <a:gd name="connsiteY686" fmla="*/ 3581043 h 6858000"/>
              <a:gd name="connsiteX687" fmla="*/ 1702258 w 7467600"/>
              <a:gd name="connsiteY687" fmla="*/ 3612286 h 6858000"/>
              <a:gd name="connsiteX688" fmla="*/ 1538370 w 7467600"/>
              <a:gd name="connsiteY688" fmla="*/ 3811804 h 6858000"/>
              <a:gd name="connsiteX689" fmla="*/ 542867 w 7467600"/>
              <a:gd name="connsiteY689" fmla="*/ 4944092 h 6858000"/>
              <a:gd name="connsiteX690" fmla="*/ 515800 w 7467600"/>
              <a:gd name="connsiteY690" fmla="*/ 4862180 h 6858000"/>
              <a:gd name="connsiteX691" fmla="*/ 909145 w 7467600"/>
              <a:gd name="connsiteY691" fmla="*/ 4199225 h 6858000"/>
              <a:gd name="connsiteX692" fmla="*/ 1214067 w 7467600"/>
              <a:gd name="connsiteY692" fmla="*/ 3908561 h 6858000"/>
              <a:gd name="connsiteX693" fmla="*/ 640967 w 7467600"/>
              <a:gd name="connsiteY693" fmla="*/ 4105601 h 6858000"/>
              <a:gd name="connsiteX694" fmla="*/ 112563 w 7467600"/>
              <a:gd name="connsiteY694" fmla="*/ 4396952 h 6858000"/>
              <a:gd name="connsiteX695" fmla="*/ 0 w 7467600"/>
              <a:gd name="connsiteY695" fmla="*/ 4466006 h 6858000"/>
              <a:gd name="connsiteX696" fmla="*/ 0 w 7467600"/>
              <a:gd name="connsiteY696" fmla="*/ 4233763 h 6858000"/>
              <a:gd name="connsiteX697" fmla="*/ 36881 w 7467600"/>
              <a:gd name="connsiteY697" fmla="*/ 4200118 h 6858000"/>
              <a:gd name="connsiteX698" fmla="*/ 910534 w 7467600"/>
              <a:gd name="connsiteY698" fmla="*/ 3629753 h 6858000"/>
              <a:gd name="connsiteX699" fmla="*/ 1578717 w 7467600"/>
              <a:gd name="connsiteY699" fmla="*/ 3575982 h 6858000"/>
              <a:gd name="connsiteX700" fmla="*/ 2338780 w 7467600"/>
              <a:gd name="connsiteY700" fmla="*/ 3033725 h 6858000"/>
              <a:gd name="connsiteX701" fmla="*/ 1807991 w 7467600"/>
              <a:gd name="connsiteY701" fmla="*/ 2807184 h 6858000"/>
              <a:gd name="connsiteX702" fmla="*/ 1416358 w 7467600"/>
              <a:gd name="connsiteY702" fmla="*/ 3112571 h 6858000"/>
              <a:gd name="connsiteX703" fmla="*/ 939066 w 7467600"/>
              <a:gd name="connsiteY703" fmla="*/ 3378798 h 6858000"/>
              <a:gd name="connsiteX704" fmla="*/ 115099 w 7467600"/>
              <a:gd name="connsiteY704" fmla="*/ 3607650 h 6858000"/>
              <a:gd name="connsiteX705" fmla="*/ 97284 w 7467600"/>
              <a:gd name="connsiteY705" fmla="*/ 3520393 h 6858000"/>
              <a:gd name="connsiteX706" fmla="*/ 922050 w 7467600"/>
              <a:gd name="connsiteY706" fmla="*/ 3074867 h 6858000"/>
              <a:gd name="connsiteX707" fmla="*/ 1405265 w 7467600"/>
              <a:gd name="connsiteY707" fmla="*/ 3016319 h 6858000"/>
              <a:gd name="connsiteX708" fmla="*/ 1407512 w 7467600"/>
              <a:gd name="connsiteY708" fmla="*/ 3018001 h 6858000"/>
              <a:gd name="connsiteX709" fmla="*/ 1726266 w 7467600"/>
              <a:gd name="connsiteY709" fmla="*/ 2777274 h 6858000"/>
              <a:gd name="connsiteX710" fmla="*/ 625390 w 7467600"/>
              <a:gd name="connsiteY710" fmla="*/ 2514541 h 6858000"/>
              <a:gd name="connsiteX711" fmla="*/ 619799 w 7467600"/>
              <a:gd name="connsiteY711" fmla="*/ 2527180 h 6858000"/>
              <a:gd name="connsiteX712" fmla="*/ 310030 w 7467600"/>
              <a:gd name="connsiteY712" fmla="*/ 2771818 h 6858000"/>
              <a:gd name="connsiteX713" fmla="*/ 173877 w 7467600"/>
              <a:gd name="connsiteY713" fmla="*/ 2937056 h 6858000"/>
              <a:gd name="connsiteX714" fmla="*/ 77889 w 7467600"/>
              <a:gd name="connsiteY714" fmla="*/ 3138440 h 6858000"/>
              <a:gd name="connsiteX715" fmla="*/ 0 w 7467600"/>
              <a:gd name="connsiteY715" fmla="*/ 3271395 h 6858000"/>
              <a:gd name="connsiteX716" fmla="*/ 0 w 7467600"/>
              <a:gd name="connsiteY716" fmla="*/ 3153002 h 6858000"/>
              <a:gd name="connsiteX717" fmla="*/ 2386 w 7467600"/>
              <a:gd name="connsiteY717" fmla="*/ 3149203 h 6858000"/>
              <a:gd name="connsiteX718" fmla="*/ 89753 w 7467600"/>
              <a:gd name="connsiteY718" fmla="*/ 2987702 h 6858000"/>
              <a:gd name="connsiteX719" fmla="*/ 76869 w 7467600"/>
              <a:gd name="connsiteY719" fmla="*/ 3005404 h 6858000"/>
              <a:gd name="connsiteX720" fmla="*/ 32049 w 7467600"/>
              <a:gd name="connsiteY720" fmla="*/ 3065814 h 6858000"/>
              <a:gd name="connsiteX721" fmla="*/ 0 w 7467600"/>
              <a:gd name="connsiteY721" fmla="*/ 3108744 h 6858000"/>
              <a:gd name="connsiteX722" fmla="*/ 0 w 7467600"/>
              <a:gd name="connsiteY722" fmla="*/ 3058059 h 6858000"/>
              <a:gd name="connsiteX723" fmla="*/ 7610 w 7467600"/>
              <a:gd name="connsiteY723" fmla="*/ 3047889 h 6858000"/>
              <a:gd name="connsiteX724" fmla="*/ 52419 w 7467600"/>
              <a:gd name="connsiteY724" fmla="*/ 2987479 h 6858000"/>
              <a:gd name="connsiteX725" fmla="*/ 59142 w 7467600"/>
              <a:gd name="connsiteY725" fmla="*/ 2978488 h 6858000"/>
              <a:gd name="connsiteX726" fmla="*/ 0 w 7467600"/>
              <a:gd name="connsiteY726" fmla="*/ 3015334 h 6858000"/>
              <a:gd name="connsiteX727" fmla="*/ 0 w 7467600"/>
              <a:gd name="connsiteY727" fmla="*/ 2914286 h 6858000"/>
              <a:gd name="connsiteX728" fmla="*/ 36383 w 7467600"/>
              <a:gd name="connsiteY728" fmla="*/ 2901128 h 6858000"/>
              <a:gd name="connsiteX729" fmla="*/ 156329 w 7467600"/>
              <a:gd name="connsiteY729" fmla="*/ 2840533 h 6858000"/>
              <a:gd name="connsiteX730" fmla="*/ 358355 w 7467600"/>
              <a:gd name="connsiteY730" fmla="*/ 2620471 h 6858000"/>
              <a:gd name="connsiteX731" fmla="*/ 510577 w 7467600"/>
              <a:gd name="connsiteY731" fmla="*/ 2501244 h 6858000"/>
              <a:gd name="connsiteX732" fmla="*/ 211967 w 7467600"/>
              <a:gd name="connsiteY732" fmla="*/ 2479171 h 6858000"/>
              <a:gd name="connsiteX733" fmla="*/ 0 w 7467600"/>
              <a:gd name="connsiteY733" fmla="*/ 2476398 h 6858000"/>
              <a:gd name="connsiteX734" fmla="*/ 0 w 7467600"/>
              <a:gd name="connsiteY734" fmla="*/ 2389189 h 6858000"/>
              <a:gd name="connsiteX735" fmla="*/ 103062 w 7467600"/>
              <a:gd name="connsiteY735" fmla="*/ 2389518 h 6858000"/>
              <a:gd name="connsiteX736" fmla="*/ 510734 w 7467600"/>
              <a:gd name="connsiteY736" fmla="*/ 2416201 h 6858000"/>
              <a:gd name="connsiteX737" fmla="*/ 279257 w 7467600"/>
              <a:gd name="connsiteY737" fmla="*/ 2092102 h 6858000"/>
              <a:gd name="connsiteX738" fmla="*/ 65265 w 7467600"/>
              <a:gd name="connsiteY738" fmla="*/ 2006049 h 6858000"/>
              <a:gd name="connsiteX739" fmla="*/ 0 w 7467600"/>
              <a:gd name="connsiteY739" fmla="*/ 1982532 h 6858000"/>
              <a:gd name="connsiteX740" fmla="*/ 0 w 7467600"/>
              <a:gd name="connsiteY740" fmla="*/ 1912789 h 6858000"/>
              <a:gd name="connsiteX741" fmla="*/ 97460 w 7467600"/>
              <a:gd name="connsiteY741" fmla="*/ 1953725 h 6858000"/>
              <a:gd name="connsiteX742" fmla="*/ 221272 w 7467600"/>
              <a:gd name="connsiteY742" fmla="*/ 1980766 h 6858000"/>
              <a:gd name="connsiteX743" fmla="*/ 116765 w 7467600"/>
              <a:gd name="connsiteY743" fmla="*/ 1911033 h 6858000"/>
              <a:gd name="connsiteX744" fmla="*/ 16405 w 7467600"/>
              <a:gd name="connsiteY744" fmla="*/ 1803412 h 6858000"/>
              <a:gd name="connsiteX745" fmla="*/ 0 w 7467600"/>
              <a:gd name="connsiteY745" fmla="*/ 1784777 h 6858000"/>
              <a:gd name="connsiteX746" fmla="*/ 0 w 7467600"/>
              <a:gd name="connsiteY746" fmla="*/ 1740082 h 6858000"/>
              <a:gd name="connsiteX747" fmla="*/ 39394 w 7467600"/>
              <a:gd name="connsiteY747" fmla="*/ 1784856 h 6858000"/>
              <a:gd name="connsiteX748" fmla="*/ 135813 w 7467600"/>
              <a:gd name="connsiteY748" fmla="*/ 1888838 h 6858000"/>
              <a:gd name="connsiteX749" fmla="*/ 242575 w 7467600"/>
              <a:gd name="connsiteY749" fmla="*/ 1958841 h 6858000"/>
              <a:gd name="connsiteX750" fmla="*/ 82197 w 7467600"/>
              <a:gd name="connsiteY750" fmla="*/ 1754826 h 6858000"/>
              <a:gd name="connsiteX751" fmla="*/ 0 w 7467600"/>
              <a:gd name="connsiteY751" fmla="*/ 1679650 h 6858000"/>
              <a:gd name="connsiteX752" fmla="*/ 0 w 7467600"/>
              <a:gd name="connsiteY752" fmla="*/ 1602463 h 6858000"/>
              <a:gd name="connsiteX753" fmla="*/ 84689 w 7467600"/>
              <a:gd name="connsiteY753" fmla="*/ 1677442 h 6858000"/>
              <a:gd name="connsiteX754" fmla="*/ 298437 w 7467600"/>
              <a:gd name="connsiteY754" fmla="*/ 1968019 h 6858000"/>
              <a:gd name="connsiteX755" fmla="*/ 227269 w 7467600"/>
              <a:gd name="connsiteY755" fmla="*/ 1114064 h 6858000"/>
              <a:gd name="connsiteX756" fmla="*/ 248003 w 7467600"/>
              <a:gd name="connsiteY756" fmla="*/ 1089613 h 6858000"/>
              <a:gd name="connsiteX757" fmla="*/ 427020 w 7467600"/>
              <a:gd name="connsiteY757" fmla="*/ 1619803 h 6858000"/>
              <a:gd name="connsiteX758" fmla="*/ 340345 w 7467600"/>
              <a:gd name="connsiteY758" fmla="*/ 2027739 h 6858000"/>
              <a:gd name="connsiteX759" fmla="*/ 360865 w 7467600"/>
              <a:gd name="connsiteY759" fmla="*/ 2044827 h 6858000"/>
              <a:gd name="connsiteX760" fmla="*/ 560414 w 7467600"/>
              <a:gd name="connsiteY760" fmla="*/ 2421457 h 6858000"/>
              <a:gd name="connsiteX761" fmla="*/ 1359703 w 7467600"/>
              <a:gd name="connsiteY761" fmla="*/ 2578554 h 6858000"/>
              <a:gd name="connsiteX762" fmla="*/ 1359422 w 7467600"/>
              <a:gd name="connsiteY762" fmla="*/ 2577994 h 6858000"/>
              <a:gd name="connsiteX763" fmla="*/ 828701 w 7467600"/>
              <a:gd name="connsiteY763" fmla="*/ 1839520 h 6858000"/>
              <a:gd name="connsiteX764" fmla="*/ 494427 w 7467600"/>
              <a:gd name="connsiteY764" fmla="*/ 1092333 h 6858000"/>
              <a:gd name="connsiteX765" fmla="*/ 506322 w 7467600"/>
              <a:gd name="connsiteY765" fmla="*/ 1020997 h 6858000"/>
              <a:gd name="connsiteX766" fmla="*/ 4570198 w 7467600"/>
              <a:gd name="connsiteY766" fmla="*/ 978081 h 6858000"/>
              <a:gd name="connsiteX767" fmla="*/ 4523691 w 7467600"/>
              <a:gd name="connsiteY767" fmla="*/ 1127776 h 6858000"/>
              <a:gd name="connsiteX768" fmla="*/ 4509875 w 7467600"/>
              <a:gd name="connsiteY768" fmla="*/ 1167552 h 6858000"/>
              <a:gd name="connsiteX769" fmla="*/ 4478168 w 7467600"/>
              <a:gd name="connsiteY769" fmla="*/ 1260735 h 6858000"/>
              <a:gd name="connsiteX770" fmla="*/ 4409309 w 7467600"/>
              <a:gd name="connsiteY770" fmla="*/ 1666996 h 6858000"/>
              <a:gd name="connsiteX771" fmla="*/ 4370031 w 7467600"/>
              <a:gd name="connsiteY771" fmla="*/ 1955666 h 6858000"/>
              <a:gd name="connsiteX772" fmla="*/ 4570198 w 7467600"/>
              <a:gd name="connsiteY772" fmla="*/ 978081 h 6858000"/>
              <a:gd name="connsiteX773" fmla="*/ 4557898 w 7467600"/>
              <a:gd name="connsiteY773" fmla="*/ 900011 h 6858000"/>
              <a:gd name="connsiteX774" fmla="*/ 4344840 w 7467600"/>
              <a:gd name="connsiteY774" fmla="*/ 1922038 h 6858000"/>
              <a:gd name="connsiteX775" fmla="*/ 4378710 w 7467600"/>
              <a:gd name="connsiteY775" fmla="*/ 1665516 h 6858000"/>
              <a:gd name="connsiteX776" fmla="*/ 4448798 w 7467600"/>
              <a:gd name="connsiteY776" fmla="*/ 1253024 h 6858000"/>
              <a:gd name="connsiteX777" fmla="*/ 4480315 w 7467600"/>
              <a:gd name="connsiteY777" fmla="*/ 1158454 h 6858000"/>
              <a:gd name="connsiteX778" fmla="*/ 4494133 w 7467600"/>
              <a:gd name="connsiteY778" fmla="*/ 1118676 h 6858000"/>
              <a:gd name="connsiteX779" fmla="*/ 4557898 w 7467600"/>
              <a:gd name="connsiteY779" fmla="*/ 900011 h 6858000"/>
              <a:gd name="connsiteX780" fmla="*/ 5870151 w 7467600"/>
              <a:gd name="connsiteY780" fmla="*/ 898890 h 6858000"/>
              <a:gd name="connsiteX781" fmla="*/ 5861335 w 7467600"/>
              <a:gd name="connsiteY781" fmla="*/ 899177 h 6858000"/>
              <a:gd name="connsiteX782" fmla="*/ 5843702 w 7467600"/>
              <a:gd name="connsiteY782" fmla="*/ 899748 h 6858000"/>
              <a:gd name="connsiteX783" fmla="*/ 5651107 w 7467600"/>
              <a:gd name="connsiteY783" fmla="*/ 920306 h 6858000"/>
              <a:gd name="connsiteX784" fmla="*/ 5459407 w 7467600"/>
              <a:gd name="connsiteY784" fmla="*/ 940975 h 6858000"/>
              <a:gd name="connsiteX785" fmla="*/ 5374846 w 7467600"/>
              <a:gd name="connsiteY785" fmla="*/ 941988 h 6858000"/>
              <a:gd name="connsiteX786" fmla="*/ 5256105 w 7467600"/>
              <a:gd name="connsiteY786" fmla="*/ 945632 h 6858000"/>
              <a:gd name="connsiteX787" fmla="*/ 5107071 w 7467600"/>
              <a:gd name="connsiteY787" fmla="*/ 969720 h 6858000"/>
              <a:gd name="connsiteX788" fmla="*/ 4998681 w 7467600"/>
              <a:gd name="connsiteY788" fmla="*/ 988771 h 6858000"/>
              <a:gd name="connsiteX789" fmla="*/ 5870151 w 7467600"/>
              <a:gd name="connsiteY789" fmla="*/ 898890 h 6858000"/>
              <a:gd name="connsiteX790" fmla="*/ 5504425 w 7467600"/>
              <a:gd name="connsiteY790" fmla="*/ 848067 h 6858000"/>
              <a:gd name="connsiteX791" fmla="*/ 4968849 w 7467600"/>
              <a:gd name="connsiteY791" fmla="*/ 962318 h 6858000"/>
              <a:gd name="connsiteX792" fmla="*/ 5104039 w 7467600"/>
              <a:gd name="connsiteY792" fmla="*/ 940634 h 6858000"/>
              <a:gd name="connsiteX793" fmla="*/ 5256311 w 7467600"/>
              <a:gd name="connsiteY793" fmla="*/ 916490 h 6858000"/>
              <a:gd name="connsiteX794" fmla="*/ 5377381 w 7467600"/>
              <a:gd name="connsiteY794" fmla="*/ 912671 h 6858000"/>
              <a:gd name="connsiteX795" fmla="*/ 5460148 w 7467600"/>
              <a:gd name="connsiteY795" fmla="*/ 911442 h 6858000"/>
              <a:gd name="connsiteX796" fmla="*/ 5648971 w 7467600"/>
              <a:gd name="connsiteY796" fmla="*/ 891331 h 6858000"/>
              <a:gd name="connsiteX797" fmla="*/ 5844807 w 7467600"/>
              <a:gd name="connsiteY797" fmla="*/ 870718 h 6858000"/>
              <a:gd name="connsiteX798" fmla="*/ 5862975 w 7467600"/>
              <a:gd name="connsiteY798" fmla="*/ 869756 h 6858000"/>
              <a:gd name="connsiteX799" fmla="*/ 5920887 w 7467600"/>
              <a:gd name="connsiteY799" fmla="*/ 865929 h 6858000"/>
              <a:gd name="connsiteX800" fmla="*/ 5504425 w 7467600"/>
              <a:gd name="connsiteY800" fmla="*/ 848067 h 6858000"/>
              <a:gd name="connsiteX801" fmla="*/ 3607114 w 7467600"/>
              <a:gd name="connsiteY801" fmla="*/ 467441 h 6858000"/>
              <a:gd name="connsiteX802" fmla="*/ 3296242 w 7467600"/>
              <a:gd name="connsiteY802" fmla="*/ 807991 h 6858000"/>
              <a:gd name="connsiteX803" fmla="*/ 3174674 w 7467600"/>
              <a:gd name="connsiteY803" fmla="*/ 919759 h 6858000"/>
              <a:gd name="connsiteX804" fmla="*/ 3042978 w 7467600"/>
              <a:gd name="connsiteY804" fmla="*/ 1054894 h 6858000"/>
              <a:gd name="connsiteX805" fmla="*/ 2968914 w 7467600"/>
              <a:gd name="connsiteY805" fmla="*/ 1133756 h 6858000"/>
              <a:gd name="connsiteX806" fmla="*/ 3103823 w 7467600"/>
              <a:gd name="connsiteY806" fmla="*/ 1026814 h 6858000"/>
              <a:gd name="connsiteX807" fmla="*/ 3607114 w 7467600"/>
              <a:gd name="connsiteY807" fmla="*/ 467441 h 6858000"/>
              <a:gd name="connsiteX808" fmla="*/ 3744487 w 7467600"/>
              <a:gd name="connsiteY808" fmla="*/ 383136 h 6858000"/>
              <a:gd name="connsiteX809" fmla="*/ 3970213 w 7467600"/>
              <a:gd name="connsiteY809" fmla="*/ 995559 h 6858000"/>
              <a:gd name="connsiteX810" fmla="*/ 3744487 w 7467600"/>
              <a:gd name="connsiteY810" fmla="*/ 383136 h 6858000"/>
              <a:gd name="connsiteX811" fmla="*/ 3624562 w 7467600"/>
              <a:gd name="connsiteY811" fmla="*/ 367041 h 6858000"/>
              <a:gd name="connsiteX812" fmla="*/ 3489712 w 7467600"/>
              <a:gd name="connsiteY812" fmla="*/ 485386 h 6858000"/>
              <a:gd name="connsiteX813" fmla="*/ 3182994 w 7467600"/>
              <a:gd name="connsiteY813" fmla="*/ 828265 h 6858000"/>
              <a:gd name="connsiteX814" fmla="*/ 2892114 w 7467600"/>
              <a:gd name="connsiteY814" fmla="*/ 1172635 h 6858000"/>
              <a:gd name="connsiteX815" fmla="*/ 3021459 w 7467600"/>
              <a:gd name="connsiteY815" fmla="*/ 1035385 h 6858000"/>
              <a:gd name="connsiteX816" fmla="*/ 3153873 w 7467600"/>
              <a:gd name="connsiteY816" fmla="*/ 898971 h 6858000"/>
              <a:gd name="connsiteX817" fmla="*/ 3276511 w 7467600"/>
              <a:gd name="connsiteY817" fmla="*/ 786423 h 6858000"/>
              <a:gd name="connsiteX818" fmla="*/ 3584154 w 7467600"/>
              <a:gd name="connsiteY818" fmla="*/ 448218 h 6858000"/>
              <a:gd name="connsiteX819" fmla="*/ 3624562 w 7467600"/>
              <a:gd name="connsiteY819" fmla="*/ 367041 h 6858000"/>
              <a:gd name="connsiteX820" fmla="*/ 3766672 w 7467600"/>
              <a:gd name="connsiteY820" fmla="*/ 359429 h 6858000"/>
              <a:gd name="connsiteX821" fmla="*/ 3996338 w 7467600"/>
              <a:gd name="connsiteY821" fmla="*/ 968237 h 6858000"/>
              <a:gd name="connsiteX822" fmla="*/ 3766672 w 7467600"/>
              <a:gd name="connsiteY822" fmla="*/ 359429 h 6858000"/>
              <a:gd name="connsiteX823" fmla="*/ 5805386 w 7467600"/>
              <a:gd name="connsiteY823" fmla="*/ 239240 h 6858000"/>
              <a:gd name="connsiteX824" fmla="*/ 5736947 w 7467600"/>
              <a:gd name="connsiteY824" fmla="*/ 261367 h 6858000"/>
              <a:gd name="connsiteX825" fmla="*/ 5427012 w 7467600"/>
              <a:gd name="connsiteY825" fmla="*/ 311272 h 6858000"/>
              <a:gd name="connsiteX826" fmla="*/ 5147818 w 7467600"/>
              <a:gd name="connsiteY826" fmla="*/ 322112 h 6858000"/>
              <a:gd name="connsiteX827" fmla="*/ 5060854 w 7467600"/>
              <a:gd name="connsiteY827" fmla="*/ 311882 h 6858000"/>
              <a:gd name="connsiteX828" fmla="*/ 4945989 w 7467600"/>
              <a:gd name="connsiteY828" fmla="*/ 300516 h 6858000"/>
              <a:gd name="connsiteX829" fmla="*/ 5410479 w 7467600"/>
              <a:gd name="connsiteY829" fmla="*/ 348434 h 6858000"/>
              <a:gd name="connsiteX830" fmla="*/ 5805386 w 7467600"/>
              <a:gd name="connsiteY830" fmla="*/ 239240 h 6858000"/>
              <a:gd name="connsiteX831" fmla="*/ 5905192 w 7467600"/>
              <a:gd name="connsiteY831" fmla="*/ 163079 h 6858000"/>
              <a:gd name="connsiteX832" fmla="*/ 5865655 w 7467600"/>
              <a:gd name="connsiteY832" fmla="*/ 171901 h 6858000"/>
              <a:gd name="connsiteX833" fmla="*/ 5259740 w 7467600"/>
              <a:gd name="connsiteY833" fmla="*/ 257013 h 6858000"/>
              <a:gd name="connsiteX834" fmla="*/ 5208466 w 7467600"/>
              <a:gd name="connsiteY834" fmla="*/ 257550 h 6858000"/>
              <a:gd name="connsiteX835" fmla="*/ 4980204 w 7467600"/>
              <a:gd name="connsiteY835" fmla="*/ 271903 h 6858000"/>
              <a:gd name="connsiteX836" fmla="*/ 5068068 w 7467600"/>
              <a:gd name="connsiteY836" fmla="*/ 282244 h 6858000"/>
              <a:gd name="connsiteX837" fmla="*/ 5153231 w 7467600"/>
              <a:gd name="connsiteY837" fmla="*/ 292240 h 6858000"/>
              <a:gd name="connsiteX838" fmla="*/ 5426491 w 7467600"/>
              <a:gd name="connsiteY838" fmla="*/ 281128 h 6858000"/>
              <a:gd name="connsiteX839" fmla="*/ 5731212 w 7467600"/>
              <a:gd name="connsiteY839" fmla="*/ 231951 h 6858000"/>
              <a:gd name="connsiteX840" fmla="*/ 5905192 w 7467600"/>
              <a:gd name="connsiteY840" fmla="*/ 163079 h 6858000"/>
              <a:gd name="connsiteX841" fmla="*/ 5944437 w 7467600"/>
              <a:gd name="connsiteY841" fmla="*/ 113829 h 6858000"/>
              <a:gd name="connsiteX842" fmla="*/ 5825032 w 7467600"/>
              <a:gd name="connsiteY842" fmla="*/ 146405 h 6858000"/>
              <a:gd name="connsiteX843" fmla="*/ 4955599 w 7467600"/>
              <a:gd name="connsiteY843" fmla="*/ 247008 h 6858000"/>
              <a:gd name="connsiteX844" fmla="*/ 5210104 w 7467600"/>
              <a:gd name="connsiteY844" fmla="*/ 228123 h 6858000"/>
              <a:gd name="connsiteX845" fmla="*/ 5261015 w 7467600"/>
              <a:gd name="connsiteY845" fmla="*/ 227087 h 6858000"/>
              <a:gd name="connsiteX846" fmla="*/ 5861181 w 7467600"/>
              <a:gd name="connsiteY846" fmla="*/ 143093 h 6858000"/>
              <a:gd name="connsiteX847" fmla="*/ 5961252 w 7467600"/>
              <a:gd name="connsiteY847" fmla="*/ 114820 h 6858000"/>
              <a:gd name="connsiteX848" fmla="*/ 5944437 w 7467600"/>
              <a:gd name="connsiteY848" fmla="*/ 113829 h 6858000"/>
              <a:gd name="connsiteX849" fmla="*/ 3882765 w 7467600"/>
              <a:gd name="connsiteY849" fmla="*/ 0 h 6858000"/>
              <a:gd name="connsiteX850" fmla="*/ 3995099 w 7467600"/>
              <a:gd name="connsiteY850" fmla="*/ 0 h 6858000"/>
              <a:gd name="connsiteX851" fmla="*/ 4163818 w 7467600"/>
              <a:gd name="connsiteY851" fmla="*/ 234104 h 6858000"/>
              <a:gd name="connsiteX852" fmla="*/ 4172099 w 7467600"/>
              <a:gd name="connsiteY852" fmla="*/ 234207 h 6858000"/>
              <a:gd name="connsiteX853" fmla="*/ 4784282 w 7467600"/>
              <a:gd name="connsiteY853" fmla="*/ 276561 h 6858000"/>
              <a:gd name="connsiteX854" fmla="*/ 4801687 w 7467600"/>
              <a:gd name="connsiteY854" fmla="*/ 267764 h 6858000"/>
              <a:gd name="connsiteX855" fmla="*/ 6082788 w 7467600"/>
              <a:gd name="connsiteY855" fmla="*/ 64119 h 6858000"/>
              <a:gd name="connsiteX856" fmla="*/ 6099442 w 7467600"/>
              <a:gd name="connsiteY856" fmla="*/ 82568 h 6858000"/>
              <a:gd name="connsiteX857" fmla="*/ 4804137 w 7467600"/>
              <a:gd name="connsiteY857" fmla="*/ 320931 h 6858000"/>
              <a:gd name="connsiteX858" fmla="*/ 4227047 w 7467600"/>
              <a:gd name="connsiteY858" fmla="*/ 313415 h 6858000"/>
              <a:gd name="connsiteX859" fmla="*/ 4346041 w 7467600"/>
              <a:gd name="connsiteY859" fmla="*/ 456086 h 6858000"/>
              <a:gd name="connsiteX860" fmla="*/ 4870967 w 7467600"/>
              <a:gd name="connsiteY860" fmla="*/ 963061 h 6858000"/>
              <a:gd name="connsiteX861" fmla="*/ 4889647 w 7467600"/>
              <a:gd name="connsiteY861" fmla="*/ 957147 h 6858000"/>
              <a:gd name="connsiteX862" fmla="*/ 5422504 w 7467600"/>
              <a:gd name="connsiteY862" fmla="*/ 805191 h 6858000"/>
              <a:gd name="connsiteX863" fmla="*/ 6087656 w 7467600"/>
              <a:gd name="connsiteY863" fmla="*/ 826703 h 6858000"/>
              <a:gd name="connsiteX864" fmla="*/ 6058717 w 7467600"/>
              <a:gd name="connsiteY864" fmla="*/ 865992 h 6858000"/>
              <a:gd name="connsiteX865" fmla="*/ 4974153 w 7467600"/>
              <a:gd name="connsiteY865" fmla="*/ 1045456 h 6858000"/>
              <a:gd name="connsiteX866" fmla="*/ 5627835 w 7467600"/>
              <a:gd name="connsiteY866" fmla="*/ 1472077 h 6858000"/>
              <a:gd name="connsiteX867" fmla="*/ 5629817 w 7467600"/>
              <a:gd name="connsiteY867" fmla="*/ 1471412 h 6858000"/>
              <a:gd name="connsiteX868" fmla="*/ 5634124 w 7467600"/>
              <a:gd name="connsiteY868" fmla="*/ 1470572 h 6858000"/>
              <a:gd name="connsiteX869" fmla="*/ 5755832 w 7467600"/>
              <a:gd name="connsiteY869" fmla="*/ 1383886 h 6858000"/>
              <a:gd name="connsiteX870" fmla="*/ 6014186 w 7467600"/>
              <a:gd name="connsiteY870" fmla="*/ 1279799 h 6858000"/>
              <a:gd name="connsiteX871" fmla="*/ 6901619 w 7467600"/>
              <a:gd name="connsiteY871" fmla="*/ 1047874 h 6858000"/>
              <a:gd name="connsiteX872" fmla="*/ 6931566 w 7467600"/>
              <a:gd name="connsiteY872" fmla="*/ 1062034 h 6858000"/>
              <a:gd name="connsiteX873" fmla="*/ 5790982 w 7467600"/>
              <a:gd name="connsiteY873" fmla="*/ 1561380 h 6858000"/>
              <a:gd name="connsiteX874" fmla="*/ 6188971 w 7467600"/>
              <a:gd name="connsiteY874" fmla="*/ 1755168 h 6858000"/>
              <a:gd name="connsiteX875" fmla="*/ 6202446 w 7467600"/>
              <a:gd name="connsiteY875" fmla="*/ 1752268 h 6858000"/>
              <a:gd name="connsiteX876" fmla="*/ 7179560 w 7467600"/>
              <a:gd name="connsiteY876" fmla="*/ 1467551 h 6858000"/>
              <a:gd name="connsiteX877" fmla="*/ 7158730 w 7467600"/>
              <a:gd name="connsiteY877" fmla="*/ 1507835 h 6858000"/>
              <a:gd name="connsiteX878" fmla="*/ 6326959 w 7467600"/>
              <a:gd name="connsiteY878" fmla="*/ 1817686 h 6858000"/>
              <a:gd name="connsiteX879" fmla="*/ 6537433 w 7467600"/>
              <a:gd name="connsiteY879" fmla="*/ 1907790 h 6858000"/>
              <a:gd name="connsiteX880" fmla="*/ 6550221 w 7467600"/>
              <a:gd name="connsiteY880" fmla="*/ 1910729 h 6858000"/>
              <a:gd name="connsiteX881" fmla="*/ 6964438 w 7467600"/>
              <a:gd name="connsiteY881" fmla="*/ 2209505 h 6858000"/>
              <a:gd name="connsiteX882" fmla="*/ 7367862 w 7467600"/>
              <a:gd name="connsiteY882" fmla="*/ 2806833 h 6858000"/>
              <a:gd name="connsiteX883" fmla="*/ 7364329 w 7467600"/>
              <a:gd name="connsiteY883" fmla="*/ 2826907 h 6858000"/>
              <a:gd name="connsiteX884" fmla="*/ 7290545 w 7467600"/>
              <a:gd name="connsiteY884" fmla="*/ 2850663 h 6858000"/>
              <a:gd name="connsiteX885" fmla="*/ 6472036 w 7467600"/>
              <a:gd name="connsiteY885" fmla="*/ 1959003 h 6858000"/>
              <a:gd name="connsiteX886" fmla="*/ 5792897 w 7467600"/>
              <a:gd name="connsiteY886" fmla="*/ 1647747 h 6858000"/>
              <a:gd name="connsiteX887" fmla="*/ 5842751 w 7467600"/>
              <a:gd name="connsiteY887" fmla="*/ 1816112 h 6858000"/>
              <a:gd name="connsiteX888" fmla="*/ 5847424 w 7467600"/>
              <a:gd name="connsiteY888" fmla="*/ 1815776 h 6858000"/>
              <a:gd name="connsiteX889" fmla="*/ 6399821 w 7467600"/>
              <a:gd name="connsiteY889" fmla="*/ 2344799 h 6858000"/>
              <a:gd name="connsiteX890" fmla="*/ 6323232 w 7467600"/>
              <a:gd name="connsiteY890" fmla="*/ 2389634 h 6858000"/>
              <a:gd name="connsiteX891" fmla="*/ 5942958 w 7467600"/>
              <a:gd name="connsiteY891" fmla="*/ 2077708 h 6858000"/>
              <a:gd name="connsiteX892" fmla="*/ 5921559 w 7467600"/>
              <a:gd name="connsiteY892" fmla="*/ 2378596 h 6858000"/>
              <a:gd name="connsiteX893" fmla="*/ 5817651 w 7467600"/>
              <a:gd name="connsiteY893" fmla="*/ 3023919 h 6858000"/>
              <a:gd name="connsiteX894" fmla="*/ 5729634 w 7467600"/>
              <a:gd name="connsiteY894" fmla="*/ 3051849 h 6858000"/>
              <a:gd name="connsiteX895" fmla="*/ 5611018 w 7467600"/>
              <a:gd name="connsiteY895" fmla="*/ 2316769 h 6858000"/>
              <a:gd name="connsiteX896" fmla="*/ 5687608 w 7467600"/>
              <a:gd name="connsiteY896" fmla="*/ 2039972 h 6858000"/>
              <a:gd name="connsiteX897" fmla="*/ 5657554 w 7467600"/>
              <a:gd name="connsiteY897" fmla="*/ 1576445 h 6858000"/>
              <a:gd name="connsiteX898" fmla="*/ 5150475 w 7467600"/>
              <a:gd name="connsiteY898" fmla="*/ 1274012 h 6858000"/>
              <a:gd name="connsiteX899" fmla="*/ 5349142 w 7467600"/>
              <a:gd name="connsiteY899" fmla="*/ 2204405 h 6858000"/>
              <a:gd name="connsiteX900" fmla="*/ 5262214 w 7467600"/>
              <a:gd name="connsiteY900" fmla="*/ 2233836 h 6858000"/>
              <a:gd name="connsiteX901" fmla="*/ 4981539 w 7467600"/>
              <a:gd name="connsiteY901" fmla="*/ 1542201 h 6858000"/>
              <a:gd name="connsiteX902" fmla="*/ 4958461 w 7467600"/>
              <a:gd name="connsiteY902" fmla="*/ 1136957 h 6858000"/>
              <a:gd name="connsiteX903" fmla="*/ 4655015 w 7467600"/>
              <a:gd name="connsiteY903" fmla="*/ 891426 h 6858000"/>
              <a:gd name="connsiteX904" fmla="*/ 4348002 w 7467600"/>
              <a:gd name="connsiteY904" fmla="*/ 2205895 h 6858000"/>
              <a:gd name="connsiteX905" fmla="*/ 4262250 w 7467600"/>
              <a:gd name="connsiteY905" fmla="*/ 2219972 h 6858000"/>
              <a:gd name="connsiteX906" fmla="*/ 4550611 w 7467600"/>
              <a:gd name="connsiteY906" fmla="*/ 817540 h 6858000"/>
              <a:gd name="connsiteX907" fmla="*/ 4564418 w 7467600"/>
              <a:gd name="connsiteY907" fmla="*/ 808293 h 6858000"/>
              <a:gd name="connsiteX908" fmla="*/ 4266388 w 7467600"/>
              <a:gd name="connsiteY908" fmla="*/ 500083 h 6858000"/>
              <a:gd name="connsiteX909" fmla="*/ 4032842 w 7467600"/>
              <a:gd name="connsiteY909" fmla="*/ 211809 h 6858000"/>
              <a:gd name="connsiteX910" fmla="*/ 3882765 w 7467600"/>
              <a:gd name="connsiteY910" fmla="*/ 0 h 6858000"/>
              <a:gd name="connsiteX911" fmla="*/ 3721337 w 7467600"/>
              <a:gd name="connsiteY911" fmla="*/ 0 h 6858000"/>
              <a:gd name="connsiteX912" fmla="*/ 3797544 w 7467600"/>
              <a:gd name="connsiteY912" fmla="*/ 0 h 6858000"/>
              <a:gd name="connsiteX913" fmla="*/ 3775734 w 7467600"/>
              <a:gd name="connsiteY913" fmla="*/ 95131 h 6858000"/>
              <a:gd name="connsiteX914" fmla="*/ 3724807 w 7467600"/>
              <a:gd name="connsiteY914" fmla="*/ 272257 h 6858000"/>
              <a:gd name="connsiteX915" fmla="*/ 3726844 w 7467600"/>
              <a:gd name="connsiteY915" fmla="*/ 282988 h 6858000"/>
              <a:gd name="connsiteX916" fmla="*/ 3742664 w 7467600"/>
              <a:gd name="connsiteY916" fmla="*/ 279918 h 6858000"/>
              <a:gd name="connsiteX917" fmla="*/ 4103910 w 7467600"/>
              <a:gd name="connsiteY917" fmla="*/ 1161917 h 6858000"/>
              <a:gd name="connsiteX918" fmla="*/ 4020269 w 7467600"/>
              <a:gd name="connsiteY918" fmla="*/ 1200406 h 6858000"/>
              <a:gd name="connsiteX919" fmla="*/ 3674882 w 7467600"/>
              <a:gd name="connsiteY919" fmla="*/ 488524 h 6858000"/>
              <a:gd name="connsiteX920" fmla="*/ 3132682 w 7467600"/>
              <a:gd name="connsiteY920" fmla="*/ 1072284 h 6858000"/>
              <a:gd name="connsiteX921" fmla="*/ 2716346 w 7467600"/>
              <a:gd name="connsiteY921" fmla="*/ 1276376 h 6858000"/>
              <a:gd name="connsiteX922" fmla="*/ 2716772 w 7467600"/>
              <a:gd name="connsiteY922" fmla="*/ 1255462 h 6858000"/>
              <a:gd name="connsiteX923" fmla="*/ 3471096 w 7467600"/>
              <a:gd name="connsiteY923" fmla="*/ 437072 h 6858000"/>
              <a:gd name="connsiteX924" fmla="*/ 3639057 w 7467600"/>
              <a:gd name="connsiteY924" fmla="*/ 286334 h 6858000"/>
              <a:gd name="connsiteX925" fmla="*/ 3640309 w 7467600"/>
              <a:gd name="connsiteY925" fmla="*/ 284664 h 6858000"/>
              <a:gd name="connsiteX926" fmla="*/ 3646022 w 7467600"/>
              <a:gd name="connsiteY926" fmla="*/ 276711 h 6858000"/>
              <a:gd name="connsiteX927" fmla="*/ 3707943 w 7467600"/>
              <a:gd name="connsiteY927" fmla="*/ 65958 h 6858000"/>
              <a:gd name="connsiteX928" fmla="*/ 3721337 w 7467600"/>
              <a:gd name="connsiteY928" fmla="*/ 0 h 6858000"/>
              <a:gd name="connsiteX929" fmla="*/ 2867960 w 7467600"/>
              <a:gd name="connsiteY929" fmla="*/ 0 h 6858000"/>
              <a:gd name="connsiteX930" fmla="*/ 2926351 w 7467600"/>
              <a:gd name="connsiteY930" fmla="*/ 0 h 6858000"/>
              <a:gd name="connsiteX931" fmla="*/ 2902823 w 7467600"/>
              <a:gd name="connsiteY931" fmla="*/ 262929 h 6858000"/>
              <a:gd name="connsiteX932" fmla="*/ 2940663 w 7467600"/>
              <a:gd name="connsiteY932" fmla="*/ 140884 h 6858000"/>
              <a:gd name="connsiteX933" fmla="*/ 2947039 w 7467600"/>
              <a:gd name="connsiteY933" fmla="*/ 122524 h 6858000"/>
              <a:gd name="connsiteX934" fmla="*/ 2984316 w 7467600"/>
              <a:gd name="connsiteY934" fmla="*/ 0 h 6858000"/>
              <a:gd name="connsiteX935" fmla="*/ 3016114 w 7467600"/>
              <a:gd name="connsiteY935" fmla="*/ 0 h 6858000"/>
              <a:gd name="connsiteX936" fmla="*/ 2979949 w 7467600"/>
              <a:gd name="connsiteY936" fmla="*/ 119274 h 6858000"/>
              <a:gd name="connsiteX937" fmla="*/ 3023879 w 7467600"/>
              <a:gd name="connsiteY937" fmla="*/ 0 h 6858000"/>
              <a:gd name="connsiteX938" fmla="*/ 3105400 w 7467600"/>
              <a:gd name="connsiteY938" fmla="*/ 0 h 6858000"/>
              <a:gd name="connsiteX939" fmla="*/ 3094669 w 7467600"/>
              <a:gd name="connsiteY939" fmla="*/ 30308 h 6858000"/>
              <a:gd name="connsiteX940" fmla="*/ 2901945 w 7467600"/>
              <a:gd name="connsiteY940" fmla="*/ 466538 h 6858000"/>
              <a:gd name="connsiteX941" fmla="*/ 2815209 w 7467600"/>
              <a:gd name="connsiteY941" fmla="*/ 497361 h 6858000"/>
              <a:gd name="connsiteX942" fmla="*/ 2844845 w 7467600"/>
              <a:gd name="connsiteY942" fmla="*/ 127638 h 6858000"/>
              <a:gd name="connsiteX943" fmla="*/ 2867960 w 7467600"/>
              <a:gd name="connsiteY943" fmla="*/ 0 h 6858000"/>
              <a:gd name="connsiteX944" fmla="*/ 1057230 w 7467600"/>
              <a:gd name="connsiteY944" fmla="*/ 0 h 6858000"/>
              <a:gd name="connsiteX945" fmla="*/ 1111003 w 7467600"/>
              <a:gd name="connsiteY945" fmla="*/ 0 h 6858000"/>
              <a:gd name="connsiteX946" fmla="*/ 1125553 w 7467600"/>
              <a:gd name="connsiteY946" fmla="*/ 52588 h 6858000"/>
              <a:gd name="connsiteX947" fmla="*/ 1304276 w 7467600"/>
              <a:gd name="connsiteY947" fmla="*/ 476275 h 6858000"/>
              <a:gd name="connsiteX948" fmla="*/ 1492066 w 7467600"/>
              <a:gd name="connsiteY948" fmla="*/ 886333 h 6858000"/>
              <a:gd name="connsiteX949" fmla="*/ 1423698 w 7467600"/>
              <a:gd name="connsiteY949" fmla="*/ 710817 h 6858000"/>
              <a:gd name="connsiteX950" fmla="*/ 1357609 w 7467600"/>
              <a:gd name="connsiteY950" fmla="*/ 532892 h 6858000"/>
              <a:gd name="connsiteX951" fmla="*/ 1309550 w 7467600"/>
              <a:gd name="connsiteY951" fmla="*/ 374031 h 6858000"/>
              <a:gd name="connsiteX952" fmla="*/ 1193673 w 7467600"/>
              <a:gd name="connsiteY952" fmla="*/ 49533 h 6858000"/>
              <a:gd name="connsiteX953" fmla="*/ 1164391 w 7467600"/>
              <a:gd name="connsiteY953" fmla="*/ 0 h 6858000"/>
              <a:gd name="connsiteX954" fmla="*/ 1200666 w 7467600"/>
              <a:gd name="connsiteY954" fmla="*/ 0 h 6858000"/>
              <a:gd name="connsiteX955" fmla="*/ 1223408 w 7467600"/>
              <a:gd name="connsiteY955" fmla="*/ 38996 h 6858000"/>
              <a:gd name="connsiteX956" fmla="*/ 1339635 w 7467600"/>
              <a:gd name="connsiteY956" fmla="*/ 365517 h 6858000"/>
              <a:gd name="connsiteX957" fmla="*/ 1387469 w 7467600"/>
              <a:gd name="connsiteY957" fmla="*/ 523079 h 6858000"/>
              <a:gd name="connsiteX958" fmla="*/ 1452685 w 7467600"/>
              <a:gd name="connsiteY958" fmla="*/ 699806 h 6858000"/>
              <a:gd name="connsiteX959" fmla="*/ 1492092 w 7467600"/>
              <a:gd name="connsiteY959" fmla="*/ 800424 h 6858000"/>
              <a:gd name="connsiteX960" fmla="*/ 1455302 w 7467600"/>
              <a:gd name="connsiteY960" fmla="*/ 632913 h 6858000"/>
              <a:gd name="connsiteX961" fmla="*/ 1222336 w 7467600"/>
              <a:gd name="connsiteY961" fmla="*/ 9480 h 6858000"/>
              <a:gd name="connsiteX962" fmla="*/ 1214634 w 7467600"/>
              <a:gd name="connsiteY962" fmla="*/ 0 h 6858000"/>
              <a:gd name="connsiteX963" fmla="*/ 1289827 w 7467600"/>
              <a:gd name="connsiteY963" fmla="*/ 0 h 6858000"/>
              <a:gd name="connsiteX964" fmla="*/ 1321076 w 7467600"/>
              <a:gd name="connsiteY964" fmla="*/ 59722 h 6858000"/>
              <a:gd name="connsiteX965" fmla="*/ 1512579 w 7467600"/>
              <a:gd name="connsiteY965" fmla="*/ 626441 h 6858000"/>
              <a:gd name="connsiteX966" fmla="*/ 1506076 w 7467600"/>
              <a:gd name="connsiteY966" fmla="*/ 1089289 h 6858000"/>
              <a:gd name="connsiteX967" fmla="*/ 1486346 w 7467600"/>
              <a:gd name="connsiteY967" fmla="*/ 1079919 h 6858000"/>
              <a:gd name="connsiteX968" fmla="*/ 1070511 w 7467600"/>
              <a:gd name="connsiteY968" fmla="*/ 48609 h 6858000"/>
              <a:gd name="connsiteX969" fmla="*/ 1057230 w 7467600"/>
              <a:gd name="connsiteY969" fmla="*/ 0 h 6858000"/>
              <a:gd name="connsiteX970" fmla="*/ 43151 w 7467600"/>
              <a:gd name="connsiteY970" fmla="*/ 0 h 6858000"/>
              <a:gd name="connsiteX971" fmla="*/ 95283 w 7467600"/>
              <a:gd name="connsiteY971" fmla="*/ 0 h 6858000"/>
              <a:gd name="connsiteX972" fmla="*/ 300708 w 7467600"/>
              <a:gd name="connsiteY972" fmla="*/ 154571 h 6858000"/>
              <a:gd name="connsiteX973" fmla="*/ 530414 w 7467600"/>
              <a:gd name="connsiteY973" fmla="*/ 354673 h 6858000"/>
              <a:gd name="connsiteX974" fmla="*/ 333785 w 7467600"/>
              <a:gd name="connsiteY974" fmla="*/ 161564 h 6858000"/>
              <a:gd name="connsiteX975" fmla="*/ 147005 w 7467600"/>
              <a:gd name="connsiteY975" fmla="*/ 0 h 6858000"/>
              <a:gd name="connsiteX976" fmla="*/ 272509 w 7467600"/>
              <a:gd name="connsiteY976" fmla="*/ 0 h 6858000"/>
              <a:gd name="connsiteX977" fmla="*/ 326276 w 7467600"/>
              <a:gd name="connsiteY977" fmla="*/ 45847 h 6858000"/>
              <a:gd name="connsiteX978" fmla="*/ 823759 w 7467600"/>
              <a:gd name="connsiteY978" fmla="*/ 574145 h 6858000"/>
              <a:gd name="connsiteX979" fmla="*/ 811254 w 7467600"/>
              <a:gd name="connsiteY979" fmla="*/ 665546 h 6858000"/>
              <a:gd name="connsiteX980" fmla="*/ 154042 w 7467600"/>
              <a:gd name="connsiteY980" fmla="*/ 261522 h 6858000"/>
              <a:gd name="connsiteX981" fmla="*/ 13550 w 7467600"/>
              <a:gd name="connsiteY981" fmla="*/ 158423 h 6858000"/>
              <a:gd name="connsiteX982" fmla="*/ 0 w 7467600"/>
              <a:gd name="connsiteY982" fmla="*/ 146618 h 6858000"/>
              <a:gd name="connsiteX983" fmla="*/ 0 w 7467600"/>
              <a:gd name="connsiteY983" fmla="*/ 59161 h 6858000"/>
              <a:gd name="connsiteX984" fmla="*/ 45427 w 7467600"/>
              <a:gd name="connsiteY984" fmla="*/ 101078 h 6858000"/>
              <a:gd name="connsiteX985" fmla="*/ 630103 w 7467600"/>
              <a:gd name="connsiteY985" fmla="*/ 485885 h 6858000"/>
              <a:gd name="connsiteX986" fmla="*/ 532040 w 7467600"/>
              <a:gd name="connsiteY986" fmla="*/ 399359 h 6858000"/>
              <a:gd name="connsiteX987" fmla="*/ 517618 w 7467600"/>
              <a:gd name="connsiteY987" fmla="*/ 385726 h 6858000"/>
              <a:gd name="connsiteX988" fmla="*/ 285074 w 7467600"/>
              <a:gd name="connsiteY988" fmla="*/ 182755 h 6858000"/>
              <a:gd name="connsiteX989" fmla="*/ 43151 w 7467600"/>
              <a:gd name="connsiteY98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312201 w 7467600"/>
              <a:gd name="connsiteY132" fmla="*/ 5128278 h 6858000"/>
              <a:gd name="connsiteX133" fmla="*/ 1903353 w 7467600"/>
              <a:gd name="connsiteY133" fmla="*/ 5044827 h 6858000"/>
              <a:gd name="connsiteX134" fmla="*/ 1936931 w 7467600"/>
              <a:gd name="connsiteY134" fmla="*/ 5093954 h 6858000"/>
              <a:gd name="connsiteX135" fmla="*/ 2195868 w 7467600"/>
              <a:gd name="connsiteY135" fmla="*/ 5396574 h 6858000"/>
              <a:gd name="connsiteX136" fmla="*/ 2088852 w 7467600"/>
              <a:gd name="connsiteY136" fmla="*/ 5166123 h 6858000"/>
              <a:gd name="connsiteX137" fmla="*/ 1958241 w 7467600"/>
              <a:gd name="connsiteY137" fmla="*/ 5067955 h 6858000"/>
              <a:gd name="connsiteX138" fmla="*/ 1903353 w 7467600"/>
              <a:gd name="connsiteY138" fmla="*/ 5044827 h 6858000"/>
              <a:gd name="connsiteX139" fmla="*/ 1979378 w 7467600"/>
              <a:gd name="connsiteY139" fmla="*/ 4769504 h 6858000"/>
              <a:gd name="connsiteX140" fmla="*/ 2882120 w 7467600"/>
              <a:gd name="connsiteY140" fmla="*/ 5064547 h 6858000"/>
              <a:gd name="connsiteX141" fmla="*/ 2793103 w 7467600"/>
              <a:gd name="connsiteY141" fmla="*/ 5039699 h 6858000"/>
              <a:gd name="connsiteX142" fmla="*/ 2770041 w 7467600"/>
              <a:gd name="connsiteY142" fmla="*/ 5033634 h 6858000"/>
              <a:gd name="connsiteX143" fmla="*/ 1979378 w 7467600"/>
              <a:gd name="connsiteY143" fmla="*/ 4769504 h 6858000"/>
              <a:gd name="connsiteX144" fmla="*/ 1927410 w 7467600"/>
              <a:gd name="connsiteY144" fmla="*/ 4716164 h 6858000"/>
              <a:gd name="connsiteX145" fmla="*/ 1959587 w 7467600"/>
              <a:gd name="connsiteY145" fmla="*/ 4728849 h 6858000"/>
              <a:gd name="connsiteX146" fmla="*/ 2777707 w 7467600"/>
              <a:gd name="connsiteY146" fmla="*/ 5003991 h 6858000"/>
              <a:gd name="connsiteX147" fmla="*/ 2800768 w 7467600"/>
              <a:gd name="connsiteY147" fmla="*/ 5010056 h 6858000"/>
              <a:gd name="connsiteX148" fmla="*/ 2879408 w 7467600"/>
              <a:gd name="connsiteY148" fmla="*/ 5031590 h 6858000"/>
              <a:gd name="connsiteX149" fmla="*/ 2862295 w 7467600"/>
              <a:gd name="connsiteY149" fmla="*/ 5022958 h 6858000"/>
              <a:gd name="connsiteX150" fmla="*/ 2813343 w 7467600"/>
              <a:gd name="connsiteY150" fmla="*/ 4998369 h 6858000"/>
              <a:gd name="connsiteX151" fmla="*/ 2646245 w 7467600"/>
              <a:gd name="connsiteY151" fmla="*/ 4930999 h 6858000"/>
              <a:gd name="connsiteX152" fmla="*/ 1999243 w 7467600"/>
              <a:gd name="connsiteY152" fmla="*/ 4730524 h 6858000"/>
              <a:gd name="connsiteX153" fmla="*/ 1979527 w 7467600"/>
              <a:gd name="connsiteY153" fmla="*/ 4726651 h 6858000"/>
              <a:gd name="connsiteX154" fmla="*/ 1927410 w 7467600"/>
              <a:gd name="connsiteY154" fmla="*/ 4716164 h 6858000"/>
              <a:gd name="connsiteX155" fmla="*/ 1997014 w 7467600"/>
              <a:gd name="connsiteY155" fmla="*/ 4698007 h 6858000"/>
              <a:gd name="connsiteX156" fmla="*/ 2005458 w 7467600"/>
              <a:gd name="connsiteY156" fmla="*/ 4699540 h 6858000"/>
              <a:gd name="connsiteX157" fmla="*/ 2657186 w 7467600"/>
              <a:gd name="connsiteY157" fmla="*/ 4901687 h 6858000"/>
              <a:gd name="connsiteX158" fmla="*/ 2826662 w 7467600"/>
              <a:gd name="connsiteY158" fmla="*/ 4970362 h 6858000"/>
              <a:gd name="connsiteX159" fmla="*/ 2876100 w 7467600"/>
              <a:gd name="connsiteY159" fmla="*/ 4995397 h 6858000"/>
              <a:gd name="connsiteX160" fmla="*/ 3042600 w 7467600"/>
              <a:gd name="connsiteY160" fmla="*/ 5059532 h 6858000"/>
              <a:gd name="connsiteX161" fmla="*/ 1997014 w 7467600"/>
              <a:gd name="connsiteY161" fmla="*/ 4698007 h 6858000"/>
              <a:gd name="connsiteX162" fmla="*/ 2305292 w 7467600"/>
              <a:gd name="connsiteY162" fmla="*/ 4219492 h 6858000"/>
              <a:gd name="connsiteX163" fmla="*/ 3360922 w 7467600"/>
              <a:gd name="connsiteY163" fmla="*/ 4529373 h 6858000"/>
              <a:gd name="connsiteX164" fmla="*/ 3492420 w 7467600"/>
              <a:gd name="connsiteY164" fmla="*/ 4510145 h 6858000"/>
              <a:gd name="connsiteX165" fmla="*/ 3364086 w 7467600"/>
              <a:gd name="connsiteY165" fmla="*/ 4480340 h 6858000"/>
              <a:gd name="connsiteX166" fmla="*/ 3225818 w 7467600"/>
              <a:gd name="connsiteY166" fmla="*/ 4411822 h 6858000"/>
              <a:gd name="connsiteX167" fmla="*/ 3129696 w 7467600"/>
              <a:gd name="connsiteY167" fmla="*/ 4360704 h 6858000"/>
              <a:gd name="connsiteX168" fmla="*/ 2814545 w 7467600"/>
              <a:gd name="connsiteY168" fmla="*/ 4282955 h 6858000"/>
              <a:gd name="connsiteX169" fmla="*/ 2305292 w 7467600"/>
              <a:gd name="connsiteY169" fmla="*/ 4219492 h 6858000"/>
              <a:gd name="connsiteX170" fmla="*/ 2626982 w 7467600"/>
              <a:gd name="connsiteY170" fmla="*/ 4206450 h 6858000"/>
              <a:gd name="connsiteX171" fmla="*/ 2490617 w 7467600"/>
              <a:gd name="connsiteY171" fmla="*/ 4206951 h 6858000"/>
              <a:gd name="connsiteX172" fmla="*/ 2819869 w 7467600"/>
              <a:gd name="connsiteY172" fmla="*/ 4252936 h 6858000"/>
              <a:gd name="connsiteX173" fmla="*/ 3143018 w 7467600"/>
              <a:gd name="connsiteY173" fmla="*/ 4332698 h 6858000"/>
              <a:gd name="connsiteX174" fmla="*/ 3241520 w 7467600"/>
              <a:gd name="connsiteY174" fmla="*/ 4385112 h 6858000"/>
              <a:gd name="connsiteX175" fmla="*/ 3374575 w 7467600"/>
              <a:gd name="connsiteY175" fmla="*/ 4451517 h 6858000"/>
              <a:gd name="connsiteX176" fmla="*/ 3505221 w 7467600"/>
              <a:gd name="connsiteY176" fmla="*/ 4480757 h 6858000"/>
              <a:gd name="connsiteX177" fmla="*/ 2626982 w 7467600"/>
              <a:gd name="connsiteY177" fmla="*/ 4206450 h 6858000"/>
              <a:gd name="connsiteX178" fmla="*/ 1310106 w 7467600"/>
              <a:gd name="connsiteY178" fmla="*/ 3943217 h 6858000"/>
              <a:gd name="connsiteX179" fmla="*/ 854994 w 7467600"/>
              <a:gd name="connsiteY179" fmla="*/ 4399136 h 6858000"/>
              <a:gd name="connsiteX180" fmla="*/ 742462 w 7467600"/>
              <a:gd name="connsiteY180" fmla="*/ 4594648 h 6858000"/>
              <a:gd name="connsiteX181" fmla="*/ 820602 w 7467600"/>
              <a:gd name="connsiteY181" fmla="*/ 4485915 h 6858000"/>
              <a:gd name="connsiteX182" fmla="*/ 878295 w 7467600"/>
              <a:gd name="connsiteY182" fmla="*/ 4403594 h 6858000"/>
              <a:gd name="connsiteX183" fmla="*/ 1240607 w 7467600"/>
              <a:gd name="connsiteY183" fmla="*/ 4010401 h 6858000"/>
              <a:gd name="connsiteX184" fmla="*/ 1310106 w 7467600"/>
              <a:gd name="connsiteY184" fmla="*/ 3943217 h 6858000"/>
              <a:gd name="connsiteX185" fmla="*/ 1423113 w 7467600"/>
              <a:gd name="connsiteY185" fmla="*/ 3874565 h 6858000"/>
              <a:gd name="connsiteX186" fmla="*/ 1260565 w 7467600"/>
              <a:gd name="connsiteY186" fmla="*/ 4031982 h 6858000"/>
              <a:gd name="connsiteX187" fmla="*/ 901900 w 7467600"/>
              <a:gd name="connsiteY187" fmla="*/ 4421236 h 6858000"/>
              <a:gd name="connsiteX188" fmla="*/ 845044 w 7467600"/>
              <a:gd name="connsiteY188" fmla="*/ 4502436 h 6858000"/>
              <a:gd name="connsiteX189" fmla="*/ 685926 w 7467600"/>
              <a:gd name="connsiteY189" fmla="*/ 4703069 h 6858000"/>
              <a:gd name="connsiteX190" fmla="*/ 684248 w 7467600"/>
              <a:gd name="connsiteY190" fmla="*/ 4706721 h 6858000"/>
              <a:gd name="connsiteX191" fmla="*/ 1423113 w 7467600"/>
              <a:gd name="connsiteY191" fmla="*/ 3874565 h 6858000"/>
              <a:gd name="connsiteX192" fmla="*/ 3316479 w 7467600"/>
              <a:gd name="connsiteY192" fmla="*/ 3872136 h 6858000"/>
              <a:gd name="connsiteX193" fmla="*/ 3546806 w 7467600"/>
              <a:gd name="connsiteY193" fmla="*/ 4356139 h 6858000"/>
              <a:gd name="connsiteX194" fmla="*/ 3364433 w 7467600"/>
              <a:gd name="connsiteY194" fmla="*/ 3953121 h 6858000"/>
              <a:gd name="connsiteX195" fmla="*/ 3316479 w 7467600"/>
              <a:gd name="connsiteY195" fmla="*/ 3872136 h 6858000"/>
              <a:gd name="connsiteX196" fmla="*/ 3291335 w 7467600"/>
              <a:gd name="connsiteY196" fmla="*/ 3767420 h 6858000"/>
              <a:gd name="connsiteX197" fmla="*/ 3390805 w 7467600"/>
              <a:gd name="connsiteY197" fmla="*/ 3937163 h 6858000"/>
              <a:gd name="connsiteX198" fmla="*/ 3579062 w 7467600"/>
              <a:gd name="connsiteY198" fmla="*/ 4359040 h 6858000"/>
              <a:gd name="connsiteX199" fmla="*/ 3467355 w 7467600"/>
              <a:gd name="connsiteY199" fmla="*/ 3988130 h 6858000"/>
              <a:gd name="connsiteX200" fmla="*/ 3310753 w 7467600"/>
              <a:gd name="connsiteY200" fmla="*/ 3787140 h 6858000"/>
              <a:gd name="connsiteX201" fmla="*/ 3291335 w 7467600"/>
              <a:gd name="connsiteY201" fmla="*/ 3767420 h 6858000"/>
              <a:gd name="connsiteX202" fmla="*/ 1635889 w 7467600"/>
              <a:gd name="connsiteY202" fmla="*/ 3709494 h 6858000"/>
              <a:gd name="connsiteX203" fmla="*/ 1634800 w 7467600"/>
              <a:gd name="connsiteY203" fmla="*/ 3731111 h 6858000"/>
              <a:gd name="connsiteX204" fmla="*/ 1635889 w 7467600"/>
              <a:gd name="connsiteY204" fmla="*/ 3709494 h 6858000"/>
              <a:gd name="connsiteX205" fmla="*/ 1510397 w 7467600"/>
              <a:gd name="connsiteY205" fmla="*/ 3684705 h 6858000"/>
              <a:gd name="connsiteX206" fmla="*/ 1146550 w 7467600"/>
              <a:gd name="connsiteY206" fmla="*/ 3802012 h 6858000"/>
              <a:gd name="connsiteX207" fmla="*/ 698834 w 7467600"/>
              <a:gd name="connsiteY207" fmla="*/ 3952272 h 6858000"/>
              <a:gd name="connsiteX208" fmla="*/ 34256 w 7467600"/>
              <a:gd name="connsiteY208" fmla="*/ 4347603 h 6858000"/>
              <a:gd name="connsiteX209" fmla="*/ 527241 w 7467600"/>
              <a:gd name="connsiteY209" fmla="*/ 4065078 h 6858000"/>
              <a:gd name="connsiteX210" fmla="*/ 1510397 w 7467600"/>
              <a:gd name="connsiteY210" fmla="*/ 3684705 h 6858000"/>
              <a:gd name="connsiteX211" fmla="*/ 1313114 w 7467600"/>
              <a:gd name="connsiteY211" fmla="*/ 3655216 h 6858000"/>
              <a:gd name="connsiteX212" fmla="*/ 1109304 w 7467600"/>
              <a:gd name="connsiteY212" fmla="*/ 3669030 h 6858000"/>
              <a:gd name="connsiteX213" fmla="*/ 8129 w 7467600"/>
              <a:gd name="connsiteY213" fmla="*/ 4330519 h 6858000"/>
              <a:gd name="connsiteX214" fmla="*/ 687572 w 7467600"/>
              <a:gd name="connsiteY214" fmla="*/ 3925629 h 6858000"/>
              <a:gd name="connsiteX215" fmla="*/ 1138365 w 7467600"/>
              <a:gd name="connsiteY215" fmla="*/ 3774515 h 6858000"/>
              <a:gd name="connsiteX216" fmla="*/ 1505579 w 7467600"/>
              <a:gd name="connsiteY216" fmla="*/ 3655526 h 6858000"/>
              <a:gd name="connsiteX217" fmla="*/ 1313114 w 7467600"/>
              <a:gd name="connsiteY217" fmla="*/ 3655216 h 6858000"/>
              <a:gd name="connsiteX218" fmla="*/ 3655073 w 7467600"/>
              <a:gd name="connsiteY218" fmla="*/ 3650884 h 6858000"/>
              <a:gd name="connsiteX219" fmla="*/ 3989938 w 7467600"/>
              <a:gd name="connsiteY219" fmla="*/ 3991685 h 6858000"/>
              <a:gd name="connsiteX220" fmla="*/ 4393907 w 7467600"/>
              <a:gd name="connsiteY220" fmla="*/ 4261258 h 6858000"/>
              <a:gd name="connsiteX221" fmla="*/ 4648051 w 7467600"/>
              <a:gd name="connsiteY221" fmla="*/ 4374051 h 6858000"/>
              <a:gd name="connsiteX222" fmla="*/ 4383389 w 7467600"/>
              <a:gd name="connsiteY222" fmla="*/ 4184369 h 6858000"/>
              <a:gd name="connsiteX223" fmla="*/ 4165508 w 7467600"/>
              <a:gd name="connsiteY223" fmla="*/ 4035196 h 6858000"/>
              <a:gd name="connsiteX224" fmla="*/ 4068162 w 7467600"/>
              <a:gd name="connsiteY224" fmla="*/ 3953394 h 6858000"/>
              <a:gd name="connsiteX225" fmla="*/ 3981416 w 7467600"/>
              <a:gd name="connsiteY225" fmla="*/ 3880482 h 6858000"/>
              <a:gd name="connsiteX226" fmla="*/ 3800147 w 7467600"/>
              <a:gd name="connsiteY226" fmla="*/ 3749872 h 6858000"/>
              <a:gd name="connsiteX227" fmla="*/ 3655073 w 7467600"/>
              <a:gd name="connsiteY227" fmla="*/ 3650884 h 6858000"/>
              <a:gd name="connsiteX228" fmla="*/ 3670252 w 7467600"/>
              <a:gd name="connsiteY228" fmla="*/ 3622798 h 6858000"/>
              <a:gd name="connsiteX229" fmla="*/ 3817258 w 7467600"/>
              <a:gd name="connsiteY229" fmla="*/ 3723577 h 6858000"/>
              <a:gd name="connsiteX230" fmla="*/ 4000461 w 7467600"/>
              <a:gd name="connsiteY230" fmla="*/ 3855966 h 6858000"/>
              <a:gd name="connsiteX231" fmla="*/ 4088180 w 7467600"/>
              <a:gd name="connsiteY231" fmla="*/ 3929774 h 6858000"/>
              <a:gd name="connsiteX232" fmla="*/ 4184555 w 7467600"/>
              <a:gd name="connsiteY232" fmla="*/ 4010683 h 6858000"/>
              <a:gd name="connsiteX233" fmla="*/ 4399563 w 7467600"/>
              <a:gd name="connsiteY233" fmla="*/ 4158106 h 6858000"/>
              <a:gd name="connsiteX234" fmla="*/ 4684469 w 7467600"/>
              <a:gd name="connsiteY234" fmla="*/ 4364680 h 6858000"/>
              <a:gd name="connsiteX235" fmla="*/ 4690271 w 7467600"/>
              <a:gd name="connsiteY235" fmla="*/ 4370034 h 6858000"/>
              <a:gd name="connsiteX236" fmla="*/ 4136093 w 7467600"/>
              <a:gd name="connsiteY236" fmla="*/ 3858466 h 6858000"/>
              <a:gd name="connsiteX237" fmla="*/ 3670252 w 7467600"/>
              <a:gd name="connsiteY237" fmla="*/ 3622798 h 6858000"/>
              <a:gd name="connsiteX238" fmla="*/ 4440129 w 7467600"/>
              <a:gd name="connsiteY238" fmla="*/ 3448571 h 6858000"/>
              <a:gd name="connsiteX239" fmla="*/ 4856525 w 7467600"/>
              <a:gd name="connsiteY239" fmla="*/ 3915351 h 6858000"/>
              <a:gd name="connsiteX240" fmla="*/ 5059055 w 7467600"/>
              <a:gd name="connsiteY240" fmla="*/ 4108918 h 6858000"/>
              <a:gd name="connsiteX241" fmla="*/ 5290070 w 7467600"/>
              <a:gd name="connsiteY241" fmla="*/ 4263619 h 6858000"/>
              <a:gd name="connsiteX242" fmla="*/ 4834991 w 7467600"/>
              <a:gd name="connsiteY242" fmla="*/ 3830985 h 6858000"/>
              <a:gd name="connsiteX243" fmla="*/ 4440129 w 7467600"/>
              <a:gd name="connsiteY243" fmla="*/ 3448571 h 6858000"/>
              <a:gd name="connsiteX244" fmla="*/ 4441737 w 7467600"/>
              <a:gd name="connsiteY244" fmla="*/ 3399734 h 6858000"/>
              <a:gd name="connsiteX245" fmla="*/ 4431236 w 7467600"/>
              <a:gd name="connsiteY245" fmla="*/ 3400954 h 6858000"/>
              <a:gd name="connsiteX246" fmla="*/ 4557150 w 7467600"/>
              <a:gd name="connsiteY246" fmla="*/ 3510023 h 6858000"/>
              <a:gd name="connsiteX247" fmla="*/ 4856936 w 7467600"/>
              <a:gd name="connsiteY247" fmla="*/ 3809146 h 6858000"/>
              <a:gd name="connsiteX248" fmla="*/ 5111996 w 7467600"/>
              <a:gd name="connsiteY248" fmla="*/ 4065759 h 6858000"/>
              <a:gd name="connsiteX249" fmla="*/ 5388878 w 7467600"/>
              <a:gd name="connsiteY249" fmla="*/ 4300185 h 6858000"/>
              <a:gd name="connsiteX250" fmla="*/ 5425556 w 7467600"/>
              <a:gd name="connsiteY250" fmla="*/ 4308967 h 6858000"/>
              <a:gd name="connsiteX251" fmla="*/ 4943646 w 7467600"/>
              <a:gd name="connsiteY251" fmla="*/ 3822916 h 6858000"/>
              <a:gd name="connsiteX252" fmla="*/ 4594837 w 7467600"/>
              <a:gd name="connsiteY252" fmla="*/ 3532274 h 6858000"/>
              <a:gd name="connsiteX253" fmla="*/ 4441737 w 7467600"/>
              <a:gd name="connsiteY253" fmla="*/ 3399734 h 6858000"/>
              <a:gd name="connsiteX254" fmla="*/ 5425834 w 7467600"/>
              <a:gd name="connsiteY254" fmla="*/ 3162785 h 6858000"/>
              <a:gd name="connsiteX255" fmla="*/ 5401644 w 7467600"/>
              <a:gd name="connsiteY255" fmla="*/ 3617847 h 6858000"/>
              <a:gd name="connsiteX256" fmla="*/ 5467256 w 7467600"/>
              <a:gd name="connsiteY256" fmla="*/ 4175494 h 6858000"/>
              <a:gd name="connsiteX257" fmla="*/ 5448069 w 7467600"/>
              <a:gd name="connsiteY257" fmla="*/ 3567554 h 6858000"/>
              <a:gd name="connsiteX258" fmla="*/ 5425834 w 7467600"/>
              <a:gd name="connsiteY258" fmla="*/ 3162785 h 6858000"/>
              <a:gd name="connsiteX259" fmla="*/ 1318687 w 7467600"/>
              <a:gd name="connsiteY259" fmla="*/ 3113840 h 6858000"/>
              <a:gd name="connsiteX260" fmla="*/ 1066793 w 7467600"/>
              <a:gd name="connsiteY260" fmla="*/ 3212171 h 6858000"/>
              <a:gd name="connsiteX261" fmla="*/ 993319 w 7467600"/>
              <a:gd name="connsiteY261" fmla="*/ 3247648 h 6858000"/>
              <a:gd name="connsiteX262" fmla="*/ 853081 w 7467600"/>
              <a:gd name="connsiteY262" fmla="*/ 3312410 h 6858000"/>
              <a:gd name="connsiteX263" fmla="*/ 805957 w 7467600"/>
              <a:gd name="connsiteY263" fmla="*/ 3330443 h 6858000"/>
              <a:gd name="connsiteX264" fmla="*/ 1318687 w 7467600"/>
              <a:gd name="connsiteY264" fmla="*/ 3113840 h 6858000"/>
              <a:gd name="connsiteX265" fmla="*/ 5453702 w 7467600"/>
              <a:gd name="connsiteY265" fmla="*/ 3090882 h 6858000"/>
              <a:gd name="connsiteX266" fmla="*/ 5480135 w 7467600"/>
              <a:gd name="connsiteY266" fmla="*/ 3565802 h 6858000"/>
              <a:gd name="connsiteX267" fmla="*/ 5499023 w 7467600"/>
              <a:gd name="connsiteY267" fmla="*/ 4166310 h 6858000"/>
              <a:gd name="connsiteX268" fmla="*/ 5547022 w 7467600"/>
              <a:gd name="connsiteY268" fmla="*/ 3607838 h 6858000"/>
              <a:gd name="connsiteX269" fmla="*/ 5515964 w 7467600"/>
              <a:gd name="connsiteY269" fmla="*/ 3378541 h 6858000"/>
              <a:gd name="connsiteX270" fmla="*/ 5453702 w 7467600"/>
              <a:gd name="connsiteY270" fmla="*/ 3090882 h 6858000"/>
              <a:gd name="connsiteX271" fmla="*/ 1238695 w 7467600"/>
              <a:gd name="connsiteY271" fmla="*/ 3076820 h 6858000"/>
              <a:gd name="connsiteX272" fmla="*/ 716371 w 7467600"/>
              <a:gd name="connsiteY272" fmla="*/ 3293249 h 6858000"/>
              <a:gd name="connsiteX273" fmla="*/ 579522 w 7467600"/>
              <a:gd name="connsiteY273" fmla="*/ 3371759 h 6858000"/>
              <a:gd name="connsiteX274" fmla="*/ 600288 w 7467600"/>
              <a:gd name="connsiteY274" fmla="*/ 3365555 h 6858000"/>
              <a:gd name="connsiteX275" fmla="*/ 840692 w 7467600"/>
              <a:gd name="connsiteY275" fmla="*/ 3284921 h 6858000"/>
              <a:gd name="connsiteX276" fmla="*/ 979248 w 7467600"/>
              <a:gd name="connsiteY276" fmla="*/ 3221003 h 6858000"/>
              <a:gd name="connsiteX277" fmla="*/ 1053282 w 7467600"/>
              <a:gd name="connsiteY277" fmla="*/ 3185247 h 6858000"/>
              <a:gd name="connsiteX278" fmla="*/ 1320603 w 7467600"/>
              <a:gd name="connsiteY278" fmla="*/ 3081281 h 6858000"/>
              <a:gd name="connsiteX279" fmla="*/ 1238695 w 7467600"/>
              <a:gd name="connsiteY279" fmla="*/ 3076820 h 6858000"/>
              <a:gd name="connsiteX280" fmla="*/ 5425627 w 7467600"/>
              <a:gd name="connsiteY280" fmla="*/ 2954192 h 6858000"/>
              <a:gd name="connsiteX281" fmla="*/ 5470770 w 7467600"/>
              <a:gd name="connsiteY281" fmla="*/ 3005435 h 6858000"/>
              <a:gd name="connsiteX282" fmla="*/ 5519779 w 7467600"/>
              <a:gd name="connsiteY282" fmla="*/ 4359223 h 6858000"/>
              <a:gd name="connsiteX283" fmla="*/ 5520293 w 7467600"/>
              <a:gd name="connsiteY283" fmla="*/ 4360602 h 6858000"/>
              <a:gd name="connsiteX284" fmla="*/ 5767221 w 7467600"/>
              <a:gd name="connsiteY284" fmla="*/ 4665564 h 6858000"/>
              <a:gd name="connsiteX285" fmla="*/ 6937169 w 7467600"/>
              <a:gd name="connsiteY285" fmla="*/ 4815941 h 6858000"/>
              <a:gd name="connsiteX286" fmla="*/ 6953922 w 7467600"/>
              <a:gd name="connsiteY286" fmla="*/ 4890068 h 6858000"/>
              <a:gd name="connsiteX287" fmla="*/ 6071359 w 7467600"/>
              <a:gd name="connsiteY287" fmla="*/ 4770770 h 6858000"/>
              <a:gd name="connsiteX288" fmla="*/ 6038839 w 7467600"/>
              <a:gd name="connsiteY288" fmla="*/ 4764474 h 6858000"/>
              <a:gd name="connsiteX289" fmla="*/ 6038706 w 7467600"/>
              <a:gd name="connsiteY289" fmla="*/ 4763847 h 6858000"/>
              <a:gd name="connsiteX290" fmla="*/ 6037784 w 7467600"/>
              <a:gd name="connsiteY290" fmla="*/ 4764270 h 6858000"/>
              <a:gd name="connsiteX291" fmla="*/ 6038839 w 7467600"/>
              <a:gd name="connsiteY291" fmla="*/ 4764474 h 6858000"/>
              <a:gd name="connsiteX292" fmla="*/ 6040338 w 7467600"/>
              <a:gd name="connsiteY292" fmla="*/ 4771418 h 6858000"/>
              <a:gd name="connsiteX293" fmla="*/ 6024488 w 7467600"/>
              <a:gd name="connsiteY293" fmla="*/ 4809903 h 6858000"/>
              <a:gd name="connsiteX294" fmla="*/ 5599771 w 7467600"/>
              <a:gd name="connsiteY294" fmla="*/ 5509652 h 6858000"/>
              <a:gd name="connsiteX295" fmla="*/ 5548843 w 7467600"/>
              <a:gd name="connsiteY295" fmla="*/ 5563845 h 6858000"/>
              <a:gd name="connsiteX296" fmla="*/ 5940952 w 7467600"/>
              <a:gd name="connsiteY296" fmla="*/ 6250028 h 6858000"/>
              <a:gd name="connsiteX297" fmla="*/ 6043441 w 7467600"/>
              <a:gd name="connsiteY297" fmla="*/ 6665847 h 6858000"/>
              <a:gd name="connsiteX298" fmla="*/ 6093432 w 7467600"/>
              <a:gd name="connsiteY298" fmla="*/ 6858000 h 6858000"/>
              <a:gd name="connsiteX299" fmla="*/ 6034344 w 7467600"/>
              <a:gd name="connsiteY299" fmla="*/ 6858000 h 6858000"/>
              <a:gd name="connsiteX300" fmla="*/ 6026679 w 7467600"/>
              <a:gd name="connsiteY300" fmla="*/ 6836959 h 6858000"/>
              <a:gd name="connsiteX301" fmla="*/ 5800441 w 7467600"/>
              <a:gd name="connsiteY301" fmla="*/ 6335286 h 6858000"/>
              <a:gd name="connsiteX302" fmla="*/ 5526562 w 7467600"/>
              <a:gd name="connsiteY302" fmla="*/ 5705388 h 6858000"/>
              <a:gd name="connsiteX303" fmla="*/ 5519640 w 7467600"/>
              <a:gd name="connsiteY303" fmla="*/ 5683774 h 6858000"/>
              <a:gd name="connsiteX304" fmla="*/ 5844559 w 7467600"/>
              <a:gd name="connsiteY304" fmla="*/ 6553349 h 6858000"/>
              <a:gd name="connsiteX305" fmla="*/ 5975994 w 7467600"/>
              <a:gd name="connsiteY305" fmla="*/ 6858000 h 6858000"/>
              <a:gd name="connsiteX306" fmla="*/ 5898547 w 7467600"/>
              <a:gd name="connsiteY306" fmla="*/ 6858000 h 6858000"/>
              <a:gd name="connsiteX307" fmla="*/ 5682041 w 7467600"/>
              <a:gd name="connsiteY307" fmla="*/ 6355860 h 6858000"/>
              <a:gd name="connsiteX308" fmla="*/ 5461758 w 7467600"/>
              <a:gd name="connsiteY308" fmla="*/ 5820220 h 6858000"/>
              <a:gd name="connsiteX309" fmla="*/ 5237282 w 7467600"/>
              <a:gd name="connsiteY309" fmla="*/ 6579086 h 6858000"/>
              <a:gd name="connsiteX310" fmla="*/ 5115009 w 7467600"/>
              <a:gd name="connsiteY310" fmla="*/ 6858000 h 6858000"/>
              <a:gd name="connsiteX311" fmla="*/ 5028074 w 7467600"/>
              <a:gd name="connsiteY311" fmla="*/ 6858000 h 6858000"/>
              <a:gd name="connsiteX312" fmla="*/ 5079508 w 7467600"/>
              <a:gd name="connsiteY312" fmla="*/ 6749074 h 6858000"/>
              <a:gd name="connsiteX313" fmla="*/ 5371846 w 7467600"/>
              <a:gd name="connsiteY313" fmla="*/ 5924413 h 6858000"/>
              <a:gd name="connsiteX314" fmla="*/ 5270512 w 7467600"/>
              <a:gd name="connsiteY314" fmla="*/ 6138975 h 6858000"/>
              <a:gd name="connsiteX315" fmla="*/ 5062409 w 7467600"/>
              <a:gd name="connsiteY315" fmla="*/ 6653544 h 6858000"/>
              <a:gd name="connsiteX316" fmla="*/ 5036628 w 7467600"/>
              <a:gd name="connsiteY316" fmla="*/ 6754247 h 6858000"/>
              <a:gd name="connsiteX317" fmla="*/ 5009112 w 7467600"/>
              <a:gd name="connsiteY317" fmla="*/ 6858000 h 6858000"/>
              <a:gd name="connsiteX318" fmla="*/ 4976679 w 7467600"/>
              <a:gd name="connsiteY318" fmla="*/ 6858000 h 6858000"/>
              <a:gd name="connsiteX319" fmla="*/ 5006537 w 7467600"/>
              <a:gd name="connsiteY319" fmla="*/ 6747068 h 6858000"/>
              <a:gd name="connsiteX320" fmla="*/ 5032723 w 7467600"/>
              <a:gd name="connsiteY320" fmla="*/ 6644957 h 6858000"/>
              <a:gd name="connsiteX321" fmla="*/ 5242949 w 7467600"/>
              <a:gd name="connsiteY321" fmla="*/ 6125175 h 6858000"/>
              <a:gd name="connsiteX322" fmla="*/ 5286321 w 7467600"/>
              <a:gd name="connsiteY322" fmla="*/ 6033555 h 6858000"/>
              <a:gd name="connsiteX323" fmla="*/ 5008210 w 7467600"/>
              <a:gd name="connsiteY323" fmla="*/ 6649194 h 6858000"/>
              <a:gd name="connsiteX324" fmla="*/ 4986321 w 7467600"/>
              <a:gd name="connsiteY324" fmla="*/ 6765687 h 6858000"/>
              <a:gd name="connsiteX325" fmla="*/ 4973474 w 7467600"/>
              <a:gd name="connsiteY325" fmla="*/ 6858000 h 6858000"/>
              <a:gd name="connsiteX326" fmla="*/ 4907178 w 7467600"/>
              <a:gd name="connsiteY326" fmla="*/ 6858000 h 6858000"/>
              <a:gd name="connsiteX327" fmla="*/ 4910810 w 7467600"/>
              <a:gd name="connsiteY327" fmla="*/ 6829660 h 6858000"/>
              <a:gd name="connsiteX328" fmla="*/ 4987461 w 7467600"/>
              <a:gd name="connsiteY328" fmla="*/ 6432994 h 6858000"/>
              <a:gd name="connsiteX329" fmla="*/ 5179262 w 7467600"/>
              <a:gd name="connsiteY329" fmla="*/ 6035044 h 6858000"/>
              <a:gd name="connsiteX330" fmla="*/ 4689678 w 7467600"/>
              <a:gd name="connsiteY330" fmla="*/ 6440241 h 6858000"/>
              <a:gd name="connsiteX331" fmla="*/ 4477543 w 7467600"/>
              <a:gd name="connsiteY331" fmla="*/ 6674836 h 6858000"/>
              <a:gd name="connsiteX332" fmla="*/ 4329957 w 7467600"/>
              <a:gd name="connsiteY332" fmla="*/ 6858000 h 6858000"/>
              <a:gd name="connsiteX333" fmla="*/ 4218595 w 7467600"/>
              <a:gd name="connsiteY333" fmla="*/ 6858000 h 6858000"/>
              <a:gd name="connsiteX334" fmla="*/ 4368888 w 7467600"/>
              <a:gd name="connsiteY334" fmla="*/ 6668412 h 6858000"/>
              <a:gd name="connsiteX335" fmla="*/ 4563091 w 7467600"/>
              <a:gd name="connsiteY335" fmla="*/ 6442508 h 6858000"/>
              <a:gd name="connsiteX336" fmla="*/ 5387324 w 7467600"/>
              <a:gd name="connsiteY336" fmla="*/ 5705830 h 6858000"/>
              <a:gd name="connsiteX337" fmla="*/ 5073620 w 7467600"/>
              <a:gd name="connsiteY337" fmla="*/ 5955437 h 6858000"/>
              <a:gd name="connsiteX338" fmla="*/ 4689789 w 7467600"/>
              <a:gd name="connsiteY338" fmla="*/ 6268382 h 6858000"/>
              <a:gd name="connsiteX339" fmla="*/ 4418722 w 7467600"/>
              <a:gd name="connsiteY339" fmla="*/ 6570886 h 6858000"/>
              <a:gd name="connsiteX340" fmla="*/ 4214944 w 7467600"/>
              <a:gd name="connsiteY340" fmla="*/ 6858000 h 6858000"/>
              <a:gd name="connsiteX341" fmla="*/ 4177898 w 7467600"/>
              <a:gd name="connsiteY341" fmla="*/ 6858000 h 6858000"/>
              <a:gd name="connsiteX342" fmla="*/ 4391597 w 7467600"/>
              <a:gd name="connsiteY342" fmla="*/ 6556370 h 6858000"/>
              <a:gd name="connsiteX343" fmla="*/ 4668889 w 7467600"/>
              <a:gd name="connsiteY343" fmla="*/ 6246399 h 6858000"/>
              <a:gd name="connsiteX344" fmla="*/ 5055427 w 7467600"/>
              <a:gd name="connsiteY344" fmla="*/ 5931476 h 6858000"/>
              <a:gd name="connsiteX345" fmla="*/ 5371814 w 7467600"/>
              <a:gd name="connsiteY345" fmla="*/ 5678975 h 6858000"/>
              <a:gd name="connsiteX346" fmla="*/ 4987918 w 7467600"/>
              <a:gd name="connsiteY346" fmla="*/ 5838701 h 6858000"/>
              <a:gd name="connsiteX347" fmla="*/ 4317146 w 7467600"/>
              <a:gd name="connsiteY347" fmla="*/ 6587716 h 6858000"/>
              <a:gd name="connsiteX348" fmla="*/ 4171627 w 7467600"/>
              <a:gd name="connsiteY348" fmla="*/ 6858000 h 6858000"/>
              <a:gd name="connsiteX349" fmla="*/ 4081585 w 7467600"/>
              <a:gd name="connsiteY349" fmla="*/ 6858000 h 6858000"/>
              <a:gd name="connsiteX350" fmla="*/ 4238603 w 7467600"/>
              <a:gd name="connsiteY350" fmla="*/ 6559341 h 6858000"/>
              <a:gd name="connsiteX351" fmla="*/ 4778333 w 7467600"/>
              <a:gd name="connsiteY351" fmla="*/ 5873626 h 6858000"/>
              <a:gd name="connsiteX352" fmla="*/ 5414185 w 7467600"/>
              <a:gd name="connsiteY352" fmla="*/ 5573882 h 6858000"/>
              <a:gd name="connsiteX353" fmla="*/ 5959648 w 7467600"/>
              <a:gd name="connsiteY353" fmla="*/ 4760797 h 6858000"/>
              <a:gd name="connsiteX354" fmla="*/ 5355019 w 7467600"/>
              <a:gd name="connsiteY354" fmla="*/ 4734672 h 6858000"/>
              <a:gd name="connsiteX355" fmla="*/ 5083565 w 7467600"/>
              <a:gd name="connsiteY355" fmla="*/ 5179121 h 6858000"/>
              <a:gd name="connsiteX356" fmla="*/ 4713577 w 7467600"/>
              <a:gd name="connsiteY356" fmla="*/ 5616803 h 6858000"/>
              <a:gd name="connsiteX357" fmla="*/ 3989559 w 7467600"/>
              <a:gd name="connsiteY357" fmla="*/ 6145945 h 6858000"/>
              <a:gd name="connsiteX358" fmla="*/ 3939824 w 7467600"/>
              <a:gd name="connsiteY358" fmla="*/ 6066900 h 6858000"/>
              <a:gd name="connsiteX359" fmla="*/ 4584537 w 7467600"/>
              <a:gd name="connsiteY359" fmla="*/ 5324826 h 6858000"/>
              <a:gd name="connsiteX360" fmla="*/ 5037105 w 7467600"/>
              <a:gd name="connsiteY360" fmla="*/ 5088765 h 6858000"/>
              <a:gd name="connsiteX361" fmla="*/ 5039930 w 7467600"/>
              <a:gd name="connsiteY361" fmla="*/ 5089585 h 6858000"/>
              <a:gd name="connsiteX362" fmla="*/ 5263764 w 7467600"/>
              <a:gd name="connsiteY362" fmla="*/ 4735525 h 6858000"/>
              <a:gd name="connsiteX363" fmla="*/ 4086300 w 7467600"/>
              <a:gd name="connsiteY363" fmla="*/ 4884599 h 6858000"/>
              <a:gd name="connsiteX364" fmla="*/ 4085485 w 7467600"/>
              <a:gd name="connsiteY364" fmla="*/ 4899070 h 6858000"/>
              <a:gd name="connsiteX365" fmla="*/ 3871915 w 7467600"/>
              <a:gd name="connsiteY365" fmla="*/ 5253645 h 6858000"/>
              <a:gd name="connsiteX366" fmla="*/ 3799374 w 7467600"/>
              <a:gd name="connsiteY366" fmla="*/ 5466127 h 6858000"/>
              <a:gd name="connsiteX367" fmla="*/ 3498850 w 7467600"/>
              <a:gd name="connsiteY367" fmla="*/ 6661888 h 6858000"/>
              <a:gd name="connsiteX368" fmla="*/ 3399216 w 7467600"/>
              <a:gd name="connsiteY368" fmla="*/ 6858000 h 6858000"/>
              <a:gd name="connsiteX369" fmla="*/ 3303688 w 7467600"/>
              <a:gd name="connsiteY369" fmla="*/ 6858000 h 6858000"/>
              <a:gd name="connsiteX370" fmla="*/ 3391774 w 7467600"/>
              <a:gd name="connsiteY370" fmla="*/ 6697181 h 6858000"/>
              <a:gd name="connsiteX371" fmla="*/ 3735540 w 7467600"/>
              <a:gd name="connsiteY371" fmla="*/ 5546923 h 6858000"/>
              <a:gd name="connsiteX372" fmla="*/ 3729438 w 7467600"/>
              <a:gd name="connsiteY372" fmla="*/ 5569058 h 6858000"/>
              <a:gd name="connsiteX373" fmla="*/ 3707782 w 7467600"/>
              <a:gd name="connsiteY373" fmla="*/ 5644908 h 6858000"/>
              <a:gd name="connsiteX374" fmla="*/ 3583827 w 7467600"/>
              <a:gd name="connsiteY374" fmla="*/ 6039215 h 6858000"/>
              <a:gd name="connsiteX375" fmla="*/ 3547861 w 7467600"/>
              <a:gd name="connsiteY375" fmla="*/ 6129609 h 6858000"/>
              <a:gd name="connsiteX376" fmla="*/ 3490905 w 7467600"/>
              <a:gd name="connsiteY376" fmla="*/ 6277660 h 6858000"/>
              <a:gd name="connsiteX377" fmla="*/ 3455859 w 7467600"/>
              <a:gd name="connsiteY377" fmla="*/ 6391301 h 6858000"/>
              <a:gd name="connsiteX378" fmla="*/ 3429112 w 7467600"/>
              <a:gd name="connsiteY378" fmla="*/ 6479469 h 6858000"/>
              <a:gd name="connsiteX379" fmla="*/ 3304862 w 7467600"/>
              <a:gd name="connsiteY379" fmla="*/ 6796476 h 6858000"/>
              <a:gd name="connsiteX380" fmla="*/ 3276071 w 7467600"/>
              <a:gd name="connsiteY380" fmla="*/ 6858000 h 6858000"/>
              <a:gd name="connsiteX381" fmla="*/ 3240805 w 7467600"/>
              <a:gd name="connsiteY381" fmla="*/ 6858000 h 6858000"/>
              <a:gd name="connsiteX382" fmla="*/ 3275917 w 7467600"/>
              <a:gd name="connsiteY382" fmla="*/ 6783192 h 6858000"/>
              <a:gd name="connsiteX383" fmla="*/ 3399358 w 7467600"/>
              <a:gd name="connsiteY383" fmla="*/ 6469011 h 6858000"/>
              <a:gd name="connsiteX384" fmla="*/ 3425650 w 7467600"/>
              <a:gd name="connsiteY384" fmla="*/ 6381333 h 6858000"/>
              <a:gd name="connsiteX385" fmla="*/ 3460661 w 7467600"/>
              <a:gd name="connsiteY385" fmla="*/ 6266763 h 6858000"/>
              <a:gd name="connsiteX386" fmla="*/ 3518021 w 7467600"/>
              <a:gd name="connsiteY386" fmla="*/ 6117298 h 6858000"/>
              <a:gd name="connsiteX387" fmla="*/ 3554035 w 7467600"/>
              <a:gd name="connsiteY387" fmla="*/ 6027832 h 6858000"/>
              <a:gd name="connsiteX388" fmla="*/ 3677174 w 7467600"/>
              <a:gd name="connsiteY388" fmla="*/ 5636351 h 6858000"/>
              <a:gd name="connsiteX389" fmla="*/ 3698819 w 7467600"/>
              <a:gd name="connsiteY389" fmla="*/ 5560503 h 6858000"/>
              <a:gd name="connsiteX390" fmla="*/ 3702094 w 7467600"/>
              <a:gd name="connsiteY390" fmla="*/ 5549194 h 6858000"/>
              <a:gd name="connsiteX391" fmla="*/ 3398355 w 7467600"/>
              <a:gd name="connsiteY391" fmla="*/ 6094603 h 6858000"/>
              <a:gd name="connsiteX392" fmla="*/ 3193941 w 7467600"/>
              <a:gd name="connsiteY392" fmla="*/ 6798775 h 6858000"/>
              <a:gd name="connsiteX393" fmla="*/ 3184140 w 7467600"/>
              <a:gd name="connsiteY393" fmla="*/ 6858000 h 6858000"/>
              <a:gd name="connsiteX394" fmla="*/ 3099978 w 7467600"/>
              <a:gd name="connsiteY394" fmla="*/ 6858000 h 6858000"/>
              <a:gd name="connsiteX395" fmla="*/ 3101556 w 7467600"/>
              <a:gd name="connsiteY395" fmla="*/ 6843337 h 6858000"/>
              <a:gd name="connsiteX396" fmla="*/ 3370162 w 7467600"/>
              <a:gd name="connsiteY396" fmla="*/ 5785550 h 6858000"/>
              <a:gd name="connsiteX397" fmla="*/ 3746477 w 7467600"/>
              <a:gd name="connsiteY397" fmla="*/ 5377889 h 6858000"/>
              <a:gd name="connsiteX398" fmla="*/ 3863399 w 7467600"/>
              <a:gd name="connsiteY398" fmla="*/ 5087257 h 6858000"/>
              <a:gd name="connsiteX399" fmla="*/ 3968712 w 7467600"/>
              <a:gd name="connsiteY399" fmla="*/ 4913989 h 6858000"/>
              <a:gd name="connsiteX400" fmla="*/ 2792390 w 7467600"/>
              <a:gd name="connsiteY400" fmla="*/ 5382974 h 6858000"/>
              <a:gd name="connsiteX401" fmla="*/ 2714982 w 7467600"/>
              <a:gd name="connsiteY401" fmla="*/ 5427051 h 6858000"/>
              <a:gd name="connsiteX402" fmla="*/ 2813361 w 7467600"/>
              <a:gd name="connsiteY402" fmla="*/ 6023912 h 6858000"/>
              <a:gd name="connsiteX403" fmla="*/ 2688430 w 7467600"/>
              <a:gd name="connsiteY403" fmla="*/ 6801564 h 6858000"/>
              <a:gd name="connsiteX404" fmla="*/ 2629626 w 7467600"/>
              <a:gd name="connsiteY404" fmla="*/ 6763394 h 6858000"/>
              <a:gd name="connsiteX405" fmla="*/ 2565328 w 7467600"/>
              <a:gd name="connsiteY405" fmla="*/ 5516399 h 6858000"/>
              <a:gd name="connsiteX406" fmla="*/ 1922999 w 7467600"/>
              <a:gd name="connsiteY406" fmla="*/ 5980343 h 6858000"/>
              <a:gd name="connsiteX407" fmla="*/ 1950261 w 7467600"/>
              <a:gd name="connsiteY407" fmla="*/ 6405858 h 6858000"/>
              <a:gd name="connsiteX408" fmla="*/ 2365554 w 7467600"/>
              <a:gd name="connsiteY408" fmla="*/ 6759107 h 6858000"/>
              <a:gd name="connsiteX409" fmla="*/ 2424142 w 7467600"/>
              <a:gd name="connsiteY409" fmla="*/ 6858000 h 6858000"/>
              <a:gd name="connsiteX410" fmla="*/ 2395994 w 7467600"/>
              <a:gd name="connsiteY410" fmla="*/ 6858000 h 6858000"/>
              <a:gd name="connsiteX411" fmla="*/ 2392863 w 7467600"/>
              <a:gd name="connsiteY411" fmla="*/ 6852964 h 6858000"/>
              <a:gd name="connsiteX412" fmla="*/ 2017589 w 7467600"/>
              <a:gd name="connsiteY412" fmla="*/ 6493982 h 6858000"/>
              <a:gd name="connsiteX413" fmla="*/ 2147336 w 7467600"/>
              <a:gd name="connsiteY413" fmla="*/ 6594052 h 6858000"/>
              <a:gd name="connsiteX414" fmla="*/ 2207047 w 7467600"/>
              <a:gd name="connsiteY414" fmla="*/ 6654540 h 6858000"/>
              <a:gd name="connsiteX415" fmla="*/ 2299106 w 7467600"/>
              <a:gd name="connsiteY415" fmla="*/ 6778931 h 6858000"/>
              <a:gd name="connsiteX416" fmla="*/ 2314430 w 7467600"/>
              <a:gd name="connsiteY416" fmla="*/ 6801144 h 6858000"/>
              <a:gd name="connsiteX417" fmla="*/ 2352406 w 7467600"/>
              <a:gd name="connsiteY417" fmla="*/ 6858000 h 6858000"/>
              <a:gd name="connsiteX418" fmla="*/ 2314492 w 7467600"/>
              <a:gd name="connsiteY418" fmla="*/ 6858000 h 6858000"/>
              <a:gd name="connsiteX419" fmla="*/ 2288095 w 7467600"/>
              <a:gd name="connsiteY419" fmla="*/ 6818030 h 6858000"/>
              <a:gd name="connsiteX420" fmla="*/ 2272768 w 7467600"/>
              <a:gd name="connsiteY420" fmla="*/ 6795822 h 6858000"/>
              <a:gd name="connsiteX421" fmla="*/ 2182715 w 7467600"/>
              <a:gd name="connsiteY421" fmla="*/ 6675071 h 6858000"/>
              <a:gd name="connsiteX422" fmla="*/ 2032061 w 7467600"/>
              <a:gd name="connsiteY422" fmla="*/ 6541380 h 6858000"/>
              <a:gd name="connsiteX423" fmla="*/ 2257220 w 7467600"/>
              <a:gd name="connsiteY423" fmla="*/ 6826257 h 6858000"/>
              <a:gd name="connsiteX424" fmla="*/ 2281324 w 7467600"/>
              <a:gd name="connsiteY424" fmla="*/ 6858000 h 6858000"/>
              <a:gd name="connsiteX425" fmla="*/ 2242860 w 7467600"/>
              <a:gd name="connsiteY425" fmla="*/ 6858000 h 6858000"/>
              <a:gd name="connsiteX426" fmla="*/ 2232818 w 7467600"/>
              <a:gd name="connsiteY426" fmla="*/ 6844926 h 6858000"/>
              <a:gd name="connsiteX427" fmla="*/ 1990172 w 7467600"/>
              <a:gd name="connsiteY427" fmla="*/ 6542121 h 6858000"/>
              <a:gd name="connsiteX428" fmla="*/ 2124090 w 7467600"/>
              <a:gd name="connsiteY428" fmla="*/ 6761017 h 6858000"/>
              <a:gd name="connsiteX429" fmla="*/ 2200380 w 7467600"/>
              <a:gd name="connsiteY429" fmla="*/ 6858000 h 6858000"/>
              <a:gd name="connsiteX430" fmla="*/ 2147507 w 7467600"/>
              <a:gd name="connsiteY430" fmla="*/ 6858000 h 6858000"/>
              <a:gd name="connsiteX431" fmla="*/ 2070668 w 7467600"/>
              <a:gd name="connsiteY431" fmla="*/ 6761520 h 6858000"/>
              <a:gd name="connsiteX432" fmla="*/ 1975142 w 7467600"/>
              <a:gd name="connsiteY432" fmla="*/ 6585570 h 6858000"/>
              <a:gd name="connsiteX433" fmla="*/ 2050035 w 7467600"/>
              <a:gd name="connsiteY433" fmla="*/ 6813345 h 6858000"/>
              <a:gd name="connsiteX434" fmla="*/ 2063025 w 7467600"/>
              <a:gd name="connsiteY434" fmla="*/ 6858000 h 6858000"/>
              <a:gd name="connsiteX435" fmla="*/ 2021675 w 7467600"/>
              <a:gd name="connsiteY435" fmla="*/ 6858000 h 6858000"/>
              <a:gd name="connsiteX436" fmla="*/ 2019308 w 7467600"/>
              <a:gd name="connsiteY436" fmla="*/ 6847118 h 6858000"/>
              <a:gd name="connsiteX437" fmla="*/ 1938835 w 7467600"/>
              <a:gd name="connsiteY437" fmla="*/ 6551160 h 6858000"/>
              <a:gd name="connsiteX438" fmla="*/ 1953230 w 7467600"/>
              <a:gd name="connsiteY438" fmla="*/ 6759699 h 6858000"/>
              <a:gd name="connsiteX439" fmla="*/ 1956763 w 7467600"/>
              <a:gd name="connsiteY439" fmla="*/ 6778191 h 6858000"/>
              <a:gd name="connsiteX440" fmla="*/ 1967925 w 7467600"/>
              <a:gd name="connsiteY440" fmla="*/ 6858000 h 6858000"/>
              <a:gd name="connsiteX441" fmla="*/ 1936622 w 7467600"/>
              <a:gd name="connsiteY441" fmla="*/ 6858000 h 6858000"/>
              <a:gd name="connsiteX442" fmla="*/ 1926261 w 7467600"/>
              <a:gd name="connsiteY442" fmla="*/ 6784064 h 6858000"/>
              <a:gd name="connsiteX443" fmla="*/ 1922724 w 7467600"/>
              <a:gd name="connsiteY443" fmla="*/ 6765577 h 6858000"/>
              <a:gd name="connsiteX444" fmla="*/ 1904650 w 7467600"/>
              <a:gd name="connsiteY444" fmla="*/ 6639616 h 6858000"/>
              <a:gd name="connsiteX445" fmla="*/ 1885273 w 7467600"/>
              <a:gd name="connsiteY445" fmla="*/ 6858000 h 6858000"/>
              <a:gd name="connsiteX446" fmla="*/ 1854363 w 7467600"/>
              <a:gd name="connsiteY446" fmla="*/ 6858000 h 6858000"/>
              <a:gd name="connsiteX447" fmla="*/ 1880391 w 7467600"/>
              <a:gd name="connsiteY447" fmla="*/ 6603796 h 6858000"/>
              <a:gd name="connsiteX448" fmla="*/ 1818273 w 7467600"/>
              <a:gd name="connsiteY448" fmla="*/ 6715729 h 6858000"/>
              <a:gd name="connsiteX449" fmla="*/ 1794691 w 7467600"/>
              <a:gd name="connsiteY449" fmla="*/ 6843239 h 6858000"/>
              <a:gd name="connsiteX450" fmla="*/ 1794914 w 7467600"/>
              <a:gd name="connsiteY450" fmla="*/ 6858000 h 6858000"/>
              <a:gd name="connsiteX451" fmla="*/ 1746128 w 7467600"/>
              <a:gd name="connsiteY451" fmla="*/ 6858000 h 6858000"/>
              <a:gd name="connsiteX452" fmla="*/ 1753934 w 7467600"/>
              <a:gd name="connsiteY452" fmla="*/ 6724796 h 6858000"/>
              <a:gd name="connsiteX453" fmla="*/ 1792053 w 7467600"/>
              <a:gd name="connsiteY453" fmla="*/ 6572396 h 6858000"/>
              <a:gd name="connsiteX454" fmla="*/ 1862248 w 7467600"/>
              <a:gd name="connsiteY454" fmla="*/ 6266397 h 6858000"/>
              <a:gd name="connsiteX455" fmla="*/ 1862250 w 7467600"/>
              <a:gd name="connsiteY455" fmla="*/ 6033531 h 6858000"/>
              <a:gd name="connsiteX456" fmla="*/ 1211999 w 7467600"/>
              <a:gd name="connsiteY456" fmla="*/ 6683610 h 6858000"/>
              <a:gd name="connsiteX457" fmla="*/ 1213266 w 7467600"/>
              <a:gd name="connsiteY457" fmla="*/ 6691947 h 6858000"/>
              <a:gd name="connsiteX458" fmla="*/ 1203370 w 7467600"/>
              <a:gd name="connsiteY458" fmla="*/ 6850676 h 6858000"/>
              <a:gd name="connsiteX459" fmla="*/ 1203671 w 7467600"/>
              <a:gd name="connsiteY459" fmla="*/ 6858000 h 6858000"/>
              <a:gd name="connsiteX460" fmla="*/ 1143180 w 7467600"/>
              <a:gd name="connsiteY460" fmla="*/ 6858000 h 6858000"/>
              <a:gd name="connsiteX461" fmla="*/ 1142176 w 7467600"/>
              <a:gd name="connsiteY461" fmla="*/ 6766045 h 6858000"/>
              <a:gd name="connsiteX462" fmla="*/ 1067484 w 7467600"/>
              <a:gd name="connsiteY462" fmla="*/ 6858000 h 6858000"/>
              <a:gd name="connsiteX463" fmla="*/ 953928 w 7467600"/>
              <a:gd name="connsiteY463" fmla="*/ 6858000 h 6858000"/>
              <a:gd name="connsiteX464" fmla="*/ 959715 w 7467600"/>
              <a:gd name="connsiteY464" fmla="*/ 6850185 h 6858000"/>
              <a:gd name="connsiteX465" fmla="*/ 1483788 w 7467600"/>
              <a:gd name="connsiteY465" fmla="*/ 6259174 h 6858000"/>
              <a:gd name="connsiteX466" fmla="*/ 1100671 w 7467600"/>
              <a:gd name="connsiteY466" fmla="*/ 6252137 h 6858000"/>
              <a:gd name="connsiteX467" fmla="*/ 1090144 w 7467600"/>
              <a:gd name="connsiteY467" fmla="*/ 6256748 h 6858000"/>
              <a:gd name="connsiteX468" fmla="*/ 1095872 w 7467600"/>
              <a:gd name="connsiteY468" fmla="*/ 6271892 h 6858000"/>
              <a:gd name="connsiteX469" fmla="*/ 262785 w 7467600"/>
              <a:gd name="connsiteY469" fmla="*/ 6845450 h 6858000"/>
              <a:gd name="connsiteX470" fmla="*/ 209968 w 7467600"/>
              <a:gd name="connsiteY470" fmla="*/ 6770713 h 6858000"/>
              <a:gd name="connsiteX471" fmla="*/ 873460 w 7467600"/>
              <a:gd name="connsiteY471" fmla="*/ 6253768 h 6858000"/>
              <a:gd name="connsiteX472" fmla="*/ 192686 w 7467600"/>
              <a:gd name="connsiteY472" fmla="*/ 5849257 h 6858000"/>
              <a:gd name="connsiteX473" fmla="*/ 4696 w 7467600"/>
              <a:gd name="connsiteY473" fmla="*/ 5697668 h 6858000"/>
              <a:gd name="connsiteX474" fmla="*/ 0 w 7467600"/>
              <a:gd name="connsiteY474" fmla="*/ 5689984 h 6858000"/>
              <a:gd name="connsiteX475" fmla="*/ 0 w 7467600"/>
              <a:gd name="connsiteY475" fmla="*/ 5513472 h 6858000"/>
              <a:gd name="connsiteX476" fmla="*/ 174101 w 7467600"/>
              <a:gd name="connsiteY476" fmla="*/ 5620277 h 6858000"/>
              <a:gd name="connsiteX477" fmla="*/ 891800 w 7467600"/>
              <a:gd name="connsiteY477" fmla="*/ 6036935 h 6858000"/>
              <a:gd name="connsiteX478" fmla="*/ 1072219 w 7467600"/>
              <a:gd name="connsiteY478" fmla="*/ 6169443 h 6858000"/>
              <a:gd name="connsiteX479" fmla="*/ 1074117 w 7467600"/>
              <a:gd name="connsiteY479" fmla="*/ 6170301 h 6858000"/>
              <a:gd name="connsiteX480" fmla="*/ 1083114 w 7467600"/>
              <a:gd name="connsiteY480" fmla="*/ 6174131 h 6858000"/>
              <a:gd name="connsiteX481" fmla="*/ 1543010 w 7467600"/>
              <a:gd name="connsiteY481" fmla="*/ 6191140 h 6858000"/>
              <a:gd name="connsiteX482" fmla="*/ 1551080 w 7467600"/>
              <a:gd name="connsiteY482" fmla="*/ 6195006 h 6858000"/>
              <a:gd name="connsiteX483" fmla="*/ 2345443 w 7467600"/>
              <a:gd name="connsiteY483" fmla="*/ 5549882 h 6858000"/>
              <a:gd name="connsiteX484" fmla="*/ 1721499 w 7467600"/>
              <a:gd name="connsiteY484" fmla="*/ 5599969 h 6858000"/>
              <a:gd name="connsiteX485" fmla="*/ 767716 w 7467600"/>
              <a:gd name="connsiteY485" fmla="*/ 5472768 h 6858000"/>
              <a:gd name="connsiteX486" fmla="*/ 722147 w 7467600"/>
              <a:gd name="connsiteY486" fmla="*/ 5393091 h 6858000"/>
              <a:gd name="connsiteX487" fmla="*/ 1485552 w 7467600"/>
              <a:gd name="connsiteY487" fmla="*/ 5313202 h 6858000"/>
              <a:gd name="connsiteX488" fmla="*/ 2143004 w 7467600"/>
              <a:gd name="connsiteY488" fmla="*/ 5402420 h 6858000"/>
              <a:gd name="connsiteX489" fmla="*/ 1933391 w 7467600"/>
              <a:gd name="connsiteY489" fmla="*/ 5156971 h 6858000"/>
              <a:gd name="connsiteX490" fmla="*/ 1827118 w 7467600"/>
              <a:gd name="connsiteY490" fmla="*/ 4968410 h 6858000"/>
              <a:gd name="connsiteX491" fmla="*/ 1837349 w 7467600"/>
              <a:gd name="connsiteY491" fmla="*/ 4956357 h 6858000"/>
              <a:gd name="connsiteX492" fmla="*/ 2162835 w 7467600"/>
              <a:gd name="connsiteY492" fmla="*/ 5187853 h 6858000"/>
              <a:gd name="connsiteX493" fmla="*/ 2257167 w 7467600"/>
              <a:gd name="connsiteY493" fmla="*/ 5462123 h 6858000"/>
              <a:gd name="connsiteX494" fmla="*/ 2261598 w 7467600"/>
              <a:gd name="connsiteY494" fmla="*/ 5467998 h 6858000"/>
              <a:gd name="connsiteX495" fmla="*/ 2437177 w 7467600"/>
              <a:gd name="connsiteY495" fmla="*/ 5479608 h 6858000"/>
              <a:gd name="connsiteX496" fmla="*/ 2445247 w 7467600"/>
              <a:gd name="connsiteY496" fmla="*/ 5483476 h 6858000"/>
              <a:gd name="connsiteX497" fmla="*/ 2743626 w 7467600"/>
              <a:gd name="connsiteY497" fmla="*/ 5304819 h 6858000"/>
              <a:gd name="connsiteX498" fmla="*/ 3048102 w 7467600"/>
              <a:gd name="connsiteY498" fmla="*/ 5150595 h 6858000"/>
              <a:gd name="connsiteX499" fmla="*/ 1799414 w 7467600"/>
              <a:gd name="connsiteY499" fmla="*/ 4694732 h 6858000"/>
              <a:gd name="connsiteX500" fmla="*/ 1771735 w 7467600"/>
              <a:gd name="connsiteY500" fmla="*/ 4619929 h 6858000"/>
              <a:gd name="connsiteX501" fmla="*/ 3104273 w 7467600"/>
              <a:gd name="connsiteY501" fmla="*/ 5076159 h 6858000"/>
              <a:gd name="connsiteX502" fmla="*/ 3113245 w 7467600"/>
              <a:gd name="connsiteY502" fmla="*/ 5090705 h 6858000"/>
              <a:gd name="connsiteX503" fmla="*/ 3126294 w 7467600"/>
              <a:gd name="connsiteY503" fmla="*/ 5114400 h 6858000"/>
              <a:gd name="connsiteX504" fmla="*/ 3937433 w 7467600"/>
              <a:gd name="connsiteY504" fmla="*/ 4830473 h 6858000"/>
              <a:gd name="connsiteX505" fmla="*/ 3590475 w 7467600"/>
              <a:gd name="connsiteY505" fmla="*/ 4597974 h 6858000"/>
              <a:gd name="connsiteX506" fmla="*/ 3100264 w 7467600"/>
              <a:gd name="connsiteY506" fmla="*/ 4579845 h 6858000"/>
              <a:gd name="connsiteX507" fmla="*/ 2183576 w 7467600"/>
              <a:gd name="connsiteY507" fmla="*/ 4227150 h 6858000"/>
              <a:gd name="connsiteX508" fmla="*/ 2151029 w 7467600"/>
              <a:gd name="connsiteY508" fmla="*/ 4146947 h 6858000"/>
              <a:gd name="connsiteX509" fmla="*/ 3563434 w 7467600"/>
              <a:gd name="connsiteY509" fmla="*/ 4469115 h 6858000"/>
              <a:gd name="connsiteX510" fmla="*/ 3177952 w 7467600"/>
              <a:gd name="connsiteY510" fmla="*/ 3657386 h 6858000"/>
              <a:gd name="connsiteX511" fmla="*/ 3189263 w 7467600"/>
              <a:gd name="connsiteY511" fmla="*/ 3625726 h 6858000"/>
              <a:gd name="connsiteX512" fmla="*/ 3560912 w 7467600"/>
              <a:gd name="connsiteY512" fmla="*/ 4079863 h 6858000"/>
              <a:gd name="connsiteX513" fmla="*/ 3626636 w 7467600"/>
              <a:gd name="connsiteY513" fmla="*/ 4512230 h 6858000"/>
              <a:gd name="connsiteX514" fmla="*/ 3653088 w 7467600"/>
              <a:gd name="connsiteY514" fmla="*/ 4521417 h 6858000"/>
              <a:gd name="connsiteX515" fmla="*/ 3988128 w 7467600"/>
              <a:gd name="connsiteY515" fmla="*/ 4817267 h 6858000"/>
              <a:gd name="connsiteX516" fmla="*/ 4830582 w 7467600"/>
              <a:gd name="connsiteY516" fmla="*/ 4676000 h 6858000"/>
              <a:gd name="connsiteX517" fmla="*/ 4830100 w 7467600"/>
              <a:gd name="connsiteY517" fmla="*/ 4675554 h 6858000"/>
              <a:gd name="connsiteX518" fmla="*/ 4036318 w 7467600"/>
              <a:gd name="connsiteY518" fmla="*/ 4147013 h 6858000"/>
              <a:gd name="connsiteX519" fmla="*/ 3432098 w 7467600"/>
              <a:gd name="connsiteY519" fmla="*/ 3537312 h 6858000"/>
              <a:gd name="connsiteX520" fmla="*/ 3446761 w 7467600"/>
              <a:gd name="connsiteY520" fmla="*/ 3461278 h 6858000"/>
              <a:gd name="connsiteX521" fmla="*/ 4419733 w 7467600"/>
              <a:gd name="connsiteY521" fmla="*/ 3963555 h 6858000"/>
              <a:gd name="connsiteX522" fmla="*/ 4781371 w 7467600"/>
              <a:gd name="connsiteY522" fmla="*/ 4458604 h 6858000"/>
              <a:gd name="connsiteX523" fmla="*/ 4780440 w 7467600"/>
              <a:gd name="connsiteY523" fmla="*/ 4470290 h 6858000"/>
              <a:gd name="connsiteX524" fmla="*/ 4898954 w 7467600"/>
              <a:gd name="connsiteY524" fmla="*/ 4662092 h 6858000"/>
              <a:gd name="connsiteX525" fmla="*/ 4900699 w 7467600"/>
              <a:gd name="connsiteY525" fmla="*/ 4670867 h 6858000"/>
              <a:gd name="connsiteX526" fmla="*/ 5714511 w 7467600"/>
              <a:gd name="connsiteY526" fmla="*/ 4663483 h 6858000"/>
              <a:gd name="connsiteX527" fmla="*/ 5464793 w 7467600"/>
              <a:gd name="connsiteY527" fmla="*/ 4393556 h 6858000"/>
              <a:gd name="connsiteX528" fmla="*/ 5461897 w 7467600"/>
              <a:gd name="connsiteY528" fmla="*/ 4390879 h 6858000"/>
              <a:gd name="connsiteX529" fmla="*/ 4294126 w 7467600"/>
              <a:gd name="connsiteY529" fmla="*/ 3303048 h 6858000"/>
              <a:gd name="connsiteX530" fmla="*/ 4305321 w 7467600"/>
              <a:gd name="connsiteY530" fmla="*/ 3256953 h 6858000"/>
              <a:gd name="connsiteX531" fmla="*/ 4949299 w 7467600"/>
              <a:gd name="connsiteY531" fmla="*/ 3766336 h 6858000"/>
              <a:gd name="connsiteX532" fmla="*/ 5291452 w 7467600"/>
              <a:gd name="connsiteY532" fmla="*/ 4076801 h 6858000"/>
              <a:gd name="connsiteX533" fmla="*/ 5434998 w 7467600"/>
              <a:gd name="connsiteY533" fmla="*/ 4254100 h 6858000"/>
              <a:gd name="connsiteX534" fmla="*/ 5351015 w 7467600"/>
              <a:gd name="connsiteY534" fmla="*/ 3760989 h 6858000"/>
              <a:gd name="connsiteX535" fmla="*/ 5413780 w 7467600"/>
              <a:gd name="connsiteY535" fmla="*/ 2966265 h 6858000"/>
              <a:gd name="connsiteX536" fmla="*/ 5425627 w 7467600"/>
              <a:gd name="connsiteY536" fmla="*/ 2954192 h 6858000"/>
              <a:gd name="connsiteX537" fmla="*/ 6604735 w 7467600"/>
              <a:gd name="connsiteY537" fmla="*/ 2041381 h 6858000"/>
              <a:gd name="connsiteX538" fmla="*/ 7204487 w 7467600"/>
              <a:gd name="connsiteY538" fmla="*/ 2742112 h 6858000"/>
              <a:gd name="connsiteX539" fmla="*/ 7131592 w 7467600"/>
              <a:gd name="connsiteY539" fmla="*/ 2672096 h 6858000"/>
              <a:gd name="connsiteX540" fmla="*/ 6996344 w 7467600"/>
              <a:gd name="connsiteY540" fmla="*/ 2518310 h 6858000"/>
              <a:gd name="connsiteX541" fmla="*/ 6735495 w 7467600"/>
              <a:gd name="connsiteY541" fmla="*/ 2196890 h 6858000"/>
              <a:gd name="connsiteX542" fmla="*/ 6721901 w 7467600"/>
              <a:gd name="connsiteY542" fmla="*/ 2179274 h 6858000"/>
              <a:gd name="connsiteX543" fmla="*/ 6604735 w 7467600"/>
              <a:gd name="connsiteY543" fmla="*/ 2041381 h 6858000"/>
              <a:gd name="connsiteX544" fmla="*/ 6591670 w 7467600"/>
              <a:gd name="connsiteY544" fmla="*/ 1988277 h 6858000"/>
              <a:gd name="connsiteX545" fmla="*/ 6747349 w 7467600"/>
              <a:gd name="connsiteY545" fmla="*/ 2160069 h 6858000"/>
              <a:gd name="connsiteX546" fmla="*/ 6760943 w 7467600"/>
              <a:gd name="connsiteY546" fmla="*/ 2177686 h 6858000"/>
              <a:gd name="connsiteX547" fmla="*/ 7021065 w 7467600"/>
              <a:gd name="connsiteY547" fmla="*/ 2498102 h 6858000"/>
              <a:gd name="connsiteX548" fmla="*/ 7155223 w 7467600"/>
              <a:gd name="connsiteY548" fmla="*/ 2650386 h 6858000"/>
              <a:gd name="connsiteX549" fmla="*/ 7203167 w 7467600"/>
              <a:gd name="connsiteY549" fmla="*/ 2697288 h 6858000"/>
              <a:gd name="connsiteX550" fmla="*/ 6937703 w 7467600"/>
              <a:gd name="connsiteY550" fmla="*/ 2321981 h 6858000"/>
              <a:gd name="connsiteX551" fmla="*/ 6591670 w 7467600"/>
              <a:gd name="connsiteY551" fmla="*/ 1988277 h 6858000"/>
              <a:gd name="connsiteX552" fmla="*/ 5798671 w 7467600"/>
              <a:gd name="connsiteY552" fmla="*/ 1981601 h 6858000"/>
              <a:gd name="connsiteX553" fmla="*/ 5754709 w 7467600"/>
              <a:gd name="connsiteY553" fmla="*/ 2071454 h 6858000"/>
              <a:gd name="connsiteX554" fmla="*/ 5763044 w 7467600"/>
              <a:gd name="connsiteY554" fmla="*/ 2842206 h 6858000"/>
              <a:gd name="connsiteX555" fmla="*/ 5764974 w 7467600"/>
              <a:gd name="connsiteY555" fmla="*/ 2799609 h 6858000"/>
              <a:gd name="connsiteX556" fmla="*/ 5767665 w 7467600"/>
              <a:gd name="connsiteY556" fmla="*/ 2666409 h 6858000"/>
              <a:gd name="connsiteX557" fmla="*/ 5763055 w 7467600"/>
              <a:gd name="connsiteY557" fmla="*/ 2579705 h 6858000"/>
              <a:gd name="connsiteX558" fmla="*/ 5758079 w 7467600"/>
              <a:gd name="connsiteY558" fmla="*/ 2492508 h 6858000"/>
              <a:gd name="connsiteX559" fmla="*/ 5779325 w 7467600"/>
              <a:gd name="connsiteY559" fmla="*/ 2197069 h 6858000"/>
              <a:gd name="connsiteX560" fmla="*/ 5798671 w 7467600"/>
              <a:gd name="connsiteY560" fmla="*/ 1981601 h 6858000"/>
              <a:gd name="connsiteX561" fmla="*/ 5829202 w 7467600"/>
              <a:gd name="connsiteY561" fmla="*/ 1971679 h 6858000"/>
              <a:gd name="connsiteX562" fmla="*/ 5809558 w 7467600"/>
              <a:gd name="connsiteY562" fmla="*/ 2198043 h 6858000"/>
              <a:gd name="connsiteX563" fmla="*/ 5788653 w 7467600"/>
              <a:gd name="connsiteY563" fmla="*/ 2489430 h 6858000"/>
              <a:gd name="connsiteX564" fmla="*/ 5793439 w 7467600"/>
              <a:gd name="connsiteY564" fmla="*/ 2575235 h 6858000"/>
              <a:gd name="connsiteX565" fmla="*/ 5796837 w 7467600"/>
              <a:gd name="connsiteY565" fmla="*/ 2637633 h 6858000"/>
              <a:gd name="connsiteX566" fmla="*/ 5818614 w 7467600"/>
              <a:gd name="connsiteY566" fmla="*/ 2473055 h 6858000"/>
              <a:gd name="connsiteX567" fmla="*/ 5829202 w 7467600"/>
              <a:gd name="connsiteY567" fmla="*/ 1971679 h 6858000"/>
              <a:gd name="connsiteX568" fmla="*/ 5911389 w 7467600"/>
              <a:gd name="connsiteY568" fmla="*/ 1898371 h 6858000"/>
              <a:gd name="connsiteX569" fmla="*/ 6237627 w 7467600"/>
              <a:gd name="connsiteY569" fmla="*/ 2231921 h 6858000"/>
              <a:gd name="connsiteX570" fmla="*/ 5911389 w 7467600"/>
              <a:gd name="connsiteY570" fmla="*/ 1898371 h 6858000"/>
              <a:gd name="connsiteX571" fmla="*/ 6944437 w 7467600"/>
              <a:gd name="connsiteY571" fmla="*/ 1575402 h 6858000"/>
              <a:gd name="connsiteX572" fmla="*/ 6304730 w 7467600"/>
              <a:gd name="connsiteY572" fmla="*/ 1766654 h 6858000"/>
              <a:gd name="connsiteX573" fmla="*/ 6944437 w 7467600"/>
              <a:gd name="connsiteY573" fmla="*/ 1575402 h 6858000"/>
              <a:gd name="connsiteX574" fmla="*/ 7019523 w 7467600"/>
              <a:gd name="connsiteY574" fmla="*/ 1519450 h 6858000"/>
              <a:gd name="connsiteX575" fmla="*/ 6298091 w 7467600"/>
              <a:gd name="connsiteY575" fmla="*/ 1737122 h 6858000"/>
              <a:gd name="connsiteX576" fmla="*/ 7019523 w 7467600"/>
              <a:gd name="connsiteY576" fmla="*/ 1519450 h 6858000"/>
              <a:gd name="connsiteX577" fmla="*/ 2399523 w 7467600"/>
              <a:gd name="connsiteY577" fmla="*/ 1428234 h 6858000"/>
              <a:gd name="connsiteX578" fmla="*/ 2224982 w 7467600"/>
              <a:gd name="connsiteY578" fmla="*/ 1826201 h 6858000"/>
              <a:gd name="connsiteX579" fmla="*/ 2096099 w 7467600"/>
              <a:gd name="connsiteY579" fmla="*/ 2345900 h 6858000"/>
              <a:gd name="connsiteX580" fmla="*/ 2283317 w 7467600"/>
              <a:gd name="connsiteY580" fmla="*/ 1796925 h 6858000"/>
              <a:gd name="connsiteX581" fmla="*/ 2399523 w 7467600"/>
              <a:gd name="connsiteY581" fmla="*/ 1428234 h 6858000"/>
              <a:gd name="connsiteX582" fmla="*/ 2448558 w 7467600"/>
              <a:gd name="connsiteY582" fmla="*/ 1373435 h 6858000"/>
              <a:gd name="connsiteX583" fmla="*/ 2312521 w 7467600"/>
              <a:gd name="connsiteY583" fmla="*/ 1806140 h 6858000"/>
              <a:gd name="connsiteX584" fmla="*/ 2127533 w 7467600"/>
              <a:gd name="connsiteY584" fmla="*/ 2348380 h 6858000"/>
              <a:gd name="connsiteX585" fmla="*/ 2358080 w 7467600"/>
              <a:gd name="connsiteY585" fmla="*/ 1866134 h 6858000"/>
              <a:gd name="connsiteX586" fmla="*/ 2407436 w 7467600"/>
              <a:gd name="connsiteY586" fmla="*/ 1651070 h 6858000"/>
              <a:gd name="connsiteX587" fmla="*/ 2448558 w 7467600"/>
              <a:gd name="connsiteY587" fmla="*/ 1373435 h 6858000"/>
              <a:gd name="connsiteX588" fmla="*/ 278707 w 7467600"/>
              <a:gd name="connsiteY588" fmla="*/ 1352270 h 6858000"/>
              <a:gd name="connsiteX589" fmla="*/ 321570 w 7467600"/>
              <a:gd name="connsiteY589" fmla="*/ 1861610 h 6858000"/>
              <a:gd name="connsiteX590" fmla="*/ 294281 w 7467600"/>
              <a:gd name="connsiteY590" fmla="*/ 1440658 h 6858000"/>
              <a:gd name="connsiteX591" fmla="*/ 278707 w 7467600"/>
              <a:gd name="connsiteY591" fmla="*/ 1352270 h 6858000"/>
              <a:gd name="connsiteX592" fmla="*/ 1423821 w 7467600"/>
              <a:gd name="connsiteY592" fmla="*/ 1351958 h 6858000"/>
              <a:gd name="connsiteX593" fmla="*/ 1638521 w 7467600"/>
              <a:gd name="connsiteY593" fmla="*/ 1908470 h 6858000"/>
              <a:gd name="connsiteX594" fmla="*/ 1754199 w 7467600"/>
              <a:gd name="connsiteY594" fmla="*/ 2149284 h 6858000"/>
              <a:gd name="connsiteX595" fmla="*/ 1908359 w 7467600"/>
              <a:gd name="connsiteY595" fmla="*/ 2364988 h 6858000"/>
              <a:gd name="connsiteX596" fmla="*/ 1647661 w 7467600"/>
              <a:gd name="connsiteY596" fmla="*/ 1825945 h 6858000"/>
              <a:gd name="connsiteX597" fmla="*/ 1423821 w 7467600"/>
              <a:gd name="connsiteY597" fmla="*/ 1351958 h 6858000"/>
              <a:gd name="connsiteX598" fmla="*/ 1431890 w 7467600"/>
              <a:gd name="connsiteY598" fmla="*/ 1306475 h 6858000"/>
              <a:gd name="connsiteX599" fmla="*/ 1507597 w 7467600"/>
              <a:gd name="connsiteY599" fmla="*/ 1446132 h 6858000"/>
              <a:gd name="connsiteX600" fmla="*/ 1674586 w 7467600"/>
              <a:gd name="connsiteY600" fmla="*/ 1813832 h 6858000"/>
              <a:gd name="connsiteX601" fmla="*/ 1815950 w 7467600"/>
              <a:gd name="connsiteY601" fmla="*/ 2128564 h 6858000"/>
              <a:gd name="connsiteX602" fmla="*/ 1984242 w 7467600"/>
              <a:gd name="connsiteY602" fmla="*/ 2430829 h 6858000"/>
              <a:gd name="connsiteX603" fmla="*/ 2014023 w 7467600"/>
              <a:gd name="connsiteY603" fmla="*/ 2450995 h 6858000"/>
              <a:gd name="connsiteX604" fmla="*/ 1747337 w 7467600"/>
              <a:gd name="connsiteY604" fmla="*/ 1855264 h 6858000"/>
              <a:gd name="connsiteX605" fmla="*/ 1533749 w 7467600"/>
              <a:gd name="connsiteY605" fmla="*/ 1478656 h 6858000"/>
              <a:gd name="connsiteX606" fmla="*/ 1431890 w 7467600"/>
              <a:gd name="connsiteY606" fmla="*/ 1306475 h 6858000"/>
              <a:gd name="connsiteX607" fmla="*/ 5052692 w 7467600"/>
              <a:gd name="connsiteY607" fmla="*/ 1292994 h 6858000"/>
              <a:gd name="connsiteX608" fmla="*/ 5200661 w 7467600"/>
              <a:gd name="connsiteY608" fmla="*/ 1635186 h 6858000"/>
              <a:gd name="connsiteX609" fmla="*/ 5297138 w 7467600"/>
              <a:gd name="connsiteY609" fmla="*/ 1906351 h 6858000"/>
              <a:gd name="connsiteX610" fmla="*/ 5052692 w 7467600"/>
              <a:gd name="connsiteY610" fmla="*/ 1292994 h 6858000"/>
              <a:gd name="connsiteX611" fmla="*/ 5009948 w 7467600"/>
              <a:gd name="connsiteY611" fmla="*/ 1273619 h 6858000"/>
              <a:gd name="connsiteX612" fmla="*/ 5121777 w 7467600"/>
              <a:gd name="connsiteY612" fmla="*/ 1654213 h 6858000"/>
              <a:gd name="connsiteX613" fmla="*/ 5293545 w 7467600"/>
              <a:gd name="connsiteY613" fmla="*/ 2072247 h 6858000"/>
              <a:gd name="connsiteX614" fmla="*/ 5294042 w 7467600"/>
              <a:gd name="connsiteY614" fmla="*/ 2065019 h 6858000"/>
              <a:gd name="connsiteX615" fmla="*/ 5171936 w 7467600"/>
              <a:gd name="connsiteY615" fmla="*/ 1647613 h 6858000"/>
              <a:gd name="connsiteX616" fmla="*/ 5009948 w 7467600"/>
              <a:gd name="connsiteY616" fmla="*/ 1273619 h 6858000"/>
              <a:gd name="connsiteX617" fmla="*/ 655236 w 7467600"/>
              <a:gd name="connsiteY617" fmla="*/ 1268632 h 6858000"/>
              <a:gd name="connsiteX618" fmla="*/ 839521 w 7467600"/>
              <a:gd name="connsiteY618" fmla="*/ 1685315 h 6858000"/>
              <a:gd name="connsiteX619" fmla="*/ 1109416 w 7467600"/>
              <a:gd name="connsiteY619" fmla="*/ 2061663 h 6858000"/>
              <a:gd name="connsiteX620" fmla="*/ 1298300 w 7467600"/>
              <a:gd name="connsiteY620" fmla="*/ 2247742 h 6858000"/>
              <a:gd name="connsiteX621" fmla="*/ 1125871 w 7467600"/>
              <a:gd name="connsiteY621" fmla="*/ 1989513 h 6858000"/>
              <a:gd name="connsiteX622" fmla="*/ 981574 w 7467600"/>
              <a:gd name="connsiteY622" fmla="*/ 1783157 h 6858000"/>
              <a:gd name="connsiteX623" fmla="*/ 922198 w 7467600"/>
              <a:gd name="connsiteY623" fmla="*/ 1677437 h 6858000"/>
              <a:gd name="connsiteX624" fmla="*/ 869293 w 7467600"/>
              <a:gd name="connsiteY624" fmla="*/ 1583214 h 6858000"/>
              <a:gd name="connsiteX625" fmla="*/ 751431 w 7467600"/>
              <a:gd name="connsiteY625" fmla="*/ 1405731 h 6858000"/>
              <a:gd name="connsiteX626" fmla="*/ 655236 w 7467600"/>
              <a:gd name="connsiteY626" fmla="*/ 1268632 h 6858000"/>
              <a:gd name="connsiteX627" fmla="*/ 6516292 w 7467600"/>
              <a:gd name="connsiteY627" fmla="*/ 1263064 h 6858000"/>
              <a:gd name="connsiteX628" fmla="*/ 5736320 w 7467600"/>
              <a:gd name="connsiteY628" fmla="*/ 1501803 h 6858000"/>
              <a:gd name="connsiteX629" fmla="*/ 6516292 w 7467600"/>
              <a:gd name="connsiteY629" fmla="*/ 1263064 h 6858000"/>
              <a:gd name="connsiteX630" fmla="*/ 291466 w 7467600"/>
              <a:gd name="connsiteY630" fmla="*/ 1250369 h 6858000"/>
              <a:gd name="connsiteX631" fmla="*/ 323180 w 7467600"/>
              <a:gd name="connsiteY631" fmla="*/ 1435283 h 6858000"/>
              <a:gd name="connsiteX632" fmla="*/ 349381 w 7467600"/>
              <a:gd name="connsiteY632" fmla="*/ 1875041 h 6858000"/>
              <a:gd name="connsiteX633" fmla="*/ 374363 w 7467600"/>
              <a:gd name="connsiteY633" fmla="*/ 1506494 h 6858000"/>
              <a:gd name="connsiteX634" fmla="*/ 302168 w 7467600"/>
              <a:gd name="connsiteY634" fmla="*/ 1274495 h 6858000"/>
              <a:gd name="connsiteX635" fmla="*/ 291466 w 7467600"/>
              <a:gd name="connsiteY635" fmla="*/ 1250369 h 6858000"/>
              <a:gd name="connsiteX636" fmla="*/ 678222 w 7467600"/>
              <a:gd name="connsiteY636" fmla="*/ 1248670 h 6858000"/>
              <a:gd name="connsiteX637" fmla="*/ 775536 w 7467600"/>
              <a:gd name="connsiteY637" fmla="*/ 1388015 h 6858000"/>
              <a:gd name="connsiteX638" fmla="*/ 894529 w 7467600"/>
              <a:gd name="connsiteY638" fmla="*/ 1567739 h 6858000"/>
              <a:gd name="connsiteX639" fmla="*/ 948000 w 7467600"/>
              <a:gd name="connsiteY639" fmla="*/ 1663088 h 6858000"/>
              <a:gd name="connsiteX640" fmla="*/ 1006812 w 7467600"/>
              <a:gd name="connsiteY640" fmla="*/ 1767683 h 6858000"/>
              <a:gd name="connsiteX641" fmla="*/ 1149133 w 7467600"/>
              <a:gd name="connsiteY641" fmla="*/ 1971513 h 6858000"/>
              <a:gd name="connsiteX642" fmla="*/ 1333952 w 7467600"/>
              <a:gd name="connsiteY642" fmla="*/ 2251620 h 6858000"/>
              <a:gd name="connsiteX643" fmla="*/ 1337329 w 7467600"/>
              <a:gd name="connsiteY643" fmla="*/ 2258350 h 6858000"/>
              <a:gd name="connsiteX644" fmla="*/ 1014726 w 7467600"/>
              <a:gd name="connsiteY644" fmla="*/ 1615556 h 6858000"/>
              <a:gd name="connsiteX645" fmla="*/ 678222 w 7467600"/>
              <a:gd name="connsiteY645" fmla="*/ 1248670 h 6858000"/>
              <a:gd name="connsiteX646" fmla="*/ 6691602 w 7467600"/>
              <a:gd name="connsiteY646" fmla="*/ 1140573 h 6858000"/>
              <a:gd name="connsiteX647" fmla="*/ 6571100 w 7467600"/>
              <a:gd name="connsiteY647" fmla="*/ 1183662 h 6858000"/>
              <a:gd name="connsiteX648" fmla="*/ 6241687 w 7467600"/>
              <a:gd name="connsiteY648" fmla="*/ 1257600 h 6858000"/>
              <a:gd name="connsiteX649" fmla="*/ 5693009 w 7467600"/>
              <a:gd name="connsiteY649" fmla="*/ 1478256 h 6858000"/>
              <a:gd name="connsiteX650" fmla="*/ 6548420 w 7467600"/>
              <a:gd name="connsiteY650" fmla="*/ 1214599 h 6858000"/>
              <a:gd name="connsiteX651" fmla="*/ 6605473 w 7467600"/>
              <a:gd name="connsiteY651" fmla="*/ 1184686 h 6858000"/>
              <a:gd name="connsiteX652" fmla="*/ 6691602 w 7467600"/>
              <a:gd name="connsiteY652" fmla="*/ 1140573 h 6858000"/>
              <a:gd name="connsiteX653" fmla="*/ 4002475 w 7467600"/>
              <a:gd name="connsiteY653" fmla="*/ 1037802 h 6858000"/>
              <a:gd name="connsiteX654" fmla="*/ 4000324 w 7467600"/>
              <a:gd name="connsiteY654" fmla="*/ 1039362 h 6858000"/>
              <a:gd name="connsiteX655" fmla="*/ 4002862 w 7467600"/>
              <a:gd name="connsiteY655" fmla="*/ 1042866 h 6858000"/>
              <a:gd name="connsiteX656" fmla="*/ 4002475 w 7467600"/>
              <a:gd name="connsiteY656" fmla="*/ 1037802 h 6858000"/>
              <a:gd name="connsiteX657" fmla="*/ 506322 w 7467600"/>
              <a:gd name="connsiteY657" fmla="*/ 1020997 h 6858000"/>
              <a:gd name="connsiteX658" fmla="*/ 533068 w 7467600"/>
              <a:gd name="connsiteY658" fmla="*/ 1029409 h 6858000"/>
              <a:gd name="connsiteX659" fmla="*/ 1232525 w 7467600"/>
              <a:gd name="connsiteY659" fmla="*/ 1804675 h 6858000"/>
              <a:gd name="connsiteX660" fmla="*/ 1388858 w 7467600"/>
              <a:gd name="connsiteY660" fmla="*/ 2368011 h 6858000"/>
              <a:gd name="connsiteX661" fmla="*/ 1384098 w 7467600"/>
              <a:gd name="connsiteY661" fmla="*/ 2378125 h 6858000"/>
              <a:gd name="connsiteX662" fmla="*/ 1425393 w 7467600"/>
              <a:gd name="connsiteY662" fmla="*/ 2589124 h 6858000"/>
              <a:gd name="connsiteX663" fmla="*/ 1424001 w 7467600"/>
              <a:gd name="connsiteY663" fmla="*/ 2597541 h 6858000"/>
              <a:gd name="connsiteX664" fmla="*/ 2152729 w 7467600"/>
              <a:gd name="connsiteY664" fmla="*/ 2864487 h 6858000"/>
              <a:gd name="connsiteX665" fmla="*/ 2020609 w 7467600"/>
              <a:gd name="connsiteY665" fmla="*/ 2539671 h 6858000"/>
              <a:gd name="connsiteX666" fmla="*/ 2018920 w 7467600"/>
              <a:gd name="connsiteY666" fmla="*/ 2536309 h 6858000"/>
              <a:gd name="connsiteX667" fmla="*/ 1342441 w 7467600"/>
              <a:gd name="connsiteY667" fmla="*/ 1173017 h 6858000"/>
              <a:gd name="connsiteX668" fmla="*/ 1367925 w 7467600"/>
              <a:gd name="connsiteY668" fmla="*/ 1135648 h 6858000"/>
              <a:gd name="connsiteX669" fmla="*/ 1771401 w 7467600"/>
              <a:gd name="connsiteY669" fmla="*/ 1806673 h 6858000"/>
              <a:gd name="connsiteX670" fmla="*/ 1972385 w 7467600"/>
              <a:gd name="connsiteY670" fmla="*/ 2198735 h 6858000"/>
              <a:gd name="connsiteX671" fmla="*/ 2040892 w 7467600"/>
              <a:gd name="connsiteY671" fmla="*/ 2405205 h 6858000"/>
              <a:gd name="connsiteX672" fmla="*/ 2131689 w 7467600"/>
              <a:gd name="connsiteY672" fmla="*/ 1936926 h 6858000"/>
              <a:gd name="connsiteX673" fmla="*/ 2454820 w 7467600"/>
              <a:gd name="connsiteY673" fmla="*/ 1248808 h 6858000"/>
              <a:gd name="connsiteX674" fmla="*/ 2492512 w 7467600"/>
              <a:gd name="connsiteY674" fmla="*/ 1302920 h 6858000"/>
              <a:gd name="connsiteX675" fmla="*/ 2081216 w 7467600"/>
              <a:gd name="connsiteY675" fmla="*/ 2527513 h 6858000"/>
              <a:gd name="connsiteX676" fmla="*/ 2081211 w 7467600"/>
              <a:gd name="connsiteY676" fmla="*/ 2528916 h 6858000"/>
              <a:gd name="connsiteX677" fmla="*/ 2199067 w 7467600"/>
              <a:gd name="connsiteY677" fmla="*/ 2884061 h 6858000"/>
              <a:gd name="connsiteX678" fmla="*/ 3192586 w 7467600"/>
              <a:gd name="connsiteY678" fmla="*/ 3411496 h 6858000"/>
              <a:gd name="connsiteX679" fmla="*/ 3182620 w 7467600"/>
              <a:gd name="connsiteY679" fmla="*/ 3483279 h 6858000"/>
              <a:gd name="connsiteX680" fmla="*/ 2435119 w 7467600"/>
              <a:gd name="connsiteY680" fmla="*/ 3080173 h 6858000"/>
              <a:gd name="connsiteX681" fmla="*/ 2410152 w 7467600"/>
              <a:gd name="connsiteY681" fmla="*/ 3063751 h 6858000"/>
              <a:gd name="connsiteX682" fmla="*/ 2408099 w 7467600"/>
              <a:gd name="connsiteY682" fmla="*/ 3064403 h 6858000"/>
              <a:gd name="connsiteX683" fmla="*/ 2407218 w 7467600"/>
              <a:gd name="connsiteY683" fmla="*/ 3070324 h 6858000"/>
              <a:gd name="connsiteX684" fmla="*/ 2380138 w 7467600"/>
              <a:gd name="connsiteY684" fmla="*/ 3099341 h 6858000"/>
              <a:gd name="connsiteX685" fmla="*/ 1765923 w 7467600"/>
              <a:gd name="connsiteY685" fmla="*/ 3581043 h 6858000"/>
              <a:gd name="connsiteX686" fmla="*/ 1702258 w 7467600"/>
              <a:gd name="connsiteY686" fmla="*/ 3612286 h 6858000"/>
              <a:gd name="connsiteX687" fmla="*/ 1538370 w 7467600"/>
              <a:gd name="connsiteY687" fmla="*/ 3811804 h 6858000"/>
              <a:gd name="connsiteX688" fmla="*/ 542867 w 7467600"/>
              <a:gd name="connsiteY688" fmla="*/ 4944092 h 6858000"/>
              <a:gd name="connsiteX689" fmla="*/ 515800 w 7467600"/>
              <a:gd name="connsiteY689" fmla="*/ 4862180 h 6858000"/>
              <a:gd name="connsiteX690" fmla="*/ 909145 w 7467600"/>
              <a:gd name="connsiteY690" fmla="*/ 4199225 h 6858000"/>
              <a:gd name="connsiteX691" fmla="*/ 1214067 w 7467600"/>
              <a:gd name="connsiteY691" fmla="*/ 3908561 h 6858000"/>
              <a:gd name="connsiteX692" fmla="*/ 640967 w 7467600"/>
              <a:gd name="connsiteY692" fmla="*/ 4105601 h 6858000"/>
              <a:gd name="connsiteX693" fmla="*/ 112563 w 7467600"/>
              <a:gd name="connsiteY693" fmla="*/ 4396952 h 6858000"/>
              <a:gd name="connsiteX694" fmla="*/ 0 w 7467600"/>
              <a:gd name="connsiteY694" fmla="*/ 4466006 h 6858000"/>
              <a:gd name="connsiteX695" fmla="*/ 0 w 7467600"/>
              <a:gd name="connsiteY695" fmla="*/ 4233763 h 6858000"/>
              <a:gd name="connsiteX696" fmla="*/ 36881 w 7467600"/>
              <a:gd name="connsiteY696" fmla="*/ 4200118 h 6858000"/>
              <a:gd name="connsiteX697" fmla="*/ 910534 w 7467600"/>
              <a:gd name="connsiteY697" fmla="*/ 3629753 h 6858000"/>
              <a:gd name="connsiteX698" fmla="*/ 1578717 w 7467600"/>
              <a:gd name="connsiteY698" fmla="*/ 3575982 h 6858000"/>
              <a:gd name="connsiteX699" fmla="*/ 2338780 w 7467600"/>
              <a:gd name="connsiteY699" fmla="*/ 3033725 h 6858000"/>
              <a:gd name="connsiteX700" fmla="*/ 1807991 w 7467600"/>
              <a:gd name="connsiteY700" fmla="*/ 2807184 h 6858000"/>
              <a:gd name="connsiteX701" fmla="*/ 1416358 w 7467600"/>
              <a:gd name="connsiteY701" fmla="*/ 3112571 h 6858000"/>
              <a:gd name="connsiteX702" fmla="*/ 939066 w 7467600"/>
              <a:gd name="connsiteY702" fmla="*/ 3378798 h 6858000"/>
              <a:gd name="connsiteX703" fmla="*/ 115099 w 7467600"/>
              <a:gd name="connsiteY703" fmla="*/ 3607650 h 6858000"/>
              <a:gd name="connsiteX704" fmla="*/ 97284 w 7467600"/>
              <a:gd name="connsiteY704" fmla="*/ 3520393 h 6858000"/>
              <a:gd name="connsiteX705" fmla="*/ 922050 w 7467600"/>
              <a:gd name="connsiteY705" fmla="*/ 3074867 h 6858000"/>
              <a:gd name="connsiteX706" fmla="*/ 1405265 w 7467600"/>
              <a:gd name="connsiteY706" fmla="*/ 3016319 h 6858000"/>
              <a:gd name="connsiteX707" fmla="*/ 1407512 w 7467600"/>
              <a:gd name="connsiteY707" fmla="*/ 3018001 h 6858000"/>
              <a:gd name="connsiteX708" fmla="*/ 1726266 w 7467600"/>
              <a:gd name="connsiteY708" fmla="*/ 2777274 h 6858000"/>
              <a:gd name="connsiteX709" fmla="*/ 625390 w 7467600"/>
              <a:gd name="connsiteY709" fmla="*/ 2514541 h 6858000"/>
              <a:gd name="connsiteX710" fmla="*/ 619799 w 7467600"/>
              <a:gd name="connsiteY710" fmla="*/ 2527180 h 6858000"/>
              <a:gd name="connsiteX711" fmla="*/ 310030 w 7467600"/>
              <a:gd name="connsiteY711" fmla="*/ 2771818 h 6858000"/>
              <a:gd name="connsiteX712" fmla="*/ 173877 w 7467600"/>
              <a:gd name="connsiteY712" fmla="*/ 2937056 h 6858000"/>
              <a:gd name="connsiteX713" fmla="*/ 77889 w 7467600"/>
              <a:gd name="connsiteY713" fmla="*/ 3138440 h 6858000"/>
              <a:gd name="connsiteX714" fmla="*/ 0 w 7467600"/>
              <a:gd name="connsiteY714" fmla="*/ 3271395 h 6858000"/>
              <a:gd name="connsiteX715" fmla="*/ 0 w 7467600"/>
              <a:gd name="connsiteY715" fmla="*/ 3153002 h 6858000"/>
              <a:gd name="connsiteX716" fmla="*/ 2386 w 7467600"/>
              <a:gd name="connsiteY716" fmla="*/ 3149203 h 6858000"/>
              <a:gd name="connsiteX717" fmla="*/ 89753 w 7467600"/>
              <a:gd name="connsiteY717" fmla="*/ 2987702 h 6858000"/>
              <a:gd name="connsiteX718" fmla="*/ 76869 w 7467600"/>
              <a:gd name="connsiteY718" fmla="*/ 3005404 h 6858000"/>
              <a:gd name="connsiteX719" fmla="*/ 32049 w 7467600"/>
              <a:gd name="connsiteY719" fmla="*/ 3065814 h 6858000"/>
              <a:gd name="connsiteX720" fmla="*/ 0 w 7467600"/>
              <a:gd name="connsiteY720" fmla="*/ 3108744 h 6858000"/>
              <a:gd name="connsiteX721" fmla="*/ 0 w 7467600"/>
              <a:gd name="connsiteY721" fmla="*/ 3058059 h 6858000"/>
              <a:gd name="connsiteX722" fmla="*/ 7610 w 7467600"/>
              <a:gd name="connsiteY722" fmla="*/ 3047889 h 6858000"/>
              <a:gd name="connsiteX723" fmla="*/ 52419 w 7467600"/>
              <a:gd name="connsiteY723" fmla="*/ 2987479 h 6858000"/>
              <a:gd name="connsiteX724" fmla="*/ 59142 w 7467600"/>
              <a:gd name="connsiteY724" fmla="*/ 2978488 h 6858000"/>
              <a:gd name="connsiteX725" fmla="*/ 0 w 7467600"/>
              <a:gd name="connsiteY725" fmla="*/ 3015334 h 6858000"/>
              <a:gd name="connsiteX726" fmla="*/ 0 w 7467600"/>
              <a:gd name="connsiteY726" fmla="*/ 2914286 h 6858000"/>
              <a:gd name="connsiteX727" fmla="*/ 36383 w 7467600"/>
              <a:gd name="connsiteY727" fmla="*/ 2901128 h 6858000"/>
              <a:gd name="connsiteX728" fmla="*/ 156329 w 7467600"/>
              <a:gd name="connsiteY728" fmla="*/ 2840533 h 6858000"/>
              <a:gd name="connsiteX729" fmla="*/ 358355 w 7467600"/>
              <a:gd name="connsiteY729" fmla="*/ 2620471 h 6858000"/>
              <a:gd name="connsiteX730" fmla="*/ 510577 w 7467600"/>
              <a:gd name="connsiteY730" fmla="*/ 2501244 h 6858000"/>
              <a:gd name="connsiteX731" fmla="*/ 211967 w 7467600"/>
              <a:gd name="connsiteY731" fmla="*/ 2479171 h 6858000"/>
              <a:gd name="connsiteX732" fmla="*/ 0 w 7467600"/>
              <a:gd name="connsiteY732" fmla="*/ 2476398 h 6858000"/>
              <a:gd name="connsiteX733" fmla="*/ 0 w 7467600"/>
              <a:gd name="connsiteY733" fmla="*/ 2389189 h 6858000"/>
              <a:gd name="connsiteX734" fmla="*/ 103062 w 7467600"/>
              <a:gd name="connsiteY734" fmla="*/ 2389518 h 6858000"/>
              <a:gd name="connsiteX735" fmla="*/ 510734 w 7467600"/>
              <a:gd name="connsiteY735" fmla="*/ 2416201 h 6858000"/>
              <a:gd name="connsiteX736" fmla="*/ 279257 w 7467600"/>
              <a:gd name="connsiteY736" fmla="*/ 2092102 h 6858000"/>
              <a:gd name="connsiteX737" fmla="*/ 65265 w 7467600"/>
              <a:gd name="connsiteY737" fmla="*/ 2006049 h 6858000"/>
              <a:gd name="connsiteX738" fmla="*/ 0 w 7467600"/>
              <a:gd name="connsiteY738" fmla="*/ 1982532 h 6858000"/>
              <a:gd name="connsiteX739" fmla="*/ 0 w 7467600"/>
              <a:gd name="connsiteY739" fmla="*/ 1912789 h 6858000"/>
              <a:gd name="connsiteX740" fmla="*/ 97460 w 7467600"/>
              <a:gd name="connsiteY740" fmla="*/ 1953725 h 6858000"/>
              <a:gd name="connsiteX741" fmla="*/ 221272 w 7467600"/>
              <a:gd name="connsiteY741" fmla="*/ 1980766 h 6858000"/>
              <a:gd name="connsiteX742" fmla="*/ 116765 w 7467600"/>
              <a:gd name="connsiteY742" fmla="*/ 1911033 h 6858000"/>
              <a:gd name="connsiteX743" fmla="*/ 16405 w 7467600"/>
              <a:gd name="connsiteY743" fmla="*/ 1803412 h 6858000"/>
              <a:gd name="connsiteX744" fmla="*/ 0 w 7467600"/>
              <a:gd name="connsiteY744" fmla="*/ 1784777 h 6858000"/>
              <a:gd name="connsiteX745" fmla="*/ 0 w 7467600"/>
              <a:gd name="connsiteY745" fmla="*/ 1740082 h 6858000"/>
              <a:gd name="connsiteX746" fmla="*/ 39394 w 7467600"/>
              <a:gd name="connsiteY746" fmla="*/ 1784856 h 6858000"/>
              <a:gd name="connsiteX747" fmla="*/ 135813 w 7467600"/>
              <a:gd name="connsiteY747" fmla="*/ 1888838 h 6858000"/>
              <a:gd name="connsiteX748" fmla="*/ 242575 w 7467600"/>
              <a:gd name="connsiteY748" fmla="*/ 1958841 h 6858000"/>
              <a:gd name="connsiteX749" fmla="*/ 82197 w 7467600"/>
              <a:gd name="connsiteY749" fmla="*/ 1754826 h 6858000"/>
              <a:gd name="connsiteX750" fmla="*/ 0 w 7467600"/>
              <a:gd name="connsiteY750" fmla="*/ 1679650 h 6858000"/>
              <a:gd name="connsiteX751" fmla="*/ 0 w 7467600"/>
              <a:gd name="connsiteY751" fmla="*/ 1602463 h 6858000"/>
              <a:gd name="connsiteX752" fmla="*/ 84689 w 7467600"/>
              <a:gd name="connsiteY752" fmla="*/ 1677442 h 6858000"/>
              <a:gd name="connsiteX753" fmla="*/ 298437 w 7467600"/>
              <a:gd name="connsiteY753" fmla="*/ 1968019 h 6858000"/>
              <a:gd name="connsiteX754" fmla="*/ 227269 w 7467600"/>
              <a:gd name="connsiteY754" fmla="*/ 1114064 h 6858000"/>
              <a:gd name="connsiteX755" fmla="*/ 248003 w 7467600"/>
              <a:gd name="connsiteY755" fmla="*/ 1089613 h 6858000"/>
              <a:gd name="connsiteX756" fmla="*/ 427020 w 7467600"/>
              <a:gd name="connsiteY756" fmla="*/ 1619803 h 6858000"/>
              <a:gd name="connsiteX757" fmla="*/ 340345 w 7467600"/>
              <a:gd name="connsiteY757" fmla="*/ 2027739 h 6858000"/>
              <a:gd name="connsiteX758" fmla="*/ 360865 w 7467600"/>
              <a:gd name="connsiteY758" fmla="*/ 2044827 h 6858000"/>
              <a:gd name="connsiteX759" fmla="*/ 560414 w 7467600"/>
              <a:gd name="connsiteY759" fmla="*/ 2421457 h 6858000"/>
              <a:gd name="connsiteX760" fmla="*/ 1359703 w 7467600"/>
              <a:gd name="connsiteY760" fmla="*/ 2578554 h 6858000"/>
              <a:gd name="connsiteX761" fmla="*/ 1359422 w 7467600"/>
              <a:gd name="connsiteY761" fmla="*/ 2577994 h 6858000"/>
              <a:gd name="connsiteX762" fmla="*/ 828701 w 7467600"/>
              <a:gd name="connsiteY762" fmla="*/ 1839520 h 6858000"/>
              <a:gd name="connsiteX763" fmla="*/ 494427 w 7467600"/>
              <a:gd name="connsiteY763" fmla="*/ 1092333 h 6858000"/>
              <a:gd name="connsiteX764" fmla="*/ 506322 w 7467600"/>
              <a:gd name="connsiteY764" fmla="*/ 1020997 h 6858000"/>
              <a:gd name="connsiteX765" fmla="*/ 4570198 w 7467600"/>
              <a:gd name="connsiteY765" fmla="*/ 978081 h 6858000"/>
              <a:gd name="connsiteX766" fmla="*/ 4523691 w 7467600"/>
              <a:gd name="connsiteY766" fmla="*/ 1127776 h 6858000"/>
              <a:gd name="connsiteX767" fmla="*/ 4509875 w 7467600"/>
              <a:gd name="connsiteY767" fmla="*/ 1167552 h 6858000"/>
              <a:gd name="connsiteX768" fmla="*/ 4478168 w 7467600"/>
              <a:gd name="connsiteY768" fmla="*/ 1260735 h 6858000"/>
              <a:gd name="connsiteX769" fmla="*/ 4409309 w 7467600"/>
              <a:gd name="connsiteY769" fmla="*/ 1666996 h 6858000"/>
              <a:gd name="connsiteX770" fmla="*/ 4370031 w 7467600"/>
              <a:gd name="connsiteY770" fmla="*/ 1955666 h 6858000"/>
              <a:gd name="connsiteX771" fmla="*/ 4570198 w 7467600"/>
              <a:gd name="connsiteY771" fmla="*/ 978081 h 6858000"/>
              <a:gd name="connsiteX772" fmla="*/ 4557898 w 7467600"/>
              <a:gd name="connsiteY772" fmla="*/ 900011 h 6858000"/>
              <a:gd name="connsiteX773" fmla="*/ 4344840 w 7467600"/>
              <a:gd name="connsiteY773" fmla="*/ 1922038 h 6858000"/>
              <a:gd name="connsiteX774" fmla="*/ 4378710 w 7467600"/>
              <a:gd name="connsiteY774" fmla="*/ 1665516 h 6858000"/>
              <a:gd name="connsiteX775" fmla="*/ 4448798 w 7467600"/>
              <a:gd name="connsiteY775" fmla="*/ 1253024 h 6858000"/>
              <a:gd name="connsiteX776" fmla="*/ 4480315 w 7467600"/>
              <a:gd name="connsiteY776" fmla="*/ 1158454 h 6858000"/>
              <a:gd name="connsiteX777" fmla="*/ 4494133 w 7467600"/>
              <a:gd name="connsiteY777" fmla="*/ 1118676 h 6858000"/>
              <a:gd name="connsiteX778" fmla="*/ 4557898 w 7467600"/>
              <a:gd name="connsiteY778" fmla="*/ 900011 h 6858000"/>
              <a:gd name="connsiteX779" fmla="*/ 5870151 w 7467600"/>
              <a:gd name="connsiteY779" fmla="*/ 898890 h 6858000"/>
              <a:gd name="connsiteX780" fmla="*/ 5861335 w 7467600"/>
              <a:gd name="connsiteY780" fmla="*/ 899177 h 6858000"/>
              <a:gd name="connsiteX781" fmla="*/ 5843702 w 7467600"/>
              <a:gd name="connsiteY781" fmla="*/ 899748 h 6858000"/>
              <a:gd name="connsiteX782" fmla="*/ 5651107 w 7467600"/>
              <a:gd name="connsiteY782" fmla="*/ 920306 h 6858000"/>
              <a:gd name="connsiteX783" fmla="*/ 5459407 w 7467600"/>
              <a:gd name="connsiteY783" fmla="*/ 940975 h 6858000"/>
              <a:gd name="connsiteX784" fmla="*/ 5374846 w 7467600"/>
              <a:gd name="connsiteY784" fmla="*/ 941988 h 6858000"/>
              <a:gd name="connsiteX785" fmla="*/ 5256105 w 7467600"/>
              <a:gd name="connsiteY785" fmla="*/ 945632 h 6858000"/>
              <a:gd name="connsiteX786" fmla="*/ 5107071 w 7467600"/>
              <a:gd name="connsiteY786" fmla="*/ 969720 h 6858000"/>
              <a:gd name="connsiteX787" fmla="*/ 4998681 w 7467600"/>
              <a:gd name="connsiteY787" fmla="*/ 988771 h 6858000"/>
              <a:gd name="connsiteX788" fmla="*/ 5870151 w 7467600"/>
              <a:gd name="connsiteY788" fmla="*/ 898890 h 6858000"/>
              <a:gd name="connsiteX789" fmla="*/ 5504425 w 7467600"/>
              <a:gd name="connsiteY789" fmla="*/ 848067 h 6858000"/>
              <a:gd name="connsiteX790" fmla="*/ 4968849 w 7467600"/>
              <a:gd name="connsiteY790" fmla="*/ 962318 h 6858000"/>
              <a:gd name="connsiteX791" fmla="*/ 5104039 w 7467600"/>
              <a:gd name="connsiteY791" fmla="*/ 940634 h 6858000"/>
              <a:gd name="connsiteX792" fmla="*/ 5256311 w 7467600"/>
              <a:gd name="connsiteY792" fmla="*/ 916490 h 6858000"/>
              <a:gd name="connsiteX793" fmla="*/ 5377381 w 7467600"/>
              <a:gd name="connsiteY793" fmla="*/ 912671 h 6858000"/>
              <a:gd name="connsiteX794" fmla="*/ 5460148 w 7467600"/>
              <a:gd name="connsiteY794" fmla="*/ 911442 h 6858000"/>
              <a:gd name="connsiteX795" fmla="*/ 5648971 w 7467600"/>
              <a:gd name="connsiteY795" fmla="*/ 891331 h 6858000"/>
              <a:gd name="connsiteX796" fmla="*/ 5844807 w 7467600"/>
              <a:gd name="connsiteY796" fmla="*/ 870718 h 6858000"/>
              <a:gd name="connsiteX797" fmla="*/ 5862975 w 7467600"/>
              <a:gd name="connsiteY797" fmla="*/ 869756 h 6858000"/>
              <a:gd name="connsiteX798" fmla="*/ 5920887 w 7467600"/>
              <a:gd name="connsiteY798" fmla="*/ 865929 h 6858000"/>
              <a:gd name="connsiteX799" fmla="*/ 5504425 w 7467600"/>
              <a:gd name="connsiteY799" fmla="*/ 848067 h 6858000"/>
              <a:gd name="connsiteX800" fmla="*/ 3607114 w 7467600"/>
              <a:gd name="connsiteY800" fmla="*/ 467441 h 6858000"/>
              <a:gd name="connsiteX801" fmla="*/ 3296242 w 7467600"/>
              <a:gd name="connsiteY801" fmla="*/ 807991 h 6858000"/>
              <a:gd name="connsiteX802" fmla="*/ 3174674 w 7467600"/>
              <a:gd name="connsiteY802" fmla="*/ 919759 h 6858000"/>
              <a:gd name="connsiteX803" fmla="*/ 3042978 w 7467600"/>
              <a:gd name="connsiteY803" fmla="*/ 1054894 h 6858000"/>
              <a:gd name="connsiteX804" fmla="*/ 2968914 w 7467600"/>
              <a:gd name="connsiteY804" fmla="*/ 1133756 h 6858000"/>
              <a:gd name="connsiteX805" fmla="*/ 3103823 w 7467600"/>
              <a:gd name="connsiteY805" fmla="*/ 1026814 h 6858000"/>
              <a:gd name="connsiteX806" fmla="*/ 3607114 w 7467600"/>
              <a:gd name="connsiteY806" fmla="*/ 467441 h 6858000"/>
              <a:gd name="connsiteX807" fmla="*/ 3744487 w 7467600"/>
              <a:gd name="connsiteY807" fmla="*/ 383136 h 6858000"/>
              <a:gd name="connsiteX808" fmla="*/ 3970213 w 7467600"/>
              <a:gd name="connsiteY808" fmla="*/ 995559 h 6858000"/>
              <a:gd name="connsiteX809" fmla="*/ 3744487 w 7467600"/>
              <a:gd name="connsiteY809" fmla="*/ 383136 h 6858000"/>
              <a:gd name="connsiteX810" fmla="*/ 3624562 w 7467600"/>
              <a:gd name="connsiteY810" fmla="*/ 367041 h 6858000"/>
              <a:gd name="connsiteX811" fmla="*/ 3489712 w 7467600"/>
              <a:gd name="connsiteY811" fmla="*/ 485386 h 6858000"/>
              <a:gd name="connsiteX812" fmla="*/ 3182994 w 7467600"/>
              <a:gd name="connsiteY812" fmla="*/ 828265 h 6858000"/>
              <a:gd name="connsiteX813" fmla="*/ 2892114 w 7467600"/>
              <a:gd name="connsiteY813" fmla="*/ 1172635 h 6858000"/>
              <a:gd name="connsiteX814" fmla="*/ 3021459 w 7467600"/>
              <a:gd name="connsiteY814" fmla="*/ 1035385 h 6858000"/>
              <a:gd name="connsiteX815" fmla="*/ 3153873 w 7467600"/>
              <a:gd name="connsiteY815" fmla="*/ 898971 h 6858000"/>
              <a:gd name="connsiteX816" fmla="*/ 3276511 w 7467600"/>
              <a:gd name="connsiteY816" fmla="*/ 786423 h 6858000"/>
              <a:gd name="connsiteX817" fmla="*/ 3584154 w 7467600"/>
              <a:gd name="connsiteY817" fmla="*/ 448218 h 6858000"/>
              <a:gd name="connsiteX818" fmla="*/ 3624562 w 7467600"/>
              <a:gd name="connsiteY818" fmla="*/ 367041 h 6858000"/>
              <a:gd name="connsiteX819" fmla="*/ 3766672 w 7467600"/>
              <a:gd name="connsiteY819" fmla="*/ 359429 h 6858000"/>
              <a:gd name="connsiteX820" fmla="*/ 3996338 w 7467600"/>
              <a:gd name="connsiteY820" fmla="*/ 968237 h 6858000"/>
              <a:gd name="connsiteX821" fmla="*/ 3766672 w 7467600"/>
              <a:gd name="connsiteY821" fmla="*/ 359429 h 6858000"/>
              <a:gd name="connsiteX822" fmla="*/ 5805386 w 7467600"/>
              <a:gd name="connsiteY822" fmla="*/ 239240 h 6858000"/>
              <a:gd name="connsiteX823" fmla="*/ 5736947 w 7467600"/>
              <a:gd name="connsiteY823" fmla="*/ 261367 h 6858000"/>
              <a:gd name="connsiteX824" fmla="*/ 5427012 w 7467600"/>
              <a:gd name="connsiteY824" fmla="*/ 311272 h 6858000"/>
              <a:gd name="connsiteX825" fmla="*/ 5147818 w 7467600"/>
              <a:gd name="connsiteY825" fmla="*/ 322112 h 6858000"/>
              <a:gd name="connsiteX826" fmla="*/ 5060854 w 7467600"/>
              <a:gd name="connsiteY826" fmla="*/ 311882 h 6858000"/>
              <a:gd name="connsiteX827" fmla="*/ 4945989 w 7467600"/>
              <a:gd name="connsiteY827" fmla="*/ 300516 h 6858000"/>
              <a:gd name="connsiteX828" fmla="*/ 5410479 w 7467600"/>
              <a:gd name="connsiteY828" fmla="*/ 348434 h 6858000"/>
              <a:gd name="connsiteX829" fmla="*/ 5805386 w 7467600"/>
              <a:gd name="connsiteY829" fmla="*/ 239240 h 6858000"/>
              <a:gd name="connsiteX830" fmla="*/ 5905192 w 7467600"/>
              <a:gd name="connsiteY830" fmla="*/ 163079 h 6858000"/>
              <a:gd name="connsiteX831" fmla="*/ 5865655 w 7467600"/>
              <a:gd name="connsiteY831" fmla="*/ 171901 h 6858000"/>
              <a:gd name="connsiteX832" fmla="*/ 5259740 w 7467600"/>
              <a:gd name="connsiteY832" fmla="*/ 257013 h 6858000"/>
              <a:gd name="connsiteX833" fmla="*/ 5208466 w 7467600"/>
              <a:gd name="connsiteY833" fmla="*/ 257550 h 6858000"/>
              <a:gd name="connsiteX834" fmla="*/ 4980204 w 7467600"/>
              <a:gd name="connsiteY834" fmla="*/ 271903 h 6858000"/>
              <a:gd name="connsiteX835" fmla="*/ 5068068 w 7467600"/>
              <a:gd name="connsiteY835" fmla="*/ 282244 h 6858000"/>
              <a:gd name="connsiteX836" fmla="*/ 5153231 w 7467600"/>
              <a:gd name="connsiteY836" fmla="*/ 292240 h 6858000"/>
              <a:gd name="connsiteX837" fmla="*/ 5426491 w 7467600"/>
              <a:gd name="connsiteY837" fmla="*/ 281128 h 6858000"/>
              <a:gd name="connsiteX838" fmla="*/ 5731212 w 7467600"/>
              <a:gd name="connsiteY838" fmla="*/ 231951 h 6858000"/>
              <a:gd name="connsiteX839" fmla="*/ 5905192 w 7467600"/>
              <a:gd name="connsiteY839" fmla="*/ 163079 h 6858000"/>
              <a:gd name="connsiteX840" fmla="*/ 5944437 w 7467600"/>
              <a:gd name="connsiteY840" fmla="*/ 113829 h 6858000"/>
              <a:gd name="connsiteX841" fmla="*/ 5825032 w 7467600"/>
              <a:gd name="connsiteY841" fmla="*/ 146405 h 6858000"/>
              <a:gd name="connsiteX842" fmla="*/ 4955599 w 7467600"/>
              <a:gd name="connsiteY842" fmla="*/ 247008 h 6858000"/>
              <a:gd name="connsiteX843" fmla="*/ 5210104 w 7467600"/>
              <a:gd name="connsiteY843" fmla="*/ 228123 h 6858000"/>
              <a:gd name="connsiteX844" fmla="*/ 5261015 w 7467600"/>
              <a:gd name="connsiteY844" fmla="*/ 227087 h 6858000"/>
              <a:gd name="connsiteX845" fmla="*/ 5861181 w 7467600"/>
              <a:gd name="connsiteY845" fmla="*/ 143093 h 6858000"/>
              <a:gd name="connsiteX846" fmla="*/ 5961252 w 7467600"/>
              <a:gd name="connsiteY846" fmla="*/ 114820 h 6858000"/>
              <a:gd name="connsiteX847" fmla="*/ 5944437 w 7467600"/>
              <a:gd name="connsiteY847" fmla="*/ 113829 h 6858000"/>
              <a:gd name="connsiteX848" fmla="*/ 3882765 w 7467600"/>
              <a:gd name="connsiteY848" fmla="*/ 0 h 6858000"/>
              <a:gd name="connsiteX849" fmla="*/ 3995099 w 7467600"/>
              <a:gd name="connsiteY849" fmla="*/ 0 h 6858000"/>
              <a:gd name="connsiteX850" fmla="*/ 4163818 w 7467600"/>
              <a:gd name="connsiteY850" fmla="*/ 234104 h 6858000"/>
              <a:gd name="connsiteX851" fmla="*/ 4172099 w 7467600"/>
              <a:gd name="connsiteY851" fmla="*/ 234207 h 6858000"/>
              <a:gd name="connsiteX852" fmla="*/ 4784282 w 7467600"/>
              <a:gd name="connsiteY852" fmla="*/ 276561 h 6858000"/>
              <a:gd name="connsiteX853" fmla="*/ 4801687 w 7467600"/>
              <a:gd name="connsiteY853" fmla="*/ 267764 h 6858000"/>
              <a:gd name="connsiteX854" fmla="*/ 6082788 w 7467600"/>
              <a:gd name="connsiteY854" fmla="*/ 64119 h 6858000"/>
              <a:gd name="connsiteX855" fmla="*/ 6099442 w 7467600"/>
              <a:gd name="connsiteY855" fmla="*/ 82568 h 6858000"/>
              <a:gd name="connsiteX856" fmla="*/ 4804137 w 7467600"/>
              <a:gd name="connsiteY856" fmla="*/ 320931 h 6858000"/>
              <a:gd name="connsiteX857" fmla="*/ 4227047 w 7467600"/>
              <a:gd name="connsiteY857" fmla="*/ 313415 h 6858000"/>
              <a:gd name="connsiteX858" fmla="*/ 4346041 w 7467600"/>
              <a:gd name="connsiteY858" fmla="*/ 456086 h 6858000"/>
              <a:gd name="connsiteX859" fmla="*/ 4870967 w 7467600"/>
              <a:gd name="connsiteY859" fmla="*/ 963061 h 6858000"/>
              <a:gd name="connsiteX860" fmla="*/ 4889647 w 7467600"/>
              <a:gd name="connsiteY860" fmla="*/ 957147 h 6858000"/>
              <a:gd name="connsiteX861" fmla="*/ 5422504 w 7467600"/>
              <a:gd name="connsiteY861" fmla="*/ 805191 h 6858000"/>
              <a:gd name="connsiteX862" fmla="*/ 6087656 w 7467600"/>
              <a:gd name="connsiteY862" fmla="*/ 826703 h 6858000"/>
              <a:gd name="connsiteX863" fmla="*/ 6058717 w 7467600"/>
              <a:gd name="connsiteY863" fmla="*/ 865992 h 6858000"/>
              <a:gd name="connsiteX864" fmla="*/ 4974153 w 7467600"/>
              <a:gd name="connsiteY864" fmla="*/ 1045456 h 6858000"/>
              <a:gd name="connsiteX865" fmla="*/ 5627835 w 7467600"/>
              <a:gd name="connsiteY865" fmla="*/ 1472077 h 6858000"/>
              <a:gd name="connsiteX866" fmla="*/ 5629817 w 7467600"/>
              <a:gd name="connsiteY866" fmla="*/ 1471412 h 6858000"/>
              <a:gd name="connsiteX867" fmla="*/ 5634124 w 7467600"/>
              <a:gd name="connsiteY867" fmla="*/ 1470572 h 6858000"/>
              <a:gd name="connsiteX868" fmla="*/ 5755832 w 7467600"/>
              <a:gd name="connsiteY868" fmla="*/ 1383886 h 6858000"/>
              <a:gd name="connsiteX869" fmla="*/ 6014186 w 7467600"/>
              <a:gd name="connsiteY869" fmla="*/ 1279799 h 6858000"/>
              <a:gd name="connsiteX870" fmla="*/ 6901619 w 7467600"/>
              <a:gd name="connsiteY870" fmla="*/ 1047874 h 6858000"/>
              <a:gd name="connsiteX871" fmla="*/ 6931566 w 7467600"/>
              <a:gd name="connsiteY871" fmla="*/ 1062034 h 6858000"/>
              <a:gd name="connsiteX872" fmla="*/ 5790982 w 7467600"/>
              <a:gd name="connsiteY872" fmla="*/ 1561380 h 6858000"/>
              <a:gd name="connsiteX873" fmla="*/ 6188971 w 7467600"/>
              <a:gd name="connsiteY873" fmla="*/ 1755168 h 6858000"/>
              <a:gd name="connsiteX874" fmla="*/ 6202446 w 7467600"/>
              <a:gd name="connsiteY874" fmla="*/ 1752268 h 6858000"/>
              <a:gd name="connsiteX875" fmla="*/ 7179560 w 7467600"/>
              <a:gd name="connsiteY875" fmla="*/ 1467551 h 6858000"/>
              <a:gd name="connsiteX876" fmla="*/ 7158730 w 7467600"/>
              <a:gd name="connsiteY876" fmla="*/ 1507835 h 6858000"/>
              <a:gd name="connsiteX877" fmla="*/ 6326959 w 7467600"/>
              <a:gd name="connsiteY877" fmla="*/ 1817686 h 6858000"/>
              <a:gd name="connsiteX878" fmla="*/ 6537433 w 7467600"/>
              <a:gd name="connsiteY878" fmla="*/ 1907790 h 6858000"/>
              <a:gd name="connsiteX879" fmla="*/ 6550221 w 7467600"/>
              <a:gd name="connsiteY879" fmla="*/ 1910729 h 6858000"/>
              <a:gd name="connsiteX880" fmla="*/ 6964438 w 7467600"/>
              <a:gd name="connsiteY880" fmla="*/ 2209505 h 6858000"/>
              <a:gd name="connsiteX881" fmla="*/ 7367862 w 7467600"/>
              <a:gd name="connsiteY881" fmla="*/ 2806833 h 6858000"/>
              <a:gd name="connsiteX882" fmla="*/ 7364329 w 7467600"/>
              <a:gd name="connsiteY882" fmla="*/ 2826907 h 6858000"/>
              <a:gd name="connsiteX883" fmla="*/ 7290545 w 7467600"/>
              <a:gd name="connsiteY883" fmla="*/ 2850663 h 6858000"/>
              <a:gd name="connsiteX884" fmla="*/ 6472036 w 7467600"/>
              <a:gd name="connsiteY884" fmla="*/ 1959003 h 6858000"/>
              <a:gd name="connsiteX885" fmla="*/ 5792897 w 7467600"/>
              <a:gd name="connsiteY885" fmla="*/ 1647747 h 6858000"/>
              <a:gd name="connsiteX886" fmla="*/ 5842751 w 7467600"/>
              <a:gd name="connsiteY886" fmla="*/ 1816112 h 6858000"/>
              <a:gd name="connsiteX887" fmla="*/ 5847424 w 7467600"/>
              <a:gd name="connsiteY887" fmla="*/ 1815776 h 6858000"/>
              <a:gd name="connsiteX888" fmla="*/ 6399821 w 7467600"/>
              <a:gd name="connsiteY888" fmla="*/ 2344799 h 6858000"/>
              <a:gd name="connsiteX889" fmla="*/ 6323232 w 7467600"/>
              <a:gd name="connsiteY889" fmla="*/ 2389634 h 6858000"/>
              <a:gd name="connsiteX890" fmla="*/ 5942958 w 7467600"/>
              <a:gd name="connsiteY890" fmla="*/ 2077708 h 6858000"/>
              <a:gd name="connsiteX891" fmla="*/ 5921559 w 7467600"/>
              <a:gd name="connsiteY891" fmla="*/ 2378596 h 6858000"/>
              <a:gd name="connsiteX892" fmla="*/ 5817651 w 7467600"/>
              <a:gd name="connsiteY892" fmla="*/ 3023919 h 6858000"/>
              <a:gd name="connsiteX893" fmla="*/ 5729634 w 7467600"/>
              <a:gd name="connsiteY893" fmla="*/ 3051849 h 6858000"/>
              <a:gd name="connsiteX894" fmla="*/ 5611018 w 7467600"/>
              <a:gd name="connsiteY894" fmla="*/ 2316769 h 6858000"/>
              <a:gd name="connsiteX895" fmla="*/ 5687608 w 7467600"/>
              <a:gd name="connsiteY895" fmla="*/ 2039972 h 6858000"/>
              <a:gd name="connsiteX896" fmla="*/ 5657554 w 7467600"/>
              <a:gd name="connsiteY896" fmla="*/ 1576445 h 6858000"/>
              <a:gd name="connsiteX897" fmla="*/ 5150475 w 7467600"/>
              <a:gd name="connsiteY897" fmla="*/ 1274012 h 6858000"/>
              <a:gd name="connsiteX898" fmla="*/ 5349142 w 7467600"/>
              <a:gd name="connsiteY898" fmla="*/ 2204405 h 6858000"/>
              <a:gd name="connsiteX899" fmla="*/ 5262214 w 7467600"/>
              <a:gd name="connsiteY899" fmla="*/ 2233836 h 6858000"/>
              <a:gd name="connsiteX900" fmla="*/ 4981539 w 7467600"/>
              <a:gd name="connsiteY900" fmla="*/ 1542201 h 6858000"/>
              <a:gd name="connsiteX901" fmla="*/ 4958461 w 7467600"/>
              <a:gd name="connsiteY901" fmla="*/ 1136957 h 6858000"/>
              <a:gd name="connsiteX902" fmla="*/ 4655015 w 7467600"/>
              <a:gd name="connsiteY902" fmla="*/ 891426 h 6858000"/>
              <a:gd name="connsiteX903" fmla="*/ 4348002 w 7467600"/>
              <a:gd name="connsiteY903" fmla="*/ 2205895 h 6858000"/>
              <a:gd name="connsiteX904" fmla="*/ 4262250 w 7467600"/>
              <a:gd name="connsiteY904" fmla="*/ 2219972 h 6858000"/>
              <a:gd name="connsiteX905" fmla="*/ 4550611 w 7467600"/>
              <a:gd name="connsiteY905" fmla="*/ 817540 h 6858000"/>
              <a:gd name="connsiteX906" fmla="*/ 4564418 w 7467600"/>
              <a:gd name="connsiteY906" fmla="*/ 808293 h 6858000"/>
              <a:gd name="connsiteX907" fmla="*/ 4266388 w 7467600"/>
              <a:gd name="connsiteY907" fmla="*/ 500083 h 6858000"/>
              <a:gd name="connsiteX908" fmla="*/ 4032842 w 7467600"/>
              <a:gd name="connsiteY908" fmla="*/ 211809 h 6858000"/>
              <a:gd name="connsiteX909" fmla="*/ 3882765 w 7467600"/>
              <a:gd name="connsiteY909" fmla="*/ 0 h 6858000"/>
              <a:gd name="connsiteX910" fmla="*/ 3721337 w 7467600"/>
              <a:gd name="connsiteY910" fmla="*/ 0 h 6858000"/>
              <a:gd name="connsiteX911" fmla="*/ 3797544 w 7467600"/>
              <a:gd name="connsiteY911" fmla="*/ 0 h 6858000"/>
              <a:gd name="connsiteX912" fmla="*/ 3775734 w 7467600"/>
              <a:gd name="connsiteY912" fmla="*/ 95131 h 6858000"/>
              <a:gd name="connsiteX913" fmla="*/ 3724807 w 7467600"/>
              <a:gd name="connsiteY913" fmla="*/ 272257 h 6858000"/>
              <a:gd name="connsiteX914" fmla="*/ 3726844 w 7467600"/>
              <a:gd name="connsiteY914" fmla="*/ 282988 h 6858000"/>
              <a:gd name="connsiteX915" fmla="*/ 3742664 w 7467600"/>
              <a:gd name="connsiteY915" fmla="*/ 279918 h 6858000"/>
              <a:gd name="connsiteX916" fmla="*/ 4103910 w 7467600"/>
              <a:gd name="connsiteY916" fmla="*/ 1161917 h 6858000"/>
              <a:gd name="connsiteX917" fmla="*/ 4020269 w 7467600"/>
              <a:gd name="connsiteY917" fmla="*/ 1200406 h 6858000"/>
              <a:gd name="connsiteX918" fmla="*/ 3674882 w 7467600"/>
              <a:gd name="connsiteY918" fmla="*/ 488524 h 6858000"/>
              <a:gd name="connsiteX919" fmla="*/ 3132682 w 7467600"/>
              <a:gd name="connsiteY919" fmla="*/ 1072284 h 6858000"/>
              <a:gd name="connsiteX920" fmla="*/ 2716346 w 7467600"/>
              <a:gd name="connsiteY920" fmla="*/ 1276376 h 6858000"/>
              <a:gd name="connsiteX921" fmla="*/ 2716772 w 7467600"/>
              <a:gd name="connsiteY921" fmla="*/ 1255462 h 6858000"/>
              <a:gd name="connsiteX922" fmla="*/ 3471096 w 7467600"/>
              <a:gd name="connsiteY922" fmla="*/ 437072 h 6858000"/>
              <a:gd name="connsiteX923" fmla="*/ 3639057 w 7467600"/>
              <a:gd name="connsiteY923" fmla="*/ 286334 h 6858000"/>
              <a:gd name="connsiteX924" fmla="*/ 3640309 w 7467600"/>
              <a:gd name="connsiteY924" fmla="*/ 284664 h 6858000"/>
              <a:gd name="connsiteX925" fmla="*/ 3646022 w 7467600"/>
              <a:gd name="connsiteY925" fmla="*/ 276711 h 6858000"/>
              <a:gd name="connsiteX926" fmla="*/ 3707943 w 7467600"/>
              <a:gd name="connsiteY926" fmla="*/ 65958 h 6858000"/>
              <a:gd name="connsiteX927" fmla="*/ 3721337 w 7467600"/>
              <a:gd name="connsiteY927" fmla="*/ 0 h 6858000"/>
              <a:gd name="connsiteX928" fmla="*/ 2867960 w 7467600"/>
              <a:gd name="connsiteY928" fmla="*/ 0 h 6858000"/>
              <a:gd name="connsiteX929" fmla="*/ 2926351 w 7467600"/>
              <a:gd name="connsiteY929" fmla="*/ 0 h 6858000"/>
              <a:gd name="connsiteX930" fmla="*/ 2902823 w 7467600"/>
              <a:gd name="connsiteY930" fmla="*/ 262929 h 6858000"/>
              <a:gd name="connsiteX931" fmla="*/ 2940663 w 7467600"/>
              <a:gd name="connsiteY931" fmla="*/ 140884 h 6858000"/>
              <a:gd name="connsiteX932" fmla="*/ 2947039 w 7467600"/>
              <a:gd name="connsiteY932" fmla="*/ 122524 h 6858000"/>
              <a:gd name="connsiteX933" fmla="*/ 2984316 w 7467600"/>
              <a:gd name="connsiteY933" fmla="*/ 0 h 6858000"/>
              <a:gd name="connsiteX934" fmla="*/ 3016114 w 7467600"/>
              <a:gd name="connsiteY934" fmla="*/ 0 h 6858000"/>
              <a:gd name="connsiteX935" fmla="*/ 2979949 w 7467600"/>
              <a:gd name="connsiteY935" fmla="*/ 119274 h 6858000"/>
              <a:gd name="connsiteX936" fmla="*/ 3023879 w 7467600"/>
              <a:gd name="connsiteY936" fmla="*/ 0 h 6858000"/>
              <a:gd name="connsiteX937" fmla="*/ 3105400 w 7467600"/>
              <a:gd name="connsiteY937" fmla="*/ 0 h 6858000"/>
              <a:gd name="connsiteX938" fmla="*/ 3094669 w 7467600"/>
              <a:gd name="connsiteY938" fmla="*/ 30308 h 6858000"/>
              <a:gd name="connsiteX939" fmla="*/ 2901945 w 7467600"/>
              <a:gd name="connsiteY939" fmla="*/ 466538 h 6858000"/>
              <a:gd name="connsiteX940" fmla="*/ 2815209 w 7467600"/>
              <a:gd name="connsiteY940" fmla="*/ 497361 h 6858000"/>
              <a:gd name="connsiteX941" fmla="*/ 2844845 w 7467600"/>
              <a:gd name="connsiteY941" fmla="*/ 127638 h 6858000"/>
              <a:gd name="connsiteX942" fmla="*/ 2867960 w 7467600"/>
              <a:gd name="connsiteY942" fmla="*/ 0 h 6858000"/>
              <a:gd name="connsiteX943" fmla="*/ 1057230 w 7467600"/>
              <a:gd name="connsiteY943" fmla="*/ 0 h 6858000"/>
              <a:gd name="connsiteX944" fmla="*/ 1111003 w 7467600"/>
              <a:gd name="connsiteY944" fmla="*/ 0 h 6858000"/>
              <a:gd name="connsiteX945" fmla="*/ 1125553 w 7467600"/>
              <a:gd name="connsiteY945" fmla="*/ 52588 h 6858000"/>
              <a:gd name="connsiteX946" fmla="*/ 1304276 w 7467600"/>
              <a:gd name="connsiteY946" fmla="*/ 476275 h 6858000"/>
              <a:gd name="connsiteX947" fmla="*/ 1492066 w 7467600"/>
              <a:gd name="connsiteY947" fmla="*/ 886333 h 6858000"/>
              <a:gd name="connsiteX948" fmla="*/ 1423698 w 7467600"/>
              <a:gd name="connsiteY948" fmla="*/ 710817 h 6858000"/>
              <a:gd name="connsiteX949" fmla="*/ 1357609 w 7467600"/>
              <a:gd name="connsiteY949" fmla="*/ 532892 h 6858000"/>
              <a:gd name="connsiteX950" fmla="*/ 1309550 w 7467600"/>
              <a:gd name="connsiteY950" fmla="*/ 374031 h 6858000"/>
              <a:gd name="connsiteX951" fmla="*/ 1193673 w 7467600"/>
              <a:gd name="connsiteY951" fmla="*/ 49533 h 6858000"/>
              <a:gd name="connsiteX952" fmla="*/ 1164391 w 7467600"/>
              <a:gd name="connsiteY952" fmla="*/ 0 h 6858000"/>
              <a:gd name="connsiteX953" fmla="*/ 1200666 w 7467600"/>
              <a:gd name="connsiteY953" fmla="*/ 0 h 6858000"/>
              <a:gd name="connsiteX954" fmla="*/ 1223408 w 7467600"/>
              <a:gd name="connsiteY954" fmla="*/ 38996 h 6858000"/>
              <a:gd name="connsiteX955" fmla="*/ 1339635 w 7467600"/>
              <a:gd name="connsiteY955" fmla="*/ 365517 h 6858000"/>
              <a:gd name="connsiteX956" fmla="*/ 1387469 w 7467600"/>
              <a:gd name="connsiteY956" fmla="*/ 523079 h 6858000"/>
              <a:gd name="connsiteX957" fmla="*/ 1452685 w 7467600"/>
              <a:gd name="connsiteY957" fmla="*/ 699806 h 6858000"/>
              <a:gd name="connsiteX958" fmla="*/ 1492092 w 7467600"/>
              <a:gd name="connsiteY958" fmla="*/ 800424 h 6858000"/>
              <a:gd name="connsiteX959" fmla="*/ 1455302 w 7467600"/>
              <a:gd name="connsiteY959" fmla="*/ 632913 h 6858000"/>
              <a:gd name="connsiteX960" fmla="*/ 1222336 w 7467600"/>
              <a:gd name="connsiteY960" fmla="*/ 9480 h 6858000"/>
              <a:gd name="connsiteX961" fmla="*/ 1214634 w 7467600"/>
              <a:gd name="connsiteY961" fmla="*/ 0 h 6858000"/>
              <a:gd name="connsiteX962" fmla="*/ 1289827 w 7467600"/>
              <a:gd name="connsiteY962" fmla="*/ 0 h 6858000"/>
              <a:gd name="connsiteX963" fmla="*/ 1321076 w 7467600"/>
              <a:gd name="connsiteY963" fmla="*/ 59722 h 6858000"/>
              <a:gd name="connsiteX964" fmla="*/ 1512579 w 7467600"/>
              <a:gd name="connsiteY964" fmla="*/ 626441 h 6858000"/>
              <a:gd name="connsiteX965" fmla="*/ 1506076 w 7467600"/>
              <a:gd name="connsiteY965" fmla="*/ 1089289 h 6858000"/>
              <a:gd name="connsiteX966" fmla="*/ 1486346 w 7467600"/>
              <a:gd name="connsiteY966" fmla="*/ 1079919 h 6858000"/>
              <a:gd name="connsiteX967" fmla="*/ 1070511 w 7467600"/>
              <a:gd name="connsiteY967" fmla="*/ 48609 h 6858000"/>
              <a:gd name="connsiteX968" fmla="*/ 1057230 w 7467600"/>
              <a:gd name="connsiteY968" fmla="*/ 0 h 6858000"/>
              <a:gd name="connsiteX969" fmla="*/ 43151 w 7467600"/>
              <a:gd name="connsiteY969" fmla="*/ 0 h 6858000"/>
              <a:gd name="connsiteX970" fmla="*/ 95283 w 7467600"/>
              <a:gd name="connsiteY970" fmla="*/ 0 h 6858000"/>
              <a:gd name="connsiteX971" fmla="*/ 300708 w 7467600"/>
              <a:gd name="connsiteY971" fmla="*/ 154571 h 6858000"/>
              <a:gd name="connsiteX972" fmla="*/ 530414 w 7467600"/>
              <a:gd name="connsiteY972" fmla="*/ 354673 h 6858000"/>
              <a:gd name="connsiteX973" fmla="*/ 333785 w 7467600"/>
              <a:gd name="connsiteY973" fmla="*/ 161564 h 6858000"/>
              <a:gd name="connsiteX974" fmla="*/ 147005 w 7467600"/>
              <a:gd name="connsiteY974" fmla="*/ 0 h 6858000"/>
              <a:gd name="connsiteX975" fmla="*/ 272509 w 7467600"/>
              <a:gd name="connsiteY975" fmla="*/ 0 h 6858000"/>
              <a:gd name="connsiteX976" fmla="*/ 326276 w 7467600"/>
              <a:gd name="connsiteY976" fmla="*/ 45847 h 6858000"/>
              <a:gd name="connsiteX977" fmla="*/ 823759 w 7467600"/>
              <a:gd name="connsiteY977" fmla="*/ 574145 h 6858000"/>
              <a:gd name="connsiteX978" fmla="*/ 811254 w 7467600"/>
              <a:gd name="connsiteY978" fmla="*/ 665546 h 6858000"/>
              <a:gd name="connsiteX979" fmla="*/ 154042 w 7467600"/>
              <a:gd name="connsiteY979" fmla="*/ 261522 h 6858000"/>
              <a:gd name="connsiteX980" fmla="*/ 13550 w 7467600"/>
              <a:gd name="connsiteY980" fmla="*/ 158423 h 6858000"/>
              <a:gd name="connsiteX981" fmla="*/ 0 w 7467600"/>
              <a:gd name="connsiteY981" fmla="*/ 146618 h 6858000"/>
              <a:gd name="connsiteX982" fmla="*/ 0 w 7467600"/>
              <a:gd name="connsiteY982" fmla="*/ 59161 h 6858000"/>
              <a:gd name="connsiteX983" fmla="*/ 45427 w 7467600"/>
              <a:gd name="connsiteY983" fmla="*/ 101078 h 6858000"/>
              <a:gd name="connsiteX984" fmla="*/ 630103 w 7467600"/>
              <a:gd name="connsiteY984" fmla="*/ 485885 h 6858000"/>
              <a:gd name="connsiteX985" fmla="*/ 532040 w 7467600"/>
              <a:gd name="connsiteY985" fmla="*/ 399359 h 6858000"/>
              <a:gd name="connsiteX986" fmla="*/ 517618 w 7467600"/>
              <a:gd name="connsiteY986" fmla="*/ 385726 h 6858000"/>
              <a:gd name="connsiteX987" fmla="*/ 285074 w 7467600"/>
              <a:gd name="connsiteY987" fmla="*/ 182755 h 6858000"/>
              <a:gd name="connsiteX988" fmla="*/ 43151 w 7467600"/>
              <a:gd name="connsiteY98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312201 w 7467600"/>
              <a:gd name="connsiteY131" fmla="*/ 5128278 h 6858000"/>
              <a:gd name="connsiteX132" fmla="*/ 1903353 w 7467600"/>
              <a:gd name="connsiteY132" fmla="*/ 5044827 h 6858000"/>
              <a:gd name="connsiteX133" fmla="*/ 1936931 w 7467600"/>
              <a:gd name="connsiteY133" fmla="*/ 5093954 h 6858000"/>
              <a:gd name="connsiteX134" fmla="*/ 2195868 w 7467600"/>
              <a:gd name="connsiteY134" fmla="*/ 5396574 h 6858000"/>
              <a:gd name="connsiteX135" fmla="*/ 2088852 w 7467600"/>
              <a:gd name="connsiteY135" fmla="*/ 5166123 h 6858000"/>
              <a:gd name="connsiteX136" fmla="*/ 1958241 w 7467600"/>
              <a:gd name="connsiteY136" fmla="*/ 5067955 h 6858000"/>
              <a:gd name="connsiteX137" fmla="*/ 1903353 w 7467600"/>
              <a:gd name="connsiteY137" fmla="*/ 5044827 h 6858000"/>
              <a:gd name="connsiteX138" fmla="*/ 1979378 w 7467600"/>
              <a:gd name="connsiteY138" fmla="*/ 4769504 h 6858000"/>
              <a:gd name="connsiteX139" fmla="*/ 2882120 w 7467600"/>
              <a:gd name="connsiteY139" fmla="*/ 5064547 h 6858000"/>
              <a:gd name="connsiteX140" fmla="*/ 2793103 w 7467600"/>
              <a:gd name="connsiteY140" fmla="*/ 5039699 h 6858000"/>
              <a:gd name="connsiteX141" fmla="*/ 2770041 w 7467600"/>
              <a:gd name="connsiteY141" fmla="*/ 5033634 h 6858000"/>
              <a:gd name="connsiteX142" fmla="*/ 1979378 w 7467600"/>
              <a:gd name="connsiteY142" fmla="*/ 4769504 h 6858000"/>
              <a:gd name="connsiteX143" fmla="*/ 1927410 w 7467600"/>
              <a:gd name="connsiteY143" fmla="*/ 4716164 h 6858000"/>
              <a:gd name="connsiteX144" fmla="*/ 1959587 w 7467600"/>
              <a:gd name="connsiteY144" fmla="*/ 4728849 h 6858000"/>
              <a:gd name="connsiteX145" fmla="*/ 2777707 w 7467600"/>
              <a:gd name="connsiteY145" fmla="*/ 5003991 h 6858000"/>
              <a:gd name="connsiteX146" fmla="*/ 2800768 w 7467600"/>
              <a:gd name="connsiteY146" fmla="*/ 5010056 h 6858000"/>
              <a:gd name="connsiteX147" fmla="*/ 2879408 w 7467600"/>
              <a:gd name="connsiteY147" fmla="*/ 5031590 h 6858000"/>
              <a:gd name="connsiteX148" fmla="*/ 2862295 w 7467600"/>
              <a:gd name="connsiteY148" fmla="*/ 5022958 h 6858000"/>
              <a:gd name="connsiteX149" fmla="*/ 2813343 w 7467600"/>
              <a:gd name="connsiteY149" fmla="*/ 4998369 h 6858000"/>
              <a:gd name="connsiteX150" fmla="*/ 2646245 w 7467600"/>
              <a:gd name="connsiteY150" fmla="*/ 4930999 h 6858000"/>
              <a:gd name="connsiteX151" fmla="*/ 1999243 w 7467600"/>
              <a:gd name="connsiteY151" fmla="*/ 4730524 h 6858000"/>
              <a:gd name="connsiteX152" fmla="*/ 1979527 w 7467600"/>
              <a:gd name="connsiteY152" fmla="*/ 4726651 h 6858000"/>
              <a:gd name="connsiteX153" fmla="*/ 1927410 w 7467600"/>
              <a:gd name="connsiteY153" fmla="*/ 4716164 h 6858000"/>
              <a:gd name="connsiteX154" fmla="*/ 1997014 w 7467600"/>
              <a:gd name="connsiteY154" fmla="*/ 4698007 h 6858000"/>
              <a:gd name="connsiteX155" fmla="*/ 2005458 w 7467600"/>
              <a:gd name="connsiteY155" fmla="*/ 4699540 h 6858000"/>
              <a:gd name="connsiteX156" fmla="*/ 2657186 w 7467600"/>
              <a:gd name="connsiteY156" fmla="*/ 4901687 h 6858000"/>
              <a:gd name="connsiteX157" fmla="*/ 2826662 w 7467600"/>
              <a:gd name="connsiteY157" fmla="*/ 4970362 h 6858000"/>
              <a:gd name="connsiteX158" fmla="*/ 2876100 w 7467600"/>
              <a:gd name="connsiteY158" fmla="*/ 4995397 h 6858000"/>
              <a:gd name="connsiteX159" fmla="*/ 3042600 w 7467600"/>
              <a:gd name="connsiteY159" fmla="*/ 5059532 h 6858000"/>
              <a:gd name="connsiteX160" fmla="*/ 1997014 w 7467600"/>
              <a:gd name="connsiteY160" fmla="*/ 4698007 h 6858000"/>
              <a:gd name="connsiteX161" fmla="*/ 2305292 w 7467600"/>
              <a:gd name="connsiteY161" fmla="*/ 4219492 h 6858000"/>
              <a:gd name="connsiteX162" fmla="*/ 3360922 w 7467600"/>
              <a:gd name="connsiteY162" fmla="*/ 4529373 h 6858000"/>
              <a:gd name="connsiteX163" fmla="*/ 3492420 w 7467600"/>
              <a:gd name="connsiteY163" fmla="*/ 4510145 h 6858000"/>
              <a:gd name="connsiteX164" fmla="*/ 3364086 w 7467600"/>
              <a:gd name="connsiteY164" fmla="*/ 4480340 h 6858000"/>
              <a:gd name="connsiteX165" fmla="*/ 3225818 w 7467600"/>
              <a:gd name="connsiteY165" fmla="*/ 4411822 h 6858000"/>
              <a:gd name="connsiteX166" fmla="*/ 3129696 w 7467600"/>
              <a:gd name="connsiteY166" fmla="*/ 4360704 h 6858000"/>
              <a:gd name="connsiteX167" fmla="*/ 2814545 w 7467600"/>
              <a:gd name="connsiteY167" fmla="*/ 4282955 h 6858000"/>
              <a:gd name="connsiteX168" fmla="*/ 2305292 w 7467600"/>
              <a:gd name="connsiteY168" fmla="*/ 4219492 h 6858000"/>
              <a:gd name="connsiteX169" fmla="*/ 2626982 w 7467600"/>
              <a:gd name="connsiteY169" fmla="*/ 4206450 h 6858000"/>
              <a:gd name="connsiteX170" fmla="*/ 2490617 w 7467600"/>
              <a:gd name="connsiteY170" fmla="*/ 4206951 h 6858000"/>
              <a:gd name="connsiteX171" fmla="*/ 2819869 w 7467600"/>
              <a:gd name="connsiteY171" fmla="*/ 4252936 h 6858000"/>
              <a:gd name="connsiteX172" fmla="*/ 3143018 w 7467600"/>
              <a:gd name="connsiteY172" fmla="*/ 4332698 h 6858000"/>
              <a:gd name="connsiteX173" fmla="*/ 3241520 w 7467600"/>
              <a:gd name="connsiteY173" fmla="*/ 4385112 h 6858000"/>
              <a:gd name="connsiteX174" fmla="*/ 3374575 w 7467600"/>
              <a:gd name="connsiteY174" fmla="*/ 4451517 h 6858000"/>
              <a:gd name="connsiteX175" fmla="*/ 3505221 w 7467600"/>
              <a:gd name="connsiteY175" fmla="*/ 4480757 h 6858000"/>
              <a:gd name="connsiteX176" fmla="*/ 2626982 w 7467600"/>
              <a:gd name="connsiteY176" fmla="*/ 4206450 h 6858000"/>
              <a:gd name="connsiteX177" fmla="*/ 1310106 w 7467600"/>
              <a:gd name="connsiteY177" fmla="*/ 3943217 h 6858000"/>
              <a:gd name="connsiteX178" fmla="*/ 854994 w 7467600"/>
              <a:gd name="connsiteY178" fmla="*/ 4399136 h 6858000"/>
              <a:gd name="connsiteX179" fmla="*/ 742462 w 7467600"/>
              <a:gd name="connsiteY179" fmla="*/ 4594648 h 6858000"/>
              <a:gd name="connsiteX180" fmla="*/ 820602 w 7467600"/>
              <a:gd name="connsiteY180" fmla="*/ 4485915 h 6858000"/>
              <a:gd name="connsiteX181" fmla="*/ 878295 w 7467600"/>
              <a:gd name="connsiteY181" fmla="*/ 4403594 h 6858000"/>
              <a:gd name="connsiteX182" fmla="*/ 1240607 w 7467600"/>
              <a:gd name="connsiteY182" fmla="*/ 4010401 h 6858000"/>
              <a:gd name="connsiteX183" fmla="*/ 1310106 w 7467600"/>
              <a:gd name="connsiteY183" fmla="*/ 3943217 h 6858000"/>
              <a:gd name="connsiteX184" fmla="*/ 1423113 w 7467600"/>
              <a:gd name="connsiteY184" fmla="*/ 3874565 h 6858000"/>
              <a:gd name="connsiteX185" fmla="*/ 1260565 w 7467600"/>
              <a:gd name="connsiteY185" fmla="*/ 4031982 h 6858000"/>
              <a:gd name="connsiteX186" fmla="*/ 901900 w 7467600"/>
              <a:gd name="connsiteY186" fmla="*/ 4421236 h 6858000"/>
              <a:gd name="connsiteX187" fmla="*/ 845044 w 7467600"/>
              <a:gd name="connsiteY187" fmla="*/ 4502436 h 6858000"/>
              <a:gd name="connsiteX188" fmla="*/ 685926 w 7467600"/>
              <a:gd name="connsiteY188" fmla="*/ 4703069 h 6858000"/>
              <a:gd name="connsiteX189" fmla="*/ 684248 w 7467600"/>
              <a:gd name="connsiteY189" fmla="*/ 4706721 h 6858000"/>
              <a:gd name="connsiteX190" fmla="*/ 1423113 w 7467600"/>
              <a:gd name="connsiteY190" fmla="*/ 3874565 h 6858000"/>
              <a:gd name="connsiteX191" fmla="*/ 3316479 w 7467600"/>
              <a:gd name="connsiteY191" fmla="*/ 3872136 h 6858000"/>
              <a:gd name="connsiteX192" fmla="*/ 3546806 w 7467600"/>
              <a:gd name="connsiteY192" fmla="*/ 4356139 h 6858000"/>
              <a:gd name="connsiteX193" fmla="*/ 3364433 w 7467600"/>
              <a:gd name="connsiteY193" fmla="*/ 3953121 h 6858000"/>
              <a:gd name="connsiteX194" fmla="*/ 3316479 w 7467600"/>
              <a:gd name="connsiteY194" fmla="*/ 3872136 h 6858000"/>
              <a:gd name="connsiteX195" fmla="*/ 3291335 w 7467600"/>
              <a:gd name="connsiteY195" fmla="*/ 3767420 h 6858000"/>
              <a:gd name="connsiteX196" fmla="*/ 3390805 w 7467600"/>
              <a:gd name="connsiteY196" fmla="*/ 3937163 h 6858000"/>
              <a:gd name="connsiteX197" fmla="*/ 3579062 w 7467600"/>
              <a:gd name="connsiteY197" fmla="*/ 4359040 h 6858000"/>
              <a:gd name="connsiteX198" fmla="*/ 3467355 w 7467600"/>
              <a:gd name="connsiteY198" fmla="*/ 3988130 h 6858000"/>
              <a:gd name="connsiteX199" fmla="*/ 3310753 w 7467600"/>
              <a:gd name="connsiteY199" fmla="*/ 3787140 h 6858000"/>
              <a:gd name="connsiteX200" fmla="*/ 3291335 w 7467600"/>
              <a:gd name="connsiteY200" fmla="*/ 3767420 h 6858000"/>
              <a:gd name="connsiteX201" fmla="*/ 1635889 w 7467600"/>
              <a:gd name="connsiteY201" fmla="*/ 3709494 h 6858000"/>
              <a:gd name="connsiteX202" fmla="*/ 1634800 w 7467600"/>
              <a:gd name="connsiteY202" fmla="*/ 3731111 h 6858000"/>
              <a:gd name="connsiteX203" fmla="*/ 1635889 w 7467600"/>
              <a:gd name="connsiteY203" fmla="*/ 3709494 h 6858000"/>
              <a:gd name="connsiteX204" fmla="*/ 1510397 w 7467600"/>
              <a:gd name="connsiteY204" fmla="*/ 3684705 h 6858000"/>
              <a:gd name="connsiteX205" fmla="*/ 1146550 w 7467600"/>
              <a:gd name="connsiteY205" fmla="*/ 3802012 h 6858000"/>
              <a:gd name="connsiteX206" fmla="*/ 698834 w 7467600"/>
              <a:gd name="connsiteY206" fmla="*/ 3952272 h 6858000"/>
              <a:gd name="connsiteX207" fmla="*/ 34256 w 7467600"/>
              <a:gd name="connsiteY207" fmla="*/ 4347603 h 6858000"/>
              <a:gd name="connsiteX208" fmla="*/ 527241 w 7467600"/>
              <a:gd name="connsiteY208" fmla="*/ 4065078 h 6858000"/>
              <a:gd name="connsiteX209" fmla="*/ 1510397 w 7467600"/>
              <a:gd name="connsiteY209" fmla="*/ 3684705 h 6858000"/>
              <a:gd name="connsiteX210" fmla="*/ 1313114 w 7467600"/>
              <a:gd name="connsiteY210" fmla="*/ 3655216 h 6858000"/>
              <a:gd name="connsiteX211" fmla="*/ 1109304 w 7467600"/>
              <a:gd name="connsiteY211" fmla="*/ 3669030 h 6858000"/>
              <a:gd name="connsiteX212" fmla="*/ 8129 w 7467600"/>
              <a:gd name="connsiteY212" fmla="*/ 4330519 h 6858000"/>
              <a:gd name="connsiteX213" fmla="*/ 687572 w 7467600"/>
              <a:gd name="connsiteY213" fmla="*/ 3925629 h 6858000"/>
              <a:gd name="connsiteX214" fmla="*/ 1138365 w 7467600"/>
              <a:gd name="connsiteY214" fmla="*/ 3774515 h 6858000"/>
              <a:gd name="connsiteX215" fmla="*/ 1505579 w 7467600"/>
              <a:gd name="connsiteY215" fmla="*/ 3655526 h 6858000"/>
              <a:gd name="connsiteX216" fmla="*/ 1313114 w 7467600"/>
              <a:gd name="connsiteY216" fmla="*/ 3655216 h 6858000"/>
              <a:gd name="connsiteX217" fmla="*/ 3655073 w 7467600"/>
              <a:gd name="connsiteY217" fmla="*/ 3650884 h 6858000"/>
              <a:gd name="connsiteX218" fmla="*/ 3989938 w 7467600"/>
              <a:gd name="connsiteY218" fmla="*/ 3991685 h 6858000"/>
              <a:gd name="connsiteX219" fmla="*/ 4393907 w 7467600"/>
              <a:gd name="connsiteY219" fmla="*/ 4261258 h 6858000"/>
              <a:gd name="connsiteX220" fmla="*/ 4648051 w 7467600"/>
              <a:gd name="connsiteY220" fmla="*/ 4374051 h 6858000"/>
              <a:gd name="connsiteX221" fmla="*/ 4383389 w 7467600"/>
              <a:gd name="connsiteY221" fmla="*/ 4184369 h 6858000"/>
              <a:gd name="connsiteX222" fmla="*/ 4165508 w 7467600"/>
              <a:gd name="connsiteY222" fmla="*/ 4035196 h 6858000"/>
              <a:gd name="connsiteX223" fmla="*/ 4068162 w 7467600"/>
              <a:gd name="connsiteY223" fmla="*/ 3953394 h 6858000"/>
              <a:gd name="connsiteX224" fmla="*/ 3981416 w 7467600"/>
              <a:gd name="connsiteY224" fmla="*/ 3880482 h 6858000"/>
              <a:gd name="connsiteX225" fmla="*/ 3800147 w 7467600"/>
              <a:gd name="connsiteY225" fmla="*/ 3749872 h 6858000"/>
              <a:gd name="connsiteX226" fmla="*/ 3655073 w 7467600"/>
              <a:gd name="connsiteY226" fmla="*/ 3650884 h 6858000"/>
              <a:gd name="connsiteX227" fmla="*/ 3670252 w 7467600"/>
              <a:gd name="connsiteY227" fmla="*/ 3622798 h 6858000"/>
              <a:gd name="connsiteX228" fmla="*/ 3817258 w 7467600"/>
              <a:gd name="connsiteY228" fmla="*/ 3723577 h 6858000"/>
              <a:gd name="connsiteX229" fmla="*/ 4000461 w 7467600"/>
              <a:gd name="connsiteY229" fmla="*/ 3855966 h 6858000"/>
              <a:gd name="connsiteX230" fmla="*/ 4088180 w 7467600"/>
              <a:gd name="connsiteY230" fmla="*/ 3929774 h 6858000"/>
              <a:gd name="connsiteX231" fmla="*/ 4184555 w 7467600"/>
              <a:gd name="connsiteY231" fmla="*/ 4010683 h 6858000"/>
              <a:gd name="connsiteX232" fmla="*/ 4399563 w 7467600"/>
              <a:gd name="connsiteY232" fmla="*/ 4158106 h 6858000"/>
              <a:gd name="connsiteX233" fmla="*/ 4684469 w 7467600"/>
              <a:gd name="connsiteY233" fmla="*/ 4364680 h 6858000"/>
              <a:gd name="connsiteX234" fmla="*/ 4690271 w 7467600"/>
              <a:gd name="connsiteY234" fmla="*/ 4370034 h 6858000"/>
              <a:gd name="connsiteX235" fmla="*/ 4136093 w 7467600"/>
              <a:gd name="connsiteY235" fmla="*/ 3858466 h 6858000"/>
              <a:gd name="connsiteX236" fmla="*/ 3670252 w 7467600"/>
              <a:gd name="connsiteY236" fmla="*/ 3622798 h 6858000"/>
              <a:gd name="connsiteX237" fmla="*/ 4440129 w 7467600"/>
              <a:gd name="connsiteY237" fmla="*/ 3448571 h 6858000"/>
              <a:gd name="connsiteX238" fmla="*/ 4856525 w 7467600"/>
              <a:gd name="connsiteY238" fmla="*/ 3915351 h 6858000"/>
              <a:gd name="connsiteX239" fmla="*/ 5059055 w 7467600"/>
              <a:gd name="connsiteY239" fmla="*/ 4108918 h 6858000"/>
              <a:gd name="connsiteX240" fmla="*/ 5290070 w 7467600"/>
              <a:gd name="connsiteY240" fmla="*/ 4263619 h 6858000"/>
              <a:gd name="connsiteX241" fmla="*/ 4834991 w 7467600"/>
              <a:gd name="connsiteY241" fmla="*/ 3830985 h 6858000"/>
              <a:gd name="connsiteX242" fmla="*/ 4440129 w 7467600"/>
              <a:gd name="connsiteY242" fmla="*/ 3448571 h 6858000"/>
              <a:gd name="connsiteX243" fmla="*/ 4441737 w 7467600"/>
              <a:gd name="connsiteY243" fmla="*/ 3399734 h 6858000"/>
              <a:gd name="connsiteX244" fmla="*/ 4431236 w 7467600"/>
              <a:gd name="connsiteY244" fmla="*/ 3400954 h 6858000"/>
              <a:gd name="connsiteX245" fmla="*/ 4557150 w 7467600"/>
              <a:gd name="connsiteY245" fmla="*/ 3510023 h 6858000"/>
              <a:gd name="connsiteX246" fmla="*/ 4856936 w 7467600"/>
              <a:gd name="connsiteY246" fmla="*/ 3809146 h 6858000"/>
              <a:gd name="connsiteX247" fmla="*/ 5111996 w 7467600"/>
              <a:gd name="connsiteY247" fmla="*/ 4065759 h 6858000"/>
              <a:gd name="connsiteX248" fmla="*/ 5388878 w 7467600"/>
              <a:gd name="connsiteY248" fmla="*/ 4300185 h 6858000"/>
              <a:gd name="connsiteX249" fmla="*/ 5425556 w 7467600"/>
              <a:gd name="connsiteY249" fmla="*/ 4308967 h 6858000"/>
              <a:gd name="connsiteX250" fmla="*/ 4943646 w 7467600"/>
              <a:gd name="connsiteY250" fmla="*/ 3822916 h 6858000"/>
              <a:gd name="connsiteX251" fmla="*/ 4594837 w 7467600"/>
              <a:gd name="connsiteY251" fmla="*/ 3532274 h 6858000"/>
              <a:gd name="connsiteX252" fmla="*/ 4441737 w 7467600"/>
              <a:gd name="connsiteY252" fmla="*/ 3399734 h 6858000"/>
              <a:gd name="connsiteX253" fmla="*/ 5425834 w 7467600"/>
              <a:gd name="connsiteY253" fmla="*/ 3162785 h 6858000"/>
              <a:gd name="connsiteX254" fmla="*/ 5401644 w 7467600"/>
              <a:gd name="connsiteY254" fmla="*/ 3617847 h 6858000"/>
              <a:gd name="connsiteX255" fmla="*/ 5467256 w 7467600"/>
              <a:gd name="connsiteY255" fmla="*/ 4175494 h 6858000"/>
              <a:gd name="connsiteX256" fmla="*/ 5448069 w 7467600"/>
              <a:gd name="connsiteY256" fmla="*/ 3567554 h 6858000"/>
              <a:gd name="connsiteX257" fmla="*/ 5425834 w 7467600"/>
              <a:gd name="connsiteY257" fmla="*/ 3162785 h 6858000"/>
              <a:gd name="connsiteX258" fmla="*/ 1318687 w 7467600"/>
              <a:gd name="connsiteY258" fmla="*/ 3113840 h 6858000"/>
              <a:gd name="connsiteX259" fmla="*/ 1066793 w 7467600"/>
              <a:gd name="connsiteY259" fmla="*/ 3212171 h 6858000"/>
              <a:gd name="connsiteX260" fmla="*/ 993319 w 7467600"/>
              <a:gd name="connsiteY260" fmla="*/ 3247648 h 6858000"/>
              <a:gd name="connsiteX261" fmla="*/ 853081 w 7467600"/>
              <a:gd name="connsiteY261" fmla="*/ 3312410 h 6858000"/>
              <a:gd name="connsiteX262" fmla="*/ 805957 w 7467600"/>
              <a:gd name="connsiteY262" fmla="*/ 3330443 h 6858000"/>
              <a:gd name="connsiteX263" fmla="*/ 1318687 w 7467600"/>
              <a:gd name="connsiteY263" fmla="*/ 3113840 h 6858000"/>
              <a:gd name="connsiteX264" fmla="*/ 5453702 w 7467600"/>
              <a:gd name="connsiteY264" fmla="*/ 3090882 h 6858000"/>
              <a:gd name="connsiteX265" fmla="*/ 5480135 w 7467600"/>
              <a:gd name="connsiteY265" fmla="*/ 3565802 h 6858000"/>
              <a:gd name="connsiteX266" fmla="*/ 5499023 w 7467600"/>
              <a:gd name="connsiteY266" fmla="*/ 4166310 h 6858000"/>
              <a:gd name="connsiteX267" fmla="*/ 5547022 w 7467600"/>
              <a:gd name="connsiteY267" fmla="*/ 3607838 h 6858000"/>
              <a:gd name="connsiteX268" fmla="*/ 5515964 w 7467600"/>
              <a:gd name="connsiteY268" fmla="*/ 3378541 h 6858000"/>
              <a:gd name="connsiteX269" fmla="*/ 5453702 w 7467600"/>
              <a:gd name="connsiteY269" fmla="*/ 3090882 h 6858000"/>
              <a:gd name="connsiteX270" fmla="*/ 1238695 w 7467600"/>
              <a:gd name="connsiteY270" fmla="*/ 3076820 h 6858000"/>
              <a:gd name="connsiteX271" fmla="*/ 716371 w 7467600"/>
              <a:gd name="connsiteY271" fmla="*/ 3293249 h 6858000"/>
              <a:gd name="connsiteX272" fmla="*/ 579522 w 7467600"/>
              <a:gd name="connsiteY272" fmla="*/ 3371759 h 6858000"/>
              <a:gd name="connsiteX273" fmla="*/ 600288 w 7467600"/>
              <a:gd name="connsiteY273" fmla="*/ 3365555 h 6858000"/>
              <a:gd name="connsiteX274" fmla="*/ 840692 w 7467600"/>
              <a:gd name="connsiteY274" fmla="*/ 3284921 h 6858000"/>
              <a:gd name="connsiteX275" fmla="*/ 979248 w 7467600"/>
              <a:gd name="connsiteY275" fmla="*/ 3221003 h 6858000"/>
              <a:gd name="connsiteX276" fmla="*/ 1053282 w 7467600"/>
              <a:gd name="connsiteY276" fmla="*/ 3185247 h 6858000"/>
              <a:gd name="connsiteX277" fmla="*/ 1320603 w 7467600"/>
              <a:gd name="connsiteY277" fmla="*/ 3081281 h 6858000"/>
              <a:gd name="connsiteX278" fmla="*/ 1238695 w 7467600"/>
              <a:gd name="connsiteY278" fmla="*/ 3076820 h 6858000"/>
              <a:gd name="connsiteX279" fmla="*/ 5425627 w 7467600"/>
              <a:gd name="connsiteY279" fmla="*/ 2954192 h 6858000"/>
              <a:gd name="connsiteX280" fmla="*/ 5470770 w 7467600"/>
              <a:gd name="connsiteY280" fmla="*/ 3005435 h 6858000"/>
              <a:gd name="connsiteX281" fmla="*/ 5519779 w 7467600"/>
              <a:gd name="connsiteY281" fmla="*/ 4359223 h 6858000"/>
              <a:gd name="connsiteX282" fmla="*/ 5520293 w 7467600"/>
              <a:gd name="connsiteY282" fmla="*/ 4360602 h 6858000"/>
              <a:gd name="connsiteX283" fmla="*/ 5767221 w 7467600"/>
              <a:gd name="connsiteY283" fmla="*/ 4665564 h 6858000"/>
              <a:gd name="connsiteX284" fmla="*/ 6937169 w 7467600"/>
              <a:gd name="connsiteY284" fmla="*/ 4815941 h 6858000"/>
              <a:gd name="connsiteX285" fmla="*/ 6953922 w 7467600"/>
              <a:gd name="connsiteY285" fmla="*/ 4890068 h 6858000"/>
              <a:gd name="connsiteX286" fmla="*/ 6071359 w 7467600"/>
              <a:gd name="connsiteY286" fmla="*/ 4770770 h 6858000"/>
              <a:gd name="connsiteX287" fmla="*/ 6038839 w 7467600"/>
              <a:gd name="connsiteY287" fmla="*/ 4764474 h 6858000"/>
              <a:gd name="connsiteX288" fmla="*/ 6038706 w 7467600"/>
              <a:gd name="connsiteY288" fmla="*/ 4763847 h 6858000"/>
              <a:gd name="connsiteX289" fmla="*/ 6037784 w 7467600"/>
              <a:gd name="connsiteY289" fmla="*/ 4764270 h 6858000"/>
              <a:gd name="connsiteX290" fmla="*/ 6038839 w 7467600"/>
              <a:gd name="connsiteY290" fmla="*/ 4764474 h 6858000"/>
              <a:gd name="connsiteX291" fmla="*/ 6040338 w 7467600"/>
              <a:gd name="connsiteY291" fmla="*/ 4771418 h 6858000"/>
              <a:gd name="connsiteX292" fmla="*/ 6024488 w 7467600"/>
              <a:gd name="connsiteY292" fmla="*/ 4809903 h 6858000"/>
              <a:gd name="connsiteX293" fmla="*/ 5599771 w 7467600"/>
              <a:gd name="connsiteY293" fmla="*/ 5509652 h 6858000"/>
              <a:gd name="connsiteX294" fmla="*/ 5548843 w 7467600"/>
              <a:gd name="connsiteY294" fmla="*/ 5563845 h 6858000"/>
              <a:gd name="connsiteX295" fmla="*/ 5940952 w 7467600"/>
              <a:gd name="connsiteY295" fmla="*/ 6250028 h 6858000"/>
              <a:gd name="connsiteX296" fmla="*/ 6043441 w 7467600"/>
              <a:gd name="connsiteY296" fmla="*/ 6665847 h 6858000"/>
              <a:gd name="connsiteX297" fmla="*/ 6093432 w 7467600"/>
              <a:gd name="connsiteY297" fmla="*/ 6858000 h 6858000"/>
              <a:gd name="connsiteX298" fmla="*/ 6034344 w 7467600"/>
              <a:gd name="connsiteY298" fmla="*/ 6858000 h 6858000"/>
              <a:gd name="connsiteX299" fmla="*/ 6026679 w 7467600"/>
              <a:gd name="connsiteY299" fmla="*/ 6836959 h 6858000"/>
              <a:gd name="connsiteX300" fmla="*/ 5800441 w 7467600"/>
              <a:gd name="connsiteY300" fmla="*/ 6335286 h 6858000"/>
              <a:gd name="connsiteX301" fmla="*/ 5526562 w 7467600"/>
              <a:gd name="connsiteY301" fmla="*/ 5705388 h 6858000"/>
              <a:gd name="connsiteX302" fmla="*/ 5519640 w 7467600"/>
              <a:gd name="connsiteY302" fmla="*/ 5683774 h 6858000"/>
              <a:gd name="connsiteX303" fmla="*/ 5844559 w 7467600"/>
              <a:gd name="connsiteY303" fmla="*/ 6553349 h 6858000"/>
              <a:gd name="connsiteX304" fmla="*/ 5975994 w 7467600"/>
              <a:gd name="connsiteY304" fmla="*/ 6858000 h 6858000"/>
              <a:gd name="connsiteX305" fmla="*/ 5898547 w 7467600"/>
              <a:gd name="connsiteY305" fmla="*/ 6858000 h 6858000"/>
              <a:gd name="connsiteX306" fmla="*/ 5682041 w 7467600"/>
              <a:gd name="connsiteY306" fmla="*/ 6355860 h 6858000"/>
              <a:gd name="connsiteX307" fmla="*/ 5461758 w 7467600"/>
              <a:gd name="connsiteY307" fmla="*/ 5820220 h 6858000"/>
              <a:gd name="connsiteX308" fmla="*/ 5237282 w 7467600"/>
              <a:gd name="connsiteY308" fmla="*/ 6579086 h 6858000"/>
              <a:gd name="connsiteX309" fmla="*/ 5115009 w 7467600"/>
              <a:gd name="connsiteY309" fmla="*/ 6858000 h 6858000"/>
              <a:gd name="connsiteX310" fmla="*/ 5028074 w 7467600"/>
              <a:gd name="connsiteY310" fmla="*/ 6858000 h 6858000"/>
              <a:gd name="connsiteX311" fmla="*/ 5079508 w 7467600"/>
              <a:gd name="connsiteY311" fmla="*/ 6749074 h 6858000"/>
              <a:gd name="connsiteX312" fmla="*/ 5371846 w 7467600"/>
              <a:gd name="connsiteY312" fmla="*/ 5924413 h 6858000"/>
              <a:gd name="connsiteX313" fmla="*/ 5270512 w 7467600"/>
              <a:gd name="connsiteY313" fmla="*/ 6138975 h 6858000"/>
              <a:gd name="connsiteX314" fmla="*/ 5062409 w 7467600"/>
              <a:gd name="connsiteY314" fmla="*/ 6653544 h 6858000"/>
              <a:gd name="connsiteX315" fmla="*/ 5036628 w 7467600"/>
              <a:gd name="connsiteY315" fmla="*/ 6754247 h 6858000"/>
              <a:gd name="connsiteX316" fmla="*/ 5009112 w 7467600"/>
              <a:gd name="connsiteY316" fmla="*/ 6858000 h 6858000"/>
              <a:gd name="connsiteX317" fmla="*/ 4976679 w 7467600"/>
              <a:gd name="connsiteY317" fmla="*/ 6858000 h 6858000"/>
              <a:gd name="connsiteX318" fmla="*/ 5006537 w 7467600"/>
              <a:gd name="connsiteY318" fmla="*/ 6747068 h 6858000"/>
              <a:gd name="connsiteX319" fmla="*/ 5032723 w 7467600"/>
              <a:gd name="connsiteY319" fmla="*/ 6644957 h 6858000"/>
              <a:gd name="connsiteX320" fmla="*/ 5242949 w 7467600"/>
              <a:gd name="connsiteY320" fmla="*/ 6125175 h 6858000"/>
              <a:gd name="connsiteX321" fmla="*/ 5286321 w 7467600"/>
              <a:gd name="connsiteY321" fmla="*/ 6033555 h 6858000"/>
              <a:gd name="connsiteX322" fmla="*/ 5008210 w 7467600"/>
              <a:gd name="connsiteY322" fmla="*/ 6649194 h 6858000"/>
              <a:gd name="connsiteX323" fmla="*/ 4986321 w 7467600"/>
              <a:gd name="connsiteY323" fmla="*/ 6765687 h 6858000"/>
              <a:gd name="connsiteX324" fmla="*/ 4973474 w 7467600"/>
              <a:gd name="connsiteY324" fmla="*/ 6858000 h 6858000"/>
              <a:gd name="connsiteX325" fmla="*/ 4907178 w 7467600"/>
              <a:gd name="connsiteY325" fmla="*/ 6858000 h 6858000"/>
              <a:gd name="connsiteX326" fmla="*/ 4910810 w 7467600"/>
              <a:gd name="connsiteY326" fmla="*/ 6829660 h 6858000"/>
              <a:gd name="connsiteX327" fmla="*/ 4987461 w 7467600"/>
              <a:gd name="connsiteY327" fmla="*/ 6432994 h 6858000"/>
              <a:gd name="connsiteX328" fmla="*/ 5179262 w 7467600"/>
              <a:gd name="connsiteY328" fmla="*/ 6035044 h 6858000"/>
              <a:gd name="connsiteX329" fmla="*/ 4689678 w 7467600"/>
              <a:gd name="connsiteY329" fmla="*/ 6440241 h 6858000"/>
              <a:gd name="connsiteX330" fmla="*/ 4477543 w 7467600"/>
              <a:gd name="connsiteY330" fmla="*/ 6674836 h 6858000"/>
              <a:gd name="connsiteX331" fmla="*/ 4329957 w 7467600"/>
              <a:gd name="connsiteY331" fmla="*/ 6858000 h 6858000"/>
              <a:gd name="connsiteX332" fmla="*/ 4218595 w 7467600"/>
              <a:gd name="connsiteY332" fmla="*/ 6858000 h 6858000"/>
              <a:gd name="connsiteX333" fmla="*/ 4368888 w 7467600"/>
              <a:gd name="connsiteY333" fmla="*/ 6668412 h 6858000"/>
              <a:gd name="connsiteX334" fmla="*/ 4563091 w 7467600"/>
              <a:gd name="connsiteY334" fmla="*/ 6442508 h 6858000"/>
              <a:gd name="connsiteX335" fmla="*/ 5387324 w 7467600"/>
              <a:gd name="connsiteY335" fmla="*/ 5705830 h 6858000"/>
              <a:gd name="connsiteX336" fmla="*/ 5073620 w 7467600"/>
              <a:gd name="connsiteY336" fmla="*/ 5955437 h 6858000"/>
              <a:gd name="connsiteX337" fmla="*/ 4689789 w 7467600"/>
              <a:gd name="connsiteY337" fmla="*/ 6268382 h 6858000"/>
              <a:gd name="connsiteX338" fmla="*/ 4418722 w 7467600"/>
              <a:gd name="connsiteY338" fmla="*/ 6570886 h 6858000"/>
              <a:gd name="connsiteX339" fmla="*/ 4214944 w 7467600"/>
              <a:gd name="connsiteY339" fmla="*/ 6858000 h 6858000"/>
              <a:gd name="connsiteX340" fmla="*/ 4177898 w 7467600"/>
              <a:gd name="connsiteY340" fmla="*/ 6858000 h 6858000"/>
              <a:gd name="connsiteX341" fmla="*/ 4391597 w 7467600"/>
              <a:gd name="connsiteY341" fmla="*/ 6556370 h 6858000"/>
              <a:gd name="connsiteX342" fmla="*/ 4668889 w 7467600"/>
              <a:gd name="connsiteY342" fmla="*/ 6246399 h 6858000"/>
              <a:gd name="connsiteX343" fmla="*/ 5055427 w 7467600"/>
              <a:gd name="connsiteY343" fmla="*/ 5931476 h 6858000"/>
              <a:gd name="connsiteX344" fmla="*/ 5371814 w 7467600"/>
              <a:gd name="connsiteY344" fmla="*/ 5678975 h 6858000"/>
              <a:gd name="connsiteX345" fmla="*/ 4987918 w 7467600"/>
              <a:gd name="connsiteY345" fmla="*/ 5838701 h 6858000"/>
              <a:gd name="connsiteX346" fmla="*/ 4317146 w 7467600"/>
              <a:gd name="connsiteY346" fmla="*/ 6587716 h 6858000"/>
              <a:gd name="connsiteX347" fmla="*/ 4171627 w 7467600"/>
              <a:gd name="connsiteY347" fmla="*/ 6858000 h 6858000"/>
              <a:gd name="connsiteX348" fmla="*/ 4081585 w 7467600"/>
              <a:gd name="connsiteY348" fmla="*/ 6858000 h 6858000"/>
              <a:gd name="connsiteX349" fmla="*/ 4238603 w 7467600"/>
              <a:gd name="connsiteY349" fmla="*/ 6559341 h 6858000"/>
              <a:gd name="connsiteX350" fmla="*/ 4778333 w 7467600"/>
              <a:gd name="connsiteY350" fmla="*/ 5873626 h 6858000"/>
              <a:gd name="connsiteX351" fmla="*/ 5414185 w 7467600"/>
              <a:gd name="connsiteY351" fmla="*/ 5573882 h 6858000"/>
              <a:gd name="connsiteX352" fmla="*/ 5959648 w 7467600"/>
              <a:gd name="connsiteY352" fmla="*/ 4760797 h 6858000"/>
              <a:gd name="connsiteX353" fmla="*/ 5355019 w 7467600"/>
              <a:gd name="connsiteY353" fmla="*/ 4734672 h 6858000"/>
              <a:gd name="connsiteX354" fmla="*/ 5083565 w 7467600"/>
              <a:gd name="connsiteY354" fmla="*/ 5179121 h 6858000"/>
              <a:gd name="connsiteX355" fmla="*/ 4713577 w 7467600"/>
              <a:gd name="connsiteY355" fmla="*/ 5616803 h 6858000"/>
              <a:gd name="connsiteX356" fmla="*/ 3989559 w 7467600"/>
              <a:gd name="connsiteY356" fmla="*/ 6145945 h 6858000"/>
              <a:gd name="connsiteX357" fmla="*/ 3939824 w 7467600"/>
              <a:gd name="connsiteY357" fmla="*/ 6066900 h 6858000"/>
              <a:gd name="connsiteX358" fmla="*/ 4584537 w 7467600"/>
              <a:gd name="connsiteY358" fmla="*/ 5324826 h 6858000"/>
              <a:gd name="connsiteX359" fmla="*/ 5037105 w 7467600"/>
              <a:gd name="connsiteY359" fmla="*/ 5088765 h 6858000"/>
              <a:gd name="connsiteX360" fmla="*/ 5039930 w 7467600"/>
              <a:gd name="connsiteY360" fmla="*/ 5089585 h 6858000"/>
              <a:gd name="connsiteX361" fmla="*/ 5263764 w 7467600"/>
              <a:gd name="connsiteY361" fmla="*/ 4735525 h 6858000"/>
              <a:gd name="connsiteX362" fmla="*/ 4086300 w 7467600"/>
              <a:gd name="connsiteY362" fmla="*/ 4884599 h 6858000"/>
              <a:gd name="connsiteX363" fmla="*/ 4085485 w 7467600"/>
              <a:gd name="connsiteY363" fmla="*/ 4899070 h 6858000"/>
              <a:gd name="connsiteX364" fmla="*/ 3871915 w 7467600"/>
              <a:gd name="connsiteY364" fmla="*/ 5253645 h 6858000"/>
              <a:gd name="connsiteX365" fmla="*/ 3799374 w 7467600"/>
              <a:gd name="connsiteY365" fmla="*/ 5466127 h 6858000"/>
              <a:gd name="connsiteX366" fmla="*/ 3498850 w 7467600"/>
              <a:gd name="connsiteY366" fmla="*/ 6661888 h 6858000"/>
              <a:gd name="connsiteX367" fmla="*/ 3399216 w 7467600"/>
              <a:gd name="connsiteY367" fmla="*/ 6858000 h 6858000"/>
              <a:gd name="connsiteX368" fmla="*/ 3303688 w 7467600"/>
              <a:gd name="connsiteY368" fmla="*/ 6858000 h 6858000"/>
              <a:gd name="connsiteX369" fmla="*/ 3391774 w 7467600"/>
              <a:gd name="connsiteY369" fmla="*/ 6697181 h 6858000"/>
              <a:gd name="connsiteX370" fmla="*/ 3735540 w 7467600"/>
              <a:gd name="connsiteY370" fmla="*/ 5546923 h 6858000"/>
              <a:gd name="connsiteX371" fmla="*/ 3729438 w 7467600"/>
              <a:gd name="connsiteY371" fmla="*/ 5569058 h 6858000"/>
              <a:gd name="connsiteX372" fmla="*/ 3707782 w 7467600"/>
              <a:gd name="connsiteY372" fmla="*/ 5644908 h 6858000"/>
              <a:gd name="connsiteX373" fmla="*/ 3583827 w 7467600"/>
              <a:gd name="connsiteY373" fmla="*/ 6039215 h 6858000"/>
              <a:gd name="connsiteX374" fmla="*/ 3547861 w 7467600"/>
              <a:gd name="connsiteY374" fmla="*/ 6129609 h 6858000"/>
              <a:gd name="connsiteX375" fmla="*/ 3490905 w 7467600"/>
              <a:gd name="connsiteY375" fmla="*/ 6277660 h 6858000"/>
              <a:gd name="connsiteX376" fmla="*/ 3455859 w 7467600"/>
              <a:gd name="connsiteY376" fmla="*/ 6391301 h 6858000"/>
              <a:gd name="connsiteX377" fmla="*/ 3429112 w 7467600"/>
              <a:gd name="connsiteY377" fmla="*/ 6479469 h 6858000"/>
              <a:gd name="connsiteX378" fmla="*/ 3304862 w 7467600"/>
              <a:gd name="connsiteY378" fmla="*/ 6796476 h 6858000"/>
              <a:gd name="connsiteX379" fmla="*/ 3276071 w 7467600"/>
              <a:gd name="connsiteY379" fmla="*/ 6858000 h 6858000"/>
              <a:gd name="connsiteX380" fmla="*/ 3240805 w 7467600"/>
              <a:gd name="connsiteY380" fmla="*/ 6858000 h 6858000"/>
              <a:gd name="connsiteX381" fmla="*/ 3275917 w 7467600"/>
              <a:gd name="connsiteY381" fmla="*/ 6783192 h 6858000"/>
              <a:gd name="connsiteX382" fmla="*/ 3399358 w 7467600"/>
              <a:gd name="connsiteY382" fmla="*/ 6469011 h 6858000"/>
              <a:gd name="connsiteX383" fmla="*/ 3425650 w 7467600"/>
              <a:gd name="connsiteY383" fmla="*/ 6381333 h 6858000"/>
              <a:gd name="connsiteX384" fmla="*/ 3460661 w 7467600"/>
              <a:gd name="connsiteY384" fmla="*/ 6266763 h 6858000"/>
              <a:gd name="connsiteX385" fmla="*/ 3518021 w 7467600"/>
              <a:gd name="connsiteY385" fmla="*/ 6117298 h 6858000"/>
              <a:gd name="connsiteX386" fmla="*/ 3554035 w 7467600"/>
              <a:gd name="connsiteY386" fmla="*/ 6027832 h 6858000"/>
              <a:gd name="connsiteX387" fmla="*/ 3677174 w 7467600"/>
              <a:gd name="connsiteY387" fmla="*/ 5636351 h 6858000"/>
              <a:gd name="connsiteX388" fmla="*/ 3698819 w 7467600"/>
              <a:gd name="connsiteY388" fmla="*/ 5560503 h 6858000"/>
              <a:gd name="connsiteX389" fmla="*/ 3702094 w 7467600"/>
              <a:gd name="connsiteY389" fmla="*/ 5549194 h 6858000"/>
              <a:gd name="connsiteX390" fmla="*/ 3398355 w 7467600"/>
              <a:gd name="connsiteY390" fmla="*/ 6094603 h 6858000"/>
              <a:gd name="connsiteX391" fmla="*/ 3193941 w 7467600"/>
              <a:gd name="connsiteY391" fmla="*/ 6798775 h 6858000"/>
              <a:gd name="connsiteX392" fmla="*/ 3184140 w 7467600"/>
              <a:gd name="connsiteY392" fmla="*/ 6858000 h 6858000"/>
              <a:gd name="connsiteX393" fmla="*/ 3099978 w 7467600"/>
              <a:gd name="connsiteY393" fmla="*/ 6858000 h 6858000"/>
              <a:gd name="connsiteX394" fmla="*/ 3101556 w 7467600"/>
              <a:gd name="connsiteY394" fmla="*/ 6843337 h 6858000"/>
              <a:gd name="connsiteX395" fmla="*/ 3370162 w 7467600"/>
              <a:gd name="connsiteY395" fmla="*/ 5785550 h 6858000"/>
              <a:gd name="connsiteX396" fmla="*/ 3746477 w 7467600"/>
              <a:gd name="connsiteY396" fmla="*/ 5377889 h 6858000"/>
              <a:gd name="connsiteX397" fmla="*/ 3863399 w 7467600"/>
              <a:gd name="connsiteY397" fmla="*/ 5087257 h 6858000"/>
              <a:gd name="connsiteX398" fmla="*/ 3968712 w 7467600"/>
              <a:gd name="connsiteY398" fmla="*/ 4913989 h 6858000"/>
              <a:gd name="connsiteX399" fmla="*/ 2792390 w 7467600"/>
              <a:gd name="connsiteY399" fmla="*/ 5382974 h 6858000"/>
              <a:gd name="connsiteX400" fmla="*/ 2714982 w 7467600"/>
              <a:gd name="connsiteY400" fmla="*/ 5427051 h 6858000"/>
              <a:gd name="connsiteX401" fmla="*/ 2813361 w 7467600"/>
              <a:gd name="connsiteY401" fmla="*/ 6023912 h 6858000"/>
              <a:gd name="connsiteX402" fmla="*/ 2688430 w 7467600"/>
              <a:gd name="connsiteY402" fmla="*/ 6801564 h 6858000"/>
              <a:gd name="connsiteX403" fmla="*/ 2629626 w 7467600"/>
              <a:gd name="connsiteY403" fmla="*/ 6763394 h 6858000"/>
              <a:gd name="connsiteX404" fmla="*/ 2565328 w 7467600"/>
              <a:gd name="connsiteY404" fmla="*/ 5516399 h 6858000"/>
              <a:gd name="connsiteX405" fmla="*/ 1922999 w 7467600"/>
              <a:gd name="connsiteY405" fmla="*/ 5980343 h 6858000"/>
              <a:gd name="connsiteX406" fmla="*/ 1950261 w 7467600"/>
              <a:gd name="connsiteY406" fmla="*/ 6405858 h 6858000"/>
              <a:gd name="connsiteX407" fmla="*/ 2365554 w 7467600"/>
              <a:gd name="connsiteY407" fmla="*/ 6759107 h 6858000"/>
              <a:gd name="connsiteX408" fmla="*/ 2424142 w 7467600"/>
              <a:gd name="connsiteY408" fmla="*/ 6858000 h 6858000"/>
              <a:gd name="connsiteX409" fmla="*/ 2395994 w 7467600"/>
              <a:gd name="connsiteY409" fmla="*/ 6858000 h 6858000"/>
              <a:gd name="connsiteX410" fmla="*/ 2392863 w 7467600"/>
              <a:gd name="connsiteY410" fmla="*/ 6852964 h 6858000"/>
              <a:gd name="connsiteX411" fmla="*/ 2017589 w 7467600"/>
              <a:gd name="connsiteY411" fmla="*/ 6493982 h 6858000"/>
              <a:gd name="connsiteX412" fmla="*/ 2147336 w 7467600"/>
              <a:gd name="connsiteY412" fmla="*/ 6594052 h 6858000"/>
              <a:gd name="connsiteX413" fmla="*/ 2207047 w 7467600"/>
              <a:gd name="connsiteY413" fmla="*/ 6654540 h 6858000"/>
              <a:gd name="connsiteX414" fmla="*/ 2299106 w 7467600"/>
              <a:gd name="connsiteY414" fmla="*/ 6778931 h 6858000"/>
              <a:gd name="connsiteX415" fmla="*/ 2314430 w 7467600"/>
              <a:gd name="connsiteY415" fmla="*/ 6801144 h 6858000"/>
              <a:gd name="connsiteX416" fmla="*/ 2352406 w 7467600"/>
              <a:gd name="connsiteY416" fmla="*/ 6858000 h 6858000"/>
              <a:gd name="connsiteX417" fmla="*/ 2314492 w 7467600"/>
              <a:gd name="connsiteY417" fmla="*/ 6858000 h 6858000"/>
              <a:gd name="connsiteX418" fmla="*/ 2288095 w 7467600"/>
              <a:gd name="connsiteY418" fmla="*/ 6818030 h 6858000"/>
              <a:gd name="connsiteX419" fmla="*/ 2272768 w 7467600"/>
              <a:gd name="connsiteY419" fmla="*/ 6795822 h 6858000"/>
              <a:gd name="connsiteX420" fmla="*/ 2182715 w 7467600"/>
              <a:gd name="connsiteY420" fmla="*/ 6675071 h 6858000"/>
              <a:gd name="connsiteX421" fmla="*/ 2032061 w 7467600"/>
              <a:gd name="connsiteY421" fmla="*/ 6541380 h 6858000"/>
              <a:gd name="connsiteX422" fmla="*/ 2257220 w 7467600"/>
              <a:gd name="connsiteY422" fmla="*/ 6826257 h 6858000"/>
              <a:gd name="connsiteX423" fmla="*/ 2281324 w 7467600"/>
              <a:gd name="connsiteY423" fmla="*/ 6858000 h 6858000"/>
              <a:gd name="connsiteX424" fmla="*/ 2242860 w 7467600"/>
              <a:gd name="connsiteY424" fmla="*/ 6858000 h 6858000"/>
              <a:gd name="connsiteX425" fmla="*/ 2232818 w 7467600"/>
              <a:gd name="connsiteY425" fmla="*/ 6844926 h 6858000"/>
              <a:gd name="connsiteX426" fmla="*/ 1990172 w 7467600"/>
              <a:gd name="connsiteY426" fmla="*/ 6542121 h 6858000"/>
              <a:gd name="connsiteX427" fmla="*/ 2124090 w 7467600"/>
              <a:gd name="connsiteY427" fmla="*/ 6761017 h 6858000"/>
              <a:gd name="connsiteX428" fmla="*/ 2200380 w 7467600"/>
              <a:gd name="connsiteY428" fmla="*/ 6858000 h 6858000"/>
              <a:gd name="connsiteX429" fmla="*/ 2147507 w 7467600"/>
              <a:gd name="connsiteY429" fmla="*/ 6858000 h 6858000"/>
              <a:gd name="connsiteX430" fmla="*/ 2070668 w 7467600"/>
              <a:gd name="connsiteY430" fmla="*/ 6761520 h 6858000"/>
              <a:gd name="connsiteX431" fmla="*/ 1975142 w 7467600"/>
              <a:gd name="connsiteY431" fmla="*/ 6585570 h 6858000"/>
              <a:gd name="connsiteX432" fmla="*/ 2050035 w 7467600"/>
              <a:gd name="connsiteY432" fmla="*/ 6813345 h 6858000"/>
              <a:gd name="connsiteX433" fmla="*/ 2063025 w 7467600"/>
              <a:gd name="connsiteY433" fmla="*/ 6858000 h 6858000"/>
              <a:gd name="connsiteX434" fmla="*/ 2021675 w 7467600"/>
              <a:gd name="connsiteY434" fmla="*/ 6858000 h 6858000"/>
              <a:gd name="connsiteX435" fmla="*/ 2019308 w 7467600"/>
              <a:gd name="connsiteY435" fmla="*/ 6847118 h 6858000"/>
              <a:gd name="connsiteX436" fmla="*/ 1938835 w 7467600"/>
              <a:gd name="connsiteY436" fmla="*/ 6551160 h 6858000"/>
              <a:gd name="connsiteX437" fmla="*/ 1953230 w 7467600"/>
              <a:gd name="connsiteY437" fmla="*/ 6759699 h 6858000"/>
              <a:gd name="connsiteX438" fmla="*/ 1956763 w 7467600"/>
              <a:gd name="connsiteY438" fmla="*/ 6778191 h 6858000"/>
              <a:gd name="connsiteX439" fmla="*/ 1967925 w 7467600"/>
              <a:gd name="connsiteY439" fmla="*/ 6858000 h 6858000"/>
              <a:gd name="connsiteX440" fmla="*/ 1936622 w 7467600"/>
              <a:gd name="connsiteY440" fmla="*/ 6858000 h 6858000"/>
              <a:gd name="connsiteX441" fmla="*/ 1926261 w 7467600"/>
              <a:gd name="connsiteY441" fmla="*/ 6784064 h 6858000"/>
              <a:gd name="connsiteX442" fmla="*/ 1922724 w 7467600"/>
              <a:gd name="connsiteY442" fmla="*/ 6765577 h 6858000"/>
              <a:gd name="connsiteX443" fmla="*/ 1904650 w 7467600"/>
              <a:gd name="connsiteY443" fmla="*/ 6639616 h 6858000"/>
              <a:gd name="connsiteX444" fmla="*/ 1885273 w 7467600"/>
              <a:gd name="connsiteY444" fmla="*/ 6858000 h 6858000"/>
              <a:gd name="connsiteX445" fmla="*/ 1854363 w 7467600"/>
              <a:gd name="connsiteY445" fmla="*/ 6858000 h 6858000"/>
              <a:gd name="connsiteX446" fmla="*/ 1880391 w 7467600"/>
              <a:gd name="connsiteY446" fmla="*/ 6603796 h 6858000"/>
              <a:gd name="connsiteX447" fmla="*/ 1818273 w 7467600"/>
              <a:gd name="connsiteY447" fmla="*/ 6715729 h 6858000"/>
              <a:gd name="connsiteX448" fmla="*/ 1794691 w 7467600"/>
              <a:gd name="connsiteY448" fmla="*/ 6843239 h 6858000"/>
              <a:gd name="connsiteX449" fmla="*/ 1794914 w 7467600"/>
              <a:gd name="connsiteY449" fmla="*/ 6858000 h 6858000"/>
              <a:gd name="connsiteX450" fmla="*/ 1746128 w 7467600"/>
              <a:gd name="connsiteY450" fmla="*/ 6858000 h 6858000"/>
              <a:gd name="connsiteX451" fmla="*/ 1753934 w 7467600"/>
              <a:gd name="connsiteY451" fmla="*/ 6724796 h 6858000"/>
              <a:gd name="connsiteX452" fmla="*/ 1792053 w 7467600"/>
              <a:gd name="connsiteY452" fmla="*/ 6572396 h 6858000"/>
              <a:gd name="connsiteX453" fmla="*/ 1862248 w 7467600"/>
              <a:gd name="connsiteY453" fmla="*/ 6266397 h 6858000"/>
              <a:gd name="connsiteX454" fmla="*/ 1862250 w 7467600"/>
              <a:gd name="connsiteY454" fmla="*/ 6033531 h 6858000"/>
              <a:gd name="connsiteX455" fmla="*/ 1211999 w 7467600"/>
              <a:gd name="connsiteY455" fmla="*/ 6683610 h 6858000"/>
              <a:gd name="connsiteX456" fmla="*/ 1213266 w 7467600"/>
              <a:gd name="connsiteY456" fmla="*/ 6691947 h 6858000"/>
              <a:gd name="connsiteX457" fmla="*/ 1203370 w 7467600"/>
              <a:gd name="connsiteY457" fmla="*/ 6850676 h 6858000"/>
              <a:gd name="connsiteX458" fmla="*/ 1203671 w 7467600"/>
              <a:gd name="connsiteY458" fmla="*/ 6858000 h 6858000"/>
              <a:gd name="connsiteX459" fmla="*/ 1143180 w 7467600"/>
              <a:gd name="connsiteY459" fmla="*/ 6858000 h 6858000"/>
              <a:gd name="connsiteX460" fmla="*/ 1142176 w 7467600"/>
              <a:gd name="connsiteY460" fmla="*/ 6766045 h 6858000"/>
              <a:gd name="connsiteX461" fmla="*/ 1067484 w 7467600"/>
              <a:gd name="connsiteY461" fmla="*/ 6858000 h 6858000"/>
              <a:gd name="connsiteX462" fmla="*/ 953928 w 7467600"/>
              <a:gd name="connsiteY462" fmla="*/ 6858000 h 6858000"/>
              <a:gd name="connsiteX463" fmla="*/ 959715 w 7467600"/>
              <a:gd name="connsiteY463" fmla="*/ 6850185 h 6858000"/>
              <a:gd name="connsiteX464" fmla="*/ 1483788 w 7467600"/>
              <a:gd name="connsiteY464" fmla="*/ 6259174 h 6858000"/>
              <a:gd name="connsiteX465" fmla="*/ 1100671 w 7467600"/>
              <a:gd name="connsiteY465" fmla="*/ 6252137 h 6858000"/>
              <a:gd name="connsiteX466" fmla="*/ 1090144 w 7467600"/>
              <a:gd name="connsiteY466" fmla="*/ 6256748 h 6858000"/>
              <a:gd name="connsiteX467" fmla="*/ 1095872 w 7467600"/>
              <a:gd name="connsiteY467" fmla="*/ 6271892 h 6858000"/>
              <a:gd name="connsiteX468" fmla="*/ 262785 w 7467600"/>
              <a:gd name="connsiteY468" fmla="*/ 6845450 h 6858000"/>
              <a:gd name="connsiteX469" fmla="*/ 209968 w 7467600"/>
              <a:gd name="connsiteY469" fmla="*/ 6770713 h 6858000"/>
              <a:gd name="connsiteX470" fmla="*/ 873460 w 7467600"/>
              <a:gd name="connsiteY470" fmla="*/ 6253768 h 6858000"/>
              <a:gd name="connsiteX471" fmla="*/ 192686 w 7467600"/>
              <a:gd name="connsiteY471" fmla="*/ 5849257 h 6858000"/>
              <a:gd name="connsiteX472" fmla="*/ 4696 w 7467600"/>
              <a:gd name="connsiteY472" fmla="*/ 5697668 h 6858000"/>
              <a:gd name="connsiteX473" fmla="*/ 0 w 7467600"/>
              <a:gd name="connsiteY473" fmla="*/ 5689984 h 6858000"/>
              <a:gd name="connsiteX474" fmla="*/ 0 w 7467600"/>
              <a:gd name="connsiteY474" fmla="*/ 5513472 h 6858000"/>
              <a:gd name="connsiteX475" fmla="*/ 174101 w 7467600"/>
              <a:gd name="connsiteY475" fmla="*/ 5620277 h 6858000"/>
              <a:gd name="connsiteX476" fmla="*/ 891800 w 7467600"/>
              <a:gd name="connsiteY476" fmla="*/ 6036935 h 6858000"/>
              <a:gd name="connsiteX477" fmla="*/ 1072219 w 7467600"/>
              <a:gd name="connsiteY477" fmla="*/ 6169443 h 6858000"/>
              <a:gd name="connsiteX478" fmla="*/ 1074117 w 7467600"/>
              <a:gd name="connsiteY478" fmla="*/ 6170301 h 6858000"/>
              <a:gd name="connsiteX479" fmla="*/ 1083114 w 7467600"/>
              <a:gd name="connsiteY479" fmla="*/ 6174131 h 6858000"/>
              <a:gd name="connsiteX480" fmla="*/ 1543010 w 7467600"/>
              <a:gd name="connsiteY480" fmla="*/ 6191140 h 6858000"/>
              <a:gd name="connsiteX481" fmla="*/ 1551080 w 7467600"/>
              <a:gd name="connsiteY481" fmla="*/ 6195006 h 6858000"/>
              <a:gd name="connsiteX482" fmla="*/ 2345443 w 7467600"/>
              <a:gd name="connsiteY482" fmla="*/ 5549882 h 6858000"/>
              <a:gd name="connsiteX483" fmla="*/ 1721499 w 7467600"/>
              <a:gd name="connsiteY483" fmla="*/ 5599969 h 6858000"/>
              <a:gd name="connsiteX484" fmla="*/ 767716 w 7467600"/>
              <a:gd name="connsiteY484" fmla="*/ 5472768 h 6858000"/>
              <a:gd name="connsiteX485" fmla="*/ 722147 w 7467600"/>
              <a:gd name="connsiteY485" fmla="*/ 5393091 h 6858000"/>
              <a:gd name="connsiteX486" fmla="*/ 1485552 w 7467600"/>
              <a:gd name="connsiteY486" fmla="*/ 5313202 h 6858000"/>
              <a:gd name="connsiteX487" fmla="*/ 2143004 w 7467600"/>
              <a:gd name="connsiteY487" fmla="*/ 5402420 h 6858000"/>
              <a:gd name="connsiteX488" fmla="*/ 1933391 w 7467600"/>
              <a:gd name="connsiteY488" fmla="*/ 5156971 h 6858000"/>
              <a:gd name="connsiteX489" fmla="*/ 1827118 w 7467600"/>
              <a:gd name="connsiteY489" fmla="*/ 4968410 h 6858000"/>
              <a:gd name="connsiteX490" fmla="*/ 1837349 w 7467600"/>
              <a:gd name="connsiteY490" fmla="*/ 4956357 h 6858000"/>
              <a:gd name="connsiteX491" fmla="*/ 2162835 w 7467600"/>
              <a:gd name="connsiteY491" fmla="*/ 5187853 h 6858000"/>
              <a:gd name="connsiteX492" fmla="*/ 2257167 w 7467600"/>
              <a:gd name="connsiteY492" fmla="*/ 5462123 h 6858000"/>
              <a:gd name="connsiteX493" fmla="*/ 2261598 w 7467600"/>
              <a:gd name="connsiteY493" fmla="*/ 5467998 h 6858000"/>
              <a:gd name="connsiteX494" fmla="*/ 2437177 w 7467600"/>
              <a:gd name="connsiteY494" fmla="*/ 5479608 h 6858000"/>
              <a:gd name="connsiteX495" fmla="*/ 2445247 w 7467600"/>
              <a:gd name="connsiteY495" fmla="*/ 5483476 h 6858000"/>
              <a:gd name="connsiteX496" fmla="*/ 2743626 w 7467600"/>
              <a:gd name="connsiteY496" fmla="*/ 5304819 h 6858000"/>
              <a:gd name="connsiteX497" fmla="*/ 3048102 w 7467600"/>
              <a:gd name="connsiteY497" fmla="*/ 5150595 h 6858000"/>
              <a:gd name="connsiteX498" fmla="*/ 1799414 w 7467600"/>
              <a:gd name="connsiteY498" fmla="*/ 4694732 h 6858000"/>
              <a:gd name="connsiteX499" fmla="*/ 1771735 w 7467600"/>
              <a:gd name="connsiteY499" fmla="*/ 4619929 h 6858000"/>
              <a:gd name="connsiteX500" fmla="*/ 3104273 w 7467600"/>
              <a:gd name="connsiteY500" fmla="*/ 5076159 h 6858000"/>
              <a:gd name="connsiteX501" fmla="*/ 3113245 w 7467600"/>
              <a:gd name="connsiteY501" fmla="*/ 5090705 h 6858000"/>
              <a:gd name="connsiteX502" fmla="*/ 3126294 w 7467600"/>
              <a:gd name="connsiteY502" fmla="*/ 5114400 h 6858000"/>
              <a:gd name="connsiteX503" fmla="*/ 3937433 w 7467600"/>
              <a:gd name="connsiteY503" fmla="*/ 4830473 h 6858000"/>
              <a:gd name="connsiteX504" fmla="*/ 3590475 w 7467600"/>
              <a:gd name="connsiteY504" fmla="*/ 4597974 h 6858000"/>
              <a:gd name="connsiteX505" fmla="*/ 3100264 w 7467600"/>
              <a:gd name="connsiteY505" fmla="*/ 4579845 h 6858000"/>
              <a:gd name="connsiteX506" fmla="*/ 2183576 w 7467600"/>
              <a:gd name="connsiteY506" fmla="*/ 4227150 h 6858000"/>
              <a:gd name="connsiteX507" fmla="*/ 2151029 w 7467600"/>
              <a:gd name="connsiteY507" fmla="*/ 4146947 h 6858000"/>
              <a:gd name="connsiteX508" fmla="*/ 3563434 w 7467600"/>
              <a:gd name="connsiteY508" fmla="*/ 4469115 h 6858000"/>
              <a:gd name="connsiteX509" fmla="*/ 3177952 w 7467600"/>
              <a:gd name="connsiteY509" fmla="*/ 3657386 h 6858000"/>
              <a:gd name="connsiteX510" fmla="*/ 3189263 w 7467600"/>
              <a:gd name="connsiteY510" fmla="*/ 3625726 h 6858000"/>
              <a:gd name="connsiteX511" fmla="*/ 3560912 w 7467600"/>
              <a:gd name="connsiteY511" fmla="*/ 4079863 h 6858000"/>
              <a:gd name="connsiteX512" fmla="*/ 3626636 w 7467600"/>
              <a:gd name="connsiteY512" fmla="*/ 4512230 h 6858000"/>
              <a:gd name="connsiteX513" fmla="*/ 3653088 w 7467600"/>
              <a:gd name="connsiteY513" fmla="*/ 4521417 h 6858000"/>
              <a:gd name="connsiteX514" fmla="*/ 3988128 w 7467600"/>
              <a:gd name="connsiteY514" fmla="*/ 4817267 h 6858000"/>
              <a:gd name="connsiteX515" fmla="*/ 4830582 w 7467600"/>
              <a:gd name="connsiteY515" fmla="*/ 4676000 h 6858000"/>
              <a:gd name="connsiteX516" fmla="*/ 4830100 w 7467600"/>
              <a:gd name="connsiteY516" fmla="*/ 4675554 h 6858000"/>
              <a:gd name="connsiteX517" fmla="*/ 4036318 w 7467600"/>
              <a:gd name="connsiteY517" fmla="*/ 4147013 h 6858000"/>
              <a:gd name="connsiteX518" fmla="*/ 3432098 w 7467600"/>
              <a:gd name="connsiteY518" fmla="*/ 3537312 h 6858000"/>
              <a:gd name="connsiteX519" fmla="*/ 3446761 w 7467600"/>
              <a:gd name="connsiteY519" fmla="*/ 3461278 h 6858000"/>
              <a:gd name="connsiteX520" fmla="*/ 4419733 w 7467600"/>
              <a:gd name="connsiteY520" fmla="*/ 3963555 h 6858000"/>
              <a:gd name="connsiteX521" fmla="*/ 4781371 w 7467600"/>
              <a:gd name="connsiteY521" fmla="*/ 4458604 h 6858000"/>
              <a:gd name="connsiteX522" fmla="*/ 4780440 w 7467600"/>
              <a:gd name="connsiteY522" fmla="*/ 4470290 h 6858000"/>
              <a:gd name="connsiteX523" fmla="*/ 4898954 w 7467600"/>
              <a:gd name="connsiteY523" fmla="*/ 4662092 h 6858000"/>
              <a:gd name="connsiteX524" fmla="*/ 4900699 w 7467600"/>
              <a:gd name="connsiteY524" fmla="*/ 4670867 h 6858000"/>
              <a:gd name="connsiteX525" fmla="*/ 5714511 w 7467600"/>
              <a:gd name="connsiteY525" fmla="*/ 4663483 h 6858000"/>
              <a:gd name="connsiteX526" fmla="*/ 5464793 w 7467600"/>
              <a:gd name="connsiteY526" fmla="*/ 4393556 h 6858000"/>
              <a:gd name="connsiteX527" fmla="*/ 5461897 w 7467600"/>
              <a:gd name="connsiteY527" fmla="*/ 4390879 h 6858000"/>
              <a:gd name="connsiteX528" fmla="*/ 4294126 w 7467600"/>
              <a:gd name="connsiteY528" fmla="*/ 3303048 h 6858000"/>
              <a:gd name="connsiteX529" fmla="*/ 4305321 w 7467600"/>
              <a:gd name="connsiteY529" fmla="*/ 3256953 h 6858000"/>
              <a:gd name="connsiteX530" fmla="*/ 4949299 w 7467600"/>
              <a:gd name="connsiteY530" fmla="*/ 3766336 h 6858000"/>
              <a:gd name="connsiteX531" fmla="*/ 5291452 w 7467600"/>
              <a:gd name="connsiteY531" fmla="*/ 4076801 h 6858000"/>
              <a:gd name="connsiteX532" fmla="*/ 5434998 w 7467600"/>
              <a:gd name="connsiteY532" fmla="*/ 4254100 h 6858000"/>
              <a:gd name="connsiteX533" fmla="*/ 5351015 w 7467600"/>
              <a:gd name="connsiteY533" fmla="*/ 3760989 h 6858000"/>
              <a:gd name="connsiteX534" fmla="*/ 5413780 w 7467600"/>
              <a:gd name="connsiteY534" fmla="*/ 2966265 h 6858000"/>
              <a:gd name="connsiteX535" fmla="*/ 5425627 w 7467600"/>
              <a:gd name="connsiteY535" fmla="*/ 2954192 h 6858000"/>
              <a:gd name="connsiteX536" fmla="*/ 6604735 w 7467600"/>
              <a:gd name="connsiteY536" fmla="*/ 2041381 h 6858000"/>
              <a:gd name="connsiteX537" fmla="*/ 7204487 w 7467600"/>
              <a:gd name="connsiteY537" fmla="*/ 2742112 h 6858000"/>
              <a:gd name="connsiteX538" fmla="*/ 7131592 w 7467600"/>
              <a:gd name="connsiteY538" fmla="*/ 2672096 h 6858000"/>
              <a:gd name="connsiteX539" fmla="*/ 6996344 w 7467600"/>
              <a:gd name="connsiteY539" fmla="*/ 2518310 h 6858000"/>
              <a:gd name="connsiteX540" fmla="*/ 6735495 w 7467600"/>
              <a:gd name="connsiteY540" fmla="*/ 2196890 h 6858000"/>
              <a:gd name="connsiteX541" fmla="*/ 6721901 w 7467600"/>
              <a:gd name="connsiteY541" fmla="*/ 2179274 h 6858000"/>
              <a:gd name="connsiteX542" fmla="*/ 6604735 w 7467600"/>
              <a:gd name="connsiteY542" fmla="*/ 2041381 h 6858000"/>
              <a:gd name="connsiteX543" fmla="*/ 6591670 w 7467600"/>
              <a:gd name="connsiteY543" fmla="*/ 1988277 h 6858000"/>
              <a:gd name="connsiteX544" fmla="*/ 6747349 w 7467600"/>
              <a:gd name="connsiteY544" fmla="*/ 2160069 h 6858000"/>
              <a:gd name="connsiteX545" fmla="*/ 6760943 w 7467600"/>
              <a:gd name="connsiteY545" fmla="*/ 2177686 h 6858000"/>
              <a:gd name="connsiteX546" fmla="*/ 7021065 w 7467600"/>
              <a:gd name="connsiteY546" fmla="*/ 2498102 h 6858000"/>
              <a:gd name="connsiteX547" fmla="*/ 7155223 w 7467600"/>
              <a:gd name="connsiteY547" fmla="*/ 2650386 h 6858000"/>
              <a:gd name="connsiteX548" fmla="*/ 7203167 w 7467600"/>
              <a:gd name="connsiteY548" fmla="*/ 2697288 h 6858000"/>
              <a:gd name="connsiteX549" fmla="*/ 6937703 w 7467600"/>
              <a:gd name="connsiteY549" fmla="*/ 2321981 h 6858000"/>
              <a:gd name="connsiteX550" fmla="*/ 6591670 w 7467600"/>
              <a:gd name="connsiteY550" fmla="*/ 1988277 h 6858000"/>
              <a:gd name="connsiteX551" fmla="*/ 5798671 w 7467600"/>
              <a:gd name="connsiteY551" fmla="*/ 1981601 h 6858000"/>
              <a:gd name="connsiteX552" fmla="*/ 5754709 w 7467600"/>
              <a:gd name="connsiteY552" fmla="*/ 2071454 h 6858000"/>
              <a:gd name="connsiteX553" fmla="*/ 5763044 w 7467600"/>
              <a:gd name="connsiteY553" fmla="*/ 2842206 h 6858000"/>
              <a:gd name="connsiteX554" fmla="*/ 5764974 w 7467600"/>
              <a:gd name="connsiteY554" fmla="*/ 2799609 h 6858000"/>
              <a:gd name="connsiteX555" fmla="*/ 5767665 w 7467600"/>
              <a:gd name="connsiteY555" fmla="*/ 2666409 h 6858000"/>
              <a:gd name="connsiteX556" fmla="*/ 5763055 w 7467600"/>
              <a:gd name="connsiteY556" fmla="*/ 2579705 h 6858000"/>
              <a:gd name="connsiteX557" fmla="*/ 5758079 w 7467600"/>
              <a:gd name="connsiteY557" fmla="*/ 2492508 h 6858000"/>
              <a:gd name="connsiteX558" fmla="*/ 5779325 w 7467600"/>
              <a:gd name="connsiteY558" fmla="*/ 2197069 h 6858000"/>
              <a:gd name="connsiteX559" fmla="*/ 5798671 w 7467600"/>
              <a:gd name="connsiteY559" fmla="*/ 1981601 h 6858000"/>
              <a:gd name="connsiteX560" fmla="*/ 5829202 w 7467600"/>
              <a:gd name="connsiteY560" fmla="*/ 1971679 h 6858000"/>
              <a:gd name="connsiteX561" fmla="*/ 5809558 w 7467600"/>
              <a:gd name="connsiteY561" fmla="*/ 2198043 h 6858000"/>
              <a:gd name="connsiteX562" fmla="*/ 5788653 w 7467600"/>
              <a:gd name="connsiteY562" fmla="*/ 2489430 h 6858000"/>
              <a:gd name="connsiteX563" fmla="*/ 5793439 w 7467600"/>
              <a:gd name="connsiteY563" fmla="*/ 2575235 h 6858000"/>
              <a:gd name="connsiteX564" fmla="*/ 5796837 w 7467600"/>
              <a:gd name="connsiteY564" fmla="*/ 2637633 h 6858000"/>
              <a:gd name="connsiteX565" fmla="*/ 5818614 w 7467600"/>
              <a:gd name="connsiteY565" fmla="*/ 2473055 h 6858000"/>
              <a:gd name="connsiteX566" fmla="*/ 5829202 w 7467600"/>
              <a:gd name="connsiteY566" fmla="*/ 1971679 h 6858000"/>
              <a:gd name="connsiteX567" fmla="*/ 5911389 w 7467600"/>
              <a:gd name="connsiteY567" fmla="*/ 1898371 h 6858000"/>
              <a:gd name="connsiteX568" fmla="*/ 6237627 w 7467600"/>
              <a:gd name="connsiteY568" fmla="*/ 2231921 h 6858000"/>
              <a:gd name="connsiteX569" fmla="*/ 5911389 w 7467600"/>
              <a:gd name="connsiteY569" fmla="*/ 1898371 h 6858000"/>
              <a:gd name="connsiteX570" fmla="*/ 6944437 w 7467600"/>
              <a:gd name="connsiteY570" fmla="*/ 1575402 h 6858000"/>
              <a:gd name="connsiteX571" fmla="*/ 6304730 w 7467600"/>
              <a:gd name="connsiteY571" fmla="*/ 1766654 h 6858000"/>
              <a:gd name="connsiteX572" fmla="*/ 6944437 w 7467600"/>
              <a:gd name="connsiteY572" fmla="*/ 1575402 h 6858000"/>
              <a:gd name="connsiteX573" fmla="*/ 7019523 w 7467600"/>
              <a:gd name="connsiteY573" fmla="*/ 1519450 h 6858000"/>
              <a:gd name="connsiteX574" fmla="*/ 6298091 w 7467600"/>
              <a:gd name="connsiteY574" fmla="*/ 1737122 h 6858000"/>
              <a:gd name="connsiteX575" fmla="*/ 7019523 w 7467600"/>
              <a:gd name="connsiteY575" fmla="*/ 1519450 h 6858000"/>
              <a:gd name="connsiteX576" fmla="*/ 2399523 w 7467600"/>
              <a:gd name="connsiteY576" fmla="*/ 1428234 h 6858000"/>
              <a:gd name="connsiteX577" fmla="*/ 2224982 w 7467600"/>
              <a:gd name="connsiteY577" fmla="*/ 1826201 h 6858000"/>
              <a:gd name="connsiteX578" fmla="*/ 2096099 w 7467600"/>
              <a:gd name="connsiteY578" fmla="*/ 2345900 h 6858000"/>
              <a:gd name="connsiteX579" fmla="*/ 2283317 w 7467600"/>
              <a:gd name="connsiteY579" fmla="*/ 1796925 h 6858000"/>
              <a:gd name="connsiteX580" fmla="*/ 2399523 w 7467600"/>
              <a:gd name="connsiteY580" fmla="*/ 1428234 h 6858000"/>
              <a:gd name="connsiteX581" fmla="*/ 2448558 w 7467600"/>
              <a:gd name="connsiteY581" fmla="*/ 1373435 h 6858000"/>
              <a:gd name="connsiteX582" fmla="*/ 2312521 w 7467600"/>
              <a:gd name="connsiteY582" fmla="*/ 1806140 h 6858000"/>
              <a:gd name="connsiteX583" fmla="*/ 2127533 w 7467600"/>
              <a:gd name="connsiteY583" fmla="*/ 2348380 h 6858000"/>
              <a:gd name="connsiteX584" fmla="*/ 2358080 w 7467600"/>
              <a:gd name="connsiteY584" fmla="*/ 1866134 h 6858000"/>
              <a:gd name="connsiteX585" fmla="*/ 2407436 w 7467600"/>
              <a:gd name="connsiteY585" fmla="*/ 1651070 h 6858000"/>
              <a:gd name="connsiteX586" fmla="*/ 2448558 w 7467600"/>
              <a:gd name="connsiteY586" fmla="*/ 1373435 h 6858000"/>
              <a:gd name="connsiteX587" fmla="*/ 278707 w 7467600"/>
              <a:gd name="connsiteY587" fmla="*/ 1352270 h 6858000"/>
              <a:gd name="connsiteX588" fmla="*/ 321570 w 7467600"/>
              <a:gd name="connsiteY588" fmla="*/ 1861610 h 6858000"/>
              <a:gd name="connsiteX589" fmla="*/ 294281 w 7467600"/>
              <a:gd name="connsiteY589" fmla="*/ 1440658 h 6858000"/>
              <a:gd name="connsiteX590" fmla="*/ 278707 w 7467600"/>
              <a:gd name="connsiteY590" fmla="*/ 1352270 h 6858000"/>
              <a:gd name="connsiteX591" fmla="*/ 1423821 w 7467600"/>
              <a:gd name="connsiteY591" fmla="*/ 1351958 h 6858000"/>
              <a:gd name="connsiteX592" fmla="*/ 1638521 w 7467600"/>
              <a:gd name="connsiteY592" fmla="*/ 1908470 h 6858000"/>
              <a:gd name="connsiteX593" fmla="*/ 1754199 w 7467600"/>
              <a:gd name="connsiteY593" fmla="*/ 2149284 h 6858000"/>
              <a:gd name="connsiteX594" fmla="*/ 1908359 w 7467600"/>
              <a:gd name="connsiteY594" fmla="*/ 2364988 h 6858000"/>
              <a:gd name="connsiteX595" fmla="*/ 1647661 w 7467600"/>
              <a:gd name="connsiteY595" fmla="*/ 1825945 h 6858000"/>
              <a:gd name="connsiteX596" fmla="*/ 1423821 w 7467600"/>
              <a:gd name="connsiteY596" fmla="*/ 1351958 h 6858000"/>
              <a:gd name="connsiteX597" fmla="*/ 1431890 w 7467600"/>
              <a:gd name="connsiteY597" fmla="*/ 1306475 h 6858000"/>
              <a:gd name="connsiteX598" fmla="*/ 1507597 w 7467600"/>
              <a:gd name="connsiteY598" fmla="*/ 1446132 h 6858000"/>
              <a:gd name="connsiteX599" fmla="*/ 1674586 w 7467600"/>
              <a:gd name="connsiteY599" fmla="*/ 1813832 h 6858000"/>
              <a:gd name="connsiteX600" fmla="*/ 1815950 w 7467600"/>
              <a:gd name="connsiteY600" fmla="*/ 2128564 h 6858000"/>
              <a:gd name="connsiteX601" fmla="*/ 1984242 w 7467600"/>
              <a:gd name="connsiteY601" fmla="*/ 2430829 h 6858000"/>
              <a:gd name="connsiteX602" fmla="*/ 2014023 w 7467600"/>
              <a:gd name="connsiteY602" fmla="*/ 2450995 h 6858000"/>
              <a:gd name="connsiteX603" fmla="*/ 1747337 w 7467600"/>
              <a:gd name="connsiteY603" fmla="*/ 1855264 h 6858000"/>
              <a:gd name="connsiteX604" fmla="*/ 1533749 w 7467600"/>
              <a:gd name="connsiteY604" fmla="*/ 1478656 h 6858000"/>
              <a:gd name="connsiteX605" fmla="*/ 1431890 w 7467600"/>
              <a:gd name="connsiteY605" fmla="*/ 1306475 h 6858000"/>
              <a:gd name="connsiteX606" fmla="*/ 5052692 w 7467600"/>
              <a:gd name="connsiteY606" fmla="*/ 1292994 h 6858000"/>
              <a:gd name="connsiteX607" fmla="*/ 5200661 w 7467600"/>
              <a:gd name="connsiteY607" fmla="*/ 1635186 h 6858000"/>
              <a:gd name="connsiteX608" fmla="*/ 5297138 w 7467600"/>
              <a:gd name="connsiteY608" fmla="*/ 1906351 h 6858000"/>
              <a:gd name="connsiteX609" fmla="*/ 5052692 w 7467600"/>
              <a:gd name="connsiteY609" fmla="*/ 1292994 h 6858000"/>
              <a:gd name="connsiteX610" fmla="*/ 5009948 w 7467600"/>
              <a:gd name="connsiteY610" fmla="*/ 1273619 h 6858000"/>
              <a:gd name="connsiteX611" fmla="*/ 5121777 w 7467600"/>
              <a:gd name="connsiteY611" fmla="*/ 1654213 h 6858000"/>
              <a:gd name="connsiteX612" fmla="*/ 5293545 w 7467600"/>
              <a:gd name="connsiteY612" fmla="*/ 2072247 h 6858000"/>
              <a:gd name="connsiteX613" fmla="*/ 5294042 w 7467600"/>
              <a:gd name="connsiteY613" fmla="*/ 2065019 h 6858000"/>
              <a:gd name="connsiteX614" fmla="*/ 5171936 w 7467600"/>
              <a:gd name="connsiteY614" fmla="*/ 1647613 h 6858000"/>
              <a:gd name="connsiteX615" fmla="*/ 5009948 w 7467600"/>
              <a:gd name="connsiteY615" fmla="*/ 1273619 h 6858000"/>
              <a:gd name="connsiteX616" fmla="*/ 655236 w 7467600"/>
              <a:gd name="connsiteY616" fmla="*/ 1268632 h 6858000"/>
              <a:gd name="connsiteX617" fmla="*/ 839521 w 7467600"/>
              <a:gd name="connsiteY617" fmla="*/ 1685315 h 6858000"/>
              <a:gd name="connsiteX618" fmla="*/ 1109416 w 7467600"/>
              <a:gd name="connsiteY618" fmla="*/ 2061663 h 6858000"/>
              <a:gd name="connsiteX619" fmla="*/ 1298300 w 7467600"/>
              <a:gd name="connsiteY619" fmla="*/ 2247742 h 6858000"/>
              <a:gd name="connsiteX620" fmla="*/ 1125871 w 7467600"/>
              <a:gd name="connsiteY620" fmla="*/ 1989513 h 6858000"/>
              <a:gd name="connsiteX621" fmla="*/ 981574 w 7467600"/>
              <a:gd name="connsiteY621" fmla="*/ 1783157 h 6858000"/>
              <a:gd name="connsiteX622" fmla="*/ 922198 w 7467600"/>
              <a:gd name="connsiteY622" fmla="*/ 1677437 h 6858000"/>
              <a:gd name="connsiteX623" fmla="*/ 869293 w 7467600"/>
              <a:gd name="connsiteY623" fmla="*/ 1583214 h 6858000"/>
              <a:gd name="connsiteX624" fmla="*/ 751431 w 7467600"/>
              <a:gd name="connsiteY624" fmla="*/ 1405731 h 6858000"/>
              <a:gd name="connsiteX625" fmla="*/ 655236 w 7467600"/>
              <a:gd name="connsiteY625" fmla="*/ 1268632 h 6858000"/>
              <a:gd name="connsiteX626" fmla="*/ 6516292 w 7467600"/>
              <a:gd name="connsiteY626" fmla="*/ 1263064 h 6858000"/>
              <a:gd name="connsiteX627" fmla="*/ 5736320 w 7467600"/>
              <a:gd name="connsiteY627" fmla="*/ 1501803 h 6858000"/>
              <a:gd name="connsiteX628" fmla="*/ 6516292 w 7467600"/>
              <a:gd name="connsiteY628" fmla="*/ 1263064 h 6858000"/>
              <a:gd name="connsiteX629" fmla="*/ 291466 w 7467600"/>
              <a:gd name="connsiteY629" fmla="*/ 1250369 h 6858000"/>
              <a:gd name="connsiteX630" fmla="*/ 323180 w 7467600"/>
              <a:gd name="connsiteY630" fmla="*/ 1435283 h 6858000"/>
              <a:gd name="connsiteX631" fmla="*/ 349381 w 7467600"/>
              <a:gd name="connsiteY631" fmla="*/ 1875041 h 6858000"/>
              <a:gd name="connsiteX632" fmla="*/ 374363 w 7467600"/>
              <a:gd name="connsiteY632" fmla="*/ 1506494 h 6858000"/>
              <a:gd name="connsiteX633" fmla="*/ 302168 w 7467600"/>
              <a:gd name="connsiteY633" fmla="*/ 1274495 h 6858000"/>
              <a:gd name="connsiteX634" fmla="*/ 291466 w 7467600"/>
              <a:gd name="connsiteY634" fmla="*/ 1250369 h 6858000"/>
              <a:gd name="connsiteX635" fmla="*/ 678222 w 7467600"/>
              <a:gd name="connsiteY635" fmla="*/ 1248670 h 6858000"/>
              <a:gd name="connsiteX636" fmla="*/ 775536 w 7467600"/>
              <a:gd name="connsiteY636" fmla="*/ 1388015 h 6858000"/>
              <a:gd name="connsiteX637" fmla="*/ 894529 w 7467600"/>
              <a:gd name="connsiteY637" fmla="*/ 1567739 h 6858000"/>
              <a:gd name="connsiteX638" fmla="*/ 948000 w 7467600"/>
              <a:gd name="connsiteY638" fmla="*/ 1663088 h 6858000"/>
              <a:gd name="connsiteX639" fmla="*/ 1006812 w 7467600"/>
              <a:gd name="connsiteY639" fmla="*/ 1767683 h 6858000"/>
              <a:gd name="connsiteX640" fmla="*/ 1149133 w 7467600"/>
              <a:gd name="connsiteY640" fmla="*/ 1971513 h 6858000"/>
              <a:gd name="connsiteX641" fmla="*/ 1333952 w 7467600"/>
              <a:gd name="connsiteY641" fmla="*/ 2251620 h 6858000"/>
              <a:gd name="connsiteX642" fmla="*/ 1337329 w 7467600"/>
              <a:gd name="connsiteY642" fmla="*/ 2258350 h 6858000"/>
              <a:gd name="connsiteX643" fmla="*/ 1014726 w 7467600"/>
              <a:gd name="connsiteY643" fmla="*/ 1615556 h 6858000"/>
              <a:gd name="connsiteX644" fmla="*/ 678222 w 7467600"/>
              <a:gd name="connsiteY644" fmla="*/ 1248670 h 6858000"/>
              <a:gd name="connsiteX645" fmla="*/ 6691602 w 7467600"/>
              <a:gd name="connsiteY645" fmla="*/ 1140573 h 6858000"/>
              <a:gd name="connsiteX646" fmla="*/ 6571100 w 7467600"/>
              <a:gd name="connsiteY646" fmla="*/ 1183662 h 6858000"/>
              <a:gd name="connsiteX647" fmla="*/ 6241687 w 7467600"/>
              <a:gd name="connsiteY647" fmla="*/ 1257600 h 6858000"/>
              <a:gd name="connsiteX648" fmla="*/ 5693009 w 7467600"/>
              <a:gd name="connsiteY648" fmla="*/ 1478256 h 6858000"/>
              <a:gd name="connsiteX649" fmla="*/ 6548420 w 7467600"/>
              <a:gd name="connsiteY649" fmla="*/ 1214599 h 6858000"/>
              <a:gd name="connsiteX650" fmla="*/ 6605473 w 7467600"/>
              <a:gd name="connsiteY650" fmla="*/ 1184686 h 6858000"/>
              <a:gd name="connsiteX651" fmla="*/ 6691602 w 7467600"/>
              <a:gd name="connsiteY651" fmla="*/ 1140573 h 6858000"/>
              <a:gd name="connsiteX652" fmla="*/ 4002475 w 7467600"/>
              <a:gd name="connsiteY652" fmla="*/ 1037802 h 6858000"/>
              <a:gd name="connsiteX653" fmla="*/ 4000324 w 7467600"/>
              <a:gd name="connsiteY653" fmla="*/ 1039362 h 6858000"/>
              <a:gd name="connsiteX654" fmla="*/ 4002862 w 7467600"/>
              <a:gd name="connsiteY654" fmla="*/ 1042866 h 6858000"/>
              <a:gd name="connsiteX655" fmla="*/ 4002475 w 7467600"/>
              <a:gd name="connsiteY655" fmla="*/ 1037802 h 6858000"/>
              <a:gd name="connsiteX656" fmla="*/ 506322 w 7467600"/>
              <a:gd name="connsiteY656" fmla="*/ 1020997 h 6858000"/>
              <a:gd name="connsiteX657" fmla="*/ 533068 w 7467600"/>
              <a:gd name="connsiteY657" fmla="*/ 1029409 h 6858000"/>
              <a:gd name="connsiteX658" fmla="*/ 1232525 w 7467600"/>
              <a:gd name="connsiteY658" fmla="*/ 1804675 h 6858000"/>
              <a:gd name="connsiteX659" fmla="*/ 1388858 w 7467600"/>
              <a:gd name="connsiteY659" fmla="*/ 2368011 h 6858000"/>
              <a:gd name="connsiteX660" fmla="*/ 1384098 w 7467600"/>
              <a:gd name="connsiteY660" fmla="*/ 2378125 h 6858000"/>
              <a:gd name="connsiteX661" fmla="*/ 1425393 w 7467600"/>
              <a:gd name="connsiteY661" fmla="*/ 2589124 h 6858000"/>
              <a:gd name="connsiteX662" fmla="*/ 1424001 w 7467600"/>
              <a:gd name="connsiteY662" fmla="*/ 2597541 h 6858000"/>
              <a:gd name="connsiteX663" fmla="*/ 2152729 w 7467600"/>
              <a:gd name="connsiteY663" fmla="*/ 2864487 h 6858000"/>
              <a:gd name="connsiteX664" fmla="*/ 2020609 w 7467600"/>
              <a:gd name="connsiteY664" fmla="*/ 2539671 h 6858000"/>
              <a:gd name="connsiteX665" fmla="*/ 2018920 w 7467600"/>
              <a:gd name="connsiteY665" fmla="*/ 2536309 h 6858000"/>
              <a:gd name="connsiteX666" fmla="*/ 1342441 w 7467600"/>
              <a:gd name="connsiteY666" fmla="*/ 1173017 h 6858000"/>
              <a:gd name="connsiteX667" fmla="*/ 1367925 w 7467600"/>
              <a:gd name="connsiteY667" fmla="*/ 1135648 h 6858000"/>
              <a:gd name="connsiteX668" fmla="*/ 1771401 w 7467600"/>
              <a:gd name="connsiteY668" fmla="*/ 1806673 h 6858000"/>
              <a:gd name="connsiteX669" fmla="*/ 1972385 w 7467600"/>
              <a:gd name="connsiteY669" fmla="*/ 2198735 h 6858000"/>
              <a:gd name="connsiteX670" fmla="*/ 2040892 w 7467600"/>
              <a:gd name="connsiteY670" fmla="*/ 2405205 h 6858000"/>
              <a:gd name="connsiteX671" fmla="*/ 2131689 w 7467600"/>
              <a:gd name="connsiteY671" fmla="*/ 1936926 h 6858000"/>
              <a:gd name="connsiteX672" fmla="*/ 2454820 w 7467600"/>
              <a:gd name="connsiteY672" fmla="*/ 1248808 h 6858000"/>
              <a:gd name="connsiteX673" fmla="*/ 2492512 w 7467600"/>
              <a:gd name="connsiteY673" fmla="*/ 1302920 h 6858000"/>
              <a:gd name="connsiteX674" fmla="*/ 2081216 w 7467600"/>
              <a:gd name="connsiteY674" fmla="*/ 2527513 h 6858000"/>
              <a:gd name="connsiteX675" fmla="*/ 2081211 w 7467600"/>
              <a:gd name="connsiteY675" fmla="*/ 2528916 h 6858000"/>
              <a:gd name="connsiteX676" fmla="*/ 2199067 w 7467600"/>
              <a:gd name="connsiteY676" fmla="*/ 2884061 h 6858000"/>
              <a:gd name="connsiteX677" fmla="*/ 3192586 w 7467600"/>
              <a:gd name="connsiteY677" fmla="*/ 3411496 h 6858000"/>
              <a:gd name="connsiteX678" fmla="*/ 3182620 w 7467600"/>
              <a:gd name="connsiteY678" fmla="*/ 3483279 h 6858000"/>
              <a:gd name="connsiteX679" fmla="*/ 2435119 w 7467600"/>
              <a:gd name="connsiteY679" fmla="*/ 3080173 h 6858000"/>
              <a:gd name="connsiteX680" fmla="*/ 2410152 w 7467600"/>
              <a:gd name="connsiteY680" fmla="*/ 3063751 h 6858000"/>
              <a:gd name="connsiteX681" fmla="*/ 2408099 w 7467600"/>
              <a:gd name="connsiteY681" fmla="*/ 3064403 h 6858000"/>
              <a:gd name="connsiteX682" fmla="*/ 2407218 w 7467600"/>
              <a:gd name="connsiteY682" fmla="*/ 3070324 h 6858000"/>
              <a:gd name="connsiteX683" fmla="*/ 2380138 w 7467600"/>
              <a:gd name="connsiteY683" fmla="*/ 3099341 h 6858000"/>
              <a:gd name="connsiteX684" fmla="*/ 1765923 w 7467600"/>
              <a:gd name="connsiteY684" fmla="*/ 3581043 h 6858000"/>
              <a:gd name="connsiteX685" fmla="*/ 1702258 w 7467600"/>
              <a:gd name="connsiteY685" fmla="*/ 3612286 h 6858000"/>
              <a:gd name="connsiteX686" fmla="*/ 1538370 w 7467600"/>
              <a:gd name="connsiteY686" fmla="*/ 3811804 h 6858000"/>
              <a:gd name="connsiteX687" fmla="*/ 542867 w 7467600"/>
              <a:gd name="connsiteY687" fmla="*/ 4944092 h 6858000"/>
              <a:gd name="connsiteX688" fmla="*/ 515800 w 7467600"/>
              <a:gd name="connsiteY688" fmla="*/ 4862180 h 6858000"/>
              <a:gd name="connsiteX689" fmla="*/ 909145 w 7467600"/>
              <a:gd name="connsiteY689" fmla="*/ 4199225 h 6858000"/>
              <a:gd name="connsiteX690" fmla="*/ 1214067 w 7467600"/>
              <a:gd name="connsiteY690" fmla="*/ 3908561 h 6858000"/>
              <a:gd name="connsiteX691" fmla="*/ 640967 w 7467600"/>
              <a:gd name="connsiteY691" fmla="*/ 4105601 h 6858000"/>
              <a:gd name="connsiteX692" fmla="*/ 112563 w 7467600"/>
              <a:gd name="connsiteY692" fmla="*/ 4396952 h 6858000"/>
              <a:gd name="connsiteX693" fmla="*/ 0 w 7467600"/>
              <a:gd name="connsiteY693" fmla="*/ 4466006 h 6858000"/>
              <a:gd name="connsiteX694" fmla="*/ 0 w 7467600"/>
              <a:gd name="connsiteY694" fmla="*/ 4233763 h 6858000"/>
              <a:gd name="connsiteX695" fmla="*/ 36881 w 7467600"/>
              <a:gd name="connsiteY695" fmla="*/ 4200118 h 6858000"/>
              <a:gd name="connsiteX696" fmla="*/ 910534 w 7467600"/>
              <a:gd name="connsiteY696" fmla="*/ 3629753 h 6858000"/>
              <a:gd name="connsiteX697" fmla="*/ 1578717 w 7467600"/>
              <a:gd name="connsiteY697" fmla="*/ 3575982 h 6858000"/>
              <a:gd name="connsiteX698" fmla="*/ 2338780 w 7467600"/>
              <a:gd name="connsiteY698" fmla="*/ 3033725 h 6858000"/>
              <a:gd name="connsiteX699" fmla="*/ 1807991 w 7467600"/>
              <a:gd name="connsiteY699" fmla="*/ 2807184 h 6858000"/>
              <a:gd name="connsiteX700" fmla="*/ 1416358 w 7467600"/>
              <a:gd name="connsiteY700" fmla="*/ 3112571 h 6858000"/>
              <a:gd name="connsiteX701" fmla="*/ 939066 w 7467600"/>
              <a:gd name="connsiteY701" fmla="*/ 3378798 h 6858000"/>
              <a:gd name="connsiteX702" fmla="*/ 115099 w 7467600"/>
              <a:gd name="connsiteY702" fmla="*/ 3607650 h 6858000"/>
              <a:gd name="connsiteX703" fmla="*/ 97284 w 7467600"/>
              <a:gd name="connsiteY703" fmla="*/ 3520393 h 6858000"/>
              <a:gd name="connsiteX704" fmla="*/ 922050 w 7467600"/>
              <a:gd name="connsiteY704" fmla="*/ 3074867 h 6858000"/>
              <a:gd name="connsiteX705" fmla="*/ 1405265 w 7467600"/>
              <a:gd name="connsiteY705" fmla="*/ 3016319 h 6858000"/>
              <a:gd name="connsiteX706" fmla="*/ 1407512 w 7467600"/>
              <a:gd name="connsiteY706" fmla="*/ 3018001 h 6858000"/>
              <a:gd name="connsiteX707" fmla="*/ 1726266 w 7467600"/>
              <a:gd name="connsiteY707" fmla="*/ 2777274 h 6858000"/>
              <a:gd name="connsiteX708" fmla="*/ 625390 w 7467600"/>
              <a:gd name="connsiteY708" fmla="*/ 2514541 h 6858000"/>
              <a:gd name="connsiteX709" fmla="*/ 619799 w 7467600"/>
              <a:gd name="connsiteY709" fmla="*/ 2527180 h 6858000"/>
              <a:gd name="connsiteX710" fmla="*/ 310030 w 7467600"/>
              <a:gd name="connsiteY710" fmla="*/ 2771818 h 6858000"/>
              <a:gd name="connsiteX711" fmla="*/ 173877 w 7467600"/>
              <a:gd name="connsiteY711" fmla="*/ 2937056 h 6858000"/>
              <a:gd name="connsiteX712" fmla="*/ 77889 w 7467600"/>
              <a:gd name="connsiteY712" fmla="*/ 3138440 h 6858000"/>
              <a:gd name="connsiteX713" fmla="*/ 0 w 7467600"/>
              <a:gd name="connsiteY713" fmla="*/ 3271395 h 6858000"/>
              <a:gd name="connsiteX714" fmla="*/ 0 w 7467600"/>
              <a:gd name="connsiteY714" fmla="*/ 3153002 h 6858000"/>
              <a:gd name="connsiteX715" fmla="*/ 2386 w 7467600"/>
              <a:gd name="connsiteY715" fmla="*/ 3149203 h 6858000"/>
              <a:gd name="connsiteX716" fmla="*/ 89753 w 7467600"/>
              <a:gd name="connsiteY716" fmla="*/ 2987702 h 6858000"/>
              <a:gd name="connsiteX717" fmla="*/ 76869 w 7467600"/>
              <a:gd name="connsiteY717" fmla="*/ 3005404 h 6858000"/>
              <a:gd name="connsiteX718" fmla="*/ 32049 w 7467600"/>
              <a:gd name="connsiteY718" fmla="*/ 3065814 h 6858000"/>
              <a:gd name="connsiteX719" fmla="*/ 0 w 7467600"/>
              <a:gd name="connsiteY719" fmla="*/ 3108744 h 6858000"/>
              <a:gd name="connsiteX720" fmla="*/ 0 w 7467600"/>
              <a:gd name="connsiteY720" fmla="*/ 3058059 h 6858000"/>
              <a:gd name="connsiteX721" fmla="*/ 7610 w 7467600"/>
              <a:gd name="connsiteY721" fmla="*/ 3047889 h 6858000"/>
              <a:gd name="connsiteX722" fmla="*/ 52419 w 7467600"/>
              <a:gd name="connsiteY722" fmla="*/ 2987479 h 6858000"/>
              <a:gd name="connsiteX723" fmla="*/ 59142 w 7467600"/>
              <a:gd name="connsiteY723" fmla="*/ 2978488 h 6858000"/>
              <a:gd name="connsiteX724" fmla="*/ 0 w 7467600"/>
              <a:gd name="connsiteY724" fmla="*/ 3015334 h 6858000"/>
              <a:gd name="connsiteX725" fmla="*/ 0 w 7467600"/>
              <a:gd name="connsiteY725" fmla="*/ 2914286 h 6858000"/>
              <a:gd name="connsiteX726" fmla="*/ 36383 w 7467600"/>
              <a:gd name="connsiteY726" fmla="*/ 2901128 h 6858000"/>
              <a:gd name="connsiteX727" fmla="*/ 156329 w 7467600"/>
              <a:gd name="connsiteY727" fmla="*/ 2840533 h 6858000"/>
              <a:gd name="connsiteX728" fmla="*/ 358355 w 7467600"/>
              <a:gd name="connsiteY728" fmla="*/ 2620471 h 6858000"/>
              <a:gd name="connsiteX729" fmla="*/ 510577 w 7467600"/>
              <a:gd name="connsiteY729" fmla="*/ 2501244 h 6858000"/>
              <a:gd name="connsiteX730" fmla="*/ 211967 w 7467600"/>
              <a:gd name="connsiteY730" fmla="*/ 2479171 h 6858000"/>
              <a:gd name="connsiteX731" fmla="*/ 0 w 7467600"/>
              <a:gd name="connsiteY731" fmla="*/ 2476398 h 6858000"/>
              <a:gd name="connsiteX732" fmla="*/ 0 w 7467600"/>
              <a:gd name="connsiteY732" fmla="*/ 2389189 h 6858000"/>
              <a:gd name="connsiteX733" fmla="*/ 103062 w 7467600"/>
              <a:gd name="connsiteY733" fmla="*/ 2389518 h 6858000"/>
              <a:gd name="connsiteX734" fmla="*/ 510734 w 7467600"/>
              <a:gd name="connsiteY734" fmla="*/ 2416201 h 6858000"/>
              <a:gd name="connsiteX735" fmla="*/ 279257 w 7467600"/>
              <a:gd name="connsiteY735" fmla="*/ 2092102 h 6858000"/>
              <a:gd name="connsiteX736" fmla="*/ 65265 w 7467600"/>
              <a:gd name="connsiteY736" fmla="*/ 2006049 h 6858000"/>
              <a:gd name="connsiteX737" fmla="*/ 0 w 7467600"/>
              <a:gd name="connsiteY737" fmla="*/ 1982532 h 6858000"/>
              <a:gd name="connsiteX738" fmla="*/ 0 w 7467600"/>
              <a:gd name="connsiteY738" fmla="*/ 1912789 h 6858000"/>
              <a:gd name="connsiteX739" fmla="*/ 97460 w 7467600"/>
              <a:gd name="connsiteY739" fmla="*/ 1953725 h 6858000"/>
              <a:gd name="connsiteX740" fmla="*/ 221272 w 7467600"/>
              <a:gd name="connsiteY740" fmla="*/ 1980766 h 6858000"/>
              <a:gd name="connsiteX741" fmla="*/ 116765 w 7467600"/>
              <a:gd name="connsiteY741" fmla="*/ 1911033 h 6858000"/>
              <a:gd name="connsiteX742" fmla="*/ 16405 w 7467600"/>
              <a:gd name="connsiteY742" fmla="*/ 1803412 h 6858000"/>
              <a:gd name="connsiteX743" fmla="*/ 0 w 7467600"/>
              <a:gd name="connsiteY743" fmla="*/ 1784777 h 6858000"/>
              <a:gd name="connsiteX744" fmla="*/ 0 w 7467600"/>
              <a:gd name="connsiteY744" fmla="*/ 1740082 h 6858000"/>
              <a:gd name="connsiteX745" fmla="*/ 39394 w 7467600"/>
              <a:gd name="connsiteY745" fmla="*/ 1784856 h 6858000"/>
              <a:gd name="connsiteX746" fmla="*/ 135813 w 7467600"/>
              <a:gd name="connsiteY746" fmla="*/ 1888838 h 6858000"/>
              <a:gd name="connsiteX747" fmla="*/ 242575 w 7467600"/>
              <a:gd name="connsiteY747" fmla="*/ 1958841 h 6858000"/>
              <a:gd name="connsiteX748" fmla="*/ 82197 w 7467600"/>
              <a:gd name="connsiteY748" fmla="*/ 1754826 h 6858000"/>
              <a:gd name="connsiteX749" fmla="*/ 0 w 7467600"/>
              <a:gd name="connsiteY749" fmla="*/ 1679650 h 6858000"/>
              <a:gd name="connsiteX750" fmla="*/ 0 w 7467600"/>
              <a:gd name="connsiteY750" fmla="*/ 1602463 h 6858000"/>
              <a:gd name="connsiteX751" fmla="*/ 84689 w 7467600"/>
              <a:gd name="connsiteY751" fmla="*/ 1677442 h 6858000"/>
              <a:gd name="connsiteX752" fmla="*/ 298437 w 7467600"/>
              <a:gd name="connsiteY752" fmla="*/ 1968019 h 6858000"/>
              <a:gd name="connsiteX753" fmla="*/ 227269 w 7467600"/>
              <a:gd name="connsiteY753" fmla="*/ 1114064 h 6858000"/>
              <a:gd name="connsiteX754" fmla="*/ 248003 w 7467600"/>
              <a:gd name="connsiteY754" fmla="*/ 1089613 h 6858000"/>
              <a:gd name="connsiteX755" fmla="*/ 427020 w 7467600"/>
              <a:gd name="connsiteY755" fmla="*/ 1619803 h 6858000"/>
              <a:gd name="connsiteX756" fmla="*/ 340345 w 7467600"/>
              <a:gd name="connsiteY756" fmla="*/ 2027739 h 6858000"/>
              <a:gd name="connsiteX757" fmla="*/ 360865 w 7467600"/>
              <a:gd name="connsiteY757" fmla="*/ 2044827 h 6858000"/>
              <a:gd name="connsiteX758" fmla="*/ 560414 w 7467600"/>
              <a:gd name="connsiteY758" fmla="*/ 2421457 h 6858000"/>
              <a:gd name="connsiteX759" fmla="*/ 1359703 w 7467600"/>
              <a:gd name="connsiteY759" fmla="*/ 2578554 h 6858000"/>
              <a:gd name="connsiteX760" fmla="*/ 1359422 w 7467600"/>
              <a:gd name="connsiteY760" fmla="*/ 2577994 h 6858000"/>
              <a:gd name="connsiteX761" fmla="*/ 828701 w 7467600"/>
              <a:gd name="connsiteY761" fmla="*/ 1839520 h 6858000"/>
              <a:gd name="connsiteX762" fmla="*/ 494427 w 7467600"/>
              <a:gd name="connsiteY762" fmla="*/ 1092333 h 6858000"/>
              <a:gd name="connsiteX763" fmla="*/ 506322 w 7467600"/>
              <a:gd name="connsiteY763" fmla="*/ 1020997 h 6858000"/>
              <a:gd name="connsiteX764" fmla="*/ 4570198 w 7467600"/>
              <a:gd name="connsiteY764" fmla="*/ 978081 h 6858000"/>
              <a:gd name="connsiteX765" fmla="*/ 4523691 w 7467600"/>
              <a:gd name="connsiteY765" fmla="*/ 1127776 h 6858000"/>
              <a:gd name="connsiteX766" fmla="*/ 4509875 w 7467600"/>
              <a:gd name="connsiteY766" fmla="*/ 1167552 h 6858000"/>
              <a:gd name="connsiteX767" fmla="*/ 4478168 w 7467600"/>
              <a:gd name="connsiteY767" fmla="*/ 1260735 h 6858000"/>
              <a:gd name="connsiteX768" fmla="*/ 4409309 w 7467600"/>
              <a:gd name="connsiteY768" fmla="*/ 1666996 h 6858000"/>
              <a:gd name="connsiteX769" fmla="*/ 4370031 w 7467600"/>
              <a:gd name="connsiteY769" fmla="*/ 1955666 h 6858000"/>
              <a:gd name="connsiteX770" fmla="*/ 4570198 w 7467600"/>
              <a:gd name="connsiteY770" fmla="*/ 978081 h 6858000"/>
              <a:gd name="connsiteX771" fmla="*/ 4557898 w 7467600"/>
              <a:gd name="connsiteY771" fmla="*/ 900011 h 6858000"/>
              <a:gd name="connsiteX772" fmla="*/ 4344840 w 7467600"/>
              <a:gd name="connsiteY772" fmla="*/ 1922038 h 6858000"/>
              <a:gd name="connsiteX773" fmla="*/ 4378710 w 7467600"/>
              <a:gd name="connsiteY773" fmla="*/ 1665516 h 6858000"/>
              <a:gd name="connsiteX774" fmla="*/ 4448798 w 7467600"/>
              <a:gd name="connsiteY774" fmla="*/ 1253024 h 6858000"/>
              <a:gd name="connsiteX775" fmla="*/ 4480315 w 7467600"/>
              <a:gd name="connsiteY775" fmla="*/ 1158454 h 6858000"/>
              <a:gd name="connsiteX776" fmla="*/ 4494133 w 7467600"/>
              <a:gd name="connsiteY776" fmla="*/ 1118676 h 6858000"/>
              <a:gd name="connsiteX777" fmla="*/ 4557898 w 7467600"/>
              <a:gd name="connsiteY777" fmla="*/ 900011 h 6858000"/>
              <a:gd name="connsiteX778" fmla="*/ 5870151 w 7467600"/>
              <a:gd name="connsiteY778" fmla="*/ 898890 h 6858000"/>
              <a:gd name="connsiteX779" fmla="*/ 5861335 w 7467600"/>
              <a:gd name="connsiteY779" fmla="*/ 899177 h 6858000"/>
              <a:gd name="connsiteX780" fmla="*/ 5843702 w 7467600"/>
              <a:gd name="connsiteY780" fmla="*/ 899748 h 6858000"/>
              <a:gd name="connsiteX781" fmla="*/ 5651107 w 7467600"/>
              <a:gd name="connsiteY781" fmla="*/ 920306 h 6858000"/>
              <a:gd name="connsiteX782" fmla="*/ 5459407 w 7467600"/>
              <a:gd name="connsiteY782" fmla="*/ 940975 h 6858000"/>
              <a:gd name="connsiteX783" fmla="*/ 5374846 w 7467600"/>
              <a:gd name="connsiteY783" fmla="*/ 941988 h 6858000"/>
              <a:gd name="connsiteX784" fmla="*/ 5256105 w 7467600"/>
              <a:gd name="connsiteY784" fmla="*/ 945632 h 6858000"/>
              <a:gd name="connsiteX785" fmla="*/ 5107071 w 7467600"/>
              <a:gd name="connsiteY785" fmla="*/ 969720 h 6858000"/>
              <a:gd name="connsiteX786" fmla="*/ 4998681 w 7467600"/>
              <a:gd name="connsiteY786" fmla="*/ 988771 h 6858000"/>
              <a:gd name="connsiteX787" fmla="*/ 5870151 w 7467600"/>
              <a:gd name="connsiteY787" fmla="*/ 898890 h 6858000"/>
              <a:gd name="connsiteX788" fmla="*/ 5504425 w 7467600"/>
              <a:gd name="connsiteY788" fmla="*/ 848067 h 6858000"/>
              <a:gd name="connsiteX789" fmla="*/ 4968849 w 7467600"/>
              <a:gd name="connsiteY789" fmla="*/ 962318 h 6858000"/>
              <a:gd name="connsiteX790" fmla="*/ 5104039 w 7467600"/>
              <a:gd name="connsiteY790" fmla="*/ 940634 h 6858000"/>
              <a:gd name="connsiteX791" fmla="*/ 5256311 w 7467600"/>
              <a:gd name="connsiteY791" fmla="*/ 916490 h 6858000"/>
              <a:gd name="connsiteX792" fmla="*/ 5377381 w 7467600"/>
              <a:gd name="connsiteY792" fmla="*/ 912671 h 6858000"/>
              <a:gd name="connsiteX793" fmla="*/ 5460148 w 7467600"/>
              <a:gd name="connsiteY793" fmla="*/ 911442 h 6858000"/>
              <a:gd name="connsiteX794" fmla="*/ 5648971 w 7467600"/>
              <a:gd name="connsiteY794" fmla="*/ 891331 h 6858000"/>
              <a:gd name="connsiteX795" fmla="*/ 5844807 w 7467600"/>
              <a:gd name="connsiteY795" fmla="*/ 870718 h 6858000"/>
              <a:gd name="connsiteX796" fmla="*/ 5862975 w 7467600"/>
              <a:gd name="connsiteY796" fmla="*/ 869756 h 6858000"/>
              <a:gd name="connsiteX797" fmla="*/ 5920887 w 7467600"/>
              <a:gd name="connsiteY797" fmla="*/ 865929 h 6858000"/>
              <a:gd name="connsiteX798" fmla="*/ 5504425 w 7467600"/>
              <a:gd name="connsiteY798" fmla="*/ 848067 h 6858000"/>
              <a:gd name="connsiteX799" fmla="*/ 3607114 w 7467600"/>
              <a:gd name="connsiteY799" fmla="*/ 467441 h 6858000"/>
              <a:gd name="connsiteX800" fmla="*/ 3296242 w 7467600"/>
              <a:gd name="connsiteY800" fmla="*/ 807991 h 6858000"/>
              <a:gd name="connsiteX801" fmla="*/ 3174674 w 7467600"/>
              <a:gd name="connsiteY801" fmla="*/ 919759 h 6858000"/>
              <a:gd name="connsiteX802" fmla="*/ 3042978 w 7467600"/>
              <a:gd name="connsiteY802" fmla="*/ 1054894 h 6858000"/>
              <a:gd name="connsiteX803" fmla="*/ 2968914 w 7467600"/>
              <a:gd name="connsiteY803" fmla="*/ 1133756 h 6858000"/>
              <a:gd name="connsiteX804" fmla="*/ 3103823 w 7467600"/>
              <a:gd name="connsiteY804" fmla="*/ 1026814 h 6858000"/>
              <a:gd name="connsiteX805" fmla="*/ 3607114 w 7467600"/>
              <a:gd name="connsiteY805" fmla="*/ 467441 h 6858000"/>
              <a:gd name="connsiteX806" fmla="*/ 3744487 w 7467600"/>
              <a:gd name="connsiteY806" fmla="*/ 383136 h 6858000"/>
              <a:gd name="connsiteX807" fmla="*/ 3970213 w 7467600"/>
              <a:gd name="connsiteY807" fmla="*/ 995559 h 6858000"/>
              <a:gd name="connsiteX808" fmla="*/ 3744487 w 7467600"/>
              <a:gd name="connsiteY808" fmla="*/ 383136 h 6858000"/>
              <a:gd name="connsiteX809" fmla="*/ 3624562 w 7467600"/>
              <a:gd name="connsiteY809" fmla="*/ 367041 h 6858000"/>
              <a:gd name="connsiteX810" fmla="*/ 3489712 w 7467600"/>
              <a:gd name="connsiteY810" fmla="*/ 485386 h 6858000"/>
              <a:gd name="connsiteX811" fmla="*/ 3182994 w 7467600"/>
              <a:gd name="connsiteY811" fmla="*/ 828265 h 6858000"/>
              <a:gd name="connsiteX812" fmla="*/ 2892114 w 7467600"/>
              <a:gd name="connsiteY812" fmla="*/ 1172635 h 6858000"/>
              <a:gd name="connsiteX813" fmla="*/ 3021459 w 7467600"/>
              <a:gd name="connsiteY813" fmla="*/ 1035385 h 6858000"/>
              <a:gd name="connsiteX814" fmla="*/ 3153873 w 7467600"/>
              <a:gd name="connsiteY814" fmla="*/ 898971 h 6858000"/>
              <a:gd name="connsiteX815" fmla="*/ 3276511 w 7467600"/>
              <a:gd name="connsiteY815" fmla="*/ 786423 h 6858000"/>
              <a:gd name="connsiteX816" fmla="*/ 3584154 w 7467600"/>
              <a:gd name="connsiteY816" fmla="*/ 448218 h 6858000"/>
              <a:gd name="connsiteX817" fmla="*/ 3624562 w 7467600"/>
              <a:gd name="connsiteY817" fmla="*/ 367041 h 6858000"/>
              <a:gd name="connsiteX818" fmla="*/ 3766672 w 7467600"/>
              <a:gd name="connsiteY818" fmla="*/ 359429 h 6858000"/>
              <a:gd name="connsiteX819" fmla="*/ 3996338 w 7467600"/>
              <a:gd name="connsiteY819" fmla="*/ 968237 h 6858000"/>
              <a:gd name="connsiteX820" fmla="*/ 3766672 w 7467600"/>
              <a:gd name="connsiteY820" fmla="*/ 359429 h 6858000"/>
              <a:gd name="connsiteX821" fmla="*/ 5805386 w 7467600"/>
              <a:gd name="connsiteY821" fmla="*/ 239240 h 6858000"/>
              <a:gd name="connsiteX822" fmla="*/ 5736947 w 7467600"/>
              <a:gd name="connsiteY822" fmla="*/ 261367 h 6858000"/>
              <a:gd name="connsiteX823" fmla="*/ 5427012 w 7467600"/>
              <a:gd name="connsiteY823" fmla="*/ 311272 h 6858000"/>
              <a:gd name="connsiteX824" fmla="*/ 5147818 w 7467600"/>
              <a:gd name="connsiteY824" fmla="*/ 322112 h 6858000"/>
              <a:gd name="connsiteX825" fmla="*/ 5060854 w 7467600"/>
              <a:gd name="connsiteY825" fmla="*/ 311882 h 6858000"/>
              <a:gd name="connsiteX826" fmla="*/ 4945989 w 7467600"/>
              <a:gd name="connsiteY826" fmla="*/ 300516 h 6858000"/>
              <a:gd name="connsiteX827" fmla="*/ 5410479 w 7467600"/>
              <a:gd name="connsiteY827" fmla="*/ 348434 h 6858000"/>
              <a:gd name="connsiteX828" fmla="*/ 5805386 w 7467600"/>
              <a:gd name="connsiteY828" fmla="*/ 239240 h 6858000"/>
              <a:gd name="connsiteX829" fmla="*/ 5905192 w 7467600"/>
              <a:gd name="connsiteY829" fmla="*/ 163079 h 6858000"/>
              <a:gd name="connsiteX830" fmla="*/ 5865655 w 7467600"/>
              <a:gd name="connsiteY830" fmla="*/ 171901 h 6858000"/>
              <a:gd name="connsiteX831" fmla="*/ 5259740 w 7467600"/>
              <a:gd name="connsiteY831" fmla="*/ 257013 h 6858000"/>
              <a:gd name="connsiteX832" fmla="*/ 5208466 w 7467600"/>
              <a:gd name="connsiteY832" fmla="*/ 257550 h 6858000"/>
              <a:gd name="connsiteX833" fmla="*/ 4980204 w 7467600"/>
              <a:gd name="connsiteY833" fmla="*/ 271903 h 6858000"/>
              <a:gd name="connsiteX834" fmla="*/ 5068068 w 7467600"/>
              <a:gd name="connsiteY834" fmla="*/ 282244 h 6858000"/>
              <a:gd name="connsiteX835" fmla="*/ 5153231 w 7467600"/>
              <a:gd name="connsiteY835" fmla="*/ 292240 h 6858000"/>
              <a:gd name="connsiteX836" fmla="*/ 5426491 w 7467600"/>
              <a:gd name="connsiteY836" fmla="*/ 281128 h 6858000"/>
              <a:gd name="connsiteX837" fmla="*/ 5731212 w 7467600"/>
              <a:gd name="connsiteY837" fmla="*/ 231951 h 6858000"/>
              <a:gd name="connsiteX838" fmla="*/ 5905192 w 7467600"/>
              <a:gd name="connsiteY838" fmla="*/ 163079 h 6858000"/>
              <a:gd name="connsiteX839" fmla="*/ 5944437 w 7467600"/>
              <a:gd name="connsiteY839" fmla="*/ 113829 h 6858000"/>
              <a:gd name="connsiteX840" fmla="*/ 5825032 w 7467600"/>
              <a:gd name="connsiteY840" fmla="*/ 146405 h 6858000"/>
              <a:gd name="connsiteX841" fmla="*/ 4955599 w 7467600"/>
              <a:gd name="connsiteY841" fmla="*/ 247008 h 6858000"/>
              <a:gd name="connsiteX842" fmla="*/ 5210104 w 7467600"/>
              <a:gd name="connsiteY842" fmla="*/ 228123 h 6858000"/>
              <a:gd name="connsiteX843" fmla="*/ 5261015 w 7467600"/>
              <a:gd name="connsiteY843" fmla="*/ 227087 h 6858000"/>
              <a:gd name="connsiteX844" fmla="*/ 5861181 w 7467600"/>
              <a:gd name="connsiteY844" fmla="*/ 143093 h 6858000"/>
              <a:gd name="connsiteX845" fmla="*/ 5961252 w 7467600"/>
              <a:gd name="connsiteY845" fmla="*/ 114820 h 6858000"/>
              <a:gd name="connsiteX846" fmla="*/ 5944437 w 7467600"/>
              <a:gd name="connsiteY846" fmla="*/ 113829 h 6858000"/>
              <a:gd name="connsiteX847" fmla="*/ 3882765 w 7467600"/>
              <a:gd name="connsiteY847" fmla="*/ 0 h 6858000"/>
              <a:gd name="connsiteX848" fmla="*/ 3995099 w 7467600"/>
              <a:gd name="connsiteY848" fmla="*/ 0 h 6858000"/>
              <a:gd name="connsiteX849" fmla="*/ 4163818 w 7467600"/>
              <a:gd name="connsiteY849" fmla="*/ 234104 h 6858000"/>
              <a:gd name="connsiteX850" fmla="*/ 4172099 w 7467600"/>
              <a:gd name="connsiteY850" fmla="*/ 234207 h 6858000"/>
              <a:gd name="connsiteX851" fmla="*/ 4784282 w 7467600"/>
              <a:gd name="connsiteY851" fmla="*/ 276561 h 6858000"/>
              <a:gd name="connsiteX852" fmla="*/ 4801687 w 7467600"/>
              <a:gd name="connsiteY852" fmla="*/ 267764 h 6858000"/>
              <a:gd name="connsiteX853" fmla="*/ 6082788 w 7467600"/>
              <a:gd name="connsiteY853" fmla="*/ 64119 h 6858000"/>
              <a:gd name="connsiteX854" fmla="*/ 6099442 w 7467600"/>
              <a:gd name="connsiteY854" fmla="*/ 82568 h 6858000"/>
              <a:gd name="connsiteX855" fmla="*/ 4804137 w 7467600"/>
              <a:gd name="connsiteY855" fmla="*/ 320931 h 6858000"/>
              <a:gd name="connsiteX856" fmla="*/ 4227047 w 7467600"/>
              <a:gd name="connsiteY856" fmla="*/ 313415 h 6858000"/>
              <a:gd name="connsiteX857" fmla="*/ 4346041 w 7467600"/>
              <a:gd name="connsiteY857" fmla="*/ 456086 h 6858000"/>
              <a:gd name="connsiteX858" fmla="*/ 4870967 w 7467600"/>
              <a:gd name="connsiteY858" fmla="*/ 963061 h 6858000"/>
              <a:gd name="connsiteX859" fmla="*/ 4889647 w 7467600"/>
              <a:gd name="connsiteY859" fmla="*/ 957147 h 6858000"/>
              <a:gd name="connsiteX860" fmla="*/ 5422504 w 7467600"/>
              <a:gd name="connsiteY860" fmla="*/ 805191 h 6858000"/>
              <a:gd name="connsiteX861" fmla="*/ 6087656 w 7467600"/>
              <a:gd name="connsiteY861" fmla="*/ 826703 h 6858000"/>
              <a:gd name="connsiteX862" fmla="*/ 6058717 w 7467600"/>
              <a:gd name="connsiteY862" fmla="*/ 865992 h 6858000"/>
              <a:gd name="connsiteX863" fmla="*/ 4974153 w 7467600"/>
              <a:gd name="connsiteY863" fmla="*/ 1045456 h 6858000"/>
              <a:gd name="connsiteX864" fmla="*/ 5627835 w 7467600"/>
              <a:gd name="connsiteY864" fmla="*/ 1472077 h 6858000"/>
              <a:gd name="connsiteX865" fmla="*/ 5629817 w 7467600"/>
              <a:gd name="connsiteY865" fmla="*/ 1471412 h 6858000"/>
              <a:gd name="connsiteX866" fmla="*/ 5634124 w 7467600"/>
              <a:gd name="connsiteY866" fmla="*/ 1470572 h 6858000"/>
              <a:gd name="connsiteX867" fmla="*/ 5755832 w 7467600"/>
              <a:gd name="connsiteY867" fmla="*/ 1383886 h 6858000"/>
              <a:gd name="connsiteX868" fmla="*/ 6014186 w 7467600"/>
              <a:gd name="connsiteY868" fmla="*/ 1279799 h 6858000"/>
              <a:gd name="connsiteX869" fmla="*/ 6901619 w 7467600"/>
              <a:gd name="connsiteY869" fmla="*/ 1047874 h 6858000"/>
              <a:gd name="connsiteX870" fmla="*/ 6931566 w 7467600"/>
              <a:gd name="connsiteY870" fmla="*/ 1062034 h 6858000"/>
              <a:gd name="connsiteX871" fmla="*/ 5790982 w 7467600"/>
              <a:gd name="connsiteY871" fmla="*/ 1561380 h 6858000"/>
              <a:gd name="connsiteX872" fmla="*/ 6188971 w 7467600"/>
              <a:gd name="connsiteY872" fmla="*/ 1755168 h 6858000"/>
              <a:gd name="connsiteX873" fmla="*/ 6202446 w 7467600"/>
              <a:gd name="connsiteY873" fmla="*/ 1752268 h 6858000"/>
              <a:gd name="connsiteX874" fmla="*/ 7179560 w 7467600"/>
              <a:gd name="connsiteY874" fmla="*/ 1467551 h 6858000"/>
              <a:gd name="connsiteX875" fmla="*/ 7158730 w 7467600"/>
              <a:gd name="connsiteY875" fmla="*/ 1507835 h 6858000"/>
              <a:gd name="connsiteX876" fmla="*/ 6326959 w 7467600"/>
              <a:gd name="connsiteY876" fmla="*/ 1817686 h 6858000"/>
              <a:gd name="connsiteX877" fmla="*/ 6537433 w 7467600"/>
              <a:gd name="connsiteY877" fmla="*/ 1907790 h 6858000"/>
              <a:gd name="connsiteX878" fmla="*/ 6550221 w 7467600"/>
              <a:gd name="connsiteY878" fmla="*/ 1910729 h 6858000"/>
              <a:gd name="connsiteX879" fmla="*/ 6964438 w 7467600"/>
              <a:gd name="connsiteY879" fmla="*/ 2209505 h 6858000"/>
              <a:gd name="connsiteX880" fmla="*/ 7367862 w 7467600"/>
              <a:gd name="connsiteY880" fmla="*/ 2806833 h 6858000"/>
              <a:gd name="connsiteX881" fmla="*/ 7364329 w 7467600"/>
              <a:gd name="connsiteY881" fmla="*/ 2826907 h 6858000"/>
              <a:gd name="connsiteX882" fmla="*/ 7290545 w 7467600"/>
              <a:gd name="connsiteY882" fmla="*/ 2850663 h 6858000"/>
              <a:gd name="connsiteX883" fmla="*/ 6472036 w 7467600"/>
              <a:gd name="connsiteY883" fmla="*/ 1959003 h 6858000"/>
              <a:gd name="connsiteX884" fmla="*/ 5792897 w 7467600"/>
              <a:gd name="connsiteY884" fmla="*/ 1647747 h 6858000"/>
              <a:gd name="connsiteX885" fmla="*/ 5842751 w 7467600"/>
              <a:gd name="connsiteY885" fmla="*/ 1816112 h 6858000"/>
              <a:gd name="connsiteX886" fmla="*/ 5847424 w 7467600"/>
              <a:gd name="connsiteY886" fmla="*/ 1815776 h 6858000"/>
              <a:gd name="connsiteX887" fmla="*/ 6399821 w 7467600"/>
              <a:gd name="connsiteY887" fmla="*/ 2344799 h 6858000"/>
              <a:gd name="connsiteX888" fmla="*/ 6323232 w 7467600"/>
              <a:gd name="connsiteY888" fmla="*/ 2389634 h 6858000"/>
              <a:gd name="connsiteX889" fmla="*/ 5942958 w 7467600"/>
              <a:gd name="connsiteY889" fmla="*/ 2077708 h 6858000"/>
              <a:gd name="connsiteX890" fmla="*/ 5921559 w 7467600"/>
              <a:gd name="connsiteY890" fmla="*/ 2378596 h 6858000"/>
              <a:gd name="connsiteX891" fmla="*/ 5817651 w 7467600"/>
              <a:gd name="connsiteY891" fmla="*/ 3023919 h 6858000"/>
              <a:gd name="connsiteX892" fmla="*/ 5729634 w 7467600"/>
              <a:gd name="connsiteY892" fmla="*/ 3051849 h 6858000"/>
              <a:gd name="connsiteX893" fmla="*/ 5611018 w 7467600"/>
              <a:gd name="connsiteY893" fmla="*/ 2316769 h 6858000"/>
              <a:gd name="connsiteX894" fmla="*/ 5687608 w 7467600"/>
              <a:gd name="connsiteY894" fmla="*/ 2039972 h 6858000"/>
              <a:gd name="connsiteX895" fmla="*/ 5657554 w 7467600"/>
              <a:gd name="connsiteY895" fmla="*/ 1576445 h 6858000"/>
              <a:gd name="connsiteX896" fmla="*/ 5150475 w 7467600"/>
              <a:gd name="connsiteY896" fmla="*/ 1274012 h 6858000"/>
              <a:gd name="connsiteX897" fmla="*/ 5349142 w 7467600"/>
              <a:gd name="connsiteY897" fmla="*/ 2204405 h 6858000"/>
              <a:gd name="connsiteX898" fmla="*/ 5262214 w 7467600"/>
              <a:gd name="connsiteY898" fmla="*/ 2233836 h 6858000"/>
              <a:gd name="connsiteX899" fmla="*/ 4981539 w 7467600"/>
              <a:gd name="connsiteY899" fmla="*/ 1542201 h 6858000"/>
              <a:gd name="connsiteX900" fmla="*/ 4958461 w 7467600"/>
              <a:gd name="connsiteY900" fmla="*/ 1136957 h 6858000"/>
              <a:gd name="connsiteX901" fmla="*/ 4655015 w 7467600"/>
              <a:gd name="connsiteY901" fmla="*/ 891426 h 6858000"/>
              <a:gd name="connsiteX902" fmla="*/ 4348002 w 7467600"/>
              <a:gd name="connsiteY902" fmla="*/ 2205895 h 6858000"/>
              <a:gd name="connsiteX903" fmla="*/ 4262250 w 7467600"/>
              <a:gd name="connsiteY903" fmla="*/ 2219972 h 6858000"/>
              <a:gd name="connsiteX904" fmla="*/ 4550611 w 7467600"/>
              <a:gd name="connsiteY904" fmla="*/ 817540 h 6858000"/>
              <a:gd name="connsiteX905" fmla="*/ 4564418 w 7467600"/>
              <a:gd name="connsiteY905" fmla="*/ 808293 h 6858000"/>
              <a:gd name="connsiteX906" fmla="*/ 4266388 w 7467600"/>
              <a:gd name="connsiteY906" fmla="*/ 500083 h 6858000"/>
              <a:gd name="connsiteX907" fmla="*/ 4032842 w 7467600"/>
              <a:gd name="connsiteY907" fmla="*/ 211809 h 6858000"/>
              <a:gd name="connsiteX908" fmla="*/ 3882765 w 7467600"/>
              <a:gd name="connsiteY908" fmla="*/ 0 h 6858000"/>
              <a:gd name="connsiteX909" fmla="*/ 3721337 w 7467600"/>
              <a:gd name="connsiteY909" fmla="*/ 0 h 6858000"/>
              <a:gd name="connsiteX910" fmla="*/ 3797544 w 7467600"/>
              <a:gd name="connsiteY910" fmla="*/ 0 h 6858000"/>
              <a:gd name="connsiteX911" fmla="*/ 3775734 w 7467600"/>
              <a:gd name="connsiteY911" fmla="*/ 95131 h 6858000"/>
              <a:gd name="connsiteX912" fmla="*/ 3724807 w 7467600"/>
              <a:gd name="connsiteY912" fmla="*/ 272257 h 6858000"/>
              <a:gd name="connsiteX913" fmla="*/ 3726844 w 7467600"/>
              <a:gd name="connsiteY913" fmla="*/ 282988 h 6858000"/>
              <a:gd name="connsiteX914" fmla="*/ 3742664 w 7467600"/>
              <a:gd name="connsiteY914" fmla="*/ 279918 h 6858000"/>
              <a:gd name="connsiteX915" fmla="*/ 4103910 w 7467600"/>
              <a:gd name="connsiteY915" fmla="*/ 1161917 h 6858000"/>
              <a:gd name="connsiteX916" fmla="*/ 4020269 w 7467600"/>
              <a:gd name="connsiteY916" fmla="*/ 1200406 h 6858000"/>
              <a:gd name="connsiteX917" fmla="*/ 3674882 w 7467600"/>
              <a:gd name="connsiteY917" fmla="*/ 488524 h 6858000"/>
              <a:gd name="connsiteX918" fmla="*/ 3132682 w 7467600"/>
              <a:gd name="connsiteY918" fmla="*/ 1072284 h 6858000"/>
              <a:gd name="connsiteX919" fmla="*/ 2716346 w 7467600"/>
              <a:gd name="connsiteY919" fmla="*/ 1276376 h 6858000"/>
              <a:gd name="connsiteX920" fmla="*/ 2716772 w 7467600"/>
              <a:gd name="connsiteY920" fmla="*/ 1255462 h 6858000"/>
              <a:gd name="connsiteX921" fmla="*/ 3471096 w 7467600"/>
              <a:gd name="connsiteY921" fmla="*/ 437072 h 6858000"/>
              <a:gd name="connsiteX922" fmla="*/ 3639057 w 7467600"/>
              <a:gd name="connsiteY922" fmla="*/ 286334 h 6858000"/>
              <a:gd name="connsiteX923" fmla="*/ 3640309 w 7467600"/>
              <a:gd name="connsiteY923" fmla="*/ 284664 h 6858000"/>
              <a:gd name="connsiteX924" fmla="*/ 3646022 w 7467600"/>
              <a:gd name="connsiteY924" fmla="*/ 276711 h 6858000"/>
              <a:gd name="connsiteX925" fmla="*/ 3707943 w 7467600"/>
              <a:gd name="connsiteY925" fmla="*/ 65958 h 6858000"/>
              <a:gd name="connsiteX926" fmla="*/ 3721337 w 7467600"/>
              <a:gd name="connsiteY926" fmla="*/ 0 h 6858000"/>
              <a:gd name="connsiteX927" fmla="*/ 2867960 w 7467600"/>
              <a:gd name="connsiteY927" fmla="*/ 0 h 6858000"/>
              <a:gd name="connsiteX928" fmla="*/ 2926351 w 7467600"/>
              <a:gd name="connsiteY928" fmla="*/ 0 h 6858000"/>
              <a:gd name="connsiteX929" fmla="*/ 2902823 w 7467600"/>
              <a:gd name="connsiteY929" fmla="*/ 262929 h 6858000"/>
              <a:gd name="connsiteX930" fmla="*/ 2940663 w 7467600"/>
              <a:gd name="connsiteY930" fmla="*/ 140884 h 6858000"/>
              <a:gd name="connsiteX931" fmla="*/ 2947039 w 7467600"/>
              <a:gd name="connsiteY931" fmla="*/ 122524 h 6858000"/>
              <a:gd name="connsiteX932" fmla="*/ 2984316 w 7467600"/>
              <a:gd name="connsiteY932" fmla="*/ 0 h 6858000"/>
              <a:gd name="connsiteX933" fmla="*/ 3016114 w 7467600"/>
              <a:gd name="connsiteY933" fmla="*/ 0 h 6858000"/>
              <a:gd name="connsiteX934" fmla="*/ 2979949 w 7467600"/>
              <a:gd name="connsiteY934" fmla="*/ 119274 h 6858000"/>
              <a:gd name="connsiteX935" fmla="*/ 3023879 w 7467600"/>
              <a:gd name="connsiteY935" fmla="*/ 0 h 6858000"/>
              <a:gd name="connsiteX936" fmla="*/ 3105400 w 7467600"/>
              <a:gd name="connsiteY936" fmla="*/ 0 h 6858000"/>
              <a:gd name="connsiteX937" fmla="*/ 3094669 w 7467600"/>
              <a:gd name="connsiteY937" fmla="*/ 30308 h 6858000"/>
              <a:gd name="connsiteX938" fmla="*/ 2901945 w 7467600"/>
              <a:gd name="connsiteY938" fmla="*/ 466538 h 6858000"/>
              <a:gd name="connsiteX939" fmla="*/ 2815209 w 7467600"/>
              <a:gd name="connsiteY939" fmla="*/ 497361 h 6858000"/>
              <a:gd name="connsiteX940" fmla="*/ 2844845 w 7467600"/>
              <a:gd name="connsiteY940" fmla="*/ 127638 h 6858000"/>
              <a:gd name="connsiteX941" fmla="*/ 2867960 w 7467600"/>
              <a:gd name="connsiteY941" fmla="*/ 0 h 6858000"/>
              <a:gd name="connsiteX942" fmla="*/ 1057230 w 7467600"/>
              <a:gd name="connsiteY942" fmla="*/ 0 h 6858000"/>
              <a:gd name="connsiteX943" fmla="*/ 1111003 w 7467600"/>
              <a:gd name="connsiteY943" fmla="*/ 0 h 6858000"/>
              <a:gd name="connsiteX944" fmla="*/ 1125553 w 7467600"/>
              <a:gd name="connsiteY944" fmla="*/ 52588 h 6858000"/>
              <a:gd name="connsiteX945" fmla="*/ 1304276 w 7467600"/>
              <a:gd name="connsiteY945" fmla="*/ 476275 h 6858000"/>
              <a:gd name="connsiteX946" fmla="*/ 1492066 w 7467600"/>
              <a:gd name="connsiteY946" fmla="*/ 886333 h 6858000"/>
              <a:gd name="connsiteX947" fmla="*/ 1423698 w 7467600"/>
              <a:gd name="connsiteY947" fmla="*/ 710817 h 6858000"/>
              <a:gd name="connsiteX948" fmla="*/ 1357609 w 7467600"/>
              <a:gd name="connsiteY948" fmla="*/ 532892 h 6858000"/>
              <a:gd name="connsiteX949" fmla="*/ 1309550 w 7467600"/>
              <a:gd name="connsiteY949" fmla="*/ 374031 h 6858000"/>
              <a:gd name="connsiteX950" fmla="*/ 1193673 w 7467600"/>
              <a:gd name="connsiteY950" fmla="*/ 49533 h 6858000"/>
              <a:gd name="connsiteX951" fmla="*/ 1164391 w 7467600"/>
              <a:gd name="connsiteY951" fmla="*/ 0 h 6858000"/>
              <a:gd name="connsiteX952" fmla="*/ 1200666 w 7467600"/>
              <a:gd name="connsiteY952" fmla="*/ 0 h 6858000"/>
              <a:gd name="connsiteX953" fmla="*/ 1223408 w 7467600"/>
              <a:gd name="connsiteY953" fmla="*/ 38996 h 6858000"/>
              <a:gd name="connsiteX954" fmla="*/ 1339635 w 7467600"/>
              <a:gd name="connsiteY954" fmla="*/ 365517 h 6858000"/>
              <a:gd name="connsiteX955" fmla="*/ 1387469 w 7467600"/>
              <a:gd name="connsiteY955" fmla="*/ 523079 h 6858000"/>
              <a:gd name="connsiteX956" fmla="*/ 1452685 w 7467600"/>
              <a:gd name="connsiteY956" fmla="*/ 699806 h 6858000"/>
              <a:gd name="connsiteX957" fmla="*/ 1492092 w 7467600"/>
              <a:gd name="connsiteY957" fmla="*/ 800424 h 6858000"/>
              <a:gd name="connsiteX958" fmla="*/ 1455302 w 7467600"/>
              <a:gd name="connsiteY958" fmla="*/ 632913 h 6858000"/>
              <a:gd name="connsiteX959" fmla="*/ 1222336 w 7467600"/>
              <a:gd name="connsiteY959" fmla="*/ 9480 h 6858000"/>
              <a:gd name="connsiteX960" fmla="*/ 1214634 w 7467600"/>
              <a:gd name="connsiteY960" fmla="*/ 0 h 6858000"/>
              <a:gd name="connsiteX961" fmla="*/ 1289827 w 7467600"/>
              <a:gd name="connsiteY961" fmla="*/ 0 h 6858000"/>
              <a:gd name="connsiteX962" fmla="*/ 1321076 w 7467600"/>
              <a:gd name="connsiteY962" fmla="*/ 59722 h 6858000"/>
              <a:gd name="connsiteX963" fmla="*/ 1512579 w 7467600"/>
              <a:gd name="connsiteY963" fmla="*/ 626441 h 6858000"/>
              <a:gd name="connsiteX964" fmla="*/ 1506076 w 7467600"/>
              <a:gd name="connsiteY964" fmla="*/ 1089289 h 6858000"/>
              <a:gd name="connsiteX965" fmla="*/ 1486346 w 7467600"/>
              <a:gd name="connsiteY965" fmla="*/ 1079919 h 6858000"/>
              <a:gd name="connsiteX966" fmla="*/ 1070511 w 7467600"/>
              <a:gd name="connsiteY966" fmla="*/ 48609 h 6858000"/>
              <a:gd name="connsiteX967" fmla="*/ 1057230 w 7467600"/>
              <a:gd name="connsiteY967" fmla="*/ 0 h 6858000"/>
              <a:gd name="connsiteX968" fmla="*/ 43151 w 7467600"/>
              <a:gd name="connsiteY968" fmla="*/ 0 h 6858000"/>
              <a:gd name="connsiteX969" fmla="*/ 95283 w 7467600"/>
              <a:gd name="connsiteY969" fmla="*/ 0 h 6858000"/>
              <a:gd name="connsiteX970" fmla="*/ 300708 w 7467600"/>
              <a:gd name="connsiteY970" fmla="*/ 154571 h 6858000"/>
              <a:gd name="connsiteX971" fmla="*/ 530414 w 7467600"/>
              <a:gd name="connsiteY971" fmla="*/ 354673 h 6858000"/>
              <a:gd name="connsiteX972" fmla="*/ 333785 w 7467600"/>
              <a:gd name="connsiteY972" fmla="*/ 161564 h 6858000"/>
              <a:gd name="connsiteX973" fmla="*/ 147005 w 7467600"/>
              <a:gd name="connsiteY973" fmla="*/ 0 h 6858000"/>
              <a:gd name="connsiteX974" fmla="*/ 272509 w 7467600"/>
              <a:gd name="connsiteY974" fmla="*/ 0 h 6858000"/>
              <a:gd name="connsiteX975" fmla="*/ 326276 w 7467600"/>
              <a:gd name="connsiteY975" fmla="*/ 45847 h 6858000"/>
              <a:gd name="connsiteX976" fmla="*/ 823759 w 7467600"/>
              <a:gd name="connsiteY976" fmla="*/ 574145 h 6858000"/>
              <a:gd name="connsiteX977" fmla="*/ 811254 w 7467600"/>
              <a:gd name="connsiteY977" fmla="*/ 665546 h 6858000"/>
              <a:gd name="connsiteX978" fmla="*/ 154042 w 7467600"/>
              <a:gd name="connsiteY978" fmla="*/ 261522 h 6858000"/>
              <a:gd name="connsiteX979" fmla="*/ 13550 w 7467600"/>
              <a:gd name="connsiteY979" fmla="*/ 158423 h 6858000"/>
              <a:gd name="connsiteX980" fmla="*/ 0 w 7467600"/>
              <a:gd name="connsiteY980" fmla="*/ 146618 h 6858000"/>
              <a:gd name="connsiteX981" fmla="*/ 0 w 7467600"/>
              <a:gd name="connsiteY981" fmla="*/ 59161 h 6858000"/>
              <a:gd name="connsiteX982" fmla="*/ 45427 w 7467600"/>
              <a:gd name="connsiteY982" fmla="*/ 101078 h 6858000"/>
              <a:gd name="connsiteX983" fmla="*/ 630103 w 7467600"/>
              <a:gd name="connsiteY983" fmla="*/ 485885 h 6858000"/>
              <a:gd name="connsiteX984" fmla="*/ 532040 w 7467600"/>
              <a:gd name="connsiteY984" fmla="*/ 399359 h 6858000"/>
              <a:gd name="connsiteX985" fmla="*/ 517618 w 7467600"/>
              <a:gd name="connsiteY985" fmla="*/ 385726 h 6858000"/>
              <a:gd name="connsiteX986" fmla="*/ 285074 w 7467600"/>
              <a:gd name="connsiteY986" fmla="*/ 182755 h 6858000"/>
              <a:gd name="connsiteX987" fmla="*/ 43151 w 7467600"/>
              <a:gd name="connsiteY98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312201 w 7467600"/>
              <a:gd name="connsiteY130" fmla="*/ 5128278 h 6858000"/>
              <a:gd name="connsiteX131" fmla="*/ 1903353 w 7467600"/>
              <a:gd name="connsiteY131" fmla="*/ 5044827 h 6858000"/>
              <a:gd name="connsiteX132" fmla="*/ 1936931 w 7467600"/>
              <a:gd name="connsiteY132" fmla="*/ 5093954 h 6858000"/>
              <a:gd name="connsiteX133" fmla="*/ 2195868 w 7467600"/>
              <a:gd name="connsiteY133" fmla="*/ 5396574 h 6858000"/>
              <a:gd name="connsiteX134" fmla="*/ 2088852 w 7467600"/>
              <a:gd name="connsiteY134" fmla="*/ 5166123 h 6858000"/>
              <a:gd name="connsiteX135" fmla="*/ 1958241 w 7467600"/>
              <a:gd name="connsiteY135" fmla="*/ 5067955 h 6858000"/>
              <a:gd name="connsiteX136" fmla="*/ 1903353 w 7467600"/>
              <a:gd name="connsiteY136" fmla="*/ 5044827 h 6858000"/>
              <a:gd name="connsiteX137" fmla="*/ 1979378 w 7467600"/>
              <a:gd name="connsiteY137" fmla="*/ 4769504 h 6858000"/>
              <a:gd name="connsiteX138" fmla="*/ 2882120 w 7467600"/>
              <a:gd name="connsiteY138" fmla="*/ 5064547 h 6858000"/>
              <a:gd name="connsiteX139" fmla="*/ 2793103 w 7467600"/>
              <a:gd name="connsiteY139" fmla="*/ 5039699 h 6858000"/>
              <a:gd name="connsiteX140" fmla="*/ 2770041 w 7467600"/>
              <a:gd name="connsiteY140" fmla="*/ 5033634 h 6858000"/>
              <a:gd name="connsiteX141" fmla="*/ 1979378 w 7467600"/>
              <a:gd name="connsiteY141" fmla="*/ 4769504 h 6858000"/>
              <a:gd name="connsiteX142" fmla="*/ 1927410 w 7467600"/>
              <a:gd name="connsiteY142" fmla="*/ 4716164 h 6858000"/>
              <a:gd name="connsiteX143" fmla="*/ 1959587 w 7467600"/>
              <a:gd name="connsiteY143" fmla="*/ 4728849 h 6858000"/>
              <a:gd name="connsiteX144" fmla="*/ 2777707 w 7467600"/>
              <a:gd name="connsiteY144" fmla="*/ 5003991 h 6858000"/>
              <a:gd name="connsiteX145" fmla="*/ 2800768 w 7467600"/>
              <a:gd name="connsiteY145" fmla="*/ 5010056 h 6858000"/>
              <a:gd name="connsiteX146" fmla="*/ 2879408 w 7467600"/>
              <a:gd name="connsiteY146" fmla="*/ 5031590 h 6858000"/>
              <a:gd name="connsiteX147" fmla="*/ 2862295 w 7467600"/>
              <a:gd name="connsiteY147" fmla="*/ 5022958 h 6858000"/>
              <a:gd name="connsiteX148" fmla="*/ 2813343 w 7467600"/>
              <a:gd name="connsiteY148" fmla="*/ 4998369 h 6858000"/>
              <a:gd name="connsiteX149" fmla="*/ 2646245 w 7467600"/>
              <a:gd name="connsiteY149" fmla="*/ 4930999 h 6858000"/>
              <a:gd name="connsiteX150" fmla="*/ 1999243 w 7467600"/>
              <a:gd name="connsiteY150" fmla="*/ 4730524 h 6858000"/>
              <a:gd name="connsiteX151" fmla="*/ 1979527 w 7467600"/>
              <a:gd name="connsiteY151" fmla="*/ 4726651 h 6858000"/>
              <a:gd name="connsiteX152" fmla="*/ 1927410 w 7467600"/>
              <a:gd name="connsiteY152" fmla="*/ 4716164 h 6858000"/>
              <a:gd name="connsiteX153" fmla="*/ 1997014 w 7467600"/>
              <a:gd name="connsiteY153" fmla="*/ 4698007 h 6858000"/>
              <a:gd name="connsiteX154" fmla="*/ 2005458 w 7467600"/>
              <a:gd name="connsiteY154" fmla="*/ 4699540 h 6858000"/>
              <a:gd name="connsiteX155" fmla="*/ 2657186 w 7467600"/>
              <a:gd name="connsiteY155" fmla="*/ 4901687 h 6858000"/>
              <a:gd name="connsiteX156" fmla="*/ 2826662 w 7467600"/>
              <a:gd name="connsiteY156" fmla="*/ 4970362 h 6858000"/>
              <a:gd name="connsiteX157" fmla="*/ 2876100 w 7467600"/>
              <a:gd name="connsiteY157" fmla="*/ 4995397 h 6858000"/>
              <a:gd name="connsiteX158" fmla="*/ 3042600 w 7467600"/>
              <a:gd name="connsiteY158" fmla="*/ 5059532 h 6858000"/>
              <a:gd name="connsiteX159" fmla="*/ 1997014 w 7467600"/>
              <a:gd name="connsiteY159" fmla="*/ 4698007 h 6858000"/>
              <a:gd name="connsiteX160" fmla="*/ 2305292 w 7467600"/>
              <a:gd name="connsiteY160" fmla="*/ 4219492 h 6858000"/>
              <a:gd name="connsiteX161" fmla="*/ 3360922 w 7467600"/>
              <a:gd name="connsiteY161" fmla="*/ 4529373 h 6858000"/>
              <a:gd name="connsiteX162" fmla="*/ 3492420 w 7467600"/>
              <a:gd name="connsiteY162" fmla="*/ 4510145 h 6858000"/>
              <a:gd name="connsiteX163" fmla="*/ 3364086 w 7467600"/>
              <a:gd name="connsiteY163" fmla="*/ 4480340 h 6858000"/>
              <a:gd name="connsiteX164" fmla="*/ 3225818 w 7467600"/>
              <a:gd name="connsiteY164" fmla="*/ 4411822 h 6858000"/>
              <a:gd name="connsiteX165" fmla="*/ 3129696 w 7467600"/>
              <a:gd name="connsiteY165" fmla="*/ 4360704 h 6858000"/>
              <a:gd name="connsiteX166" fmla="*/ 2814545 w 7467600"/>
              <a:gd name="connsiteY166" fmla="*/ 4282955 h 6858000"/>
              <a:gd name="connsiteX167" fmla="*/ 2305292 w 7467600"/>
              <a:gd name="connsiteY167" fmla="*/ 4219492 h 6858000"/>
              <a:gd name="connsiteX168" fmla="*/ 2626982 w 7467600"/>
              <a:gd name="connsiteY168" fmla="*/ 4206450 h 6858000"/>
              <a:gd name="connsiteX169" fmla="*/ 2490617 w 7467600"/>
              <a:gd name="connsiteY169" fmla="*/ 4206951 h 6858000"/>
              <a:gd name="connsiteX170" fmla="*/ 2819869 w 7467600"/>
              <a:gd name="connsiteY170" fmla="*/ 4252936 h 6858000"/>
              <a:gd name="connsiteX171" fmla="*/ 3143018 w 7467600"/>
              <a:gd name="connsiteY171" fmla="*/ 4332698 h 6858000"/>
              <a:gd name="connsiteX172" fmla="*/ 3241520 w 7467600"/>
              <a:gd name="connsiteY172" fmla="*/ 4385112 h 6858000"/>
              <a:gd name="connsiteX173" fmla="*/ 3374575 w 7467600"/>
              <a:gd name="connsiteY173" fmla="*/ 4451517 h 6858000"/>
              <a:gd name="connsiteX174" fmla="*/ 3505221 w 7467600"/>
              <a:gd name="connsiteY174" fmla="*/ 4480757 h 6858000"/>
              <a:gd name="connsiteX175" fmla="*/ 2626982 w 7467600"/>
              <a:gd name="connsiteY175" fmla="*/ 4206450 h 6858000"/>
              <a:gd name="connsiteX176" fmla="*/ 1310106 w 7467600"/>
              <a:gd name="connsiteY176" fmla="*/ 3943217 h 6858000"/>
              <a:gd name="connsiteX177" fmla="*/ 854994 w 7467600"/>
              <a:gd name="connsiteY177" fmla="*/ 4399136 h 6858000"/>
              <a:gd name="connsiteX178" fmla="*/ 742462 w 7467600"/>
              <a:gd name="connsiteY178" fmla="*/ 4594648 h 6858000"/>
              <a:gd name="connsiteX179" fmla="*/ 820602 w 7467600"/>
              <a:gd name="connsiteY179" fmla="*/ 4485915 h 6858000"/>
              <a:gd name="connsiteX180" fmla="*/ 878295 w 7467600"/>
              <a:gd name="connsiteY180" fmla="*/ 4403594 h 6858000"/>
              <a:gd name="connsiteX181" fmla="*/ 1240607 w 7467600"/>
              <a:gd name="connsiteY181" fmla="*/ 4010401 h 6858000"/>
              <a:gd name="connsiteX182" fmla="*/ 1310106 w 7467600"/>
              <a:gd name="connsiteY182" fmla="*/ 3943217 h 6858000"/>
              <a:gd name="connsiteX183" fmla="*/ 1423113 w 7467600"/>
              <a:gd name="connsiteY183" fmla="*/ 3874565 h 6858000"/>
              <a:gd name="connsiteX184" fmla="*/ 1260565 w 7467600"/>
              <a:gd name="connsiteY184" fmla="*/ 4031982 h 6858000"/>
              <a:gd name="connsiteX185" fmla="*/ 901900 w 7467600"/>
              <a:gd name="connsiteY185" fmla="*/ 4421236 h 6858000"/>
              <a:gd name="connsiteX186" fmla="*/ 845044 w 7467600"/>
              <a:gd name="connsiteY186" fmla="*/ 4502436 h 6858000"/>
              <a:gd name="connsiteX187" fmla="*/ 685926 w 7467600"/>
              <a:gd name="connsiteY187" fmla="*/ 4703069 h 6858000"/>
              <a:gd name="connsiteX188" fmla="*/ 684248 w 7467600"/>
              <a:gd name="connsiteY188" fmla="*/ 4706721 h 6858000"/>
              <a:gd name="connsiteX189" fmla="*/ 1423113 w 7467600"/>
              <a:gd name="connsiteY189" fmla="*/ 3874565 h 6858000"/>
              <a:gd name="connsiteX190" fmla="*/ 3316479 w 7467600"/>
              <a:gd name="connsiteY190" fmla="*/ 3872136 h 6858000"/>
              <a:gd name="connsiteX191" fmla="*/ 3546806 w 7467600"/>
              <a:gd name="connsiteY191" fmla="*/ 4356139 h 6858000"/>
              <a:gd name="connsiteX192" fmla="*/ 3364433 w 7467600"/>
              <a:gd name="connsiteY192" fmla="*/ 3953121 h 6858000"/>
              <a:gd name="connsiteX193" fmla="*/ 3316479 w 7467600"/>
              <a:gd name="connsiteY193" fmla="*/ 3872136 h 6858000"/>
              <a:gd name="connsiteX194" fmla="*/ 3291335 w 7467600"/>
              <a:gd name="connsiteY194" fmla="*/ 3767420 h 6858000"/>
              <a:gd name="connsiteX195" fmla="*/ 3390805 w 7467600"/>
              <a:gd name="connsiteY195" fmla="*/ 3937163 h 6858000"/>
              <a:gd name="connsiteX196" fmla="*/ 3579062 w 7467600"/>
              <a:gd name="connsiteY196" fmla="*/ 4359040 h 6858000"/>
              <a:gd name="connsiteX197" fmla="*/ 3467355 w 7467600"/>
              <a:gd name="connsiteY197" fmla="*/ 3988130 h 6858000"/>
              <a:gd name="connsiteX198" fmla="*/ 3310753 w 7467600"/>
              <a:gd name="connsiteY198" fmla="*/ 3787140 h 6858000"/>
              <a:gd name="connsiteX199" fmla="*/ 3291335 w 7467600"/>
              <a:gd name="connsiteY199" fmla="*/ 3767420 h 6858000"/>
              <a:gd name="connsiteX200" fmla="*/ 1635889 w 7467600"/>
              <a:gd name="connsiteY200" fmla="*/ 3709494 h 6858000"/>
              <a:gd name="connsiteX201" fmla="*/ 1634800 w 7467600"/>
              <a:gd name="connsiteY201" fmla="*/ 3731111 h 6858000"/>
              <a:gd name="connsiteX202" fmla="*/ 1635889 w 7467600"/>
              <a:gd name="connsiteY202" fmla="*/ 3709494 h 6858000"/>
              <a:gd name="connsiteX203" fmla="*/ 1510397 w 7467600"/>
              <a:gd name="connsiteY203" fmla="*/ 3684705 h 6858000"/>
              <a:gd name="connsiteX204" fmla="*/ 1146550 w 7467600"/>
              <a:gd name="connsiteY204" fmla="*/ 3802012 h 6858000"/>
              <a:gd name="connsiteX205" fmla="*/ 698834 w 7467600"/>
              <a:gd name="connsiteY205" fmla="*/ 3952272 h 6858000"/>
              <a:gd name="connsiteX206" fmla="*/ 34256 w 7467600"/>
              <a:gd name="connsiteY206" fmla="*/ 4347603 h 6858000"/>
              <a:gd name="connsiteX207" fmla="*/ 527241 w 7467600"/>
              <a:gd name="connsiteY207" fmla="*/ 4065078 h 6858000"/>
              <a:gd name="connsiteX208" fmla="*/ 1510397 w 7467600"/>
              <a:gd name="connsiteY208" fmla="*/ 3684705 h 6858000"/>
              <a:gd name="connsiteX209" fmla="*/ 1313114 w 7467600"/>
              <a:gd name="connsiteY209" fmla="*/ 3655216 h 6858000"/>
              <a:gd name="connsiteX210" fmla="*/ 1109304 w 7467600"/>
              <a:gd name="connsiteY210" fmla="*/ 3669030 h 6858000"/>
              <a:gd name="connsiteX211" fmla="*/ 8129 w 7467600"/>
              <a:gd name="connsiteY211" fmla="*/ 4330519 h 6858000"/>
              <a:gd name="connsiteX212" fmla="*/ 687572 w 7467600"/>
              <a:gd name="connsiteY212" fmla="*/ 3925629 h 6858000"/>
              <a:gd name="connsiteX213" fmla="*/ 1138365 w 7467600"/>
              <a:gd name="connsiteY213" fmla="*/ 3774515 h 6858000"/>
              <a:gd name="connsiteX214" fmla="*/ 1505579 w 7467600"/>
              <a:gd name="connsiteY214" fmla="*/ 3655526 h 6858000"/>
              <a:gd name="connsiteX215" fmla="*/ 1313114 w 7467600"/>
              <a:gd name="connsiteY215" fmla="*/ 3655216 h 6858000"/>
              <a:gd name="connsiteX216" fmla="*/ 3655073 w 7467600"/>
              <a:gd name="connsiteY216" fmla="*/ 3650884 h 6858000"/>
              <a:gd name="connsiteX217" fmla="*/ 3989938 w 7467600"/>
              <a:gd name="connsiteY217" fmla="*/ 3991685 h 6858000"/>
              <a:gd name="connsiteX218" fmla="*/ 4393907 w 7467600"/>
              <a:gd name="connsiteY218" fmla="*/ 4261258 h 6858000"/>
              <a:gd name="connsiteX219" fmla="*/ 4648051 w 7467600"/>
              <a:gd name="connsiteY219" fmla="*/ 4374051 h 6858000"/>
              <a:gd name="connsiteX220" fmla="*/ 4383389 w 7467600"/>
              <a:gd name="connsiteY220" fmla="*/ 4184369 h 6858000"/>
              <a:gd name="connsiteX221" fmla="*/ 4165508 w 7467600"/>
              <a:gd name="connsiteY221" fmla="*/ 4035196 h 6858000"/>
              <a:gd name="connsiteX222" fmla="*/ 4068162 w 7467600"/>
              <a:gd name="connsiteY222" fmla="*/ 3953394 h 6858000"/>
              <a:gd name="connsiteX223" fmla="*/ 3981416 w 7467600"/>
              <a:gd name="connsiteY223" fmla="*/ 3880482 h 6858000"/>
              <a:gd name="connsiteX224" fmla="*/ 3800147 w 7467600"/>
              <a:gd name="connsiteY224" fmla="*/ 3749872 h 6858000"/>
              <a:gd name="connsiteX225" fmla="*/ 3655073 w 7467600"/>
              <a:gd name="connsiteY225" fmla="*/ 3650884 h 6858000"/>
              <a:gd name="connsiteX226" fmla="*/ 3670252 w 7467600"/>
              <a:gd name="connsiteY226" fmla="*/ 3622798 h 6858000"/>
              <a:gd name="connsiteX227" fmla="*/ 3817258 w 7467600"/>
              <a:gd name="connsiteY227" fmla="*/ 3723577 h 6858000"/>
              <a:gd name="connsiteX228" fmla="*/ 4000461 w 7467600"/>
              <a:gd name="connsiteY228" fmla="*/ 3855966 h 6858000"/>
              <a:gd name="connsiteX229" fmla="*/ 4088180 w 7467600"/>
              <a:gd name="connsiteY229" fmla="*/ 3929774 h 6858000"/>
              <a:gd name="connsiteX230" fmla="*/ 4184555 w 7467600"/>
              <a:gd name="connsiteY230" fmla="*/ 4010683 h 6858000"/>
              <a:gd name="connsiteX231" fmla="*/ 4399563 w 7467600"/>
              <a:gd name="connsiteY231" fmla="*/ 4158106 h 6858000"/>
              <a:gd name="connsiteX232" fmla="*/ 4684469 w 7467600"/>
              <a:gd name="connsiteY232" fmla="*/ 4364680 h 6858000"/>
              <a:gd name="connsiteX233" fmla="*/ 4690271 w 7467600"/>
              <a:gd name="connsiteY233" fmla="*/ 4370034 h 6858000"/>
              <a:gd name="connsiteX234" fmla="*/ 4136093 w 7467600"/>
              <a:gd name="connsiteY234" fmla="*/ 3858466 h 6858000"/>
              <a:gd name="connsiteX235" fmla="*/ 3670252 w 7467600"/>
              <a:gd name="connsiteY235" fmla="*/ 3622798 h 6858000"/>
              <a:gd name="connsiteX236" fmla="*/ 4440129 w 7467600"/>
              <a:gd name="connsiteY236" fmla="*/ 3448571 h 6858000"/>
              <a:gd name="connsiteX237" fmla="*/ 4856525 w 7467600"/>
              <a:gd name="connsiteY237" fmla="*/ 3915351 h 6858000"/>
              <a:gd name="connsiteX238" fmla="*/ 5059055 w 7467600"/>
              <a:gd name="connsiteY238" fmla="*/ 4108918 h 6858000"/>
              <a:gd name="connsiteX239" fmla="*/ 5290070 w 7467600"/>
              <a:gd name="connsiteY239" fmla="*/ 4263619 h 6858000"/>
              <a:gd name="connsiteX240" fmla="*/ 4834991 w 7467600"/>
              <a:gd name="connsiteY240" fmla="*/ 3830985 h 6858000"/>
              <a:gd name="connsiteX241" fmla="*/ 4440129 w 7467600"/>
              <a:gd name="connsiteY241" fmla="*/ 3448571 h 6858000"/>
              <a:gd name="connsiteX242" fmla="*/ 4441737 w 7467600"/>
              <a:gd name="connsiteY242" fmla="*/ 3399734 h 6858000"/>
              <a:gd name="connsiteX243" fmla="*/ 4431236 w 7467600"/>
              <a:gd name="connsiteY243" fmla="*/ 3400954 h 6858000"/>
              <a:gd name="connsiteX244" fmla="*/ 4557150 w 7467600"/>
              <a:gd name="connsiteY244" fmla="*/ 3510023 h 6858000"/>
              <a:gd name="connsiteX245" fmla="*/ 4856936 w 7467600"/>
              <a:gd name="connsiteY245" fmla="*/ 3809146 h 6858000"/>
              <a:gd name="connsiteX246" fmla="*/ 5111996 w 7467600"/>
              <a:gd name="connsiteY246" fmla="*/ 4065759 h 6858000"/>
              <a:gd name="connsiteX247" fmla="*/ 5388878 w 7467600"/>
              <a:gd name="connsiteY247" fmla="*/ 4300185 h 6858000"/>
              <a:gd name="connsiteX248" fmla="*/ 5425556 w 7467600"/>
              <a:gd name="connsiteY248" fmla="*/ 4308967 h 6858000"/>
              <a:gd name="connsiteX249" fmla="*/ 4943646 w 7467600"/>
              <a:gd name="connsiteY249" fmla="*/ 3822916 h 6858000"/>
              <a:gd name="connsiteX250" fmla="*/ 4594837 w 7467600"/>
              <a:gd name="connsiteY250" fmla="*/ 3532274 h 6858000"/>
              <a:gd name="connsiteX251" fmla="*/ 4441737 w 7467600"/>
              <a:gd name="connsiteY251" fmla="*/ 3399734 h 6858000"/>
              <a:gd name="connsiteX252" fmla="*/ 5425834 w 7467600"/>
              <a:gd name="connsiteY252" fmla="*/ 3162785 h 6858000"/>
              <a:gd name="connsiteX253" fmla="*/ 5401644 w 7467600"/>
              <a:gd name="connsiteY253" fmla="*/ 3617847 h 6858000"/>
              <a:gd name="connsiteX254" fmla="*/ 5467256 w 7467600"/>
              <a:gd name="connsiteY254" fmla="*/ 4175494 h 6858000"/>
              <a:gd name="connsiteX255" fmla="*/ 5448069 w 7467600"/>
              <a:gd name="connsiteY255" fmla="*/ 3567554 h 6858000"/>
              <a:gd name="connsiteX256" fmla="*/ 5425834 w 7467600"/>
              <a:gd name="connsiteY256" fmla="*/ 3162785 h 6858000"/>
              <a:gd name="connsiteX257" fmla="*/ 1318687 w 7467600"/>
              <a:gd name="connsiteY257" fmla="*/ 3113840 h 6858000"/>
              <a:gd name="connsiteX258" fmla="*/ 1066793 w 7467600"/>
              <a:gd name="connsiteY258" fmla="*/ 3212171 h 6858000"/>
              <a:gd name="connsiteX259" fmla="*/ 993319 w 7467600"/>
              <a:gd name="connsiteY259" fmla="*/ 3247648 h 6858000"/>
              <a:gd name="connsiteX260" fmla="*/ 853081 w 7467600"/>
              <a:gd name="connsiteY260" fmla="*/ 3312410 h 6858000"/>
              <a:gd name="connsiteX261" fmla="*/ 805957 w 7467600"/>
              <a:gd name="connsiteY261" fmla="*/ 3330443 h 6858000"/>
              <a:gd name="connsiteX262" fmla="*/ 1318687 w 7467600"/>
              <a:gd name="connsiteY262" fmla="*/ 3113840 h 6858000"/>
              <a:gd name="connsiteX263" fmla="*/ 5453702 w 7467600"/>
              <a:gd name="connsiteY263" fmla="*/ 3090882 h 6858000"/>
              <a:gd name="connsiteX264" fmla="*/ 5480135 w 7467600"/>
              <a:gd name="connsiteY264" fmla="*/ 3565802 h 6858000"/>
              <a:gd name="connsiteX265" fmla="*/ 5499023 w 7467600"/>
              <a:gd name="connsiteY265" fmla="*/ 4166310 h 6858000"/>
              <a:gd name="connsiteX266" fmla="*/ 5547022 w 7467600"/>
              <a:gd name="connsiteY266" fmla="*/ 3607838 h 6858000"/>
              <a:gd name="connsiteX267" fmla="*/ 5515964 w 7467600"/>
              <a:gd name="connsiteY267" fmla="*/ 3378541 h 6858000"/>
              <a:gd name="connsiteX268" fmla="*/ 5453702 w 7467600"/>
              <a:gd name="connsiteY268" fmla="*/ 3090882 h 6858000"/>
              <a:gd name="connsiteX269" fmla="*/ 1238695 w 7467600"/>
              <a:gd name="connsiteY269" fmla="*/ 3076820 h 6858000"/>
              <a:gd name="connsiteX270" fmla="*/ 716371 w 7467600"/>
              <a:gd name="connsiteY270" fmla="*/ 3293249 h 6858000"/>
              <a:gd name="connsiteX271" fmla="*/ 579522 w 7467600"/>
              <a:gd name="connsiteY271" fmla="*/ 3371759 h 6858000"/>
              <a:gd name="connsiteX272" fmla="*/ 600288 w 7467600"/>
              <a:gd name="connsiteY272" fmla="*/ 3365555 h 6858000"/>
              <a:gd name="connsiteX273" fmla="*/ 840692 w 7467600"/>
              <a:gd name="connsiteY273" fmla="*/ 3284921 h 6858000"/>
              <a:gd name="connsiteX274" fmla="*/ 979248 w 7467600"/>
              <a:gd name="connsiteY274" fmla="*/ 3221003 h 6858000"/>
              <a:gd name="connsiteX275" fmla="*/ 1053282 w 7467600"/>
              <a:gd name="connsiteY275" fmla="*/ 3185247 h 6858000"/>
              <a:gd name="connsiteX276" fmla="*/ 1320603 w 7467600"/>
              <a:gd name="connsiteY276" fmla="*/ 3081281 h 6858000"/>
              <a:gd name="connsiteX277" fmla="*/ 1238695 w 7467600"/>
              <a:gd name="connsiteY277" fmla="*/ 3076820 h 6858000"/>
              <a:gd name="connsiteX278" fmla="*/ 5425627 w 7467600"/>
              <a:gd name="connsiteY278" fmla="*/ 2954192 h 6858000"/>
              <a:gd name="connsiteX279" fmla="*/ 5470770 w 7467600"/>
              <a:gd name="connsiteY279" fmla="*/ 3005435 h 6858000"/>
              <a:gd name="connsiteX280" fmla="*/ 5519779 w 7467600"/>
              <a:gd name="connsiteY280" fmla="*/ 4359223 h 6858000"/>
              <a:gd name="connsiteX281" fmla="*/ 5520293 w 7467600"/>
              <a:gd name="connsiteY281" fmla="*/ 4360602 h 6858000"/>
              <a:gd name="connsiteX282" fmla="*/ 5767221 w 7467600"/>
              <a:gd name="connsiteY282" fmla="*/ 4665564 h 6858000"/>
              <a:gd name="connsiteX283" fmla="*/ 6937169 w 7467600"/>
              <a:gd name="connsiteY283" fmla="*/ 4815941 h 6858000"/>
              <a:gd name="connsiteX284" fmla="*/ 6953922 w 7467600"/>
              <a:gd name="connsiteY284" fmla="*/ 4890068 h 6858000"/>
              <a:gd name="connsiteX285" fmla="*/ 6071359 w 7467600"/>
              <a:gd name="connsiteY285" fmla="*/ 4770770 h 6858000"/>
              <a:gd name="connsiteX286" fmla="*/ 6038839 w 7467600"/>
              <a:gd name="connsiteY286" fmla="*/ 4764474 h 6858000"/>
              <a:gd name="connsiteX287" fmla="*/ 6038706 w 7467600"/>
              <a:gd name="connsiteY287" fmla="*/ 4763847 h 6858000"/>
              <a:gd name="connsiteX288" fmla="*/ 6037784 w 7467600"/>
              <a:gd name="connsiteY288" fmla="*/ 4764270 h 6858000"/>
              <a:gd name="connsiteX289" fmla="*/ 6038839 w 7467600"/>
              <a:gd name="connsiteY289" fmla="*/ 4764474 h 6858000"/>
              <a:gd name="connsiteX290" fmla="*/ 6040338 w 7467600"/>
              <a:gd name="connsiteY290" fmla="*/ 4771418 h 6858000"/>
              <a:gd name="connsiteX291" fmla="*/ 6024488 w 7467600"/>
              <a:gd name="connsiteY291" fmla="*/ 4809903 h 6858000"/>
              <a:gd name="connsiteX292" fmla="*/ 5599771 w 7467600"/>
              <a:gd name="connsiteY292" fmla="*/ 5509652 h 6858000"/>
              <a:gd name="connsiteX293" fmla="*/ 5548843 w 7467600"/>
              <a:gd name="connsiteY293" fmla="*/ 5563845 h 6858000"/>
              <a:gd name="connsiteX294" fmla="*/ 5940952 w 7467600"/>
              <a:gd name="connsiteY294" fmla="*/ 6250028 h 6858000"/>
              <a:gd name="connsiteX295" fmla="*/ 6043441 w 7467600"/>
              <a:gd name="connsiteY295" fmla="*/ 6665847 h 6858000"/>
              <a:gd name="connsiteX296" fmla="*/ 6093432 w 7467600"/>
              <a:gd name="connsiteY296" fmla="*/ 6858000 h 6858000"/>
              <a:gd name="connsiteX297" fmla="*/ 6034344 w 7467600"/>
              <a:gd name="connsiteY297" fmla="*/ 6858000 h 6858000"/>
              <a:gd name="connsiteX298" fmla="*/ 6026679 w 7467600"/>
              <a:gd name="connsiteY298" fmla="*/ 6836959 h 6858000"/>
              <a:gd name="connsiteX299" fmla="*/ 5800441 w 7467600"/>
              <a:gd name="connsiteY299" fmla="*/ 6335286 h 6858000"/>
              <a:gd name="connsiteX300" fmla="*/ 5526562 w 7467600"/>
              <a:gd name="connsiteY300" fmla="*/ 5705388 h 6858000"/>
              <a:gd name="connsiteX301" fmla="*/ 5519640 w 7467600"/>
              <a:gd name="connsiteY301" fmla="*/ 5683774 h 6858000"/>
              <a:gd name="connsiteX302" fmla="*/ 5844559 w 7467600"/>
              <a:gd name="connsiteY302" fmla="*/ 6553349 h 6858000"/>
              <a:gd name="connsiteX303" fmla="*/ 5975994 w 7467600"/>
              <a:gd name="connsiteY303" fmla="*/ 6858000 h 6858000"/>
              <a:gd name="connsiteX304" fmla="*/ 5898547 w 7467600"/>
              <a:gd name="connsiteY304" fmla="*/ 6858000 h 6858000"/>
              <a:gd name="connsiteX305" fmla="*/ 5682041 w 7467600"/>
              <a:gd name="connsiteY305" fmla="*/ 6355860 h 6858000"/>
              <a:gd name="connsiteX306" fmla="*/ 5461758 w 7467600"/>
              <a:gd name="connsiteY306" fmla="*/ 5820220 h 6858000"/>
              <a:gd name="connsiteX307" fmla="*/ 5237282 w 7467600"/>
              <a:gd name="connsiteY307" fmla="*/ 6579086 h 6858000"/>
              <a:gd name="connsiteX308" fmla="*/ 5115009 w 7467600"/>
              <a:gd name="connsiteY308" fmla="*/ 6858000 h 6858000"/>
              <a:gd name="connsiteX309" fmla="*/ 5028074 w 7467600"/>
              <a:gd name="connsiteY309" fmla="*/ 6858000 h 6858000"/>
              <a:gd name="connsiteX310" fmla="*/ 5079508 w 7467600"/>
              <a:gd name="connsiteY310" fmla="*/ 6749074 h 6858000"/>
              <a:gd name="connsiteX311" fmla="*/ 5371846 w 7467600"/>
              <a:gd name="connsiteY311" fmla="*/ 5924413 h 6858000"/>
              <a:gd name="connsiteX312" fmla="*/ 5270512 w 7467600"/>
              <a:gd name="connsiteY312" fmla="*/ 6138975 h 6858000"/>
              <a:gd name="connsiteX313" fmla="*/ 5062409 w 7467600"/>
              <a:gd name="connsiteY313" fmla="*/ 6653544 h 6858000"/>
              <a:gd name="connsiteX314" fmla="*/ 5036628 w 7467600"/>
              <a:gd name="connsiteY314" fmla="*/ 6754247 h 6858000"/>
              <a:gd name="connsiteX315" fmla="*/ 5009112 w 7467600"/>
              <a:gd name="connsiteY315" fmla="*/ 6858000 h 6858000"/>
              <a:gd name="connsiteX316" fmla="*/ 4976679 w 7467600"/>
              <a:gd name="connsiteY316" fmla="*/ 6858000 h 6858000"/>
              <a:gd name="connsiteX317" fmla="*/ 5006537 w 7467600"/>
              <a:gd name="connsiteY317" fmla="*/ 6747068 h 6858000"/>
              <a:gd name="connsiteX318" fmla="*/ 5032723 w 7467600"/>
              <a:gd name="connsiteY318" fmla="*/ 6644957 h 6858000"/>
              <a:gd name="connsiteX319" fmla="*/ 5242949 w 7467600"/>
              <a:gd name="connsiteY319" fmla="*/ 6125175 h 6858000"/>
              <a:gd name="connsiteX320" fmla="*/ 5286321 w 7467600"/>
              <a:gd name="connsiteY320" fmla="*/ 6033555 h 6858000"/>
              <a:gd name="connsiteX321" fmla="*/ 5008210 w 7467600"/>
              <a:gd name="connsiteY321" fmla="*/ 6649194 h 6858000"/>
              <a:gd name="connsiteX322" fmla="*/ 4986321 w 7467600"/>
              <a:gd name="connsiteY322" fmla="*/ 6765687 h 6858000"/>
              <a:gd name="connsiteX323" fmla="*/ 4973474 w 7467600"/>
              <a:gd name="connsiteY323" fmla="*/ 6858000 h 6858000"/>
              <a:gd name="connsiteX324" fmla="*/ 4907178 w 7467600"/>
              <a:gd name="connsiteY324" fmla="*/ 6858000 h 6858000"/>
              <a:gd name="connsiteX325" fmla="*/ 4910810 w 7467600"/>
              <a:gd name="connsiteY325" fmla="*/ 6829660 h 6858000"/>
              <a:gd name="connsiteX326" fmla="*/ 4987461 w 7467600"/>
              <a:gd name="connsiteY326" fmla="*/ 6432994 h 6858000"/>
              <a:gd name="connsiteX327" fmla="*/ 5179262 w 7467600"/>
              <a:gd name="connsiteY327" fmla="*/ 6035044 h 6858000"/>
              <a:gd name="connsiteX328" fmla="*/ 4689678 w 7467600"/>
              <a:gd name="connsiteY328" fmla="*/ 6440241 h 6858000"/>
              <a:gd name="connsiteX329" fmla="*/ 4477543 w 7467600"/>
              <a:gd name="connsiteY329" fmla="*/ 6674836 h 6858000"/>
              <a:gd name="connsiteX330" fmla="*/ 4329957 w 7467600"/>
              <a:gd name="connsiteY330" fmla="*/ 6858000 h 6858000"/>
              <a:gd name="connsiteX331" fmla="*/ 4218595 w 7467600"/>
              <a:gd name="connsiteY331" fmla="*/ 6858000 h 6858000"/>
              <a:gd name="connsiteX332" fmla="*/ 4368888 w 7467600"/>
              <a:gd name="connsiteY332" fmla="*/ 6668412 h 6858000"/>
              <a:gd name="connsiteX333" fmla="*/ 4563091 w 7467600"/>
              <a:gd name="connsiteY333" fmla="*/ 6442508 h 6858000"/>
              <a:gd name="connsiteX334" fmla="*/ 5387324 w 7467600"/>
              <a:gd name="connsiteY334" fmla="*/ 5705830 h 6858000"/>
              <a:gd name="connsiteX335" fmla="*/ 5073620 w 7467600"/>
              <a:gd name="connsiteY335" fmla="*/ 5955437 h 6858000"/>
              <a:gd name="connsiteX336" fmla="*/ 4689789 w 7467600"/>
              <a:gd name="connsiteY336" fmla="*/ 6268382 h 6858000"/>
              <a:gd name="connsiteX337" fmla="*/ 4418722 w 7467600"/>
              <a:gd name="connsiteY337" fmla="*/ 6570886 h 6858000"/>
              <a:gd name="connsiteX338" fmla="*/ 4214944 w 7467600"/>
              <a:gd name="connsiteY338" fmla="*/ 6858000 h 6858000"/>
              <a:gd name="connsiteX339" fmla="*/ 4177898 w 7467600"/>
              <a:gd name="connsiteY339" fmla="*/ 6858000 h 6858000"/>
              <a:gd name="connsiteX340" fmla="*/ 4391597 w 7467600"/>
              <a:gd name="connsiteY340" fmla="*/ 6556370 h 6858000"/>
              <a:gd name="connsiteX341" fmla="*/ 4668889 w 7467600"/>
              <a:gd name="connsiteY341" fmla="*/ 6246399 h 6858000"/>
              <a:gd name="connsiteX342" fmla="*/ 5055427 w 7467600"/>
              <a:gd name="connsiteY342" fmla="*/ 5931476 h 6858000"/>
              <a:gd name="connsiteX343" fmla="*/ 5371814 w 7467600"/>
              <a:gd name="connsiteY343" fmla="*/ 5678975 h 6858000"/>
              <a:gd name="connsiteX344" fmla="*/ 4987918 w 7467600"/>
              <a:gd name="connsiteY344" fmla="*/ 5838701 h 6858000"/>
              <a:gd name="connsiteX345" fmla="*/ 4317146 w 7467600"/>
              <a:gd name="connsiteY345" fmla="*/ 6587716 h 6858000"/>
              <a:gd name="connsiteX346" fmla="*/ 4171627 w 7467600"/>
              <a:gd name="connsiteY346" fmla="*/ 6858000 h 6858000"/>
              <a:gd name="connsiteX347" fmla="*/ 4081585 w 7467600"/>
              <a:gd name="connsiteY347" fmla="*/ 6858000 h 6858000"/>
              <a:gd name="connsiteX348" fmla="*/ 4238603 w 7467600"/>
              <a:gd name="connsiteY348" fmla="*/ 6559341 h 6858000"/>
              <a:gd name="connsiteX349" fmla="*/ 4778333 w 7467600"/>
              <a:gd name="connsiteY349" fmla="*/ 5873626 h 6858000"/>
              <a:gd name="connsiteX350" fmla="*/ 5414185 w 7467600"/>
              <a:gd name="connsiteY350" fmla="*/ 5573882 h 6858000"/>
              <a:gd name="connsiteX351" fmla="*/ 5959648 w 7467600"/>
              <a:gd name="connsiteY351" fmla="*/ 4760797 h 6858000"/>
              <a:gd name="connsiteX352" fmla="*/ 5355019 w 7467600"/>
              <a:gd name="connsiteY352" fmla="*/ 4734672 h 6858000"/>
              <a:gd name="connsiteX353" fmla="*/ 5083565 w 7467600"/>
              <a:gd name="connsiteY353" fmla="*/ 5179121 h 6858000"/>
              <a:gd name="connsiteX354" fmla="*/ 4713577 w 7467600"/>
              <a:gd name="connsiteY354" fmla="*/ 5616803 h 6858000"/>
              <a:gd name="connsiteX355" fmla="*/ 3989559 w 7467600"/>
              <a:gd name="connsiteY355" fmla="*/ 6145945 h 6858000"/>
              <a:gd name="connsiteX356" fmla="*/ 3939824 w 7467600"/>
              <a:gd name="connsiteY356" fmla="*/ 6066900 h 6858000"/>
              <a:gd name="connsiteX357" fmla="*/ 4584537 w 7467600"/>
              <a:gd name="connsiteY357" fmla="*/ 5324826 h 6858000"/>
              <a:gd name="connsiteX358" fmla="*/ 5037105 w 7467600"/>
              <a:gd name="connsiteY358" fmla="*/ 5088765 h 6858000"/>
              <a:gd name="connsiteX359" fmla="*/ 5039930 w 7467600"/>
              <a:gd name="connsiteY359" fmla="*/ 5089585 h 6858000"/>
              <a:gd name="connsiteX360" fmla="*/ 5263764 w 7467600"/>
              <a:gd name="connsiteY360" fmla="*/ 4735525 h 6858000"/>
              <a:gd name="connsiteX361" fmla="*/ 4086300 w 7467600"/>
              <a:gd name="connsiteY361" fmla="*/ 4884599 h 6858000"/>
              <a:gd name="connsiteX362" fmla="*/ 4085485 w 7467600"/>
              <a:gd name="connsiteY362" fmla="*/ 4899070 h 6858000"/>
              <a:gd name="connsiteX363" fmla="*/ 3871915 w 7467600"/>
              <a:gd name="connsiteY363" fmla="*/ 5253645 h 6858000"/>
              <a:gd name="connsiteX364" fmla="*/ 3799374 w 7467600"/>
              <a:gd name="connsiteY364" fmla="*/ 5466127 h 6858000"/>
              <a:gd name="connsiteX365" fmla="*/ 3498850 w 7467600"/>
              <a:gd name="connsiteY365" fmla="*/ 6661888 h 6858000"/>
              <a:gd name="connsiteX366" fmla="*/ 3399216 w 7467600"/>
              <a:gd name="connsiteY366" fmla="*/ 6858000 h 6858000"/>
              <a:gd name="connsiteX367" fmla="*/ 3303688 w 7467600"/>
              <a:gd name="connsiteY367" fmla="*/ 6858000 h 6858000"/>
              <a:gd name="connsiteX368" fmla="*/ 3391774 w 7467600"/>
              <a:gd name="connsiteY368" fmla="*/ 6697181 h 6858000"/>
              <a:gd name="connsiteX369" fmla="*/ 3735540 w 7467600"/>
              <a:gd name="connsiteY369" fmla="*/ 5546923 h 6858000"/>
              <a:gd name="connsiteX370" fmla="*/ 3729438 w 7467600"/>
              <a:gd name="connsiteY370" fmla="*/ 5569058 h 6858000"/>
              <a:gd name="connsiteX371" fmla="*/ 3707782 w 7467600"/>
              <a:gd name="connsiteY371" fmla="*/ 5644908 h 6858000"/>
              <a:gd name="connsiteX372" fmla="*/ 3583827 w 7467600"/>
              <a:gd name="connsiteY372" fmla="*/ 6039215 h 6858000"/>
              <a:gd name="connsiteX373" fmla="*/ 3547861 w 7467600"/>
              <a:gd name="connsiteY373" fmla="*/ 6129609 h 6858000"/>
              <a:gd name="connsiteX374" fmla="*/ 3490905 w 7467600"/>
              <a:gd name="connsiteY374" fmla="*/ 6277660 h 6858000"/>
              <a:gd name="connsiteX375" fmla="*/ 3455859 w 7467600"/>
              <a:gd name="connsiteY375" fmla="*/ 6391301 h 6858000"/>
              <a:gd name="connsiteX376" fmla="*/ 3429112 w 7467600"/>
              <a:gd name="connsiteY376" fmla="*/ 6479469 h 6858000"/>
              <a:gd name="connsiteX377" fmla="*/ 3304862 w 7467600"/>
              <a:gd name="connsiteY377" fmla="*/ 6796476 h 6858000"/>
              <a:gd name="connsiteX378" fmla="*/ 3276071 w 7467600"/>
              <a:gd name="connsiteY378" fmla="*/ 6858000 h 6858000"/>
              <a:gd name="connsiteX379" fmla="*/ 3240805 w 7467600"/>
              <a:gd name="connsiteY379" fmla="*/ 6858000 h 6858000"/>
              <a:gd name="connsiteX380" fmla="*/ 3275917 w 7467600"/>
              <a:gd name="connsiteY380" fmla="*/ 6783192 h 6858000"/>
              <a:gd name="connsiteX381" fmla="*/ 3399358 w 7467600"/>
              <a:gd name="connsiteY381" fmla="*/ 6469011 h 6858000"/>
              <a:gd name="connsiteX382" fmla="*/ 3425650 w 7467600"/>
              <a:gd name="connsiteY382" fmla="*/ 6381333 h 6858000"/>
              <a:gd name="connsiteX383" fmla="*/ 3460661 w 7467600"/>
              <a:gd name="connsiteY383" fmla="*/ 6266763 h 6858000"/>
              <a:gd name="connsiteX384" fmla="*/ 3518021 w 7467600"/>
              <a:gd name="connsiteY384" fmla="*/ 6117298 h 6858000"/>
              <a:gd name="connsiteX385" fmla="*/ 3554035 w 7467600"/>
              <a:gd name="connsiteY385" fmla="*/ 6027832 h 6858000"/>
              <a:gd name="connsiteX386" fmla="*/ 3677174 w 7467600"/>
              <a:gd name="connsiteY386" fmla="*/ 5636351 h 6858000"/>
              <a:gd name="connsiteX387" fmla="*/ 3698819 w 7467600"/>
              <a:gd name="connsiteY387" fmla="*/ 5560503 h 6858000"/>
              <a:gd name="connsiteX388" fmla="*/ 3702094 w 7467600"/>
              <a:gd name="connsiteY388" fmla="*/ 5549194 h 6858000"/>
              <a:gd name="connsiteX389" fmla="*/ 3398355 w 7467600"/>
              <a:gd name="connsiteY389" fmla="*/ 6094603 h 6858000"/>
              <a:gd name="connsiteX390" fmla="*/ 3193941 w 7467600"/>
              <a:gd name="connsiteY390" fmla="*/ 6798775 h 6858000"/>
              <a:gd name="connsiteX391" fmla="*/ 3184140 w 7467600"/>
              <a:gd name="connsiteY391" fmla="*/ 6858000 h 6858000"/>
              <a:gd name="connsiteX392" fmla="*/ 3099978 w 7467600"/>
              <a:gd name="connsiteY392" fmla="*/ 6858000 h 6858000"/>
              <a:gd name="connsiteX393" fmla="*/ 3101556 w 7467600"/>
              <a:gd name="connsiteY393" fmla="*/ 6843337 h 6858000"/>
              <a:gd name="connsiteX394" fmla="*/ 3370162 w 7467600"/>
              <a:gd name="connsiteY394" fmla="*/ 5785550 h 6858000"/>
              <a:gd name="connsiteX395" fmla="*/ 3746477 w 7467600"/>
              <a:gd name="connsiteY395" fmla="*/ 5377889 h 6858000"/>
              <a:gd name="connsiteX396" fmla="*/ 3863399 w 7467600"/>
              <a:gd name="connsiteY396" fmla="*/ 5087257 h 6858000"/>
              <a:gd name="connsiteX397" fmla="*/ 3968712 w 7467600"/>
              <a:gd name="connsiteY397" fmla="*/ 4913989 h 6858000"/>
              <a:gd name="connsiteX398" fmla="*/ 2792390 w 7467600"/>
              <a:gd name="connsiteY398" fmla="*/ 5382974 h 6858000"/>
              <a:gd name="connsiteX399" fmla="*/ 2714982 w 7467600"/>
              <a:gd name="connsiteY399" fmla="*/ 5427051 h 6858000"/>
              <a:gd name="connsiteX400" fmla="*/ 2813361 w 7467600"/>
              <a:gd name="connsiteY400" fmla="*/ 6023912 h 6858000"/>
              <a:gd name="connsiteX401" fmla="*/ 2688430 w 7467600"/>
              <a:gd name="connsiteY401" fmla="*/ 6801564 h 6858000"/>
              <a:gd name="connsiteX402" fmla="*/ 2629626 w 7467600"/>
              <a:gd name="connsiteY402" fmla="*/ 6763394 h 6858000"/>
              <a:gd name="connsiteX403" fmla="*/ 2565328 w 7467600"/>
              <a:gd name="connsiteY403" fmla="*/ 5516399 h 6858000"/>
              <a:gd name="connsiteX404" fmla="*/ 1922999 w 7467600"/>
              <a:gd name="connsiteY404" fmla="*/ 5980343 h 6858000"/>
              <a:gd name="connsiteX405" fmla="*/ 1950261 w 7467600"/>
              <a:gd name="connsiteY405" fmla="*/ 6405858 h 6858000"/>
              <a:gd name="connsiteX406" fmla="*/ 2365554 w 7467600"/>
              <a:gd name="connsiteY406" fmla="*/ 6759107 h 6858000"/>
              <a:gd name="connsiteX407" fmla="*/ 2424142 w 7467600"/>
              <a:gd name="connsiteY407" fmla="*/ 6858000 h 6858000"/>
              <a:gd name="connsiteX408" fmla="*/ 2395994 w 7467600"/>
              <a:gd name="connsiteY408" fmla="*/ 6858000 h 6858000"/>
              <a:gd name="connsiteX409" fmla="*/ 2392863 w 7467600"/>
              <a:gd name="connsiteY409" fmla="*/ 6852964 h 6858000"/>
              <a:gd name="connsiteX410" fmla="*/ 2017589 w 7467600"/>
              <a:gd name="connsiteY410" fmla="*/ 6493982 h 6858000"/>
              <a:gd name="connsiteX411" fmla="*/ 2147336 w 7467600"/>
              <a:gd name="connsiteY411" fmla="*/ 6594052 h 6858000"/>
              <a:gd name="connsiteX412" fmla="*/ 2207047 w 7467600"/>
              <a:gd name="connsiteY412" fmla="*/ 6654540 h 6858000"/>
              <a:gd name="connsiteX413" fmla="*/ 2299106 w 7467600"/>
              <a:gd name="connsiteY413" fmla="*/ 6778931 h 6858000"/>
              <a:gd name="connsiteX414" fmla="*/ 2314430 w 7467600"/>
              <a:gd name="connsiteY414" fmla="*/ 6801144 h 6858000"/>
              <a:gd name="connsiteX415" fmla="*/ 2352406 w 7467600"/>
              <a:gd name="connsiteY415" fmla="*/ 6858000 h 6858000"/>
              <a:gd name="connsiteX416" fmla="*/ 2314492 w 7467600"/>
              <a:gd name="connsiteY416" fmla="*/ 6858000 h 6858000"/>
              <a:gd name="connsiteX417" fmla="*/ 2288095 w 7467600"/>
              <a:gd name="connsiteY417" fmla="*/ 6818030 h 6858000"/>
              <a:gd name="connsiteX418" fmla="*/ 2272768 w 7467600"/>
              <a:gd name="connsiteY418" fmla="*/ 6795822 h 6858000"/>
              <a:gd name="connsiteX419" fmla="*/ 2182715 w 7467600"/>
              <a:gd name="connsiteY419" fmla="*/ 6675071 h 6858000"/>
              <a:gd name="connsiteX420" fmla="*/ 2032061 w 7467600"/>
              <a:gd name="connsiteY420" fmla="*/ 6541380 h 6858000"/>
              <a:gd name="connsiteX421" fmla="*/ 2257220 w 7467600"/>
              <a:gd name="connsiteY421" fmla="*/ 6826257 h 6858000"/>
              <a:gd name="connsiteX422" fmla="*/ 2281324 w 7467600"/>
              <a:gd name="connsiteY422" fmla="*/ 6858000 h 6858000"/>
              <a:gd name="connsiteX423" fmla="*/ 2242860 w 7467600"/>
              <a:gd name="connsiteY423" fmla="*/ 6858000 h 6858000"/>
              <a:gd name="connsiteX424" fmla="*/ 2232818 w 7467600"/>
              <a:gd name="connsiteY424" fmla="*/ 6844926 h 6858000"/>
              <a:gd name="connsiteX425" fmla="*/ 1990172 w 7467600"/>
              <a:gd name="connsiteY425" fmla="*/ 6542121 h 6858000"/>
              <a:gd name="connsiteX426" fmla="*/ 2124090 w 7467600"/>
              <a:gd name="connsiteY426" fmla="*/ 6761017 h 6858000"/>
              <a:gd name="connsiteX427" fmla="*/ 2200380 w 7467600"/>
              <a:gd name="connsiteY427" fmla="*/ 6858000 h 6858000"/>
              <a:gd name="connsiteX428" fmla="*/ 2147507 w 7467600"/>
              <a:gd name="connsiteY428" fmla="*/ 6858000 h 6858000"/>
              <a:gd name="connsiteX429" fmla="*/ 2070668 w 7467600"/>
              <a:gd name="connsiteY429" fmla="*/ 6761520 h 6858000"/>
              <a:gd name="connsiteX430" fmla="*/ 1975142 w 7467600"/>
              <a:gd name="connsiteY430" fmla="*/ 6585570 h 6858000"/>
              <a:gd name="connsiteX431" fmla="*/ 2050035 w 7467600"/>
              <a:gd name="connsiteY431" fmla="*/ 6813345 h 6858000"/>
              <a:gd name="connsiteX432" fmla="*/ 2063025 w 7467600"/>
              <a:gd name="connsiteY432" fmla="*/ 6858000 h 6858000"/>
              <a:gd name="connsiteX433" fmla="*/ 2021675 w 7467600"/>
              <a:gd name="connsiteY433" fmla="*/ 6858000 h 6858000"/>
              <a:gd name="connsiteX434" fmla="*/ 2019308 w 7467600"/>
              <a:gd name="connsiteY434" fmla="*/ 6847118 h 6858000"/>
              <a:gd name="connsiteX435" fmla="*/ 1938835 w 7467600"/>
              <a:gd name="connsiteY435" fmla="*/ 6551160 h 6858000"/>
              <a:gd name="connsiteX436" fmla="*/ 1953230 w 7467600"/>
              <a:gd name="connsiteY436" fmla="*/ 6759699 h 6858000"/>
              <a:gd name="connsiteX437" fmla="*/ 1956763 w 7467600"/>
              <a:gd name="connsiteY437" fmla="*/ 6778191 h 6858000"/>
              <a:gd name="connsiteX438" fmla="*/ 1967925 w 7467600"/>
              <a:gd name="connsiteY438" fmla="*/ 6858000 h 6858000"/>
              <a:gd name="connsiteX439" fmla="*/ 1936622 w 7467600"/>
              <a:gd name="connsiteY439" fmla="*/ 6858000 h 6858000"/>
              <a:gd name="connsiteX440" fmla="*/ 1926261 w 7467600"/>
              <a:gd name="connsiteY440" fmla="*/ 6784064 h 6858000"/>
              <a:gd name="connsiteX441" fmla="*/ 1922724 w 7467600"/>
              <a:gd name="connsiteY441" fmla="*/ 6765577 h 6858000"/>
              <a:gd name="connsiteX442" fmla="*/ 1904650 w 7467600"/>
              <a:gd name="connsiteY442" fmla="*/ 6639616 h 6858000"/>
              <a:gd name="connsiteX443" fmla="*/ 1885273 w 7467600"/>
              <a:gd name="connsiteY443" fmla="*/ 6858000 h 6858000"/>
              <a:gd name="connsiteX444" fmla="*/ 1854363 w 7467600"/>
              <a:gd name="connsiteY444" fmla="*/ 6858000 h 6858000"/>
              <a:gd name="connsiteX445" fmla="*/ 1880391 w 7467600"/>
              <a:gd name="connsiteY445" fmla="*/ 6603796 h 6858000"/>
              <a:gd name="connsiteX446" fmla="*/ 1818273 w 7467600"/>
              <a:gd name="connsiteY446" fmla="*/ 6715729 h 6858000"/>
              <a:gd name="connsiteX447" fmla="*/ 1794691 w 7467600"/>
              <a:gd name="connsiteY447" fmla="*/ 6843239 h 6858000"/>
              <a:gd name="connsiteX448" fmla="*/ 1794914 w 7467600"/>
              <a:gd name="connsiteY448" fmla="*/ 6858000 h 6858000"/>
              <a:gd name="connsiteX449" fmla="*/ 1746128 w 7467600"/>
              <a:gd name="connsiteY449" fmla="*/ 6858000 h 6858000"/>
              <a:gd name="connsiteX450" fmla="*/ 1753934 w 7467600"/>
              <a:gd name="connsiteY450" fmla="*/ 6724796 h 6858000"/>
              <a:gd name="connsiteX451" fmla="*/ 1792053 w 7467600"/>
              <a:gd name="connsiteY451" fmla="*/ 6572396 h 6858000"/>
              <a:gd name="connsiteX452" fmla="*/ 1862248 w 7467600"/>
              <a:gd name="connsiteY452" fmla="*/ 6266397 h 6858000"/>
              <a:gd name="connsiteX453" fmla="*/ 1862250 w 7467600"/>
              <a:gd name="connsiteY453" fmla="*/ 6033531 h 6858000"/>
              <a:gd name="connsiteX454" fmla="*/ 1211999 w 7467600"/>
              <a:gd name="connsiteY454" fmla="*/ 6683610 h 6858000"/>
              <a:gd name="connsiteX455" fmla="*/ 1213266 w 7467600"/>
              <a:gd name="connsiteY455" fmla="*/ 6691947 h 6858000"/>
              <a:gd name="connsiteX456" fmla="*/ 1203370 w 7467600"/>
              <a:gd name="connsiteY456" fmla="*/ 6850676 h 6858000"/>
              <a:gd name="connsiteX457" fmla="*/ 1203671 w 7467600"/>
              <a:gd name="connsiteY457" fmla="*/ 6858000 h 6858000"/>
              <a:gd name="connsiteX458" fmla="*/ 1143180 w 7467600"/>
              <a:gd name="connsiteY458" fmla="*/ 6858000 h 6858000"/>
              <a:gd name="connsiteX459" fmla="*/ 1142176 w 7467600"/>
              <a:gd name="connsiteY459" fmla="*/ 6766045 h 6858000"/>
              <a:gd name="connsiteX460" fmla="*/ 1067484 w 7467600"/>
              <a:gd name="connsiteY460" fmla="*/ 6858000 h 6858000"/>
              <a:gd name="connsiteX461" fmla="*/ 953928 w 7467600"/>
              <a:gd name="connsiteY461" fmla="*/ 6858000 h 6858000"/>
              <a:gd name="connsiteX462" fmla="*/ 959715 w 7467600"/>
              <a:gd name="connsiteY462" fmla="*/ 6850185 h 6858000"/>
              <a:gd name="connsiteX463" fmla="*/ 1483788 w 7467600"/>
              <a:gd name="connsiteY463" fmla="*/ 6259174 h 6858000"/>
              <a:gd name="connsiteX464" fmla="*/ 1100671 w 7467600"/>
              <a:gd name="connsiteY464" fmla="*/ 6252137 h 6858000"/>
              <a:gd name="connsiteX465" fmla="*/ 1090144 w 7467600"/>
              <a:gd name="connsiteY465" fmla="*/ 6256748 h 6858000"/>
              <a:gd name="connsiteX466" fmla="*/ 1095872 w 7467600"/>
              <a:gd name="connsiteY466" fmla="*/ 6271892 h 6858000"/>
              <a:gd name="connsiteX467" fmla="*/ 262785 w 7467600"/>
              <a:gd name="connsiteY467" fmla="*/ 6845450 h 6858000"/>
              <a:gd name="connsiteX468" fmla="*/ 209968 w 7467600"/>
              <a:gd name="connsiteY468" fmla="*/ 6770713 h 6858000"/>
              <a:gd name="connsiteX469" fmla="*/ 873460 w 7467600"/>
              <a:gd name="connsiteY469" fmla="*/ 6253768 h 6858000"/>
              <a:gd name="connsiteX470" fmla="*/ 192686 w 7467600"/>
              <a:gd name="connsiteY470" fmla="*/ 5849257 h 6858000"/>
              <a:gd name="connsiteX471" fmla="*/ 4696 w 7467600"/>
              <a:gd name="connsiteY471" fmla="*/ 5697668 h 6858000"/>
              <a:gd name="connsiteX472" fmla="*/ 0 w 7467600"/>
              <a:gd name="connsiteY472" fmla="*/ 5689984 h 6858000"/>
              <a:gd name="connsiteX473" fmla="*/ 0 w 7467600"/>
              <a:gd name="connsiteY473" fmla="*/ 5513472 h 6858000"/>
              <a:gd name="connsiteX474" fmla="*/ 174101 w 7467600"/>
              <a:gd name="connsiteY474" fmla="*/ 5620277 h 6858000"/>
              <a:gd name="connsiteX475" fmla="*/ 891800 w 7467600"/>
              <a:gd name="connsiteY475" fmla="*/ 6036935 h 6858000"/>
              <a:gd name="connsiteX476" fmla="*/ 1072219 w 7467600"/>
              <a:gd name="connsiteY476" fmla="*/ 6169443 h 6858000"/>
              <a:gd name="connsiteX477" fmla="*/ 1074117 w 7467600"/>
              <a:gd name="connsiteY477" fmla="*/ 6170301 h 6858000"/>
              <a:gd name="connsiteX478" fmla="*/ 1083114 w 7467600"/>
              <a:gd name="connsiteY478" fmla="*/ 6174131 h 6858000"/>
              <a:gd name="connsiteX479" fmla="*/ 1543010 w 7467600"/>
              <a:gd name="connsiteY479" fmla="*/ 6191140 h 6858000"/>
              <a:gd name="connsiteX480" fmla="*/ 1551080 w 7467600"/>
              <a:gd name="connsiteY480" fmla="*/ 6195006 h 6858000"/>
              <a:gd name="connsiteX481" fmla="*/ 2345443 w 7467600"/>
              <a:gd name="connsiteY481" fmla="*/ 5549882 h 6858000"/>
              <a:gd name="connsiteX482" fmla="*/ 1721499 w 7467600"/>
              <a:gd name="connsiteY482" fmla="*/ 5599969 h 6858000"/>
              <a:gd name="connsiteX483" fmla="*/ 767716 w 7467600"/>
              <a:gd name="connsiteY483" fmla="*/ 5472768 h 6858000"/>
              <a:gd name="connsiteX484" fmla="*/ 722147 w 7467600"/>
              <a:gd name="connsiteY484" fmla="*/ 5393091 h 6858000"/>
              <a:gd name="connsiteX485" fmla="*/ 1485552 w 7467600"/>
              <a:gd name="connsiteY485" fmla="*/ 5313202 h 6858000"/>
              <a:gd name="connsiteX486" fmla="*/ 2143004 w 7467600"/>
              <a:gd name="connsiteY486" fmla="*/ 5402420 h 6858000"/>
              <a:gd name="connsiteX487" fmla="*/ 1933391 w 7467600"/>
              <a:gd name="connsiteY487" fmla="*/ 5156971 h 6858000"/>
              <a:gd name="connsiteX488" fmla="*/ 1827118 w 7467600"/>
              <a:gd name="connsiteY488" fmla="*/ 4968410 h 6858000"/>
              <a:gd name="connsiteX489" fmla="*/ 1837349 w 7467600"/>
              <a:gd name="connsiteY489" fmla="*/ 4956357 h 6858000"/>
              <a:gd name="connsiteX490" fmla="*/ 2162835 w 7467600"/>
              <a:gd name="connsiteY490" fmla="*/ 5187853 h 6858000"/>
              <a:gd name="connsiteX491" fmla="*/ 2257167 w 7467600"/>
              <a:gd name="connsiteY491" fmla="*/ 5462123 h 6858000"/>
              <a:gd name="connsiteX492" fmla="*/ 2261598 w 7467600"/>
              <a:gd name="connsiteY492" fmla="*/ 5467998 h 6858000"/>
              <a:gd name="connsiteX493" fmla="*/ 2437177 w 7467600"/>
              <a:gd name="connsiteY493" fmla="*/ 5479608 h 6858000"/>
              <a:gd name="connsiteX494" fmla="*/ 2445247 w 7467600"/>
              <a:gd name="connsiteY494" fmla="*/ 5483476 h 6858000"/>
              <a:gd name="connsiteX495" fmla="*/ 2743626 w 7467600"/>
              <a:gd name="connsiteY495" fmla="*/ 5304819 h 6858000"/>
              <a:gd name="connsiteX496" fmla="*/ 3048102 w 7467600"/>
              <a:gd name="connsiteY496" fmla="*/ 5150595 h 6858000"/>
              <a:gd name="connsiteX497" fmla="*/ 1799414 w 7467600"/>
              <a:gd name="connsiteY497" fmla="*/ 4694732 h 6858000"/>
              <a:gd name="connsiteX498" fmla="*/ 1771735 w 7467600"/>
              <a:gd name="connsiteY498" fmla="*/ 4619929 h 6858000"/>
              <a:gd name="connsiteX499" fmla="*/ 3104273 w 7467600"/>
              <a:gd name="connsiteY499" fmla="*/ 5076159 h 6858000"/>
              <a:gd name="connsiteX500" fmla="*/ 3113245 w 7467600"/>
              <a:gd name="connsiteY500" fmla="*/ 5090705 h 6858000"/>
              <a:gd name="connsiteX501" fmla="*/ 3126294 w 7467600"/>
              <a:gd name="connsiteY501" fmla="*/ 5114400 h 6858000"/>
              <a:gd name="connsiteX502" fmla="*/ 3937433 w 7467600"/>
              <a:gd name="connsiteY502" fmla="*/ 4830473 h 6858000"/>
              <a:gd name="connsiteX503" fmla="*/ 3590475 w 7467600"/>
              <a:gd name="connsiteY503" fmla="*/ 4597974 h 6858000"/>
              <a:gd name="connsiteX504" fmla="*/ 3100264 w 7467600"/>
              <a:gd name="connsiteY504" fmla="*/ 4579845 h 6858000"/>
              <a:gd name="connsiteX505" fmla="*/ 2183576 w 7467600"/>
              <a:gd name="connsiteY505" fmla="*/ 4227150 h 6858000"/>
              <a:gd name="connsiteX506" fmla="*/ 2151029 w 7467600"/>
              <a:gd name="connsiteY506" fmla="*/ 4146947 h 6858000"/>
              <a:gd name="connsiteX507" fmla="*/ 3563434 w 7467600"/>
              <a:gd name="connsiteY507" fmla="*/ 4469115 h 6858000"/>
              <a:gd name="connsiteX508" fmla="*/ 3177952 w 7467600"/>
              <a:gd name="connsiteY508" fmla="*/ 3657386 h 6858000"/>
              <a:gd name="connsiteX509" fmla="*/ 3189263 w 7467600"/>
              <a:gd name="connsiteY509" fmla="*/ 3625726 h 6858000"/>
              <a:gd name="connsiteX510" fmla="*/ 3560912 w 7467600"/>
              <a:gd name="connsiteY510" fmla="*/ 4079863 h 6858000"/>
              <a:gd name="connsiteX511" fmla="*/ 3626636 w 7467600"/>
              <a:gd name="connsiteY511" fmla="*/ 4512230 h 6858000"/>
              <a:gd name="connsiteX512" fmla="*/ 3653088 w 7467600"/>
              <a:gd name="connsiteY512" fmla="*/ 4521417 h 6858000"/>
              <a:gd name="connsiteX513" fmla="*/ 3988128 w 7467600"/>
              <a:gd name="connsiteY513" fmla="*/ 4817267 h 6858000"/>
              <a:gd name="connsiteX514" fmla="*/ 4830582 w 7467600"/>
              <a:gd name="connsiteY514" fmla="*/ 4676000 h 6858000"/>
              <a:gd name="connsiteX515" fmla="*/ 4830100 w 7467600"/>
              <a:gd name="connsiteY515" fmla="*/ 4675554 h 6858000"/>
              <a:gd name="connsiteX516" fmla="*/ 4036318 w 7467600"/>
              <a:gd name="connsiteY516" fmla="*/ 4147013 h 6858000"/>
              <a:gd name="connsiteX517" fmla="*/ 3432098 w 7467600"/>
              <a:gd name="connsiteY517" fmla="*/ 3537312 h 6858000"/>
              <a:gd name="connsiteX518" fmla="*/ 3446761 w 7467600"/>
              <a:gd name="connsiteY518" fmla="*/ 3461278 h 6858000"/>
              <a:gd name="connsiteX519" fmla="*/ 4419733 w 7467600"/>
              <a:gd name="connsiteY519" fmla="*/ 3963555 h 6858000"/>
              <a:gd name="connsiteX520" fmla="*/ 4781371 w 7467600"/>
              <a:gd name="connsiteY520" fmla="*/ 4458604 h 6858000"/>
              <a:gd name="connsiteX521" fmla="*/ 4780440 w 7467600"/>
              <a:gd name="connsiteY521" fmla="*/ 4470290 h 6858000"/>
              <a:gd name="connsiteX522" fmla="*/ 4898954 w 7467600"/>
              <a:gd name="connsiteY522" fmla="*/ 4662092 h 6858000"/>
              <a:gd name="connsiteX523" fmla="*/ 4900699 w 7467600"/>
              <a:gd name="connsiteY523" fmla="*/ 4670867 h 6858000"/>
              <a:gd name="connsiteX524" fmla="*/ 5714511 w 7467600"/>
              <a:gd name="connsiteY524" fmla="*/ 4663483 h 6858000"/>
              <a:gd name="connsiteX525" fmla="*/ 5464793 w 7467600"/>
              <a:gd name="connsiteY525" fmla="*/ 4393556 h 6858000"/>
              <a:gd name="connsiteX526" fmla="*/ 5461897 w 7467600"/>
              <a:gd name="connsiteY526" fmla="*/ 4390879 h 6858000"/>
              <a:gd name="connsiteX527" fmla="*/ 4294126 w 7467600"/>
              <a:gd name="connsiteY527" fmla="*/ 3303048 h 6858000"/>
              <a:gd name="connsiteX528" fmla="*/ 4305321 w 7467600"/>
              <a:gd name="connsiteY528" fmla="*/ 3256953 h 6858000"/>
              <a:gd name="connsiteX529" fmla="*/ 4949299 w 7467600"/>
              <a:gd name="connsiteY529" fmla="*/ 3766336 h 6858000"/>
              <a:gd name="connsiteX530" fmla="*/ 5291452 w 7467600"/>
              <a:gd name="connsiteY530" fmla="*/ 4076801 h 6858000"/>
              <a:gd name="connsiteX531" fmla="*/ 5434998 w 7467600"/>
              <a:gd name="connsiteY531" fmla="*/ 4254100 h 6858000"/>
              <a:gd name="connsiteX532" fmla="*/ 5351015 w 7467600"/>
              <a:gd name="connsiteY532" fmla="*/ 3760989 h 6858000"/>
              <a:gd name="connsiteX533" fmla="*/ 5413780 w 7467600"/>
              <a:gd name="connsiteY533" fmla="*/ 2966265 h 6858000"/>
              <a:gd name="connsiteX534" fmla="*/ 5425627 w 7467600"/>
              <a:gd name="connsiteY534" fmla="*/ 2954192 h 6858000"/>
              <a:gd name="connsiteX535" fmla="*/ 6604735 w 7467600"/>
              <a:gd name="connsiteY535" fmla="*/ 2041381 h 6858000"/>
              <a:gd name="connsiteX536" fmla="*/ 7204487 w 7467600"/>
              <a:gd name="connsiteY536" fmla="*/ 2742112 h 6858000"/>
              <a:gd name="connsiteX537" fmla="*/ 7131592 w 7467600"/>
              <a:gd name="connsiteY537" fmla="*/ 2672096 h 6858000"/>
              <a:gd name="connsiteX538" fmla="*/ 6996344 w 7467600"/>
              <a:gd name="connsiteY538" fmla="*/ 2518310 h 6858000"/>
              <a:gd name="connsiteX539" fmla="*/ 6735495 w 7467600"/>
              <a:gd name="connsiteY539" fmla="*/ 2196890 h 6858000"/>
              <a:gd name="connsiteX540" fmla="*/ 6721901 w 7467600"/>
              <a:gd name="connsiteY540" fmla="*/ 2179274 h 6858000"/>
              <a:gd name="connsiteX541" fmla="*/ 6604735 w 7467600"/>
              <a:gd name="connsiteY541" fmla="*/ 2041381 h 6858000"/>
              <a:gd name="connsiteX542" fmla="*/ 6591670 w 7467600"/>
              <a:gd name="connsiteY542" fmla="*/ 1988277 h 6858000"/>
              <a:gd name="connsiteX543" fmla="*/ 6747349 w 7467600"/>
              <a:gd name="connsiteY543" fmla="*/ 2160069 h 6858000"/>
              <a:gd name="connsiteX544" fmla="*/ 6760943 w 7467600"/>
              <a:gd name="connsiteY544" fmla="*/ 2177686 h 6858000"/>
              <a:gd name="connsiteX545" fmla="*/ 7021065 w 7467600"/>
              <a:gd name="connsiteY545" fmla="*/ 2498102 h 6858000"/>
              <a:gd name="connsiteX546" fmla="*/ 7155223 w 7467600"/>
              <a:gd name="connsiteY546" fmla="*/ 2650386 h 6858000"/>
              <a:gd name="connsiteX547" fmla="*/ 7203167 w 7467600"/>
              <a:gd name="connsiteY547" fmla="*/ 2697288 h 6858000"/>
              <a:gd name="connsiteX548" fmla="*/ 6937703 w 7467600"/>
              <a:gd name="connsiteY548" fmla="*/ 2321981 h 6858000"/>
              <a:gd name="connsiteX549" fmla="*/ 6591670 w 7467600"/>
              <a:gd name="connsiteY549" fmla="*/ 1988277 h 6858000"/>
              <a:gd name="connsiteX550" fmla="*/ 5798671 w 7467600"/>
              <a:gd name="connsiteY550" fmla="*/ 1981601 h 6858000"/>
              <a:gd name="connsiteX551" fmla="*/ 5754709 w 7467600"/>
              <a:gd name="connsiteY551" fmla="*/ 2071454 h 6858000"/>
              <a:gd name="connsiteX552" fmla="*/ 5763044 w 7467600"/>
              <a:gd name="connsiteY552" fmla="*/ 2842206 h 6858000"/>
              <a:gd name="connsiteX553" fmla="*/ 5764974 w 7467600"/>
              <a:gd name="connsiteY553" fmla="*/ 2799609 h 6858000"/>
              <a:gd name="connsiteX554" fmla="*/ 5767665 w 7467600"/>
              <a:gd name="connsiteY554" fmla="*/ 2666409 h 6858000"/>
              <a:gd name="connsiteX555" fmla="*/ 5763055 w 7467600"/>
              <a:gd name="connsiteY555" fmla="*/ 2579705 h 6858000"/>
              <a:gd name="connsiteX556" fmla="*/ 5758079 w 7467600"/>
              <a:gd name="connsiteY556" fmla="*/ 2492508 h 6858000"/>
              <a:gd name="connsiteX557" fmla="*/ 5779325 w 7467600"/>
              <a:gd name="connsiteY557" fmla="*/ 2197069 h 6858000"/>
              <a:gd name="connsiteX558" fmla="*/ 5798671 w 7467600"/>
              <a:gd name="connsiteY558" fmla="*/ 1981601 h 6858000"/>
              <a:gd name="connsiteX559" fmla="*/ 5829202 w 7467600"/>
              <a:gd name="connsiteY559" fmla="*/ 1971679 h 6858000"/>
              <a:gd name="connsiteX560" fmla="*/ 5809558 w 7467600"/>
              <a:gd name="connsiteY560" fmla="*/ 2198043 h 6858000"/>
              <a:gd name="connsiteX561" fmla="*/ 5788653 w 7467600"/>
              <a:gd name="connsiteY561" fmla="*/ 2489430 h 6858000"/>
              <a:gd name="connsiteX562" fmla="*/ 5793439 w 7467600"/>
              <a:gd name="connsiteY562" fmla="*/ 2575235 h 6858000"/>
              <a:gd name="connsiteX563" fmla="*/ 5796837 w 7467600"/>
              <a:gd name="connsiteY563" fmla="*/ 2637633 h 6858000"/>
              <a:gd name="connsiteX564" fmla="*/ 5818614 w 7467600"/>
              <a:gd name="connsiteY564" fmla="*/ 2473055 h 6858000"/>
              <a:gd name="connsiteX565" fmla="*/ 5829202 w 7467600"/>
              <a:gd name="connsiteY565" fmla="*/ 1971679 h 6858000"/>
              <a:gd name="connsiteX566" fmla="*/ 5911389 w 7467600"/>
              <a:gd name="connsiteY566" fmla="*/ 1898371 h 6858000"/>
              <a:gd name="connsiteX567" fmla="*/ 6237627 w 7467600"/>
              <a:gd name="connsiteY567" fmla="*/ 2231921 h 6858000"/>
              <a:gd name="connsiteX568" fmla="*/ 5911389 w 7467600"/>
              <a:gd name="connsiteY568" fmla="*/ 1898371 h 6858000"/>
              <a:gd name="connsiteX569" fmla="*/ 6944437 w 7467600"/>
              <a:gd name="connsiteY569" fmla="*/ 1575402 h 6858000"/>
              <a:gd name="connsiteX570" fmla="*/ 6304730 w 7467600"/>
              <a:gd name="connsiteY570" fmla="*/ 1766654 h 6858000"/>
              <a:gd name="connsiteX571" fmla="*/ 6944437 w 7467600"/>
              <a:gd name="connsiteY571" fmla="*/ 1575402 h 6858000"/>
              <a:gd name="connsiteX572" fmla="*/ 7019523 w 7467600"/>
              <a:gd name="connsiteY572" fmla="*/ 1519450 h 6858000"/>
              <a:gd name="connsiteX573" fmla="*/ 6298091 w 7467600"/>
              <a:gd name="connsiteY573" fmla="*/ 1737122 h 6858000"/>
              <a:gd name="connsiteX574" fmla="*/ 7019523 w 7467600"/>
              <a:gd name="connsiteY574" fmla="*/ 1519450 h 6858000"/>
              <a:gd name="connsiteX575" fmla="*/ 2399523 w 7467600"/>
              <a:gd name="connsiteY575" fmla="*/ 1428234 h 6858000"/>
              <a:gd name="connsiteX576" fmla="*/ 2224982 w 7467600"/>
              <a:gd name="connsiteY576" fmla="*/ 1826201 h 6858000"/>
              <a:gd name="connsiteX577" fmla="*/ 2096099 w 7467600"/>
              <a:gd name="connsiteY577" fmla="*/ 2345900 h 6858000"/>
              <a:gd name="connsiteX578" fmla="*/ 2283317 w 7467600"/>
              <a:gd name="connsiteY578" fmla="*/ 1796925 h 6858000"/>
              <a:gd name="connsiteX579" fmla="*/ 2399523 w 7467600"/>
              <a:gd name="connsiteY579" fmla="*/ 1428234 h 6858000"/>
              <a:gd name="connsiteX580" fmla="*/ 2448558 w 7467600"/>
              <a:gd name="connsiteY580" fmla="*/ 1373435 h 6858000"/>
              <a:gd name="connsiteX581" fmla="*/ 2312521 w 7467600"/>
              <a:gd name="connsiteY581" fmla="*/ 1806140 h 6858000"/>
              <a:gd name="connsiteX582" fmla="*/ 2127533 w 7467600"/>
              <a:gd name="connsiteY582" fmla="*/ 2348380 h 6858000"/>
              <a:gd name="connsiteX583" fmla="*/ 2358080 w 7467600"/>
              <a:gd name="connsiteY583" fmla="*/ 1866134 h 6858000"/>
              <a:gd name="connsiteX584" fmla="*/ 2407436 w 7467600"/>
              <a:gd name="connsiteY584" fmla="*/ 1651070 h 6858000"/>
              <a:gd name="connsiteX585" fmla="*/ 2448558 w 7467600"/>
              <a:gd name="connsiteY585" fmla="*/ 1373435 h 6858000"/>
              <a:gd name="connsiteX586" fmla="*/ 278707 w 7467600"/>
              <a:gd name="connsiteY586" fmla="*/ 1352270 h 6858000"/>
              <a:gd name="connsiteX587" fmla="*/ 321570 w 7467600"/>
              <a:gd name="connsiteY587" fmla="*/ 1861610 h 6858000"/>
              <a:gd name="connsiteX588" fmla="*/ 294281 w 7467600"/>
              <a:gd name="connsiteY588" fmla="*/ 1440658 h 6858000"/>
              <a:gd name="connsiteX589" fmla="*/ 278707 w 7467600"/>
              <a:gd name="connsiteY589" fmla="*/ 1352270 h 6858000"/>
              <a:gd name="connsiteX590" fmla="*/ 1423821 w 7467600"/>
              <a:gd name="connsiteY590" fmla="*/ 1351958 h 6858000"/>
              <a:gd name="connsiteX591" fmla="*/ 1638521 w 7467600"/>
              <a:gd name="connsiteY591" fmla="*/ 1908470 h 6858000"/>
              <a:gd name="connsiteX592" fmla="*/ 1754199 w 7467600"/>
              <a:gd name="connsiteY592" fmla="*/ 2149284 h 6858000"/>
              <a:gd name="connsiteX593" fmla="*/ 1908359 w 7467600"/>
              <a:gd name="connsiteY593" fmla="*/ 2364988 h 6858000"/>
              <a:gd name="connsiteX594" fmla="*/ 1647661 w 7467600"/>
              <a:gd name="connsiteY594" fmla="*/ 1825945 h 6858000"/>
              <a:gd name="connsiteX595" fmla="*/ 1423821 w 7467600"/>
              <a:gd name="connsiteY595" fmla="*/ 1351958 h 6858000"/>
              <a:gd name="connsiteX596" fmla="*/ 1431890 w 7467600"/>
              <a:gd name="connsiteY596" fmla="*/ 1306475 h 6858000"/>
              <a:gd name="connsiteX597" fmla="*/ 1507597 w 7467600"/>
              <a:gd name="connsiteY597" fmla="*/ 1446132 h 6858000"/>
              <a:gd name="connsiteX598" fmla="*/ 1674586 w 7467600"/>
              <a:gd name="connsiteY598" fmla="*/ 1813832 h 6858000"/>
              <a:gd name="connsiteX599" fmla="*/ 1815950 w 7467600"/>
              <a:gd name="connsiteY599" fmla="*/ 2128564 h 6858000"/>
              <a:gd name="connsiteX600" fmla="*/ 1984242 w 7467600"/>
              <a:gd name="connsiteY600" fmla="*/ 2430829 h 6858000"/>
              <a:gd name="connsiteX601" fmla="*/ 2014023 w 7467600"/>
              <a:gd name="connsiteY601" fmla="*/ 2450995 h 6858000"/>
              <a:gd name="connsiteX602" fmla="*/ 1747337 w 7467600"/>
              <a:gd name="connsiteY602" fmla="*/ 1855264 h 6858000"/>
              <a:gd name="connsiteX603" fmla="*/ 1533749 w 7467600"/>
              <a:gd name="connsiteY603" fmla="*/ 1478656 h 6858000"/>
              <a:gd name="connsiteX604" fmla="*/ 1431890 w 7467600"/>
              <a:gd name="connsiteY604" fmla="*/ 1306475 h 6858000"/>
              <a:gd name="connsiteX605" fmla="*/ 5052692 w 7467600"/>
              <a:gd name="connsiteY605" fmla="*/ 1292994 h 6858000"/>
              <a:gd name="connsiteX606" fmla="*/ 5200661 w 7467600"/>
              <a:gd name="connsiteY606" fmla="*/ 1635186 h 6858000"/>
              <a:gd name="connsiteX607" fmla="*/ 5297138 w 7467600"/>
              <a:gd name="connsiteY607" fmla="*/ 1906351 h 6858000"/>
              <a:gd name="connsiteX608" fmla="*/ 5052692 w 7467600"/>
              <a:gd name="connsiteY608" fmla="*/ 1292994 h 6858000"/>
              <a:gd name="connsiteX609" fmla="*/ 5009948 w 7467600"/>
              <a:gd name="connsiteY609" fmla="*/ 1273619 h 6858000"/>
              <a:gd name="connsiteX610" fmla="*/ 5121777 w 7467600"/>
              <a:gd name="connsiteY610" fmla="*/ 1654213 h 6858000"/>
              <a:gd name="connsiteX611" fmla="*/ 5293545 w 7467600"/>
              <a:gd name="connsiteY611" fmla="*/ 2072247 h 6858000"/>
              <a:gd name="connsiteX612" fmla="*/ 5294042 w 7467600"/>
              <a:gd name="connsiteY612" fmla="*/ 2065019 h 6858000"/>
              <a:gd name="connsiteX613" fmla="*/ 5171936 w 7467600"/>
              <a:gd name="connsiteY613" fmla="*/ 1647613 h 6858000"/>
              <a:gd name="connsiteX614" fmla="*/ 5009948 w 7467600"/>
              <a:gd name="connsiteY614" fmla="*/ 1273619 h 6858000"/>
              <a:gd name="connsiteX615" fmla="*/ 655236 w 7467600"/>
              <a:gd name="connsiteY615" fmla="*/ 1268632 h 6858000"/>
              <a:gd name="connsiteX616" fmla="*/ 839521 w 7467600"/>
              <a:gd name="connsiteY616" fmla="*/ 1685315 h 6858000"/>
              <a:gd name="connsiteX617" fmla="*/ 1109416 w 7467600"/>
              <a:gd name="connsiteY617" fmla="*/ 2061663 h 6858000"/>
              <a:gd name="connsiteX618" fmla="*/ 1298300 w 7467600"/>
              <a:gd name="connsiteY618" fmla="*/ 2247742 h 6858000"/>
              <a:gd name="connsiteX619" fmla="*/ 1125871 w 7467600"/>
              <a:gd name="connsiteY619" fmla="*/ 1989513 h 6858000"/>
              <a:gd name="connsiteX620" fmla="*/ 981574 w 7467600"/>
              <a:gd name="connsiteY620" fmla="*/ 1783157 h 6858000"/>
              <a:gd name="connsiteX621" fmla="*/ 922198 w 7467600"/>
              <a:gd name="connsiteY621" fmla="*/ 1677437 h 6858000"/>
              <a:gd name="connsiteX622" fmla="*/ 869293 w 7467600"/>
              <a:gd name="connsiteY622" fmla="*/ 1583214 h 6858000"/>
              <a:gd name="connsiteX623" fmla="*/ 751431 w 7467600"/>
              <a:gd name="connsiteY623" fmla="*/ 1405731 h 6858000"/>
              <a:gd name="connsiteX624" fmla="*/ 655236 w 7467600"/>
              <a:gd name="connsiteY624" fmla="*/ 1268632 h 6858000"/>
              <a:gd name="connsiteX625" fmla="*/ 6516292 w 7467600"/>
              <a:gd name="connsiteY625" fmla="*/ 1263064 h 6858000"/>
              <a:gd name="connsiteX626" fmla="*/ 5736320 w 7467600"/>
              <a:gd name="connsiteY626" fmla="*/ 1501803 h 6858000"/>
              <a:gd name="connsiteX627" fmla="*/ 6516292 w 7467600"/>
              <a:gd name="connsiteY627" fmla="*/ 1263064 h 6858000"/>
              <a:gd name="connsiteX628" fmla="*/ 291466 w 7467600"/>
              <a:gd name="connsiteY628" fmla="*/ 1250369 h 6858000"/>
              <a:gd name="connsiteX629" fmla="*/ 323180 w 7467600"/>
              <a:gd name="connsiteY629" fmla="*/ 1435283 h 6858000"/>
              <a:gd name="connsiteX630" fmla="*/ 349381 w 7467600"/>
              <a:gd name="connsiteY630" fmla="*/ 1875041 h 6858000"/>
              <a:gd name="connsiteX631" fmla="*/ 374363 w 7467600"/>
              <a:gd name="connsiteY631" fmla="*/ 1506494 h 6858000"/>
              <a:gd name="connsiteX632" fmla="*/ 302168 w 7467600"/>
              <a:gd name="connsiteY632" fmla="*/ 1274495 h 6858000"/>
              <a:gd name="connsiteX633" fmla="*/ 291466 w 7467600"/>
              <a:gd name="connsiteY633" fmla="*/ 1250369 h 6858000"/>
              <a:gd name="connsiteX634" fmla="*/ 678222 w 7467600"/>
              <a:gd name="connsiteY634" fmla="*/ 1248670 h 6858000"/>
              <a:gd name="connsiteX635" fmla="*/ 775536 w 7467600"/>
              <a:gd name="connsiteY635" fmla="*/ 1388015 h 6858000"/>
              <a:gd name="connsiteX636" fmla="*/ 894529 w 7467600"/>
              <a:gd name="connsiteY636" fmla="*/ 1567739 h 6858000"/>
              <a:gd name="connsiteX637" fmla="*/ 948000 w 7467600"/>
              <a:gd name="connsiteY637" fmla="*/ 1663088 h 6858000"/>
              <a:gd name="connsiteX638" fmla="*/ 1006812 w 7467600"/>
              <a:gd name="connsiteY638" fmla="*/ 1767683 h 6858000"/>
              <a:gd name="connsiteX639" fmla="*/ 1149133 w 7467600"/>
              <a:gd name="connsiteY639" fmla="*/ 1971513 h 6858000"/>
              <a:gd name="connsiteX640" fmla="*/ 1333952 w 7467600"/>
              <a:gd name="connsiteY640" fmla="*/ 2251620 h 6858000"/>
              <a:gd name="connsiteX641" fmla="*/ 1337329 w 7467600"/>
              <a:gd name="connsiteY641" fmla="*/ 2258350 h 6858000"/>
              <a:gd name="connsiteX642" fmla="*/ 1014726 w 7467600"/>
              <a:gd name="connsiteY642" fmla="*/ 1615556 h 6858000"/>
              <a:gd name="connsiteX643" fmla="*/ 678222 w 7467600"/>
              <a:gd name="connsiteY643" fmla="*/ 1248670 h 6858000"/>
              <a:gd name="connsiteX644" fmla="*/ 6691602 w 7467600"/>
              <a:gd name="connsiteY644" fmla="*/ 1140573 h 6858000"/>
              <a:gd name="connsiteX645" fmla="*/ 6571100 w 7467600"/>
              <a:gd name="connsiteY645" fmla="*/ 1183662 h 6858000"/>
              <a:gd name="connsiteX646" fmla="*/ 6241687 w 7467600"/>
              <a:gd name="connsiteY646" fmla="*/ 1257600 h 6858000"/>
              <a:gd name="connsiteX647" fmla="*/ 5693009 w 7467600"/>
              <a:gd name="connsiteY647" fmla="*/ 1478256 h 6858000"/>
              <a:gd name="connsiteX648" fmla="*/ 6548420 w 7467600"/>
              <a:gd name="connsiteY648" fmla="*/ 1214599 h 6858000"/>
              <a:gd name="connsiteX649" fmla="*/ 6605473 w 7467600"/>
              <a:gd name="connsiteY649" fmla="*/ 1184686 h 6858000"/>
              <a:gd name="connsiteX650" fmla="*/ 6691602 w 7467600"/>
              <a:gd name="connsiteY650" fmla="*/ 1140573 h 6858000"/>
              <a:gd name="connsiteX651" fmla="*/ 4002475 w 7467600"/>
              <a:gd name="connsiteY651" fmla="*/ 1037802 h 6858000"/>
              <a:gd name="connsiteX652" fmla="*/ 4000324 w 7467600"/>
              <a:gd name="connsiteY652" fmla="*/ 1039362 h 6858000"/>
              <a:gd name="connsiteX653" fmla="*/ 4002862 w 7467600"/>
              <a:gd name="connsiteY653" fmla="*/ 1042866 h 6858000"/>
              <a:gd name="connsiteX654" fmla="*/ 4002475 w 7467600"/>
              <a:gd name="connsiteY654" fmla="*/ 1037802 h 6858000"/>
              <a:gd name="connsiteX655" fmla="*/ 506322 w 7467600"/>
              <a:gd name="connsiteY655" fmla="*/ 1020997 h 6858000"/>
              <a:gd name="connsiteX656" fmla="*/ 533068 w 7467600"/>
              <a:gd name="connsiteY656" fmla="*/ 1029409 h 6858000"/>
              <a:gd name="connsiteX657" fmla="*/ 1232525 w 7467600"/>
              <a:gd name="connsiteY657" fmla="*/ 1804675 h 6858000"/>
              <a:gd name="connsiteX658" fmla="*/ 1388858 w 7467600"/>
              <a:gd name="connsiteY658" fmla="*/ 2368011 h 6858000"/>
              <a:gd name="connsiteX659" fmla="*/ 1384098 w 7467600"/>
              <a:gd name="connsiteY659" fmla="*/ 2378125 h 6858000"/>
              <a:gd name="connsiteX660" fmla="*/ 1425393 w 7467600"/>
              <a:gd name="connsiteY660" fmla="*/ 2589124 h 6858000"/>
              <a:gd name="connsiteX661" fmla="*/ 1424001 w 7467600"/>
              <a:gd name="connsiteY661" fmla="*/ 2597541 h 6858000"/>
              <a:gd name="connsiteX662" fmla="*/ 2152729 w 7467600"/>
              <a:gd name="connsiteY662" fmla="*/ 2864487 h 6858000"/>
              <a:gd name="connsiteX663" fmla="*/ 2020609 w 7467600"/>
              <a:gd name="connsiteY663" fmla="*/ 2539671 h 6858000"/>
              <a:gd name="connsiteX664" fmla="*/ 2018920 w 7467600"/>
              <a:gd name="connsiteY664" fmla="*/ 2536309 h 6858000"/>
              <a:gd name="connsiteX665" fmla="*/ 1342441 w 7467600"/>
              <a:gd name="connsiteY665" fmla="*/ 1173017 h 6858000"/>
              <a:gd name="connsiteX666" fmla="*/ 1367925 w 7467600"/>
              <a:gd name="connsiteY666" fmla="*/ 1135648 h 6858000"/>
              <a:gd name="connsiteX667" fmla="*/ 1771401 w 7467600"/>
              <a:gd name="connsiteY667" fmla="*/ 1806673 h 6858000"/>
              <a:gd name="connsiteX668" fmla="*/ 1972385 w 7467600"/>
              <a:gd name="connsiteY668" fmla="*/ 2198735 h 6858000"/>
              <a:gd name="connsiteX669" fmla="*/ 2040892 w 7467600"/>
              <a:gd name="connsiteY669" fmla="*/ 2405205 h 6858000"/>
              <a:gd name="connsiteX670" fmla="*/ 2131689 w 7467600"/>
              <a:gd name="connsiteY670" fmla="*/ 1936926 h 6858000"/>
              <a:gd name="connsiteX671" fmla="*/ 2454820 w 7467600"/>
              <a:gd name="connsiteY671" fmla="*/ 1248808 h 6858000"/>
              <a:gd name="connsiteX672" fmla="*/ 2492512 w 7467600"/>
              <a:gd name="connsiteY672" fmla="*/ 1302920 h 6858000"/>
              <a:gd name="connsiteX673" fmla="*/ 2081216 w 7467600"/>
              <a:gd name="connsiteY673" fmla="*/ 2527513 h 6858000"/>
              <a:gd name="connsiteX674" fmla="*/ 2081211 w 7467600"/>
              <a:gd name="connsiteY674" fmla="*/ 2528916 h 6858000"/>
              <a:gd name="connsiteX675" fmla="*/ 2199067 w 7467600"/>
              <a:gd name="connsiteY675" fmla="*/ 2884061 h 6858000"/>
              <a:gd name="connsiteX676" fmla="*/ 3192586 w 7467600"/>
              <a:gd name="connsiteY676" fmla="*/ 3411496 h 6858000"/>
              <a:gd name="connsiteX677" fmla="*/ 3182620 w 7467600"/>
              <a:gd name="connsiteY677" fmla="*/ 3483279 h 6858000"/>
              <a:gd name="connsiteX678" fmla="*/ 2435119 w 7467600"/>
              <a:gd name="connsiteY678" fmla="*/ 3080173 h 6858000"/>
              <a:gd name="connsiteX679" fmla="*/ 2410152 w 7467600"/>
              <a:gd name="connsiteY679" fmla="*/ 3063751 h 6858000"/>
              <a:gd name="connsiteX680" fmla="*/ 2408099 w 7467600"/>
              <a:gd name="connsiteY680" fmla="*/ 3064403 h 6858000"/>
              <a:gd name="connsiteX681" fmla="*/ 2407218 w 7467600"/>
              <a:gd name="connsiteY681" fmla="*/ 3070324 h 6858000"/>
              <a:gd name="connsiteX682" fmla="*/ 2380138 w 7467600"/>
              <a:gd name="connsiteY682" fmla="*/ 3099341 h 6858000"/>
              <a:gd name="connsiteX683" fmla="*/ 1765923 w 7467600"/>
              <a:gd name="connsiteY683" fmla="*/ 3581043 h 6858000"/>
              <a:gd name="connsiteX684" fmla="*/ 1702258 w 7467600"/>
              <a:gd name="connsiteY684" fmla="*/ 3612286 h 6858000"/>
              <a:gd name="connsiteX685" fmla="*/ 1538370 w 7467600"/>
              <a:gd name="connsiteY685" fmla="*/ 3811804 h 6858000"/>
              <a:gd name="connsiteX686" fmla="*/ 542867 w 7467600"/>
              <a:gd name="connsiteY686" fmla="*/ 4944092 h 6858000"/>
              <a:gd name="connsiteX687" fmla="*/ 515800 w 7467600"/>
              <a:gd name="connsiteY687" fmla="*/ 4862180 h 6858000"/>
              <a:gd name="connsiteX688" fmla="*/ 909145 w 7467600"/>
              <a:gd name="connsiteY688" fmla="*/ 4199225 h 6858000"/>
              <a:gd name="connsiteX689" fmla="*/ 1214067 w 7467600"/>
              <a:gd name="connsiteY689" fmla="*/ 3908561 h 6858000"/>
              <a:gd name="connsiteX690" fmla="*/ 640967 w 7467600"/>
              <a:gd name="connsiteY690" fmla="*/ 4105601 h 6858000"/>
              <a:gd name="connsiteX691" fmla="*/ 112563 w 7467600"/>
              <a:gd name="connsiteY691" fmla="*/ 4396952 h 6858000"/>
              <a:gd name="connsiteX692" fmla="*/ 0 w 7467600"/>
              <a:gd name="connsiteY692" fmla="*/ 4466006 h 6858000"/>
              <a:gd name="connsiteX693" fmla="*/ 0 w 7467600"/>
              <a:gd name="connsiteY693" fmla="*/ 4233763 h 6858000"/>
              <a:gd name="connsiteX694" fmla="*/ 36881 w 7467600"/>
              <a:gd name="connsiteY694" fmla="*/ 4200118 h 6858000"/>
              <a:gd name="connsiteX695" fmla="*/ 910534 w 7467600"/>
              <a:gd name="connsiteY695" fmla="*/ 3629753 h 6858000"/>
              <a:gd name="connsiteX696" fmla="*/ 1578717 w 7467600"/>
              <a:gd name="connsiteY696" fmla="*/ 3575982 h 6858000"/>
              <a:gd name="connsiteX697" fmla="*/ 2338780 w 7467600"/>
              <a:gd name="connsiteY697" fmla="*/ 3033725 h 6858000"/>
              <a:gd name="connsiteX698" fmla="*/ 1807991 w 7467600"/>
              <a:gd name="connsiteY698" fmla="*/ 2807184 h 6858000"/>
              <a:gd name="connsiteX699" fmla="*/ 1416358 w 7467600"/>
              <a:gd name="connsiteY699" fmla="*/ 3112571 h 6858000"/>
              <a:gd name="connsiteX700" fmla="*/ 939066 w 7467600"/>
              <a:gd name="connsiteY700" fmla="*/ 3378798 h 6858000"/>
              <a:gd name="connsiteX701" fmla="*/ 115099 w 7467600"/>
              <a:gd name="connsiteY701" fmla="*/ 3607650 h 6858000"/>
              <a:gd name="connsiteX702" fmla="*/ 97284 w 7467600"/>
              <a:gd name="connsiteY702" fmla="*/ 3520393 h 6858000"/>
              <a:gd name="connsiteX703" fmla="*/ 922050 w 7467600"/>
              <a:gd name="connsiteY703" fmla="*/ 3074867 h 6858000"/>
              <a:gd name="connsiteX704" fmla="*/ 1405265 w 7467600"/>
              <a:gd name="connsiteY704" fmla="*/ 3016319 h 6858000"/>
              <a:gd name="connsiteX705" fmla="*/ 1407512 w 7467600"/>
              <a:gd name="connsiteY705" fmla="*/ 3018001 h 6858000"/>
              <a:gd name="connsiteX706" fmla="*/ 1726266 w 7467600"/>
              <a:gd name="connsiteY706" fmla="*/ 2777274 h 6858000"/>
              <a:gd name="connsiteX707" fmla="*/ 625390 w 7467600"/>
              <a:gd name="connsiteY707" fmla="*/ 2514541 h 6858000"/>
              <a:gd name="connsiteX708" fmla="*/ 619799 w 7467600"/>
              <a:gd name="connsiteY708" fmla="*/ 2527180 h 6858000"/>
              <a:gd name="connsiteX709" fmla="*/ 310030 w 7467600"/>
              <a:gd name="connsiteY709" fmla="*/ 2771818 h 6858000"/>
              <a:gd name="connsiteX710" fmla="*/ 173877 w 7467600"/>
              <a:gd name="connsiteY710" fmla="*/ 2937056 h 6858000"/>
              <a:gd name="connsiteX711" fmla="*/ 77889 w 7467600"/>
              <a:gd name="connsiteY711" fmla="*/ 3138440 h 6858000"/>
              <a:gd name="connsiteX712" fmla="*/ 0 w 7467600"/>
              <a:gd name="connsiteY712" fmla="*/ 3271395 h 6858000"/>
              <a:gd name="connsiteX713" fmla="*/ 0 w 7467600"/>
              <a:gd name="connsiteY713" fmla="*/ 3153002 h 6858000"/>
              <a:gd name="connsiteX714" fmla="*/ 2386 w 7467600"/>
              <a:gd name="connsiteY714" fmla="*/ 3149203 h 6858000"/>
              <a:gd name="connsiteX715" fmla="*/ 89753 w 7467600"/>
              <a:gd name="connsiteY715" fmla="*/ 2987702 h 6858000"/>
              <a:gd name="connsiteX716" fmla="*/ 76869 w 7467600"/>
              <a:gd name="connsiteY716" fmla="*/ 3005404 h 6858000"/>
              <a:gd name="connsiteX717" fmla="*/ 32049 w 7467600"/>
              <a:gd name="connsiteY717" fmla="*/ 3065814 h 6858000"/>
              <a:gd name="connsiteX718" fmla="*/ 0 w 7467600"/>
              <a:gd name="connsiteY718" fmla="*/ 3108744 h 6858000"/>
              <a:gd name="connsiteX719" fmla="*/ 0 w 7467600"/>
              <a:gd name="connsiteY719" fmla="*/ 3058059 h 6858000"/>
              <a:gd name="connsiteX720" fmla="*/ 7610 w 7467600"/>
              <a:gd name="connsiteY720" fmla="*/ 3047889 h 6858000"/>
              <a:gd name="connsiteX721" fmla="*/ 52419 w 7467600"/>
              <a:gd name="connsiteY721" fmla="*/ 2987479 h 6858000"/>
              <a:gd name="connsiteX722" fmla="*/ 59142 w 7467600"/>
              <a:gd name="connsiteY722" fmla="*/ 2978488 h 6858000"/>
              <a:gd name="connsiteX723" fmla="*/ 0 w 7467600"/>
              <a:gd name="connsiteY723" fmla="*/ 3015334 h 6858000"/>
              <a:gd name="connsiteX724" fmla="*/ 0 w 7467600"/>
              <a:gd name="connsiteY724" fmla="*/ 2914286 h 6858000"/>
              <a:gd name="connsiteX725" fmla="*/ 36383 w 7467600"/>
              <a:gd name="connsiteY725" fmla="*/ 2901128 h 6858000"/>
              <a:gd name="connsiteX726" fmla="*/ 156329 w 7467600"/>
              <a:gd name="connsiteY726" fmla="*/ 2840533 h 6858000"/>
              <a:gd name="connsiteX727" fmla="*/ 358355 w 7467600"/>
              <a:gd name="connsiteY727" fmla="*/ 2620471 h 6858000"/>
              <a:gd name="connsiteX728" fmla="*/ 510577 w 7467600"/>
              <a:gd name="connsiteY728" fmla="*/ 2501244 h 6858000"/>
              <a:gd name="connsiteX729" fmla="*/ 211967 w 7467600"/>
              <a:gd name="connsiteY729" fmla="*/ 2479171 h 6858000"/>
              <a:gd name="connsiteX730" fmla="*/ 0 w 7467600"/>
              <a:gd name="connsiteY730" fmla="*/ 2476398 h 6858000"/>
              <a:gd name="connsiteX731" fmla="*/ 0 w 7467600"/>
              <a:gd name="connsiteY731" fmla="*/ 2389189 h 6858000"/>
              <a:gd name="connsiteX732" fmla="*/ 103062 w 7467600"/>
              <a:gd name="connsiteY732" fmla="*/ 2389518 h 6858000"/>
              <a:gd name="connsiteX733" fmla="*/ 510734 w 7467600"/>
              <a:gd name="connsiteY733" fmla="*/ 2416201 h 6858000"/>
              <a:gd name="connsiteX734" fmla="*/ 279257 w 7467600"/>
              <a:gd name="connsiteY734" fmla="*/ 2092102 h 6858000"/>
              <a:gd name="connsiteX735" fmla="*/ 65265 w 7467600"/>
              <a:gd name="connsiteY735" fmla="*/ 2006049 h 6858000"/>
              <a:gd name="connsiteX736" fmla="*/ 0 w 7467600"/>
              <a:gd name="connsiteY736" fmla="*/ 1982532 h 6858000"/>
              <a:gd name="connsiteX737" fmla="*/ 0 w 7467600"/>
              <a:gd name="connsiteY737" fmla="*/ 1912789 h 6858000"/>
              <a:gd name="connsiteX738" fmla="*/ 97460 w 7467600"/>
              <a:gd name="connsiteY738" fmla="*/ 1953725 h 6858000"/>
              <a:gd name="connsiteX739" fmla="*/ 221272 w 7467600"/>
              <a:gd name="connsiteY739" fmla="*/ 1980766 h 6858000"/>
              <a:gd name="connsiteX740" fmla="*/ 116765 w 7467600"/>
              <a:gd name="connsiteY740" fmla="*/ 1911033 h 6858000"/>
              <a:gd name="connsiteX741" fmla="*/ 16405 w 7467600"/>
              <a:gd name="connsiteY741" fmla="*/ 1803412 h 6858000"/>
              <a:gd name="connsiteX742" fmla="*/ 0 w 7467600"/>
              <a:gd name="connsiteY742" fmla="*/ 1784777 h 6858000"/>
              <a:gd name="connsiteX743" fmla="*/ 0 w 7467600"/>
              <a:gd name="connsiteY743" fmla="*/ 1740082 h 6858000"/>
              <a:gd name="connsiteX744" fmla="*/ 39394 w 7467600"/>
              <a:gd name="connsiteY744" fmla="*/ 1784856 h 6858000"/>
              <a:gd name="connsiteX745" fmla="*/ 135813 w 7467600"/>
              <a:gd name="connsiteY745" fmla="*/ 1888838 h 6858000"/>
              <a:gd name="connsiteX746" fmla="*/ 242575 w 7467600"/>
              <a:gd name="connsiteY746" fmla="*/ 1958841 h 6858000"/>
              <a:gd name="connsiteX747" fmla="*/ 82197 w 7467600"/>
              <a:gd name="connsiteY747" fmla="*/ 1754826 h 6858000"/>
              <a:gd name="connsiteX748" fmla="*/ 0 w 7467600"/>
              <a:gd name="connsiteY748" fmla="*/ 1679650 h 6858000"/>
              <a:gd name="connsiteX749" fmla="*/ 0 w 7467600"/>
              <a:gd name="connsiteY749" fmla="*/ 1602463 h 6858000"/>
              <a:gd name="connsiteX750" fmla="*/ 84689 w 7467600"/>
              <a:gd name="connsiteY750" fmla="*/ 1677442 h 6858000"/>
              <a:gd name="connsiteX751" fmla="*/ 298437 w 7467600"/>
              <a:gd name="connsiteY751" fmla="*/ 1968019 h 6858000"/>
              <a:gd name="connsiteX752" fmla="*/ 227269 w 7467600"/>
              <a:gd name="connsiteY752" fmla="*/ 1114064 h 6858000"/>
              <a:gd name="connsiteX753" fmla="*/ 248003 w 7467600"/>
              <a:gd name="connsiteY753" fmla="*/ 1089613 h 6858000"/>
              <a:gd name="connsiteX754" fmla="*/ 427020 w 7467600"/>
              <a:gd name="connsiteY754" fmla="*/ 1619803 h 6858000"/>
              <a:gd name="connsiteX755" fmla="*/ 340345 w 7467600"/>
              <a:gd name="connsiteY755" fmla="*/ 2027739 h 6858000"/>
              <a:gd name="connsiteX756" fmla="*/ 360865 w 7467600"/>
              <a:gd name="connsiteY756" fmla="*/ 2044827 h 6858000"/>
              <a:gd name="connsiteX757" fmla="*/ 560414 w 7467600"/>
              <a:gd name="connsiteY757" fmla="*/ 2421457 h 6858000"/>
              <a:gd name="connsiteX758" fmla="*/ 1359703 w 7467600"/>
              <a:gd name="connsiteY758" fmla="*/ 2578554 h 6858000"/>
              <a:gd name="connsiteX759" fmla="*/ 1359422 w 7467600"/>
              <a:gd name="connsiteY759" fmla="*/ 2577994 h 6858000"/>
              <a:gd name="connsiteX760" fmla="*/ 828701 w 7467600"/>
              <a:gd name="connsiteY760" fmla="*/ 1839520 h 6858000"/>
              <a:gd name="connsiteX761" fmla="*/ 494427 w 7467600"/>
              <a:gd name="connsiteY761" fmla="*/ 1092333 h 6858000"/>
              <a:gd name="connsiteX762" fmla="*/ 506322 w 7467600"/>
              <a:gd name="connsiteY762" fmla="*/ 1020997 h 6858000"/>
              <a:gd name="connsiteX763" fmla="*/ 4570198 w 7467600"/>
              <a:gd name="connsiteY763" fmla="*/ 978081 h 6858000"/>
              <a:gd name="connsiteX764" fmla="*/ 4523691 w 7467600"/>
              <a:gd name="connsiteY764" fmla="*/ 1127776 h 6858000"/>
              <a:gd name="connsiteX765" fmla="*/ 4509875 w 7467600"/>
              <a:gd name="connsiteY765" fmla="*/ 1167552 h 6858000"/>
              <a:gd name="connsiteX766" fmla="*/ 4478168 w 7467600"/>
              <a:gd name="connsiteY766" fmla="*/ 1260735 h 6858000"/>
              <a:gd name="connsiteX767" fmla="*/ 4409309 w 7467600"/>
              <a:gd name="connsiteY767" fmla="*/ 1666996 h 6858000"/>
              <a:gd name="connsiteX768" fmla="*/ 4370031 w 7467600"/>
              <a:gd name="connsiteY768" fmla="*/ 1955666 h 6858000"/>
              <a:gd name="connsiteX769" fmla="*/ 4570198 w 7467600"/>
              <a:gd name="connsiteY769" fmla="*/ 978081 h 6858000"/>
              <a:gd name="connsiteX770" fmla="*/ 4557898 w 7467600"/>
              <a:gd name="connsiteY770" fmla="*/ 900011 h 6858000"/>
              <a:gd name="connsiteX771" fmla="*/ 4344840 w 7467600"/>
              <a:gd name="connsiteY771" fmla="*/ 1922038 h 6858000"/>
              <a:gd name="connsiteX772" fmla="*/ 4378710 w 7467600"/>
              <a:gd name="connsiteY772" fmla="*/ 1665516 h 6858000"/>
              <a:gd name="connsiteX773" fmla="*/ 4448798 w 7467600"/>
              <a:gd name="connsiteY773" fmla="*/ 1253024 h 6858000"/>
              <a:gd name="connsiteX774" fmla="*/ 4480315 w 7467600"/>
              <a:gd name="connsiteY774" fmla="*/ 1158454 h 6858000"/>
              <a:gd name="connsiteX775" fmla="*/ 4494133 w 7467600"/>
              <a:gd name="connsiteY775" fmla="*/ 1118676 h 6858000"/>
              <a:gd name="connsiteX776" fmla="*/ 4557898 w 7467600"/>
              <a:gd name="connsiteY776" fmla="*/ 900011 h 6858000"/>
              <a:gd name="connsiteX777" fmla="*/ 5870151 w 7467600"/>
              <a:gd name="connsiteY777" fmla="*/ 898890 h 6858000"/>
              <a:gd name="connsiteX778" fmla="*/ 5861335 w 7467600"/>
              <a:gd name="connsiteY778" fmla="*/ 899177 h 6858000"/>
              <a:gd name="connsiteX779" fmla="*/ 5843702 w 7467600"/>
              <a:gd name="connsiteY779" fmla="*/ 899748 h 6858000"/>
              <a:gd name="connsiteX780" fmla="*/ 5651107 w 7467600"/>
              <a:gd name="connsiteY780" fmla="*/ 920306 h 6858000"/>
              <a:gd name="connsiteX781" fmla="*/ 5459407 w 7467600"/>
              <a:gd name="connsiteY781" fmla="*/ 940975 h 6858000"/>
              <a:gd name="connsiteX782" fmla="*/ 5374846 w 7467600"/>
              <a:gd name="connsiteY782" fmla="*/ 941988 h 6858000"/>
              <a:gd name="connsiteX783" fmla="*/ 5256105 w 7467600"/>
              <a:gd name="connsiteY783" fmla="*/ 945632 h 6858000"/>
              <a:gd name="connsiteX784" fmla="*/ 5107071 w 7467600"/>
              <a:gd name="connsiteY784" fmla="*/ 969720 h 6858000"/>
              <a:gd name="connsiteX785" fmla="*/ 4998681 w 7467600"/>
              <a:gd name="connsiteY785" fmla="*/ 988771 h 6858000"/>
              <a:gd name="connsiteX786" fmla="*/ 5870151 w 7467600"/>
              <a:gd name="connsiteY786" fmla="*/ 898890 h 6858000"/>
              <a:gd name="connsiteX787" fmla="*/ 5504425 w 7467600"/>
              <a:gd name="connsiteY787" fmla="*/ 848067 h 6858000"/>
              <a:gd name="connsiteX788" fmla="*/ 4968849 w 7467600"/>
              <a:gd name="connsiteY788" fmla="*/ 962318 h 6858000"/>
              <a:gd name="connsiteX789" fmla="*/ 5104039 w 7467600"/>
              <a:gd name="connsiteY789" fmla="*/ 940634 h 6858000"/>
              <a:gd name="connsiteX790" fmla="*/ 5256311 w 7467600"/>
              <a:gd name="connsiteY790" fmla="*/ 916490 h 6858000"/>
              <a:gd name="connsiteX791" fmla="*/ 5377381 w 7467600"/>
              <a:gd name="connsiteY791" fmla="*/ 912671 h 6858000"/>
              <a:gd name="connsiteX792" fmla="*/ 5460148 w 7467600"/>
              <a:gd name="connsiteY792" fmla="*/ 911442 h 6858000"/>
              <a:gd name="connsiteX793" fmla="*/ 5648971 w 7467600"/>
              <a:gd name="connsiteY793" fmla="*/ 891331 h 6858000"/>
              <a:gd name="connsiteX794" fmla="*/ 5844807 w 7467600"/>
              <a:gd name="connsiteY794" fmla="*/ 870718 h 6858000"/>
              <a:gd name="connsiteX795" fmla="*/ 5862975 w 7467600"/>
              <a:gd name="connsiteY795" fmla="*/ 869756 h 6858000"/>
              <a:gd name="connsiteX796" fmla="*/ 5920887 w 7467600"/>
              <a:gd name="connsiteY796" fmla="*/ 865929 h 6858000"/>
              <a:gd name="connsiteX797" fmla="*/ 5504425 w 7467600"/>
              <a:gd name="connsiteY797" fmla="*/ 848067 h 6858000"/>
              <a:gd name="connsiteX798" fmla="*/ 3607114 w 7467600"/>
              <a:gd name="connsiteY798" fmla="*/ 467441 h 6858000"/>
              <a:gd name="connsiteX799" fmla="*/ 3296242 w 7467600"/>
              <a:gd name="connsiteY799" fmla="*/ 807991 h 6858000"/>
              <a:gd name="connsiteX800" fmla="*/ 3174674 w 7467600"/>
              <a:gd name="connsiteY800" fmla="*/ 919759 h 6858000"/>
              <a:gd name="connsiteX801" fmla="*/ 3042978 w 7467600"/>
              <a:gd name="connsiteY801" fmla="*/ 1054894 h 6858000"/>
              <a:gd name="connsiteX802" fmla="*/ 2968914 w 7467600"/>
              <a:gd name="connsiteY802" fmla="*/ 1133756 h 6858000"/>
              <a:gd name="connsiteX803" fmla="*/ 3103823 w 7467600"/>
              <a:gd name="connsiteY803" fmla="*/ 1026814 h 6858000"/>
              <a:gd name="connsiteX804" fmla="*/ 3607114 w 7467600"/>
              <a:gd name="connsiteY804" fmla="*/ 467441 h 6858000"/>
              <a:gd name="connsiteX805" fmla="*/ 3744487 w 7467600"/>
              <a:gd name="connsiteY805" fmla="*/ 383136 h 6858000"/>
              <a:gd name="connsiteX806" fmla="*/ 3970213 w 7467600"/>
              <a:gd name="connsiteY806" fmla="*/ 995559 h 6858000"/>
              <a:gd name="connsiteX807" fmla="*/ 3744487 w 7467600"/>
              <a:gd name="connsiteY807" fmla="*/ 383136 h 6858000"/>
              <a:gd name="connsiteX808" fmla="*/ 3624562 w 7467600"/>
              <a:gd name="connsiteY808" fmla="*/ 367041 h 6858000"/>
              <a:gd name="connsiteX809" fmla="*/ 3489712 w 7467600"/>
              <a:gd name="connsiteY809" fmla="*/ 485386 h 6858000"/>
              <a:gd name="connsiteX810" fmla="*/ 3182994 w 7467600"/>
              <a:gd name="connsiteY810" fmla="*/ 828265 h 6858000"/>
              <a:gd name="connsiteX811" fmla="*/ 2892114 w 7467600"/>
              <a:gd name="connsiteY811" fmla="*/ 1172635 h 6858000"/>
              <a:gd name="connsiteX812" fmla="*/ 3021459 w 7467600"/>
              <a:gd name="connsiteY812" fmla="*/ 1035385 h 6858000"/>
              <a:gd name="connsiteX813" fmla="*/ 3153873 w 7467600"/>
              <a:gd name="connsiteY813" fmla="*/ 898971 h 6858000"/>
              <a:gd name="connsiteX814" fmla="*/ 3276511 w 7467600"/>
              <a:gd name="connsiteY814" fmla="*/ 786423 h 6858000"/>
              <a:gd name="connsiteX815" fmla="*/ 3584154 w 7467600"/>
              <a:gd name="connsiteY815" fmla="*/ 448218 h 6858000"/>
              <a:gd name="connsiteX816" fmla="*/ 3624562 w 7467600"/>
              <a:gd name="connsiteY816" fmla="*/ 367041 h 6858000"/>
              <a:gd name="connsiteX817" fmla="*/ 3766672 w 7467600"/>
              <a:gd name="connsiteY817" fmla="*/ 359429 h 6858000"/>
              <a:gd name="connsiteX818" fmla="*/ 3996338 w 7467600"/>
              <a:gd name="connsiteY818" fmla="*/ 968237 h 6858000"/>
              <a:gd name="connsiteX819" fmla="*/ 3766672 w 7467600"/>
              <a:gd name="connsiteY819" fmla="*/ 359429 h 6858000"/>
              <a:gd name="connsiteX820" fmla="*/ 5805386 w 7467600"/>
              <a:gd name="connsiteY820" fmla="*/ 239240 h 6858000"/>
              <a:gd name="connsiteX821" fmla="*/ 5736947 w 7467600"/>
              <a:gd name="connsiteY821" fmla="*/ 261367 h 6858000"/>
              <a:gd name="connsiteX822" fmla="*/ 5427012 w 7467600"/>
              <a:gd name="connsiteY822" fmla="*/ 311272 h 6858000"/>
              <a:gd name="connsiteX823" fmla="*/ 5147818 w 7467600"/>
              <a:gd name="connsiteY823" fmla="*/ 322112 h 6858000"/>
              <a:gd name="connsiteX824" fmla="*/ 5060854 w 7467600"/>
              <a:gd name="connsiteY824" fmla="*/ 311882 h 6858000"/>
              <a:gd name="connsiteX825" fmla="*/ 4945989 w 7467600"/>
              <a:gd name="connsiteY825" fmla="*/ 300516 h 6858000"/>
              <a:gd name="connsiteX826" fmla="*/ 5410479 w 7467600"/>
              <a:gd name="connsiteY826" fmla="*/ 348434 h 6858000"/>
              <a:gd name="connsiteX827" fmla="*/ 5805386 w 7467600"/>
              <a:gd name="connsiteY827" fmla="*/ 239240 h 6858000"/>
              <a:gd name="connsiteX828" fmla="*/ 5905192 w 7467600"/>
              <a:gd name="connsiteY828" fmla="*/ 163079 h 6858000"/>
              <a:gd name="connsiteX829" fmla="*/ 5865655 w 7467600"/>
              <a:gd name="connsiteY829" fmla="*/ 171901 h 6858000"/>
              <a:gd name="connsiteX830" fmla="*/ 5259740 w 7467600"/>
              <a:gd name="connsiteY830" fmla="*/ 257013 h 6858000"/>
              <a:gd name="connsiteX831" fmla="*/ 5208466 w 7467600"/>
              <a:gd name="connsiteY831" fmla="*/ 257550 h 6858000"/>
              <a:gd name="connsiteX832" fmla="*/ 4980204 w 7467600"/>
              <a:gd name="connsiteY832" fmla="*/ 271903 h 6858000"/>
              <a:gd name="connsiteX833" fmla="*/ 5068068 w 7467600"/>
              <a:gd name="connsiteY833" fmla="*/ 282244 h 6858000"/>
              <a:gd name="connsiteX834" fmla="*/ 5153231 w 7467600"/>
              <a:gd name="connsiteY834" fmla="*/ 292240 h 6858000"/>
              <a:gd name="connsiteX835" fmla="*/ 5426491 w 7467600"/>
              <a:gd name="connsiteY835" fmla="*/ 281128 h 6858000"/>
              <a:gd name="connsiteX836" fmla="*/ 5731212 w 7467600"/>
              <a:gd name="connsiteY836" fmla="*/ 231951 h 6858000"/>
              <a:gd name="connsiteX837" fmla="*/ 5905192 w 7467600"/>
              <a:gd name="connsiteY837" fmla="*/ 163079 h 6858000"/>
              <a:gd name="connsiteX838" fmla="*/ 5944437 w 7467600"/>
              <a:gd name="connsiteY838" fmla="*/ 113829 h 6858000"/>
              <a:gd name="connsiteX839" fmla="*/ 5825032 w 7467600"/>
              <a:gd name="connsiteY839" fmla="*/ 146405 h 6858000"/>
              <a:gd name="connsiteX840" fmla="*/ 4955599 w 7467600"/>
              <a:gd name="connsiteY840" fmla="*/ 247008 h 6858000"/>
              <a:gd name="connsiteX841" fmla="*/ 5210104 w 7467600"/>
              <a:gd name="connsiteY841" fmla="*/ 228123 h 6858000"/>
              <a:gd name="connsiteX842" fmla="*/ 5261015 w 7467600"/>
              <a:gd name="connsiteY842" fmla="*/ 227087 h 6858000"/>
              <a:gd name="connsiteX843" fmla="*/ 5861181 w 7467600"/>
              <a:gd name="connsiteY843" fmla="*/ 143093 h 6858000"/>
              <a:gd name="connsiteX844" fmla="*/ 5961252 w 7467600"/>
              <a:gd name="connsiteY844" fmla="*/ 114820 h 6858000"/>
              <a:gd name="connsiteX845" fmla="*/ 5944437 w 7467600"/>
              <a:gd name="connsiteY845" fmla="*/ 113829 h 6858000"/>
              <a:gd name="connsiteX846" fmla="*/ 3882765 w 7467600"/>
              <a:gd name="connsiteY846" fmla="*/ 0 h 6858000"/>
              <a:gd name="connsiteX847" fmla="*/ 3995099 w 7467600"/>
              <a:gd name="connsiteY847" fmla="*/ 0 h 6858000"/>
              <a:gd name="connsiteX848" fmla="*/ 4163818 w 7467600"/>
              <a:gd name="connsiteY848" fmla="*/ 234104 h 6858000"/>
              <a:gd name="connsiteX849" fmla="*/ 4172099 w 7467600"/>
              <a:gd name="connsiteY849" fmla="*/ 234207 h 6858000"/>
              <a:gd name="connsiteX850" fmla="*/ 4784282 w 7467600"/>
              <a:gd name="connsiteY850" fmla="*/ 276561 h 6858000"/>
              <a:gd name="connsiteX851" fmla="*/ 4801687 w 7467600"/>
              <a:gd name="connsiteY851" fmla="*/ 267764 h 6858000"/>
              <a:gd name="connsiteX852" fmla="*/ 6082788 w 7467600"/>
              <a:gd name="connsiteY852" fmla="*/ 64119 h 6858000"/>
              <a:gd name="connsiteX853" fmla="*/ 6099442 w 7467600"/>
              <a:gd name="connsiteY853" fmla="*/ 82568 h 6858000"/>
              <a:gd name="connsiteX854" fmla="*/ 4804137 w 7467600"/>
              <a:gd name="connsiteY854" fmla="*/ 320931 h 6858000"/>
              <a:gd name="connsiteX855" fmla="*/ 4227047 w 7467600"/>
              <a:gd name="connsiteY855" fmla="*/ 313415 h 6858000"/>
              <a:gd name="connsiteX856" fmla="*/ 4346041 w 7467600"/>
              <a:gd name="connsiteY856" fmla="*/ 456086 h 6858000"/>
              <a:gd name="connsiteX857" fmla="*/ 4870967 w 7467600"/>
              <a:gd name="connsiteY857" fmla="*/ 963061 h 6858000"/>
              <a:gd name="connsiteX858" fmla="*/ 4889647 w 7467600"/>
              <a:gd name="connsiteY858" fmla="*/ 957147 h 6858000"/>
              <a:gd name="connsiteX859" fmla="*/ 5422504 w 7467600"/>
              <a:gd name="connsiteY859" fmla="*/ 805191 h 6858000"/>
              <a:gd name="connsiteX860" fmla="*/ 6087656 w 7467600"/>
              <a:gd name="connsiteY860" fmla="*/ 826703 h 6858000"/>
              <a:gd name="connsiteX861" fmla="*/ 6058717 w 7467600"/>
              <a:gd name="connsiteY861" fmla="*/ 865992 h 6858000"/>
              <a:gd name="connsiteX862" fmla="*/ 4974153 w 7467600"/>
              <a:gd name="connsiteY862" fmla="*/ 1045456 h 6858000"/>
              <a:gd name="connsiteX863" fmla="*/ 5627835 w 7467600"/>
              <a:gd name="connsiteY863" fmla="*/ 1472077 h 6858000"/>
              <a:gd name="connsiteX864" fmla="*/ 5629817 w 7467600"/>
              <a:gd name="connsiteY864" fmla="*/ 1471412 h 6858000"/>
              <a:gd name="connsiteX865" fmla="*/ 5634124 w 7467600"/>
              <a:gd name="connsiteY865" fmla="*/ 1470572 h 6858000"/>
              <a:gd name="connsiteX866" fmla="*/ 5755832 w 7467600"/>
              <a:gd name="connsiteY866" fmla="*/ 1383886 h 6858000"/>
              <a:gd name="connsiteX867" fmla="*/ 6014186 w 7467600"/>
              <a:gd name="connsiteY867" fmla="*/ 1279799 h 6858000"/>
              <a:gd name="connsiteX868" fmla="*/ 6901619 w 7467600"/>
              <a:gd name="connsiteY868" fmla="*/ 1047874 h 6858000"/>
              <a:gd name="connsiteX869" fmla="*/ 6931566 w 7467600"/>
              <a:gd name="connsiteY869" fmla="*/ 1062034 h 6858000"/>
              <a:gd name="connsiteX870" fmla="*/ 5790982 w 7467600"/>
              <a:gd name="connsiteY870" fmla="*/ 1561380 h 6858000"/>
              <a:gd name="connsiteX871" fmla="*/ 6188971 w 7467600"/>
              <a:gd name="connsiteY871" fmla="*/ 1755168 h 6858000"/>
              <a:gd name="connsiteX872" fmla="*/ 6202446 w 7467600"/>
              <a:gd name="connsiteY872" fmla="*/ 1752268 h 6858000"/>
              <a:gd name="connsiteX873" fmla="*/ 7179560 w 7467600"/>
              <a:gd name="connsiteY873" fmla="*/ 1467551 h 6858000"/>
              <a:gd name="connsiteX874" fmla="*/ 7158730 w 7467600"/>
              <a:gd name="connsiteY874" fmla="*/ 1507835 h 6858000"/>
              <a:gd name="connsiteX875" fmla="*/ 6326959 w 7467600"/>
              <a:gd name="connsiteY875" fmla="*/ 1817686 h 6858000"/>
              <a:gd name="connsiteX876" fmla="*/ 6537433 w 7467600"/>
              <a:gd name="connsiteY876" fmla="*/ 1907790 h 6858000"/>
              <a:gd name="connsiteX877" fmla="*/ 6550221 w 7467600"/>
              <a:gd name="connsiteY877" fmla="*/ 1910729 h 6858000"/>
              <a:gd name="connsiteX878" fmla="*/ 6964438 w 7467600"/>
              <a:gd name="connsiteY878" fmla="*/ 2209505 h 6858000"/>
              <a:gd name="connsiteX879" fmla="*/ 7367862 w 7467600"/>
              <a:gd name="connsiteY879" fmla="*/ 2806833 h 6858000"/>
              <a:gd name="connsiteX880" fmla="*/ 7364329 w 7467600"/>
              <a:gd name="connsiteY880" fmla="*/ 2826907 h 6858000"/>
              <a:gd name="connsiteX881" fmla="*/ 7290545 w 7467600"/>
              <a:gd name="connsiteY881" fmla="*/ 2850663 h 6858000"/>
              <a:gd name="connsiteX882" fmla="*/ 6472036 w 7467600"/>
              <a:gd name="connsiteY882" fmla="*/ 1959003 h 6858000"/>
              <a:gd name="connsiteX883" fmla="*/ 5792897 w 7467600"/>
              <a:gd name="connsiteY883" fmla="*/ 1647747 h 6858000"/>
              <a:gd name="connsiteX884" fmla="*/ 5842751 w 7467600"/>
              <a:gd name="connsiteY884" fmla="*/ 1816112 h 6858000"/>
              <a:gd name="connsiteX885" fmla="*/ 5847424 w 7467600"/>
              <a:gd name="connsiteY885" fmla="*/ 1815776 h 6858000"/>
              <a:gd name="connsiteX886" fmla="*/ 6399821 w 7467600"/>
              <a:gd name="connsiteY886" fmla="*/ 2344799 h 6858000"/>
              <a:gd name="connsiteX887" fmla="*/ 6323232 w 7467600"/>
              <a:gd name="connsiteY887" fmla="*/ 2389634 h 6858000"/>
              <a:gd name="connsiteX888" fmla="*/ 5942958 w 7467600"/>
              <a:gd name="connsiteY888" fmla="*/ 2077708 h 6858000"/>
              <a:gd name="connsiteX889" fmla="*/ 5921559 w 7467600"/>
              <a:gd name="connsiteY889" fmla="*/ 2378596 h 6858000"/>
              <a:gd name="connsiteX890" fmla="*/ 5817651 w 7467600"/>
              <a:gd name="connsiteY890" fmla="*/ 3023919 h 6858000"/>
              <a:gd name="connsiteX891" fmla="*/ 5729634 w 7467600"/>
              <a:gd name="connsiteY891" fmla="*/ 3051849 h 6858000"/>
              <a:gd name="connsiteX892" fmla="*/ 5611018 w 7467600"/>
              <a:gd name="connsiteY892" fmla="*/ 2316769 h 6858000"/>
              <a:gd name="connsiteX893" fmla="*/ 5687608 w 7467600"/>
              <a:gd name="connsiteY893" fmla="*/ 2039972 h 6858000"/>
              <a:gd name="connsiteX894" fmla="*/ 5657554 w 7467600"/>
              <a:gd name="connsiteY894" fmla="*/ 1576445 h 6858000"/>
              <a:gd name="connsiteX895" fmla="*/ 5150475 w 7467600"/>
              <a:gd name="connsiteY895" fmla="*/ 1274012 h 6858000"/>
              <a:gd name="connsiteX896" fmla="*/ 5349142 w 7467600"/>
              <a:gd name="connsiteY896" fmla="*/ 2204405 h 6858000"/>
              <a:gd name="connsiteX897" fmla="*/ 5262214 w 7467600"/>
              <a:gd name="connsiteY897" fmla="*/ 2233836 h 6858000"/>
              <a:gd name="connsiteX898" fmla="*/ 4981539 w 7467600"/>
              <a:gd name="connsiteY898" fmla="*/ 1542201 h 6858000"/>
              <a:gd name="connsiteX899" fmla="*/ 4958461 w 7467600"/>
              <a:gd name="connsiteY899" fmla="*/ 1136957 h 6858000"/>
              <a:gd name="connsiteX900" fmla="*/ 4655015 w 7467600"/>
              <a:gd name="connsiteY900" fmla="*/ 891426 h 6858000"/>
              <a:gd name="connsiteX901" fmla="*/ 4348002 w 7467600"/>
              <a:gd name="connsiteY901" fmla="*/ 2205895 h 6858000"/>
              <a:gd name="connsiteX902" fmla="*/ 4262250 w 7467600"/>
              <a:gd name="connsiteY902" fmla="*/ 2219972 h 6858000"/>
              <a:gd name="connsiteX903" fmla="*/ 4550611 w 7467600"/>
              <a:gd name="connsiteY903" fmla="*/ 817540 h 6858000"/>
              <a:gd name="connsiteX904" fmla="*/ 4564418 w 7467600"/>
              <a:gd name="connsiteY904" fmla="*/ 808293 h 6858000"/>
              <a:gd name="connsiteX905" fmla="*/ 4266388 w 7467600"/>
              <a:gd name="connsiteY905" fmla="*/ 500083 h 6858000"/>
              <a:gd name="connsiteX906" fmla="*/ 4032842 w 7467600"/>
              <a:gd name="connsiteY906" fmla="*/ 211809 h 6858000"/>
              <a:gd name="connsiteX907" fmla="*/ 3882765 w 7467600"/>
              <a:gd name="connsiteY907" fmla="*/ 0 h 6858000"/>
              <a:gd name="connsiteX908" fmla="*/ 3721337 w 7467600"/>
              <a:gd name="connsiteY908" fmla="*/ 0 h 6858000"/>
              <a:gd name="connsiteX909" fmla="*/ 3797544 w 7467600"/>
              <a:gd name="connsiteY909" fmla="*/ 0 h 6858000"/>
              <a:gd name="connsiteX910" fmla="*/ 3775734 w 7467600"/>
              <a:gd name="connsiteY910" fmla="*/ 95131 h 6858000"/>
              <a:gd name="connsiteX911" fmla="*/ 3724807 w 7467600"/>
              <a:gd name="connsiteY911" fmla="*/ 272257 h 6858000"/>
              <a:gd name="connsiteX912" fmla="*/ 3726844 w 7467600"/>
              <a:gd name="connsiteY912" fmla="*/ 282988 h 6858000"/>
              <a:gd name="connsiteX913" fmla="*/ 3742664 w 7467600"/>
              <a:gd name="connsiteY913" fmla="*/ 279918 h 6858000"/>
              <a:gd name="connsiteX914" fmla="*/ 4103910 w 7467600"/>
              <a:gd name="connsiteY914" fmla="*/ 1161917 h 6858000"/>
              <a:gd name="connsiteX915" fmla="*/ 4020269 w 7467600"/>
              <a:gd name="connsiteY915" fmla="*/ 1200406 h 6858000"/>
              <a:gd name="connsiteX916" fmla="*/ 3674882 w 7467600"/>
              <a:gd name="connsiteY916" fmla="*/ 488524 h 6858000"/>
              <a:gd name="connsiteX917" fmla="*/ 3132682 w 7467600"/>
              <a:gd name="connsiteY917" fmla="*/ 1072284 h 6858000"/>
              <a:gd name="connsiteX918" fmla="*/ 2716346 w 7467600"/>
              <a:gd name="connsiteY918" fmla="*/ 1276376 h 6858000"/>
              <a:gd name="connsiteX919" fmla="*/ 2716772 w 7467600"/>
              <a:gd name="connsiteY919" fmla="*/ 1255462 h 6858000"/>
              <a:gd name="connsiteX920" fmla="*/ 3471096 w 7467600"/>
              <a:gd name="connsiteY920" fmla="*/ 437072 h 6858000"/>
              <a:gd name="connsiteX921" fmla="*/ 3639057 w 7467600"/>
              <a:gd name="connsiteY921" fmla="*/ 286334 h 6858000"/>
              <a:gd name="connsiteX922" fmla="*/ 3640309 w 7467600"/>
              <a:gd name="connsiteY922" fmla="*/ 284664 h 6858000"/>
              <a:gd name="connsiteX923" fmla="*/ 3646022 w 7467600"/>
              <a:gd name="connsiteY923" fmla="*/ 276711 h 6858000"/>
              <a:gd name="connsiteX924" fmla="*/ 3707943 w 7467600"/>
              <a:gd name="connsiteY924" fmla="*/ 65958 h 6858000"/>
              <a:gd name="connsiteX925" fmla="*/ 3721337 w 7467600"/>
              <a:gd name="connsiteY925" fmla="*/ 0 h 6858000"/>
              <a:gd name="connsiteX926" fmla="*/ 2867960 w 7467600"/>
              <a:gd name="connsiteY926" fmla="*/ 0 h 6858000"/>
              <a:gd name="connsiteX927" fmla="*/ 2926351 w 7467600"/>
              <a:gd name="connsiteY927" fmla="*/ 0 h 6858000"/>
              <a:gd name="connsiteX928" fmla="*/ 2902823 w 7467600"/>
              <a:gd name="connsiteY928" fmla="*/ 262929 h 6858000"/>
              <a:gd name="connsiteX929" fmla="*/ 2940663 w 7467600"/>
              <a:gd name="connsiteY929" fmla="*/ 140884 h 6858000"/>
              <a:gd name="connsiteX930" fmla="*/ 2947039 w 7467600"/>
              <a:gd name="connsiteY930" fmla="*/ 122524 h 6858000"/>
              <a:gd name="connsiteX931" fmla="*/ 2984316 w 7467600"/>
              <a:gd name="connsiteY931" fmla="*/ 0 h 6858000"/>
              <a:gd name="connsiteX932" fmla="*/ 3016114 w 7467600"/>
              <a:gd name="connsiteY932" fmla="*/ 0 h 6858000"/>
              <a:gd name="connsiteX933" fmla="*/ 2979949 w 7467600"/>
              <a:gd name="connsiteY933" fmla="*/ 119274 h 6858000"/>
              <a:gd name="connsiteX934" fmla="*/ 3023879 w 7467600"/>
              <a:gd name="connsiteY934" fmla="*/ 0 h 6858000"/>
              <a:gd name="connsiteX935" fmla="*/ 3105400 w 7467600"/>
              <a:gd name="connsiteY935" fmla="*/ 0 h 6858000"/>
              <a:gd name="connsiteX936" fmla="*/ 3094669 w 7467600"/>
              <a:gd name="connsiteY936" fmla="*/ 30308 h 6858000"/>
              <a:gd name="connsiteX937" fmla="*/ 2901945 w 7467600"/>
              <a:gd name="connsiteY937" fmla="*/ 466538 h 6858000"/>
              <a:gd name="connsiteX938" fmla="*/ 2815209 w 7467600"/>
              <a:gd name="connsiteY938" fmla="*/ 497361 h 6858000"/>
              <a:gd name="connsiteX939" fmla="*/ 2844845 w 7467600"/>
              <a:gd name="connsiteY939" fmla="*/ 127638 h 6858000"/>
              <a:gd name="connsiteX940" fmla="*/ 2867960 w 7467600"/>
              <a:gd name="connsiteY940" fmla="*/ 0 h 6858000"/>
              <a:gd name="connsiteX941" fmla="*/ 1057230 w 7467600"/>
              <a:gd name="connsiteY941" fmla="*/ 0 h 6858000"/>
              <a:gd name="connsiteX942" fmla="*/ 1111003 w 7467600"/>
              <a:gd name="connsiteY942" fmla="*/ 0 h 6858000"/>
              <a:gd name="connsiteX943" fmla="*/ 1125553 w 7467600"/>
              <a:gd name="connsiteY943" fmla="*/ 52588 h 6858000"/>
              <a:gd name="connsiteX944" fmla="*/ 1304276 w 7467600"/>
              <a:gd name="connsiteY944" fmla="*/ 476275 h 6858000"/>
              <a:gd name="connsiteX945" fmla="*/ 1492066 w 7467600"/>
              <a:gd name="connsiteY945" fmla="*/ 886333 h 6858000"/>
              <a:gd name="connsiteX946" fmla="*/ 1423698 w 7467600"/>
              <a:gd name="connsiteY946" fmla="*/ 710817 h 6858000"/>
              <a:gd name="connsiteX947" fmla="*/ 1357609 w 7467600"/>
              <a:gd name="connsiteY947" fmla="*/ 532892 h 6858000"/>
              <a:gd name="connsiteX948" fmla="*/ 1309550 w 7467600"/>
              <a:gd name="connsiteY948" fmla="*/ 374031 h 6858000"/>
              <a:gd name="connsiteX949" fmla="*/ 1193673 w 7467600"/>
              <a:gd name="connsiteY949" fmla="*/ 49533 h 6858000"/>
              <a:gd name="connsiteX950" fmla="*/ 1164391 w 7467600"/>
              <a:gd name="connsiteY950" fmla="*/ 0 h 6858000"/>
              <a:gd name="connsiteX951" fmla="*/ 1200666 w 7467600"/>
              <a:gd name="connsiteY951" fmla="*/ 0 h 6858000"/>
              <a:gd name="connsiteX952" fmla="*/ 1223408 w 7467600"/>
              <a:gd name="connsiteY952" fmla="*/ 38996 h 6858000"/>
              <a:gd name="connsiteX953" fmla="*/ 1339635 w 7467600"/>
              <a:gd name="connsiteY953" fmla="*/ 365517 h 6858000"/>
              <a:gd name="connsiteX954" fmla="*/ 1387469 w 7467600"/>
              <a:gd name="connsiteY954" fmla="*/ 523079 h 6858000"/>
              <a:gd name="connsiteX955" fmla="*/ 1452685 w 7467600"/>
              <a:gd name="connsiteY955" fmla="*/ 699806 h 6858000"/>
              <a:gd name="connsiteX956" fmla="*/ 1492092 w 7467600"/>
              <a:gd name="connsiteY956" fmla="*/ 800424 h 6858000"/>
              <a:gd name="connsiteX957" fmla="*/ 1455302 w 7467600"/>
              <a:gd name="connsiteY957" fmla="*/ 632913 h 6858000"/>
              <a:gd name="connsiteX958" fmla="*/ 1222336 w 7467600"/>
              <a:gd name="connsiteY958" fmla="*/ 9480 h 6858000"/>
              <a:gd name="connsiteX959" fmla="*/ 1214634 w 7467600"/>
              <a:gd name="connsiteY959" fmla="*/ 0 h 6858000"/>
              <a:gd name="connsiteX960" fmla="*/ 1289827 w 7467600"/>
              <a:gd name="connsiteY960" fmla="*/ 0 h 6858000"/>
              <a:gd name="connsiteX961" fmla="*/ 1321076 w 7467600"/>
              <a:gd name="connsiteY961" fmla="*/ 59722 h 6858000"/>
              <a:gd name="connsiteX962" fmla="*/ 1512579 w 7467600"/>
              <a:gd name="connsiteY962" fmla="*/ 626441 h 6858000"/>
              <a:gd name="connsiteX963" fmla="*/ 1506076 w 7467600"/>
              <a:gd name="connsiteY963" fmla="*/ 1089289 h 6858000"/>
              <a:gd name="connsiteX964" fmla="*/ 1486346 w 7467600"/>
              <a:gd name="connsiteY964" fmla="*/ 1079919 h 6858000"/>
              <a:gd name="connsiteX965" fmla="*/ 1070511 w 7467600"/>
              <a:gd name="connsiteY965" fmla="*/ 48609 h 6858000"/>
              <a:gd name="connsiteX966" fmla="*/ 1057230 w 7467600"/>
              <a:gd name="connsiteY966" fmla="*/ 0 h 6858000"/>
              <a:gd name="connsiteX967" fmla="*/ 43151 w 7467600"/>
              <a:gd name="connsiteY967" fmla="*/ 0 h 6858000"/>
              <a:gd name="connsiteX968" fmla="*/ 95283 w 7467600"/>
              <a:gd name="connsiteY968" fmla="*/ 0 h 6858000"/>
              <a:gd name="connsiteX969" fmla="*/ 300708 w 7467600"/>
              <a:gd name="connsiteY969" fmla="*/ 154571 h 6858000"/>
              <a:gd name="connsiteX970" fmla="*/ 530414 w 7467600"/>
              <a:gd name="connsiteY970" fmla="*/ 354673 h 6858000"/>
              <a:gd name="connsiteX971" fmla="*/ 333785 w 7467600"/>
              <a:gd name="connsiteY971" fmla="*/ 161564 h 6858000"/>
              <a:gd name="connsiteX972" fmla="*/ 147005 w 7467600"/>
              <a:gd name="connsiteY972" fmla="*/ 0 h 6858000"/>
              <a:gd name="connsiteX973" fmla="*/ 272509 w 7467600"/>
              <a:gd name="connsiteY973" fmla="*/ 0 h 6858000"/>
              <a:gd name="connsiteX974" fmla="*/ 326276 w 7467600"/>
              <a:gd name="connsiteY974" fmla="*/ 45847 h 6858000"/>
              <a:gd name="connsiteX975" fmla="*/ 823759 w 7467600"/>
              <a:gd name="connsiteY975" fmla="*/ 574145 h 6858000"/>
              <a:gd name="connsiteX976" fmla="*/ 811254 w 7467600"/>
              <a:gd name="connsiteY976" fmla="*/ 665546 h 6858000"/>
              <a:gd name="connsiteX977" fmla="*/ 154042 w 7467600"/>
              <a:gd name="connsiteY977" fmla="*/ 261522 h 6858000"/>
              <a:gd name="connsiteX978" fmla="*/ 13550 w 7467600"/>
              <a:gd name="connsiteY978" fmla="*/ 158423 h 6858000"/>
              <a:gd name="connsiteX979" fmla="*/ 0 w 7467600"/>
              <a:gd name="connsiteY979" fmla="*/ 146618 h 6858000"/>
              <a:gd name="connsiteX980" fmla="*/ 0 w 7467600"/>
              <a:gd name="connsiteY980" fmla="*/ 59161 h 6858000"/>
              <a:gd name="connsiteX981" fmla="*/ 45427 w 7467600"/>
              <a:gd name="connsiteY981" fmla="*/ 101078 h 6858000"/>
              <a:gd name="connsiteX982" fmla="*/ 630103 w 7467600"/>
              <a:gd name="connsiteY982" fmla="*/ 485885 h 6858000"/>
              <a:gd name="connsiteX983" fmla="*/ 532040 w 7467600"/>
              <a:gd name="connsiteY983" fmla="*/ 399359 h 6858000"/>
              <a:gd name="connsiteX984" fmla="*/ 517618 w 7467600"/>
              <a:gd name="connsiteY984" fmla="*/ 385726 h 6858000"/>
              <a:gd name="connsiteX985" fmla="*/ 285074 w 7467600"/>
              <a:gd name="connsiteY985" fmla="*/ 182755 h 6858000"/>
              <a:gd name="connsiteX986" fmla="*/ 43151 w 7467600"/>
              <a:gd name="connsiteY98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312201 w 7467600"/>
              <a:gd name="connsiteY129" fmla="*/ 5128278 h 6858000"/>
              <a:gd name="connsiteX130" fmla="*/ 1903353 w 7467600"/>
              <a:gd name="connsiteY130" fmla="*/ 5044827 h 6858000"/>
              <a:gd name="connsiteX131" fmla="*/ 1936931 w 7467600"/>
              <a:gd name="connsiteY131" fmla="*/ 5093954 h 6858000"/>
              <a:gd name="connsiteX132" fmla="*/ 2195868 w 7467600"/>
              <a:gd name="connsiteY132" fmla="*/ 5396574 h 6858000"/>
              <a:gd name="connsiteX133" fmla="*/ 2088852 w 7467600"/>
              <a:gd name="connsiteY133" fmla="*/ 5166123 h 6858000"/>
              <a:gd name="connsiteX134" fmla="*/ 1958241 w 7467600"/>
              <a:gd name="connsiteY134" fmla="*/ 5067955 h 6858000"/>
              <a:gd name="connsiteX135" fmla="*/ 1903353 w 7467600"/>
              <a:gd name="connsiteY135" fmla="*/ 5044827 h 6858000"/>
              <a:gd name="connsiteX136" fmla="*/ 1979378 w 7467600"/>
              <a:gd name="connsiteY136" fmla="*/ 4769504 h 6858000"/>
              <a:gd name="connsiteX137" fmla="*/ 2882120 w 7467600"/>
              <a:gd name="connsiteY137" fmla="*/ 5064547 h 6858000"/>
              <a:gd name="connsiteX138" fmla="*/ 2793103 w 7467600"/>
              <a:gd name="connsiteY138" fmla="*/ 5039699 h 6858000"/>
              <a:gd name="connsiteX139" fmla="*/ 2770041 w 7467600"/>
              <a:gd name="connsiteY139" fmla="*/ 5033634 h 6858000"/>
              <a:gd name="connsiteX140" fmla="*/ 1979378 w 7467600"/>
              <a:gd name="connsiteY140" fmla="*/ 4769504 h 6858000"/>
              <a:gd name="connsiteX141" fmla="*/ 1927410 w 7467600"/>
              <a:gd name="connsiteY141" fmla="*/ 4716164 h 6858000"/>
              <a:gd name="connsiteX142" fmla="*/ 1959587 w 7467600"/>
              <a:gd name="connsiteY142" fmla="*/ 4728849 h 6858000"/>
              <a:gd name="connsiteX143" fmla="*/ 2777707 w 7467600"/>
              <a:gd name="connsiteY143" fmla="*/ 5003991 h 6858000"/>
              <a:gd name="connsiteX144" fmla="*/ 2800768 w 7467600"/>
              <a:gd name="connsiteY144" fmla="*/ 5010056 h 6858000"/>
              <a:gd name="connsiteX145" fmla="*/ 2879408 w 7467600"/>
              <a:gd name="connsiteY145" fmla="*/ 5031590 h 6858000"/>
              <a:gd name="connsiteX146" fmla="*/ 2862295 w 7467600"/>
              <a:gd name="connsiteY146" fmla="*/ 5022958 h 6858000"/>
              <a:gd name="connsiteX147" fmla="*/ 2813343 w 7467600"/>
              <a:gd name="connsiteY147" fmla="*/ 4998369 h 6858000"/>
              <a:gd name="connsiteX148" fmla="*/ 2646245 w 7467600"/>
              <a:gd name="connsiteY148" fmla="*/ 4930999 h 6858000"/>
              <a:gd name="connsiteX149" fmla="*/ 1999243 w 7467600"/>
              <a:gd name="connsiteY149" fmla="*/ 4730524 h 6858000"/>
              <a:gd name="connsiteX150" fmla="*/ 1979527 w 7467600"/>
              <a:gd name="connsiteY150" fmla="*/ 4726651 h 6858000"/>
              <a:gd name="connsiteX151" fmla="*/ 1927410 w 7467600"/>
              <a:gd name="connsiteY151" fmla="*/ 4716164 h 6858000"/>
              <a:gd name="connsiteX152" fmla="*/ 1997014 w 7467600"/>
              <a:gd name="connsiteY152" fmla="*/ 4698007 h 6858000"/>
              <a:gd name="connsiteX153" fmla="*/ 2005458 w 7467600"/>
              <a:gd name="connsiteY153" fmla="*/ 4699540 h 6858000"/>
              <a:gd name="connsiteX154" fmla="*/ 2657186 w 7467600"/>
              <a:gd name="connsiteY154" fmla="*/ 4901687 h 6858000"/>
              <a:gd name="connsiteX155" fmla="*/ 2826662 w 7467600"/>
              <a:gd name="connsiteY155" fmla="*/ 4970362 h 6858000"/>
              <a:gd name="connsiteX156" fmla="*/ 2876100 w 7467600"/>
              <a:gd name="connsiteY156" fmla="*/ 4995397 h 6858000"/>
              <a:gd name="connsiteX157" fmla="*/ 3042600 w 7467600"/>
              <a:gd name="connsiteY157" fmla="*/ 5059532 h 6858000"/>
              <a:gd name="connsiteX158" fmla="*/ 1997014 w 7467600"/>
              <a:gd name="connsiteY158" fmla="*/ 4698007 h 6858000"/>
              <a:gd name="connsiteX159" fmla="*/ 2305292 w 7467600"/>
              <a:gd name="connsiteY159" fmla="*/ 4219492 h 6858000"/>
              <a:gd name="connsiteX160" fmla="*/ 3360922 w 7467600"/>
              <a:gd name="connsiteY160" fmla="*/ 4529373 h 6858000"/>
              <a:gd name="connsiteX161" fmla="*/ 3492420 w 7467600"/>
              <a:gd name="connsiteY161" fmla="*/ 4510145 h 6858000"/>
              <a:gd name="connsiteX162" fmla="*/ 3364086 w 7467600"/>
              <a:gd name="connsiteY162" fmla="*/ 4480340 h 6858000"/>
              <a:gd name="connsiteX163" fmla="*/ 3225818 w 7467600"/>
              <a:gd name="connsiteY163" fmla="*/ 4411822 h 6858000"/>
              <a:gd name="connsiteX164" fmla="*/ 3129696 w 7467600"/>
              <a:gd name="connsiteY164" fmla="*/ 4360704 h 6858000"/>
              <a:gd name="connsiteX165" fmla="*/ 2814545 w 7467600"/>
              <a:gd name="connsiteY165" fmla="*/ 4282955 h 6858000"/>
              <a:gd name="connsiteX166" fmla="*/ 2305292 w 7467600"/>
              <a:gd name="connsiteY166" fmla="*/ 4219492 h 6858000"/>
              <a:gd name="connsiteX167" fmla="*/ 2626982 w 7467600"/>
              <a:gd name="connsiteY167" fmla="*/ 4206450 h 6858000"/>
              <a:gd name="connsiteX168" fmla="*/ 2490617 w 7467600"/>
              <a:gd name="connsiteY168" fmla="*/ 4206951 h 6858000"/>
              <a:gd name="connsiteX169" fmla="*/ 2819869 w 7467600"/>
              <a:gd name="connsiteY169" fmla="*/ 4252936 h 6858000"/>
              <a:gd name="connsiteX170" fmla="*/ 3143018 w 7467600"/>
              <a:gd name="connsiteY170" fmla="*/ 4332698 h 6858000"/>
              <a:gd name="connsiteX171" fmla="*/ 3241520 w 7467600"/>
              <a:gd name="connsiteY171" fmla="*/ 4385112 h 6858000"/>
              <a:gd name="connsiteX172" fmla="*/ 3374575 w 7467600"/>
              <a:gd name="connsiteY172" fmla="*/ 4451517 h 6858000"/>
              <a:gd name="connsiteX173" fmla="*/ 3505221 w 7467600"/>
              <a:gd name="connsiteY173" fmla="*/ 4480757 h 6858000"/>
              <a:gd name="connsiteX174" fmla="*/ 2626982 w 7467600"/>
              <a:gd name="connsiteY174" fmla="*/ 4206450 h 6858000"/>
              <a:gd name="connsiteX175" fmla="*/ 1310106 w 7467600"/>
              <a:gd name="connsiteY175" fmla="*/ 3943217 h 6858000"/>
              <a:gd name="connsiteX176" fmla="*/ 854994 w 7467600"/>
              <a:gd name="connsiteY176" fmla="*/ 4399136 h 6858000"/>
              <a:gd name="connsiteX177" fmla="*/ 742462 w 7467600"/>
              <a:gd name="connsiteY177" fmla="*/ 4594648 h 6858000"/>
              <a:gd name="connsiteX178" fmla="*/ 820602 w 7467600"/>
              <a:gd name="connsiteY178" fmla="*/ 4485915 h 6858000"/>
              <a:gd name="connsiteX179" fmla="*/ 878295 w 7467600"/>
              <a:gd name="connsiteY179" fmla="*/ 4403594 h 6858000"/>
              <a:gd name="connsiteX180" fmla="*/ 1240607 w 7467600"/>
              <a:gd name="connsiteY180" fmla="*/ 4010401 h 6858000"/>
              <a:gd name="connsiteX181" fmla="*/ 1310106 w 7467600"/>
              <a:gd name="connsiteY181" fmla="*/ 3943217 h 6858000"/>
              <a:gd name="connsiteX182" fmla="*/ 1423113 w 7467600"/>
              <a:gd name="connsiteY182" fmla="*/ 3874565 h 6858000"/>
              <a:gd name="connsiteX183" fmla="*/ 1260565 w 7467600"/>
              <a:gd name="connsiteY183" fmla="*/ 4031982 h 6858000"/>
              <a:gd name="connsiteX184" fmla="*/ 901900 w 7467600"/>
              <a:gd name="connsiteY184" fmla="*/ 4421236 h 6858000"/>
              <a:gd name="connsiteX185" fmla="*/ 845044 w 7467600"/>
              <a:gd name="connsiteY185" fmla="*/ 4502436 h 6858000"/>
              <a:gd name="connsiteX186" fmla="*/ 685926 w 7467600"/>
              <a:gd name="connsiteY186" fmla="*/ 4703069 h 6858000"/>
              <a:gd name="connsiteX187" fmla="*/ 684248 w 7467600"/>
              <a:gd name="connsiteY187" fmla="*/ 4706721 h 6858000"/>
              <a:gd name="connsiteX188" fmla="*/ 1423113 w 7467600"/>
              <a:gd name="connsiteY188" fmla="*/ 3874565 h 6858000"/>
              <a:gd name="connsiteX189" fmla="*/ 3316479 w 7467600"/>
              <a:gd name="connsiteY189" fmla="*/ 3872136 h 6858000"/>
              <a:gd name="connsiteX190" fmla="*/ 3546806 w 7467600"/>
              <a:gd name="connsiteY190" fmla="*/ 4356139 h 6858000"/>
              <a:gd name="connsiteX191" fmla="*/ 3364433 w 7467600"/>
              <a:gd name="connsiteY191" fmla="*/ 3953121 h 6858000"/>
              <a:gd name="connsiteX192" fmla="*/ 3316479 w 7467600"/>
              <a:gd name="connsiteY192" fmla="*/ 3872136 h 6858000"/>
              <a:gd name="connsiteX193" fmla="*/ 3291335 w 7467600"/>
              <a:gd name="connsiteY193" fmla="*/ 3767420 h 6858000"/>
              <a:gd name="connsiteX194" fmla="*/ 3390805 w 7467600"/>
              <a:gd name="connsiteY194" fmla="*/ 3937163 h 6858000"/>
              <a:gd name="connsiteX195" fmla="*/ 3579062 w 7467600"/>
              <a:gd name="connsiteY195" fmla="*/ 4359040 h 6858000"/>
              <a:gd name="connsiteX196" fmla="*/ 3467355 w 7467600"/>
              <a:gd name="connsiteY196" fmla="*/ 3988130 h 6858000"/>
              <a:gd name="connsiteX197" fmla="*/ 3310753 w 7467600"/>
              <a:gd name="connsiteY197" fmla="*/ 3787140 h 6858000"/>
              <a:gd name="connsiteX198" fmla="*/ 3291335 w 7467600"/>
              <a:gd name="connsiteY198" fmla="*/ 3767420 h 6858000"/>
              <a:gd name="connsiteX199" fmla="*/ 1635889 w 7467600"/>
              <a:gd name="connsiteY199" fmla="*/ 3709494 h 6858000"/>
              <a:gd name="connsiteX200" fmla="*/ 1634800 w 7467600"/>
              <a:gd name="connsiteY200" fmla="*/ 3731111 h 6858000"/>
              <a:gd name="connsiteX201" fmla="*/ 1635889 w 7467600"/>
              <a:gd name="connsiteY201" fmla="*/ 3709494 h 6858000"/>
              <a:gd name="connsiteX202" fmla="*/ 1510397 w 7467600"/>
              <a:gd name="connsiteY202" fmla="*/ 3684705 h 6858000"/>
              <a:gd name="connsiteX203" fmla="*/ 1146550 w 7467600"/>
              <a:gd name="connsiteY203" fmla="*/ 3802012 h 6858000"/>
              <a:gd name="connsiteX204" fmla="*/ 698834 w 7467600"/>
              <a:gd name="connsiteY204" fmla="*/ 3952272 h 6858000"/>
              <a:gd name="connsiteX205" fmla="*/ 34256 w 7467600"/>
              <a:gd name="connsiteY205" fmla="*/ 4347603 h 6858000"/>
              <a:gd name="connsiteX206" fmla="*/ 527241 w 7467600"/>
              <a:gd name="connsiteY206" fmla="*/ 4065078 h 6858000"/>
              <a:gd name="connsiteX207" fmla="*/ 1510397 w 7467600"/>
              <a:gd name="connsiteY207" fmla="*/ 3684705 h 6858000"/>
              <a:gd name="connsiteX208" fmla="*/ 1313114 w 7467600"/>
              <a:gd name="connsiteY208" fmla="*/ 3655216 h 6858000"/>
              <a:gd name="connsiteX209" fmla="*/ 1109304 w 7467600"/>
              <a:gd name="connsiteY209" fmla="*/ 3669030 h 6858000"/>
              <a:gd name="connsiteX210" fmla="*/ 8129 w 7467600"/>
              <a:gd name="connsiteY210" fmla="*/ 4330519 h 6858000"/>
              <a:gd name="connsiteX211" fmla="*/ 687572 w 7467600"/>
              <a:gd name="connsiteY211" fmla="*/ 3925629 h 6858000"/>
              <a:gd name="connsiteX212" fmla="*/ 1138365 w 7467600"/>
              <a:gd name="connsiteY212" fmla="*/ 3774515 h 6858000"/>
              <a:gd name="connsiteX213" fmla="*/ 1505579 w 7467600"/>
              <a:gd name="connsiteY213" fmla="*/ 3655526 h 6858000"/>
              <a:gd name="connsiteX214" fmla="*/ 1313114 w 7467600"/>
              <a:gd name="connsiteY214" fmla="*/ 3655216 h 6858000"/>
              <a:gd name="connsiteX215" fmla="*/ 3655073 w 7467600"/>
              <a:gd name="connsiteY215" fmla="*/ 3650884 h 6858000"/>
              <a:gd name="connsiteX216" fmla="*/ 3989938 w 7467600"/>
              <a:gd name="connsiteY216" fmla="*/ 3991685 h 6858000"/>
              <a:gd name="connsiteX217" fmla="*/ 4393907 w 7467600"/>
              <a:gd name="connsiteY217" fmla="*/ 4261258 h 6858000"/>
              <a:gd name="connsiteX218" fmla="*/ 4648051 w 7467600"/>
              <a:gd name="connsiteY218" fmla="*/ 4374051 h 6858000"/>
              <a:gd name="connsiteX219" fmla="*/ 4383389 w 7467600"/>
              <a:gd name="connsiteY219" fmla="*/ 4184369 h 6858000"/>
              <a:gd name="connsiteX220" fmla="*/ 4165508 w 7467600"/>
              <a:gd name="connsiteY220" fmla="*/ 4035196 h 6858000"/>
              <a:gd name="connsiteX221" fmla="*/ 4068162 w 7467600"/>
              <a:gd name="connsiteY221" fmla="*/ 3953394 h 6858000"/>
              <a:gd name="connsiteX222" fmla="*/ 3981416 w 7467600"/>
              <a:gd name="connsiteY222" fmla="*/ 3880482 h 6858000"/>
              <a:gd name="connsiteX223" fmla="*/ 3800147 w 7467600"/>
              <a:gd name="connsiteY223" fmla="*/ 3749872 h 6858000"/>
              <a:gd name="connsiteX224" fmla="*/ 3655073 w 7467600"/>
              <a:gd name="connsiteY224" fmla="*/ 3650884 h 6858000"/>
              <a:gd name="connsiteX225" fmla="*/ 3670252 w 7467600"/>
              <a:gd name="connsiteY225" fmla="*/ 3622798 h 6858000"/>
              <a:gd name="connsiteX226" fmla="*/ 3817258 w 7467600"/>
              <a:gd name="connsiteY226" fmla="*/ 3723577 h 6858000"/>
              <a:gd name="connsiteX227" fmla="*/ 4000461 w 7467600"/>
              <a:gd name="connsiteY227" fmla="*/ 3855966 h 6858000"/>
              <a:gd name="connsiteX228" fmla="*/ 4088180 w 7467600"/>
              <a:gd name="connsiteY228" fmla="*/ 3929774 h 6858000"/>
              <a:gd name="connsiteX229" fmla="*/ 4184555 w 7467600"/>
              <a:gd name="connsiteY229" fmla="*/ 4010683 h 6858000"/>
              <a:gd name="connsiteX230" fmla="*/ 4399563 w 7467600"/>
              <a:gd name="connsiteY230" fmla="*/ 4158106 h 6858000"/>
              <a:gd name="connsiteX231" fmla="*/ 4684469 w 7467600"/>
              <a:gd name="connsiteY231" fmla="*/ 4364680 h 6858000"/>
              <a:gd name="connsiteX232" fmla="*/ 4690271 w 7467600"/>
              <a:gd name="connsiteY232" fmla="*/ 4370034 h 6858000"/>
              <a:gd name="connsiteX233" fmla="*/ 4136093 w 7467600"/>
              <a:gd name="connsiteY233" fmla="*/ 3858466 h 6858000"/>
              <a:gd name="connsiteX234" fmla="*/ 3670252 w 7467600"/>
              <a:gd name="connsiteY234" fmla="*/ 3622798 h 6858000"/>
              <a:gd name="connsiteX235" fmla="*/ 4440129 w 7467600"/>
              <a:gd name="connsiteY235" fmla="*/ 3448571 h 6858000"/>
              <a:gd name="connsiteX236" fmla="*/ 4856525 w 7467600"/>
              <a:gd name="connsiteY236" fmla="*/ 3915351 h 6858000"/>
              <a:gd name="connsiteX237" fmla="*/ 5059055 w 7467600"/>
              <a:gd name="connsiteY237" fmla="*/ 4108918 h 6858000"/>
              <a:gd name="connsiteX238" fmla="*/ 5290070 w 7467600"/>
              <a:gd name="connsiteY238" fmla="*/ 4263619 h 6858000"/>
              <a:gd name="connsiteX239" fmla="*/ 4834991 w 7467600"/>
              <a:gd name="connsiteY239" fmla="*/ 3830985 h 6858000"/>
              <a:gd name="connsiteX240" fmla="*/ 4440129 w 7467600"/>
              <a:gd name="connsiteY240" fmla="*/ 3448571 h 6858000"/>
              <a:gd name="connsiteX241" fmla="*/ 4441737 w 7467600"/>
              <a:gd name="connsiteY241" fmla="*/ 3399734 h 6858000"/>
              <a:gd name="connsiteX242" fmla="*/ 4431236 w 7467600"/>
              <a:gd name="connsiteY242" fmla="*/ 3400954 h 6858000"/>
              <a:gd name="connsiteX243" fmla="*/ 4557150 w 7467600"/>
              <a:gd name="connsiteY243" fmla="*/ 3510023 h 6858000"/>
              <a:gd name="connsiteX244" fmla="*/ 4856936 w 7467600"/>
              <a:gd name="connsiteY244" fmla="*/ 3809146 h 6858000"/>
              <a:gd name="connsiteX245" fmla="*/ 5111996 w 7467600"/>
              <a:gd name="connsiteY245" fmla="*/ 4065759 h 6858000"/>
              <a:gd name="connsiteX246" fmla="*/ 5388878 w 7467600"/>
              <a:gd name="connsiteY246" fmla="*/ 4300185 h 6858000"/>
              <a:gd name="connsiteX247" fmla="*/ 5425556 w 7467600"/>
              <a:gd name="connsiteY247" fmla="*/ 4308967 h 6858000"/>
              <a:gd name="connsiteX248" fmla="*/ 4943646 w 7467600"/>
              <a:gd name="connsiteY248" fmla="*/ 3822916 h 6858000"/>
              <a:gd name="connsiteX249" fmla="*/ 4594837 w 7467600"/>
              <a:gd name="connsiteY249" fmla="*/ 3532274 h 6858000"/>
              <a:gd name="connsiteX250" fmla="*/ 4441737 w 7467600"/>
              <a:gd name="connsiteY250" fmla="*/ 3399734 h 6858000"/>
              <a:gd name="connsiteX251" fmla="*/ 5425834 w 7467600"/>
              <a:gd name="connsiteY251" fmla="*/ 3162785 h 6858000"/>
              <a:gd name="connsiteX252" fmla="*/ 5401644 w 7467600"/>
              <a:gd name="connsiteY252" fmla="*/ 3617847 h 6858000"/>
              <a:gd name="connsiteX253" fmla="*/ 5467256 w 7467600"/>
              <a:gd name="connsiteY253" fmla="*/ 4175494 h 6858000"/>
              <a:gd name="connsiteX254" fmla="*/ 5448069 w 7467600"/>
              <a:gd name="connsiteY254" fmla="*/ 3567554 h 6858000"/>
              <a:gd name="connsiteX255" fmla="*/ 5425834 w 7467600"/>
              <a:gd name="connsiteY255" fmla="*/ 3162785 h 6858000"/>
              <a:gd name="connsiteX256" fmla="*/ 1318687 w 7467600"/>
              <a:gd name="connsiteY256" fmla="*/ 3113840 h 6858000"/>
              <a:gd name="connsiteX257" fmla="*/ 1066793 w 7467600"/>
              <a:gd name="connsiteY257" fmla="*/ 3212171 h 6858000"/>
              <a:gd name="connsiteX258" fmla="*/ 993319 w 7467600"/>
              <a:gd name="connsiteY258" fmla="*/ 3247648 h 6858000"/>
              <a:gd name="connsiteX259" fmla="*/ 853081 w 7467600"/>
              <a:gd name="connsiteY259" fmla="*/ 3312410 h 6858000"/>
              <a:gd name="connsiteX260" fmla="*/ 805957 w 7467600"/>
              <a:gd name="connsiteY260" fmla="*/ 3330443 h 6858000"/>
              <a:gd name="connsiteX261" fmla="*/ 1318687 w 7467600"/>
              <a:gd name="connsiteY261" fmla="*/ 3113840 h 6858000"/>
              <a:gd name="connsiteX262" fmla="*/ 5453702 w 7467600"/>
              <a:gd name="connsiteY262" fmla="*/ 3090882 h 6858000"/>
              <a:gd name="connsiteX263" fmla="*/ 5480135 w 7467600"/>
              <a:gd name="connsiteY263" fmla="*/ 3565802 h 6858000"/>
              <a:gd name="connsiteX264" fmla="*/ 5499023 w 7467600"/>
              <a:gd name="connsiteY264" fmla="*/ 4166310 h 6858000"/>
              <a:gd name="connsiteX265" fmla="*/ 5547022 w 7467600"/>
              <a:gd name="connsiteY265" fmla="*/ 3607838 h 6858000"/>
              <a:gd name="connsiteX266" fmla="*/ 5515964 w 7467600"/>
              <a:gd name="connsiteY266" fmla="*/ 3378541 h 6858000"/>
              <a:gd name="connsiteX267" fmla="*/ 5453702 w 7467600"/>
              <a:gd name="connsiteY267" fmla="*/ 3090882 h 6858000"/>
              <a:gd name="connsiteX268" fmla="*/ 1238695 w 7467600"/>
              <a:gd name="connsiteY268" fmla="*/ 3076820 h 6858000"/>
              <a:gd name="connsiteX269" fmla="*/ 716371 w 7467600"/>
              <a:gd name="connsiteY269" fmla="*/ 3293249 h 6858000"/>
              <a:gd name="connsiteX270" fmla="*/ 579522 w 7467600"/>
              <a:gd name="connsiteY270" fmla="*/ 3371759 h 6858000"/>
              <a:gd name="connsiteX271" fmla="*/ 600288 w 7467600"/>
              <a:gd name="connsiteY271" fmla="*/ 3365555 h 6858000"/>
              <a:gd name="connsiteX272" fmla="*/ 840692 w 7467600"/>
              <a:gd name="connsiteY272" fmla="*/ 3284921 h 6858000"/>
              <a:gd name="connsiteX273" fmla="*/ 979248 w 7467600"/>
              <a:gd name="connsiteY273" fmla="*/ 3221003 h 6858000"/>
              <a:gd name="connsiteX274" fmla="*/ 1053282 w 7467600"/>
              <a:gd name="connsiteY274" fmla="*/ 3185247 h 6858000"/>
              <a:gd name="connsiteX275" fmla="*/ 1320603 w 7467600"/>
              <a:gd name="connsiteY275" fmla="*/ 3081281 h 6858000"/>
              <a:gd name="connsiteX276" fmla="*/ 1238695 w 7467600"/>
              <a:gd name="connsiteY276" fmla="*/ 3076820 h 6858000"/>
              <a:gd name="connsiteX277" fmla="*/ 5425627 w 7467600"/>
              <a:gd name="connsiteY277" fmla="*/ 2954192 h 6858000"/>
              <a:gd name="connsiteX278" fmla="*/ 5470770 w 7467600"/>
              <a:gd name="connsiteY278" fmla="*/ 3005435 h 6858000"/>
              <a:gd name="connsiteX279" fmla="*/ 5519779 w 7467600"/>
              <a:gd name="connsiteY279" fmla="*/ 4359223 h 6858000"/>
              <a:gd name="connsiteX280" fmla="*/ 5520293 w 7467600"/>
              <a:gd name="connsiteY280" fmla="*/ 4360602 h 6858000"/>
              <a:gd name="connsiteX281" fmla="*/ 5767221 w 7467600"/>
              <a:gd name="connsiteY281" fmla="*/ 4665564 h 6858000"/>
              <a:gd name="connsiteX282" fmla="*/ 6937169 w 7467600"/>
              <a:gd name="connsiteY282" fmla="*/ 4815941 h 6858000"/>
              <a:gd name="connsiteX283" fmla="*/ 6953922 w 7467600"/>
              <a:gd name="connsiteY283" fmla="*/ 4890068 h 6858000"/>
              <a:gd name="connsiteX284" fmla="*/ 6071359 w 7467600"/>
              <a:gd name="connsiteY284" fmla="*/ 4770770 h 6858000"/>
              <a:gd name="connsiteX285" fmla="*/ 6038839 w 7467600"/>
              <a:gd name="connsiteY285" fmla="*/ 4764474 h 6858000"/>
              <a:gd name="connsiteX286" fmla="*/ 6038706 w 7467600"/>
              <a:gd name="connsiteY286" fmla="*/ 4763847 h 6858000"/>
              <a:gd name="connsiteX287" fmla="*/ 6037784 w 7467600"/>
              <a:gd name="connsiteY287" fmla="*/ 4764270 h 6858000"/>
              <a:gd name="connsiteX288" fmla="*/ 6038839 w 7467600"/>
              <a:gd name="connsiteY288" fmla="*/ 4764474 h 6858000"/>
              <a:gd name="connsiteX289" fmla="*/ 6040338 w 7467600"/>
              <a:gd name="connsiteY289" fmla="*/ 4771418 h 6858000"/>
              <a:gd name="connsiteX290" fmla="*/ 6024488 w 7467600"/>
              <a:gd name="connsiteY290" fmla="*/ 4809903 h 6858000"/>
              <a:gd name="connsiteX291" fmla="*/ 5599771 w 7467600"/>
              <a:gd name="connsiteY291" fmla="*/ 5509652 h 6858000"/>
              <a:gd name="connsiteX292" fmla="*/ 5548843 w 7467600"/>
              <a:gd name="connsiteY292" fmla="*/ 5563845 h 6858000"/>
              <a:gd name="connsiteX293" fmla="*/ 5940952 w 7467600"/>
              <a:gd name="connsiteY293" fmla="*/ 6250028 h 6858000"/>
              <a:gd name="connsiteX294" fmla="*/ 6043441 w 7467600"/>
              <a:gd name="connsiteY294" fmla="*/ 6665847 h 6858000"/>
              <a:gd name="connsiteX295" fmla="*/ 6093432 w 7467600"/>
              <a:gd name="connsiteY295" fmla="*/ 6858000 h 6858000"/>
              <a:gd name="connsiteX296" fmla="*/ 6034344 w 7467600"/>
              <a:gd name="connsiteY296" fmla="*/ 6858000 h 6858000"/>
              <a:gd name="connsiteX297" fmla="*/ 6026679 w 7467600"/>
              <a:gd name="connsiteY297" fmla="*/ 6836959 h 6858000"/>
              <a:gd name="connsiteX298" fmla="*/ 5800441 w 7467600"/>
              <a:gd name="connsiteY298" fmla="*/ 6335286 h 6858000"/>
              <a:gd name="connsiteX299" fmla="*/ 5526562 w 7467600"/>
              <a:gd name="connsiteY299" fmla="*/ 5705388 h 6858000"/>
              <a:gd name="connsiteX300" fmla="*/ 5519640 w 7467600"/>
              <a:gd name="connsiteY300" fmla="*/ 5683774 h 6858000"/>
              <a:gd name="connsiteX301" fmla="*/ 5844559 w 7467600"/>
              <a:gd name="connsiteY301" fmla="*/ 6553349 h 6858000"/>
              <a:gd name="connsiteX302" fmla="*/ 5975994 w 7467600"/>
              <a:gd name="connsiteY302" fmla="*/ 6858000 h 6858000"/>
              <a:gd name="connsiteX303" fmla="*/ 5898547 w 7467600"/>
              <a:gd name="connsiteY303" fmla="*/ 6858000 h 6858000"/>
              <a:gd name="connsiteX304" fmla="*/ 5682041 w 7467600"/>
              <a:gd name="connsiteY304" fmla="*/ 6355860 h 6858000"/>
              <a:gd name="connsiteX305" fmla="*/ 5461758 w 7467600"/>
              <a:gd name="connsiteY305" fmla="*/ 5820220 h 6858000"/>
              <a:gd name="connsiteX306" fmla="*/ 5237282 w 7467600"/>
              <a:gd name="connsiteY306" fmla="*/ 6579086 h 6858000"/>
              <a:gd name="connsiteX307" fmla="*/ 5115009 w 7467600"/>
              <a:gd name="connsiteY307" fmla="*/ 6858000 h 6858000"/>
              <a:gd name="connsiteX308" fmla="*/ 5028074 w 7467600"/>
              <a:gd name="connsiteY308" fmla="*/ 6858000 h 6858000"/>
              <a:gd name="connsiteX309" fmla="*/ 5079508 w 7467600"/>
              <a:gd name="connsiteY309" fmla="*/ 6749074 h 6858000"/>
              <a:gd name="connsiteX310" fmla="*/ 5371846 w 7467600"/>
              <a:gd name="connsiteY310" fmla="*/ 5924413 h 6858000"/>
              <a:gd name="connsiteX311" fmla="*/ 5270512 w 7467600"/>
              <a:gd name="connsiteY311" fmla="*/ 6138975 h 6858000"/>
              <a:gd name="connsiteX312" fmla="*/ 5062409 w 7467600"/>
              <a:gd name="connsiteY312" fmla="*/ 6653544 h 6858000"/>
              <a:gd name="connsiteX313" fmla="*/ 5036628 w 7467600"/>
              <a:gd name="connsiteY313" fmla="*/ 6754247 h 6858000"/>
              <a:gd name="connsiteX314" fmla="*/ 5009112 w 7467600"/>
              <a:gd name="connsiteY314" fmla="*/ 6858000 h 6858000"/>
              <a:gd name="connsiteX315" fmla="*/ 4976679 w 7467600"/>
              <a:gd name="connsiteY315" fmla="*/ 6858000 h 6858000"/>
              <a:gd name="connsiteX316" fmla="*/ 5006537 w 7467600"/>
              <a:gd name="connsiteY316" fmla="*/ 6747068 h 6858000"/>
              <a:gd name="connsiteX317" fmla="*/ 5032723 w 7467600"/>
              <a:gd name="connsiteY317" fmla="*/ 6644957 h 6858000"/>
              <a:gd name="connsiteX318" fmla="*/ 5242949 w 7467600"/>
              <a:gd name="connsiteY318" fmla="*/ 6125175 h 6858000"/>
              <a:gd name="connsiteX319" fmla="*/ 5286321 w 7467600"/>
              <a:gd name="connsiteY319" fmla="*/ 6033555 h 6858000"/>
              <a:gd name="connsiteX320" fmla="*/ 5008210 w 7467600"/>
              <a:gd name="connsiteY320" fmla="*/ 6649194 h 6858000"/>
              <a:gd name="connsiteX321" fmla="*/ 4986321 w 7467600"/>
              <a:gd name="connsiteY321" fmla="*/ 6765687 h 6858000"/>
              <a:gd name="connsiteX322" fmla="*/ 4973474 w 7467600"/>
              <a:gd name="connsiteY322" fmla="*/ 6858000 h 6858000"/>
              <a:gd name="connsiteX323" fmla="*/ 4907178 w 7467600"/>
              <a:gd name="connsiteY323" fmla="*/ 6858000 h 6858000"/>
              <a:gd name="connsiteX324" fmla="*/ 4910810 w 7467600"/>
              <a:gd name="connsiteY324" fmla="*/ 6829660 h 6858000"/>
              <a:gd name="connsiteX325" fmla="*/ 4987461 w 7467600"/>
              <a:gd name="connsiteY325" fmla="*/ 6432994 h 6858000"/>
              <a:gd name="connsiteX326" fmla="*/ 5179262 w 7467600"/>
              <a:gd name="connsiteY326" fmla="*/ 6035044 h 6858000"/>
              <a:gd name="connsiteX327" fmla="*/ 4689678 w 7467600"/>
              <a:gd name="connsiteY327" fmla="*/ 6440241 h 6858000"/>
              <a:gd name="connsiteX328" fmla="*/ 4477543 w 7467600"/>
              <a:gd name="connsiteY328" fmla="*/ 6674836 h 6858000"/>
              <a:gd name="connsiteX329" fmla="*/ 4329957 w 7467600"/>
              <a:gd name="connsiteY329" fmla="*/ 6858000 h 6858000"/>
              <a:gd name="connsiteX330" fmla="*/ 4218595 w 7467600"/>
              <a:gd name="connsiteY330" fmla="*/ 6858000 h 6858000"/>
              <a:gd name="connsiteX331" fmla="*/ 4368888 w 7467600"/>
              <a:gd name="connsiteY331" fmla="*/ 6668412 h 6858000"/>
              <a:gd name="connsiteX332" fmla="*/ 4563091 w 7467600"/>
              <a:gd name="connsiteY332" fmla="*/ 6442508 h 6858000"/>
              <a:gd name="connsiteX333" fmla="*/ 5387324 w 7467600"/>
              <a:gd name="connsiteY333" fmla="*/ 5705830 h 6858000"/>
              <a:gd name="connsiteX334" fmla="*/ 5073620 w 7467600"/>
              <a:gd name="connsiteY334" fmla="*/ 5955437 h 6858000"/>
              <a:gd name="connsiteX335" fmla="*/ 4689789 w 7467600"/>
              <a:gd name="connsiteY335" fmla="*/ 6268382 h 6858000"/>
              <a:gd name="connsiteX336" fmla="*/ 4418722 w 7467600"/>
              <a:gd name="connsiteY336" fmla="*/ 6570886 h 6858000"/>
              <a:gd name="connsiteX337" fmla="*/ 4214944 w 7467600"/>
              <a:gd name="connsiteY337" fmla="*/ 6858000 h 6858000"/>
              <a:gd name="connsiteX338" fmla="*/ 4177898 w 7467600"/>
              <a:gd name="connsiteY338" fmla="*/ 6858000 h 6858000"/>
              <a:gd name="connsiteX339" fmla="*/ 4391597 w 7467600"/>
              <a:gd name="connsiteY339" fmla="*/ 6556370 h 6858000"/>
              <a:gd name="connsiteX340" fmla="*/ 4668889 w 7467600"/>
              <a:gd name="connsiteY340" fmla="*/ 6246399 h 6858000"/>
              <a:gd name="connsiteX341" fmla="*/ 5055427 w 7467600"/>
              <a:gd name="connsiteY341" fmla="*/ 5931476 h 6858000"/>
              <a:gd name="connsiteX342" fmla="*/ 5371814 w 7467600"/>
              <a:gd name="connsiteY342" fmla="*/ 5678975 h 6858000"/>
              <a:gd name="connsiteX343" fmla="*/ 4987918 w 7467600"/>
              <a:gd name="connsiteY343" fmla="*/ 5838701 h 6858000"/>
              <a:gd name="connsiteX344" fmla="*/ 4317146 w 7467600"/>
              <a:gd name="connsiteY344" fmla="*/ 6587716 h 6858000"/>
              <a:gd name="connsiteX345" fmla="*/ 4171627 w 7467600"/>
              <a:gd name="connsiteY345" fmla="*/ 6858000 h 6858000"/>
              <a:gd name="connsiteX346" fmla="*/ 4081585 w 7467600"/>
              <a:gd name="connsiteY346" fmla="*/ 6858000 h 6858000"/>
              <a:gd name="connsiteX347" fmla="*/ 4238603 w 7467600"/>
              <a:gd name="connsiteY347" fmla="*/ 6559341 h 6858000"/>
              <a:gd name="connsiteX348" fmla="*/ 4778333 w 7467600"/>
              <a:gd name="connsiteY348" fmla="*/ 5873626 h 6858000"/>
              <a:gd name="connsiteX349" fmla="*/ 5414185 w 7467600"/>
              <a:gd name="connsiteY349" fmla="*/ 5573882 h 6858000"/>
              <a:gd name="connsiteX350" fmla="*/ 5959648 w 7467600"/>
              <a:gd name="connsiteY350" fmla="*/ 4760797 h 6858000"/>
              <a:gd name="connsiteX351" fmla="*/ 5355019 w 7467600"/>
              <a:gd name="connsiteY351" fmla="*/ 4734672 h 6858000"/>
              <a:gd name="connsiteX352" fmla="*/ 5083565 w 7467600"/>
              <a:gd name="connsiteY352" fmla="*/ 5179121 h 6858000"/>
              <a:gd name="connsiteX353" fmla="*/ 4713577 w 7467600"/>
              <a:gd name="connsiteY353" fmla="*/ 5616803 h 6858000"/>
              <a:gd name="connsiteX354" fmla="*/ 3989559 w 7467600"/>
              <a:gd name="connsiteY354" fmla="*/ 6145945 h 6858000"/>
              <a:gd name="connsiteX355" fmla="*/ 3939824 w 7467600"/>
              <a:gd name="connsiteY355" fmla="*/ 6066900 h 6858000"/>
              <a:gd name="connsiteX356" fmla="*/ 4584537 w 7467600"/>
              <a:gd name="connsiteY356" fmla="*/ 5324826 h 6858000"/>
              <a:gd name="connsiteX357" fmla="*/ 5037105 w 7467600"/>
              <a:gd name="connsiteY357" fmla="*/ 5088765 h 6858000"/>
              <a:gd name="connsiteX358" fmla="*/ 5039930 w 7467600"/>
              <a:gd name="connsiteY358" fmla="*/ 5089585 h 6858000"/>
              <a:gd name="connsiteX359" fmla="*/ 5263764 w 7467600"/>
              <a:gd name="connsiteY359" fmla="*/ 4735525 h 6858000"/>
              <a:gd name="connsiteX360" fmla="*/ 4086300 w 7467600"/>
              <a:gd name="connsiteY360" fmla="*/ 4884599 h 6858000"/>
              <a:gd name="connsiteX361" fmla="*/ 4085485 w 7467600"/>
              <a:gd name="connsiteY361" fmla="*/ 4899070 h 6858000"/>
              <a:gd name="connsiteX362" fmla="*/ 3871915 w 7467600"/>
              <a:gd name="connsiteY362" fmla="*/ 5253645 h 6858000"/>
              <a:gd name="connsiteX363" fmla="*/ 3799374 w 7467600"/>
              <a:gd name="connsiteY363" fmla="*/ 5466127 h 6858000"/>
              <a:gd name="connsiteX364" fmla="*/ 3498850 w 7467600"/>
              <a:gd name="connsiteY364" fmla="*/ 6661888 h 6858000"/>
              <a:gd name="connsiteX365" fmla="*/ 3399216 w 7467600"/>
              <a:gd name="connsiteY365" fmla="*/ 6858000 h 6858000"/>
              <a:gd name="connsiteX366" fmla="*/ 3303688 w 7467600"/>
              <a:gd name="connsiteY366" fmla="*/ 6858000 h 6858000"/>
              <a:gd name="connsiteX367" fmla="*/ 3391774 w 7467600"/>
              <a:gd name="connsiteY367" fmla="*/ 6697181 h 6858000"/>
              <a:gd name="connsiteX368" fmla="*/ 3735540 w 7467600"/>
              <a:gd name="connsiteY368" fmla="*/ 5546923 h 6858000"/>
              <a:gd name="connsiteX369" fmla="*/ 3729438 w 7467600"/>
              <a:gd name="connsiteY369" fmla="*/ 5569058 h 6858000"/>
              <a:gd name="connsiteX370" fmla="*/ 3707782 w 7467600"/>
              <a:gd name="connsiteY370" fmla="*/ 5644908 h 6858000"/>
              <a:gd name="connsiteX371" fmla="*/ 3583827 w 7467600"/>
              <a:gd name="connsiteY371" fmla="*/ 6039215 h 6858000"/>
              <a:gd name="connsiteX372" fmla="*/ 3547861 w 7467600"/>
              <a:gd name="connsiteY372" fmla="*/ 6129609 h 6858000"/>
              <a:gd name="connsiteX373" fmla="*/ 3490905 w 7467600"/>
              <a:gd name="connsiteY373" fmla="*/ 6277660 h 6858000"/>
              <a:gd name="connsiteX374" fmla="*/ 3455859 w 7467600"/>
              <a:gd name="connsiteY374" fmla="*/ 6391301 h 6858000"/>
              <a:gd name="connsiteX375" fmla="*/ 3429112 w 7467600"/>
              <a:gd name="connsiteY375" fmla="*/ 6479469 h 6858000"/>
              <a:gd name="connsiteX376" fmla="*/ 3304862 w 7467600"/>
              <a:gd name="connsiteY376" fmla="*/ 6796476 h 6858000"/>
              <a:gd name="connsiteX377" fmla="*/ 3276071 w 7467600"/>
              <a:gd name="connsiteY377" fmla="*/ 6858000 h 6858000"/>
              <a:gd name="connsiteX378" fmla="*/ 3240805 w 7467600"/>
              <a:gd name="connsiteY378" fmla="*/ 6858000 h 6858000"/>
              <a:gd name="connsiteX379" fmla="*/ 3275917 w 7467600"/>
              <a:gd name="connsiteY379" fmla="*/ 6783192 h 6858000"/>
              <a:gd name="connsiteX380" fmla="*/ 3399358 w 7467600"/>
              <a:gd name="connsiteY380" fmla="*/ 6469011 h 6858000"/>
              <a:gd name="connsiteX381" fmla="*/ 3425650 w 7467600"/>
              <a:gd name="connsiteY381" fmla="*/ 6381333 h 6858000"/>
              <a:gd name="connsiteX382" fmla="*/ 3460661 w 7467600"/>
              <a:gd name="connsiteY382" fmla="*/ 6266763 h 6858000"/>
              <a:gd name="connsiteX383" fmla="*/ 3518021 w 7467600"/>
              <a:gd name="connsiteY383" fmla="*/ 6117298 h 6858000"/>
              <a:gd name="connsiteX384" fmla="*/ 3554035 w 7467600"/>
              <a:gd name="connsiteY384" fmla="*/ 6027832 h 6858000"/>
              <a:gd name="connsiteX385" fmla="*/ 3677174 w 7467600"/>
              <a:gd name="connsiteY385" fmla="*/ 5636351 h 6858000"/>
              <a:gd name="connsiteX386" fmla="*/ 3698819 w 7467600"/>
              <a:gd name="connsiteY386" fmla="*/ 5560503 h 6858000"/>
              <a:gd name="connsiteX387" fmla="*/ 3702094 w 7467600"/>
              <a:gd name="connsiteY387" fmla="*/ 5549194 h 6858000"/>
              <a:gd name="connsiteX388" fmla="*/ 3398355 w 7467600"/>
              <a:gd name="connsiteY388" fmla="*/ 6094603 h 6858000"/>
              <a:gd name="connsiteX389" fmla="*/ 3193941 w 7467600"/>
              <a:gd name="connsiteY389" fmla="*/ 6798775 h 6858000"/>
              <a:gd name="connsiteX390" fmla="*/ 3184140 w 7467600"/>
              <a:gd name="connsiteY390" fmla="*/ 6858000 h 6858000"/>
              <a:gd name="connsiteX391" fmla="*/ 3099978 w 7467600"/>
              <a:gd name="connsiteY391" fmla="*/ 6858000 h 6858000"/>
              <a:gd name="connsiteX392" fmla="*/ 3101556 w 7467600"/>
              <a:gd name="connsiteY392" fmla="*/ 6843337 h 6858000"/>
              <a:gd name="connsiteX393" fmla="*/ 3370162 w 7467600"/>
              <a:gd name="connsiteY393" fmla="*/ 5785550 h 6858000"/>
              <a:gd name="connsiteX394" fmla="*/ 3746477 w 7467600"/>
              <a:gd name="connsiteY394" fmla="*/ 5377889 h 6858000"/>
              <a:gd name="connsiteX395" fmla="*/ 3863399 w 7467600"/>
              <a:gd name="connsiteY395" fmla="*/ 5087257 h 6858000"/>
              <a:gd name="connsiteX396" fmla="*/ 3968712 w 7467600"/>
              <a:gd name="connsiteY396" fmla="*/ 4913989 h 6858000"/>
              <a:gd name="connsiteX397" fmla="*/ 2792390 w 7467600"/>
              <a:gd name="connsiteY397" fmla="*/ 5382974 h 6858000"/>
              <a:gd name="connsiteX398" fmla="*/ 2714982 w 7467600"/>
              <a:gd name="connsiteY398" fmla="*/ 5427051 h 6858000"/>
              <a:gd name="connsiteX399" fmla="*/ 2813361 w 7467600"/>
              <a:gd name="connsiteY399" fmla="*/ 6023912 h 6858000"/>
              <a:gd name="connsiteX400" fmla="*/ 2688430 w 7467600"/>
              <a:gd name="connsiteY400" fmla="*/ 6801564 h 6858000"/>
              <a:gd name="connsiteX401" fmla="*/ 2629626 w 7467600"/>
              <a:gd name="connsiteY401" fmla="*/ 6763394 h 6858000"/>
              <a:gd name="connsiteX402" fmla="*/ 2565328 w 7467600"/>
              <a:gd name="connsiteY402" fmla="*/ 5516399 h 6858000"/>
              <a:gd name="connsiteX403" fmla="*/ 1922999 w 7467600"/>
              <a:gd name="connsiteY403" fmla="*/ 5980343 h 6858000"/>
              <a:gd name="connsiteX404" fmla="*/ 1950261 w 7467600"/>
              <a:gd name="connsiteY404" fmla="*/ 6405858 h 6858000"/>
              <a:gd name="connsiteX405" fmla="*/ 2365554 w 7467600"/>
              <a:gd name="connsiteY405" fmla="*/ 6759107 h 6858000"/>
              <a:gd name="connsiteX406" fmla="*/ 2424142 w 7467600"/>
              <a:gd name="connsiteY406" fmla="*/ 6858000 h 6858000"/>
              <a:gd name="connsiteX407" fmla="*/ 2395994 w 7467600"/>
              <a:gd name="connsiteY407" fmla="*/ 6858000 h 6858000"/>
              <a:gd name="connsiteX408" fmla="*/ 2392863 w 7467600"/>
              <a:gd name="connsiteY408" fmla="*/ 6852964 h 6858000"/>
              <a:gd name="connsiteX409" fmla="*/ 2017589 w 7467600"/>
              <a:gd name="connsiteY409" fmla="*/ 6493982 h 6858000"/>
              <a:gd name="connsiteX410" fmla="*/ 2147336 w 7467600"/>
              <a:gd name="connsiteY410" fmla="*/ 6594052 h 6858000"/>
              <a:gd name="connsiteX411" fmla="*/ 2207047 w 7467600"/>
              <a:gd name="connsiteY411" fmla="*/ 6654540 h 6858000"/>
              <a:gd name="connsiteX412" fmla="*/ 2299106 w 7467600"/>
              <a:gd name="connsiteY412" fmla="*/ 6778931 h 6858000"/>
              <a:gd name="connsiteX413" fmla="*/ 2314430 w 7467600"/>
              <a:gd name="connsiteY413" fmla="*/ 6801144 h 6858000"/>
              <a:gd name="connsiteX414" fmla="*/ 2352406 w 7467600"/>
              <a:gd name="connsiteY414" fmla="*/ 6858000 h 6858000"/>
              <a:gd name="connsiteX415" fmla="*/ 2314492 w 7467600"/>
              <a:gd name="connsiteY415" fmla="*/ 6858000 h 6858000"/>
              <a:gd name="connsiteX416" fmla="*/ 2288095 w 7467600"/>
              <a:gd name="connsiteY416" fmla="*/ 6818030 h 6858000"/>
              <a:gd name="connsiteX417" fmla="*/ 2272768 w 7467600"/>
              <a:gd name="connsiteY417" fmla="*/ 6795822 h 6858000"/>
              <a:gd name="connsiteX418" fmla="*/ 2182715 w 7467600"/>
              <a:gd name="connsiteY418" fmla="*/ 6675071 h 6858000"/>
              <a:gd name="connsiteX419" fmla="*/ 2032061 w 7467600"/>
              <a:gd name="connsiteY419" fmla="*/ 6541380 h 6858000"/>
              <a:gd name="connsiteX420" fmla="*/ 2257220 w 7467600"/>
              <a:gd name="connsiteY420" fmla="*/ 6826257 h 6858000"/>
              <a:gd name="connsiteX421" fmla="*/ 2281324 w 7467600"/>
              <a:gd name="connsiteY421" fmla="*/ 6858000 h 6858000"/>
              <a:gd name="connsiteX422" fmla="*/ 2242860 w 7467600"/>
              <a:gd name="connsiteY422" fmla="*/ 6858000 h 6858000"/>
              <a:gd name="connsiteX423" fmla="*/ 2232818 w 7467600"/>
              <a:gd name="connsiteY423" fmla="*/ 6844926 h 6858000"/>
              <a:gd name="connsiteX424" fmla="*/ 1990172 w 7467600"/>
              <a:gd name="connsiteY424" fmla="*/ 6542121 h 6858000"/>
              <a:gd name="connsiteX425" fmla="*/ 2124090 w 7467600"/>
              <a:gd name="connsiteY425" fmla="*/ 6761017 h 6858000"/>
              <a:gd name="connsiteX426" fmla="*/ 2200380 w 7467600"/>
              <a:gd name="connsiteY426" fmla="*/ 6858000 h 6858000"/>
              <a:gd name="connsiteX427" fmla="*/ 2147507 w 7467600"/>
              <a:gd name="connsiteY427" fmla="*/ 6858000 h 6858000"/>
              <a:gd name="connsiteX428" fmla="*/ 2070668 w 7467600"/>
              <a:gd name="connsiteY428" fmla="*/ 6761520 h 6858000"/>
              <a:gd name="connsiteX429" fmla="*/ 1975142 w 7467600"/>
              <a:gd name="connsiteY429" fmla="*/ 6585570 h 6858000"/>
              <a:gd name="connsiteX430" fmla="*/ 2050035 w 7467600"/>
              <a:gd name="connsiteY430" fmla="*/ 6813345 h 6858000"/>
              <a:gd name="connsiteX431" fmla="*/ 2063025 w 7467600"/>
              <a:gd name="connsiteY431" fmla="*/ 6858000 h 6858000"/>
              <a:gd name="connsiteX432" fmla="*/ 2021675 w 7467600"/>
              <a:gd name="connsiteY432" fmla="*/ 6858000 h 6858000"/>
              <a:gd name="connsiteX433" fmla="*/ 2019308 w 7467600"/>
              <a:gd name="connsiteY433" fmla="*/ 6847118 h 6858000"/>
              <a:gd name="connsiteX434" fmla="*/ 1938835 w 7467600"/>
              <a:gd name="connsiteY434" fmla="*/ 6551160 h 6858000"/>
              <a:gd name="connsiteX435" fmla="*/ 1953230 w 7467600"/>
              <a:gd name="connsiteY435" fmla="*/ 6759699 h 6858000"/>
              <a:gd name="connsiteX436" fmla="*/ 1956763 w 7467600"/>
              <a:gd name="connsiteY436" fmla="*/ 6778191 h 6858000"/>
              <a:gd name="connsiteX437" fmla="*/ 1967925 w 7467600"/>
              <a:gd name="connsiteY437" fmla="*/ 6858000 h 6858000"/>
              <a:gd name="connsiteX438" fmla="*/ 1936622 w 7467600"/>
              <a:gd name="connsiteY438" fmla="*/ 6858000 h 6858000"/>
              <a:gd name="connsiteX439" fmla="*/ 1926261 w 7467600"/>
              <a:gd name="connsiteY439" fmla="*/ 6784064 h 6858000"/>
              <a:gd name="connsiteX440" fmla="*/ 1922724 w 7467600"/>
              <a:gd name="connsiteY440" fmla="*/ 6765577 h 6858000"/>
              <a:gd name="connsiteX441" fmla="*/ 1904650 w 7467600"/>
              <a:gd name="connsiteY441" fmla="*/ 6639616 h 6858000"/>
              <a:gd name="connsiteX442" fmla="*/ 1885273 w 7467600"/>
              <a:gd name="connsiteY442" fmla="*/ 6858000 h 6858000"/>
              <a:gd name="connsiteX443" fmla="*/ 1854363 w 7467600"/>
              <a:gd name="connsiteY443" fmla="*/ 6858000 h 6858000"/>
              <a:gd name="connsiteX444" fmla="*/ 1880391 w 7467600"/>
              <a:gd name="connsiteY444" fmla="*/ 6603796 h 6858000"/>
              <a:gd name="connsiteX445" fmla="*/ 1818273 w 7467600"/>
              <a:gd name="connsiteY445" fmla="*/ 6715729 h 6858000"/>
              <a:gd name="connsiteX446" fmla="*/ 1794691 w 7467600"/>
              <a:gd name="connsiteY446" fmla="*/ 6843239 h 6858000"/>
              <a:gd name="connsiteX447" fmla="*/ 1794914 w 7467600"/>
              <a:gd name="connsiteY447" fmla="*/ 6858000 h 6858000"/>
              <a:gd name="connsiteX448" fmla="*/ 1746128 w 7467600"/>
              <a:gd name="connsiteY448" fmla="*/ 6858000 h 6858000"/>
              <a:gd name="connsiteX449" fmla="*/ 1753934 w 7467600"/>
              <a:gd name="connsiteY449" fmla="*/ 6724796 h 6858000"/>
              <a:gd name="connsiteX450" fmla="*/ 1792053 w 7467600"/>
              <a:gd name="connsiteY450" fmla="*/ 6572396 h 6858000"/>
              <a:gd name="connsiteX451" fmla="*/ 1862248 w 7467600"/>
              <a:gd name="connsiteY451" fmla="*/ 6266397 h 6858000"/>
              <a:gd name="connsiteX452" fmla="*/ 1862250 w 7467600"/>
              <a:gd name="connsiteY452" fmla="*/ 6033531 h 6858000"/>
              <a:gd name="connsiteX453" fmla="*/ 1211999 w 7467600"/>
              <a:gd name="connsiteY453" fmla="*/ 6683610 h 6858000"/>
              <a:gd name="connsiteX454" fmla="*/ 1213266 w 7467600"/>
              <a:gd name="connsiteY454" fmla="*/ 6691947 h 6858000"/>
              <a:gd name="connsiteX455" fmla="*/ 1203370 w 7467600"/>
              <a:gd name="connsiteY455" fmla="*/ 6850676 h 6858000"/>
              <a:gd name="connsiteX456" fmla="*/ 1203671 w 7467600"/>
              <a:gd name="connsiteY456" fmla="*/ 6858000 h 6858000"/>
              <a:gd name="connsiteX457" fmla="*/ 1143180 w 7467600"/>
              <a:gd name="connsiteY457" fmla="*/ 6858000 h 6858000"/>
              <a:gd name="connsiteX458" fmla="*/ 1142176 w 7467600"/>
              <a:gd name="connsiteY458" fmla="*/ 6766045 h 6858000"/>
              <a:gd name="connsiteX459" fmla="*/ 1067484 w 7467600"/>
              <a:gd name="connsiteY459" fmla="*/ 6858000 h 6858000"/>
              <a:gd name="connsiteX460" fmla="*/ 953928 w 7467600"/>
              <a:gd name="connsiteY460" fmla="*/ 6858000 h 6858000"/>
              <a:gd name="connsiteX461" fmla="*/ 959715 w 7467600"/>
              <a:gd name="connsiteY461" fmla="*/ 6850185 h 6858000"/>
              <a:gd name="connsiteX462" fmla="*/ 1483788 w 7467600"/>
              <a:gd name="connsiteY462" fmla="*/ 6259174 h 6858000"/>
              <a:gd name="connsiteX463" fmla="*/ 1100671 w 7467600"/>
              <a:gd name="connsiteY463" fmla="*/ 6252137 h 6858000"/>
              <a:gd name="connsiteX464" fmla="*/ 1090144 w 7467600"/>
              <a:gd name="connsiteY464" fmla="*/ 6256748 h 6858000"/>
              <a:gd name="connsiteX465" fmla="*/ 1095872 w 7467600"/>
              <a:gd name="connsiteY465" fmla="*/ 6271892 h 6858000"/>
              <a:gd name="connsiteX466" fmla="*/ 262785 w 7467600"/>
              <a:gd name="connsiteY466" fmla="*/ 6845450 h 6858000"/>
              <a:gd name="connsiteX467" fmla="*/ 209968 w 7467600"/>
              <a:gd name="connsiteY467" fmla="*/ 6770713 h 6858000"/>
              <a:gd name="connsiteX468" fmla="*/ 873460 w 7467600"/>
              <a:gd name="connsiteY468" fmla="*/ 6253768 h 6858000"/>
              <a:gd name="connsiteX469" fmla="*/ 192686 w 7467600"/>
              <a:gd name="connsiteY469" fmla="*/ 5849257 h 6858000"/>
              <a:gd name="connsiteX470" fmla="*/ 4696 w 7467600"/>
              <a:gd name="connsiteY470" fmla="*/ 5697668 h 6858000"/>
              <a:gd name="connsiteX471" fmla="*/ 0 w 7467600"/>
              <a:gd name="connsiteY471" fmla="*/ 5689984 h 6858000"/>
              <a:gd name="connsiteX472" fmla="*/ 0 w 7467600"/>
              <a:gd name="connsiteY472" fmla="*/ 5513472 h 6858000"/>
              <a:gd name="connsiteX473" fmla="*/ 174101 w 7467600"/>
              <a:gd name="connsiteY473" fmla="*/ 5620277 h 6858000"/>
              <a:gd name="connsiteX474" fmla="*/ 891800 w 7467600"/>
              <a:gd name="connsiteY474" fmla="*/ 6036935 h 6858000"/>
              <a:gd name="connsiteX475" fmla="*/ 1072219 w 7467600"/>
              <a:gd name="connsiteY475" fmla="*/ 6169443 h 6858000"/>
              <a:gd name="connsiteX476" fmla="*/ 1074117 w 7467600"/>
              <a:gd name="connsiteY476" fmla="*/ 6170301 h 6858000"/>
              <a:gd name="connsiteX477" fmla="*/ 1083114 w 7467600"/>
              <a:gd name="connsiteY477" fmla="*/ 6174131 h 6858000"/>
              <a:gd name="connsiteX478" fmla="*/ 1543010 w 7467600"/>
              <a:gd name="connsiteY478" fmla="*/ 6191140 h 6858000"/>
              <a:gd name="connsiteX479" fmla="*/ 1551080 w 7467600"/>
              <a:gd name="connsiteY479" fmla="*/ 6195006 h 6858000"/>
              <a:gd name="connsiteX480" fmla="*/ 2345443 w 7467600"/>
              <a:gd name="connsiteY480" fmla="*/ 5549882 h 6858000"/>
              <a:gd name="connsiteX481" fmla="*/ 1721499 w 7467600"/>
              <a:gd name="connsiteY481" fmla="*/ 5599969 h 6858000"/>
              <a:gd name="connsiteX482" fmla="*/ 767716 w 7467600"/>
              <a:gd name="connsiteY482" fmla="*/ 5472768 h 6858000"/>
              <a:gd name="connsiteX483" fmla="*/ 722147 w 7467600"/>
              <a:gd name="connsiteY483" fmla="*/ 5393091 h 6858000"/>
              <a:gd name="connsiteX484" fmla="*/ 1485552 w 7467600"/>
              <a:gd name="connsiteY484" fmla="*/ 5313202 h 6858000"/>
              <a:gd name="connsiteX485" fmla="*/ 2143004 w 7467600"/>
              <a:gd name="connsiteY485" fmla="*/ 5402420 h 6858000"/>
              <a:gd name="connsiteX486" fmla="*/ 1933391 w 7467600"/>
              <a:gd name="connsiteY486" fmla="*/ 5156971 h 6858000"/>
              <a:gd name="connsiteX487" fmla="*/ 1827118 w 7467600"/>
              <a:gd name="connsiteY487" fmla="*/ 4968410 h 6858000"/>
              <a:gd name="connsiteX488" fmla="*/ 1837349 w 7467600"/>
              <a:gd name="connsiteY488" fmla="*/ 4956357 h 6858000"/>
              <a:gd name="connsiteX489" fmla="*/ 2162835 w 7467600"/>
              <a:gd name="connsiteY489" fmla="*/ 5187853 h 6858000"/>
              <a:gd name="connsiteX490" fmla="*/ 2257167 w 7467600"/>
              <a:gd name="connsiteY490" fmla="*/ 5462123 h 6858000"/>
              <a:gd name="connsiteX491" fmla="*/ 2261598 w 7467600"/>
              <a:gd name="connsiteY491" fmla="*/ 5467998 h 6858000"/>
              <a:gd name="connsiteX492" fmla="*/ 2437177 w 7467600"/>
              <a:gd name="connsiteY492" fmla="*/ 5479608 h 6858000"/>
              <a:gd name="connsiteX493" fmla="*/ 2445247 w 7467600"/>
              <a:gd name="connsiteY493" fmla="*/ 5483476 h 6858000"/>
              <a:gd name="connsiteX494" fmla="*/ 2743626 w 7467600"/>
              <a:gd name="connsiteY494" fmla="*/ 5304819 h 6858000"/>
              <a:gd name="connsiteX495" fmla="*/ 3048102 w 7467600"/>
              <a:gd name="connsiteY495" fmla="*/ 5150595 h 6858000"/>
              <a:gd name="connsiteX496" fmla="*/ 1799414 w 7467600"/>
              <a:gd name="connsiteY496" fmla="*/ 4694732 h 6858000"/>
              <a:gd name="connsiteX497" fmla="*/ 1771735 w 7467600"/>
              <a:gd name="connsiteY497" fmla="*/ 4619929 h 6858000"/>
              <a:gd name="connsiteX498" fmla="*/ 3104273 w 7467600"/>
              <a:gd name="connsiteY498" fmla="*/ 5076159 h 6858000"/>
              <a:gd name="connsiteX499" fmla="*/ 3113245 w 7467600"/>
              <a:gd name="connsiteY499" fmla="*/ 5090705 h 6858000"/>
              <a:gd name="connsiteX500" fmla="*/ 3126294 w 7467600"/>
              <a:gd name="connsiteY500" fmla="*/ 5114400 h 6858000"/>
              <a:gd name="connsiteX501" fmla="*/ 3937433 w 7467600"/>
              <a:gd name="connsiteY501" fmla="*/ 4830473 h 6858000"/>
              <a:gd name="connsiteX502" fmla="*/ 3590475 w 7467600"/>
              <a:gd name="connsiteY502" fmla="*/ 4597974 h 6858000"/>
              <a:gd name="connsiteX503" fmla="*/ 3100264 w 7467600"/>
              <a:gd name="connsiteY503" fmla="*/ 4579845 h 6858000"/>
              <a:gd name="connsiteX504" fmla="*/ 2183576 w 7467600"/>
              <a:gd name="connsiteY504" fmla="*/ 4227150 h 6858000"/>
              <a:gd name="connsiteX505" fmla="*/ 2151029 w 7467600"/>
              <a:gd name="connsiteY505" fmla="*/ 4146947 h 6858000"/>
              <a:gd name="connsiteX506" fmla="*/ 3563434 w 7467600"/>
              <a:gd name="connsiteY506" fmla="*/ 4469115 h 6858000"/>
              <a:gd name="connsiteX507" fmla="*/ 3177952 w 7467600"/>
              <a:gd name="connsiteY507" fmla="*/ 3657386 h 6858000"/>
              <a:gd name="connsiteX508" fmla="*/ 3189263 w 7467600"/>
              <a:gd name="connsiteY508" fmla="*/ 3625726 h 6858000"/>
              <a:gd name="connsiteX509" fmla="*/ 3560912 w 7467600"/>
              <a:gd name="connsiteY509" fmla="*/ 4079863 h 6858000"/>
              <a:gd name="connsiteX510" fmla="*/ 3626636 w 7467600"/>
              <a:gd name="connsiteY510" fmla="*/ 4512230 h 6858000"/>
              <a:gd name="connsiteX511" fmla="*/ 3653088 w 7467600"/>
              <a:gd name="connsiteY511" fmla="*/ 4521417 h 6858000"/>
              <a:gd name="connsiteX512" fmla="*/ 3988128 w 7467600"/>
              <a:gd name="connsiteY512" fmla="*/ 4817267 h 6858000"/>
              <a:gd name="connsiteX513" fmla="*/ 4830582 w 7467600"/>
              <a:gd name="connsiteY513" fmla="*/ 4676000 h 6858000"/>
              <a:gd name="connsiteX514" fmla="*/ 4830100 w 7467600"/>
              <a:gd name="connsiteY514" fmla="*/ 4675554 h 6858000"/>
              <a:gd name="connsiteX515" fmla="*/ 4036318 w 7467600"/>
              <a:gd name="connsiteY515" fmla="*/ 4147013 h 6858000"/>
              <a:gd name="connsiteX516" fmla="*/ 3432098 w 7467600"/>
              <a:gd name="connsiteY516" fmla="*/ 3537312 h 6858000"/>
              <a:gd name="connsiteX517" fmla="*/ 3446761 w 7467600"/>
              <a:gd name="connsiteY517" fmla="*/ 3461278 h 6858000"/>
              <a:gd name="connsiteX518" fmla="*/ 4419733 w 7467600"/>
              <a:gd name="connsiteY518" fmla="*/ 3963555 h 6858000"/>
              <a:gd name="connsiteX519" fmla="*/ 4781371 w 7467600"/>
              <a:gd name="connsiteY519" fmla="*/ 4458604 h 6858000"/>
              <a:gd name="connsiteX520" fmla="*/ 4780440 w 7467600"/>
              <a:gd name="connsiteY520" fmla="*/ 4470290 h 6858000"/>
              <a:gd name="connsiteX521" fmla="*/ 4898954 w 7467600"/>
              <a:gd name="connsiteY521" fmla="*/ 4662092 h 6858000"/>
              <a:gd name="connsiteX522" fmla="*/ 4900699 w 7467600"/>
              <a:gd name="connsiteY522" fmla="*/ 4670867 h 6858000"/>
              <a:gd name="connsiteX523" fmla="*/ 5714511 w 7467600"/>
              <a:gd name="connsiteY523" fmla="*/ 4663483 h 6858000"/>
              <a:gd name="connsiteX524" fmla="*/ 5464793 w 7467600"/>
              <a:gd name="connsiteY524" fmla="*/ 4393556 h 6858000"/>
              <a:gd name="connsiteX525" fmla="*/ 5461897 w 7467600"/>
              <a:gd name="connsiteY525" fmla="*/ 4390879 h 6858000"/>
              <a:gd name="connsiteX526" fmla="*/ 4294126 w 7467600"/>
              <a:gd name="connsiteY526" fmla="*/ 3303048 h 6858000"/>
              <a:gd name="connsiteX527" fmla="*/ 4305321 w 7467600"/>
              <a:gd name="connsiteY527" fmla="*/ 3256953 h 6858000"/>
              <a:gd name="connsiteX528" fmla="*/ 4949299 w 7467600"/>
              <a:gd name="connsiteY528" fmla="*/ 3766336 h 6858000"/>
              <a:gd name="connsiteX529" fmla="*/ 5291452 w 7467600"/>
              <a:gd name="connsiteY529" fmla="*/ 4076801 h 6858000"/>
              <a:gd name="connsiteX530" fmla="*/ 5434998 w 7467600"/>
              <a:gd name="connsiteY530" fmla="*/ 4254100 h 6858000"/>
              <a:gd name="connsiteX531" fmla="*/ 5351015 w 7467600"/>
              <a:gd name="connsiteY531" fmla="*/ 3760989 h 6858000"/>
              <a:gd name="connsiteX532" fmla="*/ 5413780 w 7467600"/>
              <a:gd name="connsiteY532" fmla="*/ 2966265 h 6858000"/>
              <a:gd name="connsiteX533" fmla="*/ 5425627 w 7467600"/>
              <a:gd name="connsiteY533" fmla="*/ 2954192 h 6858000"/>
              <a:gd name="connsiteX534" fmla="*/ 6604735 w 7467600"/>
              <a:gd name="connsiteY534" fmla="*/ 2041381 h 6858000"/>
              <a:gd name="connsiteX535" fmla="*/ 7204487 w 7467600"/>
              <a:gd name="connsiteY535" fmla="*/ 2742112 h 6858000"/>
              <a:gd name="connsiteX536" fmla="*/ 7131592 w 7467600"/>
              <a:gd name="connsiteY536" fmla="*/ 2672096 h 6858000"/>
              <a:gd name="connsiteX537" fmla="*/ 6996344 w 7467600"/>
              <a:gd name="connsiteY537" fmla="*/ 2518310 h 6858000"/>
              <a:gd name="connsiteX538" fmla="*/ 6735495 w 7467600"/>
              <a:gd name="connsiteY538" fmla="*/ 2196890 h 6858000"/>
              <a:gd name="connsiteX539" fmla="*/ 6721901 w 7467600"/>
              <a:gd name="connsiteY539" fmla="*/ 2179274 h 6858000"/>
              <a:gd name="connsiteX540" fmla="*/ 6604735 w 7467600"/>
              <a:gd name="connsiteY540" fmla="*/ 2041381 h 6858000"/>
              <a:gd name="connsiteX541" fmla="*/ 6591670 w 7467600"/>
              <a:gd name="connsiteY541" fmla="*/ 1988277 h 6858000"/>
              <a:gd name="connsiteX542" fmla="*/ 6747349 w 7467600"/>
              <a:gd name="connsiteY542" fmla="*/ 2160069 h 6858000"/>
              <a:gd name="connsiteX543" fmla="*/ 6760943 w 7467600"/>
              <a:gd name="connsiteY543" fmla="*/ 2177686 h 6858000"/>
              <a:gd name="connsiteX544" fmla="*/ 7021065 w 7467600"/>
              <a:gd name="connsiteY544" fmla="*/ 2498102 h 6858000"/>
              <a:gd name="connsiteX545" fmla="*/ 7155223 w 7467600"/>
              <a:gd name="connsiteY545" fmla="*/ 2650386 h 6858000"/>
              <a:gd name="connsiteX546" fmla="*/ 7203167 w 7467600"/>
              <a:gd name="connsiteY546" fmla="*/ 2697288 h 6858000"/>
              <a:gd name="connsiteX547" fmla="*/ 6937703 w 7467600"/>
              <a:gd name="connsiteY547" fmla="*/ 2321981 h 6858000"/>
              <a:gd name="connsiteX548" fmla="*/ 6591670 w 7467600"/>
              <a:gd name="connsiteY548" fmla="*/ 1988277 h 6858000"/>
              <a:gd name="connsiteX549" fmla="*/ 5798671 w 7467600"/>
              <a:gd name="connsiteY549" fmla="*/ 1981601 h 6858000"/>
              <a:gd name="connsiteX550" fmla="*/ 5754709 w 7467600"/>
              <a:gd name="connsiteY550" fmla="*/ 2071454 h 6858000"/>
              <a:gd name="connsiteX551" fmla="*/ 5763044 w 7467600"/>
              <a:gd name="connsiteY551" fmla="*/ 2842206 h 6858000"/>
              <a:gd name="connsiteX552" fmla="*/ 5764974 w 7467600"/>
              <a:gd name="connsiteY552" fmla="*/ 2799609 h 6858000"/>
              <a:gd name="connsiteX553" fmla="*/ 5767665 w 7467600"/>
              <a:gd name="connsiteY553" fmla="*/ 2666409 h 6858000"/>
              <a:gd name="connsiteX554" fmla="*/ 5763055 w 7467600"/>
              <a:gd name="connsiteY554" fmla="*/ 2579705 h 6858000"/>
              <a:gd name="connsiteX555" fmla="*/ 5758079 w 7467600"/>
              <a:gd name="connsiteY555" fmla="*/ 2492508 h 6858000"/>
              <a:gd name="connsiteX556" fmla="*/ 5779325 w 7467600"/>
              <a:gd name="connsiteY556" fmla="*/ 2197069 h 6858000"/>
              <a:gd name="connsiteX557" fmla="*/ 5798671 w 7467600"/>
              <a:gd name="connsiteY557" fmla="*/ 1981601 h 6858000"/>
              <a:gd name="connsiteX558" fmla="*/ 5829202 w 7467600"/>
              <a:gd name="connsiteY558" fmla="*/ 1971679 h 6858000"/>
              <a:gd name="connsiteX559" fmla="*/ 5809558 w 7467600"/>
              <a:gd name="connsiteY559" fmla="*/ 2198043 h 6858000"/>
              <a:gd name="connsiteX560" fmla="*/ 5788653 w 7467600"/>
              <a:gd name="connsiteY560" fmla="*/ 2489430 h 6858000"/>
              <a:gd name="connsiteX561" fmla="*/ 5793439 w 7467600"/>
              <a:gd name="connsiteY561" fmla="*/ 2575235 h 6858000"/>
              <a:gd name="connsiteX562" fmla="*/ 5796837 w 7467600"/>
              <a:gd name="connsiteY562" fmla="*/ 2637633 h 6858000"/>
              <a:gd name="connsiteX563" fmla="*/ 5818614 w 7467600"/>
              <a:gd name="connsiteY563" fmla="*/ 2473055 h 6858000"/>
              <a:gd name="connsiteX564" fmla="*/ 5829202 w 7467600"/>
              <a:gd name="connsiteY564" fmla="*/ 1971679 h 6858000"/>
              <a:gd name="connsiteX565" fmla="*/ 5911389 w 7467600"/>
              <a:gd name="connsiteY565" fmla="*/ 1898371 h 6858000"/>
              <a:gd name="connsiteX566" fmla="*/ 6237627 w 7467600"/>
              <a:gd name="connsiteY566" fmla="*/ 2231921 h 6858000"/>
              <a:gd name="connsiteX567" fmla="*/ 5911389 w 7467600"/>
              <a:gd name="connsiteY567" fmla="*/ 1898371 h 6858000"/>
              <a:gd name="connsiteX568" fmla="*/ 6944437 w 7467600"/>
              <a:gd name="connsiteY568" fmla="*/ 1575402 h 6858000"/>
              <a:gd name="connsiteX569" fmla="*/ 6304730 w 7467600"/>
              <a:gd name="connsiteY569" fmla="*/ 1766654 h 6858000"/>
              <a:gd name="connsiteX570" fmla="*/ 6944437 w 7467600"/>
              <a:gd name="connsiteY570" fmla="*/ 1575402 h 6858000"/>
              <a:gd name="connsiteX571" fmla="*/ 7019523 w 7467600"/>
              <a:gd name="connsiteY571" fmla="*/ 1519450 h 6858000"/>
              <a:gd name="connsiteX572" fmla="*/ 6298091 w 7467600"/>
              <a:gd name="connsiteY572" fmla="*/ 1737122 h 6858000"/>
              <a:gd name="connsiteX573" fmla="*/ 7019523 w 7467600"/>
              <a:gd name="connsiteY573" fmla="*/ 1519450 h 6858000"/>
              <a:gd name="connsiteX574" fmla="*/ 2399523 w 7467600"/>
              <a:gd name="connsiteY574" fmla="*/ 1428234 h 6858000"/>
              <a:gd name="connsiteX575" fmla="*/ 2224982 w 7467600"/>
              <a:gd name="connsiteY575" fmla="*/ 1826201 h 6858000"/>
              <a:gd name="connsiteX576" fmla="*/ 2096099 w 7467600"/>
              <a:gd name="connsiteY576" fmla="*/ 2345900 h 6858000"/>
              <a:gd name="connsiteX577" fmla="*/ 2283317 w 7467600"/>
              <a:gd name="connsiteY577" fmla="*/ 1796925 h 6858000"/>
              <a:gd name="connsiteX578" fmla="*/ 2399523 w 7467600"/>
              <a:gd name="connsiteY578" fmla="*/ 1428234 h 6858000"/>
              <a:gd name="connsiteX579" fmla="*/ 2448558 w 7467600"/>
              <a:gd name="connsiteY579" fmla="*/ 1373435 h 6858000"/>
              <a:gd name="connsiteX580" fmla="*/ 2312521 w 7467600"/>
              <a:gd name="connsiteY580" fmla="*/ 1806140 h 6858000"/>
              <a:gd name="connsiteX581" fmla="*/ 2127533 w 7467600"/>
              <a:gd name="connsiteY581" fmla="*/ 2348380 h 6858000"/>
              <a:gd name="connsiteX582" fmla="*/ 2358080 w 7467600"/>
              <a:gd name="connsiteY582" fmla="*/ 1866134 h 6858000"/>
              <a:gd name="connsiteX583" fmla="*/ 2407436 w 7467600"/>
              <a:gd name="connsiteY583" fmla="*/ 1651070 h 6858000"/>
              <a:gd name="connsiteX584" fmla="*/ 2448558 w 7467600"/>
              <a:gd name="connsiteY584" fmla="*/ 1373435 h 6858000"/>
              <a:gd name="connsiteX585" fmla="*/ 278707 w 7467600"/>
              <a:gd name="connsiteY585" fmla="*/ 1352270 h 6858000"/>
              <a:gd name="connsiteX586" fmla="*/ 321570 w 7467600"/>
              <a:gd name="connsiteY586" fmla="*/ 1861610 h 6858000"/>
              <a:gd name="connsiteX587" fmla="*/ 294281 w 7467600"/>
              <a:gd name="connsiteY587" fmla="*/ 1440658 h 6858000"/>
              <a:gd name="connsiteX588" fmla="*/ 278707 w 7467600"/>
              <a:gd name="connsiteY588" fmla="*/ 1352270 h 6858000"/>
              <a:gd name="connsiteX589" fmla="*/ 1423821 w 7467600"/>
              <a:gd name="connsiteY589" fmla="*/ 1351958 h 6858000"/>
              <a:gd name="connsiteX590" fmla="*/ 1638521 w 7467600"/>
              <a:gd name="connsiteY590" fmla="*/ 1908470 h 6858000"/>
              <a:gd name="connsiteX591" fmla="*/ 1754199 w 7467600"/>
              <a:gd name="connsiteY591" fmla="*/ 2149284 h 6858000"/>
              <a:gd name="connsiteX592" fmla="*/ 1908359 w 7467600"/>
              <a:gd name="connsiteY592" fmla="*/ 2364988 h 6858000"/>
              <a:gd name="connsiteX593" fmla="*/ 1647661 w 7467600"/>
              <a:gd name="connsiteY593" fmla="*/ 1825945 h 6858000"/>
              <a:gd name="connsiteX594" fmla="*/ 1423821 w 7467600"/>
              <a:gd name="connsiteY594" fmla="*/ 1351958 h 6858000"/>
              <a:gd name="connsiteX595" fmla="*/ 1431890 w 7467600"/>
              <a:gd name="connsiteY595" fmla="*/ 1306475 h 6858000"/>
              <a:gd name="connsiteX596" fmla="*/ 1507597 w 7467600"/>
              <a:gd name="connsiteY596" fmla="*/ 1446132 h 6858000"/>
              <a:gd name="connsiteX597" fmla="*/ 1674586 w 7467600"/>
              <a:gd name="connsiteY597" fmla="*/ 1813832 h 6858000"/>
              <a:gd name="connsiteX598" fmla="*/ 1815950 w 7467600"/>
              <a:gd name="connsiteY598" fmla="*/ 2128564 h 6858000"/>
              <a:gd name="connsiteX599" fmla="*/ 1984242 w 7467600"/>
              <a:gd name="connsiteY599" fmla="*/ 2430829 h 6858000"/>
              <a:gd name="connsiteX600" fmla="*/ 2014023 w 7467600"/>
              <a:gd name="connsiteY600" fmla="*/ 2450995 h 6858000"/>
              <a:gd name="connsiteX601" fmla="*/ 1747337 w 7467600"/>
              <a:gd name="connsiteY601" fmla="*/ 1855264 h 6858000"/>
              <a:gd name="connsiteX602" fmla="*/ 1533749 w 7467600"/>
              <a:gd name="connsiteY602" fmla="*/ 1478656 h 6858000"/>
              <a:gd name="connsiteX603" fmla="*/ 1431890 w 7467600"/>
              <a:gd name="connsiteY603" fmla="*/ 1306475 h 6858000"/>
              <a:gd name="connsiteX604" fmla="*/ 5052692 w 7467600"/>
              <a:gd name="connsiteY604" fmla="*/ 1292994 h 6858000"/>
              <a:gd name="connsiteX605" fmla="*/ 5200661 w 7467600"/>
              <a:gd name="connsiteY605" fmla="*/ 1635186 h 6858000"/>
              <a:gd name="connsiteX606" fmla="*/ 5297138 w 7467600"/>
              <a:gd name="connsiteY606" fmla="*/ 1906351 h 6858000"/>
              <a:gd name="connsiteX607" fmla="*/ 5052692 w 7467600"/>
              <a:gd name="connsiteY607" fmla="*/ 1292994 h 6858000"/>
              <a:gd name="connsiteX608" fmla="*/ 5009948 w 7467600"/>
              <a:gd name="connsiteY608" fmla="*/ 1273619 h 6858000"/>
              <a:gd name="connsiteX609" fmla="*/ 5121777 w 7467600"/>
              <a:gd name="connsiteY609" fmla="*/ 1654213 h 6858000"/>
              <a:gd name="connsiteX610" fmla="*/ 5293545 w 7467600"/>
              <a:gd name="connsiteY610" fmla="*/ 2072247 h 6858000"/>
              <a:gd name="connsiteX611" fmla="*/ 5294042 w 7467600"/>
              <a:gd name="connsiteY611" fmla="*/ 2065019 h 6858000"/>
              <a:gd name="connsiteX612" fmla="*/ 5171936 w 7467600"/>
              <a:gd name="connsiteY612" fmla="*/ 1647613 h 6858000"/>
              <a:gd name="connsiteX613" fmla="*/ 5009948 w 7467600"/>
              <a:gd name="connsiteY613" fmla="*/ 1273619 h 6858000"/>
              <a:gd name="connsiteX614" fmla="*/ 655236 w 7467600"/>
              <a:gd name="connsiteY614" fmla="*/ 1268632 h 6858000"/>
              <a:gd name="connsiteX615" fmla="*/ 839521 w 7467600"/>
              <a:gd name="connsiteY615" fmla="*/ 1685315 h 6858000"/>
              <a:gd name="connsiteX616" fmla="*/ 1109416 w 7467600"/>
              <a:gd name="connsiteY616" fmla="*/ 2061663 h 6858000"/>
              <a:gd name="connsiteX617" fmla="*/ 1298300 w 7467600"/>
              <a:gd name="connsiteY617" fmla="*/ 2247742 h 6858000"/>
              <a:gd name="connsiteX618" fmla="*/ 1125871 w 7467600"/>
              <a:gd name="connsiteY618" fmla="*/ 1989513 h 6858000"/>
              <a:gd name="connsiteX619" fmla="*/ 981574 w 7467600"/>
              <a:gd name="connsiteY619" fmla="*/ 1783157 h 6858000"/>
              <a:gd name="connsiteX620" fmla="*/ 922198 w 7467600"/>
              <a:gd name="connsiteY620" fmla="*/ 1677437 h 6858000"/>
              <a:gd name="connsiteX621" fmla="*/ 869293 w 7467600"/>
              <a:gd name="connsiteY621" fmla="*/ 1583214 h 6858000"/>
              <a:gd name="connsiteX622" fmla="*/ 751431 w 7467600"/>
              <a:gd name="connsiteY622" fmla="*/ 1405731 h 6858000"/>
              <a:gd name="connsiteX623" fmla="*/ 655236 w 7467600"/>
              <a:gd name="connsiteY623" fmla="*/ 1268632 h 6858000"/>
              <a:gd name="connsiteX624" fmla="*/ 6516292 w 7467600"/>
              <a:gd name="connsiteY624" fmla="*/ 1263064 h 6858000"/>
              <a:gd name="connsiteX625" fmla="*/ 5736320 w 7467600"/>
              <a:gd name="connsiteY625" fmla="*/ 1501803 h 6858000"/>
              <a:gd name="connsiteX626" fmla="*/ 6516292 w 7467600"/>
              <a:gd name="connsiteY626" fmla="*/ 1263064 h 6858000"/>
              <a:gd name="connsiteX627" fmla="*/ 291466 w 7467600"/>
              <a:gd name="connsiteY627" fmla="*/ 1250369 h 6858000"/>
              <a:gd name="connsiteX628" fmla="*/ 323180 w 7467600"/>
              <a:gd name="connsiteY628" fmla="*/ 1435283 h 6858000"/>
              <a:gd name="connsiteX629" fmla="*/ 349381 w 7467600"/>
              <a:gd name="connsiteY629" fmla="*/ 1875041 h 6858000"/>
              <a:gd name="connsiteX630" fmla="*/ 374363 w 7467600"/>
              <a:gd name="connsiteY630" fmla="*/ 1506494 h 6858000"/>
              <a:gd name="connsiteX631" fmla="*/ 302168 w 7467600"/>
              <a:gd name="connsiteY631" fmla="*/ 1274495 h 6858000"/>
              <a:gd name="connsiteX632" fmla="*/ 291466 w 7467600"/>
              <a:gd name="connsiteY632" fmla="*/ 1250369 h 6858000"/>
              <a:gd name="connsiteX633" fmla="*/ 678222 w 7467600"/>
              <a:gd name="connsiteY633" fmla="*/ 1248670 h 6858000"/>
              <a:gd name="connsiteX634" fmla="*/ 775536 w 7467600"/>
              <a:gd name="connsiteY634" fmla="*/ 1388015 h 6858000"/>
              <a:gd name="connsiteX635" fmla="*/ 894529 w 7467600"/>
              <a:gd name="connsiteY635" fmla="*/ 1567739 h 6858000"/>
              <a:gd name="connsiteX636" fmla="*/ 948000 w 7467600"/>
              <a:gd name="connsiteY636" fmla="*/ 1663088 h 6858000"/>
              <a:gd name="connsiteX637" fmla="*/ 1006812 w 7467600"/>
              <a:gd name="connsiteY637" fmla="*/ 1767683 h 6858000"/>
              <a:gd name="connsiteX638" fmla="*/ 1149133 w 7467600"/>
              <a:gd name="connsiteY638" fmla="*/ 1971513 h 6858000"/>
              <a:gd name="connsiteX639" fmla="*/ 1333952 w 7467600"/>
              <a:gd name="connsiteY639" fmla="*/ 2251620 h 6858000"/>
              <a:gd name="connsiteX640" fmla="*/ 1337329 w 7467600"/>
              <a:gd name="connsiteY640" fmla="*/ 2258350 h 6858000"/>
              <a:gd name="connsiteX641" fmla="*/ 1014726 w 7467600"/>
              <a:gd name="connsiteY641" fmla="*/ 1615556 h 6858000"/>
              <a:gd name="connsiteX642" fmla="*/ 678222 w 7467600"/>
              <a:gd name="connsiteY642" fmla="*/ 1248670 h 6858000"/>
              <a:gd name="connsiteX643" fmla="*/ 6691602 w 7467600"/>
              <a:gd name="connsiteY643" fmla="*/ 1140573 h 6858000"/>
              <a:gd name="connsiteX644" fmla="*/ 6571100 w 7467600"/>
              <a:gd name="connsiteY644" fmla="*/ 1183662 h 6858000"/>
              <a:gd name="connsiteX645" fmla="*/ 6241687 w 7467600"/>
              <a:gd name="connsiteY645" fmla="*/ 1257600 h 6858000"/>
              <a:gd name="connsiteX646" fmla="*/ 5693009 w 7467600"/>
              <a:gd name="connsiteY646" fmla="*/ 1478256 h 6858000"/>
              <a:gd name="connsiteX647" fmla="*/ 6548420 w 7467600"/>
              <a:gd name="connsiteY647" fmla="*/ 1214599 h 6858000"/>
              <a:gd name="connsiteX648" fmla="*/ 6605473 w 7467600"/>
              <a:gd name="connsiteY648" fmla="*/ 1184686 h 6858000"/>
              <a:gd name="connsiteX649" fmla="*/ 6691602 w 7467600"/>
              <a:gd name="connsiteY649" fmla="*/ 1140573 h 6858000"/>
              <a:gd name="connsiteX650" fmla="*/ 4002475 w 7467600"/>
              <a:gd name="connsiteY650" fmla="*/ 1037802 h 6858000"/>
              <a:gd name="connsiteX651" fmla="*/ 4000324 w 7467600"/>
              <a:gd name="connsiteY651" fmla="*/ 1039362 h 6858000"/>
              <a:gd name="connsiteX652" fmla="*/ 4002862 w 7467600"/>
              <a:gd name="connsiteY652" fmla="*/ 1042866 h 6858000"/>
              <a:gd name="connsiteX653" fmla="*/ 4002475 w 7467600"/>
              <a:gd name="connsiteY653" fmla="*/ 1037802 h 6858000"/>
              <a:gd name="connsiteX654" fmla="*/ 506322 w 7467600"/>
              <a:gd name="connsiteY654" fmla="*/ 1020997 h 6858000"/>
              <a:gd name="connsiteX655" fmla="*/ 533068 w 7467600"/>
              <a:gd name="connsiteY655" fmla="*/ 1029409 h 6858000"/>
              <a:gd name="connsiteX656" fmla="*/ 1232525 w 7467600"/>
              <a:gd name="connsiteY656" fmla="*/ 1804675 h 6858000"/>
              <a:gd name="connsiteX657" fmla="*/ 1388858 w 7467600"/>
              <a:gd name="connsiteY657" fmla="*/ 2368011 h 6858000"/>
              <a:gd name="connsiteX658" fmla="*/ 1384098 w 7467600"/>
              <a:gd name="connsiteY658" fmla="*/ 2378125 h 6858000"/>
              <a:gd name="connsiteX659" fmla="*/ 1425393 w 7467600"/>
              <a:gd name="connsiteY659" fmla="*/ 2589124 h 6858000"/>
              <a:gd name="connsiteX660" fmla="*/ 1424001 w 7467600"/>
              <a:gd name="connsiteY660" fmla="*/ 2597541 h 6858000"/>
              <a:gd name="connsiteX661" fmla="*/ 2152729 w 7467600"/>
              <a:gd name="connsiteY661" fmla="*/ 2864487 h 6858000"/>
              <a:gd name="connsiteX662" fmla="*/ 2020609 w 7467600"/>
              <a:gd name="connsiteY662" fmla="*/ 2539671 h 6858000"/>
              <a:gd name="connsiteX663" fmla="*/ 2018920 w 7467600"/>
              <a:gd name="connsiteY663" fmla="*/ 2536309 h 6858000"/>
              <a:gd name="connsiteX664" fmla="*/ 1342441 w 7467600"/>
              <a:gd name="connsiteY664" fmla="*/ 1173017 h 6858000"/>
              <a:gd name="connsiteX665" fmla="*/ 1367925 w 7467600"/>
              <a:gd name="connsiteY665" fmla="*/ 1135648 h 6858000"/>
              <a:gd name="connsiteX666" fmla="*/ 1771401 w 7467600"/>
              <a:gd name="connsiteY666" fmla="*/ 1806673 h 6858000"/>
              <a:gd name="connsiteX667" fmla="*/ 1972385 w 7467600"/>
              <a:gd name="connsiteY667" fmla="*/ 2198735 h 6858000"/>
              <a:gd name="connsiteX668" fmla="*/ 2040892 w 7467600"/>
              <a:gd name="connsiteY668" fmla="*/ 2405205 h 6858000"/>
              <a:gd name="connsiteX669" fmla="*/ 2131689 w 7467600"/>
              <a:gd name="connsiteY669" fmla="*/ 1936926 h 6858000"/>
              <a:gd name="connsiteX670" fmla="*/ 2454820 w 7467600"/>
              <a:gd name="connsiteY670" fmla="*/ 1248808 h 6858000"/>
              <a:gd name="connsiteX671" fmla="*/ 2492512 w 7467600"/>
              <a:gd name="connsiteY671" fmla="*/ 1302920 h 6858000"/>
              <a:gd name="connsiteX672" fmla="*/ 2081216 w 7467600"/>
              <a:gd name="connsiteY672" fmla="*/ 2527513 h 6858000"/>
              <a:gd name="connsiteX673" fmla="*/ 2081211 w 7467600"/>
              <a:gd name="connsiteY673" fmla="*/ 2528916 h 6858000"/>
              <a:gd name="connsiteX674" fmla="*/ 2199067 w 7467600"/>
              <a:gd name="connsiteY674" fmla="*/ 2884061 h 6858000"/>
              <a:gd name="connsiteX675" fmla="*/ 3192586 w 7467600"/>
              <a:gd name="connsiteY675" fmla="*/ 3411496 h 6858000"/>
              <a:gd name="connsiteX676" fmla="*/ 3182620 w 7467600"/>
              <a:gd name="connsiteY676" fmla="*/ 3483279 h 6858000"/>
              <a:gd name="connsiteX677" fmla="*/ 2435119 w 7467600"/>
              <a:gd name="connsiteY677" fmla="*/ 3080173 h 6858000"/>
              <a:gd name="connsiteX678" fmla="*/ 2410152 w 7467600"/>
              <a:gd name="connsiteY678" fmla="*/ 3063751 h 6858000"/>
              <a:gd name="connsiteX679" fmla="*/ 2408099 w 7467600"/>
              <a:gd name="connsiteY679" fmla="*/ 3064403 h 6858000"/>
              <a:gd name="connsiteX680" fmla="*/ 2407218 w 7467600"/>
              <a:gd name="connsiteY680" fmla="*/ 3070324 h 6858000"/>
              <a:gd name="connsiteX681" fmla="*/ 2380138 w 7467600"/>
              <a:gd name="connsiteY681" fmla="*/ 3099341 h 6858000"/>
              <a:gd name="connsiteX682" fmla="*/ 1765923 w 7467600"/>
              <a:gd name="connsiteY682" fmla="*/ 3581043 h 6858000"/>
              <a:gd name="connsiteX683" fmla="*/ 1702258 w 7467600"/>
              <a:gd name="connsiteY683" fmla="*/ 3612286 h 6858000"/>
              <a:gd name="connsiteX684" fmla="*/ 1538370 w 7467600"/>
              <a:gd name="connsiteY684" fmla="*/ 3811804 h 6858000"/>
              <a:gd name="connsiteX685" fmla="*/ 542867 w 7467600"/>
              <a:gd name="connsiteY685" fmla="*/ 4944092 h 6858000"/>
              <a:gd name="connsiteX686" fmla="*/ 515800 w 7467600"/>
              <a:gd name="connsiteY686" fmla="*/ 4862180 h 6858000"/>
              <a:gd name="connsiteX687" fmla="*/ 909145 w 7467600"/>
              <a:gd name="connsiteY687" fmla="*/ 4199225 h 6858000"/>
              <a:gd name="connsiteX688" fmla="*/ 1214067 w 7467600"/>
              <a:gd name="connsiteY688" fmla="*/ 3908561 h 6858000"/>
              <a:gd name="connsiteX689" fmla="*/ 640967 w 7467600"/>
              <a:gd name="connsiteY689" fmla="*/ 4105601 h 6858000"/>
              <a:gd name="connsiteX690" fmla="*/ 112563 w 7467600"/>
              <a:gd name="connsiteY690" fmla="*/ 4396952 h 6858000"/>
              <a:gd name="connsiteX691" fmla="*/ 0 w 7467600"/>
              <a:gd name="connsiteY691" fmla="*/ 4466006 h 6858000"/>
              <a:gd name="connsiteX692" fmla="*/ 0 w 7467600"/>
              <a:gd name="connsiteY692" fmla="*/ 4233763 h 6858000"/>
              <a:gd name="connsiteX693" fmla="*/ 36881 w 7467600"/>
              <a:gd name="connsiteY693" fmla="*/ 4200118 h 6858000"/>
              <a:gd name="connsiteX694" fmla="*/ 910534 w 7467600"/>
              <a:gd name="connsiteY694" fmla="*/ 3629753 h 6858000"/>
              <a:gd name="connsiteX695" fmla="*/ 1578717 w 7467600"/>
              <a:gd name="connsiteY695" fmla="*/ 3575982 h 6858000"/>
              <a:gd name="connsiteX696" fmla="*/ 2338780 w 7467600"/>
              <a:gd name="connsiteY696" fmla="*/ 3033725 h 6858000"/>
              <a:gd name="connsiteX697" fmla="*/ 1807991 w 7467600"/>
              <a:gd name="connsiteY697" fmla="*/ 2807184 h 6858000"/>
              <a:gd name="connsiteX698" fmla="*/ 1416358 w 7467600"/>
              <a:gd name="connsiteY698" fmla="*/ 3112571 h 6858000"/>
              <a:gd name="connsiteX699" fmla="*/ 939066 w 7467600"/>
              <a:gd name="connsiteY699" fmla="*/ 3378798 h 6858000"/>
              <a:gd name="connsiteX700" fmla="*/ 115099 w 7467600"/>
              <a:gd name="connsiteY700" fmla="*/ 3607650 h 6858000"/>
              <a:gd name="connsiteX701" fmla="*/ 97284 w 7467600"/>
              <a:gd name="connsiteY701" fmla="*/ 3520393 h 6858000"/>
              <a:gd name="connsiteX702" fmla="*/ 922050 w 7467600"/>
              <a:gd name="connsiteY702" fmla="*/ 3074867 h 6858000"/>
              <a:gd name="connsiteX703" fmla="*/ 1405265 w 7467600"/>
              <a:gd name="connsiteY703" fmla="*/ 3016319 h 6858000"/>
              <a:gd name="connsiteX704" fmla="*/ 1407512 w 7467600"/>
              <a:gd name="connsiteY704" fmla="*/ 3018001 h 6858000"/>
              <a:gd name="connsiteX705" fmla="*/ 1726266 w 7467600"/>
              <a:gd name="connsiteY705" fmla="*/ 2777274 h 6858000"/>
              <a:gd name="connsiteX706" fmla="*/ 625390 w 7467600"/>
              <a:gd name="connsiteY706" fmla="*/ 2514541 h 6858000"/>
              <a:gd name="connsiteX707" fmla="*/ 619799 w 7467600"/>
              <a:gd name="connsiteY707" fmla="*/ 2527180 h 6858000"/>
              <a:gd name="connsiteX708" fmla="*/ 310030 w 7467600"/>
              <a:gd name="connsiteY708" fmla="*/ 2771818 h 6858000"/>
              <a:gd name="connsiteX709" fmla="*/ 173877 w 7467600"/>
              <a:gd name="connsiteY709" fmla="*/ 2937056 h 6858000"/>
              <a:gd name="connsiteX710" fmla="*/ 77889 w 7467600"/>
              <a:gd name="connsiteY710" fmla="*/ 3138440 h 6858000"/>
              <a:gd name="connsiteX711" fmla="*/ 0 w 7467600"/>
              <a:gd name="connsiteY711" fmla="*/ 3271395 h 6858000"/>
              <a:gd name="connsiteX712" fmla="*/ 0 w 7467600"/>
              <a:gd name="connsiteY712" fmla="*/ 3153002 h 6858000"/>
              <a:gd name="connsiteX713" fmla="*/ 2386 w 7467600"/>
              <a:gd name="connsiteY713" fmla="*/ 3149203 h 6858000"/>
              <a:gd name="connsiteX714" fmla="*/ 89753 w 7467600"/>
              <a:gd name="connsiteY714" fmla="*/ 2987702 h 6858000"/>
              <a:gd name="connsiteX715" fmla="*/ 76869 w 7467600"/>
              <a:gd name="connsiteY715" fmla="*/ 3005404 h 6858000"/>
              <a:gd name="connsiteX716" fmla="*/ 32049 w 7467600"/>
              <a:gd name="connsiteY716" fmla="*/ 3065814 h 6858000"/>
              <a:gd name="connsiteX717" fmla="*/ 0 w 7467600"/>
              <a:gd name="connsiteY717" fmla="*/ 3108744 h 6858000"/>
              <a:gd name="connsiteX718" fmla="*/ 0 w 7467600"/>
              <a:gd name="connsiteY718" fmla="*/ 3058059 h 6858000"/>
              <a:gd name="connsiteX719" fmla="*/ 7610 w 7467600"/>
              <a:gd name="connsiteY719" fmla="*/ 3047889 h 6858000"/>
              <a:gd name="connsiteX720" fmla="*/ 52419 w 7467600"/>
              <a:gd name="connsiteY720" fmla="*/ 2987479 h 6858000"/>
              <a:gd name="connsiteX721" fmla="*/ 59142 w 7467600"/>
              <a:gd name="connsiteY721" fmla="*/ 2978488 h 6858000"/>
              <a:gd name="connsiteX722" fmla="*/ 0 w 7467600"/>
              <a:gd name="connsiteY722" fmla="*/ 3015334 h 6858000"/>
              <a:gd name="connsiteX723" fmla="*/ 0 w 7467600"/>
              <a:gd name="connsiteY723" fmla="*/ 2914286 h 6858000"/>
              <a:gd name="connsiteX724" fmla="*/ 36383 w 7467600"/>
              <a:gd name="connsiteY724" fmla="*/ 2901128 h 6858000"/>
              <a:gd name="connsiteX725" fmla="*/ 156329 w 7467600"/>
              <a:gd name="connsiteY725" fmla="*/ 2840533 h 6858000"/>
              <a:gd name="connsiteX726" fmla="*/ 358355 w 7467600"/>
              <a:gd name="connsiteY726" fmla="*/ 2620471 h 6858000"/>
              <a:gd name="connsiteX727" fmla="*/ 510577 w 7467600"/>
              <a:gd name="connsiteY727" fmla="*/ 2501244 h 6858000"/>
              <a:gd name="connsiteX728" fmla="*/ 211967 w 7467600"/>
              <a:gd name="connsiteY728" fmla="*/ 2479171 h 6858000"/>
              <a:gd name="connsiteX729" fmla="*/ 0 w 7467600"/>
              <a:gd name="connsiteY729" fmla="*/ 2476398 h 6858000"/>
              <a:gd name="connsiteX730" fmla="*/ 0 w 7467600"/>
              <a:gd name="connsiteY730" fmla="*/ 2389189 h 6858000"/>
              <a:gd name="connsiteX731" fmla="*/ 103062 w 7467600"/>
              <a:gd name="connsiteY731" fmla="*/ 2389518 h 6858000"/>
              <a:gd name="connsiteX732" fmla="*/ 510734 w 7467600"/>
              <a:gd name="connsiteY732" fmla="*/ 2416201 h 6858000"/>
              <a:gd name="connsiteX733" fmla="*/ 279257 w 7467600"/>
              <a:gd name="connsiteY733" fmla="*/ 2092102 h 6858000"/>
              <a:gd name="connsiteX734" fmla="*/ 65265 w 7467600"/>
              <a:gd name="connsiteY734" fmla="*/ 2006049 h 6858000"/>
              <a:gd name="connsiteX735" fmla="*/ 0 w 7467600"/>
              <a:gd name="connsiteY735" fmla="*/ 1982532 h 6858000"/>
              <a:gd name="connsiteX736" fmla="*/ 0 w 7467600"/>
              <a:gd name="connsiteY736" fmla="*/ 1912789 h 6858000"/>
              <a:gd name="connsiteX737" fmla="*/ 97460 w 7467600"/>
              <a:gd name="connsiteY737" fmla="*/ 1953725 h 6858000"/>
              <a:gd name="connsiteX738" fmla="*/ 221272 w 7467600"/>
              <a:gd name="connsiteY738" fmla="*/ 1980766 h 6858000"/>
              <a:gd name="connsiteX739" fmla="*/ 116765 w 7467600"/>
              <a:gd name="connsiteY739" fmla="*/ 1911033 h 6858000"/>
              <a:gd name="connsiteX740" fmla="*/ 16405 w 7467600"/>
              <a:gd name="connsiteY740" fmla="*/ 1803412 h 6858000"/>
              <a:gd name="connsiteX741" fmla="*/ 0 w 7467600"/>
              <a:gd name="connsiteY741" fmla="*/ 1784777 h 6858000"/>
              <a:gd name="connsiteX742" fmla="*/ 0 w 7467600"/>
              <a:gd name="connsiteY742" fmla="*/ 1740082 h 6858000"/>
              <a:gd name="connsiteX743" fmla="*/ 39394 w 7467600"/>
              <a:gd name="connsiteY743" fmla="*/ 1784856 h 6858000"/>
              <a:gd name="connsiteX744" fmla="*/ 135813 w 7467600"/>
              <a:gd name="connsiteY744" fmla="*/ 1888838 h 6858000"/>
              <a:gd name="connsiteX745" fmla="*/ 242575 w 7467600"/>
              <a:gd name="connsiteY745" fmla="*/ 1958841 h 6858000"/>
              <a:gd name="connsiteX746" fmla="*/ 82197 w 7467600"/>
              <a:gd name="connsiteY746" fmla="*/ 1754826 h 6858000"/>
              <a:gd name="connsiteX747" fmla="*/ 0 w 7467600"/>
              <a:gd name="connsiteY747" fmla="*/ 1679650 h 6858000"/>
              <a:gd name="connsiteX748" fmla="*/ 0 w 7467600"/>
              <a:gd name="connsiteY748" fmla="*/ 1602463 h 6858000"/>
              <a:gd name="connsiteX749" fmla="*/ 84689 w 7467600"/>
              <a:gd name="connsiteY749" fmla="*/ 1677442 h 6858000"/>
              <a:gd name="connsiteX750" fmla="*/ 298437 w 7467600"/>
              <a:gd name="connsiteY750" fmla="*/ 1968019 h 6858000"/>
              <a:gd name="connsiteX751" fmla="*/ 227269 w 7467600"/>
              <a:gd name="connsiteY751" fmla="*/ 1114064 h 6858000"/>
              <a:gd name="connsiteX752" fmla="*/ 248003 w 7467600"/>
              <a:gd name="connsiteY752" fmla="*/ 1089613 h 6858000"/>
              <a:gd name="connsiteX753" fmla="*/ 427020 w 7467600"/>
              <a:gd name="connsiteY753" fmla="*/ 1619803 h 6858000"/>
              <a:gd name="connsiteX754" fmla="*/ 340345 w 7467600"/>
              <a:gd name="connsiteY754" fmla="*/ 2027739 h 6858000"/>
              <a:gd name="connsiteX755" fmla="*/ 360865 w 7467600"/>
              <a:gd name="connsiteY755" fmla="*/ 2044827 h 6858000"/>
              <a:gd name="connsiteX756" fmla="*/ 560414 w 7467600"/>
              <a:gd name="connsiteY756" fmla="*/ 2421457 h 6858000"/>
              <a:gd name="connsiteX757" fmla="*/ 1359703 w 7467600"/>
              <a:gd name="connsiteY757" fmla="*/ 2578554 h 6858000"/>
              <a:gd name="connsiteX758" fmla="*/ 1359422 w 7467600"/>
              <a:gd name="connsiteY758" fmla="*/ 2577994 h 6858000"/>
              <a:gd name="connsiteX759" fmla="*/ 828701 w 7467600"/>
              <a:gd name="connsiteY759" fmla="*/ 1839520 h 6858000"/>
              <a:gd name="connsiteX760" fmla="*/ 494427 w 7467600"/>
              <a:gd name="connsiteY760" fmla="*/ 1092333 h 6858000"/>
              <a:gd name="connsiteX761" fmla="*/ 506322 w 7467600"/>
              <a:gd name="connsiteY761" fmla="*/ 1020997 h 6858000"/>
              <a:gd name="connsiteX762" fmla="*/ 4570198 w 7467600"/>
              <a:gd name="connsiteY762" fmla="*/ 978081 h 6858000"/>
              <a:gd name="connsiteX763" fmla="*/ 4523691 w 7467600"/>
              <a:gd name="connsiteY763" fmla="*/ 1127776 h 6858000"/>
              <a:gd name="connsiteX764" fmla="*/ 4509875 w 7467600"/>
              <a:gd name="connsiteY764" fmla="*/ 1167552 h 6858000"/>
              <a:gd name="connsiteX765" fmla="*/ 4478168 w 7467600"/>
              <a:gd name="connsiteY765" fmla="*/ 1260735 h 6858000"/>
              <a:gd name="connsiteX766" fmla="*/ 4409309 w 7467600"/>
              <a:gd name="connsiteY766" fmla="*/ 1666996 h 6858000"/>
              <a:gd name="connsiteX767" fmla="*/ 4370031 w 7467600"/>
              <a:gd name="connsiteY767" fmla="*/ 1955666 h 6858000"/>
              <a:gd name="connsiteX768" fmla="*/ 4570198 w 7467600"/>
              <a:gd name="connsiteY768" fmla="*/ 978081 h 6858000"/>
              <a:gd name="connsiteX769" fmla="*/ 4557898 w 7467600"/>
              <a:gd name="connsiteY769" fmla="*/ 900011 h 6858000"/>
              <a:gd name="connsiteX770" fmla="*/ 4344840 w 7467600"/>
              <a:gd name="connsiteY770" fmla="*/ 1922038 h 6858000"/>
              <a:gd name="connsiteX771" fmla="*/ 4378710 w 7467600"/>
              <a:gd name="connsiteY771" fmla="*/ 1665516 h 6858000"/>
              <a:gd name="connsiteX772" fmla="*/ 4448798 w 7467600"/>
              <a:gd name="connsiteY772" fmla="*/ 1253024 h 6858000"/>
              <a:gd name="connsiteX773" fmla="*/ 4480315 w 7467600"/>
              <a:gd name="connsiteY773" fmla="*/ 1158454 h 6858000"/>
              <a:gd name="connsiteX774" fmla="*/ 4494133 w 7467600"/>
              <a:gd name="connsiteY774" fmla="*/ 1118676 h 6858000"/>
              <a:gd name="connsiteX775" fmla="*/ 4557898 w 7467600"/>
              <a:gd name="connsiteY775" fmla="*/ 900011 h 6858000"/>
              <a:gd name="connsiteX776" fmla="*/ 5870151 w 7467600"/>
              <a:gd name="connsiteY776" fmla="*/ 898890 h 6858000"/>
              <a:gd name="connsiteX777" fmla="*/ 5861335 w 7467600"/>
              <a:gd name="connsiteY777" fmla="*/ 899177 h 6858000"/>
              <a:gd name="connsiteX778" fmla="*/ 5843702 w 7467600"/>
              <a:gd name="connsiteY778" fmla="*/ 899748 h 6858000"/>
              <a:gd name="connsiteX779" fmla="*/ 5651107 w 7467600"/>
              <a:gd name="connsiteY779" fmla="*/ 920306 h 6858000"/>
              <a:gd name="connsiteX780" fmla="*/ 5459407 w 7467600"/>
              <a:gd name="connsiteY780" fmla="*/ 940975 h 6858000"/>
              <a:gd name="connsiteX781" fmla="*/ 5374846 w 7467600"/>
              <a:gd name="connsiteY781" fmla="*/ 941988 h 6858000"/>
              <a:gd name="connsiteX782" fmla="*/ 5256105 w 7467600"/>
              <a:gd name="connsiteY782" fmla="*/ 945632 h 6858000"/>
              <a:gd name="connsiteX783" fmla="*/ 5107071 w 7467600"/>
              <a:gd name="connsiteY783" fmla="*/ 969720 h 6858000"/>
              <a:gd name="connsiteX784" fmla="*/ 4998681 w 7467600"/>
              <a:gd name="connsiteY784" fmla="*/ 988771 h 6858000"/>
              <a:gd name="connsiteX785" fmla="*/ 5870151 w 7467600"/>
              <a:gd name="connsiteY785" fmla="*/ 898890 h 6858000"/>
              <a:gd name="connsiteX786" fmla="*/ 5504425 w 7467600"/>
              <a:gd name="connsiteY786" fmla="*/ 848067 h 6858000"/>
              <a:gd name="connsiteX787" fmla="*/ 4968849 w 7467600"/>
              <a:gd name="connsiteY787" fmla="*/ 962318 h 6858000"/>
              <a:gd name="connsiteX788" fmla="*/ 5104039 w 7467600"/>
              <a:gd name="connsiteY788" fmla="*/ 940634 h 6858000"/>
              <a:gd name="connsiteX789" fmla="*/ 5256311 w 7467600"/>
              <a:gd name="connsiteY789" fmla="*/ 916490 h 6858000"/>
              <a:gd name="connsiteX790" fmla="*/ 5377381 w 7467600"/>
              <a:gd name="connsiteY790" fmla="*/ 912671 h 6858000"/>
              <a:gd name="connsiteX791" fmla="*/ 5460148 w 7467600"/>
              <a:gd name="connsiteY791" fmla="*/ 911442 h 6858000"/>
              <a:gd name="connsiteX792" fmla="*/ 5648971 w 7467600"/>
              <a:gd name="connsiteY792" fmla="*/ 891331 h 6858000"/>
              <a:gd name="connsiteX793" fmla="*/ 5844807 w 7467600"/>
              <a:gd name="connsiteY793" fmla="*/ 870718 h 6858000"/>
              <a:gd name="connsiteX794" fmla="*/ 5862975 w 7467600"/>
              <a:gd name="connsiteY794" fmla="*/ 869756 h 6858000"/>
              <a:gd name="connsiteX795" fmla="*/ 5920887 w 7467600"/>
              <a:gd name="connsiteY795" fmla="*/ 865929 h 6858000"/>
              <a:gd name="connsiteX796" fmla="*/ 5504425 w 7467600"/>
              <a:gd name="connsiteY796" fmla="*/ 848067 h 6858000"/>
              <a:gd name="connsiteX797" fmla="*/ 3607114 w 7467600"/>
              <a:gd name="connsiteY797" fmla="*/ 467441 h 6858000"/>
              <a:gd name="connsiteX798" fmla="*/ 3296242 w 7467600"/>
              <a:gd name="connsiteY798" fmla="*/ 807991 h 6858000"/>
              <a:gd name="connsiteX799" fmla="*/ 3174674 w 7467600"/>
              <a:gd name="connsiteY799" fmla="*/ 919759 h 6858000"/>
              <a:gd name="connsiteX800" fmla="*/ 3042978 w 7467600"/>
              <a:gd name="connsiteY800" fmla="*/ 1054894 h 6858000"/>
              <a:gd name="connsiteX801" fmla="*/ 2968914 w 7467600"/>
              <a:gd name="connsiteY801" fmla="*/ 1133756 h 6858000"/>
              <a:gd name="connsiteX802" fmla="*/ 3103823 w 7467600"/>
              <a:gd name="connsiteY802" fmla="*/ 1026814 h 6858000"/>
              <a:gd name="connsiteX803" fmla="*/ 3607114 w 7467600"/>
              <a:gd name="connsiteY803" fmla="*/ 467441 h 6858000"/>
              <a:gd name="connsiteX804" fmla="*/ 3744487 w 7467600"/>
              <a:gd name="connsiteY804" fmla="*/ 383136 h 6858000"/>
              <a:gd name="connsiteX805" fmla="*/ 3970213 w 7467600"/>
              <a:gd name="connsiteY805" fmla="*/ 995559 h 6858000"/>
              <a:gd name="connsiteX806" fmla="*/ 3744487 w 7467600"/>
              <a:gd name="connsiteY806" fmla="*/ 383136 h 6858000"/>
              <a:gd name="connsiteX807" fmla="*/ 3624562 w 7467600"/>
              <a:gd name="connsiteY807" fmla="*/ 367041 h 6858000"/>
              <a:gd name="connsiteX808" fmla="*/ 3489712 w 7467600"/>
              <a:gd name="connsiteY808" fmla="*/ 485386 h 6858000"/>
              <a:gd name="connsiteX809" fmla="*/ 3182994 w 7467600"/>
              <a:gd name="connsiteY809" fmla="*/ 828265 h 6858000"/>
              <a:gd name="connsiteX810" fmla="*/ 2892114 w 7467600"/>
              <a:gd name="connsiteY810" fmla="*/ 1172635 h 6858000"/>
              <a:gd name="connsiteX811" fmla="*/ 3021459 w 7467600"/>
              <a:gd name="connsiteY811" fmla="*/ 1035385 h 6858000"/>
              <a:gd name="connsiteX812" fmla="*/ 3153873 w 7467600"/>
              <a:gd name="connsiteY812" fmla="*/ 898971 h 6858000"/>
              <a:gd name="connsiteX813" fmla="*/ 3276511 w 7467600"/>
              <a:gd name="connsiteY813" fmla="*/ 786423 h 6858000"/>
              <a:gd name="connsiteX814" fmla="*/ 3584154 w 7467600"/>
              <a:gd name="connsiteY814" fmla="*/ 448218 h 6858000"/>
              <a:gd name="connsiteX815" fmla="*/ 3624562 w 7467600"/>
              <a:gd name="connsiteY815" fmla="*/ 367041 h 6858000"/>
              <a:gd name="connsiteX816" fmla="*/ 3766672 w 7467600"/>
              <a:gd name="connsiteY816" fmla="*/ 359429 h 6858000"/>
              <a:gd name="connsiteX817" fmla="*/ 3996338 w 7467600"/>
              <a:gd name="connsiteY817" fmla="*/ 968237 h 6858000"/>
              <a:gd name="connsiteX818" fmla="*/ 3766672 w 7467600"/>
              <a:gd name="connsiteY818" fmla="*/ 359429 h 6858000"/>
              <a:gd name="connsiteX819" fmla="*/ 5805386 w 7467600"/>
              <a:gd name="connsiteY819" fmla="*/ 239240 h 6858000"/>
              <a:gd name="connsiteX820" fmla="*/ 5736947 w 7467600"/>
              <a:gd name="connsiteY820" fmla="*/ 261367 h 6858000"/>
              <a:gd name="connsiteX821" fmla="*/ 5427012 w 7467600"/>
              <a:gd name="connsiteY821" fmla="*/ 311272 h 6858000"/>
              <a:gd name="connsiteX822" fmla="*/ 5147818 w 7467600"/>
              <a:gd name="connsiteY822" fmla="*/ 322112 h 6858000"/>
              <a:gd name="connsiteX823" fmla="*/ 5060854 w 7467600"/>
              <a:gd name="connsiteY823" fmla="*/ 311882 h 6858000"/>
              <a:gd name="connsiteX824" fmla="*/ 4945989 w 7467600"/>
              <a:gd name="connsiteY824" fmla="*/ 300516 h 6858000"/>
              <a:gd name="connsiteX825" fmla="*/ 5410479 w 7467600"/>
              <a:gd name="connsiteY825" fmla="*/ 348434 h 6858000"/>
              <a:gd name="connsiteX826" fmla="*/ 5805386 w 7467600"/>
              <a:gd name="connsiteY826" fmla="*/ 239240 h 6858000"/>
              <a:gd name="connsiteX827" fmla="*/ 5905192 w 7467600"/>
              <a:gd name="connsiteY827" fmla="*/ 163079 h 6858000"/>
              <a:gd name="connsiteX828" fmla="*/ 5865655 w 7467600"/>
              <a:gd name="connsiteY828" fmla="*/ 171901 h 6858000"/>
              <a:gd name="connsiteX829" fmla="*/ 5259740 w 7467600"/>
              <a:gd name="connsiteY829" fmla="*/ 257013 h 6858000"/>
              <a:gd name="connsiteX830" fmla="*/ 5208466 w 7467600"/>
              <a:gd name="connsiteY830" fmla="*/ 257550 h 6858000"/>
              <a:gd name="connsiteX831" fmla="*/ 4980204 w 7467600"/>
              <a:gd name="connsiteY831" fmla="*/ 271903 h 6858000"/>
              <a:gd name="connsiteX832" fmla="*/ 5068068 w 7467600"/>
              <a:gd name="connsiteY832" fmla="*/ 282244 h 6858000"/>
              <a:gd name="connsiteX833" fmla="*/ 5153231 w 7467600"/>
              <a:gd name="connsiteY833" fmla="*/ 292240 h 6858000"/>
              <a:gd name="connsiteX834" fmla="*/ 5426491 w 7467600"/>
              <a:gd name="connsiteY834" fmla="*/ 281128 h 6858000"/>
              <a:gd name="connsiteX835" fmla="*/ 5731212 w 7467600"/>
              <a:gd name="connsiteY835" fmla="*/ 231951 h 6858000"/>
              <a:gd name="connsiteX836" fmla="*/ 5905192 w 7467600"/>
              <a:gd name="connsiteY836" fmla="*/ 163079 h 6858000"/>
              <a:gd name="connsiteX837" fmla="*/ 5944437 w 7467600"/>
              <a:gd name="connsiteY837" fmla="*/ 113829 h 6858000"/>
              <a:gd name="connsiteX838" fmla="*/ 5825032 w 7467600"/>
              <a:gd name="connsiteY838" fmla="*/ 146405 h 6858000"/>
              <a:gd name="connsiteX839" fmla="*/ 4955599 w 7467600"/>
              <a:gd name="connsiteY839" fmla="*/ 247008 h 6858000"/>
              <a:gd name="connsiteX840" fmla="*/ 5210104 w 7467600"/>
              <a:gd name="connsiteY840" fmla="*/ 228123 h 6858000"/>
              <a:gd name="connsiteX841" fmla="*/ 5261015 w 7467600"/>
              <a:gd name="connsiteY841" fmla="*/ 227087 h 6858000"/>
              <a:gd name="connsiteX842" fmla="*/ 5861181 w 7467600"/>
              <a:gd name="connsiteY842" fmla="*/ 143093 h 6858000"/>
              <a:gd name="connsiteX843" fmla="*/ 5961252 w 7467600"/>
              <a:gd name="connsiteY843" fmla="*/ 114820 h 6858000"/>
              <a:gd name="connsiteX844" fmla="*/ 5944437 w 7467600"/>
              <a:gd name="connsiteY844" fmla="*/ 113829 h 6858000"/>
              <a:gd name="connsiteX845" fmla="*/ 3882765 w 7467600"/>
              <a:gd name="connsiteY845" fmla="*/ 0 h 6858000"/>
              <a:gd name="connsiteX846" fmla="*/ 3995099 w 7467600"/>
              <a:gd name="connsiteY846" fmla="*/ 0 h 6858000"/>
              <a:gd name="connsiteX847" fmla="*/ 4163818 w 7467600"/>
              <a:gd name="connsiteY847" fmla="*/ 234104 h 6858000"/>
              <a:gd name="connsiteX848" fmla="*/ 4172099 w 7467600"/>
              <a:gd name="connsiteY848" fmla="*/ 234207 h 6858000"/>
              <a:gd name="connsiteX849" fmla="*/ 4784282 w 7467600"/>
              <a:gd name="connsiteY849" fmla="*/ 276561 h 6858000"/>
              <a:gd name="connsiteX850" fmla="*/ 4801687 w 7467600"/>
              <a:gd name="connsiteY850" fmla="*/ 267764 h 6858000"/>
              <a:gd name="connsiteX851" fmla="*/ 6082788 w 7467600"/>
              <a:gd name="connsiteY851" fmla="*/ 64119 h 6858000"/>
              <a:gd name="connsiteX852" fmla="*/ 6099442 w 7467600"/>
              <a:gd name="connsiteY852" fmla="*/ 82568 h 6858000"/>
              <a:gd name="connsiteX853" fmla="*/ 4804137 w 7467600"/>
              <a:gd name="connsiteY853" fmla="*/ 320931 h 6858000"/>
              <a:gd name="connsiteX854" fmla="*/ 4227047 w 7467600"/>
              <a:gd name="connsiteY854" fmla="*/ 313415 h 6858000"/>
              <a:gd name="connsiteX855" fmla="*/ 4346041 w 7467600"/>
              <a:gd name="connsiteY855" fmla="*/ 456086 h 6858000"/>
              <a:gd name="connsiteX856" fmla="*/ 4870967 w 7467600"/>
              <a:gd name="connsiteY856" fmla="*/ 963061 h 6858000"/>
              <a:gd name="connsiteX857" fmla="*/ 4889647 w 7467600"/>
              <a:gd name="connsiteY857" fmla="*/ 957147 h 6858000"/>
              <a:gd name="connsiteX858" fmla="*/ 5422504 w 7467600"/>
              <a:gd name="connsiteY858" fmla="*/ 805191 h 6858000"/>
              <a:gd name="connsiteX859" fmla="*/ 6087656 w 7467600"/>
              <a:gd name="connsiteY859" fmla="*/ 826703 h 6858000"/>
              <a:gd name="connsiteX860" fmla="*/ 6058717 w 7467600"/>
              <a:gd name="connsiteY860" fmla="*/ 865992 h 6858000"/>
              <a:gd name="connsiteX861" fmla="*/ 4974153 w 7467600"/>
              <a:gd name="connsiteY861" fmla="*/ 1045456 h 6858000"/>
              <a:gd name="connsiteX862" fmla="*/ 5627835 w 7467600"/>
              <a:gd name="connsiteY862" fmla="*/ 1472077 h 6858000"/>
              <a:gd name="connsiteX863" fmla="*/ 5629817 w 7467600"/>
              <a:gd name="connsiteY863" fmla="*/ 1471412 h 6858000"/>
              <a:gd name="connsiteX864" fmla="*/ 5634124 w 7467600"/>
              <a:gd name="connsiteY864" fmla="*/ 1470572 h 6858000"/>
              <a:gd name="connsiteX865" fmla="*/ 5755832 w 7467600"/>
              <a:gd name="connsiteY865" fmla="*/ 1383886 h 6858000"/>
              <a:gd name="connsiteX866" fmla="*/ 6014186 w 7467600"/>
              <a:gd name="connsiteY866" fmla="*/ 1279799 h 6858000"/>
              <a:gd name="connsiteX867" fmla="*/ 6901619 w 7467600"/>
              <a:gd name="connsiteY867" fmla="*/ 1047874 h 6858000"/>
              <a:gd name="connsiteX868" fmla="*/ 6931566 w 7467600"/>
              <a:gd name="connsiteY868" fmla="*/ 1062034 h 6858000"/>
              <a:gd name="connsiteX869" fmla="*/ 5790982 w 7467600"/>
              <a:gd name="connsiteY869" fmla="*/ 1561380 h 6858000"/>
              <a:gd name="connsiteX870" fmla="*/ 6188971 w 7467600"/>
              <a:gd name="connsiteY870" fmla="*/ 1755168 h 6858000"/>
              <a:gd name="connsiteX871" fmla="*/ 6202446 w 7467600"/>
              <a:gd name="connsiteY871" fmla="*/ 1752268 h 6858000"/>
              <a:gd name="connsiteX872" fmla="*/ 7179560 w 7467600"/>
              <a:gd name="connsiteY872" fmla="*/ 1467551 h 6858000"/>
              <a:gd name="connsiteX873" fmla="*/ 7158730 w 7467600"/>
              <a:gd name="connsiteY873" fmla="*/ 1507835 h 6858000"/>
              <a:gd name="connsiteX874" fmla="*/ 6326959 w 7467600"/>
              <a:gd name="connsiteY874" fmla="*/ 1817686 h 6858000"/>
              <a:gd name="connsiteX875" fmla="*/ 6537433 w 7467600"/>
              <a:gd name="connsiteY875" fmla="*/ 1907790 h 6858000"/>
              <a:gd name="connsiteX876" fmla="*/ 6550221 w 7467600"/>
              <a:gd name="connsiteY876" fmla="*/ 1910729 h 6858000"/>
              <a:gd name="connsiteX877" fmla="*/ 6964438 w 7467600"/>
              <a:gd name="connsiteY877" fmla="*/ 2209505 h 6858000"/>
              <a:gd name="connsiteX878" fmla="*/ 7367862 w 7467600"/>
              <a:gd name="connsiteY878" fmla="*/ 2806833 h 6858000"/>
              <a:gd name="connsiteX879" fmla="*/ 7364329 w 7467600"/>
              <a:gd name="connsiteY879" fmla="*/ 2826907 h 6858000"/>
              <a:gd name="connsiteX880" fmla="*/ 7290545 w 7467600"/>
              <a:gd name="connsiteY880" fmla="*/ 2850663 h 6858000"/>
              <a:gd name="connsiteX881" fmla="*/ 6472036 w 7467600"/>
              <a:gd name="connsiteY881" fmla="*/ 1959003 h 6858000"/>
              <a:gd name="connsiteX882" fmla="*/ 5792897 w 7467600"/>
              <a:gd name="connsiteY882" fmla="*/ 1647747 h 6858000"/>
              <a:gd name="connsiteX883" fmla="*/ 5842751 w 7467600"/>
              <a:gd name="connsiteY883" fmla="*/ 1816112 h 6858000"/>
              <a:gd name="connsiteX884" fmla="*/ 5847424 w 7467600"/>
              <a:gd name="connsiteY884" fmla="*/ 1815776 h 6858000"/>
              <a:gd name="connsiteX885" fmla="*/ 6399821 w 7467600"/>
              <a:gd name="connsiteY885" fmla="*/ 2344799 h 6858000"/>
              <a:gd name="connsiteX886" fmla="*/ 6323232 w 7467600"/>
              <a:gd name="connsiteY886" fmla="*/ 2389634 h 6858000"/>
              <a:gd name="connsiteX887" fmla="*/ 5942958 w 7467600"/>
              <a:gd name="connsiteY887" fmla="*/ 2077708 h 6858000"/>
              <a:gd name="connsiteX888" fmla="*/ 5921559 w 7467600"/>
              <a:gd name="connsiteY888" fmla="*/ 2378596 h 6858000"/>
              <a:gd name="connsiteX889" fmla="*/ 5817651 w 7467600"/>
              <a:gd name="connsiteY889" fmla="*/ 3023919 h 6858000"/>
              <a:gd name="connsiteX890" fmla="*/ 5729634 w 7467600"/>
              <a:gd name="connsiteY890" fmla="*/ 3051849 h 6858000"/>
              <a:gd name="connsiteX891" fmla="*/ 5611018 w 7467600"/>
              <a:gd name="connsiteY891" fmla="*/ 2316769 h 6858000"/>
              <a:gd name="connsiteX892" fmla="*/ 5687608 w 7467600"/>
              <a:gd name="connsiteY892" fmla="*/ 2039972 h 6858000"/>
              <a:gd name="connsiteX893" fmla="*/ 5657554 w 7467600"/>
              <a:gd name="connsiteY893" fmla="*/ 1576445 h 6858000"/>
              <a:gd name="connsiteX894" fmla="*/ 5150475 w 7467600"/>
              <a:gd name="connsiteY894" fmla="*/ 1274012 h 6858000"/>
              <a:gd name="connsiteX895" fmla="*/ 5349142 w 7467600"/>
              <a:gd name="connsiteY895" fmla="*/ 2204405 h 6858000"/>
              <a:gd name="connsiteX896" fmla="*/ 5262214 w 7467600"/>
              <a:gd name="connsiteY896" fmla="*/ 2233836 h 6858000"/>
              <a:gd name="connsiteX897" fmla="*/ 4981539 w 7467600"/>
              <a:gd name="connsiteY897" fmla="*/ 1542201 h 6858000"/>
              <a:gd name="connsiteX898" fmla="*/ 4958461 w 7467600"/>
              <a:gd name="connsiteY898" fmla="*/ 1136957 h 6858000"/>
              <a:gd name="connsiteX899" fmla="*/ 4655015 w 7467600"/>
              <a:gd name="connsiteY899" fmla="*/ 891426 h 6858000"/>
              <a:gd name="connsiteX900" fmla="*/ 4348002 w 7467600"/>
              <a:gd name="connsiteY900" fmla="*/ 2205895 h 6858000"/>
              <a:gd name="connsiteX901" fmla="*/ 4262250 w 7467600"/>
              <a:gd name="connsiteY901" fmla="*/ 2219972 h 6858000"/>
              <a:gd name="connsiteX902" fmla="*/ 4550611 w 7467600"/>
              <a:gd name="connsiteY902" fmla="*/ 817540 h 6858000"/>
              <a:gd name="connsiteX903" fmla="*/ 4564418 w 7467600"/>
              <a:gd name="connsiteY903" fmla="*/ 808293 h 6858000"/>
              <a:gd name="connsiteX904" fmla="*/ 4266388 w 7467600"/>
              <a:gd name="connsiteY904" fmla="*/ 500083 h 6858000"/>
              <a:gd name="connsiteX905" fmla="*/ 4032842 w 7467600"/>
              <a:gd name="connsiteY905" fmla="*/ 211809 h 6858000"/>
              <a:gd name="connsiteX906" fmla="*/ 3882765 w 7467600"/>
              <a:gd name="connsiteY906" fmla="*/ 0 h 6858000"/>
              <a:gd name="connsiteX907" fmla="*/ 3721337 w 7467600"/>
              <a:gd name="connsiteY907" fmla="*/ 0 h 6858000"/>
              <a:gd name="connsiteX908" fmla="*/ 3797544 w 7467600"/>
              <a:gd name="connsiteY908" fmla="*/ 0 h 6858000"/>
              <a:gd name="connsiteX909" fmla="*/ 3775734 w 7467600"/>
              <a:gd name="connsiteY909" fmla="*/ 95131 h 6858000"/>
              <a:gd name="connsiteX910" fmla="*/ 3724807 w 7467600"/>
              <a:gd name="connsiteY910" fmla="*/ 272257 h 6858000"/>
              <a:gd name="connsiteX911" fmla="*/ 3726844 w 7467600"/>
              <a:gd name="connsiteY911" fmla="*/ 282988 h 6858000"/>
              <a:gd name="connsiteX912" fmla="*/ 3742664 w 7467600"/>
              <a:gd name="connsiteY912" fmla="*/ 279918 h 6858000"/>
              <a:gd name="connsiteX913" fmla="*/ 4103910 w 7467600"/>
              <a:gd name="connsiteY913" fmla="*/ 1161917 h 6858000"/>
              <a:gd name="connsiteX914" fmla="*/ 4020269 w 7467600"/>
              <a:gd name="connsiteY914" fmla="*/ 1200406 h 6858000"/>
              <a:gd name="connsiteX915" fmla="*/ 3674882 w 7467600"/>
              <a:gd name="connsiteY915" fmla="*/ 488524 h 6858000"/>
              <a:gd name="connsiteX916" fmla="*/ 3132682 w 7467600"/>
              <a:gd name="connsiteY916" fmla="*/ 1072284 h 6858000"/>
              <a:gd name="connsiteX917" fmla="*/ 2716346 w 7467600"/>
              <a:gd name="connsiteY917" fmla="*/ 1276376 h 6858000"/>
              <a:gd name="connsiteX918" fmla="*/ 2716772 w 7467600"/>
              <a:gd name="connsiteY918" fmla="*/ 1255462 h 6858000"/>
              <a:gd name="connsiteX919" fmla="*/ 3471096 w 7467600"/>
              <a:gd name="connsiteY919" fmla="*/ 437072 h 6858000"/>
              <a:gd name="connsiteX920" fmla="*/ 3639057 w 7467600"/>
              <a:gd name="connsiteY920" fmla="*/ 286334 h 6858000"/>
              <a:gd name="connsiteX921" fmla="*/ 3640309 w 7467600"/>
              <a:gd name="connsiteY921" fmla="*/ 284664 h 6858000"/>
              <a:gd name="connsiteX922" fmla="*/ 3646022 w 7467600"/>
              <a:gd name="connsiteY922" fmla="*/ 276711 h 6858000"/>
              <a:gd name="connsiteX923" fmla="*/ 3707943 w 7467600"/>
              <a:gd name="connsiteY923" fmla="*/ 65958 h 6858000"/>
              <a:gd name="connsiteX924" fmla="*/ 3721337 w 7467600"/>
              <a:gd name="connsiteY924" fmla="*/ 0 h 6858000"/>
              <a:gd name="connsiteX925" fmla="*/ 2867960 w 7467600"/>
              <a:gd name="connsiteY925" fmla="*/ 0 h 6858000"/>
              <a:gd name="connsiteX926" fmla="*/ 2926351 w 7467600"/>
              <a:gd name="connsiteY926" fmla="*/ 0 h 6858000"/>
              <a:gd name="connsiteX927" fmla="*/ 2902823 w 7467600"/>
              <a:gd name="connsiteY927" fmla="*/ 262929 h 6858000"/>
              <a:gd name="connsiteX928" fmla="*/ 2940663 w 7467600"/>
              <a:gd name="connsiteY928" fmla="*/ 140884 h 6858000"/>
              <a:gd name="connsiteX929" fmla="*/ 2947039 w 7467600"/>
              <a:gd name="connsiteY929" fmla="*/ 122524 h 6858000"/>
              <a:gd name="connsiteX930" fmla="*/ 2984316 w 7467600"/>
              <a:gd name="connsiteY930" fmla="*/ 0 h 6858000"/>
              <a:gd name="connsiteX931" fmla="*/ 3016114 w 7467600"/>
              <a:gd name="connsiteY931" fmla="*/ 0 h 6858000"/>
              <a:gd name="connsiteX932" fmla="*/ 2979949 w 7467600"/>
              <a:gd name="connsiteY932" fmla="*/ 119274 h 6858000"/>
              <a:gd name="connsiteX933" fmla="*/ 3023879 w 7467600"/>
              <a:gd name="connsiteY933" fmla="*/ 0 h 6858000"/>
              <a:gd name="connsiteX934" fmla="*/ 3105400 w 7467600"/>
              <a:gd name="connsiteY934" fmla="*/ 0 h 6858000"/>
              <a:gd name="connsiteX935" fmla="*/ 3094669 w 7467600"/>
              <a:gd name="connsiteY935" fmla="*/ 30308 h 6858000"/>
              <a:gd name="connsiteX936" fmla="*/ 2901945 w 7467600"/>
              <a:gd name="connsiteY936" fmla="*/ 466538 h 6858000"/>
              <a:gd name="connsiteX937" fmla="*/ 2815209 w 7467600"/>
              <a:gd name="connsiteY937" fmla="*/ 497361 h 6858000"/>
              <a:gd name="connsiteX938" fmla="*/ 2844845 w 7467600"/>
              <a:gd name="connsiteY938" fmla="*/ 127638 h 6858000"/>
              <a:gd name="connsiteX939" fmla="*/ 2867960 w 7467600"/>
              <a:gd name="connsiteY939" fmla="*/ 0 h 6858000"/>
              <a:gd name="connsiteX940" fmla="*/ 1057230 w 7467600"/>
              <a:gd name="connsiteY940" fmla="*/ 0 h 6858000"/>
              <a:gd name="connsiteX941" fmla="*/ 1111003 w 7467600"/>
              <a:gd name="connsiteY941" fmla="*/ 0 h 6858000"/>
              <a:gd name="connsiteX942" fmla="*/ 1125553 w 7467600"/>
              <a:gd name="connsiteY942" fmla="*/ 52588 h 6858000"/>
              <a:gd name="connsiteX943" fmla="*/ 1304276 w 7467600"/>
              <a:gd name="connsiteY943" fmla="*/ 476275 h 6858000"/>
              <a:gd name="connsiteX944" fmla="*/ 1492066 w 7467600"/>
              <a:gd name="connsiteY944" fmla="*/ 886333 h 6858000"/>
              <a:gd name="connsiteX945" fmla="*/ 1423698 w 7467600"/>
              <a:gd name="connsiteY945" fmla="*/ 710817 h 6858000"/>
              <a:gd name="connsiteX946" fmla="*/ 1357609 w 7467600"/>
              <a:gd name="connsiteY946" fmla="*/ 532892 h 6858000"/>
              <a:gd name="connsiteX947" fmla="*/ 1309550 w 7467600"/>
              <a:gd name="connsiteY947" fmla="*/ 374031 h 6858000"/>
              <a:gd name="connsiteX948" fmla="*/ 1193673 w 7467600"/>
              <a:gd name="connsiteY948" fmla="*/ 49533 h 6858000"/>
              <a:gd name="connsiteX949" fmla="*/ 1164391 w 7467600"/>
              <a:gd name="connsiteY949" fmla="*/ 0 h 6858000"/>
              <a:gd name="connsiteX950" fmla="*/ 1200666 w 7467600"/>
              <a:gd name="connsiteY950" fmla="*/ 0 h 6858000"/>
              <a:gd name="connsiteX951" fmla="*/ 1223408 w 7467600"/>
              <a:gd name="connsiteY951" fmla="*/ 38996 h 6858000"/>
              <a:gd name="connsiteX952" fmla="*/ 1339635 w 7467600"/>
              <a:gd name="connsiteY952" fmla="*/ 365517 h 6858000"/>
              <a:gd name="connsiteX953" fmla="*/ 1387469 w 7467600"/>
              <a:gd name="connsiteY953" fmla="*/ 523079 h 6858000"/>
              <a:gd name="connsiteX954" fmla="*/ 1452685 w 7467600"/>
              <a:gd name="connsiteY954" fmla="*/ 699806 h 6858000"/>
              <a:gd name="connsiteX955" fmla="*/ 1492092 w 7467600"/>
              <a:gd name="connsiteY955" fmla="*/ 800424 h 6858000"/>
              <a:gd name="connsiteX956" fmla="*/ 1455302 w 7467600"/>
              <a:gd name="connsiteY956" fmla="*/ 632913 h 6858000"/>
              <a:gd name="connsiteX957" fmla="*/ 1222336 w 7467600"/>
              <a:gd name="connsiteY957" fmla="*/ 9480 h 6858000"/>
              <a:gd name="connsiteX958" fmla="*/ 1214634 w 7467600"/>
              <a:gd name="connsiteY958" fmla="*/ 0 h 6858000"/>
              <a:gd name="connsiteX959" fmla="*/ 1289827 w 7467600"/>
              <a:gd name="connsiteY959" fmla="*/ 0 h 6858000"/>
              <a:gd name="connsiteX960" fmla="*/ 1321076 w 7467600"/>
              <a:gd name="connsiteY960" fmla="*/ 59722 h 6858000"/>
              <a:gd name="connsiteX961" fmla="*/ 1512579 w 7467600"/>
              <a:gd name="connsiteY961" fmla="*/ 626441 h 6858000"/>
              <a:gd name="connsiteX962" fmla="*/ 1506076 w 7467600"/>
              <a:gd name="connsiteY962" fmla="*/ 1089289 h 6858000"/>
              <a:gd name="connsiteX963" fmla="*/ 1486346 w 7467600"/>
              <a:gd name="connsiteY963" fmla="*/ 1079919 h 6858000"/>
              <a:gd name="connsiteX964" fmla="*/ 1070511 w 7467600"/>
              <a:gd name="connsiteY964" fmla="*/ 48609 h 6858000"/>
              <a:gd name="connsiteX965" fmla="*/ 1057230 w 7467600"/>
              <a:gd name="connsiteY965" fmla="*/ 0 h 6858000"/>
              <a:gd name="connsiteX966" fmla="*/ 43151 w 7467600"/>
              <a:gd name="connsiteY966" fmla="*/ 0 h 6858000"/>
              <a:gd name="connsiteX967" fmla="*/ 95283 w 7467600"/>
              <a:gd name="connsiteY967" fmla="*/ 0 h 6858000"/>
              <a:gd name="connsiteX968" fmla="*/ 300708 w 7467600"/>
              <a:gd name="connsiteY968" fmla="*/ 154571 h 6858000"/>
              <a:gd name="connsiteX969" fmla="*/ 530414 w 7467600"/>
              <a:gd name="connsiteY969" fmla="*/ 354673 h 6858000"/>
              <a:gd name="connsiteX970" fmla="*/ 333785 w 7467600"/>
              <a:gd name="connsiteY970" fmla="*/ 161564 h 6858000"/>
              <a:gd name="connsiteX971" fmla="*/ 147005 w 7467600"/>
              <a:gd name="connsiteY971" fmla="*/ 0 h 6858000"/>
              <a:gd name="connsiteX972" fmla="*/ 272509 w 7467600"/>
              <a:gd name="connsiteY972" fmla="*/ 0 h 6858000"/>
              <a:gd name="connsiteX973" fmla="*/ 326276 w 7467600"/>
              <a:gd name="connsiteY973" fmla="*/ 45847 h 6858000"/>
              <a:gd name="connsiteX974" fmla="*/ 823759 w 7467600"/>
              <a:gd name="connsiteY974" fmla="*/ 574145 h 6858000"/>
              <a:gd name="connsiteX975" fmla="*/ 811254 w 7467600"/>
              <a:gd name="connsiteY975" fmla="*/ 665546 h 6858000"/>
              <a:gd name="connsiteX976" fmla="*/ 154042 w 7467600"/>
              <a:gd name="connsiteY976" fmla="*/ 261522 h 6858000"/>
              <a:gd name="connsiteX977" fmla="*/ 13550 w 7467600"/>
              <a:gd name="connsiteY977" fmla="*/ 158423 h 6858000"/>
              <a:gd name="connsiteX978" fmla="*/ 0 w 7467600"/>
              <a:gd name="connsiteY978" fmla="*/ 146618 h 6858000"/>
              <a:gd name="connsiteX979" fmla="*/ 0 w 7467600"/>
              <a:gd name="connsiteY979" fmla="*/ 59161 h 6858000"/>
              <a:gd name="connsiteX980" fmla="*/ 45427 w 7467600"/>
              <a:gd name="connsiteY980" fmla="*/ 101078 h 6858000"/>
              <a:gd name="connsiteX981" fmla="*/ 630103 w 7467600"/>
              <a:gd name="connsiteY981" fmla="*/ 485885 h 6858000"/>
              <a:gd name="connsiteX982" fmla="*/ 532040 w 7467600"/>
              <a:gd name="connsiteY982" fmla="*/ 399359 h 6858000"/>
              <a:gd name="connsiteX983" fmla="*/ 517618 w 7467600"/>
              <a:gd name="connsiteY983" fmla="*/ 385726 h 6858000"/>
              <a:gd name="connsiteX984" fmla="*/ 285074 w 7467600"/>
              <a:gd name="connsiteY984" fmla="*/ 182755 h 6858000"/>
              <a:gd name="connsiteX985" fmla="*/ 43151 w 7467600"/>
              <a:gd name="connsiteY98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1903353 w 7467600"/>
              <a:gd name="connsiteY127" fmla="*/ 5044827 h 6858000"/>
              <a:gd name="connsiteX128" fmla="*/ 1936931 w 7467600"/>
              <a:gd name="connsiteY128" fmla="*/ 5093954 h 6858000"/>
              <a:gd name="connsiteX129" fmla="*/ 2195868 w 7467600"/>
              <a:gd name="connsiteY129" fmla="*/ 5396574 h 6858000"/>
              <a:gd name="connsiteX130" fmla="*/ 2088852 w 7467600"/>
              <a:gd name="connsiteY130" fmla="*/ 5166123 h 6858000"/>
              <a:gd name="connsiteX131" fmla="*/ 1958241 w 7467600"/>
              <a:gd name="connsiteY131" fmla="*/ 5067955 h 6858000"/>
              <a:gd name="connsiteX132" fmla="*/ 1903353 w 7467600"/>
              <a:gd name="connsiteY132" fmla="*/ 5044827 h 6858000"/>
              <a:gd name="connsiteX133" fmla="*/ 1979378 w 7467600"/>
              <a:gd name="connsiteY133" fmla="*/ 4769504 h 6858000"/>
              <a:gd name="connsiteX134" fmla="*/ 2882120 w 7467600"/>
              <a:gd name="connsiteY134" fmla="*/ 5064547 h 6858000"/>
              <a:gd name="connsiteX135" fmla="*/ 2793103 w 7467600"/>
              <a:gd name="connsiteY135" fmla="*/ 5039699 h 6858000"/>
              <a:gd name="connsiteX136" fmla="*/ 2770041 w 7467600"/>
              <a:gd name="connsiteY136" fmla="*/ 5033634 h 6858000"/>
              <a:gd name="connsiteX137" fmla="*/ 1979378 w 7467600"/>
              <a:gd name="connsiteY137" fmla="*/ 4769504 h 6858000"/>
              <a:gd name="connsiteX138" fmla="*/ 1927410 w 7467600"/>
              <a:gd name="connsiteY138" fmla="*/ 4716164 h 6858000"/>
              <a:gd name="connsiteX139" fmla="*/ 1959587 w 7467600"/>
              <a:gd name="connsiteY139" fmla="*/ 4728849 h 6858000"/>
              <a:gd name="connsiteX140" fmla="*/ 2777707 w 7467600"/>
              <a:gd name="connsiteY140" fmla="*/ 5003991 h 6858000"/>
              <a:gd name="connsiteX141" fmla="*/ 2800768 w 7467600"/>
              <a:gd name="connsiteY141" fmla="*/ 5010056 h 6858000"/>
              <a:gd name="connsiteX142" fmla="*/ 2879408 w 7467600"/>
              <a:gd name="connsiteY142" fmla="*/ 5031590 h 6858000"/>
              <a:gd name="connsiteX143" fmla="*/ 2862295 w 7467600"/>
              <a:gd name="connsiteY143" fmla="*/ 5022958 h 6858000"/>
              <a:gd name="connsiteX144" fmla="*/ 2813343 w 7467600"/>
              <a:gd name="connsiteY144" fmla="*/ 4998369 h 6858000"/>
              <a:gd name="connsiteX145" fmla="*/ 2646245 w 7467600"/>
              <a:gd name="connsiteY145" fmla="*/ 4930999 h 6858000"/>
              <a:gd name="connsiteX146" fmla="*/ 1999243 w 7467600"/>
              <a:gd name="connsiteY146" fmla="*/ 4730524 h 6858000"/>
              <a:gd name="connsiteX147" fmla="*/ 1979527 w 7467600"/>
              <a:gd name="connsiteY147" fmla="*/ 4726651 h 6858000"/>
              <a:gd name="connsiteX148" fmla="*/ 1927410 w 7467600"/>
              <a:gd name="connsiteY148" fmla="*/ 4716164 h 6858000"/>
              <a:gd name="connsiteX149" fmla="*/ 1997014 w 7467600"/>
              <a:gd name="connsiteY149" fmla="*/ 4698007 h 6858000"/>
              <a:gd name="connsiteX150" fmla="*/ 2005458 w 7467600"/>
              <a:gd name="connsiteY150" fmla="*/ 4699540 h 6858000"/>
              <a:gd name="connsiteX151" fmla="*/ 2657186 w 7467600"/>
              <a:gd name="connsiteY151" fmla="*/ 4901687 h 6858000"/>
              <a:gd name="connsiteX152" fmla="*/ 2826662 w 7467600"/>
              <a:gd name="connsiteY152" fmla="*/ 4970362 h 6858000"/>
              <a:gd name="connsiteX153" fmla="*/ 2876100 w 7467600"/>
              <a:gd name="connsiteY153" fmla="*/ 4995397 h 6858000"/>
              <a:gd name="connsiteX154" fmla="*/ 3042600 w 7467600"/>
              <a:gd name="connsiteY154" fmla="*/ 5059532 h 6858000"/>
              <a:gd name="connsiteX155" fmla="*/ 1997014 w 7467600"/>
              <a:gd name="connsiteY155" fmla="*/ 4698007 h 6858000"/>
              <a:gd name="connsiteX156" fmla="*/ 2305292 w 7467600"/>
              <a:gd name="connsiteY156" fmla="*/ 4219492 h 6858000"/>
              <a:gd name="connsiteX157" fmla="*/ 3360922 w 7467600"/>
              <a:gd name="connsiteY157" fmla="*/ 4529373 h 6858000"/>
              <a:gd name="connsiteX158" fmla="*/ 3492420 w 7467600"/>
              <a:gd name="connsiteY158" fmla="*/ 4510145 h 6858000"/>
              <a:gd name="connsiteX159" fmla="*/ 3364086 w 7467600"/>
              <a:gd name="connsiteY159" fmla="*/ 4480340 h 6858000"/>
              <a:gd name="connsiteX160" fmla="*/ 3225818 w 7467600"/>
              <a:gd name="connsiteY160" fmla="*/ 4411822 h 6858000"/>
              <a:gd name="connsiteX161" fmla="*/ 3129696 w 7467600"/>
              <a:gd name="connsiteY161" fmla="*/ 4360704 h 6858000"/>
              <a:gd name="connsiteX162" fmla="*/ 2814545 w 7467600"/>
              <a:gd name="connsiteY162" fmla="*/ 4282955 h 6858000"/>
              <a:gd name="connsiteX163" fmla="*/ 2305292 w 7467600"/>
              <a:gd name="connsiteY163" fmla="*/ 4219492 h 6858000"/>
              <a:gd name="connsiteX164" fmla="*/ 2626982 w 7467600"/>
              <a:gd name="connsiteY164" fmla="*/ 4206450 h 6858000"/>
              <a:gd name="connsiteX165" fmla="*/ 2490617 w 7467600"/>
              <a:gd name="connsiteY165" fmla="*/ 4206951 h 6858000"/>
              <a:gd name="connsiteX166" fmla="*/ 2819869 w 7467600"/>
              <a:gd name="connsiteY166" fmla="*/ 4252936 h 6858000"/>
              <a:gd name="connsiteX167" fmla="*/ 3143018 w 7467600"/>
              <a:gd name="connsiteY167" fmla="*/ 4332698 h 6858000"/>
              <a:gd name="connsiteX168" fmla="*/ 3241520 w 7467600"/>
              <a:gd name="connsiteY168" fmla="*/ 4385112 h 6858000"/>
              <a:gd name="connsiteX169" fmla="*/ 3374575 w 7467600"/>
              <a:gd name="connsiteY169" fmla="*/ 4451517 h 6858000"/>
              <a:gd name="connsiteX170" fmla="*/ 3505221 w 7467600"/>
              <a:gd name="connsiteY170" fmla="*/ 4480757 h 6858000"/>
              <a:gd name="connsiteX171" fmla="*/ 2626982 w 7467600"/>
              <a:gd name="connsiteY171" fmla="*/ 4206450 h 6858000"/>
              <a:gd name="connsiteX172" fmla="*/ 1310106 w 7467600"/>
              <a:gd name="connsiteY172" fmla="*/ 3943217 h 6858000"/>
              <a:gd name="connsiteX173" fmla="*/ 854994 w 7467600"/>
              <a:gd name="connsiteY173" fmla="*/ 4399136 h 6858000"/>
              <a:gd name="connsiteX174" fmla="*/ 742462 w 7467600"/>
              <a:gd name="connsiteY174" fmla="*/ 4594648 h 6858000"/>
              <a:gd name="connsiteX175" fmla="*/ 820602 w 7467600"/>
              <a:gd name="connsiteY175" fmla="*/ 4485915 h 6858000"/>
              <a:gd name="connsiteX176" fmla="*/ 878295 w 7467600"/>
              <a:gd name="connsiteY176" fmla="*/ 4403594 h 6858000"/>
              <a:gd name="connsiteX177" fmla="*/ 1240607 w 7467600"/>
              <a:gd name="connsiteY177" fmla="*/ 4010401 h 6858000"/>
              <a:gd name="connsiteX178" fmla="*/ 1310106 w 7467600"/>
              <a:gd name="connsiteY178" fmla="*/ 3943217 h 6858000"/>
              <a:gd name="connsiteX179" fmla="*/ 1423113 w 7467600"/>
              <a:gd name="connsiteY179" fmla="*/ 3874565 h 6858000"/>
              <a:gd name="connsiteX180" fmla="*/ 1260565 w 7467600"/>
              <a:gd name="connsiteY180" fmla="*/ 4031982 h 6858000"/>
              <a:gd name="connsiteX181" fmla="*/ 901900 w 7467600"/>
              <a:gd name="connsiteY181" fmla="*/ 4421236 h 6858000"/>
              <a:gd name="connsiteX182" fmla="*/ 845044 w 7467600"/>
              <a:gd name="connsiteY182" fmla="*/ 4502436 h 6858000"/>
              <a:gd name="connsiteX183" fmla="*/ 685926 w 7467600"/>
              <a:gd name="connsiteY183" fmla="*/ 4703069 h 6858000"/>
              <a:gd name="connsiteX184" fmla="*/ 684248 w 7467600"/>
              <a:gd name="connsiteY184" fmla="*/ 4706721 h 6858000"/>
              <a:gd name="connsiteX185" fmla="*/ 1423113 w 7467600"/>
              <a:gd name="connsiteY185" fmla="*/ 3874565 h 6858000"/>
              <a:gd name="connsiteX186" fmla="*/ 3316479 w 7467600"/>
              <a:gd name="connsiteY186" fmla="*/ 3872136 h 6858000"/>
              <a:gd name="connsiteX187" fmla="*/ 3546806 w 7467600"/>
              <a:gd name="connsiteY187" fmla="*/ 4356139 h 6858000"/>
              <a:gd name="connsiteX188" fmla="*/ 3364433 w 7467600"/>
              <a:gd name="connsiteY188" fmla="*/ 3953121 h 6858000"/>
              <a:gd name="connsiteX189" fmla="*/ 3316479 w 7467600"/>
              <a:gd name="connsiteY189" fmla="*/ 3872136 h 6858000"/>
              <a:gd name="connsiteX190" fmla="*/ 3291335 w 7467600"/>
              <a:gd name="connsiteY190" fmla="*/ 3767420 h 6858000"/>
              <a:gd name="connsiteX191" fmla="*/ 3390805 w 7467600"/>
              <a:gd name="connsiteY191" fmla="*/ 3937163 h 6858000"/>
              <a:gd name="connsiteX192" fmla="*/ 3579062 w 7467600"/>
              <a:gd name="connsiteY192" fmla="*/ 4359040 h 6858000"/>
              <a:gd name="connsiteX193" fmla="*/ 3467355 w 7467600"/>
              <a:gd name="connsiteY193" fmla="*/ 3988130 h 6858000"/>
              <a:gd name="connsiteX194" fmla="*/ 3310753 w 7467600"/>
              <a:gd name="connsiteY194" fmla="*/ 3787140 h 6858000"/>
              <a:gd name="connsiteX195" fmla="*/ 3291335 w 7467600"/>
              <a:gd name="connsiteY195" fmla="*/ 3767420 h 6858000"/>
              <a:gd name="connsiteX196" fmla="*/ 1635889 w 7467600"/>
              <a:gd name="connsiteY196" fmla="*/ 3709494 h 6858000"/>
              <a:gd name="connsiteX197" fmla="*/ 1634800 w 7467600"/>
              <a:gd name="connsiteY197" fmla="*/ 3731111 h 6858000"/>
              <a:gd name="connsiteX198" fmla="*/ 1635889 w 7467600"/>
              <a:gd name="connsiteY198" fmla="*/ 3709494 h 6858000"/>
              <a:gd name="connsiteX199" fmla="*/ 1510397 w 7467600"/>
              <a:gd name="connsiteY199" fmla="*/ 3684705 h 6858000"/>
              <a:gd name="connsiteX200" fmla="*/ 1146550 w 7467600"/>
              <a:gd name="connsiteY200" fmla="*/ 3802012 h 6858000"/>
              <a:gd name="connsiteX201" fmla="*/ 698834 w 7467600"/>
              <a:gd name="connsiteY201" fmla="*/ 3952272 h 6858000"/>
              <a:gd name="connsiteX202" fmla="*/ 34256 w 7467600"/>
              <a:gd name="connsiteY202" fmla="*/ 4347603 h 6858000"/>
              <a:gd name="connsiteX203" fmla="*/ 527241 w 7467600"/>
              <a:gd name="connsiteY203" fmla="*/ 4065078 h 6858000"/>
              <a:gd name="connsiteX204" fmla="*/ 1510397 w 7467600"/>
              <a:gd name="connsiteY204" fmla="*/ 3684705 h 6858000"/>
              <a:gd name="connsiteX205" fmla="*/ 1313114 w 7467600"/>
              <a:gd name="connsiteY205" fmla="*/ 3655216 h 6858000"/>
              <a:gd name="connsiteX206" fmla="*/ 1109304 w 7467600"/>
              <a:gd name="connsiteY206" fmla="*/ 3669030 h 6858000"/>
              <a:gd name="connsiteX207" fmla="*/ 8129 w 7467600"/>
              <a:gd name="connsiteY207" fmla="*/ 4330519 h 6858000"/>
              <a:gd name="connsiteX208" fmla="*/ 687572 w 7467600"/>
              <a:gd name="connsiteY208" fmla="*/ 3925629 h 6858000"/>
              <a:gd name="connsiteX209" fmla="*/ 1138365 w 7467600"/>
              <a:gd name="connsiteY209" fmla="*/ 3774515 h 6858000"/>
              <a:gd name="connsiteX210" fmla="*/ 1505579 w 7467600"/>
              <a:gd name="connsiteY210" fmla="*/ 3655526 h 6858000"/>
              <a:gd name="connsiteX211" fmla="*/ 1313114 w 7467600"/>
              <a:gd name="connsiteY211" fmla="*/ 3655216 h 6858000"/>
              <a:gd name="connsiteX212" fmla="*/ 3655073 w 7467600"/>
              <a:gd name="connsiteY212" fmla="*/ 3650884 h 6858000"/>
              <a:gd name="connsiteX213" fmla="*/ 3989938 w 7467600"/>
              <a:gd name="connsiteY213" fmla="*/ 3991685 h 6858000"/>
              <a:gd name="connsiteX214" fmla="*/ 4393907 w 7467600"/>
              <a:gd name="connsiteY214" fmla="*/ 4261258 h 6858000"/>
              <a:gd name="connsiteX215" fmla="*/ 4648051 w 7467600"/>
              <a:gd name="connsiteY215" fmla="*/ 4374051 h 6858000"/>
              <a:gd name="connsiteX216" fmla="*/ 4383389 w 7467600"/>
              <a:gd name="connsiteY216" fmla="*/ 4184369 h 6858000"/>
              <a:gd name="connsiteX217" fmla="*/ 4165508 w 7467600"/>
              <a:gd name="connsiteY217" fmla="*/ 4035196 h 6858000"/>
              <a:gd name="connsiteX218" fmla="*/ 4068162 w 7467600"/>
              <a:gd name="connsiteY218" fmla="*/ 3953394 h 6858000"/>
              <a:gd name="connsiteX219" fmla="*/ 3981416 w 7467600"/>
              <a:gd name="connsiteY219" fmla="*/ 3880482 h 6858000"/>
              <a:gd name="connsiteX220" fmla="*/ 3800147 w 7467600"/>
              <a:gd name="connsiteY220" fmla="*/ 3749872 h 6858000"/>
              <a:gd name="connsiteX221" fmla="*/ 3655073 w 7467600"/>
              <a:gd name="connsiteY221" fmla="*/ 3650884 h 6858000"/>
              <a:gd name="connsiteX222" fmla="*/ 3670252 w 7467600"/>
              <a:gd name="connsiteY222" fmla="*/ 3622798 h 6858000"/>
              <a:gd name="connsiteX223" fmla="*/ 3817258 w 7467600"/>
              <a:gd name="connsiteY223" fmla="*/ 3723577 h 6858000"/>
              <a:gd name="connsiteX224" fmla="*/ 4000461 w 7467600"/>
              <a:gd name="connsiteY224" fmla="*/ 3855966 h 6858000"/>
              <a:gd name="connsiteX225" fmla="*/ 4088180 w 7467600"/>
              <a:gd name="connsiteY225" fmla="*/ 3929774 h 6858000"/>
              <a:gd name="connsiteX226" fmla="*/ 4184555 w 7467600"/>
              <a:gd name="connsiteY226" fmla="*/ 4010683 h 6858000"/>
              <a:gd name="connsiteX227" fmla="*/ 4399563 w 7467600"/>
              <a:gd name="connsiteY227" fmla="*/ 4158106 h 6858000"/>
              <a:gd name="connsiteX228" fmla="*/ 4684469 w 7467600"/>
              <a:gd name="connsiteY228" fmla="*/ 4364680 h 6858000"/>
              <a:gd name="connsiteX229" fmla="*/ 4690271 w 7467600"/>
              <a:gd name="connsiteY229" fmla="*/ 4370034 h 6858000"/>
              <a:gd name="connsiteX230" fmla="*/ 4136093 w 7467600"/>
              <a:gd name="connsiteY230" fmla="*/ 3858466 h 6858000"/>
              <a:gd name="connsiteX231" fmla="*/ 3670252 w 7467600"/>
              <a:gd name="connsiteY231" fmla="*/ 3622798 h 6858000"/>
              <a:gd name="connsiteX232" fmla="*/ 4440129 w 7467600"/>
              <a:gd name="connsiteY232" fmla="*/ 3448571 h 6858000"/>
              <a:gd name="connsiteX233" fmla="*/ 4856525 w 7467600"/>
              <a:gd name="connsiteY233" fmla="*/ 3915351 h 6858000"/>
              <a:gd name="connsiteX234" fmla="*/ 5059055 w 7467600"/>
              <a:gd name="connsiteY234" fmla="*/ 4108918 h 6858000"/>
              <a:gd name="connsiteX235" fmla="*/ 5290070 w 7467600"/>
              <a:gd name="connsiteY235" fmla="*/ 4263619 h 6858000"/>
              <a:gd name="connsiteX236" fmla="*/ 4834991 w 7467600"/>
              <a:gd name="connsiteY236" fmla="*/ 3830985 h 6858000"/>
              <a:gd name="connsiteX237" fmla="*/ 4440129 w 7467600"/>
              <a:gd name="connsiteY237" fmla="*/ 3448571 h 6858000"/>
              <a:gd name="connsiteX238" fmla="*/ 4441737 w 7467600"/>
              <a:gd name="connsiteY238" fmla="*/ 3399734 h 6858000"/>
              <a:gd name="connsiteX239" fmla="*/ 4431236 w 7467600"/>
              <a:gd name="connsiteY239" fmla="*/ 3400954 h 6858000"/>
              <a:gd name="connsiteX240" fmla="*/ 4557150 w 7467600"/>
              <a:gd name="connsiteY240" fmla="*/ 3510023 h 6858000"/>
              <a:gd name="connsiteX241" fmla="*/ 4856936 w 7467600"/>
              <a:gd name="connsiteY241" fmla="*/ 3809146 h 6858000"/>
              <a:gd name="connsiteX242" fmla="*/ 5111996 w 7467600"/>
              <a:gd name="connsiteY242" fmla="*/ 4065759 h 6858000"/>
              <a:gd name="connsiteX243" fmla="*/ 5388878 w 7467600"/>
              <a:gd name="connsiteY243" fmla="*/ 4300185 h 6858000"/>
              <a:gd name="connsiteX244" fmla="*/ 5425556 w 7467600"/>
              <a:gd name="connsiteY244" fmla="*/ 4308967 h 6858000"/>
              <a:gd name="connsiteX245" fmla="*/ 4943646 w 7467600"/>
              <a:gd name="connsiteY245" fmla="*/ 3822916 h 6858000"/>
              <a:gd name="connsiteX246" fmla="*/ 4594837 w 7467600"/>
              <a:gd name="connsiteY246" fmla="*/ 3532274 h 6858000"/>
              <a:gd name="connsiteX247" fmla="*/ 4441737 w 7467600"/>
              <a:gd name="connsiteY247" fmla="*/ 3399734 h 6858000"/>
              <a:gd name="connsiteX248" fmla="*/ 5425834 w 7467600"/>
              <a:gd name="connsiteY248" fmla="*/ 3162785 h 6858000"/>
              <a:gd name="connsiteX249" fmla="*/ 5401644 w 7467600"/>
              <a:gd name="connsiteY249" fmla="*/ 3617847 h 6858000"/>
              <a:gd name="connsiteX250" fmla="*/ 5467256 w 7467600"/>
              <a:gd name="connsiteY250" fmla="*/ 4175494 h 6858000"/>
              <a:gd name="connsiteX251" fmla="*/ 5448069 w 7467600"/>
              <a:gd name="connsiteY251" fmla="*/ 3567554 h 6858000"/>
              <a:gd name="connsiteX252" fmla="*/ 5425834 w 7467600"/>
              <a:gd name="connsiteY252" fmla="*/ 3162785 h 6858000"/>
              <a:gd name="connsiteX253" fmla="*/ 1318687 w 7467600"/>
              <a:gd name="connsiteY253" fmla="*/ 3113840 h 6858000"/>
              <a:gd name="connsiteX254" fmla="*/ 1066793 w 7467600"/>
              <a:gd name="connsiteY254" fmla="*/ 3212171 h 6858000"/>
              <a:gd name="connsiteX255" fmla="*/ 993319 w 7467600"/>
              <a:gd name="connsiteY255" fmla="*/ 3247648 h 6858000"/>
              <a:gd name="connsiteX256" fmla="*/ 853081 w 7467600"/>
              <a:gd name="connsiteY256" fmla="*/ 3312410 h 6858000"/>
              <a:gd name="connsiteX257" fmla="*/ 805957 w 7467600"/>
              <a:gd name="connsiteY257" fmla="*/ 3330443 h 6858000"/>
              <a:gd name="connsiteX258" fmla="*/ 1318687 w 7467600"/>
              <a:gd name="connsiteY258" fmla="*/ 3113840 h 6858000"/>
              <a:gd name="connsiteX259" fmla="*/ 5453702 w 7467600"/>
              <a:gd name="connsiteY259" fmla="*/ 3090882 h 6858000"/>
              <a:gd name="connsiteX260" fmla="*/ 5480135 w 7467600"/>
              <a:gd name="connsiteY260" fmla="*/ 3565802 h 6858000"/>
              <a:gd name="connsiteX261" fmla="*/ 5499023 w 7467600"/>
              <a:gd name="connsiteY261" fmla="*/ 4166310 h 6858000"/>
              <a:gd name="connsiteX262" fmla="*/ 5547022 w 7467600"/>
              <a:gd name="connsiteY262" fmla="*/ 3607838 h 6858000"/>
              <a:gd name="connsiteX263" fmla="*/ 5515964 w 7467600"/>
              <a:gd name="connsiteY263" fmla="*/ 3378541 h 6858000"/>
              <a:gd name="connsiteX264" fmla="*/ 5453702 w 7467600"/>
              <a:gd name="connsiteY264" fmla="*/ 3090882 h 6858000"/>
              <a:gd name="connsiteX265" fmla="*/ 1238695 w 7467600"/>
              <a:gd name="connsiteY265" fmla="*/ 3076820 h 6858000"/>
              <a:gd name="connsiteX266" fmla="*/ 716371 w 7467600"/>
              <a:gd name="connsiteY266" fmla="*/ 3293249 h 6858000"/>
              <a:gd name="connsiteX267" fmla="*/ 579522 w 7467600"/>
              <a:gd name="connsiteY267" fmla="*/ 3371759 h 6858000"/>
              <a:gd name="connsiteX268" fmla="*/ 600288 w 7467600"/>
              <a:gd name="connsiteY268" fmla="*/ 3365555 h 6858000"/>
              <a:gd name="connsiteX269" fmla="*/ 840692 w 7467600"/>
              <a:gd name="connsiteY269" fmla="*/ 3284921 h 6858000"/>
              <a:gd name="connsiteX270" fmla="*/ 979248 w 7467600"/>
              <a:gd name="connsiteY270" fmla="*/ 3221003 h 6858000"/>
              <a:gd name="connsiteX271" fmla="*/ 1053282 w 7467600"/>
              <a:gd name="connsiteY271" fmla="*/ 3185247 h 6858000"/>
              <a:gd name="connsiteX272" fmla="*/ 1320603 w 7467600"/>
              <a:gd name="connsiteY272" fmla="*/ 3081281 h 6858000"/>
              <a:gd name="connsiteX273" fmla="*/ 1238695 w 7467600"/>
              <a:gd name="connsiteY273" fmla="*/ 3076820 h 6858000"/>
              <a:gd name="connsiteX274" fmla="*/ 5425627 w 7467600"/>
              <a:gd name="connsiteY274" fmla="*/ 2954192 h 6858000"/>
              <a:gd name="connsiteX275" fmla="*/ 5470770 w 7467600"/>
              <a:gd name="connsiteY275" fmla="*/ 3005435 h 6858000"/>
              <a:gd name="connsiteX276" fmla="*/ 5519779 w 7467600"/>
              <a:gd name="connsiteY276" fmla="*/ 4359223 h 6858000"/>
              <a:gd name="connsiteX277" fmla="*/ 5520293 w 7467600"/>
              <a:gd name="connsiteY277" fmla="*/ 4360602 h 6858000"/>
              <a:gd name="connsiteX278" fmla="*/ 5767221 w 7467600"/>
              <a:gd name="connsiteY278" fmla="*/ 4665564 h 6858000"/>
              <a:gd name="connsiteX279" fmla="*/ 6937169 w 7467600"/>
              <a:gd name="connsiteY279" fmla="*/ 4815941 h 6858000"/>
              <a:gd name="connsiteX280" fmla="*/ 6953922 w 7467600"/>
              <a:gd name="connsiteY280" fmla="*/ 4890068 h 6858000"/>
              <a:gd name="connsiteX281" fmla="*/ 6071359 w 7467600"/>
              <a:gd name="connsiteY281" fmla="*/ 4770770 h 6858000"/>
              <a:gd name="connsiteX282" fmla="*/ 6038839 w 7467600"/>
              <a:gd name="connsiteY282" fmla="*/ 4764474 h 6858000"/>
              <a:gd name="connsiteX283" fmla="*/ 6038706 w 7467600"/>
              <a:gd name="connsiteY283" fmla="*/ 4763847 h 6858000"/>
              <a:gd name="connsiteX284" fmla="*/ 6037784 w 7467600"/>
              <a:gd name="connsiteY284" fmla="*/ 4764270 h 6858000"/>
              <a:gd name="connsiteX285" fmla="*/ 6038839 w 7467600"/>
              <a:gd name="connsiteY285" fmla="*/ 4764474 h 6858000"/>
              <a:gd name="connsiteX286" fmla="*/ 6040338 w 7467600"/>
              <a:gd name="connsiteY286" fmla="*/ 4771418 h 6858000"/>
              <a:gd name="connsiteX287" fmla="*/ 6024488 w 7467600"/>
              <a:gd name="connsiteY287" fmla="*/ 4809903 h 6858000"/>
              <a:gd name="connsiteX288" fmla="*/ 5599771 w 7467600"/>
              <a:gd name="connsiteY288" fmla="*/ 5509652 h 6858000"/>
              <a:gd name="connsiteX289" fmla="*/ 5548843 w 7467600"/>
              <a:gd name="connsiteY289" fmla="*/ 5563845 h 6858000"/>
              <a:gd name="connsiteX290" fmla="*/ 5940952 w 7467600"/>
              <a:gd name="connsiteY290" fmla="*/ 6250028 h 6858000"/>
              <a:gd name="connsiteX291" fmla="*/ 6043441 w 7467600"/>
              <a:gd name="connsiteY291" fmla="*/ 6665847 h 6858000"/>
              <a:gd name="connsiteX292" fmla="*/ 6093432 w 7467600"/>
              <a:gd name="connsiteY292" fmla="*/ 6858000 h 6858000"/>
              <a:gd name="connsiteX293" fmla="*/ 6034344 w 7467600"/>
              <a:gd name="connsiteY293" fmla="*/ 6858000 h 6858000"/>
              <a:gd name="connsiteX294" fmla="*/ 6026679 w 7467600"/>
              <a:gd name="connsiteY294" fmla="*/ 6836959 h 6858000"/>
              <a:gd name="connsiteX295" fmla="*/ 5800441 w 7467600"/>
              <a:gd name="connsiteY295" fmla="*/ 6335286 h 6858000"/>
              <a:gd name="connsiteX296" fmla="*/ 5526562 w 7467600"/>
              <a:gd name="connsiteY296" fmla="*/ 5705388 h 6858000"/>
              <a:gd name="connsiteX297" fmla="*/ 5519640 w 7467600"/>
              <a:gd name="connsiteY297" fmla="*/ 5683774 h 6858000"/>
              <a:gd name="connsiteX298" fmla="*/ 5844559 w 7467600"/>
              <a:gd name="connsiteY298" fmla="*/ 6553349 h 6858000"/>
              <a:gd name="connsiteX299" fmla="*/ 5975994 w 7467600"/>
              <a:gd name="connsiteY299" fmla="*/ 6858000 h 6858000"/>
              <a:gd name="connsiteX300" fmla="*/ 5898547 w 7467600"/>
              <a:gd name="connsiteY300" fmla="*/ 6858000 h 6858000"/>
              <a:gd name="connsiteX301" fmla="*/ 5682041 w 7467600"/>
              <a:gd name="connsiteY301" fmla="*/ 6355860 h 6858000"/>
              <a:gd name="connsiteX302" fmla="*/ 5461758 w 7467600"/>
              <a:gd name="connsiteY302" fmla="*/ 5820220 h 6858000"/>
              <a:gd name="connsiteX303" fmla="*/ 5237282 w 7467600"/>
              <a:gd name="connsiteY303" fmla="*/ 6579086 h 6858000"/>
              <a:gd name="connsiteX304" fmla="*/ 5115009 w 7467600"/>
              <a:gd name="connsiteY304" fmla="*/ 6858000 h 6858000"/>
              <a:gd name="connsiteX305" fmla="*/ 5028074 w 7467600"/>
              <a:gd name="connsiteY305" fmla="*/ 6858000 h 6858000"/>
              <a:gd name="connsiteX306" fmla="*/ 5079508 w 7467600"/>
              <a:gd name="connsiteY306" fmla="*/ 6749074 h 6858000"/>
              <a:gd name="connsiteX307" fmla="*/ 5371846 w 7467600"/>
              <a:gd name="connsiteY307" fmla="*/ 5924413 h 6858000"/>
              <a:gd name="connsiteX308" fmla="*/ 5270512 w 7467600"/>
              <a:gd name="connsiteY308" fmla="*/ 6138975 h 6858000"/>
              <a:gd name="connsiteX309" fmla="*/ 5062409 w 7467600"/>
              <a:gd name="connsiteY309" fmla="*/ 6653544 h 6858000"/>
              <a:gd name="connsiteX310" fmla="*/ 5036628 w 7467600"/>
              <a:gd name="connsiteY310" fmla="*/ 6754247 h 6858000"/>
              <a:gd name="connsiteX311" fmla="*/ 5009112 w 7467600"/>
              <a:gd name="connsiteY311" fmla="*/ 6858000 h 6858000"/>
              <a:gd name="connsiteX312" fmla="*/ 4976679 w 7467600"/>
              <a:gd name="connsiteY312" fmla="*/ 6858000 h 6858000"/>
              <a:gd name="connsiteX313" fmla="*/ 5006537 w 7467600"/>
              <a:gd name="connsiteY313" fmla="*/ 6747068 h 6858000"/>
              <a:gd name="connsiteX314" fmla="*/ 5032723 w 7467600"/>
              <a:gd name="connsiteY314" fmla="*/ 6644957 h 6858000"/>
              <a:gd name="connsiteX315" fmla="*/ 5242949 w 7467600"/>
              <a:gd name="connsiteY315" fmla="*/ 6125175 h 6858000"/>
              <a:gd name="connsiteX316" fmla="*/ 5286321 w 7467600"/>
              <a:gd name="connsiteY316" fmla="*/ 6033555 h 6858000"/>
              <a:gd name="connsiteX317" fmla="*/ 5008210 w 7467600"/>
              <a:gd name="connsiteY317" fmla="*/ 6649194 h 6858000"/>
              <a:gd name="connsiteX318" fmla="*/ 4986321 w 7467600"/>
              <a:gd name="connsiteY318" fmla="*/ 6765687 h 6858000"/>
              <a:gd name="connsiteX319" fmla="*/ 4973474 w 7467600"/>
              <a:gd name="connsiteY319" fmla="*/ 6858000 h 6858000"/>
              <a:gd name="connsiteX320" fmla="*/ 4907178 w 7467600"/>
              <a:gd name="connsiteY320" fmla="*/ 6858000 h 6858000"/>
              <a:gd name="connsiteX321" fmla="*/ 4910810 w 7467600"/>
              <a:gd name="connsiteY321" fmla="*/ 6829660 h 6858000"/>
              <a:gd name="connsiteX322" fmla="*/ 4987461 w 7467600"/>
              <a:gd name="connsiteY322" fmla="*/ 6432994 h 6858000"/>
              <a:gd name="connsiteX323" fmla="*/ 5179262 w 7467600"/>
              <a:gd name="connsiteY323" fmla="*/ 6035044 h 6858000"/>
              <a:gd name="connsiteX324" fmla="*/ 4689678 w 7467600"/>
              <a:gd name="connsiteY324" fmla="*/ 6440241 h 6858000"/>
              <a:gd name="connsiteX325" fmla="*/ 4477543 w 7467600"/>
              <a:gd name="connsiteY325" fmla="*/ 6674836 h 6858000"/>
              <a:gd name="connsiteX326" fmla="*/ 4329957 w 7467600"/>
              <a:gd name="connsiteY326" fmla="*/ 6858000 h 6858000"/>
              <a:gd name="connsiteX327" fmla="*/ 4218595 w 7467600"/>
              <a:gd name="connsiteY327" fmla="*/ 6858000 h 6858000"/>
              <a:gd name="connsiteX328" fmla="*/ 4368888 w 7467600"/>
              <a:gd name="connsiteY328" fmla="*/ 6668412 h 6858000"/>
              <a:gd name="connsiteX329" fmla="*/ 4563091 w 7467600"/>
              <a:gd name="connsiteY329" fmla="*/ 6442508 h 6858000"/>
              <a:gd name="connsiteX330" fmla="*/ 5387324 w 7467600"/>
              <a:gd name="connsiteY330" fmla="*/ 5705830 h 6858000"/>
              <a:gd name="connsiteX331" fmla="*/ 5073620 w 7467600"/>
              <a:gd name="connsiteY331" fmla="*/ 5955437 h 6858000"/>
              <a:gd name="connsiteX332" fmla="*/ 4689789 w 7467600"/>
              <a:gd name="connsiteY332" fmla="*/ 6268382 h 6858000"/>
              <a:gd name="connsiteX333" fmla="*/ 4418722 w 7467600"/>
              <a:gd name="connsiteY333" fmla="*/ 6570886 h 6858000"/>
              <a:gd name="connsiteX334" fmla="*/ 4214944 w 7467600"/>
              <a:gd name="connsiteY334" fmla="*/ 6858000 h 6858000"/>
              <a:gd name="connsiteX335" fmla="*/ 4177898 w 7467600"/>
              <a:gd name="connsiteY335" fmla="*/ 6858000 h 6858000"/>
              <a:gd name="connsiteX336" fmla="*/ 4391597 w 7467600"/>
              <a:gd name="connsiteY336" fmla="*/ 6556370 h 6858000"/>
              <a:gd name="connsiteX337" fmla="*/ 4668889 w 7467600"/>
              <a:gd name="connsiteY337" fmla="*/ 6246399 h 6858000"/>
              <a:gd name="connsiteX338" fmla="*/ 5055427 w 7467600"/>
              <a:gd name="connsiteY338" fmla="*/ 5931476 h 6858000"/>
              <a:gd name="connsiteX339" fmla="*/ 5371814 w 7467600"/>
              <a:gd name="connsiteY339" fmla="*/ 5678975 h 6858000"/>
              <a:gd name="connsiteX340" fmla="*/ 4987918 w 7467600"/>
              <a:gd name="connsiteY340" fmla="*/ 5838701 h 6858000"/>
              <a:gd name="connsiteX341" fmla="*/ 4317146 w 7467600"/>
              <a:gd name="connsiteY341" fmla="*/ 6587716 h 6858000"/>
              <a:gd name="connsiteX342" fmla="*/ 4171627 w 7467600"/>
              <a:gd name="connsiteY342" fmla="*/ 6858000 h 6858000"/>
              <a:gd name="connsiteX343" fmla="*/ 4081585 w 7467600"/>
              <a:gd name="connsiteY343" fmla="*/ 6858000 h 6858000"/>
              <a:gd name="connsiteX344" fmla="*/ 4238603 w 7467600"/>
              <a:gd name="connsiteY344" fmla="*/ 6559341 h 6858000"/>
              <a:gd name="connsiteX345" fmla="*/ 4778333 w 7467600"/>
              <a:gd name="connsiteY345" fmla="*/ 5873626 h 6858000"/>
              <a:gd name="connsiteX346" fmla="*/ 5414185 w 7467600"/>
              <a:gd name="connsiteY346" fmla="*/ 5573882 h 6858000"/>
              <a:gd name="connsiteX347" fmla="*/ 5959648 w 7467600"/>
              <a:gd name="connsiteY347" fmla="*/ 4760797 h 6858000"/>
              <a:gd name="connsiteX348" fmla="*/ 5355019 w 7467600"/>
              <a:gd name="connsiteY348" fmla="*/ 4734672 h 6858000"/>
              <a:gd name="connsiteX349" fmla="*/ 5083565 w 7467600"/>
              <a:gd name="connsiteY349" fmla="*/ 5179121 h 6858000"/>
              <a:gd name="connsiteX350" fmla="*/ 4713577 w 7467600"/>
              <a:gd name="connsiteY350" fmla="*/ 5616803 h 6858000"/>
              <a:gd name="connsiteX351" fmla="*/ 3989559 w 7467600"/>
              <a:gd name="connsiteY351" fmla="*/ 6145945 h 6858000"/>
              <a:gd name="connsiteX352" fmla="*/ 3939824 w 7467600"/>
              <a:gd name="connsiteY352" fmla="*/ 6066900 h 6858000"/>
              <a:gd name="connsiteX353" fmla="*/ 4584537 w 7467600"/>
              <a:gd name="connsiteY353" fmla="*/ 5324826 h 6858000"/>
              <a:gd name="connsiteX354" fmla="*/ 5037105 w 7467600"/>
              <a:gd name="connsiteY354" fmla="*/ 5088765 h 6858000"/>
              <a:gd name="connsiteX355" fmla="*/ 5039930 w 7467600"/>
              <a:gd name="connsiteY355" fmla="*/ 5089585 h 6858000"/>
              <a:gd name="connsiteX356" fmla="*/ 5263764 w 7467600"/>
              <a:gd name="connsiteY356" fmla="*/ 4735525 h 6858000"/>
              <a:gd name="connsiteX357" fmla="*/ 4086300 w 7467600"/>
              <a:gd name="connsiteY357" fmla="*/ 4884599 h 6858000"/>
              <a:gd name="connsiteX358" fmla="*/ 4085485 w 7467600"/>
              <a:gd name="connsiteY358" fmla="*/ 4899070 h 6858000"/>
              <a:gd name="connsiteX359" fmla="*/ 3871915 w 7467600"/>
              <a:gd name="connsiteY359" fmla="*/ 5253645 h 6858000"/>
              <a:gd name="connsiteX360" fmla="*/ 3799374 w 7467600"/>
              <a:gd name="connsiteY360" fmla="*/ 5466127 h 6858000"/>
              <a:gd name="connsiteX361" fmla="*/ 3498850 w 7467600"/>
              <a:gd name="connsiteY361" fmla="*/ 6661888 h 6858000"/>
              <a:gd name="connsiteX362" fmla="*/ 3399216 w 7467600"/>
              <a:gd name="connsiteY362" fmla="*/ 6858000 h 6858000"/>
              <a:gd name="connsiteX363" fmla="*/ 3303688 w 7467600"/>
              <a:gd name="connsiteY363" fmla="*/ 6858000 h 6858000"/>
              <a:gd name="connsiteX364" fmla="*/ 3391774 w 7467600"/>
              <a:gd name="connsiteY364" fmla="*/ 6697181 h 6858000"/>
              <a:gd name="connsiteX365" fmla="*/ 3735540 w 7467600"/>
              <a:gd name="connsiteY365" fmla="*/ 5546923 h 6858000"/>
              <a:gd name="connsiteX366" fmla="*/ 3729438 w 7467600"/>
              <a:gd name="connsiteY366" fmla="*/ 5569058 h 6858000"/>
              <a:gd name="connsiteX367" fmla="*/ 3707782 w 7467600"/>
              <a:gd name="connsiteY367" fmla="*/ 5644908 h 6858000"/>
              <a:gd name="connsiteX368" fmla="*/ 3583827 w 7467600"/>
              <a:gd name="connsiteY368" fmla="*/ 6039215 h 6858000"/>
              <a:gd name="connsiteX369" fmla="*/ 3547861 w 7467600"/>
              <a:gd name="connsiteY369" fmla="*/ 6129609 h 6858000"/>
              <a:gd name="connsiteX370" fmla="*/ 3490905 w 7467600"/>
              <a:gd name="connsiteY370" fmla="*/ 6277660 h 6858000"/>
              <a:gd name="connsiteX371" fmla="*/ 3455859 w 7467600"/>
              <a:gd name="connsiteY371" fmla="*/ 6391301 h 6858000"/>
              <a:gd name="connsiteX372" fmla="*/ 3429112 w 7467600"/>
              <a:gd name="connsiteY372" fmla="*/ 6479469 h 6858000"/>
              <a:gd name="connsiteX373" fmla="*/ 3304862 w 7467600"/>
              <a:gd name="connsiteY373" fmla="*/ 6796476 h 6858000"/>
              <a:gd name="connsiteX374" fmla="*/ 3276071 w 7467600"/>
              <a:gd name="connsiteY374" fmla="*/ 6858000 h 6858000"/>
              <a:gd name="connsiteX375" fmla="*/ 3240805 w 7467600"/>
              <a:gd name="connsiteY375" fmla="*/ 6858000 h 6858000"/>
              <a:gd name="connsiteX376" fmla="*/ 3275917 w 7467600"/>
              <a:gd name="connsiteY376" fmla="*/ 6783192 h 6858000"/>
              <a:gd name="connsiteX377" fmla="*/ 3399358 w 7467600"/>
              <a:gd name="connsiteY377" fmla="*/ 6469011 h 6858000"/>
              <a:gd name="connsiteX378" fmla="*/ 3425650 w 7467600"/>
              <a:gd name="connsiteY378" fmla="*/ 6381333 h 6858000"/>
              <a:gd name="connsiteX379" fmla="*/ 3460661 w 7467600"/>
              <a:gd name="connsiteY379" fmla="*/ 6266763 h 6858000"/>
              <a:gd name="connsiteX380" fmla="*/ 3518021 w 7467600"/>
              <a:gd name="connsiteY380" fmla="*/ 6117298 h 6858000"/>
              <a:gd name="connsiteX381" fmla="*/ 3554035 w 7467600"/>
              <a:gd name="connsiteY381" fmla="*/ 6027832 h 6858000"/>
              <a:gd name="connsiteX382" fmla="*/ 3677174 w 7467600"/>
              <a:gd name="connsiteY382" fmla="*/ 5636351 h 6858000"/>
              <a:gd name="connsiteX383" fmla="*/ 3698819 w 7467600"/>
              <a:gd name="connsiteY383" fmla="*/ 5560503 h 6858000"/>
              <a:gd name="connsiteX384" fmla="*/ 3702094 w 7467600"/>
              <a:gd name="connsiteY384" fmla="*/ 5549194 h 6858000"/>
              <a:gd name="connsiteX385" fmla="*/ 3398355 w 7467600"/>
              <a:gd name="connsiteY385" fmla="*/ 6094603 h 6858000"/>
              <a:gd name="connsiteX386" fmla="*/ 3193941 w 7467600"/>
              <a:gd name="connsiteY386" fmla="*/ 6798775 h 6858000"/>
              <a:gd name="connsiteX387" fmla="*/ 3184140 w 7467600"/>
              <a:gd name="connsiteY387" fmla="*/ 6858000 h 6858000"/>
              <a:gd name="connsiteX388" fmla="*/ 3099978 w 7467600"/>
              <a:gd name="connsiteY388" fmla="*/ 6858000 h 6858000"/>
              <a:gd name="connsiteX389" fmla="*/ 3101556 w 7467600"/>
              <a:gd name="connsiteY389" fmla="*/ 6843337 h 6858000"/>
              <a:gd name="connsiteX390" fmla="*/ 3370162 w 7467600"/>
              <a:gd name="connsiteY390" fmla="*/ 5785550 h 6858000"/>
              <a:gd name="connsiteX391" fmla="*/ 3746477 w 7467600"/>
              <a:gd name="connsiteY391" fmla="*/ 5377889 h 6858000"/>
              <a:gd name="connsiteX392" fmla="*/ 3863399 w 7467600"/>
              <a:gd name="connsiteY392" fmla="*/ 5087257 h 6858000"/>
              <a:gd name="connsiteX393" fmla="*/ 3968712 w 7467600"/>
              <a:gd name="connsiteY393" fmla="*/ 4913989 h 6858000"/>
              <a:gd name="connsiteX394" fmla="*/ 2792390 w 7467600"/>
              <a:gd name="connsiteY394" fmla="*/ 5382974 h 6858000"/>
              <a:gd name="connsiteX395" fmla="*/ 2714982 w 7467600"/>
              <a:gd name="connsiteY395" fmla="*/ 5427051 h 6858000"/>
              <a:gd name="connsiteX396" fmla="*/ 2813361 w 7467600"/>
              <a:gd name="connsiteY396" fmla="*/ 6023912 h 6858000"/>
              <a:gd name="connsiteX397" fmla="*/ 2688430 w 7467600"/>
              <a:gd name="connsiteY397" fmla="*/ 6801564 h 6858000"/>
              <a:gd name="connsiteX398" fmla="*/ 2629626 w 7467600"/>
              <a:gd name="connsiteY398" fmla="*/ 6763394 h 6858000"/>
              <a:gd name="connsiteX399" fmla="*/ 2565328 w 7467600"/>
              <a:gd name="connsiteY399" fmla="*/ 5516399 h 6858000"/>
              <a:gd name="connsiteX400" fmla="*/ 1922999 w 7467600"/>
              <a:gd name="connsiteY400" fmla="*/ 5980343 h 6858000"/>
              <a:gd name="connsiteX401" fmla="*/ 1950261 w 7467600"/>
              <a:gd name="connsiteY401" fmla="*/ 6405858 h 6858000"/>
              <a:gd name="connsiteX402" fmla="*/ 2365554 w 7467600"/>
              <a:gd name="connsiteY402" fmla="*/ 6759107 h 6858000"/>
              <a:gd name="connsiteX403" fmla="*/ 2424142 w 7467600"/>
              <a:gd name="connsiteY403" fmla="*/ 6858000 h 6858000"/>
              <a:gd name="connsiteX404" fmla="*/ 2395994 w 7467600"/>
              <a:gd name="connsiteY404" fmla="*/ 6858000 h 6858000"/>
              <a:gd name="connsiteX405" fmla="*/ 2392863 w 7467600"/>
              <a:gd name="connsiteY405" fmla="*/ 6852964 h 6858000"/>
              <a:gd name="connsiteX406" fmla="*/ 2017589 w 7467600"/>
              <a:gd name="connsiteY406" fmla="*/ 6493982 h 6858000"/>
              <a:gd name="connsiteX407" fmla="*/ 2147336 w 7467600"/>
              <a:gd name="connsiteY407" fmla="*/ 6594052 h 6858000"/>
              <a:gd name="connsiteX408" fmla="*/ 2207047 w 7467600"/>
              <a:gd name="connsiteY408" fmla="*/ 6654540 h 6858000"/>
              <a:gd name="connsiteX409" fmla="*/ 2299106 w 7467600"/>
              <a:gd name="connsiteY409" fmla="*/ 6778931 h 6858000"/>
              <a:gd name="connsiteX410" fmla="*/ 2314430 w 7467600"/>
              <a:gd name="connsiteY410" fmla="*/ 6801144 h 6858000"/>
              <a:gd name="connsiteX411" fmla="*/ 2352406 w 7467600"/>
              <a:gd name="connsiteY411" fmla="*/ 6858000 h 6858000"/>
              <a:gd name="connsiteX412" fmla="*/ 2314492 w 7467600"/>
              <a:gd name="connsiteY412" fmla="*/ 6858000 h 6858000"/>
              <a:gd name="connsiteX413" fmla="*/ 2288095 w 7467600"/>
              <a:gd name="connsiteY413" fmla="*/ 6818030 h 6858000"/>
              <a:gd name="connsiteX414" fmla="*/ 2272768 w 7467600"/>
              <a:gd name="connsiteY414" fmla="*/ 6795822 h 6858000"/>
              <a:gd name="connsiteX415" fmla="*/ 2182715 w 7467600"/>
              <a:gd name="connsiteY415" fmla="*/ 6675071 h 6858000"/>
              <a:gd name="connsiteX416" fmla="*/ 2032061 w 7467600"/>
              <a:gd name="connsiteY416" fmla="*/ 6541380 h 6858000"/>
              <a:gd name="connsiteX417" fmla="*/ 2257220 w 7467600"/>
              <a:gd name="connsiteY417" fmla="*/ 6826257 h 6858000"/>
              <a:gd name="connsiteX418" fmla="*/ 2281324 w 7467600"/>
              <a:gd name="connsiteY418" fmla="*/ 6858000 h 6858000"/>
              <a:gd name="connsiteX419" fmla="*/ 2242860 w 7467600"/>
              <a:gd name="connsiteY419" fmla="*/ 6858000 h 6858000"/>
              <a:gd name="connsiteX420" fmla="*/ 2232818 w 7467600"/>
              <a:gd name="connsiteY420" fmla="*/ 6844926 h 6858000"/>
              <a:gd name="connsiteX421" fmla="*/ 1990172 w 7467600"/>
              <a:gd name="connsiteY421" fmla="*/ 6542121 h 6858000"/>
              <a:gd name="connsiteX422" fmla="*/ 2124090 w 7467600"/>
              <a:gd name="connsiteY422" fmla="*/ 6761017 h 6858000"/>
              <a:gd name="connsiteX423" fmla="*/ 2200380 w 7467600"/>
              <a:gd name="connsiteY423" fmla="*/ 6858000 h 6858000"/>
              <a:gd name="connsiteX424" fmla="*/ 2147507 w 7467600"/>
              <a:gd name="connsiteY424" fmla="*/ 6858000 h 6858000"/>
              <a:gd name="connsiteX425" fmla="*/ 2070668 w 7467600"/>
              <a:gd name="connsiteY425" fmla="*/ 6761520 h 6858000"/>
              <a:gd name="connsiteX426" fmla="*/ 1975142 w 7467600"/>
              <a:gd name="connsiteY426" fmla="*/ 6585570 h 6858000"/>
              <a:gd name="connsiteX427" fmla="*/ 2050035 w 7467600"/>
              <a:gd name="connsiteY427" fmla="*/ 6813345 h 6858000"/>
              <a:gd name="connsiteX428" fmla="*/ 2063025 w 7467600"/>
              <a:gd name="connsiteY428" fmla="*/ 6858000 h 6858000"/>
              <a:gd name="connsiteX429" fmla="*/ 2021675 w 7467600"/>
              <a:gd name="connsiteY429" fmla="*/ 6858000 h 6858000"/>
              <a:gd name="connsiteX430" fmla="*/ 2019308 w 7467600"/>
              <a:gd name="connsiteY430" fmla="*/ 6847118 h 6858000"/>
              <a:gd name="connsiteX431" fmla="*/ 1938835 w 7467600"/>
              <a:gd name="connsiteY431" fmla="*/ 6551160 h 6858000"/>
              <a:gd name="connsiteX432" fmla="*/ 1953230 w 7467600"/>
              <a:gd name="connsiteY432" fmla="*/ 6759699 h 6858000"/>
              <a:gd name="connsiteX433" fmla="*/ 1956763 w 7467600"/>
              <a:gd name="connsiteY433" fmla="*/ 6778191 h 6858000"/>
              <a:gd name="connsiteX434" fmla="*/ 1967925 w 7467600"/>
              <a:gd name="connsiteY434" fmla="*/ 6858000 h 6858000"/>
              <a:gd name="connsiteX435" fmla="*/ 1936622 w 7467600"/>
              <a:gd name="connsiteY435" fmla="*/ 6858000 h 6858000"/>
              <a:gd name="connsiteX436" fmla="*/ 1926261 w 7467600"/>
              <a:gd name="connsiteY436" fmla="*/ 6784064 h 6858000"/>
              <a:gd name="connsiteX437" fmla="*/ 1922724 w 7467600"/>
              <a:gd name="connsiteY437" fmla="*/ 6765577 h 6858000"/>
              <a:gd name="connsiteX438" fmla="*/ 1904650 w 7467600"/>
              <a:gd name="connsiteY438" fmla="*/ 6639616 h 6858000"/>
              <a:gd name="connsiteX439" fmla="*/ 1885273 w 7467600"/>
              <a:gd name="connsiteY439" fmla="*/ 6858000 h 6858000"/>
              <a:gd name="connsiteX440" fmla="*/ 1854363 w 7467600"/>
              <a:gd name="connsiteY440" fmla="*/ 6858000 h 6858000"/>
              <a:gd name="connsiteX441" fmla="*/ 1880391 w 7467600"/>
              <a:gd name="connsiteY441" fmla="*/ 6603796 h 6858000"/>
              <a:gd name="connsiteX442" fmla="*/ 1818273 w 7467600"/>
              <a:gd name="connsiteY442" fmla="*/ 6715729 h 6858000"/>
              <a:gd name="connsiteX443" fmla="*/ 1794691 w 7467600"/>
              <a:gd name="connsiteY443" fmla="*/ 6843239 h 6858000"/>
              <a:gd name="connsiteX444" fmla="*/ 1794914 w 7467600"/>
              <a:gd name="connsiteY444" fmla="*/ 6858000 h 6858000"/>
              <a:gd name="connsiteX445" fmla="*/ 1746128 w 7467600"/>
              <a:gd name="connsiteY445" fmla="*/ 6858000 h 6858000"/>
              <a:gd name="connsiteX446" fmla="*/ 1753934 w 7467600"/>
              <a:gd name="connsiteY446" fmla="*/ 6724796 h 6858000"/>
              <a:gd name="connsiteX447" fmla="*/ 1792053 w 7467600"/>
              <a:gd name="connsiteY447" fmla="*/ 6572396 h 6858000"/>
              <a:gd name="connsiteX448" fmla="*/ 1862248 w 7467600"/>
              <a:gd name="connsiteY448" fmla="*/ 6266397 h 6858000"/>
              <a:gd name="connsiteX449" fmla="*/ 1862250 w 7467600"/>
              <a:gd name="connsiteY449" fmla="*/ 6033531 h 6858000"/>
              <a:gd name="connsiteX450" fmla="*/ 1211999 w 7467600"/>
              <a:gd name="connsiteY450" fmla="*/ 6683610 h 6858000"/>
              <a:gd name="connsiteX451" fmla="*/ 1213266 w 7467600"/>
              <a:gd name="connsiteY451" fmla="*/ 6691947 h 6858000"/>
              <a:gd name="connsiteX452" fmla="*/ 1203370 w 7467600"/>
              <a:gd name="connsiteY452" fmla="*/ 6850676 h 6858000"/>
              <a:gd name="connsiteX453" fmla="*/ 1203671 w 7467600"/>
              <a:gd name="connsiteY453" fmla="*/ 6858000 h 6858000"/>
              <a:gd name="connsiteX454" fmla="*/ 1143180 w 7467600"/>
              <a:gd name="connsiteY454" fmla="*/ 6858000 h 6858000"/>
              <a:gd name="connsiteX455" fmla="*/ 1142176 w 7467600"/>
              <a:gd name="connsiteY455" fmla="*/ 6766045 h 6858000"/>
              <a:gd name="connsiteX456" fmla="*/ 1067484 w 7467600"/>
              <a:gd name="connsiteY456" fmla="*/ 6858000 h 6858000"/>
              <a:gd name="connsiteX457" fmla="*/ 953928 w 7467600"/>
              <a:gd name="connsiteY457" fmla="*/ 6858000 h 6858000"/>
              <a:gd name="connsiteX458" fmla="*/ 959715 w 7467600"/>
              <a:gd name="connsiteY458" fmla="*/ 6850185 h 6858000"/>
              <a:gd name="connsiteX459" fmla="*/ 1483788 w 7467600"/>
              <a:gd name="connsiteY459" fmla="*/ 6259174 h 6858000"/>
              <a:gd name="connsiteX460" fmla="*/ 1100671 w 7467600"/>
              <a:gd name="connsiteY460" fmla="*/ 6252137 h 6858000"/>
              <a:gd name="connsiteX461" fmla="*/ 1090144 w 7467600"/>
              <a:gd name="connsiteY461" fmla="*/ 6256748 h 6858000"/>
              <a:gd name="connsiteX462" fmla="*/ 1095872 w 7467600"/>
              <a:gd name="connsiteY462" fmla="*/ 6271892 h 6858000"/>
              <a:gd name="connsiteX463" fmla="*/ 262785 w 7467600"/>
              <a:gd name="connsiteY463" fmla="*/ 6845450 h 6858000"/>
              <a:gd name="connsiteX464" fmla="*/ 209968 w 7467600"/>
              <a:gd name="connsiteY464" fmla="*/ 6770713 h 6858000"/>
              <a:gd name="connsiteX465" fmla="*/ 873460 w 7467600"/>
              <a:gd name="connsiteY465" fmla="*/ 6253768 h 6858000"/>
              <a:gd name="connsiteX466" fmla="*/ 192686 w 7467600"/>
              <a:gd name="connsiteY466" fmla="*/ 5849257 h 6858000"/>
              <a:gd name="connsiteX467" fmla="*/ 4696 w 7467600"/>
              <a:gd name="connsiteY467" fmla="*/ 5697668 h 6858000"/>
              <a:gd name="connsiteX468" fmla="*/ 0 w 7467600"/>
              <a:gd name="connsiteY468" fmla="*/ 5689984 h 6858000"/>
              <a:gd name="connsiteX469" fmla="*/ 0 w 7467600"/>
              <a:gd name="connsiteY469" fmla="*/ 5513472 h 6858000"/>
              <a:gd name="connsiteX470" fmla="*/ 174101 w 7467600"/>
              <a:gd name="connsiteY470" fmla="*/ 5620277 h 6858000"/>
              <a:gd name="connsiteX471" fmla="*/ 891800 w 7467600"/>
              <a:gd name="connsiteY471" fmla="*/ 6036935 h 6858000"/>
              <a:gd name="connsiteX472" fmla="*/ 1072219 w 7467600"/>
              <a:gd name="connsiteY472" fmla="*/ 6169443 h 6858000"/>
              <a:gd name="connsiteX473" fmla="*/ 1074117 w 7467600"/>
              <a:gd name="connsiteY473" fmla="*/ 6170301 h 6858000"/>
              <a:gd name="connsiteX474" fmla="*/ 1083114 w 7467600"/>
              <a:gd name="connsiteY474" fmla="*/ 6174131 h 6858000"/>
              <a:gd name="connsiteX475" fmla="*/ 1543010 w 7467600"/>
              <a:gd name="connsiteY475" fmla="*/ 6191140 h 6858000"/>
              <a:gd name="connsiteX476" fmla="*/ 1551080 w 7467600"/>
              <a:gd name="connsiteY476" fmla="*/ 6195006 h 6858000"/>
              <a:gd name="connsiteX477" fmla="*/ 2345443 w 7467600"/>
              <a:gd name="connsiteY477" fmla="*/ 5549882 h 6858000"/>
              <a:gd name="connsiteX478" fmla="*/ 1721499 w 7467600"/>
              <a:gd name="connsiteY478" fmla="*/ 5599969 h 6858000"/>
              <a:gd name="connsiteX479" fmla="*/ 767716 w 7467600"/>
              <a:gd name="connsiteY479" fmla="*/ 5472768 h 6858000"/>
              <a:gd name="connsiteX480" fmla="*/ 722147 w 7467600"/>
              <a:gd name="connsiteY480" fmla="*/ 5393091 h 6858000"/>
              <a:gd name="connsiteX481" fmla="*/ 1485552 w 7467600"/>
              <a:gd name="connsiteY481" fmla="*/ 5313202 h 6858000"/>
              <a:gd name="connsiteX482" fmla="*/ 2143004 w 7467600"/>
              <a:gd name="connsiteY482" fmla="*/ 5402420 h 6858000"/>
              <a:gd name="connsiteX483" fmla="*/ 1933391 w 7467600"/>
              <a:gd name="connsiteY483" fmla="*/ 5156971 h 6858000"/>
              <a:gd name="connsiteX484" fmla="*/ 1827118 w 7467600"/>
              <a:gd name="connsiteY484" fmla="*/ 4968410 h 6858000"/>
              <a:gd name="connsiteX485" fmla="*/ 1837349 w 7467600"/>
              <a:gd name="connsiteY485" fmla="*/ 4956357 h 6858000"/>
              <a:gd name="connsiteX486" fmla="*/ 2162835 w 7467600"/>
              <a:gd name="connsiteY486" fmla="*/ 5187853 h 6858000"/>
              <a:gd name="connsiteX487" fmla="*/ 2257167 w 7467600"/>
              <a:gd name="connsiteY487" fmla="*/ 5462123 h 6858000"/>
              <a:gd name="connsiteX488" fmla="*/ 2261598 w 7467600"/>
              <a:gd name="connsiteY488" fmla="*/ 5467998 h 6858000"/>
              <a:gd name="connsiteX489" fmla="*/ 2437177 w 7467600"/>
              <a:gd name="connsiteY489" fmla="*/ 5479608 h 6858000"/>
              <a:gd name="connsiteX490" fmla="*/ 2445247 w 7467600"/>
              <a:gd name="connsiteY490" fmla="*/ 5483476 h 6858000"/>
              <a:gd name="connsiteX491" fmla="*/ 2743626 w 7467600"/>
              <a:gd name="connsiteY491" fmla="*/ 5304819 h 6858000"/>
              <a:gd name="connsiteX492" fmla="*/ 3048102 w 7467600"/>
              <a:gd name="connsiteY492" fmla="*/ 5150595 h 6858000"/>
              <a:gd name="connsiteX493" fmla="*/ 1799414 w 7467600"/>
              <a:gd name="connsiteY493" fmla="*/ 4694732 h 6858000"/>
              <a:gd name="connsiteX494" fmla="*/ 1771735 w 7467600"/>
              <a:gd name="connsiteY494" fmla="*/ 4619929 h 6858000"/>
              <a:gd name="connsiteX495" fmla="*/ 3104273 w 7467600"/>
              <a:gd name="connsiteY495" fmla="*/ 5076159 h 6858000"/>
              <a:gd name="connsiteX496" fmla="*/ 3113245 w 7467600"/>
              <a:gd name="connsiteY496" fmla="*/ 5090705 h 6858000"/>
              <a:gd name="connsiteX497" fmla="*/ 3126294 w 7467600"/>
              <a:gd name="connsiteY497" fmla="*/ 5114400 h 6858000"/>
              <a:gd name="connsiteX498" fmla="*/ 3937433 w 7467600"/>
              <a:gd name="connsiteY498" fmla="*/ 4830473 h 6858000"/>
              <a:gd name="connsiteX499" fmla="*/ 3590475 w 7467600"/>
              <a:gd name="connsiteY499" fmla="*/ 4597974 h 6858000"/>
              <a:gd name="connsiteX500" fmla="*/ 3100264 w 7467600"/>
              <a:gd name="connsiteY500" fmla="*/ 4579845 h 6858000"/>
              <a:gd name="connsiteX501" fmla="*/ 2183576 w 7467600"/>
              <a:gd name="connsiteY501" fmla="*/ 4227150 h 6858000"/>
              <a:gd name="connsiteX502" fmla="*/ 2151029 w 7467600"/>
              <a:gd name="connsiteY502" fmla="*/ 4146947 h 6858000"/>
              <a:gd name="connsiteX503" fmla="*/ 3563434 w 7467600"/>
              <a:gd name="connsiteY503" fmla="*/ 4469115 h 6858000"/>
              <a:gd name="connsiteX504" fmla="*/ 3177952 w 7467600"/>
              <a:gd name="connsiteY504" fmla="*/ 3657386 h 6858000"/>
              <a:gd name="connsiteX505" fmla="*/ 3189263 w 7467600"/>
              <a:gd name="connsiteY505" fmla="*/ 3625726 h 6858000"/>
              <a:gd name="connsiteX506" fmla="*/ 3560912 w 7467600"/>
              <a:gd name="connsiteY506" fmla="*/ 4079863 h 6858000"/>
              <a:gd name="connsiteX507" fmla="*/ 3626636 w 7467600"/>
              <a:gd name="connsiteY507" fmla="*/ 4512230 h 6858000"/>
              <a:gd name="connsiteX508" fmla="*/ 3653088 w 7467600"/>
              <a:gd name="connsiteY508" fmla="*/ 4521417 h 6858000"/>
              <a:gd name="connsiteX509" fmla="*/ 3988128 w 7467600"/>
              <a:gd name="connsiteY509" fmla="*/ 4817267 h 6858000"/>
              <a:gd name="connsiteX510" fmla="*/ 4830582 w 7467600"/>
              <a:gd name="connsiteY510" fmla="*/ 4676000 h 6858000"/>
              <a:gd name="connsiteX511" fmla="*/ 4830100 w 7467600"/>
              <a:gd name="connsiteY511" fmla="*/ 4675554 h 6858000"/>
              <a:gd name="connsiteX512" fmla="*/ 4036318 w 7467600"/>
              <a:gd name="connsiteY512" fmla="*/ 4147013 h 6858000"/>
              <a:gd name="connsiteX513" fmla="*/ 3432098 w 7467600"/>
              <a:gd name="connsiteY513" fmla="*/ 3537312 h 6858000"/>
              <a:gd name="connsiteX514" fmla="*/ 3446761 w 7467600"/>
              <a:gd name="connsiteY514" fmla="*/ 3461278 h 6858000"/>
              <a:gd name="connsiteX515" fmla="*/ 4419733 w 7467600"/>
              <a:gd name="connsiteY515" fmla="*/ 3963555 h 6858000"/>
              <a:gd name="connsiteX516" fmla="*/ 4781371 w 7467600"/>
              <a:gd name="connsiteY516" fmla="*/ 4458604 h 6858000"/>
              <a:gd name="connsiteX517" fmla="*/ 4780440 w 7467600"/>
              <a:gd name="connsiteY517" fmla="*/ 4470290 h 6858000"/>
              <a:gd name="connsiteX518" fmla="*/ 4898954 w 7467600"/>
              <a:gd name="connsiteY518" fmla="*/ 4662092 h 6858000"/>
              <a:gd name="connsiteX519" fmla="*/ 4900699 w 7467600"/>
              <a:gd name="connsiteY519" fmla="*/ 4670867 h 6858000"/>
              <a:gd name="connsiteX520" fmla="*/ 5714511 w 7467600"/>
              <a:gd name="connsiteY520" fmla="*/ 4663483 h 6858000"/>
              <a:gd name="connsiteX521" fmla="*/ 5464793 w 7467600"/>
              <a:gd name="connsiteY521" fmla="*/ 4393556 h 6858000"/>
              <a:gd name="connsiteX522" fmla="*/ 5461897 w 7467600"/>
              <a:gd name="connsiteY522" fmla="*/ 4390879 h 6858000"/>
              <a:gd name="connsiteX523" fmla="*/ 4294126 w 7467600"/>
              <a:gd name="connsiteY523" fmla="*/ 3303048 h 6858000"/>
              <a:gd name="connsiteX524" fmla="*/ 4305321 w 7467600"/>
              <a:gd name="connsiteY524" fmla="*/ 3256953 h 6858000"/>
              <a:gd name="connsiteX525" fmla="*/ 4949299 w 7467600"/>
              <a:gd name="connsiteY525" fmla="*/ 3766336 h 6858000"/>
              <a:gd name="connsiteX526" fmla="*/ 5291452 w 7467600"/>
              <a:gd name="connsiteY526" fmla="*/ 4076801 h 6858000"/>
              <a:gd name="connsiteX527" fmla="*/ 5434998 w 7467600"/>
              <a:gd name="connsiteY527" fmla="*/ 4254100 h 6858000"/>
              <a:gd name="connsiteX528" fmla="*/ 5351015 w 7467600"/>
              <a:gd name="connsiteY528" fmla="*/ 3760989 h 6858000"/>
              <a:gd name="connsiteX529" fmla="*/ 5413780 w 7467600"/>
              <a:gd name="connsiteY529" fmla="*/ 2966265 h 6858000"/>
              <a:gd name="connsiteX530" fmla="*/ 5425627 w 7467600"/>
              <a:gd name="connsiteY530" fmla="*/ 2954192 h 6858000"/>
              <a:gd name="connsiteX531" fmla="*/ 6604735 w 7467600"/>
              <a:gd name="connsiteY531" fmla="*/ 2041381 h 6858000"/>
              <a:gd name="connsiteX532" fmla="*/ 7204487 w 7467600"/>
              <a:gd name="connsiteY532" fmla="*/ 2742112 h 6858000"/>
              <a:gd name="connsiteX533" fmla="*/ 7131592 w 7467600"/>
              <a:gd name="connsiteY533" fmla="*/ 2672096 h 6858000"/>
              <a:gd name="connsiteX534" fmla="*/ 6996344 w 7467600"/>
              <a:gd name="connsiteY534" fmla="*/ 2518310 h 6858000"/>
              <a:gd name="connsiteX535" fmla="*/ 6735495 w 7467600"/>
              <a:gd name="connsiteY535" fmla="*/ 2196890 h 6858000"/>
              <a:gd name="connsiteX536" fmla="*/ 6721901 w 7467600"/>
              <a:gd name="connsiteY536" fmla="*/ 2179274 h 6858000"/>
              <a:gd name="connsiteX537" fmla="*/ 6604735 w 7467600"/>
              <a:gd name="connsiteY537" fmla="*/ 2041381 h 6858000"/>
              <a:gd name="connsiteX538" fmla="*/ 6591670 w 7467600"/>
              <a:gd name="connsiteY538" fmla="*/ 1988277 h 6858000"/>
              <a:gd name="connsiteX539" fmla="*/ 6747349 w 7467600"/>
              <a:gd name="connsiteY539" fmla="*/ 2160069 h 6858000"/>
              <a:gd name="connsiteX540" fmla="*/ 6760943 w 7467600"/>
              <a:gd name="connsiteY540" fmla="*/ 2177686 h 6858000"/>
              <a:gd name="connsiteX541" fmla="*/ 7021065 w 7467600"/>
              <a:gd name="connsiteY541" fmla="*/ 2498102 h 6858000"/>
              <a:gd name="connsiteX542" fmla="*/ 7155223 w 7467600"/>
              <a:gd name="connsiteY542" fmla="*/ 2650386 h 6858000"/>
              <a:gd name="connsiteX543" fmla="*/ 7203167 w 7467600"/>
              <a:gd name="connsiteY543" fmla="*/ 2697288 h 6858000"/>
              <a:gd name="connsiteX544" fmla="*/ 6937703 w 7467600"/>
              <a:gd name="connsiteY544" fmla="*/ 2321981 h 6858000"/>
              <a:gd name="connsiteX545" fmla="*/ 6591670 w 7467600"/>
              <a:gd name="connsiteY545" fmla="*/ 1988277 h 6858000"/>
              <a:gd name="connsiteX546" fmla="*/ 5798671 w 7467600"/>
              <a:gd name="connsiteY546" fmla="*/ 1981601 h 6858000"/>
              <a:gd name="connsiteX547" fmla="*/ 5754709 w 7467600"/>
              <a:gd name="connsiteY547" fmla="*/ 2071454 h 6858000"/>
              <a:gd name="connsiteX548" fmla="*/ 5763044 w 7467600"/>
              <a:gd name="connsiteY548" fmla="*/ 2842206 h 6858000"/>
              <a:gd name="connsiteX549" fmla="*/ 5764974 w 7467600"/>
              <a:gd name="connsiteY549" fmla="*/ 2799609 h 6858000"/>
              <a:gd name="connsiteX550" fmla="*/ 5767665 w 7467600"/>
              <a:gd name="connsiteY550" fmla="*/ 2666409 h 6858000"/>
              <a:gd name="connsiteX551" fmla="*/ 5763055 w 7467600"/>
              <a:gd name="connsiteY551" fmla="*/ 2579705 h 6858000"/>
              <a:gd name="connsiteX552" fmla="*/ 5758079 w 7467600"/>
              <a:gd name="connsiteY552" fmla="*/ 2492508 h 6858000"/>
              <a:gd name="connsiteX553" fmla="*/ 5779325 w 7467600"/>
              <a:gd name="connsiteY553" fmla="*/ 2197069 h 6858000"/>
              <a:gd name="connsiteX554" fmla="*/ 5798671 w 7467600"/>
              <a:gd name="connsiteY554" fmla="*/ 1981601 h 6858000"/>
              <a:gd name="connsiteX555" fmla="*/ 5829202 w 7467600"/>
              <a:gd name="connsiteY555" fmla="*/ 1971679 h 6858000"/>
              <a:gd name="connsiteX556" fmla="*/ 5809558 w 7467600"/>
              <a:gd name="connsiteY556" fmla="*/ 2198043 h 6858000"/>
              <a:gd name="connsiteX557" fmla="*/ 5788653 w 7467600"/>
              <a:gd name="connsiteY557" fmla="*/ 2489430 h 6858000"/>
              <a:gd name="connsiteX558" fmla="*/ 5793439 w 7467600"/>
              <a:gd name="connsiteY558" fmla="*/ 2575235 h 6858000"/>
              <a:gd name="connsiteX559" fmla="*/ 5796837 w 7467600"/>
              <a:gd name="connsiteY559" fmla="*/ 2637633 h 6858000"/>
              <a:gd name="connsiteX560" fmla="*/ 5818614 w 7467600"/>
              <a:gd name="connsiteY560" fmla="*/ 2473055 h 6858000"/>
              <a:gd name="connsiteX561" fmla="*/ 5829202 w 7467600"/>
              <a:gd name="connsiteY561" fmla="*/ 1971679 h 6858000"/>
              <a:gd name="connsiteX562" fmla="*/ 5911389 w 7467600"/>
              <a:gd name="connsiteY562" fmla="*/ 1898371 h 6858000"/>
              <a:gd name="connsiteX563" fmla="*/ 6237627 w 7467600"/>
              <a:gd name="connsiteY563" fmla="*/ 2231921 h 6858000"/>
              <a:gd name="connsiteX564" fmla="*/ 5911389 w 7467600"/>
              <a:gd name="connsiteY564" fmla="*/ 1898371 h 6858000"/>
              <a:gd name="connsiteX565" fmla="*/ 6944437 w 7467600"/>
              <a:gd name="connsiteY565" fmla="*/ 1575402 h 6858000"/>
              <a:gd name="connsiteX566" fmla="*/ 6304730 w 7467600"/>
              <a:gd name="connsiteY566" fmla="*/ 1766654 h 6858000"/>
              <a:gd name="connsiteX567" fmla="*/ 6944437 w 7467600"/>
              <a:gd name="connsiteY567" fmla="*/ 1575402 h 6858000"/>
              <a:gd name="connsiteX568" fmla="*/ 7019523 w 7467600"/>
              <a:gd name="connsiteY568" fmla="*/ 1519450 h 6858000"/>
              <a:gd name="connsiteX569" fmla="*/ 6298091 w 7467600"/>
              <a:gd name="connsiteY569" fmla="*/ 1737122 h 6858000"/>
              <a:gd name="connsiteX570" fmla="*/ 7019523 w 7467600"/>
              <a:gd name="connsiteY570" fmla="*/ 1519450 h 6858000"/>
              <a:gd name="connsiteX571" fmla="*/ 2399523 w 7467600"/>
              <a:gd name="connsiteY571" fmla="*/ 1428234 h 6858000"/>
              <a:gd name="connsiteX572" fmla="*/ 2224982 w 7467600"/>
              <a:gd name="connsiteY572" fmla="*/ 1826201 h 6858000"/>
              <a:gd name="connsiteX573" fmla="*/ 2096099 w 7467600"/>
              <a:gd name="connsiteY573" fmla="*/ 2345900 h 6858000"/>
              <a:gd name="connsiteX574" fmla="*/ 2283317 w 7467600"/>
              <a:gd name="connsiteY574" fmla="*/ 1796925 h 6858000"/>
              <a:gd name="connsiteX575" fmla="*/ 2399523 w 7467600"/>
              <a:gd name="connsiteY575" fmla="*/ 1428234 h 6858000"/>
              <a:gd name="connsiteX576" fmla="*/ 2448558 w 7467600"/>
              <a:gd name="connsiteY576" fmla="*/ 1373435 h 6858000"/>
              <a:gd name="connsiteX577" fmla="*/ 2312521 w 7467600"/>
              <a:gd name="connsiteY577" fmla="*/ 1806140 h 6858000"/>
              <a:gd name="connsiteX578" fmla="*/ 2127533 w 7467600"/>
              <a:gd name="connsiteY578" fmla="*/ 2348380 h 6858000"/>
              <a:gd name="connsiteX579" fmla="*/ 2358080 w 7467600"/>
              <a:gd name="connsiteY579" fmla="*/ 1866134 h 6858000"/>
              <a:gd name="connsiteX580" fmla="*/ 2407436 w 7467600"/>
              <a:gd name="connsiteY580" fmla="*/ 1651070 h 6858000"/>
              <a:gd name="connsiteX581" fmla="*/ 2448558 w 7467600"/>
              <a:gd name="connsiteY581" fmla="*/ 1373435 h 6858000"/>
              <a:gd name="connsiteX582" fmla="*/ 278707 w 7467600"/>
              <a:gd name="connsiteY582" fmla="*/ 1352270 h 6858000"/>
              <a:gd name="connsiteX583" fmla="*/ 321570 w 7467600"/>
              <a:gd name="connsiteY583" fmla="*/ 1861610 h 6858000"/>
              <a:gd name="connsiteX584" fmla="*/ 294281 w 7467600"/>
              <a:gd name="connsiteY584" fmla="*/ 1440658 h 6858000"/>
              <a:gd name="connsiteX585" fmla="*/ 278707 w 7467600"/>
              <a:gd name="connsiteY585" fmla="*/ 1352270 h 6858000"/>
              <a:gd name="connsiteX586" fmla="*/ 1423821 w 7467600"/>
              <a:gd name="connsiteY586" fmla="*/ 1351958 h 6858000"/>
              <a:gd name="connsiteX587" fmla="*/ 1638521 w 7467600"/>
              <a:gd name="connsiteY587" fmla="*/ 1908470 h 6858000"/>
              <a:gd name="connsiteX588" fmla="*/ 1754199 w 7467600"/>
              <a:gd name="connsiteY588" fmla="*/ 2149284 h 6858000"/>
              <a:gd name="connsiteX589" fmla="*/ 1908359 w 7467600"/>
              <a:gd name="connsiteY589" fmla="*/ 2364988 h 6858000"/>
              <a:gd name="connsiteX590" fmla="*/ 1647661 w 7467600"/>
              <a:gd name="connsiteY590" fmla="*/ 1825945 h 6858000"/>
              <a:gd name="connsiteX591" fmla="*/ 1423821 w 7467600"/>
              <a:gd name="connsiteY591" fmla="*/ 1351958 h 6858000"/>
              <a:gd name="connsiteX592" fmla="*/ 1431890 w 7467600"/>
              <a:gd name="connsiteY592" fmla="*/ 1306475 h 6858000"/>
              <a:gd name="connsiteX593" fmla="*/ 1507597 w 7467600"/>
              <a:gd name="connsiteY593" fmla="*/ 1446132 h 6858000"/>
              <a:gd name="connsiteX594" fmla="*/ 1674586 w 7467600"/>
              <a:gd name="connsiteY594" fmla="*/ 1813832 h 6858000"/>
              <a:gd name="connsiteX595" fmla="*/ 1815950 w 7467600"/>
              <a:gd name="connsiteY595" fmla="*/ 2128564 h 6858000"/>
              <a:gd name="connsiteX596" fmla="*/ 1984242 w 7467600"/>
              <a:gd name="connsiteY596" fmla="*/ 2430829 h 6858000"/>
              <a:gd name="connsiteX597" fmla="*/ 2014023 w 7467600"/>
              <a:gd name="connsiteY597" fmla="*/ 2450995 h 6858000"/>
              <a:gd name="connsiteX598" fmla="*/ 1747337 w 7467600"/>
              <a:gd name="connsiteY598" fmla="*/ 1855264 h 6858000"/>
              <a:gd name="connsiteX599" fmla="*/ 1533749 w 7467600"/>
              <a:gd name="connsiteY599" fmla="*/ 1478656 h 6858000"/>
              <a:gd name="connsiteX600" fmla="*/ 1431890 w 7467600"/>
              <a:gd name="connsiteY600" fmla="*/ 1306475 h 6858000"/>
              <a:gd name="connsiteX601" fmla="*/ 5052692 w 7467600"/>
              <a:gd name="connsiteY601" fmla="*/ 1292994 h 6858000"/>
              <a:gd name="connsiteX602" fmla="*/ 5200661 w 7467600"/>
              <a:gd name="connsiteY602" fmla="*/ 1635186 h 6858000"/>
              <a:gd name="connsiteX603" fmla="*/ 5297138 w 7467600"/>
              <a:gd name="connsiteY603" fmla="*/ 1906351 h 6858000"/>
              <a:gd name="connsiteX604" fmla="*/ 5052692 w 7467600"/>
              <a:gd name="connsiteY604" fmla="*/ 1292994 h 6858000"/>
              <a:gd name="connsiteX605" fmla="*/ 5009948 w 7467600"/>
              <a:gd name="connsiteY605" fmla="*/ 1273619 h 6858000"/>
              <a:gd name="connsiteX606" fmla="*/ 5121777 w 7467600"/>
              <a:gd name="connsiteY606" fmla="*/ 1654213 h 6858000"/>
              <a:gd name="connsiteX607" fmla="*/ 5293545 w 7467600"/>
              <a:gd name="connsiteY607" fmla="*/ 2072247 h 6858000"/>
              <a:gd name="connsiteX608" fmla="*/ 5294042 w 7467600"/>
              <a:gd name="connsiteY608" fmla="*/ 2065019 h 6858000"/>
              <a:gd name="connsiteX609" fmla="*/ 5171936 w 7467600"/>
              <a:gd name="connsiteY609" fmla="*/ 1647613 h 6858000"/>
              <a:gd name="connsiteX610" fmla="*/ 5009948 w 7467600"/>
              <a:gd name="connsiteY610" fmla="*/ 1273619 h 6858000"/>
              <a:gd name="connsiteX611" fmla="*/ 655236 w 7467600"/>
              <a:gd name="connsiteY611" fmla="*/ 1268632 h 6858000"/>
              <a:gd name="connsiteX612" fmla="*/ 839521 w 7467600"/>
              <a:gd name="connsiteY612" fmla="*/ 1685315 h 6858000"/>
              <a:gd name="connsiteX613" fmla="*/ 1109416 w 7467600"/>
              <a:gd name="connsiteY613" fmla="*/ 2061663 h 6858000"/>
              <a:gd name="connsiteX614" fmla="*/ 1298300 w 7467600"/>
              <a:gd name="connsiteY614" fmla="*/ 2247742 h 6858000"/>
              <a:gd name="connsiteX615" fmla="*/ 1125871 w 7467600"/>
              <a:gd name="connsiteY615" fmla="*/ 1989513 h 6858000"/>
              <a:gd name="connsiteX616" fmla="*/ 981574 w 7467600"/>
              <a:gd name="connsiteY616" fmla="*/ 1783157 h 6858000"/>
              <a:gd name="connsiteX617" fmla="*/ 922198 w 7467600"/>
              <a:gd name="connsiteY617" fmla="*/ 1677437 h 6858000"/>
              <a:gd name="connsiteX618" fmla="*/ 869293 w 7467600"/>
              <a:gd name="connsiteY618" fmla="*/ 1583214 h 6858000"/>
              <a:gd name="connsiteX619" fmla="*/ 751431 w 7467600"/>
              <a:gd name="connsiteY619" fmla="*/ 1405731 h 6858000"/>
              <a:gd name="connsiteX620" fmla="*/ 655236 w 7467600"/>
              <a:gd name="connsiteY620" fmla="*/ 1268632 h 6858000"/>
              <a:gd name="connsiteX621" fmla="*/ 6516292 w 7467600"/>
              <a:gd name="connsiteY621" fmla="*/ 1263064 h 6858000"/>
              <a:gd name="connsiteX622" fmla="*/ 5736320 w 7467600"/>
              <a:gd name="connsiteY622" fmla="*/ 1501803 h 6858000"/>
              <a:gd name="connsiteX623" fmla="*/ 6516292 w 7467600"/>
              <a:gd name="connsiteY623" fmla="*/ 1263064 h 6858000"/>
              <a:gd name="connsiteX624" fmla="*/ 291466 w 7467600"/>
              <a:gd name="connsiteY624" fmla="*/ 1250369 h 6858000"/>
              <a:gd name="connsiteX625" fmla="*/ 323180 w 7467600"/>
              <a:gd name="connsiteY625" fmla="*/ 1435283 h 6858000"/>
              <a:gd name="connsiteX626" fmla="*/ 349381 w 7467600"/>
              <a:gd name="connsiteY626" fmla="*/ 1875041 h 6858000"/>
              <a:gd name="connsiteX627" fmla="*/ 374363 w 7467600"/>
              <a:gd name="connsiteY627" fmla="*/ 1506494 h 6858000"/>
              <a:gd name="connsiteX628" fmla="*/ 302168 w 7467600"/>
              <a:gd name="connsiteY628" fmla="*/ 1274495 h 6858000"/>
              <a:gd name="connsiteX629" fmla="*/ 291466 w 7467600"/>
              <a:gd name="connsiteY629" fmla="*/ 1250369 h 6858000"/>
              <a:gd name="connsiteX630" fmla="*/ 678222 w 7467600"/>
              <a:gd name="connsiteY630" fmla="*/ 1248670 h 6858000"/>
              <a:gd name="connsiteX631" fmla="*/ 775536 w 7467600"/>
              <a:gd name="connsiteY631" fmla="*/ 1388015 h 6858000"/>
              <a:gd name="connsiteX632" fmla="*/ 894529 w 7467600"/>
              <a:gd name="connsiteY632" fmla="*/ 1567739 h 6858000"/>
              <a:gd name="connsiteX633" fmla="*/ 948000 w 7467600"/>
              <a:gd name="connsiteY633" fmla="*/ 1663088 h 6858000"/>
              <a:gd name="connsiteX634" fmla="*/ 1006812 w 7467600"/>
              <a:gd name="connsiteY634" fmla="*/ 1767683 h 6858000"/>
              <a:gd name="connsiteX635" fmla="*/ 1149133 w 7467600"/>
              <a:gd name="connsiteY635" fmla="*/ 1971513 h 6858000"/>
              <a:gd name="connsiteX636" fmla="*/ 1333952 w 7467600"/>
              <a:gd name="connsiteY636" fmla="*/ 2251620 h 6858000"/>
              <a:gd name="connsiteX637" fmla="*/ 1337329 w 7467600"/>
              <a:gd name="connsiteY637" fmla="*/ 2258350 h 6858000"/>
              <a:gd name="connsiteX638" fmla="*/ 1014726 w 7467600"/>
              <a:gd name="connsiteY638" fmla="*/ 1615556 h 6858000"/>
              <a:gd name="connsiteX639" fmla="*/ 678222 w 7467600"/>
              <a:gd name="connsiteY639" fmla="*/ 1248670 h 6858000"/>
              <a:gd name="connsiteX640" fmla="*/ 6691602 w 7467600"/>
              <a:gd name="connsiteY640" fmla="*/ 1140573 h 6858000"/>
              <a:gd name="connsiteX641" fmla="*/ 6571100 w 7467600"/>
              <a:gd name="connsiteY641" fmla="*/ 1183662 h 6858000"/>
              <a:gd name="connsiteX642" fmla="*/ 6241687 w 7467600"/>
              <a:gd name="connsiteY642" fmla="*/ 1257600 h 6858000"/>
              <a:gd name="connsiteX643" fmla="*/ 5693009 w 7467600"/>
              <a:gd name="connsiteY643" fmla="*/ 1478256 h 6858000"/>
              <a:gd name="connsiteX644" fmla="*/ 6548420 w 7467600"/>
              <a:gd name="connsiteY644" fmla="*/ 1214599 h 6858000"/>
              <a:gd name="connsiteX645" fmla="*/ 6605473 w 7467600"/>
              <a:gd name="connsiteY645" fmla="*/ 1184686 h 6858000"/>
              <a:gd name="connsiteX646" fmla="*/ 6691602 w 7467600"/>
              <a:gd name="connsiteY646" fmla="*/ 1140573 h 6858000"/>
              <a:gd name="connsiteX647" fmla="*/ 4002475 w 7467600"/>
              <a:gd name="connsiteY647" fmla="*/ 1037802 h 6858000"/>
              <a:gd name="connsiteX648" fmla="*/ 4000324 w 7467600"/>
              <a:gd name="connsiteY648" fmla="*/ 1039362 h 6858000"/>
              <a:gd name="connsiteX649" fmla="*/ 4002862 w 7467600"/>
              <a:gd name="connsiteY649" fmla="*/ 1042866 h 6858000"/>
              <a:gd name="connsiteX650" fmla="*/ 4002475 w 7467600"/>
              <a:gd name="connsiteY650" fmla="*/ 1037802 h 6858000"/>
              <a:gd name="connsiteX651" fmla="*/ 506322 w 7467600"/>
              <a:gd name="connsiteY651" fmla="*/ 1020997 h 6858000"/>
              <a:gd name="connsiteX652" fmla="*/ 533068 w 7467600"/>
              <a:gd name="connsiteY652" fmla="*/ 1029409 h 6858000"/>
              <a:gd name="connsiteX653" fmla="*/ 1232525 w 7467600"/>
              <a:gd name="connsiteY653" fmla="*/ 1804675 h 6858000"/>
              <a:gd name="connsiteX654" fmla="*/ 1388858 w 7467600"/>
              <a:gd name="connsiteY654" fmla="*/ 2368011 h 6858000"/>
              <a:gd name="connsiteX655" fmla="*/ 1384098 w 7467600"/>
              <a:gd name="connsiteY655" fmla="*/ 2378125 h 6858000"/>
              <a:gd name="connsiteX656" fmla="*/ 1425393 w 7467600"/>
              <a:gd name="connsiteY656" fmla="*/ 2589124 h 6858000"/>
              <a:gd name="connsiteX657" fmla="*/ 1424001 w 7467600"/>
              <a:gd name="connsiteY657" fmla="*/ 2597541 h 6858000"/>
              <a:gd name="connsiteX658" fmla="*/ 2152729 w 7467600"/>
              <a:gd name="connsiteY658" fmla="*/ 2864487 h 6858000"/>
              <a:gd name="connsiteX659" fmla="*/ 2020609 w 7467600"/>
              <a:gd name="connsiteY659" fmla="*/ 2539671 h 6858000"/>
              <a:gd name="connsiteX660" fmla="*/ 2018920 w 7467600"/>
              <a:gd name="connsiteY660" fmla="*/ 2536309 h 6858000"/>
              <a:gd name="connsiteX661" fmla="*/ 1342441 w 7467600"/>
              <a:gd name="connsiteY661" fmla="*/ 1173017 h 6858000"/>
              <a:gd name="connsiteX662" fmla="*/ 1367925 w 7467600"/>
              <a:gd name="connsiteY662" fmla="*/ 1135648 h 6858000"/>
              <a:gd name="connsiteX663" fmla="*/ 1771401 w 7467600"/>
              <a:gd name="connsiteY663" fmla="*/ 1806673 h 6858000"/>
              <a:gd name="connsiteX664" fmla="*/ 1972385 w 7467600"/>
              <a:gd name="connsiteY664" fmla="*/ 2198735 h 6858000"/>
              <a:gd name="connsiteX665" fmla="*/ 2040892 w 7467600"/>
              <a:gd name="connsiteY665" fmla="*/ 2405205 h 6858000"/>
              <a:gd name="connsiteX666" fmla="*/ 2131689 w 7467600"/>
              <a:gd name="connsiteY666" fmla="*/ 1936926 h 6858000"/>
              <a:gd name="connsiteX667" fmla="*/ 2454820 w 7467600"/>
              <a:gd name="connsiteY667" fmla="*/ 1248808 h 6858000"/>
              <a:gd name="connsiteX668" fmla="*/ 2492512 w 7467600"/>
              <a:gd name="connsiteY668" fmla="*/ 1302920 h 6858000"/>
              <a:gd name="connsiteX669" fmla="*/ 2081216 w 7467600"/>
              <a:gd name="connsiteY669" fmla="*/ 2527513 h 6858000"/>
              <a:gd name="connsiteX670" fmla="*/ 2081211 w 7467600"/>
              <a:gd name="connsiteY670" fmla="*/ 2528916 h 6858000"/>
              <a:gd name="connsiteX671" fmla="*/ 2199067 w 7467600"/>
              <a:gd name="connsiteY671" fmla="*/ 2884061 h 6858000"/>
              <a:gd name="connsiteX672" fmla="*/ 3192586 w 7467600"/>
              <a:gd name="connsiteY672" fmla="*/ 3411496 h 6858000"/>
              <a:gd name="connsiteX673" fmla="*/ 3182620 w 7467600"/>
              <a:gd name="connsiteY673" fmla="*/ 3483279 h 6858000"/>
              <a:gd name="connsiteX674" fmla="*/ 2435119 w 7467600"/>
              <a:gd name="connsiteY674" fmla="*/ 3080173 h 6858000"/>
              <a:gd name="connsiteX675" fmla="*/ 2410152 w 7467600"/>
              <a:gd name="connsiteY675" fmla="*/ 3063751 h 6858000"/>
              <a:gd name="connsiteX676" fmla="*/ 2408099 w 7467600"/>
              <a:gd name="connsiteY676" fmla="*/ 3064403 h 6858000"/>
              <a:gd name="connsiteX677" fmla="*/ 2407218 w 7467600"/>
              <a:gd name="connsiteY677" fmla="*/ 3070324 h 6858000"/>
              <a:gd name="connsiteX678" fmla="*/ 2380138 w 7467600"/>
              <a:gd name="connsiteY678" fmla="*/ 3099341 h 6858000"/>
              <a:gd name="connsiteX679" fmla="*/ 1765923 w 7467600"/>
              <a:gd name="connsiteY679" fmla="*/ 3581043 h 6858000"/>
              <a:gd name="connsiteX680" fmla="*/ 1702258 w 7467600"/>
              <a:gd name="connsiteY680" fmla="*/ 3612286 h 6858000"/>
              <a:gd name="connsiteX681" fmla="*/ 1538370 w 7467600"/>
              <a:gd name="connsiteY681" fmla="*/ 3811804 h 6858000"/>
              <a:gd name="connsiteX682" fmla="*/ 542867 w 7467600"/>
              <a:gd name="connsiteY682" fmla="*/ 4944092 h 6858000"/>
              <a:gd name="connsiteX683" fmla="*/ 515800 w 7467600"/>
              <a:gd name="connsiteY683" fmla="*/ 4862180 h 6858000"/>
              <a:gd name="connsiteX684" fmla="*/ 909145 w 7467600"/>
              <a:gd name="connsiteY684" fmla="*/ 4199225 h 6858000"/>
              <a:gd name="connsiteX685" fmla="*/ 1214067 w 7467600"/>
              <a:gd name="connsiteY685" fmla="*/ 3908561 h 6858000"/>
              <a:gd name="connsiteX686" fmla="*/ 640967 w 7467600"/>
              <a:gd name="connsiteY686" fmla="*/ 4105601 h 6858000"/>
              <a:gd name="connsiteX687" fmla="*/ 112563 w 7467600"/>
              <a:gd name="connsiteY687" fmla="*/ 4396952 h 6858000"/>
              <a:gd name="connsiteX688" fmla="*/ 0 w 7467600"/>
              <a:gd name="connsiteY688" fmla="*/ 4466006 h 6858000"/>
              <a:gd name="connsiteX689" fmla="*/ 0 w 7467600"/>
              <a:gd name="connsiteY689" fmla="*/ 4233763 h 6858000"/>
              <a:gd name="connsiteX690" fmla="*/ 36881 w 7467600"/>
              <a:gd name="connsiteY690" fmla="*/ 4200118 h 6858000"/>
              <a:gd name="connsiteX691" fmla="*/ 910534 w 7467600"/>
              <a:gd name="connsiteY691" fmla="*/ 3629753 h 6858000"/>
              <a:gd name="connsiteX692" fmla="*/ 1578717 w 7467600"/>
              <a:gd name="connsiteY692" fmla="*/ 3575982 h 6858000"/>
              <a:gd name="connsiteX693" fmla="*/ 2338780 w 7467600"/>
              <a:gd name="connsiteY693" fmla="*/ 3033725 h 6858000"/>
              <a:gd name="connsiteX694" fmla="*/ 1807991 w 7467600"/>
              <a:gd name="connsiteY694" fmla="*/ 2807184 h 6858000"/>
              <a:gd name="connsiteX695" fmla="*/ 1416358 w 7467600"/>
              <a:gd name="connsiteY695" fmla="*/ 3112571 h 6858000"/>
              <a:gd name="connsiteX696" fmla="*/ 939066 w 7467600"/>
              <a:gd name="connsiteY696" fmla="*/ 3378798 h 6858000"/>
              <a:gd name="connsiteX697" fmla="*/ 115099 w 7467600"/>
              <a:gd name="connsiteY697" fmla="*/ 3607650 h 6858000"/>
              <a:gd name="connsiteX698" fmla="*/ 97284 w 7467600"/>
              <a:gd name="connsiteY698" fmla="*/ 3520393 h 6858000"/>
              <a:gd name="connsiteX699" fmla="*/ 922050 w 7467600"/>
              <a:gd name="connsiteY699" fmla="*/ 3074867 h 6858000"/>
              <a:gd name="connsiteX700" fmla="*/ 1405265 w 7467600"/>
              <a:gd name="connsiteY700" fmla="*/ 3016319 h 6858000"/>
              <a:gd name="connsiteX701" fmla="*/ 1407512 w 7467600"/>
              <a:gd name="connsiteY701" fmla="*/ 3018001 h 6858000"/>
              <a:gd name="connsiteX702" fmla="*/ 1726266 w 7467600"/>
              <a:gd name="connsiteY702" fmla="*/ 2777274 h 6858000"/>
              <a:gd name="connsiteX703" fmla="*/ 625390 w 7467600"/>
              <a:gd name="connsiteY703" fmla="*/ 2514541 h 6858000"/>
              <a:gd name="connsiteX704" fmla="*/ 619799 w 7467600"/>
              <a:gd name="connsiteY704" fmla="*/ 2527180 h 6858000"/>
              <a:gd name="connsiteX705" fmla="*/ 310030 w 7467600"/>
              <a:gd name="connsiteY705" fmla="*/ 2771818 h 6858000"/>
              <a:gd name="connsiteX706" fmla="*/ 173877 w 7467600"/>
              <a:gd name="connsiteY706" fmla="*/ 2937056 h 6858000"/>
              <a:gd name="connsiteX707" fmla="*/ 77889 w 7467600"/>
              <a:gd name="connsiteY707" fmla="*/ 3138440 h 6858000"/>
              <a:gd name="connsiteX708" fmla="*/ 0 w 7467600"/>
              <a:gd name="connsiteY708" fmla="*/ 3271395 h 6858000"/>
              <a:gd name="connsiteX709" fmla="*/ 0 w 7467600"/>
              <a:gd name="connsiteY709" fmla="*/ 3153002 h 6858000"/>
              <a:gd name="connsiteX710" fmla="*/ 2386 w 7467600"/>
              <a:gd name="connsiteY710" fmla="*/ 3149203 h 6858000"/>
              <a:gd name="connsiteX711" fmla="*/ 89753 w 7467600"/>
              <a:gd name="connsiteY711" fmla="*/ 2987702 h 6858000"/>
              <a:gd name="connsiteX712" fmla="*/ 76869 w 7467600"/>
              <a:gd name="connsiteY712" fmla="*/ 3005404 h 6858000"/>
              <a:gd name="connsiteX713" fmla="*/ 32049 w 7467600"/>
              <a:gd name="connsiteY713" fmla="*/ 3065814 h 6858000"/>
              <a:gd name="connsiteX714" fmla="*/ 0 w 7467600"/>
              <a:gd name="connsiteY714" fmla="*/ 3108744 h 6858000"/>
              <a:gd name="connsiteX715" fmla="*/ 0 w 7467600"/>
              <a:gd name="connsiteY715" fmla="*/ 3058059 h 6858000"/>
              <a:gd name="connsiteX716" fmla="*/ 7610 w 7467600"/>
              <a:gd name="connsiteY716" fmla="*/ 3047889 h 6858000"/>
              <a:gd name="connsiteX717" fmla="*/ 52419 w 7467600"/>
              <a:gd name="connsiteY717" fmla="*/ 2987479 h 6858000"/>
              <a:gd name="connsiteX718" fmla="*/ 59142 w 7467600"/>
              <a:gd name="connsiteY718" fmla="*/ 2978488 h 6858000"/>
              <a:gd name="connsiteX719" fmla="*/ 0 w 7467600"/>
              <a:gd name="connsiteY719" fmla="*/ 3015334 h 6858000"/>
              <a:gd name="connsiteX720" fmla="*/ 0 w 7467600"/>
              <a:gd name="connsiteY720" fmla="*/ 2914286 h 6858000"/>
              <a:gd name="connsiteX721" fmla="*/ 36383 w 7467600"/>
              <a:gd name="connsiteY721" fmla="*/ 2901128 h 6858000"/>
              <a:gd name="connsiteX722" fmla="*/ 156329 w 7467600"/>
              <a:gd name="connsiteY722" fmla="*/ 2840533 h 6858000"/>
              <a:gd name="connsiteX723" fmla="*/ 358355 w 7467600"/>
              <a:gd name="connsiteY723" fmla="*/ 2620471 h 6858000"/>
              <a:gd name="connsiteX724" fmla="*/ 510577 w 7467600"/>
              <a:gd name="connsiteY724" fmla="*/ 2501244 h 6858000"/>
              <a:gd name="connsiteX725" fmla="*/ 211967 w 7467600"/>
              <a:gd name="connsiteY725" fmla="*/ 2479171 h 6858000"/>
              <a:gd name="connsiteX726" fmla="*/ 0 w 7467600"/>
              <a:gd name="connsiteY726" fmla="*/ 2476398 h 6858000"/>
              <a:gd name="connsiteX727" fmla="*/ 0 w 7467600"/>
              <a:gd name="connsiteY727" fmla="*/ 2389189 h 6858000"/>
              <a:gd name="connsiteX728" fmla="*/ 103062 w 7467600"/>
              <a:gd name="connsiteY728" fmla="*/ 2389518 h 6858000"/>
              <a:gd name="connsiteX729" fmla="*/ 510734 w 7467600"/>
              <a:gd name="connsiteY729" fmla="*/ 2416201 h 6858000"/>
              <a:gd name="connsiteX730" fmla="*/ 279257 w 7467600"/>
              <a:gd name="connsiteY730" fmla="*/ 2092102 h 6858000"/>
              <a:gd name="connsiteX731" fmla="*/ 65265 w 7467600"/>
              <a:gd name="connsiteY731" fmla="*/ 2006049 h 6858000"/>
              <a:gd name="connsiteX732" fmla="*/ 0 w 7467600"/>
              <a:gd name="connsiteY732" fmla="*/ 1982532 h 6858000"/>
              <a:gd name="connsiteX733" fmla="*/ 0 w 7467600"/>
              <a:gd name="connsiteY733" fmla="*/ 1912789 h 6858000"/>
              <a:gd name="connsiteX734" fmla="*/ 97460 w 7467600"/>
              <a:gd name="connsiteY734" fmla="*/ 1953725 h 6858000"/>
              <a:gd name="connsiteX735" fmla="*/ 221272 w 7467600"/>
              <a:gd name="connsiteY735" fmla="*/ 1980766 h 6858000"/>
              <a:gd name="connsiteX736" fmla="*/ 116765 w 7467600"/>
              <a:gd name="connsiteY736" fmla="*/ 1911033 h 6858000"/>
              <a:gd name="connsiteX737" fmla="*/ 16405 w 7467600"/>
              <a:gd name="connsiteY737" fmla="*/ 1803412 h 6858000"/>
              <a:gd name="connsiteX738" fmla="*/ 0 w 7467600"/>
              <a:gd name="connsiteY738" fmla="*/ 1784777 h 6858000"/>
              <a:gd name="connsiteX739" fmla="*/ 0 w 7467600"/>
              <a:gd name="connsiteY739" fmla="*/ 1740082 h 6858000"/>
              <a:gd name="connsiteX740" fmla="*/ 39394 w 7467600"/>
              <a:gd name="connsiteY740" fmla="*/ 1784856 h 6858000"/>
              <a:gd name="connsiteX741" fmla="*/ 135813 w 7467600"/>
              <a:gd name="connsiteY741" fmla="*/ 1888838 h 6858000"/>
              <a:gd name="connsiteX742" fmla="*/ 242575 w 7467600"/>
              <a:gd name="connsiteY742" fmla="*/ 1958841 h 6858000"/>
              <a:gd name="connsiteX743" fmla="*/ 82197 w 7467600"/>
              <a:gd name="connsiteY743" fmla="*/ 1754826 h 6858000"/>
              <a:gd name="connsiteX744" fmla="*/ 0 w 7467600"/>
              <a:gd name="connsiteY744" fmla="*/ 1679650 h 6858000"/>
              <a:gd name="connsiteX745" fmla="*/ 0 w 7467600"/>
              <a:gd name="connsiteY745" fmla="*/ 1602463 h 6858000"/>
              <a:gd name="connsiteX746" fmla="*/ 84689 w 7467600"/>
              <a:gd name="connsiteY746" fmla="*/ 1677442 h 6858000"/>
              <a:gd name="connsiteX747" fmla="*/ 298437 w 7467600"/>
              <a:gd name="connsiteY747" fmla="*/ 1968019 h 6858000"/>
              <a:gd name="connsiteX748" fmla="*/ 227269 w 7467600"/>
              <a:gd name="connsiteY748" fmla="*/ 1114064 h 6858000"/>
              <a:gd name="connsiteX749" fmla="*/ 248003 w 7467600"/>
              <a:gd name="connsiteY749" fmla="*/ 1089613 h 6858000"/>
              <a:gd name="connsiteX750" fmla="*/ 427020 w 7467600"/>
              <a:gd name="connsiteY750" fmla="*/ 1619803 h 6858000"/>
              <a:gd name="connsiteX751" fmla="*/ 340345 w 7467600"/>
              <a:gd name="connsiteY751" fmla="*/ 2027739 h 6858000"/>
              <a:gd name="connsiteX752" fmla="*/ 360865 w 7467600"/>
              <a:gd name="connsiteY752" fmla="*/ 2044827 h 6858000"/>
              <a:gd name="connsiteX753" fmla="*/ 560414 w 7467600"/>
              <a:gd name="connsiteY753" fmla="*/ 2421457 h 6858000"/>
              <a:gd name="connsiteX754" fmla="*/ 1359703 w 7467600"/>
              <a:gd name="connsiteY754" fmla="*/ 2578554 h 6858000"/>
              <a:gd name="connsiteX755" fmla="*/ 1359422 w 7467600"/>
              <a:gd name="connsiteY755" fmla="*/ 2577994 h 6858000"/>
              <a:gd name="connsiteX756" fmla="*/ 828701 w 7467600"/>
              <a:gd name="connsiteY756" fmla="*/ 1839520 h 6858000"/>
              <a:gd name="connsiteX757" fmla="*/ 494427 w 7467600"/>
              <a:gd name="connsiteY757" fmla="*/ 1092333 h 6858000"/>
              <a:gd name="connsiteX758" fmla="*/ 506322 w 7467600"/>
              <a:gd name="connsiteY758" fmla="*/ 1020997 h 6858000"/>
              <a:gd name="connsiteX759" fmla="*/ 4570198 w 7467600"/>
              <a:gd name="connsiteY759" fmla="*/ 978081 h 6858000"/>
              <a:gd name="connsiteX760" fmla="*/ 4523691 w 7467600"/>
              <a:gd name="connsiteY760" fmla="*/ 1127776 h 6858000"/>
              <a:gd name="connsiteX761" fmla="*/ 4509875 w 7467600"/>
              <a:gd name="connsiteY761" fmla="*/ 1167552 h 6858000"/>
              <a:gd name="connsiteX762" fmla="*/ 4478168 w 7467600"/>
              <a:gd name="connsiteY762" fmla="*/ 1260735 h 6858000"/>
              <a:gd name="connsiteX763" fmla="*/ 4409309 w 7467600"/>
              <a:gd name="connsiteY763" fmla="*/ 1666996 h 6858000"/>
              <a:gd name="connsiteX764" fmla="*/ 4370031 w 7467600"/>
              <a:gd name="connsiteY764" fmla="*/ 1955666 h 6858000"/>
              <a:gd name="connsiteX765" fmla="*/ 4570198 w 7467600"/>
              <a:gd name="connsiteY765" fmla="*/ 978081 h 6858000"/>
              <a:gd name="connsiteX766" fmla="*/ 4557898 w 7467600"/>
              <a:gd name="connsiteY766" fmla="*/ 900011 h 6858000"/>
              <a:gd name="connsiteX767" fmla="*/ 4344840 w 7467600"/>
              <a:gd name="connsiteY767" fmla="*/ 1922038 h 6858000"/>
              <a:gd name="connsiteX768" fmla="*/ 4378710 w 7467600"/>
              <a:gd name="connsiteY768" fmla="*/ 1665516 h 6858000"/>
              <a:gd name="connsiteX769" fmla="*/ 4448798 w 7467600"/>
              <a:gd name="connsiteY769" fmla="*/ 1253024 h 6858000"/>
              <a:gd name="connsiteX770" fmla="*/ 4480315 w 7467600"/>
              <a:gd name="connsiteY770" fmla="*/ 1158454 h 6858000"/>
              <a:gd name="connsiteX771" fmla="*/ 4494133 w 7467600"/>
              <a:gd name="connsiteY771" fmla="*/ 1118676 h 6858000"/>
              <a:gd name="connsiteX772" fmla="*/ 4557898 w 7467600"/>
              <a:gd name="connsiteY772" fmla="*/ 900011 h 6858000"/>
              <a:gd name="connsiteX773" fmla="*/ 5870151 w 7467600"/>
              <a:gd name="connsiteY773" fmla="*/ 898890 h 6858000"/>
              <a:gd name="connsiteX774" fmla="*/ 5861335 w 7467600"/>
              <a:gd name="connsiteY774" fmla="*/ 899177 h 6858000"/>
              <a:gd name="connsiteX775" fmla="*/ 5843702 w 7467600"/>
              <a:gd name="connsiteY775" fmla="*/ 899748 h 6858000"/>
              <a:gd name="connsiteX776" fmla="*/ 5651107 w 7467600"/>
              <a:gd name="connsiteY776" fmla="*/ 920306 h 6858000"/>
              <a:gd name="connsiteX777" fmla="*/ 5459407 w 7467600"/>
              <a:gd name="connsiteY777" fmla="*/ 940975 h 6858000"/>
              <a:gd name="connsiteX778" fmla="*/ 5374846 w 7467600"/>
              <a:gd name="connsiteY778" fmla="*/ 941988 h 6858000"/>
              <a:gd name="connsiteX779" fmla="*/ 5256105 w 7467600"/>
              <a:gd name="connsiteY779" fmla="*/ 945632 h 6858000"/>
              <a:gd name="connsiteX780" fmla="*/ 5107071 w 7467600"/>
              <a:gd name="connsiteY780" fmla="*/ 969720 h 6858000"/>
              <a:gd name="connsiteX781" fmla="*/ 4998681 w 7467600"/>
              <a:gd name="connsiteY781" fmla="*/ 988771 h 6858000"/>
              <a:gd name="connsiteX782" fmla="*/ 5870151 w 7467600"/>
              <a:gd name="connsiteY782" fmla="*/ 898890 h 6858000"/>
              <a:gd name="connsiteX783" fmla="*/ 5504425 w 7467600"/>
              <a:gd name="connsiteY783" fmla="*/ 848067 h 6858000"/>
              <a:gd name="connsiteX784" fmla="*/ 4968849 w 7467600"/>
              <a:gd name="connsiteY784" fmla="*/ 962318 h 6858000"/>
              <a:gd name="connsiteX785" fmla="*/ 5104039 w 7467600"/>
              <a:gd name="connsiteY785" fmla="*/ 940634 h 6858000"/>
              <a:gd name="connsiteX786" fmla="*/ 5256311 w 7467600"/>
              <a:gd name="connsiteY786" fmla="*/ 916490 h 6858000"/>
              <a:gd name="connsiteX787" fmla="*/ 5377381 w 7467600"/>
              <a:gd name="connsiteY787" fmla="*/ 912671 h 6858000"/>
              <a:gd name="connsiteX788" fmla="*/ 5460148 w 7467600"/>
              <a:gd name="connsiteY788" fmla="*/ 911442 h 6858000"/>
              <a:gd name="connsiteX789" fmla="*/ 5648971 w 7467600"/>
              <a:gd name="connsiteY789" fmla="*/ 891331 h 6858000"/>
              <a:gd name="connsiteX790" fmla="*/ 5844807 w 7467600"/>
              <a:gd name="connsiteY790" fmla="*/ 870718 h 6858000"/>
              <a:gd name="connsiteX791" fmla="*/ 5862975 w 7467600"/>
              <a:gd name="connsiteY791" fmla="*/ 869756 h 6858000"/>
              <a:gd name="connsiteX792" fmla="*/ 5920887 w 7467600"/>
              <a:gd name="connsiteY792" fmla="*/ 865929 h 6858000"/>
              <a:gd name="connsiteX793" fmla="*/ 5504425 w 7467600"/>
              <a:gd name="connsiteY793" fmla="*/ 848067 h 6858000"/>
              <a:gd name="connsiteX794" fmla="*/ 3607114 w 7467600"/>
              <a:gd name="connsiteY794" fmla="*/ 467441 h 6858000"/>
              <a:gd name="connsiteX795" fmla="*/ 3296242 w 7467600"/>
              <a:gd name="connsiteY795" fmla="*/ 807991 h 6858000"/>
              <a:gd name="connsiteX796" fmla="*/ 3174674 w 7467600"/>
              <a:gd name="connsiteY796" fmla="*/ 919759 h 6858000"/>
              <a:gd name="connsiteX797" fmla="*/ 3042978 w 7467600"/>
              <a:gd name="connsiteY797" fmla="*/ 1054894 h 6858000"/>
              <a:gd name="connsiteX798" fmla="*/ 2968914 w 7467600"/>
              <a:gd name="connsiteY798" fmla="*/ 1133756 h 6858000"/>
              <a:gd name="connsiteX799" fmla="*/ 3103823 w 7467600"/>
              <a:gd name="connsiteY799" fmla="*/ 1026814 h 6858000"/>
              <a:gd name="connsiteX800" fmla="*/ 3607114 w 7467600"/>
              <a:gd name="connsiteY800" fmla="*/ 467441 h 6858000"/>
              <a:gd name="connsiteX801" fmla="*/ 3744487 w 7467600"/>
              <a:gd name="connsiteY801" fmla="*/ 383136 h 6858000"/>
              <a:gd name="connsiteX802" fmla="*/ 3970213 w 7467600"/>
              <a:gd name="connsiteY802" fmla="*/ 995559 h 6858000"/>
              <a:gd name="connsiteX803" fmla="*/ 3744487 w 7467600"/>
              <a:gd name="connsiteY803" fmla="*/ 383136 h 6858000"/>
              <a:gd name="connsiteX804" fmla="*/ 3624562 w 7467600"/>
              <a:gd name="connsiteY804" fmla="*/ 367041 h 6858000"/>
              <a:gd name="connsiteX805" fmla="*/ 3489712 w 7467600"/>
              <a:gd name="connsiteY805" fmla="*/ 485386 h 6858000"/>
              <a:gd name="connsiteX806" fmla="*/ 3182994 w 7467600"/>
              <a:gd name="connsiteY806" fmla="*/ 828265 h 6858000"/>
              <a:gd name="connsiteX807" fmla="*/ 2892114 w 7467600"/>
              <a:gd name="connsiteY807" fmla="*/ 1172635 h 6858000"/>
              <a:gd name="connsiteX808" fmla="*/ 3021459 w 7467600"/>
              <a:gd name="connsiteY808" fmla="*/ 1035385 h 6858000"/>
              <a:gd name="connsiteX809" fmla="*/ 3153873 w 7467600"/>
              <a:gd name="connsiteY809" fmla="*/ 898971 h 6858000"/>
              <a:gd name="connsiteX810" fmla="*/ 3276511 w 7467600"/>
              <a:gd name="connsiteY810" fmla="*/ 786423 h 6858000"/>
              <a:gd name="connsiteX811" fmla="*/ 3584154 w 7467600"/>
              <a:gd name="connsiteY811" fmla="*/ 448218 h 6858000"/>
              <a:gd name="connsiteX812" fmla="*/ 3624562 w 7467600"/>
              <a:gd name="connsiteY812" fmla="*/ 367041 h 6858000"/>
              <a:gd name="connsiteX813" fmla="*/ 3766672 w 7467600"/>
              <a:gd name="connsiteY813" fmla="*/ 359429 h 6858000"/>
              <a:gd name="connsiteX814" fmla="*/ 3996338 w 7467600"/>
              <a:gd name="connsiteY814" fmla="*/ 968237 h 6858000"/>
              <a:gd name="connsiteX815" fmla="*/ 3766672 w 7467600"/>
              <a:gd name="connsiteY815" fmla="*/ 359429 h 6858000"/>
              <a:gd name="connsiteX816" fmla="*/ 5805386 w 7467600"/>
              <a:gd name="connsiteY816" fmla="*/ 239240 h 6858000"/>
              <a:gd name="connsiteX817" fmla="*/ 5736947 w 7467600"/>
              <a:gd name="connsiteY817" fmla="*/ 261367 h 6858000"/>
              <a:gd name="connsiteX818" fmla="*/ 5427012 w 7467600"/>
              <a:gd name="connsiteY818" fmla="*/ 311272 h 6858000"/>
              <a:gd name="connsiteX819" fmla="*/ 5147818 w 7467600"/>
              <a:gd name="connsiteY819" fmla="*/ 322112 h 6858000"/>
              <a:gd name="connsiteX820" fmla="*/ 5060854 w 7467600"/>
              <a:gd name="connsiteY820" fmla="*/ 311882 h 6858000"/>
              <a:gd name="connsiteX821" fmla="*/ 4945989 w 7467600"/>
              <a:gd name="connsiteY821" fmla="*/ 300516 h 6858000"/>
              <a:gd name="connsiteX822" fmla="*/ 5410479 w 7467600"/>
              <a:gd name="connsiteY822" fmla="*/ 348434 h 6858000"/>
              <a:gd name="connsiteX823" fmla="*/ 5805386 w 7467600"/>
              <a:gd name="connsiteY823" fmla="*/ 239240 h 6858000"/>
              <a:gd name="connsiteX824" fmla="*/ 5905192 w 7467600"/>
              <a:gd name="connsiteY824" fmla="*/ 163079 h 6858000"/>
              <a:gd name="connsiteX825" fmla="*/ 5865655 w 7467600"/>
              <a:gd name="connsiteY825" fmla="*/ 171901 h 6858000"/>
              <a:gd name="connsiteX826" fmla="*/ 5259740 w 7467600"/>
              <a:gd name="connsiteY826" fmla="*/ 257013 h 6858000"/>
              <a:gd name="connsiteX827" fmla="*/ 5208466 w 7467600"/>
              <a:gd name="connsiteY827" fmla="*/ 257550 h 6858000"/>
              <a:gd name="connsiteX828" fmla="*/ 4980204 w 7467600"/>
              <a:gd name="connsiteY828" fmla="*/ 271903 h 6858000"/>
              <a:gd name="connsiteX829" fmla="*/ 5068068 w 7467600"/>
              <a:gd name="connsiteY829" fmla="*/ 282244 h 6858000"/>
              <a:gd name="connsiteX830" fmla="*/ 5153231 w 7467600"/>
              <a:gd name="connsiteY830" fmla="*/ 292240 h 6858000"/>
              <a:gd name="connsiteX831" fmla="*/ 5426491 w 7467600"/>
              <a:gd name="connsiteY831" fmla="*/ 281128 h 6858000"/>
              <a:gd name="connsiteX832" fmla="*/ 5731212 w 7467600"/>
              <a:gd name="connsiteY832" fmla="*/ 231951 h 6858000"/>
              <a:gd name="connsiteX833" fmla="*/ 5905192 w 7467600"/>
              <a:gd name="connsiteY833" fmla="*/ 163079 h 6858000"/>
              <a:gd name="connsiteX834" fmla="*/ 5944437 w 7467600"/>
              <a:gd name="connsiteY834" fmla="*/ 113829 h 6858000"/>
              <a:gd name="connsiteX835" fmla="*/ 5825032 w 7467600"/>
              <a:gd name="connsiteY835" fmla="*/ 146405 h 6858000"/>
              <a:gd name="connsiteX836" fmla="*/ 4955599 w 7467600"/>
              <a:gd name="connsiteY836" fmla="*/ 247008 h 6858000"/>
              <a:gd name="connsiteX837" fmla="*/ 5210104 w 7467600"/>
              <a:gd name="connsiteY837" fmla="*/ 228123 h 6858000"/>
              <a:gd name="connsiteX838" fmla="*/ 5261015 w 7467600"/>
              <a:gd name="connsiteY838" fmla="*/ 227087 h 6858000"/>
              <a:gd name="connsiteX839" fmla="*/ 5861181 w 7467600"/>
              <a:gd name="connsiteY839" fmla="*/ 143093 h 6858000"/>
              <a:gd name="connsiteX840" fmla="*/ 5961252 w 7467600"/>
              <a:gd name="connsiteY840" fmla="*/ 114820 h 6858000"/>
              <a:gd name="connsiteX841" fmla="*/ 5944437 w 7467600"/>
              <a:gd name="connsiteY841" fmla="*/ 113829 h 6858000"/>
              <a:gd name="connsiteX842" fmla="*/ 3882765 w 7467600"/>
              <a:gd name="connsiteY842" fmla="*/ 0 h 6858000"/>
              <a:gd name="connsiteX843" fmla="*/ 3995099 w 7467600"/>
              <a:gd name="connsiteY843" fmla="*/ 0 h 6858000"/>
              <a:gd name="connsiteX844" fmla="*/ 4163818 w 7467600"/>
              <a:gd name="connsiteY844" fmla="*/ 234104 h 6858000"/>
              <a:gd name="connsiteX845" fmla="*/ 4172099 w 7467600"/>
              <a:gd name="connsiteY845" fmla="*/ 234207 h 6858000"/>
              <a:gd name="connsiteX846" fmla="*/ 4784282 w 7467600"/>
              <a:gd name="connsiteY846" fmla="*/ 276561 h 6858000"/>
              <a:gd name="connsiteX847" fmla="*/ 4801687 w 7467600"/>
              <a:gd name="connsiteY847" fmla="*/ 267764 h 6858000"/>
              <a:gd name="connsiteX848" fmla="*/ 6082788 w 7467600"/>
              <a:gd name="connsiteY848" fmla="*/ 64119 h 6858000"/>
              <a:gd name="connsiteX849" fmla="*/ 6099442 w 7467600"/>
              <a:gd name="connsiteY849" fmla="*/ 82568 h 6858000"/>
              <a:gd name="connsiteX850" fmla="*/ 4804137 w 7467600"/>
              <a:gd name="connsiteY850" fmla="*/ 320931 h 6858000"/>
              <a:gd name="connsiteX851" fmla="*/ 4227047 w 7467600"/>
              <a:gd name="connsiteY851" fmla="*/ 313415 h 6858000"/>
              <a:gd name="connsiteX852" fmla="*/ 4346041 w 7467600"/>
              <a:gd name="connsiteY852" fmla="*/ 456086 h 6858000"/>
              <a:gd name="connsiteX853" fmla="*/ 4870967 w 7467600"/>
              <a:gd name="connsiteY853" fmla="*/ 963061 h 6858000"/>
              <a:gd name="connsiteX854" fmla="*/ 4889647 w 7467600"/>
              <a:gd name="connsiteY854" fmla="*/ 957147 h 6858000"/>
              <a:gd name="connsiteX855" fmla="*/ 5422504 w 7467600"/>
              <a:gd name="connsiteY855" fmla="*/ 805191 h 6858000"/>
              <a:gd name="connsiteX856" fmla="*/ 6087656 w 7467600"/>
              <a:gd name="connsiteY856" fmla="*/ 826703 h 6858000"/>
              <a:gd name="connsiteX857" fmla="*/ 6058717 w 7467600"/>
              <a:gd name="connsiteY857" fmla="*/ 865992 h 6858000"/>
              <a:gd name="connsiteX858" fmla="*/ 4974153 w 7467600"/>
              <a:gd name="connsiteY858" fmla="*/ 1045456 h 6858000"/>
              <a:gd name="connsiteX859" fmla="*/ 5627835 w 7467600"/>
              <a:gd name="connsiteY859" fmla="*/ 1472077 h 6858000"/>
              <a:gd name="connsiteX860" fmla="*/ 5629817 w 7467600"/>
              <a:gd name="connsiteY860" fmla="*/ 1471412 h 6858000"/>
              <a:gd name="connsiteX861" fmla="*/ 5634124 w 7467600"/>
              <a:gd name="connsiteY861" fmla="*/ 1470572 h 6858000"/>
              <a:gd name="connsiteX862" fmla="*/ 5755832 w 7467600"/>
              <a:gd name="connsiteY862" fmla="*/ 1383886 h 6858000"/>
              <a:gd name="connsiteX863" fmla="*/ 6014186 w 7467600"/>
              <a:gd name="connsiteY863" fmla="*/ 1279799 h 6858000"/>
              <a:gd name="connsiteX864" fmla="*/ 6901619 w 7467600"/>
              <a:gd name="connsiteY864" fmla="*/ 1047874 h 6858000"/>
              <a:gd name="connsiteX865" fmla="*/ 6931566 w 7467600"/>
              <a:gd name="connsiteY865" fmla="*/ 1062034 h 6858000"/>
              <a:gd name="connsiteX866" fmla="*/ 5790982 w 7467600"/>
              <a:gd name="connsiteY866" fmla="*/ 1561380 h 6858000"/>
              <a:gd name="connsiteX867" fmla="*/ 6188971 w 7467600"/>
              <a:gd name="connsiteY867" fmla="*/ 1755168 h 6858000"/>
              <a:gd name="connsiteX868" fmla="*/ 6202446 w 7467600"/>
              <a:gd name="connsiteY868" fmla="*/ 1752268 h 6858000"/>
              <a:gd name="connsiteX869" fmla="*/ 7179560 w 7467600"/>
              <a:gd name="connsiteY869" fmla="*/ 1467551 h 6858000"/>
              <a:gd name="connsiteX870" fmla="*/ 7158730 w 7467600"/>
              <a:gd name="connsiteY870" fmla="*/ 1507835 h 6858000"/>
              <a:gd name="connsiteX871" fmla="*/ 6326959 w 7467600"/>
              <a:gd name="connsiteY871" fmla="*/ 1817686 h 6858000"/>
              <a:gd name="connsiteX872" fmla="*/ 6537433 w 7467600"/>
              <a:gd name="connsiteY872" fmla="*/ 1907790 h 6858000"/>
              <a:gd name="connsiteX873" fmla="*/ 6550221 w 7467600"/>
              <a:gd name="connsiteY873" fmla="*/ 1910729 h 6858000"/>
              <a:gd name="connsiteX874" fmla="*/ 6964438 w 7467600"/>
              <a:gd name="connsiteY874" fmla="*/ 2209505 h 6858000"/>
              <a:gd name="connsiteX875" fmla="*/ 7367862 w 7467600"/>
              <a:gd name="connsiteY875" fmla="*/ 2806833 h 6858000"/>
              <a:gd name="connsiteX876" fmla="*/ 7364329 w 7467600"/>
              <a:gd name="connsiteY876" fmla="*/ 2826907 h 6858000"/>
              <a:gd name="connsiteX877" fmla="*/ 7290545 w 7467600"/>
              <a:gd name="connsiteY877" fmla="*/ 2850663 h 6858000"/>
              <a:gd name="connsiteX878" fmla="*/ 6472036 w 7467600"/>
              <a:gd name="connsiteY878" fmla="*/ 1959003 h 6858000"/>
              <a:gd name="connsiteX879" fmla="*/ 5792897 w 7467600"/>
              <a:gd name="connsiteY879" fmla="*/ 1647747 h 6858000"/>
              <a:gd name="connsiteX880" fmla="*/ 5842751 w 7467600"/>
              <a:gd name="connsiteY880" fmla="*/ 1816112 h 6858000"/>
              <a:gd name="connsiteX881" fmla="*/ 5847424 w 7467600"/>
              <a:gd name="connsiteY881" fmla="*/ 1815776 h 6858000"/>
              <a:gd name="connsiteX882" fmla="*/ 6399821 w 7467600"/>
              <a:gd name="connsiteY882" fmla="*/ 2344799 h 6858000"/>
              <a:gd name="connsiteX883" fmla="*/ 6323232 w 7467600"/>
              <a:gd name="connsiteY883" fmla="*/ 2389634 h 6858000"/>
              <a:gd name="connsiteX884" fmla="*/ 5942958 w 7467600"/>
              <a:gd name="connsiteY884" fmla="*/ 2077708 h 6858000"/>
              <a:gd name="connsiteX885" fmla="*/ 5921559 w 7467600"/>
              <a:gd name="connsiteY885" fmla="*/ 2378596 h 6858000"/>
              <a:gd name="connsiteX886" fmla="*/ 5817651 w 7467600"/>
              <a:gd name="connsiteY886" fmla="*/ 3023919 h 6858000"/>
              <a:gd name="connsiteX887" fmla="*/ 5729634 w 7467600"/>
              <a:gd name="connsiteY887" fmla="*/ 3051849 h 6858000"/>
              <a:gd name="connsiteX888" fmla="*/ 5611018 w 7467600"/>
              <a:gd name="connsiteY888" fmla="*/ 2316769 h 6858000"/>
              <a:gd name="connsiteX889" fmla="*/ 5687608 w 7467600"/>
              <a:gd name="connsiteY889" fmla="*/ 2039972 h 6858000"/>
              <a:gd name="connsiteX890" fmla="*/ 5657554 w 7467600"/>
              <a:gd name="connsiteY890" fmla="*/ 1576445 h 6858000"/>
              <a:gd name="connsiteX891" fmla="*/ 5150475 w 7467600"/>
              <a:gd name="connsiteY891" fmla="*/ 1274012 h 6858000"/>
              <a:gd name="connsiteX892" fmla="*/ 5349142 w 7467600"/>
              <a:gd name="connsiteY892" fmla="*/ 2204405 h 6858000"/>
              <a:gd name="connsiteX893" fmla="*/ 5262214 w 7467600"/>
              <a:gd name="connsiteY893" fmla="*/ 2233836 h 6858000"/>
              <a:gd name="connsiteX894" fmla="*/ 4981539 w 7467600"/>
              <a:gd name="connsiteY894" fmla="*/ 1542201 h 6858000"/>
              <a:gd name="connsiteX895" fmla="*/ 4958461 w 7467600"/>
              <a:gd name="connsiteY895" fmla="*/ 1136957 h 6858000"/>
              <a:gd name="connsiteX896" fmla="*/ 4655015 w 7467600"/>
              <a:gd name="connsiteY896" fmla="*/ 891426 h 6858000"/>
              <a:gd name="connsiteX897" fmla="*/ 4348002 w 7467600"/>
              <a:gd name="connsiteY897" fmla="*/ 2205895 h 6858000"/>
              <a:gd name="connsiteX898" fmla="*/ 4262250 w 7467600"/>
              <a:gd name="connsiteY898" fmla="*/ 2219972 h 6858000"/>
              <a:gd name="connsiteX899" fmla="*/ 4550611 w 7467600"/>
              <a:gd name="connsiteY899" fmla="*/ 817540 h 6858000"/>
              <a:gd name="connsiteX900" fmla="*/ 4564418 w 7467600"/>
              <a:gd name="connsiteY900" fmla="*/ 808293 h 6858000"/>
              <a:gd name="connsiteX901" fmla="*/ 4266388 w 7467600"/>
              <a:gd name="connsiteY901" fmla="*/ 500083 h 6858000"/>
              <a:gd name="connsiteX902" fmla="*/ 4032842 w 7467600"/>
              <a:gd name="connsiteY902" fmla="*/ 211809 h 6858000"/>
              <a:gd name="connsiteX903" fmla="*/ 3882765 w 7467600"/>
              <a:gd name="connsiteY903" fmla="*/ 0 h 6858000"/>
              <a:gd name="connsiteX904" fmla="*/ 3721337 w 7467600"/>
              <a:gd name="connsiteY904" fmla="*/ 0 h 6858000"/>
              <a:gd name="connsiteX905" fmla="*/ 3797544 w 7467600"/>
              <a:gd name="connsiteY905" fmla="*/ 0 h 6858000"/>
              <a:gd name="connsiteX906" fmla="*/ 3775734 w 7467600"/>
              <a:gd name="connsiteY906" fmla="*/ 95131 h 6858000"/>
              <a:gd name="connsiteX907" fmla="*/ 3724807 w 7467600"/>
              <a:gd name="connsiteY907" fmla="*/ 272257 h 6858000"/>
              <a:gd name="connsiteX908" fmla="*/ 3726844 w 7467600"/>
              <a:gd name="connsiteY908" fmla="*/ 282988 h 6858000"/>
              <a:gd name="connsiteX909" fmla="*/ 3742664 w 7467600"/>
              <a:gd name="connsiteY909" fmla="*/ 279918 h 6858000"/>
              <a:gd name="connsiteX910" fmla="*/ 4103910 w 7467600"/>
              <a:gd name="connsiteY910" fmla="*/ 1161917 h 6858000"/>
              <a:gd name="connsiteX911" fmla="*/ 4020269 w 7467600"/>
              <a:gd name="connsiteY911" fmla="*/ 1200406 h 6858000"/>
              <a:gd name="connsiteX912" fmla="*/ 3674882 w 7467600"/>
              <a:gd name="connsiteY912" fmla="*/ 488524 h 6858000"/>
              <a:gd name="connsiteX913" fmla="*/ 3132682 w 7467600"/>
              <a:gd name="connsiteY913" fmla="*/ 1072284 h 6858000"/>
              <a:gd name="connsiteX914" fmla="*/ 2716346 w 7467600"/>
              <a:gd name="connsiteY914" fmla="*/ 1276376 h 6858000"/>
              <a:gd name="connsiteX915" fmla="*/ 2716772 w 7467600"/>
              <a:gd name="connsiteY915" fmla="*/ 1255462 h 6858000"/>
              <a:gd name="connsiteX916" fmla="*/ 3471096 w 7467600"/>
              <a:gd name="connsiteY916" fmla="*/ 437072 h 6858000"/>
              <a:gd name="connsiteX917" fmla="*/ 3639057 w 7467600"/>
              <a:gd name="connsiteY917" fmla="*/ 286334 h 6858000"/>
              <a:gd name="connsiteX918" fmla="*/ 3640309 w 7467600"/>
              <a:gd name="connsiteY918" fmla="*/ 284664 h 6858000"/>
              <a:gd name="connsiteX919" fmla="*/ 3646022 w 7467600"/>
              <a:gd name="connsiteY919" fmla="*/ 276711 h 6858000"/>
              <a:gd name="connsiteX920" fmla="*/ 3707943 w 7467600"/>
              <a:gd name="connsiteY920" fmla="*/ 65958 h 6858000"/>
              <a:gd name="connsiteX921" fmla="*/ 3721337 w 7467600"/>
              <a:gd name="connsiteY921" fmla="*/ 0 h 6858000"/>
              <a:gd name="connsiteX922" fmla="*/ 2867960 w 7467600"/>
              <a:gd name="connsiteY922" fmla="*/ 0 h 6858000"/>
              <a:gd name="connsiteX923" fmla="*/ 2926351 w 7467600"/>
              <a:gd name="connsiteY923" fmla="*/ 0 h 6858000"/>
              <a:gd name="connsiteX924" fmla="*/ 2902823 w 7467600"/>
              <a:gd name="connsiteY924" fmla="*/ 262929 h 6858000"/>
              <a:gd name="connsiteX925" fmla="*/ 2940663 w 7467600"/>
              <a:gd name="connsiteY925" fmla="*/ 140884 h 6858000"/>
              <a:gd name="connsiteX926" fmla="*/ 2947039 w 7467600"/>
              <a:gd name="connsiteY926" fmla="*/ 122524 h 6858000"/>
              <a:gd name="connsiteX927" fmla="*/ 2984316 w 7467600"/>
              <a:gd name="connsiteY927" fmla="*/ 0 h 6858000"/>
              <a:gd name="connsiteX928" fmla="*/ 3016114 w 7467600"/>
              <a:gd name="connsiteY928" fmla="*/ 0 h 6858000"/>
              <a:gd name="connsiteX929" fmla="*/ 2979949 w 7467600"/>
              <a:gd name="connsiteY929" fmla="*/ 119274 h 6858000"/>
              <a:gd name="connsiteX930" fmla="*/ 3023879 w 7467600"/>
              <a:gd name="connsiteY930" fmla="*/ 0 h 6858000"/>
              <a:gd name="connsiteX931" fmla="*/ 3105400 w 7467600"/>
              <a:gd name="connsiteY931" fmla="*/ 0 h 6858000"/>
              <a:gd name="connsiteX932" fmla="*/ 3094669 w 7467600"/>
              <a:gd name="connsiteY932" fmla="*/ 30308 h 6858000"/>
              <a:gd name="connsiteX933" fmla="*/ 2901945 w 7467600"/>
              <a:gd name="connsiteY933" fmla="*/ 466538 h 6858000"/>
              <a:gd name="connsiteX934" fmla="*/ 2815209 w 7467600"/>
              <a:gd name="connsiteY934" fmla="*/ 497361 h 6858000"/>
              <a:gd name="connsiteX935" fmla="*/ 2844845 w 7467600"/>
              <a:gd name="connsiteY935" fmla="*/ 127638 h 6858000"/>
              <a:gd name="connsiteX936" fmla="*/ 2867960 w 7467600"/>
              <a:gd name="connsiteY936" fmla="*/ 0 h 6858000"/>
              <a:gd name="connsiteX937" fmla="*/ 1057230 w 7467600"/>
              <a:gd name="connsiteY937" fmla="*/ 0 h 6858000"/>
              <a:gd name="connsiteX938" fmla="*/ 1111003 w 7467600"/>
              <a:gd name="connsiteY938" fmla="*/ 0 h 6858000"/>
              <a:gd name="connsiteX939" fmla="*/ 1125553 w 7467600"/>
              <a:gd name="connsiteY939" fmla="*/ 52588 h 6858000"/>
              <a:gd name="connsiteX940" fmla="*/ 1304276 w 7467600"/>
              <a:gd name="connsiteY940" fmla="*/ 476275 h 6858000"/>
              <a:gd name="connsiteX941" fmla="*/ 1492066 w 7467600"/>
              <a:gd name="connsiteY941" fmla="*/ 886333 h 6858000"/>
              <a:gd name="connsiteX942" fmla="*/ 1423698 w 7467600"/>
              <a:gd name="connsiteY942" fmla="*/ 710817 h 6858000"/>
              <a:gd name="connsiteX943" fmla="*/ 1357609 w 7467600"/>
              <a:gd name="connsiteY943" fmla="*/ 532892 h 6858000"/>
              <a:gd name="connsiteX944" fmla="*/ 1309550 w 7467600"/>
              <a:gd name="connsiteY944" fmla="*/ 374031 h 6858000"/>
              <a:gd name="connsiteX945" fmla="*/ 1193673 w 7467600"/>
              <a:gd name="connsiteY945" fmla="*/ 49533 h 6858000"/>
              <a:gd name="connsiteX946" fmla="*/ 1164391 w 7467600"/>
              <a:gd name="connsiteY946" fmla="*/ 0 h 6858000"/>
              <a:gd name="connsiteX947" fmla="*/ 1200666 w 7467600"/>
              <a:gd name="connsiteY947" fmla="*/ 0 h 6858000"/>
              <a:gd name="connsiteX948" fmla="*/ 1223408 w 7467600"/>
              <a:gd name="connsiteY948" fmla="*/ 38996 h 6858000"/>
              <a:gd name="connsiteX949" fmla="*/ 1339635 w 7467600"/>
              <a:gd name="connsiteY949" fmla="*/ 365517 h 6858000"/>
              <a:gd name="connsiteX950" fmla="*/ 1387469 w 7467600"/>
              <a:gd name="connsiteY950" fmla="*/ 523079 h 6858000"/>
              <a:gd name="connsiteX951" fmla="*/ 1452685 w 7467600"/>
              <a:gd name="connsiteY951" fmla="*/ 699806 h 6858000"/>
              <a:gd name="connsiteX952" fmla="*/ 1492092 w 7467600"/>
              <a:gd name="connsiteY952" fmla="*/ 800424 h 6858000"/>
              <a:gd name="connsiteX953" fmla="*/ 1455302 w 7467600"/>
              <a:gd name="connsiteY953" fmla="*/ 632913 h 6858000"/>
              <a:gd name="connsiteX954" fmla="*/ 1222336 w 7467600"/>
              <a:gd name="connsiteY954" fmla="*/ 9480 h 6858000"/>
              <a:gd name="connsiteX955" fmla="*/ 1214634 w 7467600"/>
              <a:gd name="connsiteY955" fmla="*/ 0 h 6858000"/>
              <a:gd name="connsiteX956" fmla="*/ 1289827 w 7467600"/>
              <a:gd name="connsiteY956" fmla="*/ 0 h 6858000"/>
              <a:gd name="connsiteX957" fmla="*/ 1321076 w 7467600"/>
              <a:gd name="connsiteY957" fmla="*/ 59722 h 6858000"/>
              <a:gd name="connsiteX958" fmla="*/ 1512579 w 7467600"/>
              <a:gd name="connsiteY958" fmla="*/ 626441 h 6858000"/>
              <a:gd name="connsiteX959" fmla="*/ 1506076 w 7467600"/>
              <a:gd name="connsiteY959" fmla="*/ 1089289 h 6858000"/>
              <a:gd name="connsiteX960" fmla="*/ 1486346 w 7467600"/>
              <a:gd name="connsiteY960" fmla="*/ 1079919 h 6858000"/>
              <a:gd name="connsiteX961" fmla="*/ 1070511 w 7467600"/>
              <a:gd name="connsiteY961" fmla="*/ 48609 h 6858000"/>
              <a:gd name="connsiteX962" fmla="*/ 1057230 w 7467600"/>
              <a:gd name="connsiteY962" fmla="*/ 0 h 6858000"/>
              <a:gd name="connsiteX963" fmla="*/ 43151 w 7467600"/>
              <a:gd name="connsiteY963" fmla="*/ 0 h 6858000"/>
              <a:gd name="connsiteX964" fmla="*/ 95283 w 7467600"/>
              <a:gd name="connsiteY964" fmla="*/ 0 h 6858000"/>
              <a:gd name="connsiteX965" fmla="*/ 300708 w 7467600"/>
              <a:gd name="connsiteY965" fmla="*/ 154571 h 6858000"/>
              <a:gd name="connsiteX966" fmla="*/ 530414 w 7467600"/>
              <a:gd name="connsiteY966" fmla="*/ 354673 h 6858000"/>
              <a:gd name="connsiteX967" fmla="*/ 333785 w 7467600"/>
              <a:gd name="connsiteY967" fmla="*/ 161564 h 6858000"/>
              <a:gd name="connsiteX968" fmla="*/ 147005 w 7467600"/>
              <a:gd name="connsiteY968" fmla="*/ 0 h 6858000"/>
              <a:gd name="connsiteX969" fmla="*/ 272509 w 7467600"/>
              <a:gd name="connsiteY969" fmla="*/ 0 h 6858000"/>
              <a:gd name="connsiteX970" fmla="*/ 326276 w 7467600"/>
              <a:gd name="connsiteY970" fmla="*/ 45847 h 6858000"/>
              <a:gd name="connsiteX971" fmla="*/ 823759 w 7467600"/>
              <a:gd name="connsiteY971" fmla="*/ 574145 h 6858000"/>
              <a:gd name="connsiteX972" fmla="*/ 811254 w 7467600"/>
              <a:gd name="connsiteY972" fmla="*/ 665546 h 6858000"/>
              <a:gd name="connsiteX973" fmla="*/ 154042 w 7467600"/>
              <a:gd name="connsiteY973" fmla="*/ 261522 h 6858000"/>
              <a:gd name="connsiteX974" fmla="*/ 13550 w 7467600"/>
              <a:gd name="connsiteY974" fmla="*/ 158423 h 6858000"/>
              <a:gd name="connsiteX975" fmla="*/ 0 w 7467600"/>
              <a:gd name="connsiteY975" fmla="*/ 146618 h 6858000"/>
              <a:gd name="connsiteX976" fmla="*/ 0 w 7467600"/>
              <a:gd name="connsiteY976" fmla="*/ 59161 h 6858000"/>
              <a:gd name="connsiteX977" fmla="*/ 45427 w 7467600"/>
              <a:gd name="connsiteY977" fmla="*/ 101078 h 6858000"/>
              <a:gd name="connsiteX978" fmla="*/ 630103 w 7467600"/>
              <a:gd name="connsiteY978" fmla="*/ 485885 h 6858000"/>
              <a:gd name="connsiteX979" fmla="*/ 532040 w 7467600"/>
              <a:gd name="connsiteY979" fmla="*/ 399359 h 6858000"/>
              <a:gd name="connsiteX980" fmla="*/ 517618 w 7467600"/>
              <a:gd name="connsiteY980" fmla="*/ 385726 h 6858000"/>
              <a:gd name="connsiteX981" fmla="*/ 285074 w 7467600"/>
              <a:gd name="connsiteY981" fmla="*/ 182755 h 6858000"/>
              <a:gd name="connsiteX982" fmla="*/ 43151 w 7467600"/>
              <a:gd name="connsiteY98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1456157 w 7467600"/>
              <a:gd name="connsiteY103" fmla="*/ 5371404 h 6858000"/>
              <a:gd name="connsiteX104" fmla="*/ 1244432 w 7467600"/>
              <a:gd name="connsiteY104" fmla="*/ 5385601 h 6858000"/>
              <a:gd name="connsiteX105" fmla="*/ 973990 w 7467600"/>
              <a:gd name="connsiteY105" fmla="*/ 5424940 h 6858000"/>
              <a:gd name="connsiteX106" fmla="*/ 1103809 w 7467600"/>
              <a:gd name="connsiteY106" fmla="*/ 5433720 h 6858000"/>
              <a:gd name="connsiteX107" fmla="*/ 1123454 w 7467600"/>
              <a:gd name="connsiteY107" fmla="*/ 5435727 h 6858000"/>
              <a:gd name="connsiteX108" fmla="*/ 1737017 w 7467600"/>
              <a:gd name="connsiteY108" fmla="*/ 5452183 h 6858000"/>
              <a:gd name="connsiteX109" fmla="*/ 1824397 w 7467600"/>
              <a:gd name="connsiteY109" fmla="*/ 5447757 h 6858000"/>
              <a:gd name="connsiteX110" fmla="*/ 2070059 w 7467600"/>
              <a:gd name="connsiteY110" fmla="*/ 5441660 h 6858000"/>
              <a:gd name="connsiteX111" fmla="*/ 1456157 w 7467600"/>
              <a:gd name="connsiteY111" fmla="*/ 5371404 h 6858000"/>
              <a:gd name="connsiteX112" fmla="*/ 4988186 w 7467600"/>
              <a:gd name="connsiteY112" fmla="*/ 5216467 h 6858000"/>
              <a:gd name="connsiteX113" fmla="*/ 4777334 w 7467600"/>
              <a:gd name="connsiteY113" fmla="*/ 5406072 h 6858000"/>
              <a:gd name="connsiteX114" fmla="*/ 4718341 w 7467600"/>
              <a:gd name="connsiteY114" fmla="*/ 5468043 h 6858000"/>
              <a:gd name="connsiteX115" fmla="*/ 4604655 w 7467600"/>
              <a:gd name="connsiteY115" fmla="*/ 5583434 h 6858000"/>
              <a:gd name="connsiteX116" fmla="*/ 4565074 w 7467600"/>
              <a:gd name="connsiteY116" fmla="*/ 5618550 h 6858000"/>
              <a:gd name="connsiteX117" fmla="*/ 4988186 w 7467600"/>
              <a:gd name="connsiteY117" fmla="*/ 5216467 h 6858000"/>
              <a:gd name="connsiteX118" fmla="*/ 4978032 w 7467600"/>
              <a:gd name="connsiteY118" fmla="*/ 5183809 h 6858000"/>
              <a:gd name="connsiteX119" fmla="*/ 4463413 w 7467600"/>
              <a:gd name="connsiteY119" fmla="*/ 5615162 h 6858000"/>
              <a:gd name="connsiteX120" fmla="*/ 4358134 w 7467600"/>
              <a:gd name="connsiteY120" fmla="*/ 5742791 h 6858000"/>
              <a:gd name="connsiteX121" fmla="*/ 4376219 w 7467600"/>
              <a:gd name="connsiteY121" fmla="*/ 5729027 h 6858000"/>
              <a:gd name="connsiteX122" fmla="*/ 4582340 w 7467600"/>
              <a:gd name="connsiteY122" fmla="*/ 5561037 h 6858000"/>
              <a:gd name="connsiteX123" fmla="*/ 4694684 w 7467600"/>
              <a:gd name="connsiteY123" fmla="*/ 5447098 h 6858000"/>
              <a:gd name="connsiteX124" fmla="*/ 4754123 w 7467600"/>
              <a:gd name="connsiteY124" fmla="*/ 5384643 h 6858000"/>
              <a:gd name="connsiteX125" fmla="*/ 4978032 w 7467600"/>
              <a:gd name="connsiteY125" fmla="*/ 5183809 h 6858000"/>
              <a:gd name="connsiteX126" fmla="*/ 1903353 w 7467600"/>
              <a:gd name="connsiteY126" fmla="*/ 5044827 h 6858000"/>
              <a:gd name="connsiteX127" fmla="*/ 1936931 w 7467600"/>
              <a:gd name="connsiteY127" fmla="*/ 5093954 h 6858000"/>
              <a:gd name="connsiteX128" fmla="*/ 2195868 w 7467600"/>
              <a:gd name="connsiteY128" fmla="*/ 5396574 h 6858000"/>
              <a:gd name="connsiteX129" fmla="*/ 2088852 w 7467600"/>
              <a:gd name="connsiteY129" fmla="*/ 5166123 h 6858000"/>
              <a:gd name="connsiteX130" fmla="*/ 1958241 w 7467600"/>
              <a:gd name="connsiteY130" fmla="*/ 5067955 h 6858000"/>
              <a:gd name="connsiteX131" fmla="*/ 1903353 w 7467600"/>
              <a:gd name="connsiteY131" fmla="*/ 5044827 h 6858000"/>
              <a:gd name="connsiteX132" fmla="*/ 1979378 w 7467600"/>
              <a:gd name="connsiteY132" fmla="*/ 4769504 h 6858000"/>
              <a:gd name="connsiteX133" fmla="*/ 2882120 w 7467600"/>
              <a:gd name="connsiteY133" fmla="*/ 5064547 h 6858000"/>
              <a:gd name="connsiteX134" fmla="*/ 2793103 w 7467600"/>
              <a:gd name="connsiteY134" fmla="*/ 5039699 h 6858000"/>
              <a:gd name="connsiteX135" fmla="*/ 2770041 w 7467600"/>
              <a:gd name="connsiteY135" fmla="*/ 5033634 h 6858000"/>
              <a:gd name="connsiteX136" fmla="*/ 1979378 w 7467600"/>
              <a:gd name="connsiteY136" fmla="*/ 4769504 h 6858000"/>
              <a:gd name="connsiteX137" fmla="*/ 1927410 w 7467600"/>
              <a:gd name="connsiteY137" fmla="*/ 4716164 h 6858000"/>
              <a:gd name="connsiteX138" fmla="*/ 1959587 w 7467600"/>
              <a:gd name="connsiteY138" fmla="*/ 4728849 h 6858000"/>
              <a:gd name="connsiteX139" fmla="*/ 2777707 w 7467600"/>
              <a:gd name="connsiteY139" fmla="*/ 5003991 h 6858000"/>
              <a:gd name="connsiteX140" fmla="*/ 2800768 w 7467600"/>
              <a:gd name="connsiteY140" fmla="*/ 5010056 h 6858000"/>
              <a:gd name="connsiteX141" fmla="*/ 2879408 w 7467600"/>
              <a:gd name="connsiteY141" fmla="*/ 5031590 h 6858000"/>
              <a:gd name="connsiteX142" fmla="*/ 2862295 w 7467600"/>
              <a:gd name="connsiteY142" fmla="*/ 5022958 h 6858000"/>
              <a:gd name="connsiteX143" fmla="*/ 2813343 w 7467600"/>
              <a:gd name="connsiteY143" fmla="*/ 4998369 h 6858000"/>
              <a:gd name="connsiteX144" fmla="*/ 2646245 w 7467600"/>
              <a:gd name="connsiteY144" fmla="*/ 4930999 h 6858000"/>
              <a:gd name="connsiteX145" fmla="*/ 1999243 w 7467600"/>
              <a:gd name="connsiteY145" fmla="*/ 4730524 h 6858000"/>
              <a:gd name="connsiteX146" fmla="*/ 1979527 w 7467600"/>
              <a:gd name="connsiteY146" fmla="*/ 4726651 h 6858000"/>
              <a:gd name="connsiteX147" fmla="*/ 1927410 w 7467600"/>
              <a:gd name="connsiteY147" fmla="*/ 4716164 h 6858000"/>
              <a:gd name="connsiteX148" fmla="*/ 1997014 w 7467600"/>
              <a:gd name="connsiteY148" fmla="*/ 4698007 h 6858000"/>
              <a:gd name="connsiteX149" fmla="*/ 2005458 w 7467600"/>
              <a:gd name="connsiteY149" fmla="*/ 4699540 h 6858000"/>
              <a:gd name="connsiteX150" fmla="*/ 2657186 w 7467600"/>
              <a:gd name="connsiteY150" fmla="*/ 4901687 h 6858000"/>
              <a:gd name="connsiteX151" fmla="*/ 2826662 w 7467600"/>
              <a:gd name="connsiteY151" fmla="*/ 4970362 h 6858000"/>
              <a:gd name="connsiteX152" fmla="*/ 2876100 w 7467600"/>
              <a:gd name="connsiteY152" fmla="*/ 4995397 h 6858000"/>
              <a:gd name="connsiteX153" fmla="*/ 3042600 w 7467600"/>
              <a:gd name="connsiteY153" fmla="*/ 5059532 h 6858000"/>
              <a:gd name="connsiteX154" fmla="*/ 1997014 w 7467600"/>
              <a:gd name="connsiteY154" fmla="*/ 4698007 h 6858000"/>
              <a:gd name="connsiteX155" fmla="*/ 2305292 w 7467600"/>
              <a:gd name="connsiteY155" fmla="*/ 4219492 h 6858000"/>
              <a:gd name="connsiteX156" fmla="*/ 3360922 w 7467600"/>
              <a:gd name="connsiteY156" fmla="*/ 4529373 h 6858000"/>
              <a:gd name="connsiteX157" fmla="*/ 3492420 w 7467600"/>
              <a:gd name="connsiteY157" fmla="*/ 4510145 h 6858000"/>
              <a:gd name="connsiteX158" fmla="*/ 3364086 w 7467600"/>
              <a:gd name="connsiteY158" fmla="*/ 4480340 h 6858000"/>
              <a:gd name="connsiteX159" fmla="*/ 3225818 w 7467600"/>
              <a:gd name="connsiteY159" fmla="*/ 4411822 h 6858000"/>
              <a:gd name="connsiteX160" fmla="*/ 3129696 w 7467600"/>
              <a:gd name="connsiteY160" fmla="*/ 4360704 h 6858000"/>
              <a:gd name="connsiteX161" fmla="*/ 2814545 w 7467600"/>
              <a:gd name="connsiteY161" fmla="*/ 4282955 h 6858000"/>
              <a:gd name="connsiteX162" fmla="*/ 2305292 w 7467600"/>
              <a:gd name="connsiteY162" fmla="*/ 4219492 h 6858000"/>
              <a:gd name="connsiteX163" fmla="*/ 2626982 w 7467600"/>
              <a:gd name="connsiteY163" fmla="*/ 4206450 h 6858000"/>
              <a:gd name="connsiteX164" fmla="*/ 2490617 w 7467600"/>
              <a:gd name="connsiteY164" fmla="*/ 4206951 h 6858000"/>
              <a:gd name="connsiteX165" fmla="*/ 2819869 w 7467600"/>
              <a:gd name="connsiteY165" fmla="*/ 4252936 h 6858000"/>
              <a:gd name="connsiteX166" fmla="*/ 3143018 w 7467600"/>
              <a:gd name="connsiteY166" fmla="*/ 4332698 h 6858000"/>
              <a:gd name="connsiteX167" fmla="*/ 3241520 w 7467600"/>
              <a:gd name="connsiteY167" fmla="*/ 4385112 h 6858000"/>
              <a:gd name="connsiteX168" fmla="*/ 3374575 w 7467600"/>
              <a:gd name="connsiteY168" fmla="*/ 4451517 h 6858000"/>
              <a:gd name="connsiteX169" fmla="*/ 3505221 w 7467600"/>
              <a:gd name="connsiteY169" fmla="*/ 4480757 h 6858000"/>
              <a:gd name="connsiteX170" fmla="*/ 2626982 w 7467600"/>
              <a:gd name="connsiteY170" fmla="*/ 4206450 h 6858000"/>
              <a:gd name="connsiteX171" fmla="*/ 1310106 w 7467600"/>
              <a:gd name="connsiteY171" fmla="*/ 3943217 h 6858000"/>
              <a:gd name="connsiteX172" fmla="*/ 854994 w 7467600"/>
              <a:gd name="connsiteY172" fmla="*/ 4399136 h 6858000"/>
              <a:gd name="connsiteX173" fmla="*/ 742462 w 7467600"/>
              <a:gd name="connsiteY173" fmla="*/ 4594648 h 6858000"/>
              <a:gd name="connsiteX174" fmla="*/ 820602 w 7467600"/>
              <a:gd name="connsiteY174" fmla="*/ 4485915 h 6858000"/>
              <a:gd name="connsiteX175" fmla="*/ 878295 w 7467600"/>
              <a:gd name="connsiteY175" fmla="*/ 4403594 h 6858000"/>
              <a:gd name="connsiteX176" fmla="*/ 1240607 w 7467600"/>
              <a:gd name="connsiteY176" fmla="*/ 4010401 h 6858000"/>
              <a:gd name="connsiteX177" fmla="*/ 1310106 w 7467600"/>
              <a:gd name="connsiteY177" fmla="*/ 3943217 h 6858000"/>
              <a:gd name="connsiteX178" fmla="*/ 1423113 w 7467600"/>
              <a:gd name="connsiteY178" fmla="*/ 3874565 h 6858000"/>
              <a:gd name="connsiteX179" fmla="*/ 1260565 w 7467600"/>
              <a:gd name="connsiteY179" fmla="*/ 4031982 h 6858000"/>
              <a:gd name="connsiteX180" fmla="*/ 901900 w 7467600"/>
              <a:gd name="connsiteY180" fmla="*/ 4421236 h 6858000"/>
              <a:gd name="connsiteX181" fmla="*/ 845044 w 7467600"/>
              <a:gd name="connsiteY181" fmla="*/ 4502436 h 6858000"/>
              <a:gd name="connsiteX182" fmla="*/ 685926 w 7467600"/>
              <a:gd name="connsiteY182" fmla="*/ 4703069 h 6858000"/>
              <a:gd name="connsiteX183" fmla="*/ 684248 w 7467600"/>
              <a:gd name="connsiteY183" fmla="*/ 4706721 h 6858000"/>
              <a:gd name="connsiteX184" fmla="*/ 1423113 w 7467600"/>
              <a:gd name="connsiteY184" fmla="*/ 3874565 h 6858000"/>
              <a:gd name="connsiteX185" fmla="*/ 3316479 w 7467600"/>
              <a:gd name="connsiteY185" fmla="*/ 3872136 h 6858000"/>
              <a:gd name="connsiteX186" fmla="*/ 3546806 w 7467600"/>
              <a:gd name="connsiteY186" fmla="*/ 4356139 h 6858000"/>
              <a:gd name="connsiteX187" fmla="*/ 3364433 w 7467600"/>
              <a:gd name="connsiteY187" fmla="*/ 3953121 h 6858000"/>
              <a:gd name="connsiteX188" fmla="*/ 3316479 w 7467600"/>
              <a:gd name="connsiteY188" fmla="*/ 3872136 h 6858000"/>
              <a:gd name="connsiteX189" fmla="*/ 3291335 w 7467600"/>
              <a:gd name="connsiteY189" fmla="*/ 3767420 h 6858000"/>
              <a:gd name="connsiteX190" fmla="*/ 3390805 w 7467600"/>
              <a:gd name="connsiteY190" fmla="*/ 3937163 h 6858000"/>
              <a:gd name="connsiteX191" fmla="*/ 3579062 w 7467600"/>
              <a:gd name="connsiteY191" fmla="*/ 4359040 h 6858000"/>
              <a:gd name="connsiteX192" fmla="*/ 3467355 w 7467600"/>
              <a:gd name="connsiteY192" fmla="*/ 3988130 h 6858000"/>
              <a:gd name="connsiteX193" fmla="*/ 3310753 w 7467600"/>
              <a:gd name="connsiteY193" fmla="*/ 3787140 h 6858000"/>
              <a:gd name="connsiteX194" fmla="*/ 3291335 w 7467600"/>
              <a:gd name="connsiteY194" fmla="*/ 3767420 h 6858000"/>
              <a:gd name="connsiteX195" fmla="*/ 1635889 w 7467600"/>
              <a:gd name="connsiteY195" fmla="*/ 3709494 h 6858000"/>
              <a:gd name="connsiteX196" fmla="*/ 1634800 w 7467600"/>
              <a:gd name="connsiteY196" fmla="*/ 3731111 h 6858000"/>
              <a:gd name="connsiteX197" fmla="*/ 1635889 w 7467600"/>
              <a:gd name="connsiteY197" fmla="*/ 3709494 h 6858000"/>
              <a:gd name="connsiteX198" fmla="*/ 1510397 w 7467600"/>
              <a:gd name="connsiteY198" fmla="*/ 3684705 h 6858000"/>
              <a:gd name="connsiteX199" fmla="*/ 1146550 w 7467600"/>
              <a:gd name="connsiteY199" fmla="*/ 3802012 h 6858000"/>
              <a:gd name="connsiteX200" fmla="*/ 698834 w 7467600"/>
              <a:gd name="connsiteY200" fmla="*/ 3952272 h 6858000"/>
              <a:gd name="connsiteX201" fmla="*/ 34256 w 7467600"/>
              <a:gd name="connsiteY201" fmla="*/ 4347603 h 6858000"/>
              <a:gd name="connsiteX202" fmla="*/ 527241 w 7467600"/>
              <a:gd name="connsiteY202" fmla="*/ 4065078 h 6858000"/>
              <a:gd name="connsiteX203" fmla="*/ 1510397 w 7467600"/>
              <a:gd name="connsiteY203" fmla="*/ 3684705 h 6858000"/>
              <a:gd name="connsiteX204" fmla="*/ 1313114 w 7467600"/>
              <a:gd name="connsiteY204" fmla="*/ 3655216 h 6858000"/>
              <a:gd name="connsiteX205" fmla="*/ 1109304 w 7467600"/>
              <a:gd name="connsiteY205" fmla="*/ 3669030 h 6858000"/>
              <a:gd name="connsiteX206" fmla="*/ 8129 w 7467600"/>
              <a:gd name="connsiteY206" fmla="*/ 4330519 h 6858000"/>
              <a:gd name="connsiteX207" fmla="*/ 687572 w 7467600"/>
              <a:gd name="connsiteY207" fmla="*/ 3925629 h 6858000"/>
              <a:gd name="connsiteX208" fmla="*/ 1138365 w 7467600"/>
              <a:gd name="connsiteY208" fmla="*/ 3774515 h 6858000"/>
              <a:gd name="connsiteX209" fmla="*/ 1505579 w 7467600"/>
              <a:gd name="connsiteY209" fmla="*/ 3655526 h 6858000"/>
              <a:gd name="connsiteX210" fmla="*/ 1313114 w 7467600"/>
              <a:gd name="connsiteY210" fmla="*/ 3655216 h 6858000"/>
              <a:gd name="connsiteX211" fmla="*/ 3655073 w 7467600"/>
              <a:gd name="connsiteY211" fmla="*/ 3650884 h 6858000"/>
              <a:gd name="connsiteX212" fmla="*/ 3989938 w 7467600"/>
              <a:gd name="connsiteY212" fmla="*/ 3991685 h 6858000"/>
              <a:gd name="connsiteX213" fmla="*/ 4393907 w 7467600"/>
              <a:gd name="connsiteY213" fmla="*/ 4261258 h 6858000"/>
              <a:gd name="connsiteX214" fmla="*/ 4648051 w 7467600"/>
              <a:gd name="connsiteY214" fmla="*/ 4374051 h 6858000"/>
              <a:gd name="connsiteX215" fmla="*/ 4383389 w 7467600"/>
              <a:gd name="connsiteY215" fmla="*/ 4184369 h 6858000"/>
              <a:gd name="connsiteX216" fmla="*/ 4165508 w 7467600"/>
              <a:gd name="connsiteY216" fmla="*/ 4035196 h 6858000"/>
              <a:gd name="connsiteX217" fmla="*/ 4068162 w 7467600"/>
              <a:gd name="connsiteY217" fmla="*/ 3953394 h 6858000"/>
              <a:gd name="connsiteX218" fmla="*/ 3981416 w 7467600"/>
              <a:gd name="connsiteY218" fmla="*/ 3880482 h 6858000"/>
              <a:gd name="connsiteX219" fmla="*/ 3800147 w 7467600"/>
              <a:gd name="connsiteY219" fmla="*/ 3749872 h 6858000"/>
              <a:gd name="connsiteX220" fmla="*/ 3655073 w 7467600"/>
              <a:gd name="connsiteY220" fmla="*/ 3650884 h 6858000"/>
              <a:gd name="connsiteX221" fmla="*/ 3670252 w 7467600"/>
              <a:gd name="connsiteY221" fmla="*/ 3622798 h 6858000"/>
              <a:gd name="connsiteX222" fmla="*/ 3817258 w 7467600"/>
              <a:gd name="connsiteY222" fmla="*/ 3723577 h 6858000"/>
              <a:gd name="connsiteX223" fmla="*/ 4000461 w 7467600"/>
              <a:gd name="connsiteY223" fmla="*/ 3855966 h 6858000"/>
              <a:gd name="connsiteX224" fmla="*/ 4088180 w 7467600"/>
              <a:gd name="connsiteY224" fmla="*/ 3929774 h 6858000"/>
              <a:gd name="connsiteX225" fmla="*/ 4184555 w 7467600"/>
              <a:gd name="connsiteY225" fmla="*/ 4010683 h 6858000"/>
              <a:gd name="connsiteX226" fmla="*/ 4399563 w 7467600"/>
              <a:gd name="connsiteY226" fmla="*/ 4158106 h 6858000"/>
              <a:gd name="connsiteX227" fmla="*/ 4684469 w 7467600"/>
              <a:gd name="connsiteY227" fmla="*/ 4364680 h 6858000"/>
              <a:gd name="connsiteX228" fmla="*/ 4690271 w 7467600"/>
              <a:gd name="connsiteY228" fmla="*/ 4370034 h 6858000"/>
              <a:gd name="connsiteX229" fmla="*/ 4136093 w 7467600"/>
              <a:gd name="connsiteY229" fmla="*/ 3858466 h 6858000"/>
              <a:gd name="connsiteX230" fmla="*/ 3670252 w 7467600"/>
              <a:gd name="connsiteY230" fmla="*/ 3622798 h 6858000"/>
              <a:gd name="connsiteX231" fmla="*/ 4440129 w 7467600"/>
              <a:gd name="connsiteY231" fmla="*/ 3448571 h 6858000"/>
              <a:gd name="connsiteX232" fmla="*/ 4856525 w 7467600"/>
              <a:gd name="connsiteY232" fmla="*/ 3915351 h 6858000"/>
              <a:gd name="connsiteX233" fmla="*/ 5059055 w 7467600"/>
              <a:gd name="connsiteY233" fmla="*/ 4108918 h 6858000"/>
              <a:gd name="connsiteX234" fmla="*/ 5290070 w 7467600"/>
              <a:gd name="connsiteY234" fmla="*/ 4263619 h 6858000"/>
              <a:gd name="connsiteX235" fmla="*/ 4834991 w 7467600"/>
              <a:gd name="connsiteY235" fmla="*/ 3830985 h 6858000"/>
              <a:gd name="connsiteX236" fmla="*/ 4440129 w 7467600"/>
              <a:gd name="connsiteY236" fmla="*/ 3448571 h 6858000"/>
              <a:gd name="connsiteX237" fmla="*/ 4441737 w 7467600"/>
              <a:gd name="connsiteY237" fmla="*/ 3399734 h 6858000"/>
              <a:gd name="connsiteX238" fmla="*/ 4431236 w 7467600"/>
              <a:gd name="connsiteY238" fmla="*/ 3400954 h 6858000"/>
              <a:gd name="connsiteX239" fmla="*/ 4557150 w 7467600"/>
              <a:gd name="connsiteY239" fmla="*/ 3510023 h 6858000"/>
              <a:gd name="connsiteX240" fmla="*/ 4856936 w 7467600"/>
              <a:gd name="connsiteY240" fmla="*/ 3809146 h 6858000"/>
              <a:gd name="connsiteX241" fmla="*/ 5111996 w 7467600"/>
              <a:gd name="connsiteY241" fmla="*/ 4065759 h 6858000"/>
              <a:gd name="connsiteX242" fmla="*/ 5388878 w 7467600"/>
              <a:gd name="connsiteY242" fmla="*/ 4300185 h 6858000"/>
              <a:gd name="connsiteX243" fmla="*/ 5425556 w 7467600"/>
              <a:gd name="connsiteY243" fmla="*/ 4308967 h 6858000"/>
              <a:gd name="connsiteX244" fmla="*/ 4943646 w 7467600"/>
              <a:gd name="connsiteY244" fmla="*/ 3822916 h 6858000"/>
              <a:gd name="connsiteX245" fmla="*/ 4594837 w 7467600"/>
              <a:gd name="connsiteY245" fmla="*/ 3532274 h 6858000"/>
              <a:gd name="connsiteX246" fmla="*/ 4441737 w 7467600"/>
              <a:gd name="connsiteY246" fmla="*/ 3399734 h 6858000"/>
              <a:gd name="connsiteX247" fmla="*/ 5425834 w 7467600"/>
              <a:gd name="connsiteY247" fmla="*/ 3162785 h 6858000"/>
              <a:gd name="connsiteX248" fmla="*/ 5401644 w 7467600"/>
              <a:gd name="connsiteY248" fmla="*/ 3617847 h 6858000"/>
              <a:gd name="connsiteX249" fmla="*/ 5467256 w 7467600"/>
              <a:gd name="connsiteY249" fmla="*/ 4175494 h 6858000"/>
              <a:gd name="connsiteX250" fmla="*/ 5448069 w 7467600"/>
              <a:gd name="connsiteY250" fmla="*/ 3567554 h 6858000"/>
              <a:gd name="connsiteX251" fmla="*/ 5425834 w 7467600"/>
              <a:gd name="connsiteY251" fmla="*/ 3162785 h 6858000"/>
              <a:gd name="connsiteX252" fmla="*/ 1318687 w 7467600"/>
              <a:gd name="connsiteY252" fmla="*/ 3113840 h 6858000"/>
              <a:gd name="connsiteX253" fmla="*/ 1066793 w 7467600"/>
              <a:gd name="connsiteY253" fmla="*/ 3212171 h 6858000"/>
              <a:gd name="connsiteX254" fmla="*/ 993319 w 7467600"/>
              <a:gd name="connsiteY254" fmla="*/ 3247648 h 6858000"/>
              <a:gd name="connsiteX255" fmla="*/ 853081 w 7467600"/>
              <a:gd name="connsiteY255" fmla="*/ 3312410 h 6858000"/>
              <a:gd name="connsiteX256" fmla="*/ 805957 w 7467600"/>
              <a:gd name="connsiteY256" fmla="*/ 3330443 h 6858000"/>
              <a:gd name="connsiteX257" fmla="*/ 1318687 w 7467600"/>
              <a:gd name="connsiteY257" fmla="*/ 3113840 h 6858000"/>
              <a:gd name="connsiteX258" fmla="*/ 5453702 w 7467600"/>
              <a:gd name="connsiteY258" fmla="*/ 3090882 h 6858000"/>
              <a:gd name="connsiteX259" fmla="*/ 5480135 w 7467600"/>
              <a:gd name="connsiteY259" fmla="*/ 3565802 h 6858000"/>
              <a:gd name="connsiteX260" fmla="*/ 5499023 w 7467600"/>
              <a:gd name="connsiteY260" fmla="*/ 4166310 h 6858000"/>
              <a:gd name="connsiteX261" fmla="*/ 5547022 w 7467600"/>
              <a:gd name="connsiteY261" fmla="*/ 3607838 h 6858000"/>
              <a:gd name="connsiteX262" fmla="*/ 5515964 w 7467600"/>
              <a:gd name="connsiteY262" fmla="*/ 3378541 h 6858000"/>
              <a:gd name="connsiteX263" fmla="*/ 5453702 w 7467600"/>
              <a:gd name="connsiteY263" fmla="*/ 3090882 h 6858000"/>
              <a:gd name="connsiteX264" fmla="*/ 1238695 w 7467600"/>
              <a:gd name="connsiteY264" fmla="*/ 3076820 h 6858000"/>
              <a:gd name="connsiteX265" fmla="*/ 716371 w 7467600"/>
              <a:gd name="connsiteY265" fmla="*/ 3293249 h 6858000"/>
              <a:gd name="connsiteX266" fmla="*/ 579522 w 7467600"/>
              <a:gd name="connsiteY266" fmla="*/ 3371759 h 6858000"/>
              <a:gd name="connsiteX267" fmla="*/ 600288 w 7467600"/>
              <a:gd name="connsiteY267" fmla="*/ 3365555 h 6858000"/>
              <a:gd name="connsiteX268" fmla="*/ 840692 w 7467600"/>
              <a:gd name="connsiteY268" fmla="*/ 3284921 h 6858000"/>
              <a:gd name="connsiteX269" fmla="*/ 979248 w 7467600"/>
              <a:gd name="connsiteY269" fmla="*/ 3221003 h 6858000"/>
              <a:gd name="connsiteX270" fmla="*/ 1053282 w 7467600"/>
              <a:gd name="connsiteY270" fmla="*/ 3185247 h 6858000"/>
              <a:gd name="connsiteX271" fmla="*/ 1320603 w 7467600"/>
              <a:gd name="connsiteY271" fmla="*/ 3081281 h 6858000"/>
              <a:gd name="connsiteX272" fmla="*/ 1238695 w 7467600"/>
              <a:gd name="connsiteY272" fmla="*/ 3076820 h 6858000"/>
              <a:gd name="connsiteX273" fmla="*/ 5425627 w 7467600"/>
              <a:gd name="connsiteY273" fmla="*/ 2954192 h 6858000"/>
              <a:gd name="connsiteX274" fmla="*/ 5470770 w 7467600"/>
              <a:gd name="connsiteY274" fmla="*/ 3005435 h 6858000"/>
              <a:gd name="connsiteX275" fmla="*/ 5519779 w 7467600"/>
              <a:gd name="connsiteY275" fmla="*/ 4359223 h 6858000"/>
              <a:gd name="connsiteX276" fmla="*/ 5520293 w 7467600"/>
              <a:gd name="connsiteY276" fmla="*/ 4360602 h 6858000"/>
              <a:gd name="connsiteX277" fmla="*/ 5767221 w 7467600"/>
              <a:gd name="connsiteY277" fmla="*/ 4665564 h 6858000"/>
              <a:gd name="connsiteX278" fmla="*/ 6937169 w 7467600"/>
              <a:gd name="connsiteY278" fmla="*/ 4815941 h 6858000"/>
              <a:gd name="connsiteX279" fmla="*/ 6953922 w 7467600"/>
              <a:gd name="connsiteY279" fmla="*/ 4890068 h 6858000"/>
              <a:gd name="connsiteX280" fmla="*/ 6071359 w 7467600"/>
              <a:gd name="connsiteY280" fmla="*/ 4770770 h 6858000"/>
              <a:gd name="connsiteX281" fmla="*/ 6038839 w 7467600"/>
              <a:gd name="connsiteY281" fmla="*/ 4764474 h 6858000"/>
              <a:gd name="connsiteX282" fmla="*/ 6038706 w 7467600"/>
              <a:gd name="connsiteY282" fmla="*/ 4763847 h 6858000"/>
              <a:gd name="connsiteX283" fmla="*/ 6037784 w 7467600"/>
              <a:gd name="connsiteY283" fmla="*/ 4764270 h 6858000"/>
              <a:gd name="connsiteX284" fmla="*/ 6038839 w 7467600"/>
              <a:gd name="connsiteY284" fmla="*/ 4764474 h 6858000"/>
              <a:gd name="connsiteX285" fmla="*/ 6040338 w 7467600"/>
              <a:gd name="connsiteY285" fmla="*/ 4771418 h 6858000"/>
              <a:gd name="connsiteX286" fmla="*/ 6024488 w 7467600"/>
              <a:gd name="connsiteY286" fmla="*/ 4809903 h 6858000"/>
              <a:gd name="connsiteX287" fmla="*/ 5599771 w 7467600"/>
              <a:gd name="connsiteY287" fmla="*/ 5509652 h 6858000"/>
              <a:gd name="connsiteX288" fmla="*/ 5548843 w 7467600"/>
              <a:gd name="connsiteY288" fmla="*/ 5563845 h 6858000"/>
              <a:gd name="connsiteX289" fmla="*/ 5940952 w 7467600"/>
              <a:gd name="connsiteY289" fmla="*/ 6250028 h 6858000"/>
              <a:gd name="connsiteX290" fmla="*/ 6043441 w 7467600"/>
              <a:gd name="connsiteY290" fmla="*/ 6665847 h 6858000"/>
              <a:gd name="connsiteX291" fmla="*/ 6093432 w 7467600"/>
              <a:gd name="connsiteY291" fmla="*/ 6858000 h 6858000"/>
              <a:gd name="connsiteX292" fmla="*/ 6034344 w 7467600"/>
              <a:gd name="connsiteY292" fmla="*/ 6858000 h 6858000"/>
              <a:gd name="connsiteX293" fmla="*/ 6026679 w 7467600"/>
              <a:gd name="connsiteY293" fmla="*/ 6836959 h 6858000"/>
              <a:gd name="connsiteX294" fmla="*/ 5800441 w 7467600"/>
              <a:gd name="connsiteY294" fmla="*/ 6335286 h 6858000"/>
              <a:gd name="connsiteX295" fmla="*/ 5526562 w 7467600"/>
              <a:gd name="connsiteY295" fmla="*/ 5705388 h 6858000"/>
              <a:gd name="connsiteX296" fmla="*/ 5519640 w 7467600"/>
              <a:gd name="connsiteY296" fmla="*/ 5683774 h 6858000"/>
              <a:gd name="connsiteX297" fmla="*/ 5844559 w 7467600"/>
              <a:gd name="connsiteY297" fmla="*/ 6553349 h 6858000"/>
              <a:gd name="connsiteX298" fmla="*/ 5975994 w 7467600"/>
              <a:gd name="connsiteY298" fmla="*/ 6858000 h 6858000"/>
              <a:gd name="connsiteX299" fmla="*/ 5898547 w 7467600"/>
              <a:gd name="connsiteY299" fmla="*/ 6858000 h 6858000"/>
              <a:gd name="connsiteX300" fmla="*/ 5682041 w 7467600"/>
              <a:gd name="connsiteY300" fmla="*/ 6355860 h 6858000"/>
              <a:gd name="connsiteX301" fmla="*/ 5461758 w 7467600"/>
              <a:gd name="connsiteY301" fmla="*/ 5820220 h 6858000"/>
              <a:gd name="connsiteX302" fmla="*/ 5237282 w 7467600"/>
              <a:gd name="connsiteY302" fmla="*/ 6579086 h 6858000"/>
              <a:gd name="connsiteX303" fmla="*/ 5115009 w 7467600"/>
              <a:gd name="connsiteY303" fmla="*/ 6858000 h 6858000"/>
              <a:gd name="connsiteX304" fmla="*/ 5028074 w 7467600"/>
              <a:gd name="connsiteY304" fmla="*/ 6858000 h 6858000"/>
              <a:gd name="connsiteX305" fmla="*/ 5079508 w 7467600"/>
              <a:gd name="connsiteY305" fmla="*/ 6749074 h 6858000"/>
              <a:gd name="connsiteX306" fmla="*/ 5371846 w 7467600"/>
              <a:gd name="connsiteY306" fmla="*/ 5924413 h 6858000"/>
              <a:gd name="connsiteX307" fmla="*/ 5270512 w 7467600"/>
              <a:gd name="connsiteY307" fmla="*/ 6138975 h 6858000"/>
              <a:gd name="connsiteX308" fmla="*/ 5062409 w 7467600"/>
              <a:gd name="connsiteY308" fmla="*/ 6653544 h 6858000"/>
              <a:gd name="connsiteX309" fmla="*/ 5036628 w 7467600"/>
              <a:gd name="connsiteY309" fmla="*/ 6754247 h 6858000"/>
              <a:gd name="connsiteX310" fmla="*/ 5009112 w 7467600"/>
              <a:gd name="connsiteY310" fmla="*/ 6858000 h 6858000"/>
              <a:gd name="connsiteX311" fmla="*/ 4976679 w 7467600"/>
              <a:gd name="connsiteY311" fmla="*/ 6858000 h 6858000"/>
              <a:gd name="connsiteX312" fmla="*/ 5006537 w 7467600"/>
              <a:gd name="connsiteY312" fmla="*/ 6747068 h 6858000"/>
              <a:gd name="connsiteX313" fmla="*/ 5032723 w 7467600"/>
              <a:gd name="connsiteY313" fmla="*/ 6644957 h 6858000"/>
              <a:gd name="connsiteX314" fmla="*/ 5242949 w 7467600"/>
              <a:gd name="connsiteY314" fmla="*/ 6125175 h 6858000"/>
              <a:gd name="connsiteX315" fmla="*/ 5286321 w 7467600"/>
              <a:gd name="connsiteY315" fmla="*/ 6033555 h 6858000"/>
              <a:gd name="connsiteX316" fmla="*/ 5008210 w 7467600"/>
              <a:gd name="connsiteY316" fmla="*/ 6649194 h 6858000"/>
              <a:gd name="connsiteX317" fmla="*/ 4986321 w 7467600"/>
              <a:gd name="connsiteY317" fmla="*/ 6765687 h 6858000"/>
              <a:gd name="connsiteX318" fmla="*/ 4973474 w 7467600"/>
              <a:gd name="connsiteY318" fmla="*/ 6858000 h 6858000"/>
              <a:gd name="connsiteX319" fmla="*/ 4907178 w 7467600"/>
              <a:gd name="connsiteY319" fmla="*/ 6858000 h 6858000"/>
              <a:gd name="connsiteX320" fmla="*/ 4910810 w 7467600"/>
              <a:gd name="connsiteY320" fmla="*/ 6829660 h 6858000"/>
              <a:gd name="connsiteX321" fmla="*/ 4987461 w 7467600"/>
              <a:gd name="connsiteY321" fmla="*/ 6432994 h 6858000"/>
              <a:gd name="connsiteX322" fmla="*/ 5179262 w 7467600"/>
              <a:gd name="connsiteY322" fmla="*/ 6035044 h 6858000"/>
              <a:gd name="connsiteX323" fmla="*/ 4689678 w 7467600"/>
              <a:gd name="connsiteY323" fmla="*/ 6440241 h 6858000"/>
              <a:gd name="connsiteX324" fmla="*/ 4477543 w 7467600"/>
              <a:gd name="connsiteY324" fmla="*/ 6674836 h 6858000"/>
              <a:gd name="connsiteX325" fmla="*/ 4329957 w 7467600"/>
              <a:gd name="connsiteY325" fmla="*/ 6858000 h 6858000"/>
              <a:gd name="connsiteX326" fmla="*/ 4218595 w 7467600"/>
              <a:gd name="connsiteY326" fmla="*/ 6858000 h 6858000"/>
              <a:gd name="connsiteX327" fmla="*/ 4368888 w 7467600"/>
              <a:gd name="connsiteY327" fmla="*/ 6668412 h 6858000"/>
              <a:gd name="connsiteX328" fmla="*/ 4563091 w 7467600"/>
              <a:gd name="connsiteY328" fmla="*/ 6442508 h 6858000"/>
              <a:gd name="connsiteX329" fmla="*/ 5387324 w 7467600"/>
              <a:gd name="connsiteY329" fmla="*/ 5705830 h 6858000"/>
              <a:gd name="connsiteX330" fmla="*/ 5073620 w 7467600"/>
              <a:gd name="connsiteY330" fmla="*/ 5955437 h 6858000"/>
              <a:gd name="connsiteX331" fmla="*/ 4689789 w 7467600"/>
              <a:gd name="connsiteY331" fmla="*/ 6268382 h 6858000"/>
              <a:gd name="connsiteX332" fmla="*/ 4418722 w 7467600"/>
              <a:gd name="connsiteY332" fmla="*/ 6570886 h 6858000"/>
              <a:gd name="connsiteX333" fmla="*/ 4214944 w 7467600"/>
              <a:gd name="connsiteY333" fmla="*/ 6858000 h 6858000"/>
              <a:gd name="connsiteX334" fmla="*/ 4177898 w 7467600"/>
              <a:gd name="connsiteY334" fmla="*/ 6858000 h 6858000"/>
              <a:gd name="connsiteX335" fmla="*/ 4391597 w 7467600"/>
              <a:gd name="connsiteY335" fmla="*/ 6556370 h 6858000"/>
              <a:gd name="connsiteX336" fmla="*/ 4668889 w 7467600"/>
              <a:gd name="connsiteY336" fmla="*/ 6246399 h 6858000"/>
              <a:gd name="connsiteX337" fmla="*/ 5055427 w 7467600"/>
              <a:gd name="connsiteY337" fmla="*/ 5931476 h 6858000"/>
              <a:gd name="connsiteX338" fmla="*/ 5371814 w 7467600"/>
              <a:gd name="connsiteY338" fmla="*/ 5678975 h 6858000"/>
              <a:gd name="connsiteX339" fmla="*/ 4987918 w 7467600"/>
              <a:gd name="connsiteY339" fmla="*/ 5838701 h 6858000"/>
              <a:gd name="connsiteX340" fmla="*/ 4317146 w 7467600"/>
              <a:gd name="connsiteY340" fmla="*/ 6587716 h 6858000"/>
              <a:gd name="connsiteX341" fmla="*/ 4171627 w 7467600"/>
              <a:gd name="connsiteY341" fmla="*/ 6858000 h 6858000"/>
              <a:gd name="connsiteX342" fmla="*/ 4081585 w 7467600"/>
              <a:gd name="connsiteY342" fmla="*/ 6858000 h 6858000"/>
              <a:gd name="connsiteX343" fmla="*/ 4238603 w 7467600"/>
              <a:gd name="connsiteY343" fmla="*/ 6559341 h 6858000"/>
              <a:gd name="connsiteX344" fmla="*/ 4778333 w 7467600"/>
              <a:gd name="connsiteY344" fmla="*/ 5873626 h 6858000"/>
              <a:gd name="connsiteX345" fmla="*/ 5414185 w 7467600"/>
              <a:gd name="connsiteY345" fmla="*/ 5573882 h 6858000"/>
              <a:gd name="connsiteX346" fmla="*/ 5959648 w 7467600"/>
              <a:gd name="connsiteY346" fmla="*/ 4760797 h 6858000"/>
              <a:gd name="connsiteX347" fmla="*/ 5355019 w 7467600"/>
              <a:gd name="connsiteY347" fmla="*/ 4734672 h 6858000"/>
              <a:gd name="connsiteX348" fmla="*/ 5083565 w 7467600"/>
              <a:gd name="connsiteY348" fmla="*/ 5179121 h 6858000"/>
              <a:gd name="connsiteX349" fmla="*/ 4713577 w 7467600"/>
              <a:gd name="connsiteY349" fmla="*/ 5616803 h 6858000"/>
              <a:gd name="connsiteX350" fmla="*/ 3989559 w 7467600"/>
              <a:gd name="connsiteY350" fmla="*/ 6145945 h 6858000"/>
              <a:gd name="connsiteX351" fmla="*/ 3939824 w 7467600"/>
              <a:gd name="connsiteY351" fmla="*/ 6066900 h 6858000"/>
              <a:gd name="connsiteX352" fmla="*/ 4584537 w 7467600"/>
              <a:gd name="connsiteY352" fmla="*/ 5324826 h 6858000"/>
              <a:gd name="connsiteX353" fmla="*/ 5037105 w 7467600"/>
              <a:gd name="connsiteY353" fmla="*/ 5088765 h 6858000"/>
              <a:gd name="connsiteX354" fmla="*/ 5039930 w 7467600"/>
              <a:gd name="connsiteY354" fmla="*/ 5089585 h 6858000"/>
              <a:gd name="connsiteX355" fmla="*/ 5263764 w 7467600"/>
              <a:gd name="connsiteY355" fmla="*/ 4735525 h 6858000"/>
              <a:gd name="connsiteX356" fmla="*/ 4086300 w 7467600"/>
              <a:gd name="connsiteY356" fmla="*/ 4884599 h 6858000"/>
              <a:gd name="connsiteX357" fmla="*/ 4085485 w 7467600"/>
              <a:gd name="connsiteY357" fmla="*/ 4899070 h 6858000"/>
              <a:gd name="connsiteX358" fmla="*/ 3871915 w 7467600"/>
              <a:gd name="connsiteY358" fmla="*/ 5253645 h 6858000"/>
              <a:gd name="connsiteX359" fmla="*/ 3799374 w 7467600"/>
              <a:gd name="connsiteY359" fmla="*/ 5466127 h 6858000"/>
              <a:gd name="connsiteX360" fmla="*/ 3498850 w 7467600"/>
              <a:gd name="connsiteY360" fmla="*/ 6661888 h 6858000"/>
              <a:gd name="connsiteX361" fmla="*/ 3399216 w 7467600"/>
              <a:gd name="connsiteY361" fmla="*/ 6858000 h 6858000"/>
              <a:gd name="connsiteX362" fmla="*/ 3303688 w 7467600"/>
              <a:gd name="connsiteY362" fmla="*/ 6858000 h 6858000"/>
              <a:gd name="connsiteX363" fmla="*/ 3391774 w 7467600"/>
              <a:gd name="connsiteY363" fmla="*/ 6697181 h 6858000"/>
              <a:gd name="connsiteX364" fmla="*/ 3735540 w 7467600"/>
              <a:gd name="connsiteY364" fmla="*/ 5546923 h 6858000"/>
              <a:gd name="connsiteX365" fmla="*/ 3729438 w 7467600"/>
              <a:gd name="connsiteY365" fmla="*/ 5569058 h 6858000"/>
              <a:gd name="connsiteX366" fmla="*/ 3707782 w 7467600"/>
              <a:gd name="connsiteY366" fmla="*/ 5644908 h 6858000"/>
              <a:gd name="connsiteX367" fmla="*/ 3583827 w 7467600"/>
              <a:gd name="connsiteY367" fmla="*/ 6039215 h 6858000"/>
              <a:gd name="connsiteX368" fmla="*/ 3547861 w 7467600"/>
              <a:gd name="connsiteY368" fmla="*/ 6129609 h 6858000"/>
              <a:gd name="connsiteX369" fmla="*/ 3490905 w 7467600"/>
              <a:gd name="connsiteY369" fmla="*/ 6277660 h 6858000"/>
              <a:gd name="connsiteX370" fmla="*/ 3455859 w 7467600"/>
              <a:gd name="connsiteY370" fmla="*/ 6391301 h 6858000"/>
              <a:gd name="connsiteX371" fmla="*/ 3429112 w 7467600"/>
              <a:gd name="connsiteY371" fmla="*/ 6479469 h 6858000"/>
              <a:gd name="connsiteX372" fmla="*/ 3304862 w 7467600"/>
              <a:gd name="connsiteY372" fmla="*/ 6796476 h 6858000"/>
              <a:gd name="connsiteX373" fmla="*/ 3276071 w 7467600"/>
              <a:gd name="connsiteY373" fmla="*/ 6858000 h 6858000"/>
              <a:gd name="connsiteX374" fmla="*/ 3240805 w 7467600"/>
              <a:gd name="connsiteY374" fmla="*/ 6858000 h 6858000"/>
              <a:gd name="connsiteX375" fmla="*/ 3275917 w 7467600"/>
              <a:gd name="connsiteY375" fmla="*/ 6783192 h 6858000"/>
              <a:gd name="connsiteX376" fmla="*/ 3399358 w 7467600"/>
              <a:gd name="connsiteY376" fmla="*/ 6469011 h 6858000"/>
              <a:gd name="connsiteX377" fmla="*/ 3425650 w 7467600"/>
              <a:gd name="connsiteY377" fmla="*/ 6381333 h 6858000"/>
              <a:gd name="connsiteX378" fmla="*/ 3460661 w 7467600"/>
              <a:gd name="connsiteY378" fmla="*/ 6266763 h 6858000"/>
              <a:gd name="connsiteX379" fmla="*/ 3518021 w 7467600"/>
              <a:gd name="connsiteY379" fmla="*/ 6117298 h 6858000"/>
              <a:gd name="connsiteX380" fmla="*/ 3554035 w 7467600"/>
              <a:gd name="connsiteY380" fmla="*/ 6027832 h 6858000"/>
              <a:gd name="connsiteX381" fmla="*/ 3677174 w 7467600"/>
              <a:gd name="connsiteY381" fmla="*/ 5636351 h 6858000"/>
              <a:gd name="connsiteX382" fmla="*/ 3698819 w 7467600"/>
              <a:gd name="connsiteY382" fmla="*/ 5560503 h 6858000"/>
              <a:gd name="connsiteX383" fmla="*/ 3702094 w 7467600"/>
              <a:gd name="connsiteY383" fmla="*/ 5549194 h 6858000"/>
              <a:gd name="connsiteX384" fmla="*/ 3398355 w 7467600"/>
              <a:gd name="connsiteY384" fmla="*/ 6094603 h 6858000"/>
              <a:gd name="connsiteX385" fmla="*/ 3193941 w 7467600"/>
              <a:gd name="connsiteY385" fmla="*/ 6798775 h 6858000"/>
              <a:gd name="connsiteX386" fmla="*/ 3184140 w 7467600"/>
              <a:gd name="connsiteY386" fmla="*/ 6858000 h 6858000"/>
              <a:gd name="connsiteX387" fmla="*/ 3099978 w 7467600"/>
              <a:gd name="connsiteY387" fmla="*/ 6858000 h 6858000"/>
              <a:gd name="connsiteX388" fmla="*/ 3101556 w 7467600"/>
              <a:gd name="connsiteY388" fmla="*/ 6843337 h 6858000"/>
              <a:gd name="connsiteX389" fmla="*/ 3370162 w 7467600"/>
              <a:gd name="connsiteY389" fmla="*/ 5785550 h 6858000"/>
              <a:gd name="connsiteX390" fmla="*/ 3746477 w 7467600"/>
              <a:gd name="connsiteY390" fmla="*/ 5377889 h 6858000"/>
              <a:gd name="connsiteX391" fmla="*/ 3863399 w 7467600"/>
              <a:gd name="connsiteY391" fmla="*/ 5087257 h 6858000"/>
              <a:gd name="connsiteX392" fmla="*/ 3968712 w 7467600"/>
              <a:gd name="connsiteY392" fmla="*/ 4913989 h 6858000"/>
              <a:gd name="connsiteX393" fmla="*/ 2792390 w 7467600"/>
              <a:gd name="connsiteY393" fmla="*/ 5382974 h 6858000"/>
              <a:gd name="connsiteX394" fmla="*/ 2714982 w 7467600"/>
              <a:gd name="connsiteY394" fmla="*/ 5427051 h 6858000"/>
              <a:gd name="connsiteX395" fmla="*/ 2813361 w 7467600"/>
              <a:gd name="connsiteY395" fmla="*/ 6023912 h 6858000"/>
              <a:gd name="connsiteX396" fmla="*/ 2688430 w 7467600"/>
              <a:gd name="connsiteY396" fmla="*/ 6801564 h 6858000"/>
              <a:gd name="connsiteX397" fmla="*/ 2629626 w 7467600"/>
              <a:gd name="connsiteY397" fmla="*/ 6763394 h 6858000"/>
              <a:gd name="connsiteX398" fmla="*/ 2565328 w 7467600"/>
              <a:gd name="connsiteY398" fmla="*/ 5516399 h 6858000"/>
              <a:gd name="connsiteX399" fmla="*/ 1922999 w 7467600"/>
              <a:gd name="connsiteY399" fmla="*/ 5980343 h 6858000"/>
              <a:gd name="connsiteX400" fmla="*/ 1950261 w 7467600"/>
              <a:gd name="connsiteY400" fmla="*/ 6405858 h 6858000"/>
              <a:gd name="connsiteX401" fmla="*/ 2365554 w 7467600"/>
              <a:gd name="connsiteY401" fmla="*/ 6759107 h 6858000"/>
              <a:gd name="connsiteX402" fmla="*/ 2424142 w 7467600"/>
              <a:gd name="connsiteY402" fmla="*/ 6858000 h 6858000"/>
              <a:gd name="connsiteX403" fmla="*/ 2395994 w 7467600"/>
              <a:gd name="connsiteY403" fmla="*/ 6858000 h 6858000"/>
              <a:gd name="connsiteX404" fmla="*/ 2392863 w 7467600"/>
              <a:gd name="connsiteY404" fmla="*/ 6852964 h 6858000"/>
              <a:gd name="connsiteX405" fmla="*/ 2017589 w 7467600"/>
              <a:gd name="connsiteY405" fmla="*/ 6493982 h 6858000"/>
              <a:gd name="connsiteX406" fmla="*/ 2147336 w 7467600"/>
              <a:gd name="connsiteY406" fmla="*/ 6594052 h 6858000"/>
              <a:gd name="connsiteX407" fmla="*/ 2207047 w 7467600"/>
              <a:gd name="connsiteY407" fmla="*/ 6654540 h 6858000"/>
              <a:gd name="connsiteX408" fmla="*/ 2299106 w 7467600"/>
              <a:gd name="connsiteY408" fmla="*/ 6778931 h 6858000"/>
              <a:gd name="connsiteX409" fmla="*/ 2314430 w 7467600"/>
              <a:gd name="connsiteY409" fmla="*/ 6801144 h 6858000"/>
              <a:gd name="connsiteX410" fmla="*/ 2352406 w 7467600"/>
              <a:gd name="connsiteY410" fmla="*/ 6858000 h 6858000"/>
              <a:gd name="connsiteX411" fmla="*/ 2314492 w 7467600"/>
              <a:gd name="connsiteY411" fmla="*/ 6858000 h 6858000"/>
              <a:gd name="connsiteX412" fmla="*/ 2288095 w 7467600"/>
              <a:gd name="connsiteY412" fmla="*/ 6818030 h 6858000"/>
              <a:gd name="connsiteX413" fmla="*/ 2272768 w 7467600"/>
              <a:gd name="connsiteY413" fmla="*/ 6795822 h 6858000"/>
              <a:gd name="connsiteX414" fmla="*/ 2182715 w 7467600"/>
              <a:gd name="connsiteY414" fmla="*/ 6675071 h 6858000"/>
              <a:gd name="connsiteX415" fmla="*/ 2032061 w 7467600"/>
              <a:gd name="connsiteY415" fmla="*/ 6541380 h 6858000"/>
              <a:gd name="connsiteX416" fmla="*/ 2257220 w 7467600"/>
              <a:gd name="connsiteY416" fmla="*/ 6826257 h 6858000"/>
              <a:gd name="connsiteX417" fmla="*/ 2281324 w 7467600"/>
              <a:gd name="connsiteY417" fmla="*/ 6858000 h 6858000"/>
              <a:gd name="connsiteX418" fmla="*/ 2242860 w 7467600"/>
              <a:gd name="connsiteY418" fmla="*/ 6858000 h 6858000"/>
              <a:gd name="connsiteX419" fmla="*/ 2232818 w 7467600"/>
              <a:gd name="connsiteY419" fmla="*/ 6844926 h 6858000"/>
              <a:gd name="connsiteX420" fmla="*/ 1990172 w 7467600"/>
              <a:gd name="connsiteY420" fmla="*/ 6542121 h 6858000"/>
              <a:gd name="connsiteX421" fmla="*/ 2124090 w 7467600"/>
              <a:gd name="connsiteY421" fmla="*/ 6761017 h 6858000"/>
              <a:gd name="connsiteX422" fmla="*/ 2200380 w 7467600"/>
              <a:gd name="connsiteY422" fmla="*/ 6858000 h 6858000"/>
              <a:gd name="connsiteX423" fmla="*/ 2147507 w 7467600"/>
              <a:gd name="connsiteY423" fmla="*/ 6858000 h 6858000"/>
              <a:gd name="connsiteX424" fmla="*/ 2070668 w 7467600"/>
              <a:gd name="connsiteY424" fmla="*/ 6761520 h 6858000"/>
              <a:gd name="connsiteX425" fmla="*/ 1975142 w 7467600"/>
              <a:gd name="connsiteY425" fmla="*/ 6585570 h 6858000"/>
              <a:gd name="connsiteX426" fmla="*/ 2050035 w 7467600"/>
              <a:gd name="connsiteY426" fmla="*/ 6813345 h 6858000"/>
              <a:gd name="connsiteX427" fmla="*/ 2063025 w 7467600"/>
              <a:gd name="connsiteY427" fmla="*/ 6858000 h 6858000"/>
              <a:gd name="connsiteX428" fmla="*/ 2021675 w 7467600"/>
              <a:gd name="connsiteY428" fmla="*/ 6858000 h 6858000"/>
              <a:gd name="connsiteX429" fmla="*/ 2019308 w 7467600"/>
              <a:gd name="connsiteY429" fmla="*/ 6847118 h 6858000"/>
              <a:gd name="connsiteX430" fmla="*/ 1938835 w 7467600"/>
              <a:gd name="connsiteY430" fmla="*/ 6551160 h 6858000"/>
              <a:gd name="connsiteX431" fmla="*/ 1953230 w 7467600"/>
              <a:gd name="connsiteY431" fmla="*/ 6759699 h 6858000"/>
              <a:gd name="connsiteX432" fmla="*/ 1956763 w 7467600"/>
              <a:gd name="connsiteY432" fmla="*/ 6778191 h 6858000"/>
              <a:gd name="connsiteX433" fmla="*/ 1967925 w 7467600"/>
              <a:gd name="connsiteY433" fmla="*/ 6858000 h 6858000"/>
              <a:gd name="connsiteX434" fmla="*/ 1936622 w 7467600"/>
              <a:gd name="connsiteY434" fmla="*/ 6858000 h 6858000"/>
              <a:gd name="connsiteX435" fmla="*/ 1926261 w 7467600"/>
              <a:gd name="connsiteY435" fmla="*/ 6784064 h 6858000"/>
              <a:gd name="connsiteX436" fmla="*/ 1922724 w 7467600"/>
              <a:gd name="connsiteY436" fmla="*/ 6765577 h 6858000"/>
              <a:gd name="connsiteX437" fmla="*/ 1904650 w 7467600"/>
              <a:gd name="connsiteY437" fmla="*/ 6639616 h 6858000"/>
              <a:gd name="connsiteX438" fmla="*/ 1885273 w 7467600"/>
              <a:gd name="connsiteY438" fmla="*/ 6858000 h 6858000"/>
              <a:gd name="connsiteX439" fmla="*/ 1854363 w 7467600"/>
              <a:gd name="connsiteY439" fmla="*/ 6858000 h 6858000"/>
              <a:gd name="connsiteX440" fmla="*/ 1880391 w 7467600"/>
              <a:gd name="connsiteY440" fmla="*/ 6603796 h 6858000"/>
              <a:gd name="connsiteX441" fmla="*/ 1818273 w 7467600"/>
              <a:gd name="connsiteY441" fmla="*/ 6715729 h 6858000"/>
              <a:gd name="connsiteX442" fmla="*/ 1794691 w 7467600"/>
              <a:gd name="connsiteY442" fmla="*/ 6843239 h 6858000"/>
              <a:gd name="connsiteX443" fmla="*/ 1794914 w 7467600"/>
              <a:gd name="connsiteY443" fmla="*/ 6858000 h 6858000"/>
              <a:gd name="connsiteX444" fmla="*/ 1746128 w 7467600"/>
              <a:gd name="connsiteY444" fmla="*/ 6858000 h 6858000"/>
              <a:gd name="connsiteX445" fmla="*/ 1753934 w 7467600"/>
              <a:gd name="connsiteY445" fmla="*/ 6724796 h 6858000"/>
              <a:gd name="connsiteX446" fmla="*/ 1792053 w 7467600"/>
              <a:gd name="connsiteY446" fmla="*/ 6572396 h 6858000"/>
              <a:gd name="connsiteX447" fmla="*/ 1862248 w 7467600"/>
              <a:gd name="connsiteY447" fmla="*/ 6266397 h 6858000"/>
              <a:gd name="connsiteX448" fmla="*/ 1862250 w 7467600"/>
              <a:gd name="connsiteY448" fmla="*/ 6033531 h 6858000"/>
              <a:gd name="connsiteX449" fmla="*/ 1211999 w 7467600"/>
              <a:gd name="connsiteY449" fmla="*/ 6683610 h 6858000"/>
              <a:gd name="connsiteX450" fmla="*/ 1213266 w 7467600"/>
              <a:gd name="connsiteY450" fmla="*/ 6691947 h 6858000"/>
              <a:gd name="connsiteX451" fmla="*/ 1203370 w 7467600"/>
              <a:gd name="connsiteY451" fmla="*/ 6850676 h 6858000"/>
              <a:gd name="connsiteX452" fmla="*/ 1203671 w 7467600"/>
              <a:gd name="connsiteY452" fmla="*/ 6858000 h 6858000"/>
              <a:gd name="connsiteX453" fmla="*/ 1143180 w 7467600"/>
              <a:gd name="connsiteY453" fmla="*/ 6858000 h 6858000"/>
              <a:gd name="connsiteX454" fmla="*/ 1142176 w 7467600"/>
              <a:gd name="connsiteY454" fmla="*/ 6766045 h 6858000"/>
              <a:gd name="connsiteX455" fmla="*/ 1067484 w 7467600"/>
              <a:gd name="connsiteY455" fmla="*/ 6858000 h 6858000"/>
              <a:gd name="connsiteX456" fmla="*/ 953928 w 7467600"/>
              <a:gd name="connsiteY456" fmla="*/ 6858000 h 6858000"/>
              <a:gd name="connsiteX457" fmla="*/ 959715 w 7467600"/>
              <a:gd name="connsiteY457" fmla="*/ 6850185 h 6858000"/>
              <a:gd name="connsiteX458" fmla="*/ 1483788 w 7467600"/>
              <a:gd name="connsiteY458" fmla="*/ 6259174 h 6858000"/>
              <a:gd name="connsiteX459" fmla="*/ 1100671 w 7467600"/>
              <a:gd name="connsiteY459" fmla="*/ 6252137 h 6858000"/>
              <a:gd name="connsiteX460" fmla="*/ 1090144 w 7467600"/>
              <a:gd name="connsiteY460" fmla="*/ 6256748 h 6858000"/>
              <a:gd name="connsiteX461" fmla="*/ 1095872 w 7467600"/>
              <a:gd name="connsiteY461" fmla="*/ 6271892 h 6858000"/>
              <a:gd name="connsiteX462" fmla="*/ 262785 w 7467600"/>
              <a:gd name="connsiteY462" fmla="*/ 6845450 h 6858000"/>
              <a:gd name="connsiteX463" fmla="*/ 209968 w 7467600"/>
              <a:gd name="connsiteY463" fmla="*/ 6770713 h 6858000"/>
              <a:gd name="connsiteX464" fmla="*/ 873460 w 7467600"/>
              <a:gd name="connsiteY464" fmla="*/ 6253768 h 6858000"/>
              <a:gd name="connsiteX465" fmla="*/ 192686 w 7467600"/>
              <a:gd name="connsiteY465" fmla="*/ 5849257 h 6858000"/>
              <a:gd name="connsiteX466" fmla="*/ 4696 w 7467600"/>
              <a:gd name="connsiteY466" fmla="*/ 5697668 h 6858000"/>
              <a:gd name="connsiteX467" fmla="*/ 0 w 7467600"/>
              <a:gd name="connsiteY467" fmla="*/ 5689984 h 6858000"/>
              <a:gd name="connsiteX468" fmla="*/ 0 w 7467600"/>
              <a:gd name="connsiteY468" fmla="*/ 5513472 h 6858000"/>
              <a:gd name="connsiteX469" fmla="*/ 174101 w 7467600"/>
              <a:gd name="connsiteY469" fmla="*/ 5620277 h 6858000"/>
              <a:gd name="connsiteX470" fmla="*/ 891800 w 7467600"/>
              <a:gd name="connsiteY470" fmla="*/ 6036935 h 6858000"/>
              <a:gd name="connsiteX471" fmla="*/ 1072219 w 7467600"/>
              <a:gd name="connsiteY471" fmla="*/ 6169443 h 6858000"/>
              <a:gd name="connsiteX472" fmla="*/ 1074117 w 7467600"/>
              <a:gd name="connsiteY472" fmla="*/ 6170301 h 6858000"/>
              <a:gd name="connsiteX473" fmla="*/ 1083114 w 7467600"/>
              <a:gd name="connsiteY473" fmla="*/ 6174131 h 6858000"/>
              <a:gd name="connsiteX474" fmla="*/ 1543010 w 7467600"/>
              <a:gd name="connsiteY474" fmla="*/ 6191140 h 6858000"/>
              <a:gd name="connsiteX475" fmla="*/ 1551080 w 7467600"/>
              <a:gd name="connsiteY475" fmla="*/ 6195006 h 6858000"/>
              <a:gd name="connsiteX476" fmla="*/ 2345443 w 7467600"/>
              <a:gd name="connsiteY476" fmla="*/ 5549882 h 6858000"/>
              <a:gd name="connsiteX477" fmla="*/ 1721499 w 7467600"/>
              <a:gd name="connsiteY477" fmla="*/ 5599969 h 6858000"/>
              <a:gd name="connsiteX478" fmla="*/ 767716 w 7467600"/>
              <a:gd name="connsiteY478" fmla="*/ 5472768 h 6858000"/>
              <a:gd name="connsiteX479" fmla="*/ 722147 w 7467600"/>
              <a:gd name="connsiteY479" fmla="*/ 5393091 h 6858000"/>
              <a:gd name="connsiteX480" fmla="*/ 1485552 w 7467600"/>
              <a:gd name="connsiteY480" fmla="*/ 5313202 h 6858000"/>
              <a:gd name="connsiteX481" fmla="*/ 2143004 w 7467600"/>
              <a:gd name="connsiteY481" fmla="*/ 5402420 h 6858000"/>
              <a:gd name="connsiteX482" fmla="*/ 1933391 w 7467600"/>
              <a:gd name="connsiteY482" fmla="*/ 5156971 h 6858000"/>
              <a:gd name="connsiteX483" fmla="*/ 1827118 w 7467600"/>
              <a:gd name="connsiteY483" fmla="*/ 4968410 h 6858000"/>
              <a:gd name="connsiteX484" fmla="*/ 1837349 w 7467600"/>
              <a:gd name="connsiteY484" fmla="*/ 4956357 h 6858000"/>
              <a:gd name="connsiteX485" fmla="*/ 2162835 w 7467600"/>
              <a:gd name="connsiteY485" fmla="*/ 5187853 h 6858000"/>
              <a:gd name="connsiteX486" fmla="*/ 2257167 w 7467600"/>
              <a:gd name="connsiteY486" fmla="*/ 5462123 h 6858000"/>
              <a:gd name="connsiteX487" fmla="*/ 2261598 w 7467600"/>
              <a:gd name="connsiteY487" fmla="*/ 5467998 h 6858000"/>
              <a:gd name="connsiteX488" fmla="*/ 2437177 w 7467600"/>
              <a:gd name="connsiteY488" fmla="*/ 5479608 h 6858000"/>
              <a:gd name="connsiteX489" fmla="*/ 2445247 w 7467600"/>
              <a:gd name="connsiteY489" fmla="*/ 5483476 h 6858000"/>
              <a:gd name="connsiteX490" fmla="*/ 2743626 w 7467600"/>
              <a:gd name="connsiteY490" fmla="*/ 5304819 h 6858000"/>
              <a:gd name="connsiteX491" fmla="*/ 3048102 w 7467600"/>
              <a:gd name="connsiteY491" fmla="*/ 5150595 h 6858000"/>
              <a:gd name="connsiteX492" fmla="*/ 1799414 w 7467600"/>
              <a:gd name="connsiteY492" fmla="*/ 4694732 h 6858000"/>
              <a:gd name="connsiteX493" fmla="*/ 1771735 w 7467600"/>
              <a:gd name="connsiteY493" fmla="*/ 4619929 h 6858000"/>
              <a:gd name="connsiteX494" fmla="*/ 3104273 w 7467600"/>
              <a:gd name="connsiteY494" fmla="*/ 5076159 h 6858000"/>
              <a:gd name="connsiteX495" fmla="*/ 3113245 w 7467600"/>
              <a:gd name="connsiteY495" fmla="*/ 5090705 h 6858000"/>
              <a:gd name="connsiteX496" fmla="*/ 3126294 w 7467600"/>
              <a:gd name="connsiteY496" fmla="*/ 5114400 h 6858000"/>
              <a:gd name="connsiteX497" fmla="*/ 3937433 w 7467600"/>
              <a:gd name="connsiteY497" fmla="*/ 4830473 h 6858000"/>
              <a:gd name="connsiteX498" fmla="*/ 3590475 w 7467600"/>
              <a:gd name="connsiteY498" fmla="*/ 4597974 h 6858000"/>
              <a:gd name="connsiteX499" fmla="*/ 3100264 w 7467600"/>
              <a:gd name="connsiteY499" fmla="*/ 4579845 h 6858000"/>
              <a:gd name="connsiteX500" fmla="*/ 2183576 w 7467600"/>
              <a:gd name="connsiteY500" fmla="*/ 4227150 h 6858000"/>
              <a:gd name="connsiteX501" fmla="*/ 2151029 w 7467600"/>
              <a:gd name="connsiteY501" fmla="*/ 4146947 h 6858000"/>
              <a:gd name="connsiteX502" fmla="*/ 3563434 w 7467600"/>
              <a:gd name="connsiteY502" fmla="*/ 4469115 h 6858000"/>
              <a:gd name="connsiteX503" fmla="*/ 3177952 w 7467600"/>
              <a:gd name="connsiteY503" fmla="*/ 3657386 h 6858000"/>
              <a:gd name="connsiteX504" fmla="*/ 3189263 w 7467600"/>
              <a:gd name="connsiteY504" fmla="*/ 3625726 h 6858000"/>
              <a:gd name="connsiteX505" fmla="*/ 3560912 w 7467600"/>
              <a:gd name="connsiteY505" fmla="*/ 4079863 h 6858000"/>
              <a:gd name="connsiteX506" fmla="*/ 3626636 w 7467600"/>
              <a:gd name="connsiteY506" fmla="*/ 4512230 h 6858000"/>
              <a:gd name="connsiteX507" fmla="*/ 3653088 w 7467600"/>
              <a:gd name="connsiteY507" fmla="*/ 4521417 h 6858000"/>
              <a:gd name="connsiteX508" fmla="*/ 3988128 w 7467600"/>
              <a:gd name="connsiteY508" fmla="*/ 4817267 h 6858000"/>
              <a:gd name="connsiteX509" fmla="*/ 4830582 w 7467600"/>
              <a:gd name="connsiteY509" fmla="*/ 4676000 h 6858000"/>
              <a:gd name="connsiteX510" fmla="*/ 4830100 w 7467600"/>
              <a:gd name="connsiteY510" fmla="*/ 4675554 h 6858000"/>
              <a:gd name="connsiteX511" fmla="*/ 4036318 w 7467600"/>
              <a:gd name="connsiteY511" fmla="*/ 4147013 h 6858000"/>
              <a:gd name="connsiteX512" fmla="*/ 3432098 w 7467600"/>
              <a:gd name="connsiteY512" fmla="*/ 3537312 h 6858000"/>
              <a:gd name="connsiteX513" fmla="*/ 3446761 w 7467600"/>
              <a:gd name="connsiteY513" fmla="*/ 3461278 h 6858000"/>
              <a:gd name="connsiteX514" fmla="*/ 4419733 w 7467600"/>
              <a:gd name="connsiteY514" fmla="*/ 3963555 h 6858000"/>
              <a:gd name="connsiteX515" fmla="*/ 4781371 w 7467600"/>
              <a:gd name="connsiteY515" fmla="*/ 4458604 h 6858000"/>
              <a:gd name="connsiteX516" fmla="*/ 4780440 w 7467600"/>
              <a:gd name="connsiteY516" fmla="*/ 4470290 h 6858000"/>
              <a:gd name="connsiteX517" fmla="*/ 4898954 w 7467600"/>
              <a:gd name="connsiteY517" fmla="*/ 4662092 h 6858000"/>
              <a:gd name="connsiteX518" fmla="*/ 4900699 w 7467600"/>
              <a:gd name="connsiteY518" fmla="*/ 4670867 h 6858000"/>
              <a:gd name="connsiteX519" fmla="*/ 5714511 w 7467600"/>
              <a:gd name="connsiteY519" fmla="*/ 4663483 h 6858000"/>
              <a:gd name="connsiteX520" fmla="*/ 5464793 w 7467600"/>
              <a:gd name="connsiteY520" fmla="*/ 4393556 h 6858000"/>
              <a:gd name="connsiteX521" fmla="*/ 5461897 w 7467600"/>
              <a:gd name="connsiteY521" fmla="*/ 4390879 h 6858000"/>
              <a:gd name="connsiteX522" fmla="*/ 4294126 w 7467600"/>
              <a:gd name="connsiteY522" fmla="*/ 3303048 h 6858000"/>
              <a:gd name="connsiteX523" fmla="*/ 4305321 w 7467600"/>
              <a:gd name="connsiteY523" fmla="*/ 3256953 h 6858000"/>
              <a:gd name="connsiteX524" fmla="*/ 4949299 w 7467600"/>
              <a:gd name="connsiteY524" fmla="*/ 3766336 h 6858000"/>
              <a:gd name="connsiteX525" fmla="*/ 5291452 w 7467600"/>
              <a:gd name="connsiteY525" fmla="*/ 4076801 h 6858000"/>
              <a:gd name="connsiteX526" fmla="*/ 5434998 w 7467600"/>
              <a:gd name="connsiteY526" fmla="*/ 4254100 h 6858000"/>
              <a:gd name="connsiteX527" fmla="*/ 5351015 w 7467600"/>
              <a:gd name="connsiteY527" fmla="*/ 3760989 h 6858000"/>
              <a:gd name="connsiteX528" fmla="*/ 5413780 w 7467600"/>
              <a:gd name="connsiteY528" fmla="*/ 2966265 h 6858000"/>
              <a:gd name="connsiteX529" fmla="*/ 5425627 w 7467600"/>
              <a:gd name="connsiteY529" fmla="*/ 2954192 h 6858000"/>
              <a:gd name="connsiteX530" fmla="*/ 6604735 w 7467600"/>
              <a:gd name="connsiteY530" fmla="*/ 2041381 h 6858000"/>
              <a:gd name="connsiteX531" fmla="*/ 7204487 w 7467600"/>
              <a:gd name="connsiteY531" fmla="*/ 2742112 h 6858000"/>
              <a:gd name="connsiteX532" fmla="*/ 7131592 w 7467600"/>
              <a:gd name="connsiteY532" fmla="*/ 2672096 h 6858000"/>
              <a:gd name="connsiteX533" fmla="*/ 6996344 w 7467600"/>
              <a:gd name="connsiteY533" fmla="*/ 2518310 h 6858000"/>
              <a:gd name="connsiteX534" fmla="*/ 6735495 w 7467600"/>
              <a:gd name="connsiteY534" fmla="*/ 2196890 h 6858000"/>
              <a:gd name="connsiteX535" fmla="*/ 6721901 w 7467600"/>
              <a:gd name="connsiteY535" fmla="*/ 2179274 h 6858000"/>
              <a:gd name="connsiteX536" fmla="*/ 6604735 w 7467600"/>
              <a:gd name="connsiteY536" fmla="*/ 2041381 h 6858000"/>
              <a:gd name="connsiteX537" fmla="*/ 6591670 w 7467600"/>
              <a:gd name="connsiteY537" fmla="*/ 1988277 h 6858000"/>
              <a:gd name="connsiteX538" fmla="*/ 6747349 w 7467600"/>
              <a:gd name="connsiteY538" fmla="*/ 2160069 h 6858000"/>
              <a:gd name="connsiteX539" fmla="*/ 6760943 w 7467600"/>
              <a:gd name="connsiteY539" fmla="*/ 2177686 h 6858000"/>
              <a:gd name="connsiteX540" fmla="*/ 7021065 w 7467600"/>
              <a:gd name="connsiteY540" fmla="*/ 2498102 h 6858000"/>
              <a:gd name="connsiteX541" fmla="*/ 7155223 w 7467600"/>
              <a:gd name="connsiteY541" fmla="*/ 2650386 h 6858000"/>
              <a:gd name="connsiteX542" fmla="*/ 7203167 w 7467600"/>
              <a:gd name="connsiteY542" fmla="*/ 2697288 h 6858000"/>
              <a:gd name="connsiteX543" fmla="*/ 6937703 w 7467600"/>
              <a:gd name="connsiteY543" fmla="*/ 2321981 h 6858000"/>
              <a:gd name="connsiteX544" fmla="*/ 6591670 w 7467600"/>
              <a:gd name="connsiteY544" fmla="*/ 1988277 h 6858000"/>
              <a:gd name="connsiteX545" fmla="*/ 5798671 w 7467600"/>
              <a:gd name="connsiteY545" fmla="*/ 1981601 h 6858000"/>
              <a:gd name="connsiteX546" fmla="*/ 5754709 w 7467600"/>
              <a:gd name="connsiteY546" fmla="*/ 2071454 h 6858000"/>
              <a:gd name="connsiteX547" fmla="*/ 5763044 w 7467600"/>
              <a:gd name="connsiteY547" fmla="*/ 2842206 h 6858000"/>
              <a:gd name="connsiteX548" fmla="*/ 5764974 w 7467600"/>
              <a:gd name="connsiteY548" fmla="*/ 2799609 h 6858000"/>
              <a:gd name="connsiteX549" fmla="*/ 5767665 w 7467600"/>
              <a:gd name="connsiteY549" fmla="*/ 2666409 h 6858000"/>
              <a:gd name="connsiteX550" fmla="*/ 5763055 w 7467600"/>
              <a:gd name="connsiteY550" fmla="*/ 2579705 h 6858000"/>
              <a:gd name="connsiteX551" fmla="*/ 5758079 w 7467600"/>
              <a:gd name="connsiteY551" fmla="*/ 2492508 h 6858000"/>
              <a:gd name="connsiteX552" fmla="*/ 5779325 w 7467600"/>
              <a:gd name="connsiteY552" fmla="*/ 2197069 h 6858000"/>
              <a:gd name="connsiteX553" fmla="*/ 5798671 w 7467600"/>
              <a:gd name="connsiteY553" fmla="*/ 1981601 h 6858000"/>
              <a:gd name="connsiteX554" fmla="*/ 5829202 w 7467600"/>
              <a:gd name="connsiteY554" fmla="*/ 1971679 h 6858000"/>
              <a:gd name="connsiteX555" fmla="*/ 5809558 w 7467600"/>
              <a:gd name="connsiteY555" fmla="*/ 2198043 h 6858000"/>
              <a:gd name="connsiteX556" fmla="*/ 5788653 w 7467600"/>
              <a:gd name="connsiteY556" fmla="*/ 2489430 h 6858000"/>
              <a:gd name="connsiteX557" fmla="*/ 5793439 w 7467600"/>
              <a:gd name="connsiteY557" fmla="*/ 2575235 h 6858000"/>
              <a:gd name="connsiteX558" fmla="*/ 5796837 w 7467600"/>
              <a:gd name="connsiteY558" fmla="*/ 2637633 h 6858000"/>
              <a:gd name="connsiteX559" fmla="*/ 5818614 w 7467600"/>
              <a:gd name="connsiteY559" fmla="*/ 2473055 h 6858000"/>
              <a:gd name="connsiteX560" fmla="*/ 5829202 w 7467600"/>
              <a:gd name="connsiteY560" fmla="*/ 1971679 h 6858000"/>
              <a:gd name="connsiteX561" fmla="*/ 5911389 w 7467600"/>
              <a:gd name="connsiteY561" fmla="*/ 1898371 h 6858000"/>
              <a:gd name="connsiteX562" fmla="*/ 6237627 w 7467600"/>
              <a:gd name="connsiteY562" fmla="*/ 2231921 h 6858000"/>
              <a:gd name="connsiteX563" fmla="*/ 5911389 w 7467600"/>
              <a:gd name="connsiteY563" fmla="*/ 1898371 h 6858000"/>
              <a:gd name="connsiteX564" fmla="*/ 6944437 w 7467600"/>
              <a:gd name="connsiteY564" fmla="*/ 1575402 h 6858000"/>
              <a:gd name="connsiteX565" fmla="*/ 6304730 w 7467600"/>
              <a:gd name="connsiteY565" fmla="*/ 1766654 h 6858000"/>
              <a:gd name="connsiteX566" fmla="*/ 6944437 w 7467600"/>
              <a:gd name="connsiteY566" fmla="*/ 1575402 h 6858000"/>
              <a:gd name="connsiteX567" fmla="*/ 7019523 w 7467600"/>
              <a:gd name="connsiteY567" fmla="*/ 1519450 h 6858000"/>
              <a:gd name="connsiteX568" fmla="*/ 6298091 w 7467600"/>
              <a:gd name="connsiteY568" fmla="*/ 1737122 h 6858000"/>
              <a:gd name="connsiteX569" fmla="*/ 7019523 w 7467600"/>
              <a:gd name="connsiteY569" fmla="*/ 1519450 h 6858000"/>
              <a:gd name="connsiteX570" fmla="*/ 2399523 w 7467600"/>
              <a:gd name="connsiteY570" fmla="*/ 1428234 h 6858000"/>
              <a:gd name="connsiteX571" fmla="*/ 2224982 w 7467600"/>
              <a:gd name="connsiteY571" fmla="*/ 1826201 h 6858000"/>
              <a:gd name="connsiteX572" fmla="*/ 2096099 w 7467600"/>
              <a:gd name="connsiteY572" fmla="*/ 2345900 h 6858000"/>
              <a:gd name="connsiteX573" fmla="*/ 2283317 w 7467600"/>
              <a:gd name="connsiteY573" fmla="*/ 1796925 h 6858000"/>
              <a:gd name="connsiteX574" fmla="*/ 2399523 w 7467600"/>
              <a:gd name="connsiteY574" fmla="*/ 1428234 h 6858000"/>
              <a:gd name="connsiteX575" fmla="*/ 2448558 w 7467600"/>
              <a:gd name="connsiteY575" fmla="*/ 1373435 h 6858000"/>
              <a:gd name="connsiteX576" fmla="*/ 2312521 w 7467600"/>
              <a:gd name="connsiteY576" fmla="*/ 1806140 h 6858000"/>
              <a:gd name="connsiteX577" fmla="*/ 2127533 w 7467600"/>
              <a:gd name="connsiteY577" fmla="*/ 2348380 h 6858000"/>
              <a:gd name="connsiteX578" fmla="*/ 2358080 w 7467600"/>
              <a:gd name="connsiteY578" fmla="*/ 1866134 h 6858000"/>
              <a:gd name="connsiteX579" fmla="*/ 2407436 w 7467600"/>
              <a:gd name="connsiteY579" fmla="*/ 1651070 h 6858000"/>
              <a:gd name="connsiteX580" fmla="*/ 2448558 w 7467600"/>
              <a:gd name="connsiteY580" fmla="*/ 1373435 h 6858000"/>
              <a:gd name="connsiteX581" fmla="*/ 278707 w 7467600"/>
              <a:gd name="connsiteY581" fmla="*/ 1352270 h 6858000"/>
              <a:gd name="connsiteX582" fmla="*/ 321570 w 7467600"/>
              <a:gd name="connsiteY582" fmla="*/ 1861610 h 6858000"/>
              <a:gd name="connsiteX583" fmla="*/ 294281 w 7467600"/>
              <a:gd name="connsiteY583" fmla="*/ 1440658 h 6858000"/>
              <a:gd name="connsiteX584" fmla="*/ 278707 w 7467600"/>
              <a:gd name="connsiteY584" fmla="*/ 1352270 h 6858000"/>
              <a:gd name="connsiteX585" fmla="*/ 1423821 w 7467600"/>
              <a:gd name="connsiteY585" fmla="*/ 1351958 h 6858000"/>
              <a:gd name="connsiteX586" fmla="*/ 1638521 w 7467600"/>
              <a:gd name="connsiteY586" fmla="*/ 1908470 h 6858000"/>
              <a:gd name="connsiteX587" fmla="*/ 1754199 w 7467600"/>
              <a:gd name="connsiteY587" fmla="*/ 2149284 h 6858000"/>
              <a:gd name="connsiteX588" fmla="*/ 1908359 w 7467600"/>
              <a:gd name="connsiteY588" fmla="*/ 2364988 h 6858000"/>
              <a:gd name="connsiteX589" fmla="*/ 1647661 w 7467600"/>
              <a:gd name="connsiteY589" fmla="*/ 1825945 h 6858000"/>
              <a:gd name="connsiteX590" fmla="*/ 1423821 w 7467600"/>
              <a:gd name="connsiteY590" fmla="*/ 1351958 h 6858000"/>
              <a:gd name="connsiteX591" fmla="*/ 1431890 w 7467600"/>
              <a:gd name="connsiteY591" fmla="*/ 1306475 h 6858000"/>
              <a:gd name="connsiteX592" fmla="*/ 1507597 w 7467600"/>
              <a:gd name="connsiteY592" fmla="*/ 1446132 h 6858000"/>
              <a:gd name="connsiteX593" fmla="*/ 1674586 w 7467600"/>
              <a:gd name="connsiteY593" fmla="*/ 1813832 h 6858000"/>
              <a:gd name="connsiteX594" fmla="*/ 1815950 w 7467600"/>
              <a:gd name="connsiteY594" fmla="*/ 2128564 h 6858000"/>
              <a:gd name="connsiteX595" fmla="*/ 1984242 w 7467600"/>
              <a:gd name="connsiteY595" fmla="*/ 2430829 h 6858000"/>
              <a:gd name="connsiteX596" fmla="*/ 2014023 w 7467600"/>
              <a:gd name="connsiteY596" fmla="*/ 2450995 h 6858000"/>
              <a:gd name="connsiteX597" fmla="*/ 1747337 w 7467600"/>
              <a:gd name="connsiteY597" fmla="*/ 1855264 h 6858000"/>
              <a:gd name="connsiteX598" fmla="*/ 1533749 w 7467600"/>
              <a:gd name="connsiteY598" fmla="*/ 1478656 h 6858000"/>
              <a:gd name="connsiteX599" fmla="*/ 1431890 w 7467600"/>
              <a:gd name="connsiteY599" fmla="*/ 1306475 h 6858000"/>
              <a:gd name="connsiteX600" fmla="*/ 5052692 w 7467600"/>
              <a:gd name="connsiteY600" fmla="*/ 1292994 h 6858000"/>
              <a:gd name="connsiteX601" fmla="*/ 5200661 w 7467600"/>
              <a:gd name="connsiteY601" fmla="*/ 1635186 h 6858000"/>
              <a:gd name="connsiteX602" fmla="*/ 5297138 w 7467600"/>
              <a:gd name="connsiteY602" fmla="*/ 1906351 h 6858000"/>
              <a:gd name="connsiteX603" fmla="*/ 5052692 w 7467600"/>
              <a:gd name="connsiteY603" fmla="*/ 1292994 h 6858000"/>
              <a:gd name="connsiteX604" fmla="*/ 5009948 w 7467600"/>
              <a:gd name="connsiteY604" fmla="*/ 1273619 h 6858000"/>
              <a:gd name="connsiteX605" fmla="*/ 5121777 w 7467600"/>
              <a:gd name="connsiteY605" fmla="*/ 1654213 h 6858000"/>
              <a:gd name="connsiteX606" fmla="*/ 5293545 w 7467600"/>
              <a:gd name="connsiteY606" fmla="*/ 2072247 h 6858000"/>
              <a:gd name="connsiteX607" fmla="*/ 5294042 w 7467600"/>
              <a:gd name="connsiteY607" fmla="*/ 2065019 h 6858000"/>
              <a:gd name="connsiteX608" fmla="*/ 5171936 w 7467600"/>
              <a:gd name="connsiteY608" fmla="*/ 1647613 h 6858000"/>
              <a:gd name="connsiteX609" fmla="*/ 5009948 w 7467600"/>
              <a:gd name="connsiteY609" fmla="*/ 1273619 h 6858000"/>
              <a:gd name="connsiteX610" fmla="*/ 655236 w 7467600"/>
              <a:gd name="connsiteY610" fmla="*/ 1268632 h 6858000"/>
              <a:gd name="connsiteX611" fmla="*/ 839521 w 7467600"/>
              <a:gd name="connsiteY611" fmla="*/ 1685315 h 6858000"/>
              <a:gd name="connsiteX612" fmla="*/ 1109416 w 7467600"/>
              <a:gd name="connsiteY612" fmla="*/ 2061663 h 6858000"/>
              <a:gd name="connsiteX613" fmla="*/ 1298300 w 7467600"/>
              <a:gd name="connsiteY613" fmla="*/ 2247742 h 6858000"/>
              <a:gd name="connsiteX614" fmla="*/ 1125871 w 7467600"/>
              <a:gd name="connsiteY614" fmla="*/ 1989513 h 6858000"/>
              <a:gd name="connsiteX615" fmla="*/ 981574 w 7467600"/>
              <a:gd name="connsiteY615" fmla="*/ 1783157 h 6858000"/>
              <a:gd name="connsiteX616" fmla="*/ 922198 w 7467600"/>
              <a:gd name="connsiteY616" fmla="*/ 1677437 h 6858000"/>
              <a:gd name="connsiteX617" fmla="*/ 869293 w 7467600"/>
              <a:gd name="connsiteY617" fmla="*/ 1583214 h 6858000"/>
              <a:gd name="connsiteX618" fmla="*/ 751431 w 7467600"/>
              <a:gd name="connsiteY618" fmla="*/ 1405731 h 6858000"/>
              <a:gd name="connsiteX619" fmla="*/ 655236 w 7467600"/>
              <a:gd name="connsiteY619" fmla="*/ 1268632 h 6858000"/>
              <a:gd name="connsiteX620" fmla="*/ 6516292 w 7467600"/>
              <a:gd name="connsiteY620" fmla="*/ 1263064 h 6858000"/>
              <a:gd name="connsiteX621" fmla="*/ 5736320 w 7467600"/>
              <a:gd name="connsiteY621" fmla="*/ 1501803 h 6858000"/>
              <a:gd name="connsiteX622" fmla="*/ 6516292 w 7467600"/>
              <a:gd name="connsiteY622" fmla="*/ 1263064 h 6858000"/>
              <a:gd name="connsiteX623" fmla="*/ 291466 w 7467600"/>
              <a:gd name="connsiteY623" fmla="*/ 1250369 h 6858000"/>
              <a:gd name="connsiteX624" fmla="*/ 323180 w 7467600"/>
              <a:gd name="connsiteY624" fmla="*/ 1435283 h 6858000"/>
              <a:gd name="connsiteX625" fmla="*/ 349381 w 7467600"/>
              <a:gd name="connsiteY625" fmla="*/ 1875041 h 6858000"/>
              <a:gd name="connsiteX626" fmla="*/ 374363 w 7467600"/>
              <a:gd name="connsiteY626" fmla="*/ 1506494 h 6858000"/>
              <a:gd name="connsiteX627" fmla="*/ 302168 w 7467600"/>
              <a:gd name="connsiteY627" fmla="*/ 1274495 h 6858000"/>
              <a:gd name="connsiteX628" fmla="*/ 291466 w 7467600"/>
              <a:gd name="connsiteY628" fmla="*/ 1250369 h 6858000"/>
              <a:gd name="connsiteX629" fmla="*/ 678222 w 7467600"/>
              <a:gd name="connsiteY629" fmla="*/ 1248670 h 6858000"/>
              <a:gd name="connsiteX630" fmla="*/ 775536 w 7467600"/>
              <a:gd name="connsiteY630" fmla="*/ 1388015 h 6858000"/>
              <a:gd name="connsiteX631" fmla="*/ 894529 w 7467600"/>
              <a:gd name="connsiteY631" fmla="*/ 1567739 h 6858000"/>
              <a:gd name="connsiteX632" fmla="*/ 948000 w 7467600"/>
              <a:gd name="connsiteY632" fmla="*/ 1663088 h 6858000"/>
              <a:gd name="connsiteX633" fmla="*/ 1006812 w 7467600"/>
              <a:gd name="connsiteY633" fmla="*/ 1767683 h 6858000"/>
              <a:gd name="connsiteX634" fmla="*/ 1149133 w 7467600"/>
              <a:gd name="connsiteY634" fmla="*/ 1971513 h 6858000"/>
              <a:gd name="connsiteX635" fmla="*/ 1333952 w 7467600"/>
              <a:gd name="connsiteY635" fmla="*/ 2251620 h 6858000"/>
              <a:gd name="connsiteX636" fmla="*/ 1337329 w 7467600"/>
              <a:gd name="connsiteY636" fmla="*/ 2258350 h 6858000"/>
              <a:gd name="connsiteX637" fmla="*/ 1014726 w 7467600"/>
              <a:gd name="connsiteY637" fmla="*/ 1615556 h 6858000"/>
              <a:gd name="connsiteX638" fmla="*/ 678222 w 7467600"/>
              <a:gd name="connsiteY638" fmla="*/ 1248670 h 6858000"/>
              <a:gd name="connsiteX639" fmla="*/ 6691602 w 7467600"/>
              <a:gd name="connsiteY639" fmla="*/ 1140573 h 6858000"/>
              <a:gd name="connsiteX640" fmla="*/ 6571100 w 7467600"/>
              <a:gd name="connsiteY640" fmla="*/ 1183662 h 6858000"/>
              <a:gd name="connsiteX641" fmla="*/ 6241687 w 7467600"/>
              <a:gd name="connsiteY641" fmla="*/ 1257600 h 6858000"/>
              <a:gd name="connsiteX642" fmla="*/ 5693009 w 7467600"/>
              <a:gd name="connsiteY642" fmla="*/ 1478256 h 6858000"/>
              <a:gd name="connsiteX643" fmla="*/ 6548420 w 7467600"/>
              <a:gd name="connsiteY643" fmla="*/ 1214599 h 6858000"/>
              <a:gd name="connsiteX644" fmla="*/ 6605473 w 7467600"/>
              <a:gd name="connsiteY644" fmla="*/ 1184686 h 6858000"/>
              <a:gd name="connsiteX645" fmla="*/ 6691602 w 7467600"/>
              <a:gd name="connsiteY645" fmla="*/ 1140573 h 6858000"/>
              <a:gd name="connsiteX646" fmla="*/ 4002475 w 7467600"/>
              <a:gd name="connsiteY646" fmla="*/ 1037802 h 6858000"/>
              <a:gd name="connsiteX647" fmla="*/ 4000324 w 7467600"/>
              <a:gd name="connsiteY647" fmla="*/ 1039362 h 6858000"/>
              <a:gd name="connsiteX648" fmla="*/ 4002862 w 7467600"/>
              <a:gd name="connsiteY648" fmla="*/ 1042866 h 6858000"/>
              <a:gd name="connsiteX649" fmla="*/ 4002475 w 7467600"/>
              <a:gd name="connsiteY649" fmla="*/ 1037802 h 6858000"/>
              <a:gd name="connsiteX650" fmla="*/ 506322 w 7467600"/>
              <a:gd name="connsiteY650" fmla="*/ 1020997 h 6858000"/>
              <a:gd name="connsiteX651" fmla="*/ 533068 w 7467600"/>
              <a:gd name="connsiteY651" fmla="*/ 1029409 h 6858000"/>
              <a:gd name="connsiteX652" fmla="*/ 1232525 w 7467600"/>
              <a:gd name="connsiteY652" fmla="*/ 1804675 h 6858000"/>
              <a:gd name="connsiteX653" fmla="*/ 1388858 w 7467600"/>
              <a:gd name="connsiteY653" fmla="*/ 2368011 h 6858000"/>
              <a:gd name="connsiteX654" fmla="*/ 1384098 w 7467600"/>
              <a:gd name="connsiteY654" fmla="*/ 2378125 h 6858000"/>
              <a:gd name="connsiteX655" fmla="*/ 1425393 w 7467600"/>
              <a:gd name="connsiteY655" fmla="*/ 2589124 h 6858000"/>
              <a:gd name="connsiteX656" fmla="*/ 1424001 w 7467600"/>
              <a:gd name="connsiteY656" fmla="*/ 2597541 h 6858000"/>
              <a:gd name="connsiteX657" fmla="*/ 2152729 w 7467600"/>
              <a:gd name="connsiteY657" fmla="*/ 2864487 h 6858000"/>
              <a:gd name="connsiteX658" fmla="*/ 2020609 w 7467600"/>
              <a:gd name="connsiteY658" fmla="*/ 2539671 h 6858000"/>
              <a:gd name="connsiteX659" fmla="*/ 2018920 w 7467600"/>
              <a:gd name="connsiteY659" fmla="*/ 2536309 h 6858000"/>
              <a:gd name="connsiteX660" fmla="*/ 1342441 w 7467600"/>
              <a:gd name="connsiteY660" fmla="*/ 1173017 h 6858000"/>
              <a:gd name="connsiteX661" fmla="*/ 1367925 w 7467600"/>
              <a:gd name="connsiteY661" fmla="*/ 1135648 h 6858000"/>
              <a:gd name="connsiteX662" fmla="*/ 1771401 w 7467600"/>
              <a:gd name="connsiteY662" fmla="*/ 1806673 h 6858000"/>
              <a:gd name="connsiteX663" fmla="*/ 1972385 w 7467600"/>
              <a:gd name="connsiteY663" fmla="*/ 2198735 h 6858000"/>
              <a:gd name="connsiteX664" fmla="*/ 2040892 w 7467600"/>
              <a:gd name="connsiteY664" fmla="*/ 2405205 h 6858000"/>
              <a:gd name="connsiteX665" fmla="*/ 2131689 w 7467600"/>
              <a:gd name="connsiteY665" fmla="*/ 1936926 h 6858000"/>
              <a:gd name="connsiteX666" fmla="*/ 2454820 w 7467600"/>
              <a:gd name="connsiteY666" fmla="*/ 1248808 h 6858000"/>
              <a:gd name="connsiteX667" fmla="*/ 2492512 w 7467600"/>
              <a:gd name="connsiteY667" fmla="*/ 1302920 h 6858000"/>
              <a:gd name="connsiteX668" fmla="*/ 2081216 w 7467600"/>
              <a:gd name="connsiteY668" fmla="*/ 2527513 h 6858000"/>
              <a:gd name="connsiteX669" fmla="*/ 2081211 w 7467600"/>
              <a:gd name="connsiteY669" fmla="*/ 2528916 h 6858000"/>
              <a:gd name="connsiteX670" fmla="*/ 2199067 w 7467600"/>
              <a:gd name="connsiteY670" fmla="*/ 2884061 h 6858000"/>
              <a:gd name="connsiteX671" fmla="*/ 3192586 w 7467600"/>
              <a:gd name="connsiteY671" fmla="*/ 3411496 h 6858000"/>
              <a:gd name="connsiteX672" fmla="*/ 3182620 w 7467600"/>
              <a:gd name="connsiteY672" fmla="*/ 3483279 h 6858000"/>
              <a:gd name="connsiteX673" fmla="*/ 2435119 w 7467600"/>
              <a:gd name="connsiteY673" fmla="*/ 3080173 h 6858000"/>
              <a:gd name="connsiteX674" fmla="*/ 2410152 w 7467600"/>
              <a:gd name="connsiteY674" fmla="*/ 3063751 h 6858000"/>
              <a:gd name="connsiteX675" fmla="*/ 2408099 w 7467600"/>
              <a:gd name="connsiteY675" fmla="*/ 3064403 h 6858000"/>
              <a:gd name="connsiteX676" fmla="*/ 2407218 w 7467600"/>
              <a:gd name="connsiteY676" fmla="*/ 3070324 h 6858000"/>
              <a:gd name="connsiteX677" fmla="*/ 2380138 w 7467600"/>
              <a:gd name="connsiteY677" fmla="*/ 3099341 h 6858000"/>
              <a:gd name="connsiteX678" fmla="*/ 1765923 w 7467600"/>
              <a:gd name="connsiteY678" fmla="*/ 3581043 h 6858000"/>
              <a:gd name="connsiteX679" fmla="*/ 1702258 w 7467600"/>
              <a:gd name="connsiteY679" fmla="*/ 3612286 h 6858000"/>
              <a:gd name="connsiteX680" fmla="*/ 1538370 w 7467600"/>
              <a:gd name="connsiteY680" fmla="*/ 3811804 h 6858000"/>
              <a:gd name="connsiteX681" fmla="*/ 542867 w 7467600"/>
              <a:gd name="connsiteY681" fmla="*/ 4944092 h 6858000"/>
              <a:gd name="connsiteX682" fmla="*/ 515800 w 7467600"/>
              <a:gd name="connsiteY682" fmla="*/ 4862180 h 6858000"/>
              <a:gd name="connsiteX683" fmla="*/ 909145 w 7467600"/>
              <a:gd name="connsiteY683" fmla="*/ 4199225 h 6858000"/>
              <a:gd name="connsiteX684" fmla="*/ 1214067 w 7467600"/>
              <a:gd name="connsiteY684" fmla="*/ 3908561 h 6858000"/>
              <a:gd name="connsiteX685" fmla="*/ 640967 w 7467600"/>
              <a:gd name="connsiteY685" fmla="*/ 4105601 h 6858000"/>
              <a:gd name="connsiteX686" fmla="*/ 112563 w 7467600"/>
              <a:gd name="connsiteY686" fmla="*/ 4396952 h 6858000"/>
              <a:gd name="connsiteX687" fmla="*/ 0 w 7467600"/>
              <a:gd name="connsiteY687" fmla="*/ 4466006 h 6858000"/>
              <a:gd name="connsiteX688" fmla="*/ 0 w 7467600"/>
              <a:gd name="connsiteY688" fmla="*/ 4233763 h 6858000"/>
              <a:gd name="connsiteX689" fmla="*/ 36881 w 7467600"/>
              <a:gd name="connsiteY689" fmla="*/ 4200118 h 6858000"/>
              <a:gd name="connsiteX690" fmla="*/ 910534 w 7467600"/>
              <a:gd name="connsiteY690" fmla="*/ 3629753 h 6858000"/>
              <a:gd name="connsiteX691" fmla="*/ 1578717 w 7467600"/>
              <a:gd name="connsiteY691" fmla="*/ 3575982 h 6858000"/>
              <a:gd name="connsiteX692" fmla="*/ 2338780 w 7467600"/>
              <a:gd name="connsiteY692" fmla="*/ 3033725 h 6858000"/>
              <a:gd name="connsiteX693" fmla="*/ 1807991 w 7467600"/>
              <a:gd name="connsiteY693" fmla="*/ 2807184 h 6858000"/>
              <a:gd name="connsiteX694" fmla="*/ 1416358 w 7467600"/>
              <a:gd name="connsiteY694" fmla="*/ 3112571 h 6858000"/>
              <a:gd name="connsiteX695" fmla="*/ 939066 w 7467600"/>
              <a:gd name="connsiteY695" fmla="*/ 3378798 h 6858000"/>
              <a:gd name="connsiteX696" fmla="*/ 115099 w 7467600"/>
              <a:gd name="connsiteY696" fmla="*/ 3607650 h 6858000"/>
              <a:gd name="connsiteX697" fmla="*/ 97284 w 7467600"/>
              <a:gd name="connsiteY697" fmla="*/ 3520393 h 6858000"/>
              <a:gd name="connsiteX698" fmla="*/ 922050 w 7467600"/>
              <a:gd name="connsiteY698" fmla="*/ 3074867 h 6858000"/>
              <a:gd name="connsiteX699" fmla="*/ 1405265 w 7467600"/>
              <a:gd name="connsiteY699" fmla="*/ 3016319 h 6858000"/>
              <a:gd name="connsiteX700" fmla="*/ 1407512 w 7467600"/>
              <a:gd name="connsiteY700" fmla="*/ 3018001 h 6858000"/>
              <a:gd name="connsiteX701" fmla="*/ 1726266 w 7467600"/>
              <a:gd name="connsiteY701" fmla="*/ 2777274 h 6858000"/>
              <a:gd name="connsiteX702" fmla="*/ 625390 w 7467600"/>
              <a:gd name="connsiteY702" fmla="*/ 2514541 h 6858000"/>
              <a:gd name="connsiteX703" fmla="*/ 619799 w 7467600"/>
              <a:gd name="connsiteY703" fmla="*/ 2527180 h 6858000"/>
              <a:gd name="connsiteX704" fmla="*/ 310030 w 7467600"/>
              <a:gd name="connsiteY704" fmla="*/ 2771818 h 6858000"/>
              <a:gd name="connsiteX705" fmla="*/ 173877 w 7467600"/>
              <a:gd name="connsiteY705" fmla="*/ 2937056 h 6858000"/>
              <a:gd name="connsiteX706" fmla="*/ 77889 w 7467600"/>
              <a:gd name="connsiteY706" fmla="*/ 3138440 h 6858000"/>
              <a:gd name="connsiteX707" fmla="*/ 0 w 7467600"/>
              <a:gd name="connsiteY707" fmla="*/ 3271395 h 6858000"/>
              <a:gd name="connsiteX708" fmla="*/ 0 w 7467600"/>
              <a:gd name="connsiteY708" fmla="*/ 3153002 h 6858000"/>
              <a:gd name="connsiteX709" fmla="*/ 2386 w 7467600"/>
              <a:gd name="connsiteY709" fmla="*/ 3149203 h 6858000"/>
              <a:gd name="connsiteX710" fmla="*/ 89753 w 7467600"/>
              <a:gd name="connsiteY710" fmla="*/ 2987702 h 6858000"/>
              <a:gd name="connsiteX711" fmla="*/ 76869 w 7467600"/>
              <a:gd name="connsiteY711" fmla="*/ 3005404 h 6858000"/>
              <a:gd name="connsiteX712" fmla="*/ 32049 w 7467600"/>
              <a:gd name="connsiteY712" fmla="*/ 3065814 h 6858000"/>
              <a:gd name="connsiteX713" fmla="*/ 0 w 7467600"/>
              <a:gd name="connsiteY713" fmla="*/ 3108744 h 6858000"/>
              <a:gd name="connsiteX714" fmla="*/ 0 w 7467600"/>
              <a:gd name="connsiteY714" fmla="*/ 3058059 h 6858000"/>
              <a:gd name="connsiteX715" fmla="*/ 7610 w 7467600"/>
              <a:gd name="connsiteY715" fmla="*/ 3047889 h 6858000"/>
              <a:gd name="connsiteX716" fmla="*/ 52419 w 7467600"/>
              <a:gd name="connsiteY716" fmla="*/ 2987479 h 6858000"/>
              <a:gd name="connsiteX717" fmla="*/ 59142 w 7467600"/>
              <a:gd name="connsiteY717" fmla="*/ 2978488 h 6858000"/>
              <a:gd name="connsiteX718" fmla="*/ 0 w 7467600"/>
              <a:gd name="connsiteY718" fmla="*/ 3015334 h 6858000"/>
              <a:gd name="connsiteX719" fmla="*/ 0 w 7467600"/>
              <a:gd name="connsiteY719" fmla="*/ 2914286 h 6858000"/>
              <a:gd name="connsiteX720" fmla="*/ 36383 w 7467600"/>
              <a:gd name="connsiteY720" fmla="*/ 2901128 h 6858000"/>
              <a:gd name="connsiteX721" fmla="*/ 156329 w 7467600"/>
              <a:gd name="connsiteY721" fmla="*/ 2840533 h 6858000"/>
              <a:gd name="connsiteX722" fmla="*/ 358355 w 7467600"/>
              <a:gd name="connsiteY722" fmla="*/ 2620471 h 6858000"/>
              <a:gd name="connsiteX723" fmla="*/ 510577 w 7467600"/>
              <a:gd name="connsiteY723" fmla="*/ 2501244 h 6858000"/>
              <a:gd name="connsiteX724" fmla="*/ 211967 w 7467600"/>
              <a:gd name="connsiteY724" fmla="*/ 2479171 h 6858000"/>
              <a:gd name="connsiteX725" fmla="*/ 0 w 7467600"/>
              <a:gd name="connsiteY725" fmla="*/ 2476398 h 6858000"/>
              <a:gd name="connsiteX726" fmla="*/ 0 w 7467600"/>
              <a:gd name="connsiteY726" fmla="*/ 2389189 h 6858000"/>
              <a:gd name="connsiteX727" fmla="*/ 103062 w 7467600"/>
              <a:gd name="connsiteY727" fmla="*/ 2389518 h 6858000"/>
              <a:gd name="connsiteX728" fmla="*/ 510734 w 7467600"/>
              <a:gd name="connsiteY728" fmla="*/ 2416201 h 6858000"/>
              <a:gd name="connsiteX729" fmla="*/ 279257 w 7467600"/>
              <a:gd name="connsiteY729" fmla="*/ 2092102 h 6858000"/>
              <a:gd name="connsiteX730" fmla="*/ 65265 w 7467600"/>
              <a:gd name="connsiteY730" fmla="*/ 2006049 h 6858000"/>
              <a:gd name="connsiteX731" fmla="*/ 0 w 7467600"/>
              <a:gd name="connsiteY731" fmla="*/ 1982532 h 6858000"/>
              <a:gd name="connsiteX732" fmla="*/ 0 w 7467600"/>
              <a:gd name="connsiteY732" fmla="*/ 1912789 h 6858000"/>
              <a:gd name="connsiteX733" fmla="*/ 97460 w 7467600"/>
              <a:gd name="connsiteY733" fmla="*/ 1953725 h 6858000"/>
              <a:gd name="connsiteX734" fmla="*/ 221272 w 7467600"/>
              <a:gd name="connsiteY734" fmla="*/ 1980766 h 6858000"/>
              <a:gd name="connsiteX735" fmla="*/ 116765 w 7467600"/>
              <a:gd name="connsiteY735" fmla="*/ 1911033 h 6858000"/>
              <a:gd name="connsiteX736" fmla="*/ 16405 w 7467600"/>
              <a:gd name="connsiteY736" fmla="*/ 1803412 h 6858000"/>
              <a:gd name="connsiteX737" fmla="*/ 0 w 7467600"/>
              <a:gd name="connsiteY737" fmla="*/ 1784777 h 6858000"/>
              <a:gd name="connsiteX738" fmla="*/ 0 w 7467600"/>
              <a:gd name="connsiteY738" fmla="*/ 1740082 h 6858000"/>
              <a:gd name="connsiteX739" fmla="*/ 39394 w 7467600"/>
              <a:gd name="connsiteY739" fmla="*/ 1784856 h 6858000"/>
              <a:gd name="connsiteX740" fmla="*/ 135813 w 7467600"/>
              <a:gd name="connsiteY740" fmla="*/ 1888838 h 6858000"/>
              <a:gd name="connsiteX741" fmla="*/ 242575 w 7467600"/>
              <a:gd name="connsiteY741" fmla="*/ 1958841 h 6858000"/>
              <a:gd name="connsiteX742" fmla="*/ 82197 w 7467600"/>
              <a:gd name="connsiteY742" fmla="*/ 1754826 h 6858000"/>
              <a:gd name="connsiteX743" fmla="*/ 0 w 7467600"/>
              <a:gd name="connsiteY743" fmla="*/ 1679650 h 6858000"/>
              <a:gd name="connsiteX744" fmla="*/ 0 w 7467600"/>
              <a:gd name="connsiteY744" fmla="*/ 1602463 h 6858000"/>
              <a:gd name="connsiteX745" fmla="*/ 84689 w 7467600"/>
              <a:gd name="connsiteY745" fmla="*/ 1677442 h 6858000"/>
              <a:gd name="connsiteX746" fmla="*/ 298437 w 7467600"/>
              <a:gd name="connsiteY746" fmla="*/ 1968019 h 6858000"/>
              <a:gd name="connsiteX747" fmla="*/ 227269 w 7467600"/>
              <a:gd name="connsiteY747" fmla="*/ 1114064 h 6858000"/>
              <a:gd name="connsiteX748" fmla="*/ 248003 w 7467600"/>
              <a:gd name="connsiteY748" fmla="*/ 1089613 h 6858000"/>
              <a:gd name="connsiteX749" fmla="*/ 427020 w 7467600"/>
              <a:gd name="connsiteY749" fmla="*/ 1619803 h 6858000"/>
              <a:gd name="connsiteX750" fmla="*/ 340345 w 7467600"/>
              <a:gd name="connsiteY750" fmla="*/ 2027739 h 6858000"/>
              <a:gd name="connsiteX751" fmla="*/ 360865 w 7467600"/>
              <a:gd name="connsiteY751" fmla="*/ 2044827 h 6858000"/>
              <a:gd name="connsiteX752" fmla="*/ 560414 w 7467600"/>
              <a:gd name="connsiteY752" fmla="*/ 2421457 h 6858000"/>
              <a:gd name="connsiteX753" fmla="*/ 1359703 w 7467600"/>
              <a:gd name="connsiteY753" fmla="*/ 2578554 h 6858000"/>
              <a:gd name="connsiteX754" fmla="*/ 1359422 w 7467600"/>
              <a:gd name="connsiteY754" fmla="*/ 2577994 h 6858000"/>
              <a:gd name="connsiteX755" fmla="*/ 828701 w 7467600"/>
              <a:gd name="connsiteY755" fmla="*/ 1839520 h 6858000"/>
              <a:gd name="connsiteX756" fmla="*/ 494427 w 7467600"/>
              <a:gd name="connsiteY756" fmla="*/ 1092333 h 6858000"/>
              <a:gd name="connsiteX757" fmla="*/ 506322 w 7467600"/>
              <a:gd name="connsiteY757" fmla="*/ 1020997 h 6858000"/>
              <a:gd name="connsiteX758" fmla="*/ 4570198 w 7467600"/>
              <a:gd name="connsiteY758" fmla="*/ 978081 h 6858000"/>
              <a:gd name="connsiteX759" fmla="*/ 4523691 w 7467600"/>
              <a:gd name="connsiteY759" fmla="*/ 1127776 h 6858000"/>
              <a:gd name="connsiteX760" fmla="*/ 4509875 w 7467600"/>
              <a:gd name="connsiteY760" fmla="*/ 1167552 h 6858000"/>
              <a:gd name="connsiteX761" fmla="*/ 4478168 w 7467600"/>
              <a:gd name="connsiteY761" fmla="*/ 1260735 h 6858000"/>
              <a:gd name="connsiteX762" fmla="*/ 4409309 w 7467600"/>
              <a:gd name="connsiteY762" fmla="*/ 1666996 h 6858000"/>
              <a:gd name="connsiteX763" fmla="*/ 4370031 w 7467600"/>
              <a:gd name="connsiteY763" fmla="*/ 1955666 h 6858000"/>
              <a:gd name="connsiteX764" fmla="*/ 4570198 w 7467600"/>
              <a:gd name="connsiteY764" fmla="*/ 978081 h 6858000"/>
              <a:gd name="connsiteX765" fmla="*/ 4557898 w 7467600"/>
              <a:gd name="connsiteY765" fmla="*/ 900011 h 6858000"/>
              <a:gd name="connsiteX766" fmla="*/ 4344840 w 7467600"/>
              <a:gd name="connsiteY766" fmla="*/ 1922038 h 6858000"/>
              <a:gd name="connsiteX767" fmla="*/ 4378710 w 7467600"/>
              <a:gd name="connsiteY767" fmla="*/ 1665516 h 6858000"/>
              <a:gd name="connsiteX768" fmla="*/ 4448798 w 7467600"/>
              <a:gd name="connsiteY768" fmla="*/ 1253024 h 6858000"/>
              <a:gd name="connsiteX769" fmla="*/ 4480315 w 7467600"/>
              <a:gd name="connsiteY769" fmla="*/ 1158454 h 6858000"/>
              <a:gd name="connsiteX770" fmla="*/ 4494133 w 7467600"/>
              <a:gd name="connsiteY770" fmla="*/ 1118676 h 6858000"/>
              <a:gd name="connsiteX771" fmla="*/ 4557898 w 7467600"/>
              <a:gd name="connsiteY771" fmla="*/ 900011 h 6858000"/>
              <a:gd name="connsiteX772" fmla="*/ 5870151 w 7467600"/>
              <a:gd name="connsiteY772" fmla="*/ 898890 h 6858000"/>
              <a:gd name="connsiteX773" fmla="*/ 5861335 w 7467600"/>
              <a:gd name="connsiteY773" fmla="*/ 899177 h 6858000"/>
              <a:gd name="connsiteX774" fmla="*/ 5843702 w 7467600"/>
              <a:gd name="connsiteY774" fmla="*/ 899748 h 6858000"/>
              <a:gd name="connsiteX775" fmla="*/ 5651107 w 7467600"/>
              <a:gd name="connsiteY775" fmla="*/ 920306 h 6858000"/>
              <a:gd name="connsiteX776" fmla="*/ 5459407 w 7467600"/>
              <a:gd name="connsiteY776" fmla="*/ 940975 h 6858000"/>
              <a:gd name="connsiteX777" fmla="*/ 5374846 w 7467600"/>
              <a:gd name="connsiteY777" fmla="*/ 941988 h 6858000"/>
              <a:gd name="connsiteX778" fmla="*/ 5256105 w 7467600"/>
              <a:gd name="connsiteY778" fmla="*/ 945632 h 6858000"/>
              <a:gd name="connsiteX779" fmla="*/ 5107071 w 7467600"/>
              <a:gd name="connsiteY779" fmla="*/ 969720 h 6858000"/>
              <a:gd name="connsiteX780" fmla="*/ 4998681 w 7467600"/>
              <a:gd name="connsiteY780" fmla="*/ 988771 h 6858000"/>
              <a:gd name="connsiteX781" fmla="*/ 5870151 w 7467600"/>
              <a:gd name="connsiteY781" fmla="*/ 898890 h 6858000"/>
              <a:gd name="connsiteX782" fmla="*/ 5504425 w 7467600"/>
              <a:gd name="connsiteY782" fmla="*/ 848067 h 6858000"/>
              <a:gd name="connsiteX783" fmla="*/ 4968849 w 7467600"/>
              <a:gd name="connsiteY783" fmla="*/ 962318 h 6858000"/>
              <a:gd name="connsiteX784" fmla="*/ 5104039 w 7467600"/>
              <a:gd name="connsiteY784" fmla="*/ 940634 h 6858000"/>
              <a:gd name="connsiteX785" fmla="*/ 5256311 w 7467600"/>
              <a:gd name="connsiteY785" fmla="*/ 916490 h 6858000"/>
              <a:gd name="connsiteX786" fmla="*/ 5377381 w 7467600"/>
              <a:gd name="connsiteY786" fmla="*/ 912671 h 6858000"/>
              <a:gd name="connsiteX787" fmla="*/ 5460148 w 7467600"/>
              <a:gd name="connsiteY787" fmla="*/ 911442 h 6858000"/>
              <a:gd name="connsiteX788" fmla="*/ 5648971 w 7467600"/>
              <a:gd name="connsiteY788" fmla="*/ 891331 h 6858000"/>
              <a:gd name="connsiteX789" fmla="*/ 5844807 w 7467600"/>
              <a:gd name="connsiteY789" fmla="*/ 870718 h 6858000"/>
              <a:gd name="connsiteX790" fmla="*/ 5862975 w 7467600"/>
              <a:gd name="connsiteY790" fmla="*/ 869756 h 6858000"/>
              <a:gd name="connsiteX791" fmla="*/ 5920887 w 7467600"/>
              <a:gd name="connsiteY791" fmla="*/ 865929 h 6858000"/>
              <a:gd name="connsiteX792" fmla="*/ 5504425 w 7467600"/>
              <a:gd name="connsiteY792" fmla="*/ 848067 h 6858000"/>
              <a:gd name="connsiteX793" fmla="*/ 3607114 w 7467600"/>
              <a:gd name="connsiteY793" fmla="*/ 467441 h 6858000"/>
              <a:gd name="connsiteX794" fmla="*/ 3296242 w 7467600"/>
              <a:gd name="connsiteY794" fmla="*/ 807991 h 6858000"/>
              <a:gd name="connsiteX795" fmla="*/ 3174674 w 7467600"/>
              <a:gd name="connsiteY795" fmla="*/ 919759 h 6858000"/>
              <a:gd name="connsiteX796" fmla="*/ 3042978 w 7467600"/>
              <a:gd name="connsiteY796" fmla="*/ 1054894 h 6858000"/>
              <a:gd name="connsiteX797" fmla="*/ 2968914 w 7467600"/>
              <a:gd name="connsiteY797" fmla="*/ 1133756 h 6858000"/>
              <a:gd name="connsiteX798" fmla="*/ 3103823 w 7467600"/>
              <a:gd name="connsiteY798" fmla="*/ 1026814 h 6858000"/>
              <a:gd name="connsiteX799" fmla="*/ 3607114 w 7467600"/>
              <a:gd name="connsiteY799" fmla="*/ 467441 h 6858000"/>
              <a:gd name="connsiteX800" fmla="*/ 3744487 w 7467600"/>
              <a:gd name="connsiteY800" fmla="*/ 383136 h 6858000"/>
              <a:gd name="connsiteX801" fmla="*/ 3970213 w 7467600"/>
              <a:gd name="connsiteY801" fmla="*/ 995559 h 6858000"/>
              <a:gd name="connsiteX802" fmla="*/ 3744487 w 7467600"/>
              <a:gd name="connsiteY802" fmla="*/ 383136 h 6858000"/>
              <a:gd name="connsiteX803" fmla="*/ 3624562 w 7467600"/>
              <a:gd name="connsiteY803" fmla="*/ 367041 h 6858000"/>
              <a:gd name="connsiteX804" fmla="*/ 3489712 w 7467600"/>
              <a:gd name="connsiteY804" fmla="*/ 485386 h 6858000"/>
              <a:gd name="connsiteX805" fmla="*/ 3182994 w 7467600"/>
              <a:gd name="connsiteY805" fmla="*/ 828265 h 6858000"/>
              <a:gd name="connsiteX806" fmla="*/ 2892114 w 7467600"/>
              <a:gd name="connsiteY806" fmla="*/ 1172635 h 6858000"/>
              <a:gd name="connsiteX807" fmla="*/ 3021459 w 7467600"/>
              <a:gd name="connsiteY807" fmla="*/ 1035385 h 6858000"/>
              <a:gd name="connsiteX808" fmla="*/ 3153873 w 7467600"/>
              <a:gd name="connsiteY808" fmla="*/ 898971 h 6858000"/>
              <a:gd name="connsiteX809" fmla="*/ 3276511 w 7467600"/>
              <a:gd name="connsiteY809" fmla="*/ 786423 h 6858000"/>
              <a:gd name="connsiteX810" fmla="*/ 3584154 w 7467600"/>
              <a:gd name="connsiteY810" fmla="*/ 448218 h 6858000"/>
              <a:gd name="connsiteX811" fmla="*/ 3624562 w 7467600"/>
              <a:gd name="connsiteY811" fmla="*/ 367041 h 6858000"/>
              <a:gd name="connsiteX812" fmla="*/ 3766672 w 7467600"/>
              <a:gd name="connsiteY812" fmla="*/ 359429 h 6858000"/>
              <a:gd name="connsiteX813" fmla="*/ 3996338 w 7467600"/>
              <a:gd name="connsiteY813" fmla="*/ 968237 h 6858000"/>
              <a:gd name="connsiteX814" fmla="*/ 3766672 w 7467600"/>
              <a:gd name="connsiteY814" fmla="*/ 359429 h 6858000"/>
              <a:gd name="connsiteX815" fmla="*/ 5805386 w 7467600"/>
              <a:gd name="connsiteY815" fmla="*/ 239240 h 6858000"/>
              <a:gd name="connsiteX816" fmla="*/ 5736947 w 7467600"/>
              <a:gd name="connsiteY816" fmla="*/ 261367 h 6858000"/>
              <a:gd name="connsiteX817" fmla="*/ 5427012 w 7467600"/>
              <a:gd name="connsiteY817" fmla="*/ 311272 h 6858000"/>
              <a:gd name="connsiteX818" fmla="*/ 5147818 w 7467600"/>
              <a:gd name="connsiteY818" fmla="*/ 322112 h 6858000"/>
              <a:gd name="connsiteX819" fmla="*/ 5060854 w 7467600"/>
              <a:gd name="connsiteY819" fmla="*/ 311882 h 6858000"/>
              <a:gd name="connsiteX820" fmla="*/ 4945989 w 7467600"/>
              <a:gd name="connsiteY820" fmla="*/ 300516 h 6858000"/>
              <a:gd name="connsiteX821" fmla="*/ 5410479 w 7467600"/>
              <a:gd name="connsiteY821" fmla="*/ 348434 h 6858000"/>
              <a:gd name="connsiteX822" fmla="*/ 5805386 w 7467600"/>
              <a:gd name="connsiteY822" fmla="*/ 239240 h 6858000"/>
              <a:gd name="connsiteX823" fmla="*/ 5905192 w 7467600"/>
              <a:gd name="connsiteY823" fmla="*/ 163079 h 6858000"/>
              <a:gd name="connsiteX824" fmla="*/ 5865655 w 7467600"/>
              <a:gd name="connsiteY824" fmla="*/ 171901 h 6858000"/>
              <a:gd name="connsiteX825" fmla="*/ 5259740 w 7467600"/>
              <a:gd name="connsiteY825" fmla="*/ 257013 h 6858000"/>
              <a:gd name="connsiteX826" fmla="*/ 5208466 w 7467600"/>
              <a:gd name="connsiteY826" fmla="*/ 257550 h 6858000"/>
              <a:gd name="connsiteX827" fmla="*/ 4980204 w 7467600"/>
              <a:gd name="connsiteY827" fmla="*/ 271903 h 6858000"/>
              <a:gd name="connsiteX828" fmla="*/ 5068068 w 7467600"/>
              <a:gd name="connsiteY828" fmla="*/ 282244 h 6858000"/>
              <a:gd name="connsiteX829" fmla="*/ 5153231 w 7467600"/>
              <a:gd name="connsiteY829" fmla="*/ 292240 h 6858000"/>
              <a:gd name="connsiteX830" fmla="*/ 5426491 w 7467600"/>
              <a:gd name="connsiteY830" fmla="*/ 281128 h 6858000"/>
              <a:gd name="connsiteX831" fmla="*/ 5731212 w 7467600"/>
              <a:gd name="connsiteY831" fmla="*/ 231951 h 6858000"/>
              <a:gd name="connsiteX832" fmla="*/ 5905192 w 7467600"/>
              <a:gd name="connsiteY832" fmla="*/ 163079 h 6858000"/>
              <a:gd name="connsiteX833" fmla="*/ 5944437 w 7467600"/>
              <a:gd name="connsiteY833" fmla="*/ 113829 h 6858000"/>
              <a:gd name="connsiteX834" fmla="*/ 5825032 w 7467600"/>
              <a:gd name="connsiteY834" fmla="*/ 146405 h 6858000"/>
              <a:gd name="connsiteX835" fmla="*/ 4955599 w 7467600"/>
              <a:gd name="connsiteY835" fmla="*/ 247008 h 6858000"/>
              <a:gd name="connsiteX836" fmla="*/ 5210104 w 7467600"/>
              <a:gd name="connsiteY836" fmla="*/ 228123 h 6858000"/>
              <a:gd name="connsiteX837" fmla="*/ 5261015 w 7467600"/>
              <a:gd name="connsiteY837" fmla="*/ 227087 h 6858000"/>
              <a:gd name="connsiteX838" fmla="*/ 5861181 w 7467600"/>
              <a:gd name="connsiteY838" fmla="*/ 143093 h 6858000"/>
              <a:gd name="connsiteX839" fmla="*/ 5961252 w 7467600"/>
              <a:gd name="connsiteY839" fmla="*/ 114820 h 6858000"/>
              <a:gd name="connsiteX840" fmla="*/ 5944437 w 7467600"/>
              <a:gd name="connsiteY840" fmla="*/ 113829 h 6858000"/>
              <a:gd name="connsiteX841" fmla="*/ 3882765 w 7467600"/>
              <a:gd name="connsiteY841" fmla="*/ 0 h 6858000"/>
              <a:gd name="connsiteX842" fmla="*/ 3995099 w 7467600"/>
              <a:gd name="connsiteY842" fmla="*/ 0 h 6858000"/>
              <a:gd name="connsiteX843" fmla="*/ 4163818 w 7467600"/>
              <a:gd name="connsiteY843" fmla="*/ 234104 h 6858000"/>
              <a:gd name="connsiteX844" fmla="*/ 4172099 w 7467600"/>
              <a:gd name="connsiteY844" fmla="*/ 234207 h 6858000"/>
              <a:gd name="connsiteX845" fmla="*/ 4784282 w 7467600"/>
              <a:gd name="connsiteY845" fmla="*/ 276561 h 6858000"/>
              <a:gd name="connsiteX846" fmla="*/ 4801687 w 7467600"/>
              <a:gd name="connsiteY846" fmla="*/ 267764 h 6858000"/>
              <a:gd name="connsiteX847" fmla="*/ 6082788 w 7467600"/>
              <a:gd name="connsiteY847" fmla="*/ 64119 h 6858000"/>
              <a:gd name="connsiteX848" fmla="*/ 6099442 w 7467600"/>
              <a:gd name="connsiteY848" fmla="*/ 82568 h 6858000"/>
              <a:gd name="connsiteX849" fmla="*/ 4804137 w 7467600"/>
              <a:gd name="connsiteY849" fmla="*/ 320931 h 6858000"/>
              <a:gd name="connsiteX850" fmla="*/ 4227047 w 7467600"/>
              <a:gd name="connsiteY850" fmla="*/ 313415 h 6858000"/>
              <a:gd name="connsiteX851" fmla="*/ 4346041 w 7467600"/>
              <a:gd name="connsiteY851" fmla="*/ 456086 h 6858000"/>
              <a:gd name="connsiteX852" fmla="*/ 4870967 w 7467600"/>
              <a:gd name="connsiteY852" fmla="*/ 963061 h 6858000"/>
              <a:gd name="connsiteX853" fmla="*/ 4889647 w 7467600"/>
              <a:gd name="connsiteY853" fmla="*/ 957147 h 6858000"/>
              <a:gd name="connsiteX854" fmla="*/ 5422504 w 7467600"/>
              <a:gd name="connsiteY854" fmla="*/ 805191 h 6858000"/>
              <a:gd name="connsiteX855" fmla="*/ 6087656 w 7467600"/>
              <a:gd name="connsiteY855" fmla="*/ 826703 h 6858000"/>
              <a:gd name="connsiteX856" fmla="*/ 6058717 w 7467600"/>
              <a:gd name="connsiteY856" fmla="*/ 865992 h 6858000"/>
              <a:gd name="connsiteX857" fmla="*/ 4974153 w 7467600"/>
              <a:gd name="connsiteY857" fmla="*/ 1045456 h 6858000"/>
              <a:gd name="connsiteX858" fmla="*/ 5627835 w 7467600"/>
              <a:gd name="connsiteY858" fmla="*/ 1472077 h 6858000"/>
              <a:gd name="connsiteX859" fmla="*/ 5629817 w 7467600"/>
              <a:gd name="connsiteY859" fmla="*/ 1471412 h 6858000"/>
              <a:gd name="connsiteX860" fmla="*/ 5634124 w 7467600"/>
              <a:gd name="connsiteY860" fmla="*/ 1470572 h 6858000"/>
              <a:gd name="connsiteX861" fmla="*/ 5755832 w 7467600"/>
              <a:gd name="connsiteY861" fmla="*/ 1383886 h 6858000"/>
              <a:gd name="connsiteX862" fmla="*/ 6014186 w 7467600"/>
              <a:gd name="connsiteY862" fmla="*/ 1279799 h 6858000"/>
              <a:gd name="connsiteX863" fmla="*/ 6901619 w 7467600"/>
              <a:gd name="connsiteY863" fmla="*/ 1047874 h 6858000"/>
              <a:gd name="connsiteX864" fmla="*/ 6931566 w 7467600"/>
              <a:gd name="connsiteY864" fmla="*/ 1062034 h 6858000"/>
              <a:gd name="connsiteX865" fmla="*/ 5790982 w 7467600"/>
              <a:gd name="connsiteY865" fmla="*/ 1561380 h 6858000"/>
              <a:gd name="connsiteX866" fmla="*/ 6188971 w 7467600"/>
              <a:gd name="connsiteY866" fmla="*/ 1755168 h 6858000"/>
              <a:gd name="connsiteX867" fmla="*/ 6202446 w 7467600"/>
              <a:gd name="connsiteY867" fmla="*/ 1752268 h 6858000"/>
              <a:gd name="connsiteX868" fmla="*/ 7179560 w 7467600"/>
              <a:gd name="connsiteY868" fmla="*/ 1467551 h 6858000"/>
              <a:gd name="connsiteX869" fmla="*/ 7158730 w 7467600"/>
              <a:gd name="connsiteY869" fmla="*/ 1507835 h 6858000"/>
              <a:gd name="connsiteX870" fmla="*/ 6326959 w 7467600"/>
              <a:gd name="connsiteY870" fmla="*/ 1817686 h 6858000"/>
              <a:gd name="connsiteX871" fmla="*/ 6537433 w 7467600"/>
              <a:gd name="connsiteY871" fmla="*/ 1907790 h 6858000"/>
              <a:gd name="connsiteX872" fmla="*/ 6550221 w 7467600"/>
              <a:gd name="connsiteY872" fmla="*/ 1910729 h 6858000"/>
              <a:gd name="connsiteX873" fmla="*/ 6964438 w 7467600"/>
              <a:gd name="connsiteY873" fmla="*/ 2209505 h 6858000"/>
              <a:gd name="connsiteX874" fmla="*/ 7367862 w 7467600"/>
              <a:gd name="connsiteY874" fmla="*/ 2806833 h 6858000"/>
              <a:gd name="connsiteX875" fmla="*/ 7364329 w 7467600"/>
              <a:gd name="connsiteY875" fmla="*/ 2826907 h 6858000"/>
              <a:gd name="connsiteX876" fmla="*/ 7290545 w 7467600"/>
              <a:gd name="connsiteY876" fmla="*/ 2850663 h 6858000"/>
              <a:gd name="connsiteX877" fmla="*/ 6472036 w 7467600"/>
              <a:gd name="connsiteY877" fmla="*/ 1959003 h 6858000"/>
              <a:gd name="connsiteX878" fmla="*/ 5792897 w 7467600"/>
              <a:gd name="connsiteY878" fmla="*/ 1647747 h 6858000"/>
              <a:gd name="connsiteX879" fmla="*/ 5842751 w 7467600"/>
              <a:gd name="connsiteY879" fmla="*/ 1816112 h 6858000"/>
              <a:gd name="connsiteX880" fmla="*/ 5847424 w 7467600"/>
              <a:gd name="connsiteY880" fmla="*/ 1815776 h 6858000"/>
              <a:gd name="connsiteX881" fmla="*/ 6399821 w 7467600"/>
              <a:gd name="connsiteY881" fmla="*/ 2344799 h 6858000"/>
              <a:gd name="connsiteX882" fmla="*/ 6323232 w 7467600"/>
              <a:gd name="connsiteY882" fmla="*/ 2389634 h 6858000"/>
              <a:gd name="connsiteX883" fmla="*/ 5942958 w 7467600"/>
              <a:gd name="connsiteY883" fmla="*/ 2077708 h 6858000"/>
              <a:gd name="connsiteX884" fmla="*/ 5921559 w 7467600"/>
              <a:gd name="connsiteY884" fmla="*/ 2378596 h 6858000"/>
              <a:gd name="connsiteX885" fmla="*/ 5817651 w 7467600"/>
              <a:gd name="connsiteY885" fmla="*/ 3023919 h 6858000"/>
              <a:gd name="connsiteX886" fmla="*/ 5729634 w 7467600"/>
              <a:gd name="connsiteY886" fmla="*/ 3051849 h 6858000"/>
              <a:gd name="connsiteX887" fmla="*/ 5611018 w 7467600"/>
              <a:gd name="connsiteY887" fmla="*/ 2316769 h 6858000"/>
              <a:gd name="connsiteX888" fmla="*/ 5687608 w 7467600"/>
              <a:gd name="connsiteY888" fmla="*/ 2039972 h 6858000"/>
              <a:gd name="connsiteX889" fmla="*/ 5657554 w 7467600"/>
              <a:gd name="connsiteY889" fmla="*/ 1576445 h 6858000"/>
              <a:gd name="connsiteX890" fmla="*/ 5150475 w 7467600"/>
              <a:gd name="connsiteY890" fmla="*/ 1274012 h 6858000"/>
              <a:gd name="connsiteX891" fmla="*/ 5349142 w 7467600"/>
              <a:gd name="connsiteY891" fmla="*/ 2204405 h 6858000"/>
              <a:gd name="connsiteX892" fmla="*/ 5262214 w 7467600"/>
              <a:gd name="connsiteY892" fmla="*/ 2233836 h 6858000"/>
              <a:gd name="connsiteX893" fmla="*/ 4981539 w 7467600"/>
              <a:gd name="connsiteY893" fmla="*/ 1542201 h 6858000"/>
              <a:gd name="connsiteX894" fmla="*/ 4958461 w 7467600"/>
              <a:gd name="connsiteY894" fmla="*/ 1136957 h 6858000"/>
              <a:gd name="connsiteX895" fmla="*/ 4655015 w 7467600"/>
              <a:gd name="connsiteY895" fmla="*/ 891426 h 6858000"/>
              <a:gd name="connsiteX896" fmla="*/ 4348002 w 7467600"/>
              <a:gd name="connsiteY896" fmla="*/ 2205895 h 6858000"/>
              <a:gd name="connsiteX897" fmla="*/ 4262250 w 7467600"/>
              <a:gd name="connsiteY897" fmla="*/ 2219972 h 6858000"/>
              <a:gd name="connsiteX898" fmla="*/ 4550611 w 7467600"/>
              <a:gd name="connsiteY898" fmla="*/ 817540 h 6858000"/>
              <a:gd name="connsiteX899" fmla="*/ 4564418 w 7467600"/>
              <a:gd name="connsiteY899" fmla="*/ 808293 h 6858000"/>
              <a:gd name="connsiteX900" fmla="*/ 4266388 w 7467600"/>
              <a:gd name="connsiteY900" fmla="*/ 500083 h 6858000"/>
              <a:gd name="connsiteX901" fmla="*/ 4032842 w 7467600"/>
              <a:gd name="connsiteY901" fmla="*/ 211809 h 6858000"/>
              <a:gd name="connsiteX902" fmla="*/ 3882765 w 7467600"/>
              <a:gd name="connsiteY902" fmla="*/ 0 h 6858000"/>
              <a:gd name="connsiteX903" fmla="*/ 3721337 w 7467600"/>
              <a:gd name="connsiteY903" fmla="*/ 0 h 6858000"/>
              <a:gd name="connsiteX904" fmla="*/ 3797544 w 7467600"/>
              <a:gd name="connsiteY904" fmla="*/ 0 h 6858000"/>
              <a:gd name="connsiteX905" fmla="*/ 3775734 w 7467600"/>
              <a:gd name="connsiteY905" fmla="*/ 95131 h 6858000"/>
              <a:gd name="connsiteX906" fmla="*/ 3724807 w 7467600"/>
              <a:gd name="connsiteY906" fmla="*/ 272257 h 6858000"/>
              <a:gd name="connsiteX907" fmla="*/ 3726844 w 7467600"/>
              <a:gd name="connsiteY907" fmla="*/ 282988 h 6858000"/>
              <a:gd name="connsiteX908" fmla="*/ 3742664 w 7467600"/>
              <a:gd name="connsiteY908" fmla="*/ 279918 h 6858000"/>
              <a:gd name="connsiteX909" fmla="*/ 4103910 w 7467600"/>
              <a:gd name="connsiteY909" fmla="*/ 1161917 h 6858000"/>
              <a:gd name="connsiteX910" fmla="*/ 4020269 w 7467600"/>
              <a:gd name="connsiteY910" fmla="*/ 1200406 h 6858000"/>
              <a:gd name="connsiteX911" fmla="*/ 3674882 w 7467600"/>
              <a:gd name="connsiteY911" fmla="*/ 488524 h 6858000"/>
              <a:gd name="connsiteX912" fmla="*/ 3132682 w 7467600"/>
              <a:gd name="connsiteY912" fmla="*/ 1072284 h 6858000"/>
              <a:gd name="connsiteX913" fmla="*/ 2716346 w 7467600"/>
              <a:gd name="connsiteY913" fmla="*/ 1276376 h 6858000"/>
              <a:gd name="connsiteX914" fmla="*/ 2716772 w 7467600"/>
              <a:gd name="connsiteY914" fmla="*/ 1255462 h 6858000"/>
              <a:gd name="connsiteX915" fmla="*/ 3471096 w 7467600"/>
              <a:gd name="connsiteY915" fmla="*/ 437072 h 6858000"/>
              <a:gd name="connsiteX916" fmla="*/ 3639057 w 7467600"/>
              <a:gd name="connsiteY916" fmla="*/ 286334 h 6858000"/>
              <a:gd name="connsiteX917" fmla="*/ 3640309 w 7467600"/>
              <a:gd name="connsiteY917" fmla="*/ 284664 h 6858000"/>
              <a:gd name="connsiteX918" fmla="*/ 3646022 w 7467600"/>
              <a:gd name="connsiteY918" fmla="*/ 276711 h 6858000"/>
              <a:gd name="connsiteX919" fmla="*/ 3707943 w 7467600"/>
              <a:gd name="connsiteY919" fmla="*/ 65958 h 6858000"/>
              <a:gd name="connsiteX920" fmla="*/ 3721337 w 7467600"/>
              <a:gd name="connsiteY920" fmla="*/ 0 h 6858000"/>
              <a:gd name="connsiteX921" fmla="*/ 2867960 w 7467600"/>
              <a:gd name="connsiteY921" fmla="*/ 0 h 6858000"/>
              <a:gd name="connsiteX922" fmla="*/ 2926351 w 7467600"/>
              <a:gd name="connsiteY922" fmla="*/ 0 h 6858000"/>
              <a:gd name="connsiteX923" fmla="*/ 2902823 w 7467600"/>
              <a:gd name="connsiteY923" fmla="*/ 262929 h 6858000"/>
              <a:gd name="connsiteX924" fmla="*/ 2940663 w 7467600"/>
              <a:gd name="connsiteY924" fmla="*/ 140884 h 6858000"/>
              <a:gd name="connsiteX925" fmla="*/ 2947039 w 7467600"/>
              <a:gd name="connsiteY925" fmla="*/ 122524 h 6858000"/>
              <a:gd name="connsiteX926" fmla="*/ 2984316 w 7467600"/>
              <a:gd name="connsiteY926" fmla="*/ 0 h 6858000"/>
              <a:gd name="connsiteX927" fmla="*/ 3016114 w 7467600"/>
              <a:gd name="connsiteY927" fmla="*/ 0 h 6858000"/>
              <a:gd name="connsiteX928" fmla="*/ 2979949 w 7467600"/>
              <a:gd name="connsiteY928" fmla="*/ 119274 h 6858000"/>
              <a:gd name="connsiteX929" fmla="*/ 3023879 w 7467600"/>
              <a:gd name="connsiteY929" fmla="*/ 0 h 6858000"/>
              <a:gd name="connsiteX930" fmla="*/ 3105400 w 7467600"/>
              <a:gd name="connsiteY930" fmla="*/ 0 h 6858000"/>
              <a:gd name="connsiteX931" fmla="*/ 3094669 w 7467600"/>
              <a:gd name="connsiteY931" fmla="*/ 30308 h 6858000"/>
              <a:gd name="connsiteX932" fmla="*/ 2901945 w 7467600"/>
              <a:gd name="connsiteY932" fmla="*/ 466538 h 6858000"/>
              <a:gd name="connsiteX933" fmla="*/ 2815209 w 7467600"/>
              <a:gd name="connsiteY933" fmla="*/ 497361 h 6858000"/>
              <a:gd name="connsiteX934" fmla="*/ 2844845 w 7467600"/>
              <a:gd name="connsiteY934" fmla="*/ 127638 h 6858000"/>
              <a:gd name="connsiteX935" fmla="*/ 2867960 w 7467600"/>
              <a:gd name="connsiteY935" fmla="*/ 0 h 6858000"/>
              <a:gd name="connsiteX936" fmla="*/ 1057230 w 7467600"/>
              <a:gd name="connsiteY936" fmla="*/ 0 h 6858000"/>
              <a:gd name="connsiteX937" fmla="*/ 1111003 w 7467600"/>
              <a:gd name="connsiteY937" fmla="*/ 0 h 6858000"/>
              <a:gd name="connsiteX938" fmla="*/ 1125553 w 7467600"/>
              <a:gd name="connsiteY938" fmla="*/ 52588 h 6858000"/>
              <a:gd name="connsiteX939" fmla="*/ 1304276 w 7467600"/>
              <a:gd name="connsiteY939" fmla="*/ 476275 h 6858000"/>
              <a:gd name="connsiteX940" fmla="*/ 1492066 w 7467600"/>
              <a:gd name="connsiteY940" fmla="*/ 886333 h 6858000"/>
              <a:gd name="connsiteX941" fmla="*/ 1423698 w 7467600"/>
              <a:gd name="connsiteY941" fmla="*/ 710817 h 6858000"/>
              <a:gd name="connsiteX942" fmla="*/ 1357609 w 7467600"/>
              <a:gd name="connsiteY942" fmla="*/ 532892 h 6858000"/>
              <a:gd name="connsiteX943" fmla="*/ 1309550 w 7467600"/>
              <a:gd name="connsiteY943" fmla="*/ 374031 h 6858000"/>
              <a:gd name="connsiteX944" fmla="*/ 1193673 w 7467600"/>
              <a:gd name="connsiteY944" fmla="*/ 49533 h 6858000"/>
              <a:gd name="connsiteX945" fmla="*/ 1164391 w 7467600"/>
              <a:gd name="connsiteY945" fmla="*/ 0 h 6858000"/>
              <a:gd name="connsiteX946" fmla="*/ 1200666 w 7467600"/>
              <a:gd name="connsiteY946" fmla="*/ 0 h 6858000"/>
              <a:gd name="connsiteX947" fmla="*/ 1223408 w 7467600"/>
              <a:gd name="connsiteY947" fmla="*/ 38996 h 6858000"/>
              <a:gd name="connsiteX948" fmla="*/ 1339635 w 7467600"/>
              <a:gd name="connsiteY948" fmla="*/ 365517 h 6858000"/>
              <a:gd name="connsiteX949" fmla="*/ 1387469 w 7467600"/>
              <a:gd name="connsiteY949" fmla="*/ 523079 h 6858000"/>
              <a:gd name="connsiteX950" fmla="*/ 1452685 w 7467600"/>
              <a:gd name="connsiteY950" fmla="*/ 699806 h 6858000"/>
              <a:gd name="connsiteX951" fmla="*/ 1492092 w 7467600"/>
              <a:gd name="connsiteY951" fmla="*/ 800424 h 6858000"/>
              <a:gd name="connsiteX952" fmla="*/ 1455302 w 7467600"/>
              <a:gd name="connsiteY952" fmla="*/ 632913 h 6858000"/>
              <a:gd name="connsiteX953" fmla="*/ 1222336 w 7467600"/>
              <a:gd name="connsiteY953" fmla="*/ 9480 h 6858000"/>
              <a:gd name="connsiteX954" fmla="*/ 1214634 w 7467600"/>
              <a:gd name="connsiteY954" fmla="*/ 0 h 6858000"/>
              <a:gd name="connsiteX955" fmla="*/ 1289827 w 7467600"/>
              <a:gd name="connsiteY955" fmla="*/ 0 h 6858000"/>
              <a:gd name="connsiteX956" fmla="*/ 1321076 w 7467600"/>
              <a:gd name="connsiteY956" fmla="*/ 59722 h 6858000"/>
              <a:gd name="connsiteX957" fmla="*/ 1512579 w 7467600"/>
              <a:gd name="connsiteY957" fmla="*/ 626441 h 6858000"/>
              <a:gd name="connsiteX958" fmla="*/ 1506076 w 7467600"/>
              <a:gd name="connsiteY958" fmla="*/ 1089289 h 6858000"/>
              <a:gd name="connsiteX959" fmla="*/ 1486346 w 7467600"/>
              <a:gd name="connsiteY959" fmla="*/ 1079919 h 6858000"/>
              <a:gd name="connsiteX960" fmla="*/ 1070511 w 7467600"/>
              <a:gd name="connsiteY960" fmla="*/ 48609 h 6858000"/>
              <a:gd name="connsiteX961" fmla="*/ 1057230 w 7467600"/>
              <a:gd name="connsiteY961" fmla="*/ 0 h 6858000"/>
              <a:gd name="connsiteX962" fmla="*/ 43151 w 7467600"/>
              <a:gd name="connsiteY962" fmla="*/ 0 h 6858000"/>
              <a:gd name="connsiteX963" fmla="*/ 95283 w 7467600"/>
              <a:gd name="connsiteY963" fmla="*/ 0 h 6858000"/>
              <a:gd name="connsiteX964" fmla="*/ 300708 w 7467600"/>
              <a:gd name="connsiteY964" fmla="*/ 154571 h 6858000"/>
              <a:gd name="connsiteX965" fmla="*/ 530414 w 7467600"/>
              <a:gd name="connsiteY965" fmla="*/ 354673 h 6858000"/>
              <a:gd name="connsiteX966" fmla="*/ 333785 w 7467600"/>
              <a:gd name="connsiteY966" fmla="*/ 161564 h 6858000"/>
              <a:gd name="connsiteX967" fmla="*/ 147005 w 7467600"/>
              <a:gd name="connsiteY967" fmla="*/ 0 h 6858000"/>
              <a:gd name="connsiteX968" fmla="*/ 272509 w 7467600"/>
              <a:gd name="connsiteY968" fmla="*/ 0 h 6858000"/>
              <a:gd name="connsiteX969" fmla="*/ 326276 w 7467600"/>
              <a:gd name="connsiteY969" fmla="*/ 45847 h 6858000"/>
              <a:gd name="connsiteX970" fmla="*/ 823759 w 7467600"/>
              <a:gd name="connsiteY970" fmla="*/ 574145 h 6858000"/>
              <a:gd name="connsiteX971" fmla="*/ 811254 w 7467600"/>
              <a:gd name="connsiteY971" fmla="*/ 665546 h 6858000"/>
              <a:gd name="connsiteX972" fmla="*/ 154042 w 7467600"/>
              <a:gd name="connsiteY972" fmla="*/ 261522 h 6858000"/>
              <a:gd name="connsiteX973" fmla="*/ 13550 w 7467600"/>
              <a:gd name="connsiteY973" fmla="*/ 158423 h 6858000"/>
              <a:gd name="connsiteX974" fmla="*/ 0 w 7467600"/>
              <a:gd name="connsiteY974" fmla="*/ 146618 h 6858000"/>
              <a:gd name="connsiteX975" fmla="*/ 0 w 7467600"/>
              <a:gd name="connsiteY975" fmla="*/ 59161 h 6858000"/>
              <a:gd name="connsiteX976" fmla="*/ 45427 w 7467600"/>
              <a:gd name="connsiteY976" fmla="*/ 101078 h 6858000"/>
              <a:gd name="connsiteX977" fmla="*/ 630103 w 7467600"/>
              <a:gd name="connsiteY977" fmla="*/ 485885 h 6858000"/>
              <a:gd name="connsiteX978" fmla="*/ 532040 w 7467600"/>
              <a:gd name="connsiteY978" fmla="*/ 399359 h 6858000"/>
              <a:gd name="connsiteX979" fmla="*/ 517618 w 7467600"/>
              <a:gd name="connsiteY979" fmla="*/ 385726 h 6858000"/>
              <a:gd name="connsiteX980" fmla="*/ 285074 w 7467600"/>
              <a:gd name="connsiteY980" fmla="*/ 182755 h 6858000"/>
              <a:gd name="connsiteX981" fmla="*/ 43151 w 7467600"/>
              <a:gd name="connsiteY98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356878 w 7467600"/>
              <a:gd name="connsiteY90" fmla="*/ 5981332 h 6858000"/>
              <a:gd name="connsiteX91" fmla="*/ 7467600 w 7467600"/>
              <a:gd name="connsiteY91" fmla="*/ 6117703 h 6858000"/>
              <a:gd name="connsiteX92" fmla="*/ 7467600 w 7467600"/>
              <a:gd name="connsiteY92" fmla="*/ 6163634 h 6858000"/>
              <a:gd name="connsiteX93" fmla="*/ 7403637 w 7467600"/>
              <a:gd name="connsiteY93" fmla="*/ 6083957 h 6858000"/>
              <a:gd name="connsiteX94" fmla="*/ 7254615 w 7467600"/>
              <a:gd name="connsiteY94" fmla="*/ 5911918 h 6858000"/>
              <a:gd name="connsiteX95" fmla="*/ 7312589 w 7467600"/>
              <a:gd name="connsiteY95" fmla="*/ 5982309 h 6858000"/>
              <a:gd name="connsiteX96" fmla="*/ 7448321 w 7467600"/>
              <a:gd name="connsiteY96" fmla="*/ 6190991 h 6858000"/>
              <a:gd name="connsiteX97" fmla="*/ 7467600 w 7467600"/>
              <a:gd name="connsiteY97" fmla="*/ 6221686 h 6858000"/>
              <a:gd name="connsiteX98" fmla="*/ 7467600 w 7467600"/>
              <a:gd name="connsiteY98" fmla="*/ 6334256 h 6858000"/>
              <a:gd name="connsiteX99" fmla="*/ 7454976 w 7467600"/>
              <a:gd name="connsiteY99" fmla="*/ 6318297 h 6858000"/>
              <a:gd name="connsiteX100" fmla="*/ 7042773 w 7467600"/>
              <a:gd name="connsiteY100" fmla="*/ 5734011 h 6858000"/>
              <a:gd name="connsiteX101" fmla="*/ 6844835 w 7467600"/>
              <a:gd name="connsiteY101" fmla="*/ 5424988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1903353 w 7467600"/>
              <a:gd name="connsiteY125" fmla="*/ 5044827 h 6858000"/>
              <a:gd name="connsiteX126" fmla="*/ 1936931 w 7467600"/>
              <a:gd name="connsiteY126" fmla="*/ 5093954 h 6858000"/>
              <a:gd name="connsiteX127" fmla="*/ 2195868 w 7467600"/>
              <a:gd name="connsiteY127" fmla="*/ 5396574 h 6858000"/>
              <a:gd name="connsiteX128" fmla="*/ 2088852 w 7467600"/>
              <a:gd name="connsiteY128" fmla="*/ 5166123 h 6858000"/>
              <a:gd name="connsiteX129" fmla="*/ 1958241 w 7467600"/>
              <a:gd name="connsiteY129" fmla="*/ 5067955 h 6858000"/>
              <a:gd name="connsiteX130" fmla="*/ 1903353 w 7467600"/>
              <a:gd name="connsiteY130" fmla="*/ 5044827 h 6858000"/>
              <a:gd name="connsiteX131" fmla="*/ 1979378 w 7467600"/>
              <a:gd name="connsiteY131" fmla="*/ 4769504 h 6858000"/>
              <a:gd name="connsiteX132" fmla="*/ 2882120 w 7467600"/>
              <a:gd name="connsiteY132" fmla="*/ 5064547 h 6858000"/>
              <a:gd name="connsiteX133" fmla="*/ 2793103 w 7467600"/>
              <a:gd name="connsiteY133" fmla="*/ 5039699 h 6858000"/>
              <a:gd name="connsiteX134" fmla="*/ 2770041 w 7467600"/>
              <a:gd name="connsiteY134" fmla="*/ 5033634 h 6858000"/>
              <a:gd name="connsiteX135" fmla="*/ 1979378 w 7467600"/>
              <a:gd name="connsiteY135" fmla="*/ 4769504 h 6858000"/>
              <a:gd name="connsiteX136" fmla="*/ 1927410 w 7467600"/>
              <a:gd name="connsiteY136" fmla="*/ 4716164 h 6858000"/>
              <a:gd name="connsiteX137" fmla="*/ 1959587 w 7467600"/>
              <a:gd name="connsiteY137" fmla="*/ 4728849 h 6858000"/>
              <a:gd name="connsiteX138" fmla="*/ 2777707 w 7467600"/>
              <a:gd name="connsiteY138" fmla="*/ 5003991 h 6858000"/>
              <a:gd name="connsiteX139" fmla="*/ 2800768 w 7467600"/>
              <a:gd name="connsiteY139" fmla="*/ 5010056 h 6858000"/>
              <a:gd name="connsiteX140" fmla="*/ 2879408 w 7467600"/>
              <a:gd name="connsiteY140" fmla="*/ 5031590 h 6858000"/>
              <a:gd name="connsiteX141" fmla="*/ 2862295 w 7467600"/>
              <a:gd name="connsiteY141" fmla="*/ 5022958 h 6858000"/>
              <a:gd name="connsiteX142" fmla="*/ 2813343 w 7467600"/>
              <a:gd name="connsiteY142" fmla="*/ 4998369 h 6858000"/>
              <a:gd name="connsiteX143" fmla="*/ 2646245 w 7467600"/>
              <a:gd name="connsiteY143" fmla="*/ 4930999 h 6858000"/>
              <a:gd name="connsiteX144" fmla="*/ 1999243 w 7467600"/>
              <a:gd name="connsiteY144" fmla="*/ 4730524 h 6858000"/>
              <a:gd name="connsiteX145" fmla="*/ 1979527 w 7467600"/>
              <a:gd name="connsiteY145" fmla="*/ 4726651 h 6858000"/>
              <a:gd name="connsiteX146" fmla="*/ 1927410 w 7467600"/>
              <a:gd name="connsiteY146" fmla="*/ 4716164 h 6858000"/>
              <a:gd name="connsiteX147" fmla="*/ 1997014 w 7467600"/>
              <a:gd name="connsiteY147" fmla="*/ 4698007 h 6858000"/>
              <a:gd name="connsiteX148" fmla="*/ 2005458 w 7467600"/>
              <a:gd name="connsiteY148" fmla="*/ 4699540 h 6858000"/>
              <a:gd name="connsiteX149" fmla="*/ 2657186 w 7467600"/>
              <a:gd name="connsiteY149" fmla="*/ 4901687 h 6858000"/>
              <a:gd name="connsiteX150" fmla="*/ 2826662 w 7467600"/>
              <a:gd name="connsiteY150" fmla="*/ 4970362 h 6858000"/>
              <a:gd name="connsiteX151" fmla="*/ 2876100 w 7467600"/>
              <a:gd name="connsiteY151" fmla="*/ 4995397 h 6858000"/>
              <a:gd name="connsiteX152" fmla="*/ 3042600 w 7467600"/>
              <a:gd name="connsiteY152" fmla="*/ 5059532 h 6858000"/>
              <a:gd name="connsiteX153" fmla="*/ 1997014 w 7467600"/>
              <a:gd name="connsiteY153" fmla="*/ 4698007 h 6858000"/>
              <a:gd name="connsiteX154" fmla="*/ 2305292 w 7467600"/>
              <a:gd name="connsiteY154" fmla="*/ 4219492 h 6858000"/>
              <a:gd name="connsiteX155" fmla="*/ 3360922 w 7467600"/>
              <a:gd name="connsiteY155" fmla="*/ 4529373 h 6858000"/>
              <a:gd name="connsiteX156" fmla="*/ 3492420 w 7467600"/>
              <a:gd name="connsiteY156" fmla="*/ 4510145 h 6858000"/>
              <a:gd name="connsiteX157" fmla="*/ 3364086 w 7467600"/>
              <a:gd name="connsiteY157" fmla="*/ 4480340 h 6858000"/>
              <a:gd name="connsiteX158" fmla="*/ 3225818 w 7467600"/>
              <a:gd name="connsiteY158" fmla="*/ 4411822 h 6858000"/>
              <a:gd name="connsiteX159" fmla="*/ 3129696 w 7467600"/>
              <a:gd name="connsiteY159" fmla="*/ 4360704 h 6858000"/>
              <a:gd name="connsiteX160" fmla="*/ 2814545 w 7467600"/>
              <a:gd name="connsiteY160" fmla="*/ 4282955 h 6858000"/>
              <a:gd name="connsiteX161" fmla="*/ 2305292 w 7467600"/>
              <a:gd name="connsiteY161" fmla="*/ 4219492 h 6858000"/>
              <a:gd name="connsiteX162" fmla="*/ 2626982 w 7467600"/>
              <a:gd name="connsiteY162" fmla="*/ 4206450 h 6858000"/>
              <a:gd name="connsiteX163" fmla="*/ 2490617 w 7467600"/>
              <a:gd name="connsiteY163" fmla="*/ 4206951 h 6858000"/>
              <a:gd name="connsiteX164" fmla="*/ 2819869 w 7467600"/>
              <a:gd name="connsiteY164" fmla="*/ 4252936 h 6858000"/>
              <a:gd name="connsiteX165" fmla="*/ 3143018 w 7467600"/>
              <a:gd name="connsiteY165" fmla="*/ 4332698 h 6858000"/>
              <a:gd name="connsiteX166" fmla="*/ 3241520 w 7467600"/>
              <a:gd name="connsiteY166" fmla="*/ 4385112 h 6858000"/>
              <a:gd name="connsiteX167" fmla="*/ 3374575 w 7467600"/>
              <a:gd name="connsiteY167" fmla="*/ 4451517 h 6858000"/>
              <a:gd name="connsiteX168" fmla="*/ 3505221 w 7467600"/>
              <a:gd name="connsiteY168" fmla="*/ 4480757 h 6858000"/>
              <a:gd name="connsiteX169" fmla="*/ 2626982 w 7467600"/>
              <a:gd name="connsiteY169" fmla="*/ 4206450 h 6858000"/>
              <a:gd name="connsiteX170" fmla="*/ 1310106 w 7467600"/>
              <a:gd name="connsiteY170" fmla="*/ 3943217 h 6858000"/>
              <a:gd name="connsiteX171" fmla="*/ 854994 w 7467600"/>
              <a:gd name="connsiteY171" fmla="*/ 4399136 h 6858000"/>
              <a:gd name="connsiteX172" fmla="*/ 742462 w 7467600"/>
              <a:gd name="connsiteY172" fmla="*/ 4594648 h 6858000"/>
              <a:gd name="connsiteX173" fmla="*/ 820602 w 7467600"/>
              <a:gd name="connsiteY173" fmla="*/ 4485915 h 6858000"/>
              <a:gd name="connsiteX174" fmla="*/ 878295 w 7467600"/>
              <a:gd name="connsiteY174" fmla="*/ 4403594 h 6858000"/>
              <a:gd name="connsiteX175" fmla="*/ 1240607 w 7467600"/>
              <a:gd name="connsiteY175" fmla="*/ 4010401 h 6858000"/>
              <a:gd name="connsiteX176" fmla="*/ 1310106 w 7467600"/>
              <a:gd name="connsiteY176" fmla="*/ 3943217 h 6858000"/>
              <a:gd name="connsiteX177" fmla="*/ 1423113 w 7467600"/>
              <a:gd name="connsiteY177" fmla="*/ 3874565 h 6858000"/>
              <a:gd name="connsiteX178" fmla="*/ 1260565 w 7467600"/>
              <a:gd name="connsiteY178" fmla="*/ 4031982 h 6858000"/>
              <a:gd name="connsiteX179" fmla="*/ 901900 w 7467600"/>
              <a:gd name="connsiteY179" fmla="*/ 4421236 h 6858000"/>
              <a:gd name="connsiteX180" fmla="*/ 845044 w 7467600"/>
              <a:gd name="connsiteY180" fmla="*/ 4502436 h 6858000"/>
              <a:gd name="connsiteX181" fmla="*/ 685926 w 7467600"/>
              <a:gd name="connsiteY181" fmla="*/ 4703069 h 6858000"/>
              <a:gd name="connsiteX182" fmla="*/ 684248 w 7467600"/>
              <a:gd name="connsiteY182" fmla="*/ 4706721 h 6858000"/>
              <a:gd name="connsiteX183" fmla="*/ 1423113 w 7467600"/>
              <a:gd name="connsiteY183" fmla="*/ 3874565 h 6858000"/>
              <a:gd name="connsiteX184" fmla="*/ 3316479 w 7467600"/>
              <a:gd name="connsiteY184" fmla="*/ 3872136 h 6858000"/>
              <a:gd name="connsiteX185" fmla="*/ 3546806 w 7467600"/>
              <a:gd name="connsiteY185" fmla="*/ 4356139 h 6858000"/>
              <a:gd name="connsiteX186" fmla="*/ 3364433 w 7467600"/>
              <a:gd name="connsiteY186" fmla="*/ 3953121 h 6858000"/>
              <a:gd name="connsiteX187" fmla="*/ 3316479 w 7467600"/>
              <a:gd name="connsiteY187" fmla="*/ 3872136 h 6858000"/>
              <a:gd name="connsiteX188" fmla="*/ 3291335 w 7467600"/>
              <a:gd name="connsiteY188" fmla="*/ 3767420 h 6858000"/>
              <a:gd name="connsiteX189" fmla="*/ 3390805 w 7467600"/>
              <a:gd name="connsiteY189" fmla="*/ 3937163 h 6858000"/>
              <a:gd name="connsiteX190" fmla="*/ 3579062 w 7467600"/>
              <a:gd name="connsiteY190" fmla="*/ 4359040 h 6858000"/>
              <a:gd name="connsiteX191" fmla="*/ 3467355 w 7467600"/>
              <a:gd name="connsiteY191" fmla="*/ 3988130 h 6858000"/>
              <a:gd name="connsiteX192" fmla="*/ 3310753 w 7467600"/>
              <a:gd name="connsiteY192" fmla="*/ 3787140 h 6858000"/>
              <a:gd name="connsiteX193" fmla="*/ 3291335 w 7467600"/>
              <a:gd name="connsiteY193" fmla="*/ 3767420 h 6858000"/>
              <a:gd name="connsiteX194" fmla="*/ 1635889 w 7467600"/>
              <a:gd name="connsiteY194" fmla="*/ 3709494 h 6858000"/>
              <a:gd name="connsiteX195" fmla="*/ 1634800 w 7467600"/>
              <a:gd name="connsiteY195" fmla="*/ 3731111 h 6858000"/>
              <a:gd name="connsiteX196" fmla="*/ 1635889 w 7467600"/>
              <a:gd name="connsiteY196" fmla="*/ 3709494 h 6858000"/>
              <a:gd name="connsiteX197" fmla="*/ 1510397 w 7467600"/>
              <a:gd name="connsiteY197" fmla="*/ 3684705 h 6858000"/>
              <a:gd name="connsiteX198" fmla="*/ 1146550 w 7467600"/>
              <a:gd name="connsiteY198" fmla="*/ 3802012 h 6858000"/>
              <a:gd name="connsiteX199" fmla="*/ 698834 w 7467600"/>
              <a:gd name="connsiteY199" fmla="*/ 3952272 h 6858000"/>
              <a:gd name="connsiteX200" fmla="*/ 34256 w 7467600"/>
              <a:gd name="connsiteY200" fmla="*/ 4347603 h 6858000"/>
              <a:gd name="connsiteX201" fmla="*/ 527241 w 7467600"/>
              <a:gd name="connsiteY201" fmla="*/ 4065078 h 6858000"/>
              <a:gd name="connsiteX202" fmla="*/ 1510397 w 7467600"/>
              <a:gd name="connsiteY202" fmla="*/ 3684705 h 6858000"/>
              <a:gd name="connsiteX203" fmla="*/ 1313114 w 7467600"/>
              <a:gd name="connsiteY203" fmla="*/ 3655216 h 6858000"/>
              <a:gd name="connsiteX204" fmla="*/ 1109304 w 7467600"/>
              <a:gd name="connsiteY204" fmla="*/ 3669030 h 6858000"/>
              <a:gd name="connsiteX205" fmla="*/ 8129 w 7467600"/>
              <a:gd name="connsiteY205" fmla="*/ 4330519 h 6858000"/>
              <a:gd name="connsiteX206" fmla="*/ 687572 w 7467600"/>
              <a:gd name="connsiteY206" fmla="*/ 3925629 h 6858000"/>
              <a:gd name="connsiteX207" fmla="*/ 1138365 w 7467600"/>
              <a:gd name="connsiteY207" fmla="*/ 3774515 h 6858000"/>
              <a:gd name="connsiteX208" fmla="*/ 1505579 w 7467600"/>
              <a:gd name="connsiteY208" fmla="*/ 3655526 h 6858000"/>
              <a:gd name="connsiteX209" fmla="*/ 1313114 w 7467600"/>
              <a:gd name="connsiteY209" fmla="*/ 3655216 h 6858000"/>
              <a:gd name="connsiteX210" fmla="*/ 3655073 w 7467600"/>
              <a:gd name="connsiteY210" fmla="*/ 3650884 h 6858000"/>
              <a:gd name="connsiteX211" fmla="*/ 3989938 w 7467600"/>
              <a:gd name="connsiteY211" fmla="*/ 3991685 h 6858000"/>
              <a:gd name="connsiteX212" fmla="*/ 4393907 w 7467600"/>
              <a:gd name="connsiteY212" fmla="*/ 4261258 h 6858000"/>
              <a:gd name="connsiteX213" fmla="*/ 4648051 w 7467600"/>
              <a:gd name="connsiteY213" fmla="*/ 4374051 h 6858000"/>
              <a:gd name="connsiteX214" fmla="*/ 4383389 w 7467600"/>
              <a:gd name="connsiteY214" fmla="*/ 4184369 h 6858000"/>
              <a:gd name="connsiteX215" fmla="*/ 4165508 w 7467600"/>
              <a:gd name="connsiteY215" fmla="*/ 4035196 h 6858000"/>
              <a:gd name="connsiteX216" fmla="*/ 4068162 w 7467600"/>
              <a:gd name="connsiteY216" fmla="*/ 3953394 h 6858000"/>
              <a:gd name="connsiteX217" fmla="*/ 3981416 w 7467600"/>
              <a:gd name="connsiteY217" fmla="*/ 3880482 h 6858000"/>
              <a:gd name="connsiteX218" fmla="*/ 3800147 w 7467600"/>
              <a:gd name="connsiteY218" fmla="*/ 3749872 h 6858000"/>
              <a:gd name="connsiteX219" fmla="*/ 3655073 w 7467600"/>
              <a:gd name="connsiteY219" fmla="*/ 3650884 h 6858000"/>
              <a:gd name="connsiteX220" fmla="*/ 3670252 w 7467600"/>
              <a:gd name="connsiteY220" fmla="*/ 3622798 h 6858000"/>
              <a:gd name="connsiteX221" fmla="*/ 3817258 w 7467600"/>
              <a:gd name="connsiteY221" fmla="*/ 3723577 h 6858000"/>
              <a:gd name="connsiteX222" fmla="*/ 4000461 w 7467600"/>
              <a:gd name="connsiteY222" fmla="*/ 3855966 h 6858000"/>
              <a:gd name="connsiteX223" fmla="*/ 4088180 w 7467600"/>
              <a:gd name="connsiteY223" fmla="*/ 3929774 h 6858000"/>
              <a:gd name="connsiteX224" fmla="*/ 4184555 w 7467600"/>
              <a:gd name="connsiteY224" fmla="*/ 4010683 h 6858000"/>
              <a:gd name="connsiteX225" fmla="*/ 4399563 w 7467600"/>
              <a:gd name="connsiteY225" fmla="*/ 4158106 h 6858000"/>
              <a:gd name="connsiteX226" fmla="*/ 4684469 w 7467600"/>
              <a:gd name="connsiteY226" fmla="*/ 4364680 h 6858000"/>
              <a:gd name="connsiteX227" fmla="*/ 4690271 w 7467600"/>
              <a:gd name="connsiteY227" fmla="*/ 4370034 h 6858000"/>
              <a:gd name="connsiteX228" fmla="*/ 4136093 w 7467600"/>
              <a:gd name="connsiteY228" fmla="*/ 3858466 h 6858000"/>
              <a:gd name="connsiteX229" fmla="*/ 3670252 w 7467600"/>
              <a:gd name="connsiteY229" fmla="*/ 3622798 h 6858000"/>
              <a:gd name="connsiteX230" fmla="*/ 4440129 w 7467600"/>
              <a:gd name="connsiteY230" fmla="*/ 3448571 h 6858000"/>
              <a:gd name="connsiteX231" fmla="*/ 4856525 w 7467600"/>
              <a:gd name="connsiteY231" fmla="*/ 3915351 h 6858000"/>
              <a:gd name="connsiteX232" fmla="*/ 5059055 w 7467600"/>
              <a:gd name="connsiteY232" fmla="*/ 4108918 h 6858000"/>
              <a:gd name="connsiteX233" fmla="*/ 5290070 w 7467600"/>
              <a:gd name="connsiteY233" fmla="*/ 4263619 h 6858000"/>
              <a:gd name="connsiteX234" fmla="*/ 4834991 w 7467600"/>
              <a:gd name="connsiteY234" fmla="*/ 3830985 h 6858000"/>
              <a:gd name="connsiteX235" fmla="*/ 4440129 w 7467600"/>
              <a:gd name="connsiteY235" fmla="*/ 3448571 h 6858000"/>
              <a:gd name="connsiteX236" fmla="*/ 4441737 w 7467600"/>
              <a:gd name="connsiteY236" fmla="*/ 3399734 h 6858000"/>
              <a:gd name="connsiteX237" fmla="*/ 4431236 w 7467600"/>
              <a:gd name="connsiteY237" fmla="*/ 3400954 h 6858000"/>
              <a:gd name="connsiteX238" fmla="*/ 4557150 w 7467600"/>
              <a:gd name="connsiteY238" fmla="*/ 3510023 h 6858000"/>
              <a:gd name="connsiteX239" fmla="*/ 4856936 w 7467600"/>
              <a:gd name="connsiteY239" fmla="*/ 3809146 h 6858000"/>
              <a:gd name="connsiteX240" fmla="*/ 5111996 w 7467600"/>
              <a:gd name="connsiteY240" fmla="*/ 4065759 h 6858000"/>
              <a:gd name="connsiteX241" fmla="*/ 5388878 w 7467600"/>
              <a:gd name="connsiteY241" fmla="*/ 4300185 h 6858000"/>
              <a:gd name="connsiteX242" fmla="*/ 5425556 w 7467600"/>
              <a:gd name="connsiteY242" fmla="*/ 4308967 h 6858000"/>
              <a:gd name="connsiteX243" fmla="*/ 4943646 w 7467600"/>
              <a:gd name="connsiteY243" fmla="*/ 3822916 h 6858000"/>
              <a:gd name="connsiteX244" fmla="*/ 4594837 w 7467600"/>
              <a:gd name="connsiteY244" fmla="*/ 3532274 h 6858000"/>
              <a:gd name="connsiteX245" fmla="*/ 4441737 w 7467600"/>
              <a:gd name="connsiteY245" fmla="*/ 3399734 h 6858000"/>
              <a:gd name="connsiteX246" fmla="*/ 5425834 w 7467600"/>
              <a:gd name="connsiteY246" fmla="*/ 3162785 h 6858000"/>
              <a:gd name="connsiteX247" fmla="*/ 5401644 w 7467600"/>
              <a:gd name="connsiteY247" fmla="*/ 3617847 h 6858000"/>
              <a:gd name="connsiteX248" fmla="*/ 5467256 w 7467600"/>
              <a:gd name="connsiteY248" fmla="*/ 4175494 h 6858000"/>
              <a:gd name="connsiteX249" fmla="*/ 5448069 w 7467600"/>
              <a:gd name="connsiteY249" fmla="*/ 3567554 h 6858000"/>
              <a:gd name="connsiteX250" fmla="*/ 5425834 w 7467600"/>
              <a:gd name="connsiteY250" fmla="*/ 3162785 h 6858000"/>
              <a:gd name="connsiteX251" fmla="*/ 1318687 w 7467600"/>
              <a:gd name="connsiteY251" fmla="*/ 3113840 h 6858000"/>
              <a:gd name="connsiteX252" fmla="*/ 1066793 w 7467600"/>
              <a:gd name="connsiteY252" fmla="*/ 3212171 h 6858000"/>
              <a:gd name="connsiteX253" fmla="*/ 993319 w 7467600"/>
              <a:gd name="connsiteY253" fmla="*/ 3247648 h 6858000"/>
              <a:gd name="connsiteX254" fmla="*/ 853081 w 7467600"/>
              <a:gd name="connsiteY254" fmla="*/ 3312410 h 6858000"/>
              <a:gd name="connsiteX255" fmla="*/ 805957 w 7467600"/>
              <a:gd name="connsiteY255" fmla="*/ 3330443 h 6858000"/>
              <a:gd name="connsiteX256" fmla="*/ 1318687 w 7467600"/>
              <a:gd name="connsiteY256" fmla="*/ 3113840 h 6858000"/>
              <a:gd name="connsiteX257" fmla="*/ 5453702 w 7467600"/>
              <a:gd name="connsiteY257" fmla="*/ 3090882 h 6858000"/>
              <a:gd name="connsiteX258" fmla="*/ 5480135 w 7467600"/>
              <a:gd name="connsiteY258" fmla="*/ 3565802 h 6858000"/>
              <a:gd name="connsiteX259" fmla="*/ 5499023 w 7467600"/>
              <a:gd name="connsiteY259" fmla="*/ 4166310 h 6858000"/>
              <a:gd name="connsiteX260" fmla="*/ 5547022 w 7467600"/>
              <a:gd name="connsiteY260" fmla="*/ 3607838 h 6858000"/>
              <a:gd name="connsiteX261" fmla="*/ 5515964 w 7467600"/>
              <a:gd name="connsiteY261" fmla="*/ 3378541 h 6858000"/>
              <a:gd name="connsiteX262" fmla="*/ 5453702 w 7467600"/>
              <a:gd name="connsiteY262" fmla="*/ 3090882 h 6858000"/>
              <a:gd name="connsiteX263" fmla="*/ 1238695 w 7467600"/>
              <a:gd name="connsiteY263" fmla="*/ 3076820 h 6858000"/>
              <a:gd name="connsiteX264" fmla="*/ 716371 w 7467600"/>
              <a:gd name="connsiteY264" fmla="*/ 3293249 h 6858000"/>
              <a:gd name="connsiteX265" fmla="*/ 579522 w 7467600"/>
              <a:gd name="connsiteY265" fmla="*/ 3371759 h 6858000"/>
              <a:gd name="connsiteX266" fmla="*/ 600288 w 7467600"/>
              <a:gd name="connsiteY266" fmla="*/ 3365555 h 6858000"/>
              <a:gd name="connsiteX267" fmla="*/ 840692 w 7467600"/>
              <a:gd name="connsiteY267" fmla="*/ 3284921 h 6858000"/>
              <a:gd name="connsiteX268" fmla="*/ 979248 w 7467600"/>
              <a:gd name="connsiteY268" fmla="*/ 3221003 h 6858000"/>
              <a:gd name="connsiteX269" fmla="*/ 1053282 w 7467600"/>
              <a:gd name="connsiteY269" fmla="*/ 3185247 h 6858000"/>
              <a:gd name="connsiteX270" fmla="*/ 1320603 w 7467600"/>
              <a:gd name="connsiteY270" fmla="*/ 3081281 h 6858000"/>
              <a:gd name="connsiteX271" fmla="*/ 1238695 w 7467600"/>
              <a:gd name="connsiteY271" fmla="*/ 3076820 h 6858000"/>
              <a:gd name="connsiteX272" fmla="*/ 5425627 w 7467600"/>
              <a:gd name="connsiteY272" fmla="*/ 2954192 h 6858000"/>
              <a:gd name="connsiteX273" fmla="*/ 5470770 w 7467600"/>
              <a:gd name="connsiteY273" fmla="*/ 3005435 h 6858000"/>
              <a:gd name="connsiteX274" fmla="*/ 5519779 w 7467600"/>
              <a:gd name="connsiteY274" fmla="*/ 4359223 h 6858000"/>
              <a:gd name="connsiteX275" fmla="*/ 5520293 w 7467600"/>
              <a:gd name="connsiteY275" fmla="*/ 4360602 h 6858000"/>
              <a:gd name="connsiteX276" fmla="*/ 5767221 w 7467600"/>
              <a:gd name="connsiteY276" fmla="*/ 4665564 h 6858000"/>
              <a:gd name="connsiteX277" fmla="*/ 6937169 w 7467600"/>
              <a:gd name="connsiteY277" fmla="*/ 4815941 h 6858000"/>
              <a:gd name="connsiteX278" fmla="*/ 6953922 w 7467600"/>
              <a:gd name="connsiteY278" fmla="*/ 4890068 h 6858000"/>
              <a:gd name="connsiteX279" fmla="*/ 6071359 w 7467600"/>
              <a:gd name="connsiteY279" fmla="*/ 4770770 h 6858000"/>
              <a:gd name="connsiteX280" fmla="*/ 6038839 w 7467600"/>
              <a:gd name="connsiteY280" fmla="*/ 4764474 h 6858000"/>
              <a:gd name="connsiteX281" fmla="*/ 6038706 w 7467600"/>
              <a:gd name="connsiteY281" fmla="*/ 4763847 h 6858000"/>
              <a:gd name="connsiteX282" fmla="*/ 6037784 w 7467600"/>
              <a:gd name="connsiteY282" fmla="*/ 4764270 h 6858000"/>
              <a:gd name="connsiteX283" fmla="*/ 6038839 w 7467600"/>
              <a:gd name="connsiteY283" fmla="*/ 4764474 h 6858000"/>
              <a:gd name="connsiteX284" fmla="*/ 6040338 w 7467600"/>
              <a:gd name="connsiteY284" fmla="*/ 4771418 h 6858000"/>
              <a:gd name="connsiteX285" fmla="*/ 6024488 w 7467600"/>
              <a:gd name="connsiteY285" fmla="*/ 4809903 h 6858000"/>
              <a:gd name="connsiteX286" fmla="*/ 5599771 w 7467600"/>
              <a:gd name="connsiteY286" fmla="*/ 5509652 h 6858000"/>
              <a:gd name="connsiteX287" fmla="*/ 5548843 w 7467600"/>
              <a:gd name="connsiteY287" fmla="*/ 5563845 h 6858000"/>
              <a:gd name="connsiteX288" fmla="*/ 5940952 w 7467600"/>
              <a:gd name="connsiteY288" fmla="*/ 6250028 h 6858000"/>
              <a:gd name="connsiteX289" fmla="*/ 6043441 w 7467600"/>
              <a:gd name="connsiteY289" fmla="*/ 6665847 h 6858000"/>
              <a:gd name="connsiteX290" fmla="*/ 6093432 w 7467600"/>
              <a:gd name="connsiteY290" fmla="*/ 6858000 h 6858000"/>
              <a:gd name="connsiteX291" fmla="*/ 6034344 w 7467600"/>
              <a:gd name="connsiteY291" fmla="*/ 6858000 h 6858000"/>
              <a:gd name="connsiteX292" fmla="*/ 6026679 w 7467600"/>
              <a:gd name="connsiteY292" fmla="*/ 6836959 h 6858000"/>
              <a:gd name="connsiteX293" fmla="*/ 5800441 w 7467600"/>
              <a:gd name="connsiteY293" fmla="*/ 6335286 h 6858000"/>
              <a:gd name="connsiteX294" fmla="*/ 5526562 w 7467600"/>
              <a:gd name="connsiteY294" fmla="*/ 5705388 h 6858000"/>
              <a:gd name="connsiteX295" fmla="*/ 5519640 w 7467600"/>
              <a:gd name="connsiteY295" fmla="*/ 5683774 h 6858000"/>
              <a:gd name="connsiteX296" fmla="*/ 5844559 w 7467600"/>
              <a:gd name="connsiteY296" fmla="*/ 6553349 h 6858000"/>
              <a:gd name="connsiteX297" fmla="*/ 5975994 w 7467600"/>
              <a:gd name="connsiteY297" fmla="*/ 6858000 h 6858000"/>
              <a:gd name="connsiteX298" fmla="*/ 5898547 w 7467600"/>
              <a:gd name="connsiteY298" fmla="*/ 6858000 h 6858000"/>
              <a:gd name="connsiteX299" fmla="*/ 5682041 w 7467600"/>
              <a:gd name="connsiteY299" fmla="*/ 6355860 h 6858000"/>
              <a:gd name="connsiteX300" fmla="*/ 5461758 w 7467600"/>
              <a:gd name="connsiteY300" fmla="*/ 5820220 h 6858000"/>
              <a:gd name="connsiteX301" fmla="*/ 5237282 w 7467600"/>
              <a:gd name="connsiteY301" fmla="*/ 6579086 h 6858000"/>
              <a:gd name="connsiteX302" fmla="*/ 5115009 w 7467600"/>
              <a:gd name="connsiteY302" fmla="*/ 6858000 h 6858000"/>
              <a:gd name="connsiteX303" fmla="*/ 5028074 w 7467600"/>
              <a:gd name="connsiteY303" fmla="*/ 6858000 h 6858000"/>
              <a:gd name="connsiteX304" fmla="*/ 5079508 w 7467600"/>
              <a:gd name="connsiteY304" fmla="*/ 6749074 h 6858000"/>
              <a:gd name="connsiteX305" fmla="*/ 5371846 w 7467600"/>
              <a:gd name="connsiteY305" fmla="*/ 5924413 h 6858000"/>
              <a:gd name="connsiteX306" fmla="*/ 5270512 w 7467600"/>
              <a:gd name="connsiteY306" fmla="*/ 6138975 h 6858000"/>
              <a:gd name="connsiteX307" fmla="*/ 5062409 w 7467600"/>
              <a:gd name="connsiteY307" fmla="*/ 6653544 h 6858000"/>
              <a:gd name="connsiteX308" fmla="*/ 5036628 w 7467600"/>
              <a:gd name="connsiteY308" fmla="*/ 6754247 h 6858000"/>
              <a:gd name="connsiteX309" fmla="*/ 5009112 w 7467600"/>
              <a:gd name="connsiteY309" fmla="*/ 6858000 h 6858000"/>
              <a:gd name="connsiteX310" fmla="*/ 4976679 w 7467600"/>
              <a:gd name="connsiteY310" fmla="*/ 6858000 h 6858000"/>
              <a:gd name="connsiteX311" fmla="*/ 5006537 w 7467600"/>
              <a:gd name="connsiteY311" fmla="*/ 6747068 h 6858000"/>
              <a:gd name="connsiteX312" fmla="*/ 5032723 w 7467600"/>
              <a:gd name="connsiteY312" fmla="*/ 6644957 h 6858000"/>
              <a:gd name="connsiteX313" fmla="*/ 5242949 w 7467600"/>
              <a:gd name="connsiteY313" fmla="*/ 6125175 h 6858000"/>
              <a:gd name="connsiteX314" fmla="*/ 5286321 w 7467600"/>
              <a:gd name="connsiteY314" fmla="*/ 6033555 h 6858000"/>
              <a:gd name="connsiteX315" fmla="*/ 5008210 w 7467600"/>
              <a:gd name="connsiteY315" fmla="*/ 6649194 h 6858000"/>
              <a:gd name="connsiteX316" fmla="*/ 4986321 w 7467600"/>
              <a:gd name="connsiteY316" fmla="*/ 6765687 h 6858000"/>
              <a:gd name="connsiteX317" fmla="*/ 4973474 w 7467600"/>
              <a:gd name="connsiteY317" fmla="*/ 6858000 h 6858000"/>
              <a:gd name="connsiteX318" fmla="*/ 4907178 w 7467600"/>
              <a:gd name="connsiteY318" fmla="*/ 6858000 h 6858000"/>
              <a:gd name="connsiteX319" fmla="*/ 4910810 w 7467600"/>
              <a:gd name="connsiteY319" fmla="*/ 6829660 h 6858000"/>
              <a:gd name="connsiteX320" fmla="*/ 4987461 w 7467600"/>
              <a:gd name="connsiteY320" fmla="*/ 6432994 h 6858000"/>
              <a:gd name="connsiteX321" fmla="*/ 5179262 w 7467600"/>
              <a:gd name="connsiteY321" fmla="*/ 6035044 h 6858000"/>
              <a:gd name="connsiteX322" fmla="*/ 4689678 w 7467600"/>
              <a:gd name="connsiteY322" fmla="*/ 6440241 h 6858000"/>
              <a:gd name="connsiteX323" fmla="*/ 4477543 w 7467600"/>
              <a:gd name="connsiteY323" fmla="*/ 6674836 h 6858000"/>
              <a:gd name="connsiteX324" fmla="*/ 4329957 w 7467600"/>
              <a:gd name="connsiteY324" fmla="*/ 6858000 h 6858000"/>
              <a:gd name="connsiteX325" fmla="*/ 4218595 w 7467600"/>
              <a:gd name="connsiteY325" fmla="*/ 6858000 h 6858000"/>
              <a:gd name="connsiteX326" fmla="*/ 4368888 w 7467600"/>
              <a:gd name="connsiteY326" fmla="*/ 6668412 h 6858000"/>
              <a:gd name="connsiteX327" fmla="*/ 4563091 w 7467600"/>
              <a:gd name="connsiteY327" fmla="*/ 6442508 h 6858000"/>
              <a:gd name="connsiteX328" fmla="*/ 5387324 w 7467600"/>
              <a:gd name="connsiteY328" fmla="*/ 5705830 h 6858000"/>
              <a:gd name="connsiteX329" fmla="*/ 5073620 w 7467600"/>
              <a:gd name="connsiteY329" fmla="*/ 5955437 h 6858000"/>
              <a:gd name="connsiteX330" fmla="*/ 4689789 w 7467600"/>
              <a:gd name="connsiteY330" fmla="*/ 6268382 h 6858000"/>
              <a:gd name="connsiteX331" fmla="*/ 4418722 w 7467600"/>
              <a:gd name="connsiteY331" fmla="*/ 6570886 h 6858000"/>
              <a:gd name="connsiteX332" fmla="*/ 4214944 w 7467600"/>
              <a:gd name="connsiteY332" fmla="*/ 6858000 h 6858000"/>
              <a:gd name="connsiteX333" fmla="*/ 4177898 w 7467600"/>
              <a:gd name="connsiteY333" fmla="*/ 6858000 h 6858000"/>
              <a:gd name="connsiteX334" fmla="*/ 4391597 w 7467600"/>
              <a:gd name="connsiteY334" fmla="*/ 6556370 h 6858000"/>
              <a:gd name="connsiteX335" fmla="*/ 4668889 w 7467600"/>
              <a:gd name="connsiteY335" fmla="*/ 6246399 h 6858000"/>
              <a:gd name="connsiteX336" fmla="*/ 5055427 w 7467600"/>
              <a:gd name="connsiteY336" fmla="*/ 5931476 h 6858000"/>
              <a:gd name="connsiteX337" fmla="*/ 5371814 w 7467600"/>
              <a:gd name="connsiteY337" fmla="*/ 5678975 h 6858000"/>
              <a:gd name="connsiteX338" fmla="*/ 4987918 w 7467600"/>
              <a:gd name="connsiteY338" fmla="*/ 5838701 h 6858000"/>
              <a:gd name="connsiteX339" fmla="*/ 4317146 w 7467600"/>
              <a:gd name="connsiteY339" fmla="*/ 6587716 h 6858000"/>
              <a:gd name="connsiteX340" fmla="*/ 4171627 w 7467600"/>
              <a:gd name="connsiteY340" fmla="*/ 6858000 h 6858000"/>
              <a:gd name="connsiteX341" fmla="*/ 4081585 w 7467600"/>
              <a:gd name="connsiteY341" fmla="*/ 6858000 h 6858000"/>
              <a:gd name="connsiteX342" fmla="*/ 4238603 w 7467600"/>
              <a:gd name="connsiteY342" fmla="*/ 6559341 h 6858000"/>
              <a:gd name="connsiteX343" fmla="*/ 4778333 w 7467600"/>
              <a:gd name="connsiteY343" fmla="*/ 5873626 h 6858000"/>
              <a:gd name="connsiteX344" fmla="*/ 5414185 w 7467600"/>
              <a:gd name="connsiteY344" fmla="*/ 5573882 h 6858000"/>
              <a:gd name="connsiteX345" fmla="*/ 5959648 w 7467600"/>
              <a:gd name="connsiteY345" fmla="*/ 4760797 h 6858000"/>
              <a:gd name="connsiteX346" fmla="*/ 5355019 w 7467600"/>
              <a:gd name="connsiteY346" fmla="*/ 4734672 h 6858000"/>
              <a:gd name="connsiteX347" fmla="*/ 5083565 w 7467600"/>
              <a:gd name="connsiteY347" fmla="*/ 5179121 h 6858000"/>
              <a:gd name="connsiteX348" fmla="*/ 4713577 w 7467600"/>
              <a:gd name="connsiteY348" fmla="*/ 5616803 h 6858000"/>
              <a:gd name="connsiteX349" fmla="*/ 3989559 w 7467600"/>
              <a:gd name="connsiteY349" fmla="*/ 6145945 h 6858000"/>
              <a:gd name="connsiteX350" fmla="*/ 3939824 w 7467600"/>
              <a:gd name="connsiteY350" fmla="*/ 6066900 h 6858000"/>
              <a:gd name="connsiteX351" fmla="*/ 4584537 w 7467600"/>
              <a:gd name="connsiteY351" fmla="*/ 5324826 h 6858000"/>
              <a:gd name="connsiteX352" fmla="*/ 5037105 w 7467600"/>
              <a:gd name="connsiteY352" fmla="*/ 5088765 h 6858000"/>
              <a:gd name="connsiteX353" fmla="*/ 5039930 w 7467600"/>
              <a:gd name="connsiteY353" fmla="*/ 5089585 h 6858000"/>
              <a:gd name="connsiteX354" fmla="*/ 5263764 w 7467600"/>
              <a:gd name="connsiteY354" fmla="*/ 4735525 h 6858000"/>
              <a:gd name="connsiteX355" fmla="*/ 4086300 w 7467600"/>
              <a:gd name="connsiteY355" fmla="*/ 4884599 h 6858000"/>
              <a:gd name="connsiteX356" fmla="*/ 4085485 w 7467600"/>
              <a:gd name="connsiteY356" fmla="*/ 4899070 h 6858000"/>
              <a:gd name="connsiteX357" fmla="*/ 3871915 w 7467600"/>
              <a:gd name="connsiteY357" fmla="*/ 5253645 h 6858000"/>
              <a:gd name="connsiteX358" fmla="*/ 3799374 w 7467600"/>
              <a:gd name="connsiteY358" fmla="*/ 5466127 h 6858000"/>
              <a:gd name="connsiteX359" fmla="*/ 3498850 w 7467600"/>
              <a:gd name="connsiteY359" fmla="*/ 6661888 h 6858000"/>
              <a:gd name="connsiteX360" fmla="*/ 3399216 w 7467600"/>
              <a:gd name="connsiteY360" fmla="*/ 6858000 h 6858000"/>
              <a:gd name="connsiteX361" fmla="*/ 3303688 w 7467600"/>
              <a:gd name="connsiteY361" fmla="*/ 6858000 h 6858000"/>
              <a:gd name="connsiteX362" fmla="*/ 3391774 w 7467600"/>
              <a:gd name="connsiteY362" fmla="*/ 6697181 h 6858000"/>
              <a:gd name="connsiteX363" fmla="*/ 3735540 w 7467600"/>
              <a:gd name="connsiteY363" fmla="*/ 5546923 h 6858000"/>
              <a:gd name="connsiteX364" fmla="*/ 3729438 w 7467600"/>
              <a:gd name="connsiteY364" fmla="*/ 5569058 h 6858000"/>
              <a:gd name="connsiteX365" fmla="*/ 3707782 w 7467600"/>
              <a:gd name="connsiteY365" fmla="*/ 5644908 h 6858000"/>
              <a:gd name="connsiteX366" fmla="*/ 3583827 w 7467600"/>
              <a:gd name="connsiteY366" fmla="*/ 6039215 h 6858000"/>
              <a:gd name="connsiteX367" fmla="*/ 3547861 w 7467600"/>
              <a:gd name="connsiteY367" fmla="*/ 6129609 h 6858000"/>
              <a:gd name="connsiteX368" fmla="*/ 3490905 w 7467600"/>
              <a:gd name="connsiteY368" fmla="*/ 6277660 h 6858000"/>
              <a:gd name="connsiteX369" fmla="*/ 3455859 w 7467600"/>
              <a:gd name="connsiteY369" fmla="*/ 6391301 h 6858000"/>
              <a:gd name="connsiteX370" fmla="*/ 3429112 w 7467600"/>
              <a:gd name="connsiteY370" fmla="*/ 6479469 h 6858000"/>
              <a:gd name="connsiteX371" fmla="*/ 3304862 w 7467600"/>
              <a:gd name="connsiteY371" fmla="*/ 6796476 h 6858000"/>
              <a:gd name="connsiteX372" fmla="*/ 3276071 w 7467600"/>
              <a:gd name="connsiteY372" fmla="*/ 6858000 h 6858000"/>
              <a:gd name="connsiteX373" fmla="*/ 3240805 w 7467600"/>
              <a:gd name="connsiteY373" fmla="*/ 6858000 h 6858000"/>
              <a:gd name="connsiteX374" fmla="*/ 3275917 w 7467600"/>
              <a:gd name="connsiteY374" fmla="*/ 6783192 h 6858000"/>
              <a:gd name="connsiteX375" fmla="*/ 3399358 w 7467600"/>
              <a:gd name="connsiteY375" fmla="*/ 6469011 h 6858000"/>
              <a:gd name="connsiteX376" fmla="*/ 3425650 w 7467600"/>
              <a:gd name="connsiteY376" fmla="*/ 6381333 h 6858000"/>
              <a:gd name="connsiteX377" fmla="*/ 3460661 w 7467600"/>
              <a:gd name="connsiteY377" fmla="*/ 6266763 h 6858000"/>
              <a:gd name="connsiteX378" fmla="*/ 3518021 w 7467600"/>
              <a:gd name="connsiteY378" fmla="*/ 6117298 h 6858000"/>
              <a:gd name="connsiteX379" fmla="*/ 3554035 w 7467600"/>
              <a:gd name="connsiteY379" fmla="*/ 6027832 h 6858000"/>
              <a:gd name="connsiteX380" fmla="*/ 3677174 w 7467600"/>
              <a:gd name="connsiteY380" fmla="*/ 5636351 h 6858000"/>
              <a:gd name="connsiteX381" fmla="*/ 3698819 w 7467600"/>
              <a:gd name="connsiteY381" fmla="*/ 5560503 h 6858000"/>
              <a:gd name="connsiteX382" fmla="*/ 3702094 w 7467600"/>
              <a:gd name="connsiteY382" fmla="*/ 5549194 h 6858000"/>
              <a:gd name="connsiteX383" fmla="*/ 3398355 w 7467600"/>
              <a:gd name="connsiteY383" fmla="*/ 6094603 h 6858000"/>
              <a:gd name="connsiteX384" fmla="*/ 3193941 w 7467600"/>
              <a:gd name="connsiteY384" fmla="*/ 6798775 h 6858000"/>
              <a:gd name="connsiteX385" fmla="*/ 3184140 w 7467600"/>
              <a:gd name="connsiteY385" fmla="*/ 6858000 h 6858000"/>
              <a:gd name="connsiteX386" fmla="*/ 3099978 w 7467600"/>
              <a:gd name="connsiteY386" fmla="*/ 6858000 h 6858000"/>
              <a:gd name="connsiteX387" fmla="*/ 3101556 w 7467600"/>
              <a:gd name="connsiteY387" fmla="*/ 6843337 h 6858000"/>
              <a:gd name="connsiteX388" fmla="*/ 3370162 w 7467600"/>
              <a:gd name="connsiteY388" fmla="*/ 5785550 h 6858000"/>
              <a:gd name="connsiteX389" fmla="*/ 3746477 w 7467600"/>
              <a:gd name="connsiteY389" fmla="*/ 5377889 h 6858000"/>
              <a:gd name="connsiteX390" fmla="*/ 3863399 w 7467600"/>
              <a:gd name="connsiteY390" fmla="*/ 5087257 h 6858000"/>
              <a:gd name="connsiteX391" fmla="*/ 3968712 w 7467600"/>
              <a:gd name="connsiteY391" fmla="*/ 4913989 h 6858000"/>
              <a:gd name="connsiteX392" fmla="*/ 2792390 w 7467600"/>
              <a:gd name="connsiteY392" fmla="*/ 5382974 h 6858000"/>
              <a:gd name="connsiteX393" fmla="*/ 2714982 w 7467600"/>
              <a:gd name="connsiteY393" fmla="*/ 5427051 h 6858000"/>
              <a:gd name="connsiteX394" fmla="*/ 2813361 w 7467600"/>
              <a:gd name="connsiteY394" fmla="*/ 6023912 h 6858000"/>
              <a:gd name="connsiteX395" fmla="*/ 2688430 w 7467600"/>
              <a:gd name="connsiteY395" fmla="*/ 6801564 h 6858000"/>
              <a:gd name="connsiteX396" fmla="*/ 2629626 w 7467600"/>
              <a:gd name="connsiteY396" fmla="*/ 6763394 h 6858000"/>
              <a:gd name="connsiteX397" fmla="*/ 2565328 w 7467600"/>
              <a:gd name="connsiteY397" fmla="*/ 5516399 h 6858000"/>
              <a:gd name="connsiteX398" fmla="*/ 1922999 w 7467600"/>
              <a:gd name="connsiteY398" fmla="*/ 5980343 h 6858000"/>
              <a:gd name="connsiteX399" fmla="*/ 1950261 w 7467600"/>
              <a:gd name="connsiteY399" fmla="*/ 6405858 h 6858000"/>
              <a:gd name="connsiteX400" fmla="*/ 2365554 w 7467600"/>
              <a:gd name="connsiteY400" fmla="*/ 6759107 h 6858000"/>
              <a:gd name="connsiteX401" fmla="*/ 2424142 w 7467600"/>
              <a:gd name="connsiteY401" fmla="*/ 6858000 h 6858000"/>
              <a:gd name="connsiteX402" fmla="*/ 2395994 w 7467600"/>
              <a:gd name="connsiteY402" fmla="*/ 6858000 h 6858000"/>
              <a:gd name="connsiteX403" fmla="*/ 2392863 w 7467600"/>
              <a:gd name="connsiteY403" fmla="*/ 6852964 h 6858000"/>
              <a:gd name="connsiteX404" fmla="*/ 2017589 w 7467600"/>
              <a:gd name="connsiteY404" fmla="*/ 6493982 h 6858000"/>
              <a:gd name="connsiteX405" fmla="*/ 2147336 w 7467600"/>
              <a:gd name="connsiteY405" fmla="*/ 6594052 h 6858000"/>
              <a:gd name="connsiteX406" fmla="*/ 2207047 w 7467600"/>
              <a:gd name="connsiteY406" fmla="*/ 6654540 h 6858000"/>
              <a:gd name="connsiteX407" fmla="*/ 2299106 w 7467600"/>
              <a:gd name="connsiteY407" fmla="*/ 6778931 h 6858000"/>
              <a:gd name="connsiteX408" fmla="*/ 2314430 w 7467600"/>
              <a:gd name="connsiteY408" fmla="*/ 6801144 h 6858000"/>
              <a:gd name="connsiteX409" fmla="*/ 2352406 w 7467600"/>
              <a:gd name="connsiteY409" fmla="*/ 6858000 h 6858000"/>
              <a:gd name="connsiteX410" fmla="*/ 2314492 w 7467600"/>
              <a:gd name="connsiteY410" fmla="*/ 6858000 h 6858000"/>
              <a:gd name="connsiteX411" fmla="*/ 2288095 w 7467600"/>
              <a:gd name="connsiteY411" fmla="*/ 6818030 h 6858000"/>
              <a:gd name="connsiteX412" fmla="*/ 2272768 w 7467600"/>
              <a:gd name="connsiteY412" fmla="*/ 6795822 h 6858000"/>
              <a:gd name="connsiteX413" fmla="*/ 2182715 w 7467600"/>
              <a:gd name="connsiteY413" fmla="*/ 6675071 h 6858000"/>
              <a:gd name="connsiteX414" fmla="*/ 2032061 w 7467600"/>
              <a:gd name="connsiteY414" fmla="*/ 6541380 h 6858000"/>
              <a:gd name="connsiteX415" fmla="*/ 2257220 w 7467600"/>
              <a:gd name="connsiteY415" fmla="*/ 6826257 h 6858000"/>
              <a:gd name="connsiteX416" fmla="*/ 2281324 w 7467600"/>
              <a:gd name="connsiteY416" fmla="*/ 6858000 h 6858000"/>
              <a:gd name="connsiteX417" fmla="*/ 2242860 w 7467600"/>
              <a:gd name="connsiteY417" fmla="*/ 6858000 h 6858000"/>
              <a:gd name="connsiteX418" fmla="*/ 2232818 w 7467600"/>
              <a:gd name="connsiteY418" fmla="*/ 6844926 h 6858000"/>
              <a:gd name="connsiteX419" fmla="*/ 1990172 w 7467600"/>
              <a:gd name="connsiteY419" fmla="*/ 6542121 h 6858000"/>
              <a:gd name="connsiteX420" fmla="*/ 2124090 w 7467600"/>
              <a:gd name="connsiteY420" fmla="*/ 6761017 h 6858000"/>
              <a:gd name="connsiteX421" fmla="*/ 2200380 w 7467600"/>
              <a:gd name="connsiteY421" fmla="*/ 6858000 h 6858000"/>
              <a:gd name="connsiteX422" fmla="*/ 2147507 w 7467600"/>
              <a:gd name="connsiteY422" fmla="*/ 6858000 h 6858000"/>
              <a:gd name="connsiteX423" fmla="*/ 2070668 w 7467600"/>
              <a:gd name="connsiteY423" fmla="*/ 6761520 h 6858000"/>
              <a:gd name="connsiteX424" fmla="*/ 1975142 w 7467600"/>
              <a:gd name="connsiteY424" fmla="*/ 6585570 h 6858000"/>
              <a:gd name="connsiteX425" fmla="*/ 2050035 w 7467600"/>
              <a:gd name="connsiteY425" fmla="*/ 6813345 h 6858000"/>
              <a:gd name="connsiteX426" fmla="*/ 2063025 w 7467600"/>
              <a:gd name="connsiteY426" fmla="*/ 6858000 h 6858000"/>
              <a:gd name="connsiteX427" fmla="*/ 2021675 w 7467600"/>
              <a:gd name="connsiteY427" fmla="*/ 6858000 h 6858000"/>
              <a:gd name="connsiteX428" fmla="*/ 2019308 w 7467600"/>
              <a:gd name="connsiteY428" fmla="*/ 6847118 h 6858000"/>
              <a:gd name="connsiteX429" fmla="*/ 1938835 w 7467600"/>
              <a:gd name="connsiteY429" fmla="*/ 6551160 h 6858000"/>
              <a:gd name="connsiteX430" fmla="*/ 1953230 w 7467600"/>
              <a:gd name="connsiteY430" fmla="*/ 6759699 h 6858000"/>
              <a:gd name="connsiteX431" fmla="*/ 1956763 w 7467600"/>
              <a:gd name="connsiteY431" fmla="*/ 6778191 h 6858000"/>
              <a:gd name="connsiteX432" fmla="*/ 1967925 w 7467600"/>
              <a:gd name="connsiteY432" fmla="*/ 6858000 h 6858000"/>
              <a:gd name="connsiteX433" fmla="*/ 1936622 w 7467600"/>
              <a:gd name="connsiteY433" fmla="*/ 6858000 h 6858000"/>
              <a:gd name="connsiteX434" fmla="*/ 1926261 w 7467600"/>
              <a:gd name="connsiteY434" fmla="*/ 6784064 h 6858000"/>
              <a:gd name="connsiteX435" fmla="*/ 1922724 w 7467600"/>
              <a:gd name="connsiteY435" fmla="*/ 6765577 h 6858000"/>
              <a:gd name="connsiteX436" fmla="*/ 1904650 w 7467600"/>
              <a:gd name="connsiteY436" fmla="*/ 6639616 h 6858000"/>
              <a:gd name="connsiteX437" fmla="*/ 1885273 w 7467600"/>
              <a:gd name="connsiteY437" fmla="*/ 6858000 h 6858000"/>
              <a:gd name="connsiteX438" fmla="*/ 1854363 w 7467600"/>
              <a:gd name="connsiteY438" fmla="*/ 6858000 h 6858000"/>
              <a:gd name="connsiteX439" fmla="*/ 1880391 w 7467600"/>
              <a:gd name="connsiteY439" fmla="*/ 6603796 h 6858000"/>
              <a:gd name="connsiteX440" fmla="*/ 1818273 w 7467600"/>
              <a:gd name="connsiteY440" fmla="*/ 6715729 h 6858000"/>
              <a:gd name="connsiteX441" fmla="*/ 1794691 w 7467600"/>
              <a:gd name="connsiteY441" fmla="*/ 6843239 h 6858000"/>
              <a:gd name="connsiteX442" fmla="*/ 1794914 w 7467600"/>
              <a:gd name="connsiteY442" fmla="*/ 6858000 h 6858000"/>
              <a:gd name="connsiteX443" fmla="*/ 1746128 w 7467600"/>
              <a:gd name="connsiteY443" fmla="*/ 6858000 h 6858000"/>
              <a:gd name="connsiteX444" fmla="*/ 1753934 w 7467600"/>
              <a:gd name="connsiteY444" fmla="*/ 6724796 h 6858000"/>
              <a:gd name="connsiteX445" fmla="*/ 1792053 w 7467600"/>
              <a:gd name="connsiteY445" fmla="*/ 6572396 h 6858000"/>
              <a:gd name="connsiteX446" fmla="*/ 1862248 w 7467600"/>
              <a:gd name="connsiteY446" fmla="*/ 6266397 h 6858000"/>
              <a:gd name="connsiteX447" fmla="*/ 1862250 w 7467600"/>
              <a:gd name="connsiteY447" fmla="*/ 6033531 h 6858000"/>
              <a:gd name="connsiteX448" fmla="*/ 1211999 w 7467600"/>
              <a:gd name="connsiteY448" fmla="*/ 6683610 h 6858000"/>
              <a:gd name="connsiteX449" fmla="*/ 1213266 w 7467600"/>
              <a:gd name="connsiteY449" fmla="*/ 6691947 h 6858000"/>
              <a:gd name="connsiteX450" fmla="*/ 1203370 w 7467600"/>
              <a:gd name="connsiteY450" fmla="*/ 6850676 h 6858000"/>
              <a:gd name="connsiteX451" fmla="*/ 1203671 w 7467600"/>
              <a:gd name="connsiteY451" fmla="*/ 6858000 h 6858000"/>
              <a:gd name="connsiteX452" fmla="*/ 1143180 w 7467600"/>
              <a:gd name="connsiteY452" fmla="*/ 6858000 h 6858000"/>
              <a:gd name="connsiteX453" fmla="*/ 1142176 w 7467600"/>
              <a:gd name="connsiteY453" fmla="*/ 6766045 h 6858000"/>
              <a:gd name="connsiteX454" fmla="*/ 1067484 w 7467600"/>
              <a:gd name="connsiteY454" fmla="*/ 6858000 h 6858000"/>
              <a:gd name="connsiteX455" fmla="*/ 953928 w 7467600"/>
              <a:gd name="connsiteY455" fmla="*/ 6858000 h 6858000"/>
              <a:gd name="connsiteX456" fmla="*/ 959715 w 7467600"/>
              <a:gd name="connsiteY456" fmla="*/ 6850185 h 6858000"/>
              <a:gd name="connsiteX457" fmla="*/ 1483788 w 7467600"/>
              <a:gd name="connsiteY457" fmla="*/ 6259174 h 6858000"/>
              <a:gd name="connsiteX458" fmla="*/ 1100671 w 7467600"/>
              <a:gd name="connsiteY458" fmla="*/ 6252137 h 6858000"/>
              <a:gd name="connsiteX459" fmla="*/ 1090144 w 7467600"/>
              <a:gd name="connsiteY459" fmla="*/ 6256748 h 6858000"/>
              <a:gd name="connsiteX460" fmla="*/ 1095872 w 7467600"/>
              <a:gd name="connsiteY460" fmla="*/ 6271892 h 6858000"/>
              <a:gd name="connsiteX461" fmla="*/ 262785 w 7467600"/>
              <a:gd name="connsiteY461" fmla="*/ 6845450 h 6858000"/>
              <a:gd name="connsiteX462" fmla="*/ 209968 w 7467600"/>
              <a:gd name="connsiteY462" fmla="*/ 6770713 h 6858000"/>
              <a:gd name="connsiteX463" fmla="*/ 873460 w 7467600"/>
              <a:gd name="connsiteY463" fmla="*/ 6253768 h 6858000"/>
              <a:gd name="connsiteX464" fmla="*/ 192686 w 7467600"/>
              <a:gd name="connsiteY464" fmla="*/ 5849257 h 6858000"/>
              <a:gd name="connsiteX465" fmla="*/ 4696 w 7467600"/>
              <a:gd name="connsiteY465" fmla="*/ 5697668 h 6858000"/>
              <a:gd name="connsiteX466" fmla="*/ 0 w 7467600"/>
              <a:gd name="connsiteY466" fmla="*/ 5689984 h 6858000"/>
              <a:gd name="connsiteX467" fmla="*/ 0 w 7467600"/>
              <a:gd name="connsiteY467" fmla="*/ 5513472 h 6858000"/>
              <a:gd name="connsiteX468" fmla="*/ 174101 w 7467600"/>
              <a:gd name="connsiteY468" fmla="*/ 5620277 h 6858000"/>
              <a:gd name="connsiteX469" fmla="*/ 891800 w 7467600"/>
              <a:gd name="connsiteY469" fmla="*/ 6036935 h 6858000"/>
              <a:gd name="connsiteX470" fmla="*/ 1072219 w 7467600"/>
              <a:gd name="connsiteY470" fmla="*/ 6169443 h 6858000"/>
              <a:gd name="connsiteX471" fmla="*/ 1074117 w 7467600"/>
              <a:gd name="connsiteY471" fmla="*/ 6170301 h 6858000"/>
              <a:gd name="connsiteX472" fmla="*/ 1083114 w 7467600"/>
              <a:gd name="connsiteY472" fmla="*/ 6174131 h 6858000"/>
              <a:gd name="connsiteX473" fmla="*/ 1543010 w 7467600"/>
              <a:gd name="connsiteY473" fmla="*/ 6191140 h 6858000"/>
              <a:gd name="connsiteX474" fmla="*/ 1551080 w 7467600"/>
              <a:gd name="connsiteY474" fmla="*/ 6195006 h 6858000"/>
              <a:gd name="connsiteX475" fmla="*/ 2345443 w 7467600"/>
              <a:gd name="connsiteY475" fmla="*/ 5549882 h 6858000"/>
              <a:gd name="connsiteX476" fmla="*/ 1721499 w 7467600"/>
              <a:gd name="connsiteY476" fmla="*/ 5599969 h 6858000"/>
              <a:gd name="connsiteX477" fmla="*/ 767716 w 7467600"/>
              <a:gd name="connsiteY477" fmla="*/ 5472768 h 6858000"/>
              <a:gd name="connsiteX478" fmla="*/ 722147 w 7467600"/>
              <a:gd name="connsiteY478" fmla="*/ 5393091 h 6858000"/>
              <a:gd name="connsiteX479" fmla="*/ 1485552 w 7467600"/>
              <a:gd name="connsiteY479" fmla="*/ 5313202 h 6858000"/>
              <a:gd name="connsiteX480" fmla="*/ 2143004 w 7467600"/>
              <a:gd name="connsiteY480" fmla="*/ 5402420 h 6858000"/>
              <a:gd name="connsiteX481" fmla="*/ 1933391 w 7467600"/>
              <a:gd name="connsiteY481" fmla="*/ 5156971 h 6858000"/>
              <a:gd name="connsiteX482" fmla="*/ 1827118 w 7467600"/>
              <a:gd name="connsiteY482" fmla="*/ 4968410 h 6858000"/>
              <a:gd name="connsiteX483" fmla="*/ 1837349 w 7467600"/>
              <a:gd name="connsiteY483" fmla="*/ 4956357 h 6858000"/>
              <a:gd name="connsiteX484" fmla="*/ 2162835 w 7467600"/>
              <a:gd name="connsiteY484" fmla="*/ 5187853 h 6858000"/>
              <a:gd name="connsiteX485" fmla="*/ 2257167 w 7467600"/>
              <a:gd name="connsiteY485" fmla="*/ 5462123 h 6858000"/>
              <a:gd name="connsiteX486" fmla="*/ 2261598 w 7467600"/>
              <a:gd name="connsiteY486" fmla="*/ 5467998 h 6858000"/>
              <a:gd name="connsiteX487" fmla="*/ 2437177 w 7467600"/>
              <a:gd name="connsiteY487" fmla="*/ 5479608 h 6858000"/>
              <a:gd name="connsiteX488" fmla="*/ 2445247 w 7467600"/>
              <a:gd name="connsiteY488" fmla="*/ 5483476 h 6858000"/>
              <a:gd name="connsiteX489" fmla="*/ 2743626 w 7467600"/>
              <a:gd name="connsiteY489" fmla="*/ 5304819 h 6858000"/>
              <a:gd name="connsiteX490" fmla="*/ 3048102 w 7467600"/>
              <a:gd name="connsiteY490" fmla="*/ 5150595 h 6858000"/>
              <a:gd name="connsiteX491" fmla="*/ 1799414 w 7467600"/>
              <a:gd name="connsiteY491" fmla="*/ 4694732 h 6858000"/>
              <a:gd name="connsiteX492" fmla="*/ 1771735 w 7467600"/>
              <a:gd name="connsiteY492" fmla="*/ 4619929 h 6858000"/>
              <a:gd name="connsiteX493" fmla="*/ 3104273 w 7467600"/>
              <a:gd name="connsiteY493" fmla="*/ 5076159 h 6858000"/>
              <a:gd name="connsiteX494" fmla="*/ 3113245 w 7467600"/>
              <a:gd name="connsiteY494" fmla="*/ 5090705 h 6858000"/>
              <a:gd name="connsiteX495" fmla="*/ 3126294 w 7467600"/>
              <a:gd name="connsiteY495" fmla="*/ 5114400 h 6858000"/>
              <a:gd name="connsiteX496" fmla="*/ 3937433 w 7467600"/>
              <a:gd name="connsiteY496" fmla="*/ 4830473 h 6858000"/>
              <a:gd name="connsiteX497" fmla="*/ 3590475 w 7467600"/>
              <a:gd name="connsiteY497" fmla="*/ 4597974 h 6858000"/>
              <a:gd name="connsiteX498" fmla="*/ 3100264 w 7467600"/>
              <a:gd name="connsiteY498" fmla="*/ 4579845 h 6858000"/>
              <a:gd name="connsiteX499" fmla="*/ 2183576 w 7467600"/>
              <a:gd name="connsiteY499" fmla="*/ 4227150 h 6858000"/>
              <a:gd name="connsiteX500" fmla="*/ 2151029 w 7467600"/>
              <a:gd name="connsiteY500" fmla="*/ 4146947 h 6858000"/>
              <a:gd name="connsiteX501" fmla="*/ 3563434 w 7467600"/>
              <a:gd name="connsiteY501" fmla="*/ 4469115 h 6858000"/>
              <a:gd name="connsiteX502" fmla="*/ 3177952 w 7467600"/>
              <a:gd name="connsiteY502" fmla="*/ 3657386 h 6858000"/>
              <a:gd name="connsiteX503" fmla="*/ 3189263 w 7467600"/>
              <a:gd name="connsiteY503" fmla="*/ 3625726 h 6858000"/>
              <a:gd name="connsiteX504" fmla="*/ 3560912 w 7467600"/>
              <a:gd name="connsiteY504" fmla="*/ 4079863 h 6858000"/>
              <a:gd name="connsiteX505" fmla="*/ 3626636 w 7467600"/>
              <a:gd name="connsiteY505" fmla="*/ 4512230 h 6858000"/>
              <a:gd name="connsiteX506" fmla="*/ 3653088 w 7467600"/>
              <a:gd name="connsiteY506" fmla="*/ 4521417 h 6858000"/>
              <a:gd name="connsiteX507" fmla="*/ 3988128 w 7467600"/>
              <a:gd name="connsiteY507" fmla="*/ 4817267 h 6858000"/>
              <a:gd name="connsiteX508" fmla="*/ 4830582 w 7467600"/>
              <a:gd name="connsiteY508" fmla="*/ 4676000 h 6858000"/>
              <a:gd name="connsiteX509" fmla="*/ 4830100 w 7467600"/>
              <a:gd name="connsiteY509" fmla="*/ 4675554 h 6858000"/>
              <a:gd name="connsiteX510" fmla="*/ 4036318 w 7467600"/>
              <a:gd name="connsiteY510" fmla="*/ 4147013 h 6858000"/>
              <a:gd name="connsiteX511" fmla="*/ 3432098 w 7467600"/>
              <a:gd name="connsiteY511" fmla="*/ 3537312 h 6858000"/>
              <a:gd name="connsiteX512" fmla="*/ 3446761 w 7467600"/>
              <a:gd name="connsiteY512" fmla="*/ 3461278 h 6858000"/>
              <a:gd name="connsiteX513" fmla="*/ 4419733 w 7467600"/>
              <a:gd name="connsiteY513" fmla="*/ 3963555 h 6858000"/>
              <a:gd name="connsiteX514" fmla="*/ 4781371 w 7467600"/>
              <a:gd name="connsiteY514" fmla="*/ 4458604 h 6858000"/>
              <a:gd name="connsiteX515" fmla="*/ 4780440 w 7467600"/>
              <a:gd name="connsiteY515" fmla="*/ 4470290 h 6858000"/>
              <a:gd name="connsiteX516" fmla="*/ 4898954 w 7467600"/>
              <a:gd name="connsiteY516" fmla="*/ 4662092 h 6858000"/>
              <a:gd name="connsiteX517" fmla="*/ 4900699 w 7467600"/>
              <a:gd name="connsiteY517" fmla="*/ 4670867 h 6858000"/>
              <a:gd name="connsiteX518" fmla="*/ 5714511 w 7467600"/>
              <a:gd name="connsiteY518" fmla="*/ 4663483 h 6858000"/>
              <a:gd name="connsiteX519" fmla="*/ 5464793 w 7467600"/>
              <a:gd name="connsiteY519" fmla="*/ 4393556 h 6858000"/>
              <a:gd name="connsiteX520" fmla="*/ 5461897 w 7467600"/>
              <a:gd name="connsiteY520" fmla="*/ 4390879 h 6858000"/>
              <a:gd name="connsiteX521" fmla="*/ 4294126 w 7467600"/>
              <a:gd name="connsiteY521" fmla="*/ 3303048 h 6858000"/>
              <a:gd name="connsiteX522" fmla="*/ 4305321 w 7467600"/>
              <a:gd name="connsiteY522" fmla="*/ 3256953 h 6858000"/>
              <a:gd name="connsiteX523" fmla="*/ 4949299 w 7467600"/>
              <a:gd name="connsiteY523" fmla="*/ 3766336 h 6858000"/>
              <a:gd name="connsiteX524" fmla="*/ 5291452 w 7467600"/>
              <a:gd name="connsiteY524" fmla="*/ 4076801 h 6858000"/>
              <a:gd name="connsiteX525" fmla="*/ 5434998 w 7467600"/>
              <a:gd name="connsiteY525" fmla="*/ 4254100 h 6858000"/>
              <a:gd name="connsiteX526" fmla="*/ 5351015 w 7467600"/>
              <a:gd name="connsiteY526" fmla="*/ 3760989 h 6858000"/>
              <a:gd name="connsiteX527" fmla="*/ 5413780 w 7467600"/>
              <a:gd name="connsiteY527" fmla="*/ 2966265 h 6858000"/>
              <a:gd name="connsiteX528" fmla="*/ 5425627 w 7467600"/>
              <a:gd name="connsiteY528" fmla="*/ 2954192 h 6858000"/>
              <a:gd name="connsiteX529" fmla="*/ 6604735 w 7467600"/>
              <a:gd name="connsiteY529" fmla="*/ 2041381 h 6858000"/>
              <a:gd name="connsiteX530" fmla="*/ 7204487 w 7467600"/>
              <a:gd name="connsiteY530" fmla="*/ 2742112 h 6858000"/>
              <a:gd name="connsiteX531" fmla="*/ 7131592 w 7467600"/>
              <a:gd name="connsiteY531" fmla="*/ 2672096 h 6858000"/>
              <a:gd name="connsiteX532" fmla="*/ 6996344 w 7467600"/>
              <a:gd name="connsiteY532" fmla="*/ 2518310 h 6858000"/>
              <a:gd name="connsiteX533" fmla="*/ 6735495 w 7467600"/>
              <a:gd name="connsiteY533" fmla="*/ 2196890 h 6858000"/>
              <a:gd name="connsiteX534" fmla="*/ 6721901 w 7467600"/>
              <a:gd name="connsiteY534" fmla="*/ 2179274 h 6858000"/>
              <a:gd name="connsiteX535" fmla="*/ 6604735 w 7467600"/>
              <a:gd name="connsiteY535" fmla="*/ 2041381 h 6858000"/>
              <a:gd name="connsiteX536" fmla="*/ 6591670 w 7467600"/>
              <a:gd name="connsiteY536" fmla="*/ 1988277 h 6858000"/>
              <a:gd name="connsiteX537" fmla="*/ 6747349 w 7467600"/>
              <a:gd name="connsiteY537" fmla="*/ 2160069 h 6858000"/>
              <a:gd name="connsiteX538" fmla="*/ 6760943 w 7467600"/>
              <a:gd name="connsiteY538" fmla="*/ 2177686 h 6858000"/>
              <a:gd name="connsiteX539" fmla="*/ 7021065 w 7467600"/>
              <a:gd name="connsiteY539" fmla="*/ 2498102 h 6858000"/>
              <a:gd name="connsiteX540" fmla="*/ 7155223 w 7467600"/>
              <a:gd name="connsiteY540" fmla="*/ 2650386 h 6858000"/>
              <a:gd name="connsiteX541" fmla="*/ 7203167 w 7467600"/>
              <a:gd name="connsiteY541" fmla="*/ 2697288 h 6858000"/>
              <a:gd name="connsiteX542" fmla="*/ 6937703 w 7467600"/>
              <a:gd name="connsiteY542" fmla="*/ 2321981 h 6858000"/>
              <a:gd name="connsiteX543" fmla="*/ 6591670 w 7467600"/>
              <a:gd name="connsiteY543" fmla="*/ 1988277 h 6858000"/>
              <a:gd name="connsiteX544" fmla="*/ 5798671 w 7467600"/>
              <a:gd name="connsiteY544" fmla="*/ 1981601 h 6858000"/>
              <a:gd name="connsiteX545" fmla="*/ 5754709 w 7467600"/>
              <a:gd name="connsiteY545" fmla="*/ 2071454 h 6858000"/>
              <a:gd name="connsiteX546" fmla="*/ 5763044 w 7467600"/>
              <a:gd name="connsiteY546" fmla="*/ 2842206 h 6858000"/>
              <a:gd name="connsiteX547" fmla="*/ 5764974 w 7467600"/>
              <a:gd name="connsiteY547" fmla="*/ 2799609 h 6858000"/>
              <a:gd name="connsiteX548" fmla="*/ 5767665 w 7467600"/>
              <a:gd name="connsiteY548" fmla="*/ 2666409 h 6858000"/>
              <a:gd name="connsiteX549" fmla="*/ 5763055 w 7467600"/>
              <a:gd name="connsiteY549" fmla="*/ 2579705 h 6858000"/>
              <a:gd name="connsiteX550" fmla="*/ 5758079 w 7467600"/>
              <a:gd name="connsiteY550" fmla="*/ 2492508 h 6858000"/>
              <a:gd name="connsiteX551" fmla="*/ 5779325 w 7467600"/>
              <a:gd name="connsiteY551" fmla="*/ 2197069 h 6858000"/>
              <a:gd name="connsiteX552" fmla="*/ 5798671 w 7467600"/>
              <a:gd name="connsiteY552" fmla="*/ 1981601 h 6858000"/>
              <a:gd name="connsiteX553" fmla="*/ 5829202 w 7467600"/>
              <a:gd name="connsiteY553" fmla="*/ 1971679 h 6858000"/>
              <a:gd name="connsiteX554" fmla="*/ 5809558 w 7467600"/>
              <a:gd name="connsiteY554" fmla="*/ 2198043 h 6858000"/>
              <a:gd name="connsiteX555" fmla="*/ 5788653 w 7467600"/>
              <a:gd name="connsiteY555" fmla="*/ 2489430 h 6858000"/>
              <a:gd name="connsiteX556" fmla="*/ 5793439 w 7467600"/>
              <a:gd name="connsiteY556" fmla="*/ 2575235 h 6858000"/>
              <a:gd name="connsiteX557" fmla="*/ 5796837 w 7467600"/>
              <a:gd name="connsiteY557" fmla="*/ 2637633 h 6858000"/>
              <a:gd name="connsiteX558" fmla="*/ 5818614 w 7467600"/>
              <a:gd name="connsiteY558" fmla="*/ 2473055 h 6858000"/>
              <a:gd name="connsiteX559" fmla="*/ 5829202 w 7467600"/>
              <a:gd name="connsiteY559" fmla="*/ 1971679 h 6858000"/>
              <a:gd name="connsiteX560" fmla="*/ 5911389 w 7467600"/>
              <a:gd name="connsiteY560" fmla="*/ 1898371 h 6858000"/>
              <a:gd name="connsiteX561" fmla="*/ 6237627 w 7467600"/>
              <a:gd name="connsiteY561" fmla="*/ 2231921 h 6858000"/>
              <a:gd name="connsiteX562" fmla="*/ 5911389 w 7467600"/>
              <a:gd name="connsiteY562" fmla="*/ 1898371 h 6858000"/>
              <a:gd name="connsiteX563" fmla="*/ 6944437 w 7467600"/>
              <a:gd name="connsiteY563" fmla="*/ 1575402 h 6858000"/>
              <a:gd name="connsiteX564" fmla="*/ 6304730 w 7467600"/>
              <a:gd name="connsiteY564" fmla="*/ 1766654 h 6858000"/>
              <a:gd name="connsiteX565" fmla="*/ 6944437 w 7467600"/>
              <a:gd name="connsiteY565" fmla="*/ 1575402 h 6858000"/>
              <a:gd name="connsiteX566" fmla="*/ 7019523 w 7467600"/>
              <a:gd name="connsiteY566" fmla="*/ 1519450 h 6858000"/>
              <a:gd name="connsiteX567" fmla="*/ 6298091 w 7467600"/>
              <a:gd name="connsiteY567" fmla="*/ 1737122 h 6858000"/>
              <a:gd name="connsiteX568" fmla="*/ 7019523 w 7467600"/>
              <a:gd name="connsiteY568" fmla="*/ 1519450 h 6858000"/>
              <a:gd name="connsiteX569" fmla="*/ 2399523 w 7467600"/>
              <a:gd name="connsiteY569" fmla="*/ 1428234 h 6858000"/>
              <a:gd name="connsiteX570" fmla="*/ 2224982 w 7467600"/>
              <a:gd name="connsiteY570" fmla="*/ 1826201 h 6858000"/>
              <a:gd name="connsiteX571" fmla="*/ 2096099 w 7467600"/>
              <a:gd name="connsiteY571" fmla="*/ 2345900 h 6858000"/>
              <a:gd name="connsiteX572" fmla="*/ 2283317 w 7467600"/>
              <a:gd name="connsiteY572" fmla="*/ 1796925 h 6858000"/>
              <a:gd name="connsiteX573" fmla="*/ 2399523 w 7467600"/>
              <a:gd name="connsiteY573" fmla="*/ 1428234 h 6858000"/>
              <a:gd name="connsiteX574" fmla="*/ 2448558 w 7467600"/>
              <a:gd name="connsiteY574" fmla="*/ 1373435 h 6858000"/>
              <a:gd name="connsiteX575" fmla="*/ 2312521 w 7467600"/>
              <a:gd name="connsiteY575" fmla="*/ 1806140 h 6858000"/>
              <a:gd name="connsiteX576" fmla="*/ 2127533 w 7467600"/>
              <a:gd name="connsiteY576" fmla="*/ 2348380 h 6858000"/>
              <a:gd name="connsiteX577" fmla="*/ 2358080 w 7467600"/>
              <a:gd name="connsiteY577" fmla="*/ 1866134 h 6858000"/>
              <a:gd name="connsiteX578" fmla="*/ 2407436 w 7467600"/>
              <a:gd name="connsiteY578" fmla="*/ 1651070 h 6858000"/>
              <a:gd name="connsiteX579" fmla="*/ 2448558 w 7467600"/>
              <a:gd name="connsiteY579" fmla="*/ 1373435 h 6858000"/>
              <a:gd name="connsiteX580" fmla="*/ 278707 w 7467600"/>
              <a:gd name="connsiteY580" fmla="*/ 1352270 h 6858000"/>
              <a:gd name="connsiteX581" fmla="*/ 321570 w 7467600"/>
              <a:gd name="connsiteY581" fmla="*/ 1861610 h 6858000"/>
              <a:gd name="connsiteX582" fmla="*/ 294281 w 7467600"/>
              <a:gd name="connsiteY582" fmla="*/ 1440658 h 6858000"/>
              <a:gd name="connsiteX583" fmla="*/ 278707 w 7467600"/>
              <a:gd name="connsiteY583" fmla="*/ 1352270 h 6858000"/>
              <a:gd name="connsiteX584" fmla="*/ 1423821 w 7467600"/>
              <a:gd name="connsiteY584" fmla="*/ 1351958 h 6858000"/>
              <a:gd name="connsiteX585" fmla="*/ 1638521 w 7467600"/>
              <a:gd name="connsiteY585" fmla="*/ 1908470 h 6858000"/>
              <a:gd name="connsiteX586" fmla="*/ 1754199 w 7467600"/>
              <a:gd name="connsiteY586" fmla="*/ 2149284 h 6858000"/>
              <a:gd name="connsiteX587" fmla="*/ 1908359 w 7467600"/>
              <a:gd name="connsiteY587" fmla="*/ 2364988 h 6858000"/>
              <a:gd name="connsiteX588" fmla="*/ 1647661 w 7467600"/>
              <a:gd name="connsiteY588" fmla="*/ 1825945 h 6858000"/>
              <a:gd name="connsiteX589" fmla="*/ 1423821 w 7467600"/>
              <a:gd name="connsiteY589" fmla="*/ 1351958 h 6858000"/>
              <a:gd name="connsiteX590" fmla="*/ 1431890 w 7467600"/>
              <a:gd name="connsiteY590" fmla="*/ 1306475 h 6858000"/>
              <a:gd name="connsiteX591" fmla="*/ 1507597 w 7467600"/>
              <a:gd name="connsiteY591" fmla="*/ 1446132 h 6858000"/>
              <a:gd name="connsiteX592" fmla="*/ 1674586 w 7467600"/>
              <a:gd name="connsiteY592" fmla="*/ 1813832 h 6858000"/>
              <a:gd name="connsiteX593" fmla="*/ 1815950 w 7467600"/>
              <a:gd name="connsiteY593" fmla="*/ 2128564 h 6858000"/>
              <a:gd name="connsiteX594" fmla="*/ 1984242 w 7467600"/>
              <a:gd name="connsiteY594" fmla="*/ 2430829 h 6858000"/>
              <a:gd name="connsiteX595" fmla="*/ 2014023 w 7467600"/>
              <a:gd name="connsiteY595" fmla="*/ 2450995 h 6858000"/>
              <a:gd name="connsiteX596" fmla="*/ 1747337 w 7467600"/>
              <a:gd name="connsiteY596" fmla="*/ 1855264 h 6858000"/>
              <a:gd name="connsiteX597" fmla="*/ 1533749 w 7467600"/>
              <a:gd name="connsiteY597" fmla="*/ 1478656 h 6858000"/>
              <a:gd name="connsiteX598" fmla="*/ 1431890 w 7467600"/>
              <a:gd name="connsiteY598" fmla="*/ 1306475 h 6858000"/>
              <a:gd name="connsiteX599" fmla="*/ 5052692 w 7467600"/>
              <a:gd name="connsiteY599" fmla="*/ 1292994 h 6858000"/>
              <a:gd name="connsiteX600" fmla="*/ 5200661 w 7467600"/>
              <a:gd name="connsiteY600" fmla="*/ 1635186 h 6858000"/>
              <a:gd name="connsiteX601" fmla="*/ 5297138 w 7467600"/>
              <a:gd name="connsiteY601" fmla="*/ 1906351 h 6858000"/>
              <a:gd name="connsiteX602" fmla="*/ 5052692 w 7467600"/>
              <a:gd name="connsiteY602" fmla="*/ 1292994 h 6858000"/>
              <a:gd name="connsiteX603" fmla="*/ 5009948 w 7467600"/>
              <a:gd name="connsiteY603" fmla="*/ 1273619 h 6858000"/>
              <a:gd name="connsiteX604" fmla="*/ 5121777 w 7467600"/>
              <a:gd name="connsiteY604" fmla="*/ 1654213 h 6858000"/>
              <a:gd name="connsiteX605" fmla="*/ 5293545 w 7467600"/>
              <a:gd name="connsiteY605" fmla="*/ 2072247 h 6858000"/>
              <a:gd name="connsiteX606" fmla="*/ 5294042 w 7467600"/>
              <a:gd name="connsiteY606" fmla="*/ 2065019 h 6858000"/>
              <a:gd name="connsiteX607" fmla="*/ 5171936 w 7467600"/>
              <a:gd name="connsiteY607" fmla="*/ 1647613 h 6858000"/>
              <a:gd name="connsiteX608" fmla="*/ 5009948 w 7467600"/>
              <a:gd name="connsiteY608" fmla="*/ 1273619 h 6858000"/>
              <a:gd name="connsiteX609" fmla="*/ 655236 w 7467600"/>
              <a:gd name="connsiteY609" fmla="*/ 1268632 h 6858000"/>
              <a:gd name="connsiteX610" fmla="*/ 839521 w 7467600"/>
              <a:gd name="connsiteY610" fmla="*/ 1685315 h 6858000"/>
              <a:gd name="connsiteX611" fmla="*/ 1109416 w 7467600"/>
              <a:gd name="connsiteY611" fmla="*/ 2061663 h 6858000"/>
              <a:gd name="connsiteX612" fmla="*/ 1298300 w 7467600"/>
              <a:gd name="connsiteY612" fmla="*/ 2247742 h 6858000"/>
              <a:gd name="connsiteX613" fmla="*/ 1125871 w 7467600"/>
              <a:gd name="connsiteY613" fmla="*/ 1989513 h 6858000"/>
              <a:gd name="connsiteX614" fmla="*/ 981574 w 7467600"/>
              <a:gd name="connsiteY614" fmla="*/ 1783157 h 6858000"/>
              <a:gd name="connsiteX615" fmla="*/ 922198 w 7467600"/>
              <a:gd name="connsiteY615" fmla="*/ 1677437 h 6858000"/>
              <a:gd name="connsiteX616" fmla="*/ 869293 w 7467600"/>
              <a:gd name="connsiteY616" fmla="*/ 1583214 h 6858000"/>
              <a:gd name="connsiteX617" fmla="*/ 751431 w 7467600"/>
              <a:gd name="connsiteY617" fmla="*/ 1405731 h 6858000"/>
              <a:gd name="connsiteX618" fmla="*/ 655236 w 7467600"/>
              <a:gd name="connsiteY618" fmla="*/ 1268632 h 6858000"/>
              <a:gd name="connsiteX619" fmla="*/ 6516292 w 7467600"/>
              <a:gd name="connsiteY619" fmla="*/ 1263064 h 6858000"/>
              <a:gd name="connsiteX620" fmla="*/ 5736320 w 7467600"/>
              <a:gd name="connsiteY620" fmla="*/ 1501803 h 6858000"/>
              <a:gd name="connsiteX621" fmla="*/ 6516292 w 7467600"/>
              <a:gd name="connsiteY621" fmla="*/ 1263064 h 6858000"/>
              <a:gd name="connsiteX622" fmla="*/ 291466 w 7467600"/>
              <a:gd name="connsiteY622" fmla="*/ 1250369 h 6858000"/>
              <a:gd name="connsiteX623" fmla="*/ 323180 w 7467600"/>
              <a:gd name="connsiteY623" fmla="*/ 1435283 h 6858000"/>
              <a:gd name="connsiteX624" fmla="*/ 349381 w 7467600"/>
              <a:gd name="connsiteY624" fmla="*/ 1875041 h 6858000"/>
              <a:gd name="connsiteX625" fmla="*/ 374363 w 7467600"/>
              <a:gd name="connsiteY625" fmla="*/ 1506494 h 6858000"/>
              <a:gd name="connsiteX626" fmla="*/ 302168 w 7467600"/>
              <a:gd name="connsiteY626" fmla="*/ 1274495 h 6858000"/>
              <a:gd name="connsiteX627" fmla="*/ 291466 w 7467600"/>
              <a:gd name="connsiteY627" fmla="*/ 1250369 h 6858000"/>
              <a:gd name="connsiteX628" fmla="*/ 678222 w 7467600"/>
              <a:gd name="connsiteY628" fmla="*/ 1248670 h 6858000"/>
              <a:gd name="connsiteX629" fmla="*/ 775536 w 7467600"/>
              <a:gd name="connsiteY629" fmla="*/ 1388015 h 6858000"/>
              <a:gd name="connsiteX630" fmla="*/ 894529 w 7467600"/>
              <a:gd name="connsiteY630" fmla="*/ 1567739 h 6858000"/>
              <a:gd name="connsiteX631" fmla="*/ 948000 w 7467600"/>
              <a:gd name="connsiteY631" fmla="*/ 1663088 h 6858000"/>
              <a:gd name="connsiteX632" fmla="*/ 1006812 w 7467600"/>
              <a:gd name="connsiteY632" fmla="*/ 1767683 h 6858000"/>
              <a:gd name="connsiteX633" fmla="*/ 1149133 w 7467600"/>
              <a:gd name="connsiteY633" fmla="*/ 1971513 h 6858000"/>
              <a:gd name="connsiteX634" fmla="*/ 1333952 w 7467600"/>
              <a:gd name="connsiteY634" fmla="*/ 2251620 h 6858000"/>
              <a:gd name="connsiteX635" fmla="*/ 1337329 w 7467600"/>
              <a:gd name="connsiteY635" fmla="*/ 2258350 h 6858000"/>
              <a:gd name="connsiteX636" fmla="*/ 1014726 w 7467600"/>
              <a:gd name="connsiteY636" fmla="*/ 1615556 h 6858000"/>
              <a:gd name="connsiteX637" fmla="*/ 678222 w 7467600"/>
              <a:gd name="connsiteY637" fmla="*/ 1248670 h 6858000"/>
              <a:gd name="connsiteX638" fmla="*/ 6691602 w 7467600"/>
              <a:gd name="connsiteY638" fmla="*/ 1140573 h 6858000"/>
              <a:gd name="connsiteX639" fmla="*/ 6571100 w 7467600"/>
              <a:gd name="connsiteY639" fmla="*/ 1183662 h 6858000"/>
              <a:gd name="connsiteX640" fmla="*/ 6241687 w 7467600"/>
              <a:gd name="connsiteY640" fmla="*/ 1257600 h 6858000"/>
              <a:gd name="connsiteX641" fmla="*/ 5693009 w 7467600"/>
              <a:gd name="connsiteY641" fmla="*/ 1478256 h 6858000"/>
              <a:gd name="connsiteX642" fmla="*/ 6548420 w 7467600"/>
              <a:gd name="connsiteY642" fmla="*/ 1214599 h 6858000"/>
              <a:gd name="connsiteX643" fmla="*/ 6605473 w 7467600"/>
              <a:gd name="connsiteY643" fmla="*/ 1184686 h 6858000"/>
              <a:gd name="connsiteX644" fmla="*/ 6691602 w 7467600"/>
              <a:gd name="connsiteY644" fmla="*/ 1140573 h 6858000"/>
              <a:gd name="connsiteX645" fmla="*/ 4002475 w 7467600"/>
              <a:gd name="connsiteY645" fmla="*/ 1037802 h 6858000"/>
              <a:gd name="connsiteX646" fmla="*/ 4000324 w 7467600"/>
              <a:gd name="connsiteY646" fmla="*/ 1039362 h 6858000"/>
              <a:gd name="connsiteX647" fmla="*/ 4002862 w 7467600"/>
              <a:gd name="connsiteY647" fmla="*/ 1042866 h 6858000"/>
              <a:gd name="connsiteX648" fmla="*/ 4002475 w 7467600"/>
              <a:gd name="connsiteY648" fmla="*/ 1037802 h 6858000"/>
              <a:gd name="connsiteX649" fmla="*/ 506322 w 7467600"/>
              <a:gd name="connsiteY649" fmla="*/ 1020997 h 6858000"/>
              <a:gd name="connsiteX650" fmla="*/ 533068 w 7467600"/>
              <a:gd name="connsiteY650" fmla="*/ 1029409 h 6858000"/>
              <a:gd name="connsiteX651" fmla="*/ 1232525 w 7467600"/>
              <a:gd name="connsiteY651" fmla="*/ 1804675 h 6858000"/>
              <a:gd name="connsiteX652" fmla="*/ 1388858 w 7467600"/>
              <a:gd name="connsiteY652" fmla="*/ 2368011 h 6858000"/>
              <a:gd name="connsiteX653" fmla="*/ 1384098 w 7467600"/>
              <a:gd name="connsiteY653" fmla="*/ 2378125 h 6858000"/>
              <a:gd name="connsiteX654" fmla="*/ 1425393 w 7467600"/>
              <a:gd name="connsiteY654" fmla="*/ 2589124 h 6858000"/>
              <a:gd name="connsiteX655" fmla="*/ 1424001 w 7467600"/>
              <a:gd name="connsiteY655" fmla="*/ 2597541 h 6858000"/>
              <a:gd name="connsiteX656" fmla="*/ 2152729 w 7467600"/>
              <a:gd name="connsiteY656" fmla="*/ 2864487 h 6858000"/>
              <a:gd name="connsiteX657" fmla="*/ 2020609 w 7467600"/>
              <a:gd name="connsiteY657" fmla="*/ 2539671 h 6858000"/>
              <a:gd name="connsiteX658" fmla="*/ 2018920 w 7467600"/>
              <a:gd name="connsiteY658" fmla="*/ 2536309 h 6858000"/>
              <a:gd name="connsiteX659" fmla="*/ 1342441 w 7467600"/>
              <a:gd name="connsiteY659" fmla="*/ 1173017 h 6858000"/>
              <a:gd name="connsiteX660" fmla="*/ 1367925 w 7467600"/>
              <a:gd name="connsiteY660" fmla="*/ 1135648 h 6858000"/>
              <a:gd name="connsiteX661" fmla="*/ 1771401 w 7467600"/>
              <a:gd name="connsiteY661" fmla="*/ 1806673 h 6858000"/>
              <a:gd name="connsiteX662" fmla="*/ 1972385 w 7467600"/>
              <a:gd name="connsiteY662" fmla="*/ 2198735 h 6858000"/>
              <a:gd name="connsiteX663" fmla="*/ 2040892 w 7467600"/>
              <a:gd name="connsiteY663" fmla="*/ 2405205 h 6858000"/>
              <a:gd name="connsiteX664" fmla="*/ 2131689 w 7467600"/>
              <a:gd name="connsiteY664" fmla="*/ 1936926 h 6858000"/>
              <a:gd name="connsiteX665" fmla="*/ 2454820 w 7467600"/>
              <a:gd name="connsiteY665" fmla="*/ 1248808 h 6858000"/>
              <a:gd name="connsiteX666" fmla="*/ 2492512 w 7467600"/>
              <a:gd name="connsiteY666" fmla="*/ 1302920 h 6858000"/>
              <a:gd name="connsiteX667" fmla="*/ 2081216 w 7467600"/>
              <a:gd name="connsiteY667" fmla="*/ 2527513 h 6858000"/>
              <a:gd name="connsiteX668" fmla="*/ 2081211 w 7467600"/>
              <a:gd name="connsiteY668" fmla="*/ 2528916 h 6858000"/>
              <a:gd name="connsiteX669" fmla="*/ 2199067 w 7467600"/>
              <a:gd name="connsiteY669" fmla="*/ 2884061 h 6858000"/>
              <a:gd name="connsiteX670" fmla="*/ 3192586 w 7467600"/>
              <a:gd name="connsiteY670" fmla="*/ 3411496 h 6858000"/>
              <a:gd name="connsiteX671" fmla="*/ 3182620 w 7467600"/>
              <a:gd name="connsiteY671" fmla="*/ 3483279 h 6858000"/>
              <a:gd name="connsiteX672" fmla="*/ 2435119 w 7467600"/>
              <a:gd name="connsiteY672" fmla="*/ 3080173 h 6858000"/>
              <a:gd name="connsiteX673" fmla="*/ 2410152 w 7467600"/>
              <a:gd name="connsiteY673" fmla="*/ 3063751 h 6858000"/>
              <a:gd name="connsiteX674" fmla="*/ 2408099 w 7467600"/>
              <a:gd name="connsiteY674" fmla="*/ 3064403 h 6858000"/>
              <a:gd name="connsiteX675" fmla="*/ 2407218 w 7467600"/>
              <a:gd name="connsiteY675" fmla="*/ 3070324 h 6858000"/>
              <a:gd name="connsiteX676" fmla="*/ 2380138 w 7467600"/>
              <a:gd name="connsiteY676" fmla="*/ 3099341 h 6858000"/>
              <a:gd name="connsiteX677" fmla="*/ 1765923 w 7467600"/>
              <a:gd name="connsiteY677" fmla="*/ 3581043 h 6858000"/>
              <a:gd name="connsiteX678" fmla="*/ 1702258 w 7467600"/>
              <a:gd name="connsiteY678" fmla="*/ 3612286 h 6858000"/>
              <a:gd name="connsiteX679" fmla="*/ 1538370 w 7467600"/>
              <a:gd name="connsiteY679" fmla="*/ 3811804 h 6858000"/>
              <a:gd name="connsiteX680" fmla="*/ 542867 w 7467600"/>
              <a:gd name="connsiteY680" fmla="*/ 4944092 h 6858000"/>
              <a:gd name="connsiteX681" fmla="*/ 515800 w 7467600"/>
              <a:gd name="connsiteY681" fmla="*/ 4862180 h 6858000"/>
              <a:gd name="connsiteX682" fmla="*/ 909145 w 7467600"/>
              <a:gd name="connsiteY682" fmla="*/ 4199225 h 6858000"/>
              <a:gd name="connsiteX683" fmla="*/ 1214067 w 7467600"/>
              <a:gd name="connsiteY683" fmla="*/ 3908561 h 6858000"/>
              <a:gd name="connsiteX684" fmla="*/ 640967 w 7467600"/>
              <a:gd name="connsiteY684" fmla="*/ 4105601 h 6858000"/>
              <a:gd name="connsiteX685" fmla="*/ 112563 w 7467600"/>
              <a:gd name="connsiteY685" fmla="*/ 4396952 h 6858000"/>
              <a:gd name="connsiteX686" fmla="*/ 0 w 7467600"/>
              <a:gd name="connsiteY686" fmla="*/ 4466006 h 6858000"/>
              <a:gd name="connsiteX687" fmla="*/ 0 w 7467600"/>
              <a:gd name="connsiteY687" fmla="*/ 4233763 h 6858000"/>
              <a:gd name="connsiteX688" fmla="*/ 36881 w 7467600"/>
              <a:gd name="connsiteY688" fmla="*/ 4200118 h 6858000"/>
              <a:gd name="connsiteX689" fmla="*/ 910534 w 7467600"/>
              <a:gd name="connsiteY689" fmla="*/ 3629753 h 6858000"/>
              <a:gd name="connsiteX690" fmla="*/ 1578717 w 7467600"/>
              <a:gd name="connsiteY690" fmla="*/ 3575982 h 6858000"/>
              <a:gd name="connsiteX691" fmla="*/ 2338780 w 7467600"/>
              <a:gd name="connsiteY691" fmla="*/ 3033725 h 6858000"/>
              <a:gd name="connsiteX692" fmla="*/ 1807991 w 7467600"/>
              <a:gd name="connsiteY692" fmla="*/ 2807184 h 6858000"/>
              <a:gd name="connsiteX693" fmla="*/ 1416358 w 7467600"/>
              <a:gd name="connsiteY693" fmla="*/ 3112571 h 6858000"/>
              <a:gd name="connsiteX694" fmla="*/ 939066 w 7467600"/>
              <a:gd name="connsiteY694" fmla="*/ 3378798 h 6858000"/>
              <a:gd name="connsiteX695" fmla="*/ 115099 w 7467600"/>
              <a:gd name="connsiteY695" fmla="*/ 3607650 h 6858000"/>
              <a:gd name="connsiteX696" fmla="*/ 97284 w 7467600"/>
              <a:gd name="connsiteY696" fmla="*/ 3520393 h 6858000"/>
              <a:gd name="connsiteX697" fmla="*/ 922050 w 7467600"/>
              <a:gd name="connsiteY697" fmla="*/ 3074867 h 6858000"/>
              <a:gd name="connsiteX698" fmla="*/ 1405265 w 7467600"/>
              <a:gd name="connsiteY698" fmla="*/ 3016319 h 6858000"/>
              <a:gd name="connsiteX699" fmla="*/ 1407512 w 7467600"/>
              <a:gd name="connsiteY699" fmla="*/ 3018001 h 6858000"/>
              <a:gd name="connsiteX700" fmla="*/ 1726266 w 7467600"/>
              <a:gd name="connsiteY700" fmla="*/ 2777274 h 6858000"/>
              <a:gd name="connsiteX701" fmla="*/ 625390 w 7467600"/>
              <a:gd name="connsiteY701" fmla="*/ 2514541 h 6858000"/>
              <a:gd name="connsiteX702" fmla="*/ 619799 w 7467600"/>
              <a:gd name="connsiteY702" fmla="*/ 2527180 h 6858000"/>
              <a:gd name="connsiteX703" fmla="*/ 310030 w 7467600"/>
              <a:gd name="connsiteY703" fmla="*/ 2771818 h 6858000"/>
              <a:gd name="connsiteX704" fmla="*/ 173877 w 7467600"/>
              <a:gd name="connsiteY704" fmla="*/ 2937056 h 6858000"/>
              <a:gd name="connsiteX705" fmla="*/ 77889 w 7467600"/>
              <a:gd name="connsiteY705" fmla="*/ 3138440 h 6858000"/>
              <a:gd name="connsiteX706" fmla="*/ 0 w 7467600"/>
              <a:gd name="connsiteY706" fmla="*/ 3271395 h 6858000"/>
              <a:gd name="connsiteX707" fmla="*/ 0 w 7467600"/>
              <a:gd name="connsiteY707" fmla="*/ 3153002 h 6858000"/>
              <a:gd name="connsiteX708" fmla="*/ 2386 w 7467600"/>
              <a:gd name="connsiteY708" fmla="*/ 3149203 h 6858000"/>
              <a:gd name="connsiteX709" fmla="*/ 89753 w 7467600"/>
              <a:gd name="connsiteY709" fmla="*/ 2987702 h 6858000"/>
              <a:gd name="connsiteX710" fmla="*/ 76869 w 7467600"/>
              <a:gd name="connsiteY710" fmla="*/ 3005404 h 6858000"/>
              <a:gd name="connsiteX711" fmla="*/ 32049 w 7467600"/>
              <a:gd name="connsiteY711" fmla="*/ 3065814 h 6858000"/>
              <a:gd name="connsiteX712" fmla="*/ 0 w 7467600"/>
              <a:gd name="connsiteY712" fmla="*/ 3108744 h 6858000"/>
              <a:gd name="connsiteX713" fmla="*/ 0 w 7467600"/>
              <a:gd name="connsiteY713" fmla="*/ 3058059 h 6858000"/>
              <a:gd name="connsiteX714" fmla="*/ 7610 w 7467600"/>
              <a:gd name="connsiteY714" fmla="*/ 3047889 h 6858000"/>
              <a:gd name="connsiteX715" fmla="*/ 52419 w 7467600"/>
              <a:gd name="connsiteY715" fmla="*/ 2987479 h 6858000"/>
              <a:gd name="connsiteX716" fmla="*/ 59142 w 7467600"/>
              <a:gd name="connsiteY716" fmla="*/ 2978488 h 6858000"/>
              <a:gd name="connsiteX717" fmla="*/ 0 w 7467600"/>
              <a:gd name="connsiteY717" fmla="*/ 3015334 h 6858000"/>
              <a:gd name="connsiteX718" fmla="*/ 0 w 7467600"/>
              <a:gd name="connsiteY718" fmla="*/ 2914286 h 6858000"/>
              <a:gd name="connsiteX719" fmla="*/ 36383 w 7467600"/>
              <a:gd name="connsiteY719" fmla="*/ 2901128 h 6858000"/>
              <a:gd name="connsiteX720" fmla="*/ 156329 w 7467600"/>
              <a:gd name="connsiteY720" fmla="*/ 2840533 h 6858000"/>
              <a:gd name="connsiteX721" fmla="*/ 358355 w 7467600"/>
              <a:gd name="connsiteY721" fmla="*/ 2620471 h 6858000"/>
              <a:gd name="connsiteX722" fmla="*/ 510577 w 7467600"/>
              <a:gd name="connsiteY722" fmla="*/ 2501244 h 6858000"/>
              <a:gd name="connsiteX723" fmla="*/ 211967 w 7467600"/>
              <a:gd name="connsiteY723" fmla="*/ 2479171 h 6858000"/>
              <a:gd name="connsiteX724" fmla="*/ 0 w 7467600"/>
              <a:gd name="connsiteY724" fmla="*/ 2476398 h 6858000"/>
              <a:gd name="connsiteX725" fmla="*/ 0 w 7467600"/>
              <a:gd name="connsiteY725" fmla="*/ 2389189 h 6858000"/>
              <a:gd name="connsiteX726" fmla="*/ 103062 w 7467600"/>
              <a:gd name="connsiteY726" fmla="*/ 2389518 h 6858000"/>
              <a:gd name="connsiteX727" fmla="*/ 510734 w 7467600"/>
              <a:gd name="connsiteY727" fmla="*/ 2416201 h 6858000"/>
              <a:gd name="connsiteX728" fmla="*/ 279257 w 7467600"/>
              <a:gd name="connsiteY728" fmla="*/ 2092102 h 6858000"/>
              <a:gd name="connsiteX729" fmla="*/ 65265 w 7467600"/>
              <a:gd name="connsiteY729" fmla="*/ 2006049 h 6858000"/>
              <a:gd name="connsiteX730" fmla="*/ 0 w 7467600"/>
              <a:gd name="connsiteY730" fmla="*/ 1982532 h 6858000"/>
              <a:gd name="connsiteX731" fmla="*/ 0 w 7467600"/>
              <a:gd name="connsiteY731" fmla="*/ 1912789 h 6858000"/>
              <a:gd name="connsiteX732" fmla="*/ 97460 w 7467600"/>
              <a:gd name="connsiteY732" fmla="*/ 1953725 h 6858000"/>
              <a:gd name="connsiteX733" fmla="*/ 221272 w 7467600"/>
              <a:gd name="connsiteY733" fmla="*/ 1980766 h 6858000"/>
              <a:gd name="connsiteX734" fmla="*/ 116765 w 7467600"/>
              <a:gd name="connsiteY734" fmla="*/ 1911033 h 6858000"/>
              <a:gd name="connsiteX735" fmla="*/ 16405 w 7467600"/>
              <a:gd name="connsiteY735" fmla="*/ 1803412 h 6858000"/>
              <a:gd name="connsiteX736" fmla="*/ 0 w 7467600"/>
              <a:gd name="connsiteY736" fmla="*/ 1784777 h 6858000"/>
              <a:gd name="connsiteX737" fmla="*/ 0 w 7467600"/>
              <a:gd name="connsiteY737" fmla="*/ 1740082 h 6858000"/>
              <a:gd name="connsiteX738" fmla="*/ 39394 w 7467600"/>
              <a:gd name="connsiteY738" fmla="*/ 1784856 h 6858000"/>
              <a:gd name="connsiteX739" fmla="*/ 135813 w 7467600"/>
              <a:gd name="connsiteY739" fmla="*/ 1888838 h 6858000"/>
              <a:gd name="connsiteX740" fmla="*/ 242575 w 7467600"/>
              <a:gd name="connsiteY740" fmla="*/ 1958841 h 6858000"/>
              <a:gd name="connsiteX741" fmla="*/ 82197 w 7467600"/>
              <a:gd name="connsiteY741" fmla="*/ 1754826 h 6858000"/>
              <a:gd name="connsiteX742" fmla="*/ 0 w 7467600"/>
              <a:gd name="connsiteY742" fmla="*/ 1679650 h 6858000"/>
              <a:gd name="connsiteX743" fmla="*/ 0 w 7467600"/>
              <a:gd name="connsiteY743" fmla="*/ 1602463 h 6858000"/>
              <a:gd name="connsiteX744" fmla="*/ 84689 w 7467600"/>
              <a:gd name="connsiteY744" fmla="*/ 1677442 h 6858000"/>
              <a:gd name="connsiteX745" fmla="*/ 298437 w 7467600"/>
              <a:gd name="connsiteY745" fmla="*/ 1968019 h 6858000"/>
              <a:gd name="connsiteX746" fmla="*/ 227269 w 7467600"/>
              <a:gd name="connsiteY746" fmla="*/ 1114064 h 6858000"/>
              <a:gd name="connsiteX747" fmla="*/ 248003 w 7467600"/>
              <a:gd name="connsiteY747" fmla="*/ 1089613 h 6858000"/>
              <a:gd name="connsiteX748" fmla="*/ 427020 w 7467600"/>
              <a:gd name="connsiteY748" fmla="*/ 1619803 h 6858000"/>
              <a:gd name="connsiteX749" fmla="*/ 340345 w 7467600"/>
              <a:gd name="connsiteY749" fmla="*/ 2027739 h 6858000"/>
              <a:gd name="connsiteX750" fmla="*/ 360865 w 7467600"/>
              <a:gd name="connsiteY750" fmla="*/ 2044827 h 6858000"/>
              <a:gd name="connsiteX751" fmla="*/ 560414 w 7467600"/>
              <a:gd name="connsiteY751" fmla="*/ 2421457 h 6858000"/>
              <a:gd name="connsiteX752" fmla="*/ 1359703 w 7467600"/>
              <a:gd name="connsiteY752" fmla="*/ 2578554 h 6858000"/>
              <a:gd name="connsiteX753" fmla="*/ 1359422 w 7467600"/>
              <a:gd name="connsiteY753" fmla="*/ 2577994 h 6858000"/>
              <a:gd name="connsiteX754" fmla="*/ 828701 w 7467600"/>
              <a:gd name="connsiteY754" fmla="*/ 1839520 h 6858000"/>
              <a:gd name="connsiteX755" fmla="*/ 494427 w 7467600"/>
              <a:gd name="connsiteY755" fmla="*/ 1092333 h 6858000"/>
              <a:gd name="connsiteX756" fmla="*/ 506322 w 7467600"/>
              <a:gd name="connsiteY756" fmla="*/ 1020997 h 6858000"/>
              <a:gd name="connsiteX757" fmla="*/ 4570198 w 7467600"/>
              <a:gd name="connsiteY757" fmla="*/ 978081 h 6858000"/>
              <a:gd name="connsiteX758" fmla="*/ 4523691 w 7467600"/>
              <a:gd name="connsiteY758" fmla="*/ 1127776 h 6858000"/>
              <a:gd name="connsiteX759" fmla="*/ 4509875 w 7467600"/>
              <a:gd name="connsiteY759" fmla="*/ 1167552 h 6858000"/>
              <a:gd name="connsiteX760" fmla="*/ 4478168 w 7467600"/>
              <a:gd name="connsiteY760" fmla="*/ 1260735 h 6858000"/>
              <a:gd name="connsiteX761" fmla="*/ 4409309 w 7467600"/>
              <a:gd name="connsiteY761" fmla="*/ 1666996 h 6858000"/>
              <a:gd name="connsiteX762" fmla="*/ 4370031 w 7467600"/>
              <a:gd name="connsiteY762" fmla="*/ 1955666 h 6858000"/>
              <a:gd name="connsiteX763" fmla="*/ 4570198 w 7467600"/>
              <a:gd name="connsiteY763" fmla="*/ 978081 h 6858000"/>
              <a:gd name="connsiteX764" fmla="*/ 4557898 w 7467600"/>
              <a:gd name="connsiteY764" fmla="*/ 900011 h 6858000"/>
              <a:gd name="connsiteX765" fmla="*/ 4344840 w 7467600"/>
              <a:gd name="connsiteY765" fmla="*/ 1922038 h 6858000"/>
              <a:gd name="connsiteX766" fmla="*/ 4378710 w 7467600"/>
              <a:gd name="connsiteY766" fmla="*/ 1665516 h 6858000"/>
              <a:gd name="connsiteX767" fmla="*/ 4448798 w 7467600"/>
              <a:gd name="connsiteY767" fmla="*/ 1253024 h 6858000"/>
              <a:gd name="connsiteX768" fmla="*/ 4480315 w 7467600"/>
              <a:gd name="connsiteY768" fmla="*/ 1158454 h 6858000"/>
              <a:gd name="connsiteX769" fmla="*/ 4494133 w 7467600"/>
              <a:gd name="connsiteY769" fmla="*/ 1118676 h 6858000"/>
              <a:gd name="connsiteX770" fmla="*/ 4557898 w 7467600"/>
              <a:gd name="connsiteY770" fmla="*/ 900011 h 6858000"/>
              <a:gd name="connsiteX771" fmla="*/ 5870151 w 7467600"/>
              <a:gd name="connsiteY771" fmla="*/ 898890 h 6858000"/>
              <a:gd name="connsiteX772" fmla="*/ 5861335 w 7467600"/>
              <a:gd name="connsiteY772" fmla="*/ 899177 h 6858000"/>
              <a:gd name="connsiteX773" fmla="*/ 5843702 w 7467600"/>
              <a:gd name="connsiteY773" fmla="*/ 899748 h 6858000"/>
              <a:gd name="connsiteX774" fmla="*/ 5651107 w 7467600"/>
              <a:gd name="connsiteY774" fmla="*/ 920306 h 6858000"/>
              <a:gd name="connsiteX775" fmla="*/ 5459407 w 7467600"/>
              <a:gd name="connsiteY775" fmla="*/ 940975 h 6858000"/>
              <a:gd name="connsiteX776" fmla="*/ 5374846 w 7467600"/>
              <a:gd name="connsiteY776" fmla="*/ 941988 h 6858000"/>
              <a:gd name="connsiteX777" fmla="*/ 5256105 w 7467600"/>
              <a:gd name="connsiteY777" fmla="*/ 945632 h 6858000"/>
              <a:gd name="connsiteX778" fmla="*/ 5107071 w 7467600"/>
              <a:gd name="connsiteY778" fmla="*/ 969720 h 6858000"/>
              <a:gd name="connsiteX779" fmla="*/ 4998681 w 7467600"/>
              <a:gd name="connsiteY779" fmla="*/ 988771 h 6858000"/>
              <a:gd name="connsiteX780" fmla="*/ 5870151 w 7467600"/>
              <a:gd name="connsiteY780" fmla="*/ 898890 h 6858000"/>
              <a:gd name="connsiteX781" fmla="*/ 5504425 w 7467600"/>
              <a:gd name="connsiteY781" fmla="*/ 848067 h 6858000"/>
              <a:gd name="connsiteX782" fmla="*/ 4968849 w 7467600"/>
              <a:gd name="connsiteY782" fmla="*/ 962318 h 6858000"/>
              <a:gd name="connsiteX783" fmla="*/ 5104039 w 7467600"/>
              <a:gd name="connsiteY783" fmla="*/ 940634 h 6858000"/>
              <a:gd name="connsiteX784" fmla="*/ 5256311 w 7467600"/>
              <a:gd name="connsiteY784" fmla="*/ 916490 h 6858000"/>
              <a:gd name="connsiteX785" fmla="*/ 5377381 w 7467600"/>
              <a:gd name="connsiteY785" fmla="*/ 912671 h 6858000"/>
              <a:gd name="connsiteX786" fmla="*/ 5460148 w 7467600"/>
              <a:gd name="connsiteY786" fmla="*/ 911442 h 6858000"/>
              <a:gd name="connsiteX787" fmla="*/ 5648971 w 7467600"/>
              <a:gd name="connsiteY787" fmla="*/ 891331 h 6858000"/>
              <a:gd name="connsiteX788" fmla="*/ 5844807 w 7467600"/>
              <a:gd name="connsiteY788" fmla="*/ 870718 h 6858000"/>
              <a:gd name="connsiteX789" fmla="*/ 5862975 w 7467600"/>
              <a:gd name="connsiteY789" fmla="*/ 869756 h 6858000"/>
              <a:gd name="connsiteX790" fmla="*/ 5920887 w 7467600"/>
              <a:gd name="connsiteY790" fmla="*/ 865929 h 6858000"/>
              <a:gd name="connsiteX791" fmla="*/ 5504425 w 7467600"/>
              <a:gd name="connsiteY791" fmla="*/ 848067 h 6858000"/>
              <a:gd name="connsiteX792" fmla="*/ 3607114 w 7467600"/>
              <a:gd name="connsiteY792" fmla="*/ 467441 h 6858000"/>
              <a:gd name="connsiteX793" fmla="*/ 3296242 w 7467600"/>
              <a:gd name="connsiteY793" fmla="*/ 807991 h 6858000"/>
              <a:gd name="connsiteX794" fmla="*/ 3174674 w 7467600"/>
              <a:gd name="connsiteY794" fmla="*/ 919759 h 6858000"/>
              <a:gd name="connsiteX795" fmla="*/ 3042978 w 7467600"/>
              <a:gd name="connsiteY795" fmla="*/ 1054894 h 6858000"/>
              <a:gd name="connsiteX796" fmla="*/ 2968914 w 7467600"/>
              <a:gd name="connsiteY796" fmla="*/ 1133756 h 6858000"/>
              <a:gd name="connsiteX797" fmla="*/ 3103823 w 7467600"/>
              <a:gd name="connsiteY797" fmla="*/ 1026814 h 6858000"/>
              <a:gd name="connsiteX798" fmla="*/ 3607114 w 7467600"/>
              <a:gd name="connsiteY798" fmla="*/ 467441 h 6858000"/>
              <a:gd name="connsiteX799" fmla="*/ 3744487 w 7467600"/>
              <a:gd name="connsiteY799" fmla="*/ 383136 h 6858000"/>
              <a:gd name="connsiteX800" fmla="*/ 3970213 w 7467600"/>
              <a:gd name="connsiteY800" fmla="*/ 995559 h 6858000"/>
              <a:gd name="connsiteX801" fmla="*/ 3744487 w 7467600"/>
              <a:gd name="connsiteY801" fmla="*/ 383136 h 6858000"/>
              <a:gd name="connsiteX802" fmla="*/ 3624562 w 7467600"/>
              <a:gd name="connsiteY802" fmla="*/ 367041 h 6858000"/>
              <a:gd name="connsiteX803" fmla="*/ 3489712 w 7467600"/>
              <a:gd name="connsiteY803" fmla="*/ 485386 h 6858000"/>
              <a:gd name="connsiteX804" fmla="*/ 3182994 w 7467600"/>
              <a:gd name="connsiteY804" fmla="*/ 828265 h 6858000"/>
              <a:gd name="connsiteX805" fmla="*/ 2892114 w 7467600"/>
              <a:gd name="connsiteY805" fmla="*/ 1172635 h 6858000"/>
              <a:gd name="connsiteX806" fmla="*/ 3021459 w 7467600"/>
              <a:gd name="connsiteY806" fmla="*/ 1035385 h 6858000"/>
              <a:gd name="connsiteX807" fmla="*/ 3153873 w 7467600"/>
              <a:gd name="connsiteY807" fmla="*/ 898971 h 6858000"/>
              <a:gd name="connsiteX808" fmla="*/ 3276511 w 7467600"/>
              <a:gd name="connsiteY808" fmla="*/ 786423 h 6858000"/>
              <a:gd name="connsiteX809" fmla="*/ 3584154 w 7467600"/>
              <a:gd name="connsiteY809" fmla="*/ 448218 h 6858000"/>
              <a:gd name="connsiteX810" fmla="*/ 3624562 w 7467600"/>
              <a:gd name="connsiteY810" fmla="*/ 367041 h 6858000"/>
              <a:gd name="connsiteX811" fmla="*/ 3766672 w 7467600"/>
              <a:gd name="connsiteY811" fmla="*/ 359429 h 6858000"/>
              <a:gd name="connsiteX812" fmla="*/ 3996338 w 7467600"/>
              <a:gd name="connsiteY812" fmla="*/ 968237 h 6858000"/>
              <a:gd name="connsiteX813" fmla="*/ 3766672 w 7467600"/>
              <a:gd name="connsiteY813" fmla="*/ 359429 h 6858000"/>
              <a:gd name="connsiteX814" fmla="*/ 5805386 w 7467600"/>
              <a:gd name="connsiteY814" fmla="*/ 239240 h 6858000"/>
              <a:gd name="connsiteX815" fmla="*/ 5736947 w 7467600"/>
              <a:gd name="connsiteY815" fmla="*/ 261367 h 6858000"/>
              <a:gd name="connsiteX816" fmla="*/ 5427012 w 7467600"/>
              <a:gd name="connsiteY816" fmla="*/ 311272 h 6858000"/>
              <a:gd name="connsiteX817" fmla="*/ 5147818 w 7467600"/>
              <a:gd name="connsiteY817" fmla="*/ 322112 h 6858000"/>
              <a:gd name="connsiteX818" fmla="*/ 5060854 w 7467600"/>
              <a:gd name="connsiteY818" fmla="*/ 311882 h 6858000"/>
              <a:gd name="connsiteX819" fmla="*/ 4945989 w 7467600"/>
              <a:gd name="connsiteY819" fmla="*/ 300516 h 6858000"/>
              <a:gd name="connsiteX820" fmla="*/ 5410479 w 7467600"/>
              <a:gd name="connsiteY820" fmla="*/ 348434 h 6858000"/>
              <a:gd name="connsiteX821" fmla="*/ 5805386 w 7467600"/>
              <a:gd name="connsiteY821" fmla="*/ 239240 h 6858000"/>
              <a:gd name="connsiteX822" fmla="*/ 5905192 w 7467600"/>
              <a:gd name="connsiteY822" fmla="*/ 163079 h 6858000"/>
              <a:gd name="connsiteX823" fmla="*/ 5865655 w 7467600"/>
              <a:gd name="connsiteY823" fmla="*/ 171901 h 6858000"/>
              <a:gd name="connsiteX824" fmla="*/ 5259740 w 7467600"/>
              <a:gd name="connsiteY824" fmla="*/ 257013 h 6858000"/>
              <a:gd name="connsiteX825" fmla="*/ 5208466 w 7467600"/>
              <a:gd name="connsiteY825" fmla="*/ 257550 h 6858000"/>
              <a:gd name="connsiteX826" fmla="*/ 4980204 w 7467600"/>
              <a:gd name="connsiteY826" fmla="*/ 271903 h 6858000"/>
              <a:gd name="connsiteX827" fmla="*/ 5068068 w 7467600"/>
              <a:gd name="connsiteY827" fmla="*/ 282244 h 6858000"/>
              <a:gd name="connsiteX828" fmla="*/ 5153231 w 7467600"/>
              <a:gd name="connsiteY828" fmla="*/ 292240 h 6858000"/>
              <a:gd name="connsiteX829" fmla="*/ 5426491 w 7467600"/>
              <a:gd name="connsiteY829" fmla="*/ 281128 h 6858000"/>
              <a:gd name="connsiteX830" fmla="*/ 5731212 w 7467600"/>
              <a:gd name="connsiteY830" fmla="*/ 231951 h 6858000"/>
              <a:gd name="connsiteX831" fmla="*/ 5905192 w 7467600"/>
              <a:gd name="connsiteY831" fmla="*/ 163079 h 6858000"/>
              <a:gd name="connsiteX832" fmla="*/ 5944437 w 7467600"/>
              <a:gd name="connsiteY832" fmla="*/ 113829 h 6858000"/>
              <a:gd name="connsiteX833" fmla="*/ 5825032 w 7467600"/>
              <a:gd name="connsiteY833" fmla="*/ 146405 h 6858000"/>
              <a:gd name="connsiteX834" fmla="*/ 4955599 w 7467600"/>
              <a:gd name="connsiteY834" fmla="*/ 247008 h 6858000"/>
              <a:gd name="connsiteX835" fmla="*/ 5210104 w 7467600"/>
              <a:gd name="connsiteY835" fmla="*/ 228123 h 6858000"/>
              <a:gd name="connsiteX836" fmla="*/ 5261015 w 7467600"/>
              <a:gd name="connsiteY836" fmla="*/ 227087 h 6858000"/>
              <a:gd name="connsiteX837" fmla="*/ 5861181 w 7467600"/>
              <a:gd name="connsiteY837" fmla="*/ 143093 h 6858000"/>
              <a:gd name="connsiteX838" fmla="*/ 5961252 w 7467600"/>
              <a:gd name="connsiteY838" fmla="*/ 114820 h 6858000"/>
              <a:gd name="connsiteX839" fmla="*/ 5944437 w 7467600"/>
              <a:gd name="connsiteY839" fmla="*/ 113829 h 6858000"/>
              <a:gd name="connsiteX840" fmla="*/ 3882765 w 7467600"/>
              <a:gd name="connsiteY840" fmla="*/ 0 h 6858000"/>
              <a:gd name="connsiteX841" fmla="*/ 3995099 w 7467600"/>
              <a:gd name="connsiteY841" fmla="*/ 0 h 6858000"/>
              <a:gd name="connsiteX842" fmla="*/ 4163818 w 7467600"/>
              <a:gd name="connsiteY842" fmla="*/ 234104 h 6858000"/>
              <a:gd name="connsiteX843" fmla="*/ 4172099 w 7467600"/>
              <a:gd name="connsiteY843" fmla="*/ 234207 h 6858000"/>
              <a:gd name="connsiteX844" fmla="*/ 4784282 w 7467600"/>
              <a:gd name="connsiteY844" fmla="*/ 276561 h 6858000"/>
              <a:gd name="connsiteX845" fmla="*/ 4801687 w 7467600"/>
              <a:gd name="connsiteY845" fmla="*/ 267764 h 6858000"/>
              <a:gd name="connsiteX846" fmla="*/ 6082788 w 7467600"/>
              <a:gd name="connsiteY846" fmla="*/ 64119 h 6858000"/>
              <a:gd name="connsiteX847" fmla="*/ 6099442 w 7467600"/>
              <a:gd name="connsiteY847" fmla="*/ 82568 h 6858000"/>
              <a:gd name="connsiteX848" fmla="*/ 4804137 w 7467600"/>
              <a:gd name="connsiteY848" fmla="*/ 320931 h 6858000"/>
              <a:gd name="connsiteX849" fmla="*/ 4227047 w 7467600"/>
              <a:gd name="connsiteY849" fmla="*/ 313415 h 6858000"/>
              <a:gd name="connsiteX850" fmla="*/ 4346041 w 7467600"/>
              <a:gd name="connsiteY850" fmla="*/ 456086 h 6858000"/>
              <a:gd name="connsiteX851" fmla="*/ 4870967 w 7467600"/>
              <a:gd name="connsiteY851" fmla="*/ 963061 h 6858000"/>
              <a:gd name="connsiteX852" fmla="*/ 4889647 w 7467600"/>
              <a:gd name="connsiteY852" fmla="*/ 957147 h 6858000"/>
              <a:gd name="connsiteX853" fmla="*/ 5422504 w 7467600"/>
              <a:gd name="connsiteY853" fmla="*/ 805191 h 6858000"/>
              <a:gd name="connsiteX854" fmla="*/ 6087656 w 7467600"/>
              <a:gd name="connsiteY854" fmla="*/ 826703 h 6858000"/>
              <a:gd name="connsiteX855" fmla="*/ 6058717 w 7467600"/>
              <a:gd name="connsiteY855" fmla="*/ 865992 h 6858000"/>
              <a:gd name="connsiteX856" fmla="*/ 4974153 w 7467600"/>
              <a:gd name="connsiteY856" fmla="*/ 1045456 h 6858000"/>
              <a:gd name="connsiteX857" fmla="*/ 5627835 w 7467600"/>
              <a:gd name="connsiteY857" fmla="*/ 1472077 h 6858000"/>
              <a:gd name="connsiteX858" fmla="*/ 5629817 w 7467600"/>
              <a:gd name="connsiteY858" fmla="*/ 1471412 h 6858000"/>
              <a:gd name="connsiteX859" fmla="*/ 5634124 w 7467600"/>
              <a:gd name="connsiteY859" fmla="*/ 1470572 h 6858000"/>
              <a:gd name="connsiteX860" fmla="*/ 5755832 w 7467600"/>
              <a:gd name="connsiteY860" fmla="*/ 1383886 h 6858000"/>
              <a:gd name="connsiteX861" fmla="*/ 6014186 w 7467600"/>
              <a:gd name="connsiteY861" fmla="*/ 1279799 h 6858000"/>
              <a:gd name="connsiteX862" fmla="*/ 6901619 w 7467600"/>
              <a:gd name="connsiteY862" fmla="*/ 1047874 h 6858000"/>
              <a:gd name="connsiteX863" fmla="*/ 6931566 w 7467600"/>
              <a:gd name="connsiteY863" fmla="*/ 1062034 h 6858000"/>
              <a:gd name="connsiteX864" fmla="*/ 5790982 w 7467600"/>
              <a:gd name="connsiteY864" fmla="*/ 1561380 h 6858000"/>
              <a:gd name="connsiteX865" fmla="*/ 6188971 w 7467600"/>
              <a:gd name="connsiteY865" fmla="*/ 1755168 h 6858000"/>
              <a:gd name="connsiteX866" fmla="*/ 6202446 w 7467600"/>
              <a:gd name="connsiteY866" fmla="*/ 1752268 h 6858000"/>
              <a:gd name="connsiteX867" fmla="*/ 7179560 w 7467600"/>
              <a:gd name="connsiteY867" fmla="*/ 1467551 h 6858000"/>
              <a:gd name="connsiteX868" fmla="*/ 7158730 w 7467600"/>
              <a:gd name="connsiteY868" fmla="*/ 1507835 h 6858000"/>
              <a:gd name="connsiteX869" fmla="*/ 6326959 w 7467600"/>
              <a:gd name="connsiteY869" fmla="*/ 1817686 h 6858000"/>
              <a:gd name="connsiteX870" fmla="*/ 6537433 w 7467600"/>
              <a:gd name="connsiteY870" fmla="*/ 1907790 h 6858000"/>
              <a:gd name="connsiteX871" fmla="*/ 6550221 w 7467600"/>
              <a:gd name="connsiteY871" fmla="*/ 1910729 h 6858000"/>
              <a:gd name="connsiteX872" fmla="*/ 6964438 w 7467600"/>
              <a:gd name="connsiteY872" fmla="*/ 2209505 h 6858000"/>
              <a:gd name="connsiteX873" fmla="*/ 7367862 w 7467600"/>
              <a:gd name="connsiteY873" fmla="*/ 2806833 h 6858000"/>
              <a:gd name="connsiteX874" fmla="*/ 7364329 w 7467600"/>
              <a:gd name="connsiteY874" fmla="*/ 2826907 h 6858000"/>
              <a:gd name="connsiteX875" fmla="*/ 7290545 w 7467600"/>
              <a:gd name="connsiteY875" fmla="*/ 2850663 h 6858000"/>
              <a:gd name="connsiteX876" fmla="*/ 6472036 w 7467600"/>
              <a:gd name="connsiteY876" fmla="*/ 1959003 h 6858000"/>
              <a:gd name="connsiteX877" fmla="*/ 5792897 w 7467600"/>
              <a:gd name="connsiteY877" fmla="*/ 1647747 h 6858000"/>
              <a:gd name="connsiteX878" fmla="*/ 5842751 w 7467600"/>
              <a:gd name="connsiteY878" fmla="*/ 1816112 h 6858000"/>
              <a:gd name="connsiteX879" fmla="*/ 5847424 w 7467600"/>
              <a:gd name="connsiteY879" fmla="*/ 1815776 h 6858000"/>
              <a:gd name="connsiteX880" fmla="*/ 6399821 w 7467600"/>
              <a:gd name="connsiteY880" fmla="*/ 2344799 h 6858000"/>
              <a:gd name="connsiteX881" fmla="*/ 6323232 w 7467600"/>
              <a:gd name="connsiteY881" fmla="*/ 2389634 h 6858000"/>
              <a:gd name="connsiteX882" fmla="*/ 5942958 w 7467600"/>
              <a:gd name="connsiteY882" fmla="*/ 2077708 h 6858000"/>
              <a:gd name="connsiteX883" fmla="*/ 5921559 w 7467600"/>
              <a:gd name="connsiteY883" fmla="*/ 2378596 h 6858000"/>
              <a:gd name="connsiteX884" fmla="*/ 5817651 w 7467600"/>
              <a:gd name="connsiteY884" fmla="*/ 3023919 h 6858000"/>
              <a:gd name="connsiteX885" fmla="*/ 5729634 w 7467600"/>
              <a:gd name="connsiteY885" fmla="*/ 3051849 h 6858000"/>
              <a:gd name="connsiteX886" fmla="*/ 5611018 w 7467600"/>
              <a:gd name="connsiteY886" fmla="*/ 2316769 h 6858000"/>
              <a:gd name="connsiteX887" fmla="*/ 5687608 w 7467600"/>
              <a:gd name="connsiteY887" fmla="*/ 2039972 h 6858000"/>
              <a:gd name="connsiteX888" fmla="*/ 5657554 w 7467600"/>
              <a:gd name="connsiteY888" fmla="*/ 1576445 h 6858000"/>
              <a:gd name="connsiteX889" fmla="*/ 5150475 w 7467600"/>
              <a:gd name="connsiteY889" fmla="*/ 1274012 h 6858000"/>
              <a:gd name="connsiteX890" fmla="*/ 5349142 w 7467600"/>
              <a:gd name="connsiteY890" fmla="*/ 2204405 h 6858000"/>
              <a:gd name="connsiteX891" fmla="*/ 5262214 w 7467600"/>
              <a:gd name="connsiteY891" fmla="*/ 2233836 h 6858000"/>
              <a:gd name="connsiteX892" fmla="*/ 4981539 w 7467600"/>
              <a:gd name="connsiteY892" fmla="*/ 1542201 h 6858000"/>
              <a:gd name="connsiteX893" fmla="*/ 4958461 w 7467600"/>
              <a:gd name="connsiteY893" fmla="*/ 1136957 h 6858000"/>
              <a:gd name="connsiteX894" fmla="*/ 4655015 w 7467600"/>
              <a:gd name="connsiteY894" fmla="*/ 891426 h 6858000"/>
              <a:gd name="connsiteX895" fmla="*/ 4348002 w 7467600"/>
              <a:gd name="connsiteY895" fmla="*/ 2205895 h 6858000"/>
              <a:gd name="connsiteX896" fmla="*/ 4262250 w 7467600"/>
              <a:gd name="connsiteY896" fmla="*/ 2219972 h 6858000"/>
              <a:gd name="connsiteX897" fmla="*/ 4550611 w 7467600"/>
              <a:gd name="connsiteY897" fmla="*/ 817540 h 6858000"/>
              <a:gd name="connsiteX898" fmla="*/ 4564418 w 7467600"/>
              <a:gd name="connsiteY898" fmla="*/ 808293 h 6858000"/>
              <a:gd name="connsiteX899" fmla="*/ 4266388 w 7467600"/>
              <a:gd name="connsiteY899" fmla="*/ 500083 h 6858000"/>
              <a:gd name="connsiteX900" fmla="*/ 4032842 w 7467600"/>
              <a:gd name="connsiteY900" fmla="*/ 211809 h 6858000"/>
              <a:gd name="connsiteX901" fmla="*/ 3882765 w 7467600"/>
              <a:gd name="connsiteY901" fmla="*/ 0 h 6858000"/>
              <a:gd name="connsiteX902" fmla="*/ 3721337 w 7467600"/>
              <a:gd name="connsiteY902" fmla="*/ 0 h 6858000"/>
              <a:gd name="connsiteX903" fmla="*/ 3797544 w 7467600"/>
              <a:gd name="connsiteY903" fmla="*/ 0 h 6858000"/>
              <a:gd name="connsiteX904" fmla="*/ 3775734 w 7467600"/>
              <a:gd name="connsiteY904" fmla="*/ 95131 h 6858000"/>
              <a:gd name="connsiteX905" fmla="*/ 3724807 w 7467600"/>
              <a:gd name="connsiteY905" fmla="*/ 272257 h 6858000"/>
              <a:gd name="connsiteX906" fmla="*/ 3726844 w 7467600"/>
              <a:gd name="connsiteY906" fmla="*/ 282988 h 6858000"/>
              <a:gd name="connsiteX907" fmla="*/ 3742664 w 7467600"/>
              <a:gd name="connsiteY907" fmla="*/ 279918 h 6858000"/>
              <a:gd name="connsiteX908" fmla="*/ 4103910 w 7467600"/>
              <a:gd name="connsiteY908" fmla="*/ 1161917 h 6858000"/>
              <a:gd name="connsiteX909" fmla="*/ 4020269 w 7467600"/>
              <a:gd name="connsiteY909" fmla="*/ 1200406 h 6858000"/>
              <a:gd name="connsiteX910" fmla="*/ 3674882 w 7467600"/>
              <a:gd name="connsiteY910" fmla="*/ 488524 h 6858000"/>
              <a:gd name="connsiteX911" fmla="*/ 3132682 w 7467600"/>
              <a:gd name="connsiteY911" fmla="*/ 1072284 h 6858000"/>
              <a:gd name="connsiteX912" fmla="*/ 2716346 w 7467600"/>
              <a:gd name="connsiteY912" fmla="*/ 1276376 h 6858000"/>
              <a:gd name="connsiteX913" fmla="*/ 2716772 w 7467600"/>
              <a:gd name="connsiteY913" fmla="*/ 1255462 h 6858000"/>
              <a:gd name="connsiteX914" fmla="*/ 3471096 w 7467600"/>
              <a:gd name="connsiteY914" fmla="*/ 437072 h 6858000"/>
              <a:gd name="connsiteX915" fmla="*/ 3639057 w 7467600"/>
              <a:gd name="connsiteY915" fmla="*/ 286334 h 6858000"/>
              <a:gd name="connsiteX916" fmla="*/ 3640309 w 7467600"/>
              <a:gd name="connsiteY916" fmla="*/ 284664 h 6858000"/>
              <a:gd name="connsiteX917" fmla="*/ 3646022 w 7467600"/>
              <a:gd name="connsiteY917" fmla="*/ 276711 h 6858000"/>
              <a:gd name="connsiteX918" fmla="*/ 3707943 w 7467600"/>
              <a:gd name="connsiteY918" fmla="*/ 65958 h 6858000"/>
              <a:gd name="connsiteX919" fmla="*/ 3721337 w 7467600"/>
              <a:gd name="connsiteY919" fmla="*/ 0 h 6858000"/>
              <a:gd name="connsiteX920" fmla="*/ 2867960 w 7467600"/>
              <a:gd name="connsiteY920" fmla="*/ 0 h 6858000"/>
              <a:gd name="connsiteX921" fmla="*/ 2926351 w 7467600"/>
              <a:gd name="connsiteY921" fmla="*/ 0 h 6858000"/>
              <a:gd name="connsiteX922" fmla="*/ 2902823 w 7467600"/>
              <a:gd name="connsiteY922" fmla="*/ 262929 h 6858000"/>
              <a:gd name="connsiteX923" fmla="*/ 2940663 w 7467600"/>
              <a:gd name="connsiteY923" fmla="*/ 140884 h 6858000"/>
              <a:gd name="connsiteX924" fmla="*/ 2947039 w 7467600"/>
              <a:gd name="connsiteY924" fmla="*/ 122524 h 6858000"/>
              <a:gd name="connsiteX925" fmla="*/ 2984316 w 7467600"/>
              <a:gd name="connsiteY925" fmla="*/ 0 h 6858000"/>
              <a:gd name="connsiteX926" fmla="*/ 3016114 w 7467600"/>
              <a:gd name="connsiteY926" fmla="*/ 0 h 6858000"/>
              <a:gd name="connsiteX927" fmla="*/ 2979949 w 7467600"/>
              <a:gd name="connsiteY927" fmla="*/ 119274 h 6858000"/>
              <a:gd name="connsiteX928" fmla="*/ 3023879 w 7467600"/>
              <a:gd name="connsiteY928" fmla="*/ 0 h 6858000"/>
              <a:gd name="connsiteX929" fmla="*/ 3105400 w 7467600"/>
              <a:gd name="connsiteY929" fmla="*/ 0 h 6858000"/>
              <a:gd name="connsiteX930" fmla="*/ 3094669 w 7467600"/>
              <a:gd name="connsiteY930" fmla="*/ 30308 h 6858000"/>
              <a:gd name="connsiteX931" fmla="*/ 2901945 w 7467600"/>
              <a:gd name="connsiteY931" fmla="*/ 466538 h 6858000"/>
              <a:gd name="connsiteX932" fmla="*/ 2815209 w 7467600"/>
              <a:gd name="connsiteY932" fmla="*/ 497361 h 6858000"/>
              <a:gd name="connsiteX933" fmla="*/ 2844845 w 7467600"/>
              <a:gd name="connsiteY933" fmla="*/ 127638 h 6858000"/>
              <a:gd name="connsiteX934" fmla="*/ 2867960 w 7467600"/>
              <a:gd name="connsiteY934" fmla="*/ 0 h 6858000"/>
              <a:gd name="connsiteX935" fmla="*/ 1057230 w 7467600"/>
              <a:gd name="connsiteY935" fmla="*/ 0 h 6858000"/>
              <a:gd name="connsiteX936" fmla="*/ 1111003 w 7467600"/>
              <a:gd name="connsiteY936" fmla="*/ 0 h 6858000"/>
              <a:gd name="connsiteX937" fmla="*/ 1125553 w 7467600"/>
              <a:gd name="connsiteY937" fmla="*/ 52588 h 6858000"/>
              <a:gd name="connsiteX938" fmla="*/ 1304276 w 7467600"/>
              <a:gd name="connsiteY938" fmla="*/ 476275 h 6858000"/>
              <a:gd name="connsiteX939" fmla="*/ 1492066 w 7467600"/>
              <a:gd name="connsiteY939" fmla="*/ 886333 h 6858000"/>
              <a:gd name="connsiteX940" fmla="*/ 1423698 w 7467600"/>
              <a:gd name="connsiteY940" fmla="*/ 710817 h 6858000"/>
              <a:gd name="connsiteX941" fmla="*/ 1357609 w 7467600"/>
              <a:gd name="connsiteY941" fmla="*/ 532892 h 6858000"/>
              <a:gd name="connsiteX942" fmla="*/ 1309550 w 7467600"/>
              <a:gd name="connsiteY942" fmla="*/ 374031 h 6858000"/>
              <a:gd name="connsiteX943" fmla="*/ 1193673 w 7467600"/>
              <a:gd name="connsiteY943" fmla="*/ 49533 h 6858000"/>
              <a:gd name="connsiteX944" fmla="*/ 1164391 w 7467600"/>
              <a:gd name="connsiteY944" fmla="*/ 0 h 6858000"/>
              <a:gd name="connsiteX945" fmla="*/ 1200666 w 7467600"/>
              <a:gd name="connsiteY945" fmla="*/ 0 h 6858000"/>
              <a:gd name="connsiteX946" fmla="*/ 1223408 w 7467600"/>
              <a:gd name="connsiteY946" fmla="*/ 38996 h 6858000"/>
              <a:gd name="connsiteX947" fmla="*/ 1339635 w 7467600"/>
              <a:gd name="connsiteY947" fmla="*/ 365517 h 6858000"/>
              <a:gd name="connsiteX948" fmla="*/ 1387469 w 7467600"/>
              <a:gd name="connsiteY948" fmla="*/ 523079 h 6858000"/>
              <a:gd name="connsiteX949" fmla="*/ 1452685 w 7467600"/>
              <a:gd name="connsiteY949" fmla="*/ 699806 h 6858000"/>
              <a:gd name="connsiteX950" fmla="*/ 1492092 w 7467600"/>
              <a:gd name="connsiteY950" fmla="*/ 800424 h 6858000"/>
              <a:gd name="connsiteX951" fmla="*/ 1455302 w 7467600"/>
              <a:gd name="connsiteY951" fmla="*/ 632913 h 6858000"/>
              <a:gd name="connsiteX952" fmla="*/ 1222336 w 7467600"/>
              <a:gd name="connsiteY952" fmla="*/ 9480 h 6858000"/>
              <a:gd name="connsiteX953" fmla="*/ 1214634 w 7467600"/>
              <a:gd name="connsiteY953" fmla="*/ 0 h 6858000"/>
              <a:gd name="connsiteX954" fmla="*/ 1289827 w 7467600"/>
              <a:gd name="connsiteY954" fmla="*/ 0 h 6858000"/>
              <a:gd name="connsiteX955" fmla="*/ 1321076 w 7467600"/>
              <a:gd name="connsiteY955" fmla="*/ 59722 h 6858000"/>
              <a:gd name="connsiteX956" fmla="*/ 1512579 w 7467600"/>
              <a:gd name="connsiteY956" fmla="*/ 626441 h 6858000"/>
              <a:gd name="connsiteX957" fmla="*/ 1506076 w 7467600"/>
              <a:gd name="connsiteY957" fmla="*/ 1089289 h 6858000"/>
              <a:gd name="connsiteX958" fmla="*/ 1486346 w 7467600"/>
              <a:gd name="connsiteY958" fmla="*/ 1079919 h 6858000"/>
              <a:gd name="connsiteX959" fmla="*/ 1070511 w 7467600"/>
              <a:gd name="connsiteY959" fmla="*/ 48609 h 6858000"/>
              <a:gd name="connsiteX960" fmla="*/ 1057230 w 7467600"/>
              <a:gd name="connsiteY960" fmla="*/ 0 h 6858000"/>
              <a:gd name="connsiteX961" fmla="*/ 43151 w 7467600"/>
              <a:gd name="connsiteY961" fmla="*/ 0 h 6858000"/>
              <a:gd name="connsiteX962" fmla="*/ 95283 w 7467600"/>
              <a:gd name="connsiteY962" fmla="*/ 0 h 6858000"/>
              <a:gd name="connsiteX963" fmla="*/ 300708 w 7467600"/>
              <a:gd name="connsiteY963" fmla="*/ 154571 h 6858000"/>
              <a:gd name="connsiteX964" fmla="*/ 530414 w 7467600"/>
              <a:gd name="connsiteY964" fmla="*/ 354673 h 6858000"/>
              <a:gd name="connsiteX965" fmla="*/ 333785 w 7467600"/>
              <a:gd name="connsiteY965" fmla="*/ 161564 h 6858000"/>
              <a:gd name="connsiteX966" fmla="*/ 147005 w 7467600"/>
              <a:gd name="connsiteY966" fmla="*/ 0 h 6858000"/>
              <a:gd name="connsiteX967" fmla="*/ 272509 w 7467600"/>
              <a:gd name="connsiteY967" fmla="*/ 0 h 6858000"/>
              <a:gd name="connsiteX968" fmla="*/ 326276 w 7467600"/>
              <a:gd name="connsiteY968" fmla="*/ 45847 h 6858000"/>
              <a:gd name="connsiteX969" fmla="*/ 823759 w 7467600"/>
              <a:gd name="connsiteY969" fmla="*/ 574145 h 6858000"/>
              <a:gd name="connsiteX970" fmla="*/ 811254 w 7467600"/>
              <a:gd name="connsiteY970" fmla="*/ 665546 h 6858000"/>
              <a:gd name="connsiteX971" fmla="*/ 154042 w 7467600"/>
              <a:gd name="connsiteY971" fmla="*/ 261522 h 6858000"/>
              <a:gd name="connsiteX972" fmla="*/ 13550 w 7467600"/>
              <a:gd name="connsiteY972" fmla="*/ 158423 h 6858000"/>
              <a:gd name="connsiteX973" fmla="*/ 0 w 7467600"/>
              <a:gd name="connsiteY973" fmla="*/ 146618 h 6858000"/>
              <a:gd name="connsiteX974" fmla="*/ 0 w 7467600"/>
              <a:gd name="connsiteY974" fmla="*/ 59161 h 6858000"/>
              <a:gd name="connsiteX975" fmla="*/ 45427 w 7467600"/>
              <a:gd name="connsiteY975" fmla="*/ 101078 h 6858000"/>
              <a:gd name="connsiteX976" fmla="*/ 630103 w 7467600"/>
              <a:gd name="connsiteY976" fmla="*/ 485885 h 6858000"/>
              <a:gd name="connsiteX977" fmla="*/ 532040 w 7467600"/>
              <a:gd name="connsiteY977" fmla="*/ 399359 h 6858000"/>
              <a:gd name="connsiteX978" fmla="*/ 517618 w 7467600"/>
              <a:gd name="connsiteY978" fmla="*/ 385726 h 6858000"/>
              <a:gd name="connsiteX979" fmla="*/ 285074 w 7467600"/>
              <a:gd name="connsiteY979" fmla="*/ 182755 h 6858000"/>
              <a:gd name="connsiteX980" fmla="*/ 43151 w 7467600"/>
              <a:gd name="connsiteY98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103333 w 7467600"/>
              <a:gd name="connsiteY34" fmla="*/ 5699602 h 6858000"/>
              <a:gd name="connsiteX35" fmla="*/ 5539432 w 7467600"/>
              <a:gd name="connsiteY35" fmla="*/ 5642928 h 6858000"/>
              <a:gd name="connsiteX36" fmla="*/ 5555462 w 7467600"/>
              <a:gd name="connsiteY36" fmla="*/ 5694454 h 6858000"/>
              <a:gd name="connsiteX37" fmla="*/ 5828270 w 7467600"/>
              <a:gd name="connsiteY37" fmla="*/ 6320663 h 6858000"/>
              <a:gd name="connsiteX38" fmla="*/ 5947416 w 7467600"/>
              <a:gd name="connsiteY38" fmla="*/ 6574846 h 6858000"/>
              <a:gd name="connsiteX39" fmla="*/ 5539432 w 7467600"/>
              <a:gd name="connsiteY39" fmla="*/ 5642928 h 6858000"/>
              <a:gd name="connsiteX40" fmla="*/ 51253 w 7467600"/>
              <a:gd name="connsiteY40" fmla="*/ 5631825 h 6858000"/>
              <a:gd name="connsiteX41" fmla="*/ 211622 w 7467600"/>
              <a:gd name="connsiteY41" fmla="*/ 5728803 h 6858000"/>
              <a:gd name="connsiteX42" fmla="*/ 371652 w 7467600"/>
              <a:gd name="connsiteY42" fmla="*/ 5829062 h 6858000"/>
              <a:gd name="connsiteX43" fmla="*/ 505903 w 7467600"/>
              <a:gd name="connsiteY43" fmla="*/ 5925221 h 6858000"/>
              <a:gd name="connsiteX44" fmla="*/ 899240 w 7467600"/>
              <a:gd name="connsiteY44" fmla="*/ 6153068 h 6858000"/>
              <a:gd name="connsiteX45" fmla="*/ 988114 w 7467600"/>
              <a:gd name="connsiteY45" fmla="*/ 6174204 h 6858000"/>
              <a:gd name="connsiteX46" fmla="*/ 845971 w 7467600"/>
              <a:gd name="connsiteY46" fmla="*/ 6067177 h 6858000"/>
              <a:gd name="connsiteX47" fmla="*/ 448057 w 7467600"/>
              <a:gd name="connsiteY47" fmla="*/ 5841376 h 6858000"/>
              <a:gd name="connsiteX48" fmla="*/ 51253 w 7467600"/>
              <a:gd name="connsiteY48" fmla="*/ 5631825 h 6858000"/>
              <a:gd name="connsiteX49" fmla="*/ 2606687 w 7467600"/>
              <a:gd name="connsiteY49" fmla="*/ 5630718 h 6858000"/>
              <a:gd name="connsiteX50" fmla="*/ 2645658 w 7467600"/>
              <a:gd name="connsiteY50" fmla="*/ 6640259 h 6858000"/>
              <a:gd name="connsiteX51" fmla="*/ 2606687 w 7467600"/>
              <a:gd name="connsiteY51" fmla="*/ 5630718 h 6858000"/>
              <a:gd name="connsiteX52" fmla="*/ 3642057 w 7467600"/>
              <a:gd name="connsiteY52" fmla="*/ 5573487 h 6858000"/>
              <a:gd name="connsiteX53" fmla="*/ 3632981 w 7467600"/>
              <a:gd name="connsiteY53" fmla="*/ 5579437 h 6858000"/>
              <a:gd name="connsiteX54" fmla="*/ 3382436 w 7467600"/>
              <a:gd name="connsiteY54" fmla="*/ 5952726 h 6858000"/>
              <a:gd name="connsiteX55" fmla="*/ 3191929 w 7467600"/>
              <a:gd name="connsiteY55" fmla="*/ 6662669 h 6858000"/>
              <a:gd name="connsiteX56" fmla="*/ 3369898 w 7467600"/>
              <a:gd name="connsiteY56" fmla="*/ 6081771 h 6858000"/>
              <a:gd name="connsiteX57" fmla="*/ 3642057 w 7467600"/>
              <a:gd name="connsiteY57" fmla="*/ 5573487 h 6858000"/>
              <a:gd name="connsiteX58" fmla="*/ 2650666 w 7467600"/>
              <a:gd name="connsiteY58" fmla="*/ 5530686 h 6858000"/>
              <a:gd name="connsiteX59" fmla="*/ 2650249 w 7467600"/>
              <a:gd name="connsiteY59" fmla="*/ 5532101 h 6858000"/>
              <a:gd name="connsiteX60" fmla="*/ 2663808 w 7467600"/>
              <a:gd name="connsiteY60" fmla="*/ 6535215 h 6858000"/>
              <a:gd name="connsiteX61" fmla="*/ 2665418 w 7467600"/>
              <a:gd name="connsiteY61" fmla="*/ 6132756 h 6858000"/>
              <a:gd name="connsiteX62" fmla="*/ 2650666 w 7467600"/>
              <a:gd name="connsiteY62" fmla="*/ 5530686 h 6858000"/>
              <a:gd name="connsiteX63" fmla="*/ 2680277 w 7467600"/>
              <a:gd name="connsiteY63" fmla="*/ 5479204 h 6858000"/>
              <a:gd name="connsiteX64" fmla="*/ 2678972 w 7467600"/>
              <a:gd name="connsiteY64" fmla="*/ 5481582 h 6858000"/>
              <a:gd name="connsiteX65" fmla="*/ 2696666 w 7467600"/>
              <a:gd name="connsiteY65" fmla="*/ 6133836 h 6858000"/>
              <a:gd name="connsiteX66" fmla="*/ 2695769 w 7467600"/>
              <a:gd name="connsiteY66" fmla="*/ 6390955 h 6858000"/>
              <a:gd name="connsiteX67" fmla="*/ 2739893 w 7467600"/>
              <a:gd name="connsiteY67" fmla="*/ 6108357 h 6858000"/>
              <a:gd name="connsiteX68" fmla="*/ 2680277 w 7467600"/>
              <a:gd name="connsiteY68" fmla="*/ 5479204 h 6858000"/>
              <a:gd name="connsiteX69" fmla="*/ 1132195 w 7467600"/>
              <a:gd name="connsiteY69" fmla="*/ 5467980 h 6858000"/>
              <a:gd name="connsiteX70" fmla="*/ 1679056 w 7467600"/>
              <a:gd name="connsiteY70" fmla="*/ 5516907 h 6858000"/>
              <a:gd name="connsiteX71" fmla="*/ 2128648 w 7467600"/>
              <a:gd name="connsiteY71" fmla="*/ 5474249 h 6858000"/>
              <a:gd name="connsiteX72" fmla="*/ 1825619 w 7467600"/>
              <a:gd name="connsiteY72" fmla="*/ 5478447 h 6858000"/>
              <a:gd name="connsiteX73" fmla="*/ 1737798 w 7467600"/>
              <a:gd name="connsiteY73" fmla="*/ 5483353 h 6858000"/>
              <a:gd name="connsiteX74" fmla="*/ 1132195 w 7467600"/>
              <a:gd name="connsiteY74" fmla="*/ 5467980 h 6858000"/>
              <a:gd name="connsiteX75" fmla="*/ 6844835 w 7467600"/>
              <a:gd name="connsiteY75" fmla="*/ 5424988 h 6858000"/>
              <a:gd name="connsiteX76" fmla="*/ 6879594 w 7467600"/>
              <a:gd name="connsiteY76" fmla="*/ 5424547 h 6858000"/>
              <a:gd name="connsiteX77" fmla="*/ 7379510 w 7467600"/>
              <a:gd name="connsiteY77" fmla="*/ 5755454 h 6858000"/>
              <a:gd name="connsiteX78" fmla="*/ 7467600 w 7467600"/>
              <a:gd name="connsiteY78" fmla="*/ 5845526 h 6858000"/>
              <a:gd name="connsiteX79" fmla="*/ 7467600 w 7467600"/>
              <a:gd name="connsiteY79" fmla="*/ 5925131 h 6858000"/>
              <a:gd name="connsiteX80" fmla="*/ 7271900 w 7467600"/>
              <a:gd name="connsiteY80" fmla="*/ 5734551 h 6858000"/>
              <a:gd name="connsiteX81" fmla="*/ 7015907 w 7467600"/>
              <a:gd name="connsiteY81" fmla="*/ 5541548 h 6858000"/>
              <a:gd name="connsiteX82" fmla="*/ 7259646 w 7467600"/>
              <a:gd name="connsiteY82" fmla="*/ 5765985 h 6858000"/>
              <a:gd name="connsiteX83" fmla="*/ 7467600 w 7467600"/>
              <a:gd name="connsiteY83" fmla="*/ 5971257 h 6858000"/>
              <a:gd name="connsiteX84" fmla="*/ 7467600 w 7467600"/>
              <a:gd name="connsiteY84" fmla="*/ 6012219 h 6858000"/>
              <a:gd name="connsiteX85" fmla="*/ 7240170 w 7467600"/>
              <a:gd name="connsiteY85" fmla="*/ 5787985 h 6858000"/>
              <a:gd name="connsiteX86" fmla="*/ 6946849 w 7467600"/>
              <a:gd name="connsiteY86" fmla="*/ 5523271 h 6858000"/>
              <a:gd name="connsiteX87" fmla="*/ 6946972 w 7467600"/>
              <a:gd name="connsiteY87" fmla="*/ 5526491 h 6858000"/>
              <a:gd name="connsiteX88" fmla="*/ 7105827 w 7467600"/>
              <a:gd name="connsiteY88" fmla="*/ 5718700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1456157 w 7467600"/>
              <a:gd name="connsiteY101" fmla="*/ 5371404 h 6858000"/>
              <a:gd name="connsiteX102" fmla="*/ 1244432 w 7467600"/>
              <a:gd name="connsiteY102" fmla="*/ 5385601 h 6858000"/>
              <a:gd name="connsiteX103" fmla="*/ 973990 w 7467600"/>
              <a:gd name="connsiteY103" fmla="*/ 5424940 h 6858000"/>
              <a:gd name="connsiteX104" fmla="*/ 1103809 w 7467600"/>
              <a:gd name="connsiteY104" fmla="*/ 5433720 h 6858000"/>
              <a:gd name="connsiteX105" fmla="*/ 1123454 w 7467600"/>
              <a:gd name="connsiteY105" fmla="*/ 5435727 h 6858000"/>
              <a:gd name="connsiteX106" fmla="*/ 1737017 w 7467600"/>
              <a:gd name="connsiteY106" fmla="*/ 5452183 h 6858000"/>
              <a:gd name="connsiteX107" fmla="*/ 1824397 w 7467600"/>
              <a:gd name="connsiteY107" fmla="*/ 5447757 h 6858000"/>
              <a:gd name="connsiteX108" fmla="*/ 2070059 w 7467600"/>
              <a:gd name="connsiteY108" fmla="*/ 5441660 h 6858000"/>
              <a:gd name="connsiteX109" fmla="*/ 1456157 w 7467600"/>
              <a:gd name="connsiteY109" fmla="*/ 5371404 h 6858000"/>
              <a:gd name="connsiteX110" fmla="*/ 4988186 w 7467600"/>
              <a:gd name="connsiteY110" fmla="*/ 5216467 h 6858000"/>
              <a:gd name="connsiteX111" fmla="*/ 4777334 w 7467600"/>
              <a:gd name="connsiteY111" fmla="*/ 5406072 h 6858000"/>
              <a:gd name="connsiteX112" fmla="*/ 4718341 w 7467600"/>
              <a:gd name="connsiteY112" fmla="*/ 5468043 h 6858000"/>
              <a:gd name="connsiteX113" fmla="*/ 4604655 w 7467600"/>
              <a:gd name="connsiteY113" fmla="*/ 5583434 h 6858000"/>
              <a:gd name="connsiteX114" fmla="*/ 4565074 w 7467600"/>
              <a:gd name="connsiteY114" fmla="*/ 5618550 h 6858000"/>
              <a:gd name="connsiteX115" fmla="*/ 4988186 w 7467600"/>
              <a:gd name="connsiteY115" fmla="*/ 5216467 h 6858000"/>
              <a:gd name="connsiteX116" fmla="*/ 4978032 w 7467600"/>
              <a:gd name="connsiteY116" fmla="*/ 5183809 h 6858000"/>
              <a:gd name="connsiteX117" fmla="*/ 4463413 w 7467600"/>
              <a:gd name="connsiteY117" fmla="*/ 5615162 h 6858000"/>
              <a:gd name="connsiteX118" fmla="*/ 4358134 w 7467600"/>
              <a:gd name="connsiteY118" fmla="*/ 5742791 h 6858000"/>
              <a:gd name="connsiteX119" fmla="*/ 4376219 w 7467600"/>
              <a:gd name="connsiteY119" fmla="*/ 5729027 h 6858000"/>
              <a:gd name="connsiteX120" fmla="*/ 4582340 w 7467600"/>
              <a:gd name="connsiteY120" fmla="*/ 5561037 h 6858000"/>
              <a:gd name="connsiteX121" fmla="*/ 4694684 w 7467600"/>
              <a:gd name="connsiteY121" fmla="*/ 5447098 h 6858000"/>
              <a:gd name="connsiteX122" fmla="*/ 4754123 w 7467600"/>
              <a:gd name="connsiteY122" fmla="*/ 5384643 h 6858000"/>
              <a:gd name="connsiteX123" fmla="*/ 4978032 w 7467600"/>
              <a:gd name="connsiteY123" fmla="*/ 5183809 h 6858000"/>
              <a:gd name="connsiteX124" fmla="*/ 1903353 w 7467600"/>
              <a:gd name="connsiteY124" fmla="*/ 5044827 h 6858000"/>
              <a:gd name="connsiteX125" fmla="*/ 1936931 w 7467600"/>
              <a:gd name="connsiteY125" fmla="*/ 5093954 h 6858000"/>
              <a:gd name="connsiteX126" fmla="*/ 2195868 w 7467600"/>
              <a:gd name="connsiteY126" fmla="*/ 5396574 h 6858000"/>
              <a:gd name="connsiteX127" fmla="*/ 2088852 w 7467600"/>
              <a:gd name="connsiteY127" fmla="*/ 5166123 h 6858000"/>
              <a:gd name="connsiteX128" fmla="*/ 1958241 w 7467600"/>
              <a:gd name="connsiteY128" fmla="*/ 5067955 h 6858000"/>
              <a:gd name="connsiteX129" fmla="*/ 1903353 w 7467600"/>
              <a:gd name="connsiteY129" fmla="*/ 5044827 h 6858000"/>
              <a:gd name="connsiteX130" fmla="*/ 1979378 w 7467600"/>
              <a:gd name="connsiteY130" fmla="*/ 4769504 h 6858000"/>
              <a:gd name="connsiteX131" fmla="*/ 2882120 w 7467600"/>
              <a:gd name="connsiteY131" fmla="*/ 5064547 h 6858000"/>
              <a:gd name="connsiteX132" fmla="*/ 2793103 w 7467600"/>
              <a:gd name="connsiteY132" fmla="*/ 5039699 h 6858000"/>
              <a:gd name="connsiteX133" fmla="*/ 2770041 w 7467600"/>
              <a:gd name="connsiteY133" fmla="*/ 5033634 h 6858000"/>
              <a:gd name="connsiteX134" fmla="*/ 1979378 w 7467600"/>
              <a:gd name="connsiteY134" fmla="*/ 4769504 h 6858000"/>
              <a:gd name="connsiteX135" fmla="*/ 1927410 w 7467600"/>
              <a:gd name="connsiteY135" fmla="*/ 4716164 h 6858000"/>
              <a:gd name="connsiteX136" fmla="*/ 1959587 w 7467600"/>
              <a:gd name="connsiteY136" fmla="*/ 4728849 h 6858000"/>
              <a:gd name="connsiteX137" fmla="*/ 2777707 w 7467600"/>
              <a:gd name="connsiteY137" fmla="*/ 5003991 h 6858000"/>
              <a:gd name="connsiteX138" fmla="*/ 2800768 w 7467600"/>
              <a:gd name="connsiteY138" fmla="*/ 5010056 h 6858000"/>
              <a:gd name="connsiteX139" fmla="*/ 2879408 w 7467600"/>
              <a:gd name="connsiteY139" fmla="*/ 5031590 h 6858000"/>
              <a:gd name="connsiteX140" fmla="*/ 2862295 w 7467600"/>
              <a:gd name="connsiteY140" fmla="*/ 5022958 h 6858000"/>
              <a:gd name="connsiteX141" fmla="*/ 2813343 w 7467600"/>
              <a:gd name="connsiteY141" fmla="*/ 4998369 h 6858000"/>
              <a:gd name="connsiteX142" fmla="*/ 2646245 w 7467600"/>
              <a:gd name="connsiteY142" fmla="*/ 4930999 h 6858000"/>
              <a:gd name="connsiteX143" fmla="*/ 1999243 w 7467600"/>
              <a:gd name="connsiteY143" fmla="*/ 4730524 h 6858000"/>
              <a:gd name="connsiteX144" fmla="*/ 1979527 w 7467600"/>
              <a:gd name="connsiteY144" fmla="*/ 4726651 h 6858000"/>
              <a:gd name="connsiteX145" fmla="*/ 1927410 w 7467600"/>
              <a:gd name="connsiteY145" fmla="*/ 4716164 h 6858000"/>
              <a:gd name="connsiteX146" fmla="*/ 1997014 w 7467600"/>
              <a:gd name="connsiteY146" fmla="*/ 4698007 h 6858000"/>
              <a:gd name="connsiteX147" fmla="*/ 2005458 w 7467600"/>
              <a:gd name="connsiteY147" fmla="*/ 4699540 h 6858000"/>
              <a:gd name="connsiteX148" fmla="*/ 2657186 w 7467600"/>
              <a:gd name="connsiteY148" fmla="*/ 4901687 h 6858000"/>
              <a:gd name="connsiteX149" fmla="*/ 2826662 w 7467600"/>
              <a:gd name="connsiteY149" fmla="*/ 4970362 h 6858000"/>
              <a:gd name="connsiteX150" fmla="*/ 2876100 w 7467600"/>
              <a:gd name="connsiteY150" fmla="*/ 4995397 h 6858000"/>
              <a:gd name="connsiteX151" fmla="*/ 3042600 w 7467600"/>
              <a:gd name="connsiteY151" fmla="*/ 5059532 h 6858000"/>
              <a:gd name="connsiteX152" fmla="*/ 1997014 w 7467600"/>
              <a:gd name="connsiteY152" fmla="*/ 4698007 h 6858000"/>
              <a:gd name="connsiteX153" fmla="*/ 2305292 w 7467600"/>
              <a:gd name="connsiteY153" fmla="*/ 4219492 h 6858000"/>
              <a:gd name="connsiteX154" fmla="*/ 3360922 w 7467600"/>
              <a:gd name="connsiteY154" fmla="*/ 4529373 h 6858000"/>
              <a:gd name="connsiteX155" fmla="*/ 3492420 w 7467600"/>
              <a:gd name="connsiteY155" fmla="*/ 4510145 h 6858000"/>
              <a:gd name="connsiteX156" fmla="*/ 3364086 w 7467600"/>
              <a:gd name="connsiteY156" fmla="*/ 4480340 h 6858000"/>
              <a:gd name="connsiteX157" fmla="*/ 3225818 w 7467600"/>
              <a:gd name="connsiteY157" fmla="*/ 4411822 h 6858000"/>
              <a:gd name="connsiteX158" fmla="*/ 3129696 w 7467600"/>
              <a:gd name="connsiteY158" fmla="*/ 4360704 h 6858000"/>
              <a:gd name="connsiteX159" fmla="*/ 2814545 w 7467600"/>
              <a:gd name="connsiteY159" fmla="*/ 4282955 h 6858000"/>
              <a:gd name="connsiteX160" fmla="*/ 2305292 w 7467600"/>
              <a:gd name="connsiteY160" fmla="*/ 4219492 h 6858000"/>
              <a:gd name="connsiteX161" fmla="*/ 2626982 w 7467600"/>
              <a:gd name="connsiteY161" fmla="*/ 4206450 h 6858000"/>
              <a:gd name="connsiteX162" fmla="*/ 2490617 w 7467600"/>
              <a:gd name="connsiteY162" fmla="*/ 4206951 h 6858000"/>
              <a:gd name="connsiteX163" fmla="*/ 2819869 w 7467600"/>
              <a:gd name="connsiteY163" fmla="*/ 4252936 h 6858000"/>
              <a:gd name="connsiteX164" fmla="*/ 3143018 w 7467600"/>
              <a:gd name="connsiteY164" fmla="*/ 4332698 h 6858000"/>
              <a:gd name="connsiteX165" fmla="*/ 3241520 w 7467600"/>
              <a:gd name="connsiteY165" fmla="*/ 4385112 h 6858000"/>
              <a:gd name="connsiteX166" fmla="*/ 3374575 w 7467600"/>
              <a:gd name="connsiteY166" fmla="*/ 4451517 h 6858000"/>
              <a:gd name="connsiteX167" fmla="*/ 3505221 w 7467600"/>
              <a:gd name="connsiteY167" fmla="*/ 4480757 h 6858000"/>
              <a:gd name="connsiteX168" fmla="*/ 2626982 w 7467600"/>
              <a:gd name="connsiteY168" fmla="*/ 4206450 h 6858000"/>
              <a:gd name="connsiteX169" fmla="*/ 1310106 w 7467600"/>
              <a:gd name="connsiteY169" fmla="*/ 3943217 h 6858000"/>
              <a:gd name="connsiteX170" fmla="*/ 854994 w 7467600"/>
              <a:gd name="connsiteY170" fmla="*/ 4399136 h 6858000"/>
              <a:gd name="connsiteX171" fmla="*/ 742462 w 7467600"/>
              <a:gd name="connsiteY171" fmla="*/ 4594648 h 6858000"/>
              <a:gd name="connsiteX172" fmla="*/ 820602 w 7467600"/>
              <a:gd name="connsiteY172" fmla="*/ 4485915 h 6858000"/>
              <a:gd name="connsiteX173" fmla="*/ 878295 w 7467600"/>
              <a:gd name="connsiteY173" fmla="*/ 4403594 h 6858000"/>
              <a:gd name="connsiteX174" fmla="*/ 1240607 w 7467600"/>
              <a:gd name="connsiteY174" fmla="*/ 4010401 h 6858000"/>
              <a:gd name="connsiteX175" fmla="*/ 1310106 w 7467600"/>
              <a:gd name="connsiteY175" fmla="*/ 3943217 h 6858000"/>
              <a:gd name="connsiteX176" fmla="*/ 1423113 w 7467600"/>
              <a:gd name="connsiteY176" fmla="*/ 3874565 h 6858000"/>
              <a:gd name="connsiteX177" fmla="*/ 1260565 w 7467600"/>
              <a:gd name="connsiteY177" fmla="*/ 4031982 h 6858000"/>
              <a:gd name="connsiteX178" fmla="*/ 901900 w 7467600"/>
              <a:gd name="connsiteY178" fmla="*/ 4421236 h 6858000"/>
              <a:gd name="connsiteX179" fmla="*/ 845044 w 7467600"/>
              <a:gd name="connsiteY179" fmla="*/ 4502436 h 6858000"/>
              <a:gd name="connsiteX180" fmla="*/ 685926 w 7467600"/>
              <a:gd name="connsiteY180" fmla="*/ 4703069 h 6858000"/>
              <a:gd name="connsiteX181" fmla="*/ 684248 w 7467600"/>
              <a:gd name="connsiteY181" fmla="*/ 4706721 h 6858000"/>
              <a:gd name="connsiteX182" fmla="*/ 1423113 w 7467600"/>
              <a:gd name="connsiteY182" fmla="*/ 3874565 h 6858000"/>
              <a:gd name="connsiteX183" fmla="*/ 3316479 w 7467600"/>
              <a:gd name="connsiteY183" fmla="*/ 3872136 h 6858000"/>
              <a:gd name="connsiteX184" fmla="*/ 3546806 w 7467600"/>
              <a:gd name="connsiteY184" fmla="*/ 4356139 h 6858000"/>
              <a:gd name="connsiteX185" fmla="*/ 3364433 w 7467600"/>
              <a:gd name="connsiteY185" fmla="*/ 3953121 h 6858000"/>
              <a:gd name="connsiteX186" fmla="*/ 3316479 w 7467600"/>
              <a:gd name="connsiteY186" fmla="*/ 3872136 h 6858000"/>
              <a:gd name="connsiteX187" fmla="*/ 3291335 w 7467600"/>
              <a:gd name="connsiteY187" fmla="*/ 3767420 h 6858000"/>
              <a:gd name="connsiteX188" fmla="*/ 3390805 w 7467600"/>
              <a:gd name="connsiteY188" fmla="*/ 3937163 h 6858000"/>
              <a:gd name="connsiteX189" fmla="*/ 3579062 w 7467600"/>
              <a:gd name="connsiteY189" fmla="*/ 4359040 h 6858000"/>
              <a:gd name="connsiteX190" fmla="*/ 3467355 w 7467600"/>
              <a:gd name="connsiteY190" fmla="*/ 3988130 h 6858000"/>
              <a:gd name="connsiteX191" fmla="*/ 3310753 w 7467600"/>
              <a:gd name="connsiteY191" fmla="*/ 3787140 h 6858000"/>
              <a:gd name="connsiteX192" fmla="*/ 3291335 w 7467600"/>
              <a:gd name="connsiteY192" fmla="*/ 3767420 h 6858000"/>
              <a:gd name="connsiteX193" fmla="*/ 1635889 w 7467600"/>
              <a:gd name="connsiteY193" fmla="*/ 3709494 h 6858000"/>
              <a:gd name="connsiteX194" fmla="*/ 1634800 w 7467600"/>
              <a:gd name="connsiteY194" fmla="*/ 3731111 h 6858000"/>
              <a:gd name="connsiteX195" fmla="*/ 1635889 w 7467600"/>
              <a:gd name="connsiteY195" fmla="*/ 3709494 h 6858000"/>
              <a:gd name="connsiteX196" fmla="*/ 1510397 w 7467600"/>
              <a:gd name="connsiteY196" fmla="*/ 3684705 h 6858000"/>
              <a:gd name="connsiteX197" fmla="*/ 1146550 w 7467600"/>
              <a:gd name="connsiteY197" fmla="*/ 3802012 h 6858000"/>
              <a:gd name="connsiteX198" fmla="*/ 698834 w 7467600"/>
              <a:gd name="connsiteY198" fmla="*/ 3952272 h 6858000"/>
              <a:gd name="connsiteX199" fmla="*/ 34256 w 7467600"/>
              <a:gd name="connsiteY199" fmla="*/ 4347603 h 6858000"/>
              <a:gd name="connsiteX200" fmla="*/ 527241 w 7467600"/>
              <a:gd name="connsiteY200" fmla="*/ 4065078 h 6858000"/>
              <a:gd name="connsiteX201" fmla="*/ 1510397 w 7467600"/>
              <a:gd name="connsiteY201" fmla="*/ 3684705 h 6858000"/>
              <a:gd name="connsiteX202" fmla="*/ 1313114 w 7467600"/>
              <a:gd name="connsiteY202" fmla="*/ 3655216 h 6858000"/>
              <a:gd name="connsiteX203" fmla="*/ 1109304 w 7467600"/>
              <a:gd name="connsiteY203" fmla="*/ 3669030 h 6858000"/>
              <a:gd name="connsiteX204" fmla="*/ 8129 w 7467600"/>
              <a:gd name="connsiteY204" fmla="*/ 4330519 h 6858000"/>
              <a:gd name="connsiteX205" fmla="*/ 687572 w 7467600"/>
              <a:gd name="connsiteY205" fmla="*/ 3925629 h 6858000"/>
              <a:gd name="connsiteX206" fmla="*/ 1138365 w 7467600"/>
              <a:gd name="connsiteY206" fmla="*/ 3774515 h 6858000"/>
              <a:gd name="connsiteX207" fmla="*/ 1505579 w 7467600"/>
              <a:gd name="connsiteY207" fmla="*/ 3655526 h 6858000"/>
              <a:gd name="connsiteX208" fmla="*/ 1313114 w 7467600"/>
              <a:gd name="connsiteY208" fmla="*/ 3655216 h 6858000"/>
              <a:gd name="connsiteX209" fmla="*/ 3655073 w 7467600"/>
              <a:gd name="connsiteY209" fmla="*/ 3650884 h 6858000"/>
              <a:gd name="connsiteX210" fmla="*/ 3989938 w 7467600"/>
              <a:gd name="connsiteY210" fmla="*/ 3991685 h 6858000"/>
              <a:gd name="connsiteX211" fmla="*/ 4393907 w 7467600"/>
              <a:gd name="connsiteY211" fmla="*/ 4261258 h 6858000"/>
              <a:gd name="connsiteX212" fmla="*/ 4648051 w 7467600"/>
              <a:gd name="connsiteY212" fmla="*/ 4374051 h 6858000"/>
              <a:gd name="connsiteX213" fmla="*/ 4383389 w 7467600"/>
              <a:gd name="connsiteY213" fmla="*/ 4184369 h 6858000"/>
              <a:gd name="connsiteX214" fmla="*/ 4165508 w 7467600"/>
              <a:gd name="connsiteY214" fmla="*/ 4035196 h 6858000"/>
              <a:gd name="connsiteX215" fmla="*/ 4068162 w 7467600"/>
              <a:gd name="connsiteY215" fmla="*/ 3953394 h 6858000"/>
              <a:gd name="connsiteX216" fmla="*/ 3981416 w 7467600"/>
              <a:gd name="connsiteY216" fmla="*/ 3880482 h 6858000"/>
              <a:gd name="connsiteX217" fmla="*/ 3800147 w 7467600"/>
              <a:gd name="connsiteY217" fmla="*/ 3749872 h 6858000"/>
              <a:gd name="connsiteX218" fmla="*/ 3655073 w 7467600"/>
              <a:gd name="connsiteY218" fmla="*/ 3650884 h 6858000"/>
              <a:gd name="connsiteX219" fmla="*/ 3670252 w 7467600"/>
              <a:gd name="connsiteY219" fmla="*/ 3622798 h 6858000"/>
              <a:gd name="connsiteX220" fmla="*/ 3817258 w 7467600"/>
              <a:gd name="connsiteY220" fmla="*/ 3723577 h 6858000"/>
              <a:gd name="connsiteX221" fmla="*/ 4000461 w 7467600"/>
              <a:gd name="connsiteY221" fmla="*/ 3855966 h 6858000"/>
              <a:gd name="connsiteX222" fmla="*/ 4088180 w 7467600"/>
              <a:gd name="connsiteY222" fmla="*/ 3929774 h 6858000"/>
              <a:gd name="connsiteX223" fmla="*/ 4184555 w 7467600"/>
              <a:gd name="connsiteY223" fmla="*/ 4010683 h 6858000"/>
              <a:gd name="connsiteX224" fmla="*/ 4399563 w 7467600"/>
              <a:gd name="connsiteY224" fmla="*/ 4158106 h 6858000"/>
              <a:gd name="connsiteX225" fmla="*/ 4684469 w 7467600"/>
              <a:gd name="connsiteY225" fmla="*/ 4364680 h 6858000"/>
              <a:gd name="connsiteX226" fmla="*/ 4690271 w 7467600"/>
              <a:gd name="connsiteY226" fmla="*/ 4370034 h 6858000"/>
              <a:gd name="connsiteX227" fmla="*/ 4136093 w 7467600"/>
              <a:gd name="connsiteY227" fmla="*/ 3858466 h 6858000"/>
              <a:gd name="connsiteX228" fmla="*/ 3670252 w 7467600"/>
              <a:gd name="connsiteY228" fmla="*/ 3622798 h 6858000"/>
              <a:gd name="connsiteX229" fmla="*/ 4440129 w 7467600"/>
              <a:gd name="connsiteY229" fmla="*/ 3448571 h 6858000"/>
              <a:gd name="connsiteX230" fmla="*/ 4856525 w 7467600"/>
              <a:gd name="connsiteY230" fmla="*/ 3915351 h 6858000"/>
              <a:gd name="connsiteX231" fmla="*/ 5059055 w 7467600"/>
              <a:gd name="connsiteY231" fmla="*/ 4108918 h 6858000"/>
              <a:gd name="connsiteX232" fmla="*/ 5290070 w 7467600"/>
              <a:gd name="connsiteY232" fmla="*/ 4263619 h 6858000"/>
              <a:gd name="connsiteX233" fmla="*/ 4834991 w 7467600"/>
              <a:gd name="connsiteY233" fmla="*/ 3830985 h 6858000"/>
              <a:gd name="connsiteX234" fmla="*/ 4440129 w 7467600"/>
              <a:gd name="connsiteY234" fmla="*/ 3448571 h 6858000"/>
              <a:gd name="connsiteX235" fmla="*/ 4441737 w 7467600"/>
              <a:gd name="connsiteY235" fmla="*/ 3399734 h 6858000"/>
              <a:gd name="connsiteX236" fmla="*/ 4431236 w 7467600"/>
              <a:gd name="connsiteY236" fmla="*/ 3400954 h 6858000"/>
              <a:gd name="connsiteX237" fmla="*/ 4557150 w 7467600"/>
              <a:gd name="connsiteY237" fmla="*/ 3510023 h 6858000"/>
              <a:gd name="connsiteX238" fmla="*/ 4856936 w 7467600"/>
              <a:gd name="connsiteY238" fmla="*/ 3809146 h 6858000"/>
              <a:gd name="connsiteX239" fmla="*/ 5111996 w 7467600"/>
              <a:gd name="connsiteY239" fmla="*/ 4065759 h 6858000"/>
              <a:gd name="connsiteX240" fmla="*/ 5388878 w 7467600"/>
              <a:gd name="connsiteY240" fmla="*/ 4300185 h 6858000"/>
              <a:gd name="connsiteX241" fmla="*/ 5425556 w 7467600"/>
              <a:gd name="connsiteY241" fmla="*/ 4308967 h 6858000"/>
              <a:gd name="connsiteX242" fmla="*/ 4943646 w 7467600"/>
              <a:gd name="connsiteY242" fmla="*/ 3822916 h 6858000"/>
              <a:gd name="connsiteX243" fmla="*/ 4594837 w 7467600"/>
              <a:gd name="connsiteY243" fmla="*/ 3532274 h 6858000"/>
              <a:gd name="connsiteX244" fmla="*/ 4441737 w 7467600"/>
              <a:gd name="connsiteY244" fmla="*/ 3399734 h 6858000"/>
              <a:gd name="connsiteX245" fmla="*/ 5425834 w 7467600"/>
              <a:gd name="connsiteY245" fmla="*/ 3162785 h 6858000"/>
              <a:gd name="connsiteX246" fmla="*/ 5401644 w 7467600"/>
              <a:gd name="connsiteY246" fmla="*/ 3617847 h 6858000"/>
              <a:gd name="connsiteX247" fmla="*/ 5467256 w 7467600"/>
              <a:gd name="connsiteY247" fmla="*/ 4175494 h 6858000"/>
              <a:gd name="connsiteX248" fmla="*/ 5448069 w 7467600"/>
              <a:gd name="connsiteY248" fmla="*/ 3567554 h 6858000"/>
              <a:gd name="connsiteX249" fmla="*/ 5425834 w 7467600"/>
              <a:gd name="connsiteY249" fmla="*/ 3162785 h 6858000"/>
              <a:gd name="connsiteX250" fmla="*/ 1318687 w 7467600"/>
              <a:gd name="connsiteY250" fmla="*/ 3113840 h 6858000"/>
              <a:gd name="connsiteX251" fmla="*/ 1066793 w 7467600"/>
              <a:gd name="connsiteY251" fmla="*/ 3212171 h 6858000"/>
              <a:gd name="connsiteX252" fmla="*/ 993319 w 7467600"/>
              <a:gd name="connsiteY252" fmla="*/ 3247648 h 6858000"/>
              <a:gd name="connsiteX253" fmla="*/ 853081 w 7467600"/>
              <a:gd name="connsiteY253" fmla="*/ 3312410 h 6858000"/>
              <a:gd name="connsiteX254" fmla="*/ 805957 w 7467600"/>
              <a:gd name="connsiteY254" fmla="*/ 3330443 h 6858000"/>
              <a:gd name="connsiteX255" fmla="*/ 1318687 w 7467600"/>
              <a:gd name="connsiteY255" fmla="*/ 3113840 h 6858000"/>
              <a:gd name="connsiteX256" fmla="*/ 5453702 w 7467600"/>
              <a:gd name="connsiteY256" fmla="*/ 3090882 h 6858000"/>
              <a:gd name="connsiteX257" fmla="*/ 5480135 w 7467600"/>
              <a:gd name="connsiteY257" fmla="*/ 3565802 h 6858000"/>
              <a:gd name="connsiteX258" fmla="*/ 5499023 w 7467600"/>
              <a:gd name="connsiteY258" fmla="*/ 4166310 h 6858000"/>
              <a:gd name="connsiteX259" fmla="*/ 5547022 w 7467600"/>
              <a:gd name="connsiteY259" fmla="*/ 3607838 h 6858000"/>
              <a:gd name="connsiteX260" fmla="*/ 5515964 w 7467600"/>
              <a:gd name="connsiteY260" fmla="*/ 3378541 h 6858000"/>
              <a:gd name="connsiteX261" fmla="*/ 5453702 w 7467600"/>
              <a:gd name="connsiteY261" fmla="*/ 3090882 h 6858000"/>
              <a:gd name="connsiteX262" fmla="*/ 1238695 w 7467600"/>
              <a:gd name="connsiteY262" fmla="*/ 3076820 h 6858000"/>
              <a:gd name="connsiteX263" fmla="*/ 716371 w 7467600"/>
              <a:gd name="connsiteY263" fmla="*/ 3293249 h 6858000"/>
              <a:gd name="connsiteX264" fmla="*/ 579522 w 7467600"/>
              <a:gd name="connsiteY264" fmla="*/ 3371759 h 6858000"/>
              <a:gd name="connsiteX265" fmla="*/ 600288 w 7467600"/>
              <a:gd name="connsiteY265" fmla="*/ 3365555 h 6858000"/>
              <a:gd name="connsiteX266" fmla="*/ 840692 w 7467600"/>
              <a:gd name="connsiteY266" fmla="*/ 3284921 h 6858000"/>
              <a:gd name="connsiteX267" fmla="*/ 979248 w 7467600"/>
              <a:gd name="connsiteY267" fmla="*/ 3221003 h 6858000"/>
              <a:gd name="connsiteX268" fmla="*/ 1053282 w 7467600"/>
              <a:gd name="connsiteY268" fmla="*/ 3185247 h 6858000"/>
              <a:gd name="connsiteX269" fmla="*/ 1320603 w 7467600"/>
              <a:gd name="connsiteY269" fmla="*/ 3081281 h 6858000"/>
              <a:gd name="connsiteX270" fmla="*/ 1238695 w 7467600"/>
              <a:gd name="connsiteY270" fmla="*/ 3076820 h 6858000"/>
              <a:gd name="connsiteX271" fmla="*/ 5425627 w 7467600"/>
              <a:gd name="connsiteY271" fmla="*/ 2954192 h 6858000"/>
              <a:gd name="connsiteX272" fmla="*/ 5470770 w 7467600"/>
              <a:gd name="connsiteY272" fmla="*/ 3005435 h 6858000"/>
              <a:gd name="connsiteX273" fmla="*/ 5519779 w 7467600"/>
              <a:gd name="connsiteY273" fmla="*/ 4359223 h 6858000"/>
              <a:gd name="connsiteX274" fmla="*/ 5520293 w 7467600"/>
              <a:gd name="connsiteY274" fmla="*/ 4360602 h 6858000"/>
              <a:gd name="connsiteX275" fmla="*/ 5767221 w 7467600"/>
              <a:gd name="connsiteY275" fmla="*/ 4665564 h 6858000"/>
              <a:gd name="connsiteX276" fmla="*/ 6937169 w 7467600"/>
              <a:gd name="connsiteY276" fmla="*/ 4815941 h 6858000"/>
              <a:gd name="connsiteX277" fmla="*/ 6953922 w 7467600"/>
              <a:gd name="connsiteY277" fmla="*/ 4890068 h 6858000"/>
              <a:gd name="connsiteX278" fmla="*/ 6071359 w 7467600"/>
              <a:gd name="connsiteY278" fmla="*/ 4770770 h 6858000"/>
              <a:gd name="connsiteX279" fmla="*/ 6038839 w 7467600"/>
              <a:gd name="connsiteY279" fmla="*/ 4764474 h 6858000"/>
              <a:gd name="connsiteX280" fmla="*/ 6038706 w 7467600"/>
              <a:gd name="connsiteY280" fmla="*/ 4763847 h 6858000"/>
              <a:gd name="connsiteX281" fmla="*/ 6037784 w 7467600"/>
              <a:gd name="connsiteY281" fmla="*/ 4764270 h 6858000"/>
              <a:gd name="connsiteX282" fmla="*/ 6038839 w 7467600"/>
              <a:gd name="connsiteY282" fmla="*/ 4764474 h 6858000"/>
              <a:gd name="connsiteX283" fmla="*/ 6040338 w 7467600"/>
              <a:gd name="connsiteY283" fmla="*/ 4771418 h 6858000"/>
              <a:gd name="connsiteX284" fmla="*/ 6024488 w 7467600"/>
              <a:gd name="connsiteY284" fmla="*/ 4809903 h 6858000"/>
              <a:gd name="connsiteX285" fmla="*/ 5599771 w 7467600"/>
              <a:gd name="connsiteY285" fmla="*/ 5509652 h 6858000"/>
              <a:gd name="connsiteX286" fmla="*/ 5548843 w 7467600"/>
              <a:gd name="connsiteY286" fmla="*/ 5563845 h 6858000"/>
              <a:gd name="connsiteX287" fmla="*/ 5940952 w 7467600"/>
              <a:gd name="connsiteY287" fmla="*/ 6250028 h 6858000"/>
              <a:gd name="connsiteX288" fmla="*/ 6043441 w 7467600"/>
              <a:gd name="connsiteY288" fmla="*/ 6665847 h 6858000"/>
              <a:gd name="connsiteX289" fmla="*/ 6093432 w 7467600"/>
              <a:gd name="connsiteY289" fmla="*/ 6858000 h 6858000"/>
              <a:gd name="connsiteX290" fmla="*/ 6034344 w 7467600"/>
              <a:gd name="connsiteY290" fmla="*/ 6858000 h 6858000"/>
              <a:gd name="connsiteX291" fmla="*/ 6026679 w 7467600"/>
              <a:gd name="connsiteY291" fmla="*/ 6836959 h 6858000"/>
              <a:gd name="connsiteX292" fmla="*/ 5800441 w 7467600"/>
              <a:gd name="connsiteY292" fmla="*/ 6335286 h 6858000"/>
              <a:gd name="connsiteX293" fmla="*/ 5526562 w 7467600"/>
              <a:gd name="connsiteY293" fmla="*/ 5705388 h 6858000"/>
              <a:gd name="connsiteX294" fmla="*/ 5519640 w 7467600"/>
              <a:gd name="connsiteY294" fmla="*/ 5683774 h 6858000"/>
              <a:gd name="connsiteX295" fmla="*/ 5844559 w 7467600"/>
              <a:gd name="connsiteY295" fmla="*/ 6553349 h 6858000"/>
              <a:gd name="connsiteX296" fmla="*/ 5975994 w 7467600"/>
              <a:gd name="connsiteY296" fmla="*/ 6858000 h 6858000"/>
              <a:gd name="connsiteX297" fmla="*/ 5898547 w 7467600"/>
              <a:gd name="connsiteY297" fmla="*/ 6858000 h 6858000"/>
              <a:gd name="connsiteX298" fmla="*/ 5682041 w 7467600"/>
              <a:gd name="connsiteY298" fmla="*/ 6355860 h 6858000"/>
              <a:gd name="connsiteX299" fmla="*/ 5461758 w 7467600"/>
              <a:gd name="connsiteY299" fmla="*/ 5820220 h 6858000"/>
              <a:gd name="connsiteX300" fmla="*/ 5237282 w 7467600"/>
              <a:gd name="connsiteY300" fmla="*/ 6579086 h 6858000"/>
              <a:gd name="connsiteX301" fmla="*/ 5115009 w 7467600"/>
              <a:gd name="connsiteY301" fmla="*/ 6858000 h 6858000"/>
              <a:gd name="connsiteX302" fmla="*/ 5028074 w 7467600"/>
              <a:gd name="connsiteY302" fmla="*/ 6858000 h 6858000"/>
              <a:gd name="connsiteX303" fmla="*/ 5079508 w 7467600"/>
              <a:gd name="connsiteY303" fmla="*/ 6749074 h 6858000"/>
              <a:gd name="connsiteX304" fmla="*/ 5371846 w 7467600"/>
              <a:gd name="connsiteY304" fmla="*/ 5924413 h 6858000"/>
              <a:gd name="connsiteX305" fmla="*/ 5270512 w 7467600"/>
              <a:gd name="connsiteY305" fmla="*/ 6138975 h 6858000"/>
              <a:gd name="connsiteX306" fmla="*/ 5062409 w 7467600"/>
              <a:gd name="connsiteY306" fmla="*/ 6653544 h 6858000"/>
              <a:gd name="connsiteX307" fmla="*/ 5036628 w 7467600"/>
              <a:gd name="connsiteY307" fmla="*/ 6754247 h 6858000"/>
              <a:gd name="connsiteX308" fmla="*/ 5009112 w 7467600"/>
              <a:gd name="connsiteY308" fmla="*/ 6858000 h 6858000"/>
              <a:gd name="connsiteX309" fmla="*/ 4976679 w 7467600"/>
              <a:gd name="connsiteY309" fmla="*/ 6858000 h 6858000"/>
              <a:gd name="connsiteX310" fmla="*/ 5006537 w 7467600"/>
              <a:gd name="connsiteY310" fmla="*/ 6747068 h 6858000"/>
              <a:gd name="connsiteX311" fmla="*/ 5032723 w 7467600"/>
              <a:gd name="connsiteY311" fmla="*/ 6644957 h 6858000"/>
              <a:gd name="connsiteX312" fmla="*/ 5242949 w 7467600"/>
              <a:gd name="connsiteY312" fmla="*/ 6125175 h 6858000"/>
              <a:gd name="connsiteX313" fmla="*/ 5286321 w 7467600"/>
              <a:gd name="connsiteY313" fmla="*/ 6033555 h 6858000"/>
              <a:gd name="connsiteX314" fmla="*/ 5008210 w 7467600"/>
              <a:gd name="connsiteY314" fmla="*/ 6649194 h 6858000"/>
              <a:gd name="connsiteX315" fmla="*/ 4986321 w 7467600"/>
              <a:gd name="connsiteY315" fmla="*/ 6765687 h 6858000"/>
              <a:gd name="connsiteX316" fmla="*/ 4973474 w 7467600"/>
              <a:gd name="connsiteY316" fmla="*/ 6858000 h 6858000"/>
              <a:gd name="connsiteX317" fmla="*/ 4907178 w 7467600"/>
              <a:gd name="connsiteY317" fmla="*/ 6858000 h 6858000"/>
              <a:gd name="connsiteX318" fmla="*/ 4910810 w 7467600"/>
              <a:gd name="connsiteY318" fmla="*/ 6829660 h 6858000"/>
              <a:gd name="connsiteX319" fmla="*/ 4987461 w 7467600"/>
              <a:gd name="connsiteY319" fmla="*/ 6432994 h 6858000"/>
              <a:gd name="connsiteX320" fmla="*/ 5179262 w 7467600"/>
              <a:gd name="connsiteY320" fmla="*/ 6035044 h 6858000"/>
              <a:gd name="connsiteX321" fmla="*/ 4689678 w 7467600"/>
              <a:gd name="connsiteY321" fmla="*/ 6440241 h 6858000"/>
              <a:gd name="connsiteX322" fmla="*/ 4477543 w 7467600"/>
              <a:gd name="connsiteY322" fmla="*/ 6674836 h 6858000"/>
              <a:gd name="connsiteX323" fmla="*/ 4329957 w 7467600"/>
              <a:gd name="connsiteY323" fmla="*/ 6858000 h 6858000"/>
              <a:gd name="connsiteX324" fmla="*/ 4218595 w 7467600"/>
              <a:gd name="connsiteY324" fmla="*/ 6858000 h 6858000"/>
              <a:gd name="connsiteX325" fmla="*/ 4368888 w 7467600"/>
              <a:gd name="connsiteY325" fmla="*/ 6668412 h 6858000"/>
              <a:gd name="connsiteX326" fmla="*/ 4563091 w 7467600"/>
              <a:gd name="connsiteY326" fmla="*/ 6442508 h 6858000"/>
              <a:gd name="connsiteX327" fmla="*/ 5387324 w 7467600"/>
              <a:gd name="connsiteY327" fmla="*/ 5705830 h 6858000"/>
              <a:gd name="connsiteX328" fmla="*/ 5073620 w 7467600"/>
              <a:gd name="connsiteY328" fmla="*/ 5955437 h 6858000"/>
              <a:gd name="connsiteX329" fmla="*/ 4689789 w 7467600"/>
              <a:gd name="connsiteY329" fmla="*/ 6268382 h 6858000"/>
              <a:gd name="connsiteX330" fmla="*/ 4418722 w 7467600"/>
              <a:gd name="connsiteY330" fmla="*/ 6570886 h 6858000"/>
              <a:gd name="connsiteX331" fmla="*/ 4214944 w 7467600"/>
              <a:gd name="connsiteY331" fmla="*/ 6858000 h 6858000"/>
              <a:gd name="connsiteX332" fmla="*/ 4177898 w 7467600"/>
              <a:gd name="connsiteY332" fmla="*/ 6858000 h 6858000"/>
              <a:gd name="connsiteX333" fmla="*/ 4391597 w 7467600"/>
              <a:gd name="connsiteY333" fmla="*/ 6556370 h 6858000"/>
              <a:gd name="connsiteX334" fmla="*/ 4668889 w 7467600"/>
              <a:gd name="connsiteY334" fmla="*/ 6246399 h 6858000"/>
              <a:gd name="connsiteX335" fmla="*/ 5055427 w 7467600"/>
              <a:gd name="connsiteY335" fmla="*/ 5931476 h 6858000"/>
              <a:gd name="connsiteX336" fmla="*/ 5371814 w 7467600"/>
              <a:gd name="connsiteY336" fmla="*/ 5678975 h 6858000"/>
              <a:gd name="connsiteX337" fmla="*/ 4987918 w 7467600"/>
              <a:gd name="connsiteY337" fmla="*/ 5838701 h 6858000"/>
              <a:gd name="connsiteX338" fmla="*/ 4317146 w 7467600"/>
              <a:gd name="connsiteY338" fmla="*/ 6587716 h 6858000"/>
              <a:gd name="connsiteX339" fmla="*/ 4171627 w 7467600"/>
              <a:gd name="connsiteY339" fmla="*/ 6858000 h 6858000"/>
              <a:gd name="connsiteX340" fmla="*/ 4081585 w 7467600"/>
              <a:gd name="connsiteY340" fmla="*/ 6858000 h 6858000"/>
              <a:gd name="connsiteX341" fmla="*/ 4238603 w 7467600"/>
              <a:gd name="connsiteY341" fmla="*/ 6559341 h 6858000"/>
              <a:gd name="connsiteX342" fmla="*/ 4778333 w 7467600"/>
              <a:gd name="connsiteY342" fmla="*/ 5873626 h 6858000"/>
              <a:gd name="connsiteX343" fmla="*/ 5414185 w 7467600"/>
              <a:gd name="connsiteY343" fmla="*/ 5573882 h 6858000"/>
              <a:gd name="connsiteX344" fmla="*/ 5959648 w 7467600"/>
              <a:gd name="connsiteY344" fmla="*/ 4760797 h 6858000"/>
              <a:gd name="connsiteX345" fmla="*/ 5355019 w 7467600"/>
              <a:gd name="connsiteY345" fmla="*/ 4734672 h 6858000"/>
              <a:gd name="connsiteX346" fmla="*/ 5083565 w 7467600"/>
              <a:gd name="connsiteY346" fmla="*/ 5179121 h 6858000"/>
              <a:gd name="connsiteX347" fmla="*/ 4713577 w 7467600"/>
              <a:gd name="connsiteY347" fmla="*/ 5616803 h 6858000"/>
              <a:gd name="connsiteX348" fmla="*/ 3989559 w 7467600"/>
              <a:gd name="connsiteY348" fmla="*/ 6145945 h 6858000"/>
              <a:gd name="connsiteX349" fmla="*/ 3939824 w 7467600"/>
              <a:gd name="connsiteY349" fmla="*/ 6066900 h 6858000"/>
              <a:gd name="connsiteX350" fmla="*/ 4584537 w 7467600"/>
              <a:gd name="connsiteY350" fmla="*/ 5324826 h 6858000"/>
              <a:gd name="connsiteX351" fmla="*/ 5037105 w 7467600"/>
              <a:gd name="connsiteY351" fmla="*/ 5088765 h 6858000"/>
              <a:gd name="connsiteX352" fmla="*/ 5039930 w 7467600"/>
              <a:gd name="connsiteY352" fmla="*/ 5089585 h 6858000"/>
              <a:gd name="connsiteX353" fmla="*/ 5263764 w 7467600"/>
              <a:gd name="connsiteY353" fmla="*/ 4735525 h 6858000"/>
              <a:gd name="connsiteX354" fmla="*/ 4086300 w 7467600"/>
              <a:gd name="connsiteY354" fmla="*/ 4884599 h 6858000"/>
              <a:gd name="connsiteX355" fmla="*/ 4085485 w 7467600"/>
              <a:gd name="connsiteY355" fmla="*/ 4899070 h 6858000"/>
              <a:gd name="connsiteX356" fmla="*/ 3871915 w 7467600"/>
              <a:gd name="connsiteY356" fmla="*/ 5253645 h 6858000"/>
              <a:gd name="connsiteX357" fmla="*/ 3799374 w 7467600"/>
              <a:gd name="connsiteY357" fmla="*/ 5466127 h 6858000"/>
              <a:gd name="connsiteX358" fmla="*/ 3498850 w 7467600"/>
              <a:gd name="connsiteY358" fmla="*/ 6661888 h 6858000"/>
              <a:gd name="connsiteX359" fmla="*/ 3399216 w 7467600"/>
              <a:gd name="connsiteY359" fmla="*/ 6858000 h 6858000"/>
              <a:gd name="connsiteX360" fmla="*/ 3303688 w 7467600"/>
              <a:gd name="connsiteY360" fmla="*/ 6858000 h 6858000"/>
              <a:gd name="connsiteX361" fmla="*/ 3391774 w 7467600"/>
              <a:gd name="connsiteY361" fmla="*/ 6697181 h 6858000"/>
              <a:gd name="connsiteX362" fmla="*/ 3735540 w 7467600"/>
              <a:gd name="connsiteY362" fmla="*/ 5546923 h 6858000"/>
              <a:gd name="connsiteX363" fmla="*/ 3729438 w 7467600"/>
              <a:gd name="connsiteY363" fmla="*/ 5569058 h 6858000"/>
              <a:gd name="connsiteX364" fmla="*/ 3707782 w 7467600"/>
              <a:gd name="connsiteY364" fmla="*/ 5644908 h 6858000"/>
              <a:gd name="connsiteX365" fmla="*/ 3583827 w 7467600"/>
              <a:gd name="connsiteY365" fmla="*/ 6039215 h 6858000"/>
              <a:gd name="connsiteX366" fmla="*/ 3547861 w 7467600"/>
              <a:gd name="connsiteY366" fmla="*/ 6129609 h 6858000"/>
              <a:gd name="connsiteX367" fmla="*/ 3490905 w 7467600"/>
              <a:gd name="connsiteY367" fmla="*/ 6277660 h 6858000"/>
              <a:gd name="connsiteX368" fmla="*/ 3455859 w 7467600"/>
              <a:gd name="connsiteY368" fmla="*/ 6391301 h 6858000"/>
              <a:gd name="connsiteX369" fmla="*/ 3429112 w 7467600"/>
              <a:gd name="connsiteY369" fmla="*/ 6479469 h 6858000"/>
              <a:gd name="connsiteX370" fmla="*/ 3304862 w 7467600"/>
              <a:gd name="connsiteY370" fmla="*/ 6796476 h 6858000"/>
              <a:gd name="connsiteX371" fmla="*/ 3276071 w 7467600"/>
              <a:gd name="connsiteY371" fmla="*/ 6858000 h 6858000"/>
              <a:gd name="connsiteX372" fmla="*/ 3240805 w 7467600"/>
              <a:gd name="connsiteY372" fmla="*/ 6858000 h 6858000"/>
              <a:gd name="connsiteX373" fmla="*/ 3275917 w 7467600"/>
              <a:gd name="connsiteY373" fmla="*/ 6783192 h 6858000"/>
              <a:gd name="connsiteX374" fmla="*/ 3399358 w 7467600"/>
              <a:gd name="connsiteY374" fmla="*/ 6469011 h 6858000"/>
              <a:gd name="connsiteX375" fmla="*/ 3425650 w 7467600"/>
              <a:gd name="connsiteY375" fmla="*/ 6381333 h 6858000"/>
              <a:gd name="connsiteX376" fmla="*/ 3460661 w 7467600"/>
              <a:gd name="connsiteY376" fmla="*/ 6266763 h 6858000"/>
              <a:gd name="connsiteX377" fmla="*/ 3518021 w 7467600"/>
              <a:gd name="connsiteY377" fmla="*/ 6117298 h 6858000"/>
              <a:gd name="connsiteX378" fmla="*/ 3554035 w 7467600"/>
              <a:gd name="connsiteY378" fmla="*/ 6027832 h 6858000"/>
              <a:gd name="connsiteX379" fmla="*/ 3677174 w 7467600"/>
              <a:gd name="connsiteY379" fmla="*/ 5636351 h 6858000"/>
              <a:gd name="connsiteX380" fmla="*/ 3698819 w 7467600"/>
              <a:gd name="connsiteY380" fmla="*/ 5560503 h 6858000"/>
              <a:gd name="connsiteX381" fmla="*/ 3702094 w 7467600"/>
              <a:gd name="connsiteY381" fmla="*/ 5549194 h 6858000"/>
              <a:gd name="connsiteX382" fmla="*/ 3398355 w 7467600"/>
              <a:gd name="connsiteY382" fmla="*/ 6094603 h 6858000"/>
              <a:gd name="connsiteX383" fmla="*/ 3193941 w 7467600"/>
              <a:gd name="connsiteY383" fmla="*/ 6798775 h 6858000"/>
              <a:gd name="connsiteX384" fmla="*/ 3184140 w 7467600"/>
              <a:gd name="connsiteY384" fmla="*/ 6858000 h 6858000"/>
              <a:gd name="connsiteX385" fmla="*/ 3099978 w 7467600"/>
              <a:gd name="connsiteY385" fmla="*/ 6858000 h 6858000"/>
              <a:gd name="connsiteX386" fmla="*/ 3101556 w 7467600"/>
              <a:gd name="connsiteY386" fmla="*/ 6843337 h 6858000"/>
              <a:gd name="connsiteX387" fmla="*/ 3370162 w 7467600"/>
              <a:gd name="connsiteY387" fmla="*/ 5785550 h 6858000"/>
              <a:gd name="connsiteX388" fmla="*/ 3746477 w 7467600"/>
              <a:gd name="connsiteY388" fmla="*/ 5377889 h 6858000"/>
              <a:gd name="connsiteX389" fmla="*/ 3863399 w 7467600"/>
              <a:gd name="connsiteY389" fmla="*/ 5087257 h 6858000"/>
              <a:gd name="connsiteX390" fmla="*/ 3968712 w 7467600"/>
              <a:gd name="connsiteY390" fmla="*/ 4913989 h 6858000"/>
              <a:gd name="connsiteX391" fmla="*/ 2792390 w 7467600"/>
              <a:gd name="connsiteY391" fmla="*/ 5382974 h 6858000"/>
              <a:gd name="connsiteX392" fmla="*/ 2714982 w 7467600"/>
              <a:gd name="connsiteY392" fmla="*/ 5427051 h 6858000"/>
              <a:gd name="connsiteX393" fmla="*/ 2813361 w 7467600"/>
              <a:gd name="connsiteY393" fmla="*/ 6023912 h 6858000"/>
              <a:gd name="connsiteX394" fmla="*/ 2688430 w 7467600"/>
              <a:gd name="connsiteY394" fmla="*/ 6801564 h 6858000"/>
              <a:gd name="connsiteX395" fmla="*/ 2629626 w 7467600"/>
              <a:gd name="connsiteY395" fmla="*/ 6763394 h 6858000"/>
              <a:gd name="connsiteX396" fmla="*/ 2565328 w 7467600"/>
              <a:gd name="connsiteY396" fmla="*/ 5516399 h 6858000"/>
              <a:gd name="connsiteX397" fmla="*/ 1922999 w 7467600"/>
              <a:gd name="connsiteY397" fmla="*/ 5980343 h 6858000"/>
              <a:gd name="connsiteX398" fmla="*/ 1950261 w 7467600"/>
              <a:gd name="connsiteY398" fmla="*/ 6405858 h 6858000"/>
              <a:gd name="connsiteX399" fmla="*/ 2365554 w 7467600"/>
              <a:gd name="connsiteY399" fmla="*/ 6759107 h 6858000"/>
              <a:gd name="connsiteX400" fmla="*/ 2424142 w 7467600"/>
              <a:gd name="connsiteY400" fmla="*/ 6858000 h 6858000"/>
              <a:gd name="connsiteX401" fmla="*/ 2395994 w 7467600"/>
              <a:gd name="connsiteY401" fmla="*/ 6858000 h 6858000"/>
              <a:gd name="connsiteX402" fmla="*/ 2392863 w 7467600"/>
              <a:gd name="connsiteY402" fmla="*/ 6852964 h 6858000"/>
              <a:gd name="connsiteX403" fmla="*/ 2017589 w 7467600"/>
              <a:gd name="connsiteY403" fmla="*/ 6493982 h 6858000"/>
              <a:gd name="connsiteX404" fmla="*/ 2147336 w 7467600"/>
              <a:gd name="connsiteY404" fmla="*/ 6594052 h 6858000"/>
              <a:gd name="connsiteX405" fmla="*/ 2207047 w 7467600"/>
              <a:gd name="connsiteY405" fmla="*/ 6654540 h 6858000"/>
              <a:gd name="connsiteX406" fmla="*/ 2299106 w 7467600"/>
              <a:gd name="connsiteY406" fmla="*/ 6778931 h 6858000"/>
              <a:gd name="connsiteX407" fmla="*/ 2314430 w 7467600"/>
              <a:gd name="connsiteY407" fmla="*/ 6801144 h 6858000"/>
              <a:gd name="connsiteX408" fmla="*/ 2352406 w 7467600"/>
              <a:gd name="connsiteY408" fmla="*/ 6858000 h 6858000"/>
              <a:gd name="connsiteX409" fmla="*/ 2314492 w 7467600"/>
              <a:gd name="connsiteY409" fmla="*/ 6858000 h 6858000"/>
              <a:gd name="connsiteX410" fmla="*/ 2288095 w 7467600"/>
              <a:gd name="connsiteY410" fmla="*/ 6818030 h 6858000"/>
              <a:gd name="connsiteX411" fmla="*/ 2272768 w 7467600"/>
              <a:gd name="connsiteY411" fmla="*/ 6795822 h 6858000"/>
              <a:gd name="connsiteX412" fmla="*/ 2182715 w 7467600"/>
              <a:gd name="connsiteY412" fmla="*/ 6675071 h 6858000"/>
              <a:gd name="connsiteX413" fmla="*/ 2032061 w 7467600"/>
              <a:gd name="connsiteY413" fmla="*/ 6541380 h 6858000"/>
              <a:gd name="connsiteX414" fmla="*/ 2257220 w 7467600"/>
              <a:gd name="connsiteY414" fmla="*/ 6826257 h 6858000"/>
              <a:gd name="connsiteX415" fmla="*/ 2281324 w 7467600"/>
              <a:gd name="connsiteY415" fmla="*/ 6858000 h 6858000"/>
              <a:gd name="connsiteX416" fmla="*/ 2242860 w 7467600"/>
              <a:gd name="connsiteY416" fmla="*/ 6858000 h 6858000"/>
              <a:gd name="connsiteX417" fmla="*/ 2232818 w 7467600"/>
              <a:gd name="connsiteY417" fmla="*/ 6844926 h 6858000"/>
              <a:gd name="connsiteX418" fmla="*/ 1990172 w 7467600"/>
              <a:gd name="connsiteY418" fmla="*/ 6542121 h 6858000"/>
              <a:gd name="connsiteX419" fmla="*/ 2124090 w 7467600"/>
              <a:gd name="connsiteY419" fmla="*/ 6761017 h 6858000"/>
              <a:gd name="connsiteX420" fmla="*/ 2200380 w 7467600"/>
              <a:gd name="connsiteY420" fmla="*/ 6858000 h 6858000"/>
              <a:gd name="connsiteX421" fmla="*/ 2147507 w 7467600"/>
              <a:gd name="connsiteY421" fmla="*/ 6858000 h 6858000"/>
              <a:gd name="connsiteX422" fmla="*/ 2070668 w 7467600"/>
              <a:gd name="connsiteY422" fmla="*/ 6761520 h 6858000"/>
              <a:gd name="connsiteX423" fmla="*/ 1975142 w 7467600"/>
              <a:gd name="connsiteY423" fmla="*/ 6585570 h 6858000"/>
              <a:gd name="connsiteX424" fmla="*/ 2050035 w 7467600"/>
              <a:gd name="connsiteY424" fmla="*/ 6813345 h 6858000"/>
              <a:gd name="connsiteX425" fmla="*/ 2063025 w 7467600"/>
              <a:gd name="connsiteY425" fmla="*/ 6858000 h 6858000"/>
              <a:gd name="connsiteX426" fmla="*/ 2021675 w 7467600"/>
              <a:gd name="connsiteY426" fmla="*/ 6858000 h 6858000"/>
              <a:gd name="connsiteX427" fmla="*/ 2019308 w 7467600"/>
              <a:gd name="connsiteY427" fmla="*/ 6847118 h 6858000"/>
              <a:gd name="connsiteX428" fmla="*/ 1938835 w 7467600"/>
              <a:gd name="connsiteY428" fmla="*/ 6551160 h 6858000"/>
              <a:gd name="connsiteX429" fmla="*/ 1953230 w 7467600"/>
              <a:gd name="connsiteY429" fmla="*/ 6759699 h 6858000"/>
              <a:gd name="connsiteX430" fmla="*/ 1956763 w 7467600"/>
              <a:gd name="connsiteY430" fmla="*/ 6778191 h 6858000"/>
              <a:gd name="connsiteX431" fmla="*/ 1967925 w 7467600"/>
              <a:gd name="connsiteY431" fmla="*/ 6858000 h 6858000"/>
              <a:gd name="connsiteX432" fmla="*/ 1936622 w 7467600"/>
              <a:gd name="connsiteY432" fmla="*/ 6858000 h 6858000"/>
              <a:gd name="connsiteX433" fmla="*/ 1926261 w 7467600"/>
              <a:gd name="connsiteY433" fmla="*/ 6784064 h 6858000"/>
              <a:gd name="connsiteX434" fmla="*/ 1922724 w 7467600"/>
              <a:gd name="connsiteY434" fmla="*/ 6765577 h 6858000"/>
              <a:gd name="connsiteX435" fmla="*/ 1904650 w 7467600"/>
              <a:gd name="connsiteY435" fmla="*/ 6639616 h 6858000"/>
              <a:gd name="connsiteX436" fmla="*/ 1885273 w 7467600"/>
              <a:gd name="connsiteY436" fmla="*/ 6858000 h 6858000"/>
              <a:gd name="connsiteX437" fmla="*/ 1854363 w 7467600"/>
              <a:gd name="connsiteY437" fmla="*/ 6858000 h 6858000"/>
              <a:gd name="connsiteX438" fmla="*/ 1880391 w 7467600"/>
              <a:gd name="connsiteY438" fmla="*/ 6603796 h 6858000"/>
              <a:gd name="connsiteX439" fmla="*/ 1818273 w 7467600"/>
              <a:gd name="connsiteY439" fmla="*/ 6715729 h 6858000"/>
              <a:gd name="connsiteX440" fmla="*/ 1794691 w 7467600"/>
              <a:gd name="connsiteY440" fmla="*/ 6843239 h 6858000"/>
              <a:gd name="connsiteX441" fmla="*/ 1794914 w 7467600"/>
              <a:gd name="connsiteY441" fmla="*/ 6858000 h 6858000"/>
              <a:gd name="connsiteX442" fmla="*/ 1746128 w 7467600"/>
              <a:gd name="connsiteY442" fmla="*/ 6858000 h 6858000"/>
              <a:gd name="connsiteX443" fmla="*/ 1753934 w 7467600"/>
              <a:gd name="connsiteY443" fmla="*/ 6724796 h 6858000"/>
              <a:gd name="connsiteX444" fmla="*/ 1792053 w 7467600"/>
              <a:gd name="connsiteY444" fmla="*/ 6572396 h 6858000"/>
              <a:gd name="connsiteX445" fmla="*/ 1862248 w 7467600"/>
              <a:gd name="connsiteY445" fmla="*/ 6266397 h 6858000"/>
              <a:gd name="connsiteX446" fmla="*/ 1862250 w 7467600"/>
              <a:gd name="connsiteY446" fmla="*/ 6033531 h 6858000"/>
              <a:gd name="connsiteX447" fmla="*/ 1211999 w 7467600"/>
              <a:gd name="connsiteY447" fmla="*/ 6683610 h 6858000"/>
              <a:gd name="connsiteX448" fmla="*/ 1213266 w 7467600"/>
              <a:gd name="connsiteY448" fmla="*/ 6691947 h 6858000"/>
              <a:gd name="connsiteX449" fmla="*/ 1203370 w 7467600"/>
              <a:gd name="connsiteY449" fmla="*/ 6850676 h 6858000"/>
              <a:gd name="connsiteX450" fmla="*/ 1203671 w 7467600"/>
              <a:gd name="connsiteY450" fmla="*/ 6858000 h 6858000"/>
              <a:gd name="connsiteX451" fmla="*/ 1143180 w 7467600"/>
              <a:gd name="connsiteY451" fmla="*/ 6858000 h 6858000"/>
              <a:gd name="connsiteX452" fmla="*/ 1142176 w 7467600"/>
              <a:gd name="connsiteY452" fmla="*/ 6766045 h 6858000"/>
              <a:gd name="connsiteX453" fmla="*/ 1067484 w 7467600"/>
              <a:gd name="connsiteY453" fmla="*/ 6858000 h 6858000"/>
              <a:gd name="connsiteX454" fmla="*/ 953928 w 7467600"/>
              <a:gd name="connsiteY454" fmla="*/ 6858000 h 6858000"/>
              <a:gd name="connsiteX455" fmla="*/ 959715 w 7467600"/>
              <a:gd name="connsiteY455" fmla="*/ 6850185 h 6858000"/>
              <a:gd name="connsiteX456" fmla="*/ 1483788 w 7467600"/>
              <a:gd name="connsiteY456" fmla="*/ 6259174 h 6858000"/>
              <a:gd name="connsiteX457" fmla="*/ 1100671 w 7467600"/>
              <a:gd name="connsiteY457" fmla="*/ 6252137 h 6858000"/>
              <a:gd name="connsiteX458" fmla="*/ 1090144 w 7467600"/>
              <a:gd name="connsiteY458" fmla="*/ 6256748 h 6858000"/>
              <a:gd name="connsiteX459" fmla="*/ 1095872 w 7467600"/>
              <a:gd name="connsiteY459" fmla="*/ 6271892 h 6858000"/>
              <a:gd name="connsiteX460" fmla="*/ 262785 w 7467600"/>
              <a:gd name="connsiteY460" fmla="*/ 6845450 h 6858000"/>
              <a:gd name="connsiteX461" fmla="*/ 209968 w 7467600"/>
              <a:gd name="connsiteY461" fmla="*/ 6770713 h 6858000"/>
              <a:gd name="connsiteX462" fmla="*/ 873460 w 7467600"/>
              <a:gd name="connsiteY462" fmla="*/ 6253768 h 6858000"/>
              <a:gd name="connsiteX463" fmla="*/ 192686 w 7467600"/>
              <a:gd name="connsiteY463" fmla="*/ 5849257 h 6858000"/>
              <a:gd name="connsiteX464" fmla="*/ 4696 w 7467600"/>
              <a:gd name="connsiteY464" fmla="*/ 5697668 h 6858000"/>
              <a:gd name="connsiteX465" fmla="*/ 0 w 7467600"/>
              <a:gd name="connsiteY465" fmla="*/ 5689984 h 6858000"/>
              <a:gd name="connsiteX466" fmla="*/ 0 w 7467600"/>
              <a:gd name="connsiteY466" fmla="*/ 5513472 h 6858000"/>
              <a:gd name="connsiteX467" fmla="*/ 174101 w 7467600"/>
              <a:gd name="connsiteY467" fmla="*/ 5620277 h 6858000"/>
              <a:gd name="connsiteX468" fmla="*/ 891800 w 7467600"/>
              <a:gd name="connsiteY468" fmla="*/ 6036935 h 6858000"/>
              <a:gd name="connsiteX469" fmla="*/ 1072219 w 7467600"/>
              <a:gd name="connsiteY469" fmla="*/ 6169443 h 6858000"/>
              <a:gd name="connsiteX470" fmla="*/ 1074117 w 7467600"/>
              <a:gd name="connsiteY470" fmla="*/ 6170301 h 6858000"/>
              <a:gd name="connsiteX471" fmla="*/ 1083114 w 7467600"/>
              <a:gd name="connsiteY471" fmla="*/ 6174131 h 6858000"/>
              <a:gd name="connsiteX472" fmla="*/ 1543010 w 7467600"/>
              <a:gd name="connsiteY472" fmla="*/ 6191140 h 6858000"/>
              <a:gd name="connsiteX473" fmla="*/ 1551080 w 7467600"/>
              <a:gd name="connsiteY473" fmla="*/ 6195006 h 6858000"/>
              <a:gd name="connsiteX474" fmla="*/ 2345443 w 7467600"/>
              <a:gd name="connsiteY474" fmla="*/ 5549882 h 6858000"/>
              <a:gd name="connsiteX475" fmla="*/ 1721499 w 7467600"/>
              <a:gd name="connsiteY475" fmla="*/ 5599969 h 6858000"/>
              <a:gd name="connsiteX476" fmla="*/ 767716 w 7467600"/>
              <a:gd name="connsiteY476" fmla="*/ 5472768 h 6858000"/>
              <a:gd name="connsiteX477" fmla="*/ 722147 w 7467600"/>
              <a:gd name="connsiteY477" fmla="*/ 5393091 h 6858000"/>
              <a:gd name="connsiteX478" fmla="*/ 1485552 w 7467600"/>
              <a:gd name="connsiteY478" fmla="*/ 5313202 h 6858000"/>
              <a:gd name="connsiteX479" fmla="*/ 2143004 w 7467600"/>
              <a:gd name="connsiteY479" fmla="*/ 5402420 h 6858000"/>
              <a:gd name="connsiteX480" fmla="*/ 1933391 w 7467600"/>
              <a:gd name="connsiteY480" fmla="*/ 5156971 h 6858000"/>
              <a:gd name="connsiteX481" fmla="*/ 1827118 w 7467600"/>
              <a:gd name="connsiteY481" fmla="*/ 4968410 h 6858000"/>
              <a:gd name="connsiteX482" fmla="*/ 1837349 w 7467600"/>
              <a:gd name="connsiteY482" fmla="*/ 4956357 h 6858000"/>
              <a:gd name="connsiteX483" fmla="*/ 2162835 w 7467600"/>
              <a:gd name="connsiteY483" fmla="*/ 5187853 h 6858000"/>
              <a:gd name="connsiteX484" fmla="*/ 2257167 w 7467600"/>
              <a:gd name="connsiteY484" fmla="*/ 5462123 h 6858000"/>
              <a:gd name="connsiteX485" fmla="*/ 2261598 w 7467600"/>
              <a:gd name="connsiteY485" fmla="*/ 5467998 h 6858000"/>
              <a:gd name="connsiteX486" fmla="*/ 2437177 w 7467600"/>
              <a:gd name="connsiteY486" fmla="*/ 5479608 h 6858000"/>
              <a:gd name="connsiteX487" fmla="*/ 2445247 w 7467600"/>
              <a:gd name="connsiteY487" fmla="*/ 5483476 h 6858000"/>
              <a:gd name="connsiteX488" fmla="*/ 2743626 w 7467600"/>
              <a:gd name="connsiteY488" fmla="*/ 5304819 h 6858000"/>
              <a:gd name="connsiteX489" fmla="*/ 3048102 w 7467600"/>
              <a:gd name="connsiteY489" fmla="*/ 5150595 h 6858000"/>
              <a:gd name="connsiteX490" fmla="*/ 1799414 w 7467600"/>
              <a:gd name="connsiteY490" fmla="*/ 4694732 h 6858000"/>
              <a:gd name="connsiteX491" fmla="*/ 1771735 w 7467600"/>
              <a:gd name="connsiteY491" fmla="*/ 4619929 h 6858000"/>
              <a:gd name="connsiteX492" fmla="*/ 3104273 w 7467600"/>
              <a:gd name="connsiteY492" fmla="*/ 5076159 h 6858000"/>
              <a:gd name="connsiteX493" fmla="*/ 3113245 w 7467600"/>
              <a:gd name="connsiteY493" fmla="*/ 5090705 h 6858000"/>
              <a:gd name="connsiteX494" fmla="*/ 3126294 w 7467600"/>
              <a:gd name="connsiteY494" fmla="*/ 5114400 h 6858000"/>
              <a:gd name="connsiteX495" fmla="*/ 3937433 w 7467600"/>
              <a:gd name="connsiteY495" fmla="*/ 4830473 h 6858000"/>
              <a:gd name="connsiteX496" fmla="*/ 3590475 w 7467600"/>
              <a:gd name="connsiteY496" fmla="*/ 4597974 h 6858000"/>
              <a:gd name="connsiteX497" fmla="*/ 3100264 w 7467600"/>
              <a:gd name="connsiteY497" fmla="*/ 4579845 h 6858000"/>
              <a:gd name="connsiteX498" fmla="*/ 2183576 w 7467600"/>
              <a:gd name="connsiteY498" fmla="*/ 4227150 h 6858000"/>
              <a:gd name="connsiteX499" fmla="*/ 2151029 w 7467600"/>
              <a:gd name="connsiteY499" fmla="*/ 4146947 h 6858000"/>
              <a:gd name="connsiteX500" fmla="*/ 3563434 w 7467600"/>
              <a:gd name="connsiteY500" fmla="*/ 4469115 h 6858000"/>
              <a:gd name="connsiteX501" fmla="*/ 3177952 w 7467600"/>
              <a:gd name="connsiteY501" fmla="*/ 3657386 h 6858000"/>
              <a:gd name="connsiteX502" fmla="*/ 3189263 w 7467600"/>
              <a:gd name="connsiteY502" fmla="*/ 3625726 h 6858000"/>
              <a:gd name="connsiteX503" fmla="*/ 3560912 w 7467600"/>
              <a:gd name="connsiteY503" fmla="*/ 4079863 h 6858000"/>
              <a:gd name="connsiteX504" fmla="*/ 3626636 w 7467600"/>
              <a:gd name="connsiteY504" fmla="*/ 4512230 h 6858000"/>
              <a:gd name="connsiteX505" fmla="*/ 3653088 w 7467600"/>
              <a:gd name="connsiteY505" fmla="*/ 4521417 h 6858000"/>
              <a:gd name="connsiteX506" fmla="*/ 3988128 w 7467600"/>
              <a:gd name="connsiteY506" fmla="*/ 4817267 h 6858000"/>
              <a:gd name="connsiteX507" fmla="*/ 4830582 w 7467600"/>
              <a:gd name="connsiteY507" fmla="*/ 4676000 h 6858000"/>
              <a:gd name="connsiteX508" fmla="*/ 4830100 w 7467600"/>
              <a:gd name="connsiteY508" fmla="*/ 4675554 h 6858000"/>
              <a:gd name="connsiteX509" fmla="*/ 4036318 w 7467600"/>
              <a:gd name="connsiteY509" fmla="*/ 4147013 h 6858000"/>
              <a:gd name="connsiteX510" fmla="*/ 3432098 w 7467600"/>
              <a:gd name="connsiteY510" fmla="*/ 3537312 h 6858000"/>
              <a:gd name="connsiteX511" fmla="*/ 3446761 w 7467600"/>
              <a:gd name="connsiteY511" fmla="*/ 3461278 h 6858000"/>
              <a:gd name="connsiteX512" fmla="*/ 4419733 w 7467600"/>
              <a:gd name="connsiteY512" fmla="*/ 3963555 h 6858000"/>
              <a:gd name="connsiteX513" fmla="*/ 4781371 w 7467600"/>
              <a:gd name="connsiteY513" fmla="*/ 4458604 h 6858000"/>
              <a:gd name="connsiteX514" fmla="*/ 4780440 w 7467600"/>
              <a:gd name="connsiteY514" fmla="*/ 4470290 h 6858000"/>
              <a:gd name="connsiteX515" fmla="*/ 4898954 w 7467600"/>
              <a:gd name="connsiteY515" fmla="*/ 4662092 h 6858000"/>
              <a:gd name="connsiteX516" fmla="*/ 4900699 w 7467600"/>
              <a:gd name="connsiteY516" fmla="*/ 4670867 h 6858000"/>
              <a:gd name="connsiteX517" fmla="*/ 5714511 w 7467600"/>
              <a:gd name="connsiteY517" fmla="*/ 4663483 h 6858000"/>
              <a:gd name="connsiteX518" fmla="*/ 5464793 w 7467600"/>
              <a:gd name="connsiteY518" fmla="*/ 4393556 h 6858000"/>
              <a:gd name="connsiteX519" fmla="*/ 5461897 w 7467600"/>
              <a:gd name="connsiteY519" fmla="*/ 4390879 h 6858000"/>
              <a:gd name="connsiteX520" fmla="*/ 4294126 w 7467600"/>
              <a:gd name="connsiteY520" fmla="*/ 3303048 h 6858000"/>
              <a:gd name="connsiteX521" fmla="*/ 4305321 w 7467600"/>
              <a:gd name="connsiteY521" fmla="*/ 3256953 h 6858000"/>
              <a:gd name="connsiteX522" fmla="*/ 4949299 w 7467600"/>
              <a:gd name="connsiteY522" fmla="*/ 3766336 h 6858000"/>
              <a:gd name="connsiteX523" fmla="*/ 5291452 w 7467600"/>
              <a:gd name="connsiteY523" fmla="*/ 4076801 h 6858000"/>
              <a:gd name="connsiteX524" fmla="*/ 5434998 w 7467600"/>
              <a:gd name="connsiteY524" fmla="*/ 4254100 h 6858000"/>
              <a:gd name="connsiteX525" fmla="*/ 5351015 w 7467600"/>
              <a:gd name="connsiteY525" fmla="*/ 3760989 h 6858000"/>
              <a:gd name="connsiteX526" fmla="*/ 5413780 w 7467600"/>
              <a:gd name="connsiteY526" fmla="*/ 2966265 h 6858000"/>
              <a:gd name="connsiteX527" fmla="*/ 5425627 w 7467600"/>
              <a:gd name="connsiteY527" fmla="*/ 2954192 h 6858000"/>
              <a:gd name="connsiteX528" fmla="*/ 6604735 w 7467600"/>
              <a:gd name="connsiteY528" fmla="*/ 2041381 h 6858000"/>
              <a:gd name="connsiteX529" fmla="*/ 7204487 w 7467600"/>
              <a:gd name="connsiteY529" fmla="*/ 2742112 h 6858000"/>
              <a:gd name="connsiteX530" fmla="*/ 7131592 w 7467600"/>
              <a:gd name="connsiteY530" fmla="*/ 2672096 h 6858000"/>
              <a:gd name="connsiteX531" fmla="*/ 6996344 w 7467600"/>
              <a:gd name="connsiteY531" fmla="*/ 2518310 h 6858000"/>
              <a:gd name="connsiteX532" fmla="*/ 6735495 w 7467600"/>
              <a:gd name="connsiteY532" fmla="*/ 2196890 h 6858000"/>
              <a:gd name="connsiteX533" fmla="*/ 6721901 w 7467600"/>
              <a:gd name="connsiteY533" fmla="*/ 2179274 h 6858000"/>
              <a:gd name="connsiteX534" fmla="*/ 6604735 w 7467600"/>
              <a:gd name="connsiteY534" fmla="*/ 2041381 h 6858000"/>
              <a:gd name="connsiteX535" fmla="*/ 6591670 w 7467600"/>
              <a:gd name="connsiteY535" fmla="*/ 1988277 h 6858000"/>
              <a:gd name="connsiteX536" fmla="*/ 6747349 w 7467600"/>
              <a:gd name="connsiteY536" fmla="*/ 2160069 h 6858000"/>
              <a:gd name="connsiteX537" fmla="*/ 6760943 w 7467600"/>
              <a:gd name="connsiteY537" fmla="*/ 2177686 h 6858000"/>
              <a:gd name="connsiteX538" fmla="*/ 7021065 w 7467600"/>
              <a:gd name="connsiteY538" fmla="*/ 2498102 h 6858000"/>
              <a:gd name="connsiteX539" fmla="*/ 7155223 w 7467600"/>
              <a:gd name="connsiteY539" fmla="*/ 2650386 h 6858000"/>
              <a:gd name="connsiteX540" fmla="*/ 7203167 w 7467600"/>
              <a:gd name="connsiteY540" fmla="*/ 2697288 h 6858000"/>
              <a:gd name="connsiteX541" fmla="*/ 6937703 w 7467600"/>
              <a:gd name="connsiteY541" fmla="*/ 2321981 h 6858000"/>
              <a:gd name="connsiteX542" fmla="*/ 6591670 w 7467600"/>
              <a:gd name="connsiteY542" fmla="*/ 1988277 h 6858000"/>
              <a:gd name="connsiteX543" fmla="*/ 5798671 w 7467600"/>
              <a:gd name="connsiteY543" fmla="*/ 1981601 h 6858000"/>
              <a:gd name="connsiteX544" fmla="*/ 5754709 w 7467600"/>
              <a:gd name="connsiteY544" fmla="*/ 2071454 h 6858000"/>
              <a:gd name="connsiteX545" fmla="*/ 5763044 w 7467600"/>
              <a:gd name="connsiteY545" fmla="*/ 2842206 h 6858000"/>
              <a:gd name="connsiteX546" fmla="*/ 5764974 w 7467600"/>
              <a:gd name="connsiteY546" fmla="*/ 2799609 h 6858000"/>
              <a:gd name="connsiteX547" fmla="*/ 5767665 w 7467600"/>
              <a:gd name="connsiteY547" fmla="*/ 2666409 h 6858000"/>
              <a:gd name="connsiteX548" fmla="*/ 5763055 w 7467600"/>
              <a:gd name="connsiteY548" fmla="*/ 2579705 h 6858000"/>
              <a:gd name="connsiteX549" fmla="*/ 5758079 w 7467600"/>
              <a:gd name="connsiteY549" fmla="*/ 2492508 h 6858000"/>
              <a:gd name="connsiteX550" fmla="*/ 5779325 w 7467600"/>
              <a:gd name="connsiteY550" fmla="*/ 2197069 h 6858000"/>
              <a:gd name="connsiteX551" fmla="*/ 5798671 w 7467600"/>
              <a:gd name="connsiteY551" fmla="*/ 1981601 h 6858000"/>
              <a:gd name="connsiteX552" fmla="*/ 5829202 w 7467600"/>
              <a:gd name="connsiteY552" fmla="*/ 1971679 h 6858000"/>
              <a:gd name="connsiteX553" fmla="*/ 5809558 w 7467600"/>
              <a:gd name="connsiteY553" fmla="*/ 2198043 h 6858000"/>
              <a:gd name="connsiteX554" fmla="*/ 5788653 w 7467600"/>
              <a:gd name="connsiteY554" fmla="*/ 2489430 h 6858000"/>
              <a:gd name="connsiteX555" fmla="*/ 5793439 w 7467600"/>
              <a:gd name="connsiteY555" fmla="*/ 2575235 h 6858000"/>
              <a:gd name="connsiteX556" fmla="*/ 5796837 w 7467600"/>
              <a:gd name="connsiteY556" fmla="*/ 2637633 h 6858000"/>
              <a:gd name="connsiteX557" fmla="*/ 5818614 w 7467600"/>
              <a:gd name="connsiteY557" fmla="*/ 2473055 h 6858000"/>
              <a:gd name="connsiteX558" fmla="*/ 5829202 w 7467600"/>
              <a:gd name="connsiteY558" fmla="*/ 1971679 h 6858000"/>
              <a:gd name="connsiteX559" fmla="*/ 5911389 w 7467600"/>
              <a:gd name="connsiteY559" fmla="*/ 1898371 h 6858000"/>
              <a:gd name="connsiteX560" fmla="*/ 6237627 w 7467600"/>
              <a:gd name="connsiteY560" fmla="*/ 2231921 h 6858000"/>
              <a:gd name="connsiteX561" fmla="*/ 5911389 w 7467600"/>
              <a:gd name="connsiteY561" fmla="*/ 1898371 h 6858000"/>
              <a:gd name="connsiteX562" fmla="*/ 6944437 w 7467600"/>
              <a:gd name="connsiteY562" fmla="*/ 1575402 h 6858000"/>
              <a:gd name="connsiteX563" fmla="*/ 6304730 w 7467600"/>
              <a:gd name="connsiteY563" fmla="*/ 1766654 h 6858000"/>
              <a:gd name="connsiteX564" fmla="*/ 6944437 w 7467600"/>
              <a:gd name="connsiteY564" fmla="*/ 1575402 h 6858000"/>
              <a:gd name="connsiteX565" fmla="*/ 7019523 w 7467600"/>
              <a:gd name="connsiteY565" fmla="*/ 1519450 h 6858000"/>
              <a:gd name="connsiteX566" fmla="*/ 6298091 w 7467600"/>
              <a:gd name="connsiteY566" fmla="*/ 1737122 h 6858000"/>
              <a:gd name="connsiteX567" fmla="*/ 7019523 w 7467600"/>
              <a:gd name="connsiteY567" fmla="*/ 1519450 h 6858000"/>
              <a:gd name="connsiteX568" fmla="*/ 2399523 w 7467600"/>
              <a:gd name="connsiteY568" fmla="*/ 1428234 h 6858000"/>
              <a:gd name="connsiteX569" fmla="*/ 2224982 w 7467600"/>
              <a:gd name="connsiteY569" fmla="*/ 1826201 h 6858000"/>
              <a:gd name="connsiteX570" fmla="*/ 2096099 w 7467600"/>
              <a:gd name="connsiteY570" fmla="*/ 2345900 h 6858000"/>
              <a:gd name="connsiteX571" fmla="*/ 2283317 w 7467600"/>
              <a:gd name="connsiteY571" fmla="*/ 1796925 h 6858000"/>
              <a:gd name="connsiteX572" fmla="*/ 2399523 w 7467600"/>
              <a:gd name="connsiteY572" fmla="*/ 1428234 h 6858000"/>
              <a:gd name="connsiteX573" fmla="*/ 2448558 w 7467600"/>
              <a:gd name="connsiteY573" fmla="*/ 1373435 h 6858000"/>
              <a:gd name="connsiteX574" fmla="*/ 2312521 w 7467600"/>
              <a:gd name="connsiteY574" fmla="*/ 1806140 h 6858000"/>
              <a:gd name="connsiteX575" fmla="*/ 2127533 w 7467600"/>
              <a:gd name="connsiteY575" fmla="*/ 2348380 h 6858000"/>
              <a:gd name="connsiteX576" fmla="*/ 2358080 w 7467600"/>
              <a:gd name="connsiteY576" fmla="*/ 1866134 h 6858000"/>
              <a:gd name="connsiteX577" fmla="*/ 2407436 w 7467600"/>
              <a:gd name="connsiteY577" fmla="*/ 1651070 h 6858000"/>
              <a:gd name="connsiteX578" fmla="*/ 2448558 w 7467600"/>
              <a:gd name="connsiteY578" fmla="*/ 1373435 h 6858000"/>
              <a:gd name="connsiteX579" fmla="*/ 278707 w 7467600"/>
              <a:gd name="connsiteY579" fmla="*/ 1352270 h 6858000"/>
              <a:gd name="connsiteX580" fmla="*/ 321570 w 7467600"/>
              <a:gd name="connsiteY580" fmla="*/ 1861610 h 6858000"/>
              <a:gd name="connsiteX581" fmla="*/ 294281 w 7467600"/>
              <a:gd name="connsiteY581" fmla="*/ 1440658 h 6858000"/>
              <a:gd name="connsiteX582" fmla="*/ 278707 w 7467600"/>
              <a:gd name="connsiteY582" fmla="*/ 1352270 h 6858000"/>
              <a:gd name="connsiteX583" fmla="*/ 1423821 w 7467600"/>
              <a:gd name="connsiteY583" fmla="*/ 1351958 h 6858000"/>
              <a:gd name="connsiteX584" fmla="*/ 1638521 w 7467600"/>
              <a:gd name="connsiteY584" fmla="*/ 1908470 h 6858000"/>
              <a:gd name="connsiteX585" fmla="*/ 1754199 w 7467600"/>
              <a:gd name="connsiteY585" fmla="*/ 2149284 h 6858000"/>
              <a:gd name="connsiteX586" fmla="*/ 1908359 w 7467600"/>
              <a:gd name="connsiteY586" fmla="*/ 2364988 h 6858000"/>
              <a:gd name="connsiteX587" fmla="*/ 1647661 w 7467600"/>
              <a:gd name="connsiteY587" fmla="*/ 1825945 h 6858000"/>
              <a:gd name="connsiteX588" fmla="*/ 1423821 w 7467600"/>
              <a:gd name="connsiteY588" fmla="*/ 1351958 h 6858000"/>
              <a:gd name="connsiteX589" fmla="*/ 1431890 w 7467600"/>
              <a:gd name="connsiteY589" fmla="*/ 1306475 h 6858000"/>
              <a:gd name="connsiteX590" fmla="*/ 1507597 w 7467600"/>
              <a:gd name="connsiteY590" fmla="*/ 1446132 h 6858000"/>
              <a:gd name="connsiteX591" fmla="*/ 1674586 w 7467600"/>
              <a:gd name="connsiteY591" fmla="*/ 1813832 h 6858000"/>
              <a:gd name="connsiteX592" fmla="*/ 1815950 w 7467600"/>
              <a:gd name="connsiteY592" fmla="*/ 2128564 h 6858000"/>
              <a:gd name="connsiteX593" fmla="*/ 1984242 w 7467600"/>
              <a:gd name="connsiteY593" fmla="*/ 2430829 h 6858000"/>
              <a:gd name="connsiteX594" fmla="*/ 2014023 w 7467600"/>
              <a:gd name="connsiteY594" fmla="*/ 2450995 h 6858000"/>
              <a:gd name="connsiteX595" fmla="*/ 1747337 w 7467600"/>
              <a:gd name="connsiteY595" fmla="*/ 1855264 h 6858000"/>
              <a:gd name="connsiteX596" fmla="*/ 1533749 w 7467600"/>
              <a:gd name="connsiteY596" fmla="*/ 1478656 h 6858000"/>
              <a:gd name="connsiteX597" fmla="*/ 1431890 w 7467600"/>
              <a:gd name="connsiteY597" fmla="*/ 1306475 h 6858000"/>
              <a:gd name="connsiteX598" fmla="*/ 5052692 w 7467600"/>
              <a:gd name="connsiteY598" fmla="*/ 1292994 h 6858000"/>
              <a:gd name="connsiteX599" fmla="*/ 5200661 w 7467600"/>
              <a:gd name="connsiteY599" fmla="*/ 1635186 h 6858000"/>
              <a:gd name="connsiteX600" fmla="*/ 5297138 w 7467600"/>
              <a:gd name="connsiteY600" fmla="*/ 1906351 h 6858000"/>
              <a:gd name="connsiteX601" fmla="*/ 5052692 w 7467600"/>
              <a:gd name="connsiteY601" fmla="*/ 1292994 h 6858000"/>
              <a:gd name="connsiteX602" fmla="*/ 5009948 w 7467600"/>
              <a:gd name="connsiteY602" fmla="*/ 1273619 h 6858000"/>
              <a:gd name="connsiteX603" fmla="*/ 5121777 w 7467600"/>
              <a:gd name="connsiteY603" fmla="*/ 1654213 h 6858000"/>
              <a:gd name="connsiteX604" fmla="*/ 5293545 w 7467600"/>
              <a:gd name="connsiteY604" fmla="*/ 2072247 h 6858000"/>
              <a:gd name="connsiteX605" fmla="*/ 5294042 w 7467600"/>
              <a:gd name="connsiteY605" fmla="*/ 2065019 h 6858000"/>
              <a:gd name="connsiteX606" fmla="*/ 5171936 w 7467600"/>
              <a:gd name="connsiteY606" fmla="*/ 1647613 h 6858000"/>
              <a:gd name="connsiteX607" fmla="*/ 5009948 w 7467600"/>
              <a:gd name="connsiteY607" fmla="*/ 1273619 h 6858000"/>
              <a:gd name="connsiteX608" fmla="*/ 655236 w 7467600"/>
              <a:gd name="connsiteY608" fmla="*/ 1268632 h 6858000"/>
              <a:gd name="connsiteX609" fmla="*/ 839521 w 7467600"/>
              <a:gd name="connsiteY609" fmla="*/ 1685315 h 6858000"/>
              <a:gd name="connsiteX610" fmla="*/ 1109416 w 7467600"/>
              <a:gd name="connsiteY610" fmla="*/ 2061663 h 6858000"/>
              <a:gd name="connsiteX611" fmla="*/ 1298300 w 7467600"/>
              <a:gd name="connsiteY611" fmla="*/ 2247742 h 6858000"/>
              <a:gd name="connsiteX612" fmla="*/ 1125871 w 7467600"/>
              <a:gd name="connsiteY612" fmla="*/ 1989513 h 6858000"/>
              <a:gd name="connsiteX613" fmla="*/ 981574 w 7467600"/>
              <a:gd name="connsiteY613" fmla="*/ 1783157 h 6858000"/>
              <a:gd name="connsiteX614" fmla="*/ 922198 w 7467600"/>
              <a:gd name="connsiteY614" fmla="*/ 1677437 h 6858000"/>
              <a:gd name="connsiteX615" fmla="*/ 869293 w 7467600"/>
              <a:gd name="connsiteY615" fmla="*/ 1583214 h 6858000"/>
              <a:gd name="connsiteX616" fmla="*/ 751431 w 7467600"/>
              <a:gd name="connsiteY616" fmla="*/ 1405731 h 6858000"/>
              <a:gd name="connsiteX617" fmla="*/ 655236 w 7467600"/>
              <a:gd name="connsiteY617" fmla="*/ 1268632 h 6858000"/>
              <a:gd name="connsiteX618" fmla="*/ 6516292 w 7467600"/>
              <a:gd name="connsiteY618" fmla="*/ 1263064 h 6858000"/>
              <a:gd name="connsiteX619" fmla="*/ 5736320 w 7467600"/>
              <a:gd name="connsiteY619" fmla="*/ 1501803 h 6858000"/>
              <a:gd name="connsiteX620" fmla="*/ 6516292 w 7467600"/>
              <a:gd name="connsiteY620" fmla="*/ 1263064 h 6858000"/>
              <a:gd name="connsiteX621" fmla="*/ 291466 w 7467600"/>
              <a:gd name="connsiteY621" fmla="*/ 1250369 h 6858000"/>
              <a:gd name="connsiteX622" fmla="*/ 323180 w 7467600"/>
              <a:gd name="connsiteY622" fmla="*/ 1435283 h 6858000"/>
              <a:gd name="connsiteX623" fmla="*/ 349381 w 7467600"/>
              <a:gd name="connsiteY623" fmla="*/ 1875041 h 6858000"/>
              <a:gd name="connsiteX624" fmla="*/ 374363 w 7467600"/>
              <a:gd name="connsiteY624" fmla="*/ 1506494 h 6858000"/>
              <a:gd name="connsiteX625" fmla="*/ 302168 w 7467600"/>
              <a:gd name="connsiteY625" fmla="*/ 1274495 h 6858000"/>
              <a:gd name="connsiteX626" fmla="*/ 291466 w 7467600"/>
              <a:gd name="connsiteY626" fmla="*/ 1250369 h 6858000"/>
              <a:gd name="connsiteX627" fmla="*/ 678222 w 7467600"/>
              <a:gd name="connsiteY627" fmla="*/ 1248670 h 6858000"/>
              <a:gd name="connsiteX628" fmla="*/ 775536 w 7467600"/>
              <a:gd name="connsiteY628" fmla="*/ 1388015 h 6858000"/>
              <a:gd name="connsiteX629" fmla="*/ 894529 w 7467600"/>
              <a:gd name="connsiteY629" fmla="*/ 1567739 h 6858000"/>
              <a:gd name="connsiteX630" fmla="*/ 948000 w 7467600"/>
              <a:gd name="connsiteY630" fmla="*/ 1663088 h 6858000"/>
              <a:gd name="connsiteX631" fmla="*/ 1006812 w 7467600"/>
              <a:gd name="connsiteY631" fmla="*/ 1767683 h 6858000"/>
              <a:gd name="connsiteX632" fmla="*/ 1149133 w 7467600"/>
              <a:gd name="connsiteY632" fmla="*/ 1971513 h 6858000"/>
              <a:gd name="connsiteX633" fmla="*/ 1333952 w 7467600"/>
              <a:gd name="connsiteY633" fmla="*/ 2251620 h 6858000"/>
              <a:gd name="connsiteX634" fmla="*/ 1337329 w 7467600"/>
              <a:gd name="connsiteY634" fmla="*/ 2258350 h 6858000"/>
              <a:gd name="connsiteX635" fmla="*/ 1014726 w 7467600"/>
              <a:gd name="connsiteY635" fmla="*/ 1615556 h 6858000"/>
              <a:gd name="connsiteX636" fmla="*/ 678222 w 7467600"/>
              <a:gd name="connsiteY636" fmla="*/ 1248670 h 6858000"/>
              <a:gd name="connsiteX637" fmla="*/ 6691602 w 7467600"/>
              <a:gd name="connsiteY637" fmla="*/ 1140573 h 6858000"/>
              <a:gd name="connsiteX638" fmla="*/ 6571100 w 7467600"/>
              <a:gd name="connsiteY638" fmla="*/ 1183662 h 6858000"/>
              <a:gd name="connsiteX639" fmla="*/ 6241687 w 7467600"/>
              <a:gd name="connsiteY639" fmla="*/ 1257600 h 6858000"/>
              <a:gd name="connsiteX640" fmla="*/ 5693009 w 7467600"/>
              <a:gd name="connsiteY640" fmla="*/ 1478256 h 6858000"/>
              <a:gd name="connsiteX641" fmla="*/ 6548420 w 7467600"/>
              <a:gd name="connsiteY641" fmla="*/ 1214599 h 6858000"/>
              <a:gd name="connsiteX642" fmla="*/ 6605473 w 7467600"/>
              <a:gd name="connsiteY642" fmla="*/ 1184686 h 6858000"/>
              <a:gd name="connsiteX643" fmla="*/ 6691602 w 7467600"/>
              <a:gd name="connsiteY643" fmla="*/ 1140573 h 6858000"/>
              <a:gd name="connsiteX644" fmla="*/ 4002475 w 7467600"/>
              <a:gd name="connsiteY644" fmla="*/ 1037802 h 6858000"/>
              <a:gd name="connsiteX645" fmla="*/ 4000324 w 7467600"/>
              <a:gd name="connsiteY645" fmla="*/ 1039362 h 6858000"/>
              <a:gd name="connsiteX646" fmla="*/ 4002862 w 7467600"/>
              <a:gd name="connsiteY646" fmla="*/ 1042866 h 6858000"/>
              <a:gd name="connsiteX647" fmla="*/ 4002475 w 7467600"/>
              <a:gd name="connsiteY647" fmla="*/ 1037802 h 6858000"/>
              <a:gd name="connsiteX648" fmla="*/ 506322 w 7467600"/>
              <a:gd name="connsiteY648" fmla="*/ 1020997 h 6858000"/>
              <a:gd name="connsiteX649" fmla="*/ 533068 w 7467600"/>
              <a:gd name="connsiteY649" fmla="*/ 1029409 h 6858000"/>
              <a:gd name="connsiteX650" fmla="*/ 1232525 w 7467600"/>
              <a:gd name="connsiteY650" fmla="*/ 1804675 h 6858000"/>
              <a:gd name="connsiteX651" fmla="*/ 1388858 w 7467600"/>
              <a:gd name="connsiteY651" fmla="*/ 2368011 h 6858000"/>
              <a:gd name="connsiteX652" fmla="*/ 1384098 w 7467600"/>
              <a:gd name="connsiteY652" fmla="*/ 2378125 h 6858000"/>
              <a:gd name="connsiteX653" fmla="*/ 1425393 w 7467600"/>
              <a:gd name="connsiteY653" fmla="*/ 2589124 h 6858000"/>
              <a:gd name="connsiteX654" fmla="*/ 1424001 w 7467600"/>
              <a:gd name="connsiteY654" fmla="*/ 2597541 h 6858000"/>
              <a:gd name="connsiteX655" fmla="*/ 2152729 w 7467600"/>
              <a:gd name="connsiteY655" fmla="*/ 2864487 h 6858000"/>
              <a:gd name="connsiteX656" fmla="*/ 2020609 w 7467600"/>
              <a:gd name="connsiteY656" fmla="*/ 2539671 h 6858000"/>
              <a:gd name="connsiteX657" fmla="*/ 2018920 w 7467600"/>
              <a:gd name="connsiteY657" fmla="*/ 2536309 h 6858000"/>
              <a:gd name="connsiteX658" fmla="*/ 1342441 w 7467600"/>
              <a:gd name="connsiteY658" fmla="*/ 1173017 h 6858000"/>
              <a:gd name="connsiteX659" fmla="*/ 1367925 w 7467600"/>
              <a:gd name="connsiteY659" fmla="*/ 1135648 h 6858000"/>
              <a:gd name="connsiteX660" fmla="*/ 1771401 w 7467600"/>
              <a:gd name="connsiteY660" fmla="*/ 1806673 h 6858000"/>
              <a:gd name="connsiteX661" fmla="*/ 1972385 w 7467600"/>
              <a:gd name="connsiteY661" fmla="*/ 2198735 h 6858000"/>
              <a:gd name="connsiteX662" fmla="*/ 2040892 w 7467600"/>
              <a:gd name="connsiteY662" fmla="*/ 2405205 h 6858000"/>
              <a:gd name="connsiteX663" fmla="*/ 2131689 w 7467600"/>
              <a:gd name="connsiteY663" fmla="*/ 1936926 h 6858000"/>
              <a:gd name="connsiteX664" fmla="*/ 2454820 w 7467600"/>
              <a:gd name="connsiteY664" fmla="*/ 1248808 h 6858000"/>
              <a:gd name="connsiteX665" fmla="*/ 2492512 w 7467600"/>
              <a:gd name="connsiteY665" fmla="*/ 1302920 h 6858000"/>
              <a:gd name="connsiteX666" fmla="*/ 2081216 w 7467600"/>
              <a:gd name="connsiteY666" fmla="*/ 2527513 h 6858000"/>
              <a:gd name="connsiteX667" fmla="*/ 2081211 w 7467600"/>
              <a:gd name="connsiteY667" fmla="*/ 2528916 h 6858000"/>
              <a:gd name="connsiteX668" fmla="*/ 2199067 w 7467600"/>
              <a:gd name="connsiteY668" fmla="*/ 2884061 h 6858000"/>
              <a:gd name="connsiteX669" fmla="*/ 3192586 w 7467600"/>
              <a:gd name="connsiteY669" fmla="*/ 3411496 h 6858000"/>
              <a:gd name="connsiteX670" fmla="*/ 3182620 w 7467600"/>
              <a:gd name="connsiteY670" fmla="*/ 3483279 h 6858000"/>
              <a:gd name="connsiteX671" fmla="*/ 2435119 w 7467600"/>
              <a:gd name="connsiteY671" fmla="*/ 3080173 h 6858000"/>
              <a:gd name="connsiteX672" fmla="*/ 2410152 w 7467600"/>
              <a:gd name="connsiteY672" fmla="*/ 3063751 h 6858000"/>
              <a:gd name="connsiteX673" fmla="*/ 2408099 w 7467600"/>
              <a:gd name="connsiteY673" fmla="*/ 3064403 h 6858000"/>
              <a:gd name="connsiteX674" fmla="*/ 2407218 w 7467600"/>
              <a:gd name="connsiteY674" fmla="*/ 3070324 h 6858000"/>
              <a:gd name="connsiteX675" fmla="*/ 2380138 w 7467600"/>
              <a:gd name="connsiteY675" fmla="*/ 3099341 h 6858000"/>
              <a:gd name="connsiteX676" fmla="*/ 1765923 w 7467600"/>
              <a:gd name="connsiteY676" fmla="*/ 3581043 h 6858000"/>
              <a:gd name="connsiteX677" fmla="*/ 1702258 w 7467600"/>
              <a:gd name="connsiteY677" fmla="*/ 3612286 h 6858000"/>
              <a:gd name="connsiteX678" fmla="*/ 1538370 w 7467600"/>
              <a:gd name="connsiteY678" fmla="*/ 3811804 h 6858000"/>
              <a:gd name="connsiteX679" fmla="*/ 542867 w 7467600"/>
              <a:gd name="connsiteY679" fmla="*/ 4944092 h 6858000"/>
              <a:gd name="connsiteX680" fmla="*/ 515800 w 7467600"/>
              <a:gd name="connsiteY680" fmla="*/ 4862180 h 6858000"/>
              <a:gd name="connsiteX681" fmla="*/ 909145 w 7467600"/>
              <a:gd name="connsiteY681" fmla="*/ 4199225 h 6858000"/>
              <a:gd name="connsiteX682" fmla="*/ 1214067 w 7467600"/>
              <a:gd name="connsiteY682" fmla="*/ 3908561 h 6858000"/>
              <a:gd name="connsiteX683" fmla="*/ 640967 w 7467600"/>
              <a:gd name="connsiteY683" fmla="*/ 4105601 h 6858000"/>
              <a:gd name="connsiteX684" fmla="*/ 112563 w 7467600"/>
              <a:gd name="connsiteY684" fmla="*/ 4396952 h 6858000"/>
              <a:gd name="connsiteX685" fmla="*/ 0 w 7467600"/>
              <a:gd name="connsiteY685" fmla="*/ 4466006 h 6858000"/>
              <a:gd name="connsiteX686" fmla="*/ 0 w 7467600"/>
              <a:gd name="connsiteY686" fmla="*/ 4233763 h 6858000"/>
              <a:gd name="connsiteX687" fmla="*/ 36881 w 7467600"/>
              <a:gd name="connsiteY687" fmla="*/ 4200118 h 6858000"/>
              <a:gd name="connsiteX688" fmla="*/ 910534 w 7467600"/>
              <a:gd name="connsiteY688" fmla="*/ 3629753 h 6858000"/>
              <a:gd name="connsiteX689" fmla="*/ 1578717 w 7467600"/>
              <a:gd name="connsiteY689" fmla="*/ 3575982 h 6858000"/>
              <a:gd name="connsiteX690" fmla="*/ 2338780 w 7467600"/>
              <a:gd name="connsiteY690" fmla="*/ 3033725 h 6858000"/>
              <a:gd name="connsiteX691" fmla="*/ 1807991 w 7467600"/>
              <a:gd name="connsiteY691" fmla="*/ 2807184 h 6858000"/>
              <a:gd name="connsiteX692" fmla="*/ 1416358 w 7467600"/>
              <a:gd name="connsiteY692" fmla="*/ 3112571 h 6858000"/>
              <a:gd name="connsiteX693" fmla="*/ 939066 w 7467600"/>
              <a:gd name="connsiteY693" fmla="*/ 3378798 h 6858000"/>
              <a:gd name="connsiteX694" fmla="*/ 115099 w 7467600"/>
              <a:gd name="connsiteY694" fmla="*/ 3607650 h 6858000"/>
              <a:gd name="connsiteX695" fmla="*/ 97284 w 7467600"/>
              <a:gd name="connsiteY695" fmla="*/ 3520393 h 6858000"/>
              <a:gd name="connsiteX696" fmla="*/ 922050 w 7467600"/>
              <a:gd name="connsiteY696" fmla="*/ 3074867 h 6858000"/>
              <a:gd name="connsiteX697" fmla="*/ 1405265 w 7467600"/>
              <a:gd name="connsiteY697" fmla="*/ 3016319 h 6858000"/>
              <a:gd name="connsiteX698" fmla="*/ 1407512 w 7467600"/>
              <a:gd name="connsiteY698" fmla="*/ 3018001 h 6858000"/>
              <a:gd name="connsiteX699" fmla="*/ 1726266 w 7467600"/>
              <a:gd name="connsiteY699" fmla="*/ 2777274 h 6858000"/>
              <a:gd name="connsiteX700" fmla="*/ 625390 w 7467600"/>
              <a:gd name="connsiteY700" fmla="*/ 2514541 h 6858000"/>
              <a:gd name="connsiteX701" fmla="*/ 619799 w 7467600"/>
              <a:gd name="connsiteY701" fmla="*/ 2527180 h 6858000"/>
              <a:gd name="connsiteX702" fmla="*/ 310030 w 7467600"/>
              <a:gd name="connsiteY702" fmla="*/ 2771818 h 6858000"/>
              <a:gd name="connsiteX703" fmla="*/ 173877 w 7467600"/>
              <a:gd name="connsiteY703" fmla="*/ 2937056 h 6858000"/>
              <a:gd name="connsiteX704" fmla="*/ 77889 w 7467600"/>
              <a:gd name="connsiteY704" fmla="*/ 3138440 h 6858000"/>
              <a:gd name="connsiteX705" fmla="*/ 0 w 7467600"/>
              <a:gd name="connsiteY705" fmla="*/ 3271395 h 6858000"/>
              <a:gd name="connsiteX706" fmla="*/ 0 w 7467600"/>
              <a:gd name="connsiteY706" fmla="*/ 3153002 h 6858000"/>
              <a:gd name="connsiteX707" fmla="*/ 2386 w 7467600"/>
              <a:gd name="connsiteY707" fmla="*/ 3149203 h 6858000"/>
              <a:gd name="connsiteX708" fmla="*/ 89753 w 7467600"/>
              <a:gd name="connsiteY708" fmla="*/ 2987702 h 6858000"/>
              <a:gd name="connsiteX709" fmla="*/ 76869 w 7467600"/>
              <a:gd name="connsiteY709" fmla="*/ 3005404 h 6858000"/>
              <a:gd name="connsiteX710" fmla="*/ 32049 w 7467600"/>
              <a:gd name="connsiteY710" fmla="*/ 3065814 h 6858000"/>
              <a:gd name="connsiteX711" fmla="*/ 0 w 7467600"/>
              <a:gd name="connsiteY711" fmla="*/ 3108744 h 6858000"/>
              <a:gd name="connsiteX712" fmla="*/ 0 w 7467600"/>
              <a:gd name="connsiteY712" fmla="*/ 3058059 h 6858000"/>
              <a:gd name="connsiteX713" fmla="*/ 7610 w 7467600"/>
              <a:gd name="connsiteY713" fmla="*/ 3047889 h 6858000"/>
              <a:gd name="connsiteX714" fmla="*/ 52419 w 7467600"/>
              <a:gd name="connsiteY714" fmla="*/ 2987479 h 6858000"/>
              <a:gd name="connsiteX715" fmla="*/ 59142 w 7467600"/>
              <a:gd name="connsiteY715" fmla="*/ 2978488 h 6858000"/>
              <a:gd name="connsiteX716" fmla="*/ 0 w 7467600"/>
              <a:gd name="connsiteY716" fmla="*/ 3015334 h 6858000"/>
              <a:gd name="connsiteX717" fmla="*/ 0 w 7467600"/>
              <a:gd name="connsiteY717" fmla="*/ 2914286 h 6858000"/>
              <a:gd name="connsiteX718" fmla="*/ 36383 w 7467600"/>
              <a:gd name="connsiteY718" fmla="*/ 2901128 h 6858000"/>
              <a:gd name="connsiteX719" fmla="*/ 156329 w 7467600"/>
              <a:gd name="connsiteY719" fmla="*/ 2840533 h 6858000"/>
              <a:gd name="connsiteX720" fmla="*/ 358355 w 7467600"/>
              <a:gd name="connsiteY720" fmla="*/ 2620471 h 6858000"/>
              <a:gd name="connsiteX721" fmla="*/ 510577 w 7467600"/>
              <a:gd name="connsiteY721" fmla="*/ 2501244 h 6858000"/>
              <a:gd name="connsiteX722" fmla="*/ 211967 w 7467600"/>
              <a:gd name="connsiteY722" fmla="*/ 2479171 h 6858000"/>
              <a:gd name="connsiteX723" fmla="*/ 0 w 7467600"/>
              <a:gd name="connsiteY723" fmla="*/ 2476398 h 6858000"/>
              <a:gd name="connsiteX724" fmla="*/ 0 w 7467600"/>
              <a:gd name="connsiteY724" fmla="*/ 2389189 h 6858000"/>
              <a:gd name="connsiteX725" fmla="*/ 103062 w 7467600"/>
              <a:gd name="connsiteY725" fmla="*/ 2389518 h 6858000"/>
              <a:gd name="connsiteX726" fmla="*/ 510734 w 7467600"/>
              <a:gd name="connsiteY726" fmla="*/ 2416201 h 6858000"/>
              <a:gd name="connsiteX727" fmla="*/ 279257 w 7467600"/>
              <a:gd name="connsiteY727" fmla="*/ 2092102 h 6858000"/>
              <a:gd name="connsiteX728" fmla="*/ 65265 w 7467600"/>
              <a:gd name="connsiteY728" fmla="*/ 2006049 h 6858000"/>
              <a:gd name="connsiteX729" fmla="*/ 0 w 7467600"/>
              <a:gd name="connsiteY729" fmla="*/ 1982532 h 6858000"/>
              <a:gd name="connsiteX730" fmla="*/ 0 w 7467600"/>
              <a:gd name="connsiteY730" fmla="*/ 1912789 h 6858000"/>
              <a:gd name="connsiteX731" fmla="*/ 97460 w 7467600"/>
              <a:gd name="connsiteY731" fmla="*/ 1953725 h 6858000"/>
              <a:gd name="connsiteX732" fmla="*/ 221272 w 7467600"/>
              <a:gd name="connsiteY732" fmla="*/ 1980766 h 6858000"/>
              <a:gd name="connsiteX733" fmla="*/ 116765 w 7467600"/>
              <a:gd name="connsiteY733" fmla="*/ 1911033 h 6858000"/>
              <a:gd name="connsiteX734" fmla="*/ 16405 w 7467600"/>
              <a:gd name="connsiteY734" fmla="*/ 1803412 h 6858000"/>
              <a:gd name="connsiteX735" fmla="*/ 0 w 7467600"/>
              <a:gd name="connsiteY735" fmla="*/ 1784777 h 6858000"/>
              <a:gd name="connsiteX736" fmla="*/ 0 w 7467600"/>
              <a:gd name="connsiteY736" fmla="*/ 1740082 h 6858000"/>
              <a:gd name="connsiteX737" fmla="*/ 39394 w 7467600"/>
              <a:gd name="connsiteY737" fmla="*/ 1784856 h 6858000"/>
              <a:gd name="connsiteX738" fmla="*/ 135813 w 7467600"/>
              <a:gd name="connsiteY738" fmla="*/ 1888838 h 6858000"/>
              <a:gd name="connsiteX739" fmla="*/ 242575 w 7467600"/>
              <a:gd name="connsiteY739" fmla="*/ 1958841 h 6858000"/>
              <a:gd name="connsiteX740" fmla="*/ 82197 w 7467600"/>
              <a:gd name="connsiteY740" fmla="*/ 1754826 h 6858000"/>
              <a:gd name="connsiteX741" fmla="*/ 0 w 7467600"/>
              <a:gd name="connsiteY741" fmla="*/ 1679650 h 6858000"/>
              <a:gd name="connsiteX742" fmla="*/ 0 w 7467600"/>
              <a:gd name="connsiteY742" fmla="*/ 1602463 h 6858000"/>
              <a:gd name="connsiteX743" fmla="*/ 84689 w 7467600"/>
              <a:gd name="connsiteY743" fmla="*/ 1677442 h 6858000"/>
              <a:gd name="connsiteX744" fmla="*/ 298437 w 7467600"/>
              <a:gd name="connsiteY744" fmla="*/ 1968019 h 6858000"/>
              <a:gd name="connsiteX745" fmla="*/ 227269 w 7467600"/>
              <a:gd name="connsiteY745" fmla="*/ 1114064 h 6858000"/>
              <a:gd name="connsiteX746" fmla="*/ 248003 w 7467600"/>
              <a:gd name="connsiteY746" fmla="*/ 1089613 h 6858000"/>
              <a:gd name="connsiteX747" fmla="*/ 427020 w 7467600"/>
              <a:gd name="connsiteY747" fmla="*/ 1619803 h 6858000"/>
              <a:gd name="connsiteX748" fmla="*/ 340345 w 7467600"/>
              <a:gd name="connsiteY748" fmla="*/ 2027739 h 6858000"/>
              <a:gd name="connsiteX749" fmla="*/ 360865 w 7467600"/>
              <a:gd name="connsiteY749" fmla="*/ 2044827 h 6858000"/>
              <a:gd name="connsiteX750" fmla="*/ 560414 w 7467600"/>
              <a:gd name="connsiteY750" fmla="*/ 2421457 h 6858000"/>
              <a:gd name="connsiteX751" fmla="*/ 1359703 w 7467600"/>
              <a:gd name="connsiteY751" fmla="*/ 2578554 h 6858000"/>
              <a:gd name="connsiteX752" fmla="*/ 1359422 w 7467600"/>
              <a:gd name="connsiteY752" fmla="*/ 2577994 h 6858000"/>
              <a:gd name="connsiteX753" fmla="*/ 828701 w 7467600"/>
              <a:gd name="connsiteY753" fmla="*/ 1839520 h 6858000"/>
              <a:gd name="connsiteX754" fmla="*/ 494427 w 7467600"/>
              <a:gd name="connsiteY754" fmla="*/ 1092333 h 6858000"/>
              <a:gd name="connsiteX755" fmla="*/ 506322 w 7467600"/>
              <a:gd name="connsiteY755" fmla="*/ 1020997 h 6858000"/>
              <a:gd name="connsiteX756" fmla="*/ 4570198 w 7467600"/>
              <a:gd name="connsiteY756" fmla="*/ 978081 h 6858000"/>
              <a:gd name="connsiteX757" fmla="*/ 4523691 w 7467600"/>
              <a:gd name="connsiteY757" fmla="*/ 1127776 h 6858000"/>
              <a:gd name="connsiteX758" fmla="*/ 4509875 w 7467600"/>
              <a:gd name="connsiteY758" fmla="*/ 1167552 h 6858000"/>
              <a:gd name="connsiteX759" fmla="*/ 4478168 w 7467600"/>
              <a:gd name="connsiteY759" fmla="*/ 1260735 h 6858000"/>
              <a:gd name="connsiteX760" fmla="*/ 4409309 w 7467600"/>
              <a:gd name="connsiteY760" fmla="*/ 1666996 h 6858000"/>
              <a:gd name="connsiteX761" fmla="*/ 4370031 w 7467600"/>
              <a:gd name="connsiteY761" fmla="*/ 1955666 h 6858000"/>
              <a:gd name="connsiteX762" fmla="*/ 4570198 w 7467600"/>
              <a:gd name="connsiteY762" fmla="*/ 978081 h 6858000"/>
              <a:gd name="connsiteX763" fmla="*/ 4557898 w 7467600"/>
              <a:gd name="connsiteY763" fmla="*/ 900011 h 6858000"/>
              <a:gd name="connsiteX764" fmla="*/ 4344840 w 7467600"/>
              <a:gd name="connsiteY764" fmla="*/ 1922038 h 6858000"/>
              <a:gd name="connsiteX765" fmla="*/ 4378710 w 7467600"/>
              <a:gd name="connsiteY765" fmla="*/ 1665516 h 6858000"/>
              <a:gd name="connsiteX766" fmla="*/ 4448798 w 7467600"/>
              <a:gd name="connsiteY766" fmla="*/ 1253024 h 6858000"/>
              <a:gd name="connsiteX767" fmla="*/ 4480315 w 7467600"/>
              <a:gd name="connsiteY767" fmla="*/ 1158454 h 6858000"/>
              <a:gd name="connsiteX768" fmla="*/ 4494133 w 7467600"/>
              <a:gd name="connsiteY768" fmla="*/ 1118676 h 6858000"/>
              <a:gd name="connsiteX769" fmla="*/ 4557898 w 7467600"/>
              <a:gd name="connsiteY769" fmla="*/ 900011 h 6858000"/>
              <a:gd name="connsiteX770" fmla="*/ 5870151 w 7467600"/>
              <a:gd name="connsiteY770" fmla="*/ 898890 h 6858000"/>
              <a:gd name="connsiteX771" fmla="*/ 5861335 w 7467600"/>
              <a:gd name="connsiteY771" fmla="*/ 899177 h 6858000"/>
              <a:gd name="connsiteX772" fmla="*/ 5843702 w 7467600"/>
              <a:gd name="connsiteY772" fmla="*/ 899748 h 6858000"/>
              <a:gd name="connsiteX773" fmla="*/ 5651107 w 7467600"/>
              <a:gd name="connsiteY773" fmla="*/ 920306 h 6858000"/>
              <a:gd name="connsiteX774" fmla="*/ 5459407 w 7467600"/>
              <a:gd name="connsiteY774" fmla="*/ 940975 h 6858000"/>
              <a:gd name="connsiteX775" fmla="*/ 5374846 w 7467600"/>
              <a:gd name="connsiteY775" fmla="*/ 941988 h 6858000"/>
              <a:gd name="connsiteX776" fmla="*/ 5256105 w 7467600"/>
              <a:gd name="connsiteY776" fmla="*/ 945632 h 6858000"/>
              <a:gd name="connsiteX777" fmla="*/ 5107071 w 7467600"/>
              <a:gd name="connsiteY777" fmla="*/ 969720 h 6858000"/>
              <a:gd name="connsiteX778" fmla="*/ 4998681 w 7467600"/>
              <a:gd name="connsiteY778" fmla="*/ 988771 h 6858000"/>
              <a:gd name="connsiteX779" fmla="*/ 5870151 w 7467600"/>
              <a:gd name="connsiteY779" fmla="*/ 898890 h 6858000"/>
              <a:gd name="connsiteX780" fmla="*/ 5504425 w 7467600"/>
              <a:gd name="connsiteY780" fmla="*/ 848067 h 6858000"/>
              <a:gd name="connsiteX781" fmla="*/ 4968849 w 7467600"/>
              <a:gd name="connsiteY781" fmla="*/ 962318 h 6858000"/>
              <a:gd name="connsiteX782" fmla="*/ 5104039 w 7467600"/>
              <a:gd name="connsiteY782" fmla="*/ 940634 h 6858000"/>
              <a:gd name="connsiteX783" fmla="*/ 5256311 w 7467600"/>
              <a:gd name="connsiteY783" fmla="*/ 916490 h 6858000"/>
              <a:gd name="connsiteX784" fmla="*/ 5377381 w 7467600"/>
              <a:gd name="connsiteY784" fmla="*/ 912671 h 6858000"/>
              <a:gd name="connsiteX785" fmla="*/ 5460148 w 7467600"/>
              <a:gd name="connsiteY785" fmla="*/ 911442 h 6858000"/>
              <a:gd name="connsiteX786" fmla="*/ 5648971 w 7467600"/>
              <a:gd name="connsiteY786" fmla="*/ 891331 h 6858000"/>
              <a:gd name="connsiteX787" fmla="*/ 5844807 w 7467600"/>
              <a:gd name="connsiteY787" fmla="*/ 870718 h 6858000"/>
              <a:gd name="connsiteX788" fmla="*/ 5862975 w 7467600"/>
              <a:gd name="connsiteY788" fmla="*/ 869756 h 6858000"/>
              <a:gd name="connsiteX789" fmla="*/ 5920887 w 7467600"/>
              <a:gd name="connsiteY789" fmla="*/ 865929 h 6858000"/>
              <a:gd name="connsiteX790" fmla="*/ 5504425 w 7467600"/>
              <a:gd name="connsiteY790" fmla="*/ 848067 h 6858000"/>
              <a:gd name="connsiteX791" fmla="*/ 3607114 w 7467600"/>
              <a:gd name="connsiteY791" fmla="*/ 467441 h 6858000"/>
              <a:gd name="connsiteX792" fmla="*/ 3296242 w 7467600"/>
              <a:gd name="connsiteY792" fmla="*/ 807991 h 6858000"/>
              <a:gd name="connsiteX793" fmla="*/ 3174674 w 7467600"/>
              <a:gd name="connsiteY793" fmla="*/ 919759 h 6858000"/>
              <a:gd name="connsiteX794" fmla="*/ 3042978 w 7467600"/>
              <a:gd name="connsiteY794" fmla="*/ 1054894 h 6858000"/>
              <a:gd name="connsiteX795" fmla="*/ 2968914 w 7467600"/>
              <a:gd name="connsiteY795" fmla="*/ 1133756 h 6858000"/>
              <a:gd name="connsiteX796" fmla="*/ 3103823 w 7467600"/>
              <a:gd name="connsiteY796" fmla="*/ 1026814 h 6858000"/>
              <a:gd name="connsiteX797" fmla="*/ 3607114 w 7467600"/>
              <a:gd name="connsiteY797" fmla="*/ 467441 h 6858000"/>
              <a:gd name="connsiteX798" fmla="*/ 3744487 w 7467600"/>
              <a:gd name="connsiteY798" fmla="*/ 383136 h 6858000"/>
              <a:gd name="connsiteX799" fmla="*/ 3970213 w 7467600"/>
              <a:gd name="connsiteY799" fmla="*/ 995559 h 6858000"/>
              <a:gd name="connsiteX800" fmla="*/ 3744487 w 7467600"/>
              <a:gd name="connsiteY800" fmla="*/ 383136 h 6858000"/>
              <a:gd name="connsiteX801" fmla="*/ 3624562 w 7467600"/>
              <a:gd name="connsiteY801" fmla="*/ 367041 h 6858000"/>
              <a:gd name="connsiteX802" fmla="*/ 3489712 w 7467600"/>
              <a:gd name="connsiteY802" fmla="*/ 485386 h 6858000"/>
              <a:gd name="connsiteX803" fmla="*/ 3182994 w 7467600"/>
              <a:gd name="connsiteY803" fmla="*/ 828265 h 6858000"/>
              <a:gd name="connsiteX804" fmla="*/ 2892114 w 7467600"/>
              <a:gd name="connsiteY804" fmla="*/ 1172635 h 6858000"/>
              <a:gd name="connsiteX805" fmla="*/ 3021459 w 7467600"/>
              <a:gd name="connsiteY805" fmla="*/ 1035385 h 6858000"/>
              <a:gd name="connsiteX806" fmla="*/ 3153873 w 7467600"/>
              <a:gd name="connsiteY806" fmla="*/ 898971 h 6858000"/>
              <a:gd name="connsiteX807" fmla="*/ 3276511 w 7467600"/>
              <a:gd name="connsiteY807" fmla="*/ 786423 h 6858000"/>
              <a:gd name="connsiteX808" fmla="*/ 3584154 w 7467600"/>
              <a:gd name="connsiteY808" fmla="*/ 448218 h 6858000"/>
              <a:gd name="connsiteX809" fmla="*/ 3624562 w 7467600"/>
              <a:gd name="connsiteY809" fmla="*/ 367041 h 6858000"/>
              <a:gd name="connsiteX810" fmla="*/ 3766672 w 7467600"/>
              <a:gd name="connsiteY810" fmla="*/ 359429 h 6858000"/>
              <a:gd name="connsiteX811" fmla="*/ 3996338 w 7467600"/>
              <a:gd name="connsiteY811" fmla="*/ 968237 h 6858000"/>
              <a:gd name="connsiteX812" fmla="*/ 3766672 w 7467600"/>
              <a:gd name="connsiteY812" fmla="*/ 359429 h 6858000"/>
              <a:gd name="connsiteX813" fmla="*/ 5805386 w 7467600"/>
              <a:gd name="connsiteY813" fmla="*/ 239240 h 6858000"/>
              <a:gd name="connsiteX814" fmla="*/ 5736947 w 7467600"/>
              <a:gd name="connsiteY814" fmla="*/ 261367 h 6858000"/>
              <a:gd name="connsiteX815" fmla="*/ 5427012 w 7467600"/>
              <a:gd name="connsiteY815" fmla="*/ 311272 h 6858000"/>
              <a:gd name="connsiteX816" fmla="*/ 5147818 w 7467600"/>
              <a:gd name="connsiteY816" fmla="*/ 322112 h 6858000"/>
              <a:gd name="connsiteX817" fmla="*/ 5060854 w 7467600"/>
              <a:gd name="connsiteY817" fmla="*/ 311882 h 6858000"/>
              <a:gd name="connsiteX818" fmla="*/ 4945989 w 7467600"/>
              <a:gd name="connsiteY818" fmla="*/ 300516 h 6858000"/>
              <a:gd name="connsiteX819" fmla="*/ 5410479 w 7467600"/>
              <a:gd name="connsiteY819" fmla="*/ 348434 h 6858000"/>
              <a:gd name="connsiteX820" fmla="*/ 5805386 w 7467600"/>
              <a:gd name="connsiteY820" fmla="*/ 239240 h 6858000"/>
              <a:gd name="connsiteX821" fmla="*/ 5905192 w 7467600"/>
              <a:gd name="connsiteY821" fmla="*/ 163079 h 6858000"/>
              <a:gd name="connsiteX822" fmla="*/ 5865655 w 7467600"/>
              <a:gd name="connsiteY822" fmla="*/ 171901 h 6858000"/>
              <a:gd name="connsiteX823" fmla="*/ 5259740 w 7467600"/>
              <a:gd name="connsiteY823" fmla="*/ 257013 h 6858000"/>
              <a:gd name="connsiteX824" fmla="*/ 5208466 w 7467600"/>
              <a:gd name="connsiteY824" fmla="*/ 257550 h 6858000"/>
              <a:gd name="connsiteX825" fmla="*/ 4980204 w 7467600"/>
              <a:gd name="connsiteY825" fmla="*/ 271903 h 6858000"/>
              <a:gd name="connsiteX826" fmla="*/ 5068068 w 7467600"/>
              <a:gd name="connsiteY826" fmla="*/ 282244 h 6858000"/>
              <a:gd name="connsiteX827" fmla="*/ 5153231 w 7467600"/>
              <a:gd name="connsiteY827" fmla="*/ 292240 h 6858000"/>
              <a:gd name="connsiteX828" fmla="*/ 5426491 w 7467600"/>
              <a:gd name="connsiteY828" fmla="*/ 281128 h 6858000"/>
              <a:gd name="connsiteX829" fmla="*/ 5731212 w 7467600"/>
              <a:gd name="connsiteY829" fmla="*/ 231951 h 6858000"/>
              <a:gd name="connsiteX830" fmla="*/ 5905192 w 7467600"/>
              <a:gd name="connsiteY830" fmla="*/ 163079 h 6858000"/>
              <a:gd name="connsiteX831" fmla="*/ 5944437 w 7467600"/>
              <a:gd name="connsiteY831" fmla="*/ 113829 h 6858000"/>
              <a:gd name="connsiteX832" fmla="*/ 5825032 w 7467600"/>
              <a:gd name="connsiteY832" fmla="*/ 146405 h 6858000"/>
              <a:gd name="connsiteX833" fmla="*/ 4955599 w 7467600"/>
              <a:gd name="connsiteY833" fmla="*/ 247008 h 6858000"/>
              <a:gd name="connsiteX834" fmla="*/ 5210104 w 7467600"/>
              <a:gd name="connsiteY834" fmla="*/ 228123 h 6858000"/>
              <a:gd name="connsiteX835" fmla="*/ 5261015 w 7467600"/>
              <a:gd name="connsiteY835" fmla="*/ 227087 h 6858000"/>
              <a:gd name="connsiteX836" fmla="*/ 5861181 w 7467600"/>
              <a:gd name="connsiteY836" fmla="*/ 143093 h 6858000"/>
              <a:gd name="connsiteX837" fmla="*/ 5961252 w 7467600"/>
              <a:gd name="connsiteY837" fmla="*/ 114820 h 6858000"/>
              <a:gd name="connsiteX838" fmla="*/ 5944437 w 7467600"/>
              <a:gd name="connsiteY838" fmla="*/ 113829 h 6858000"/>
              <a:gd name="connsiteX839" fmla="*/ 3882765 w 7467600"/>
              <a:gd name="connsiteY839" fmla="*/ 0 h 6858000"/>
              <a:gd name="connsiteX840" fmla="*/ 3995099 w 7467600"/>
              <a:gd name="connsiteY840" fmla="*/ 0 h 6858000"/>
              <a:gd name="connsiteX841" fmla="*/ 4163818 w 7467600"/>
              <a:gd name="connsiteY841" fmla="*/ 234104 h 6858000"/>
              <a:gd name="connsiteX842" fmla="*/ 4172099 w 7467600"/>
              <a:gd name="connsiteY842" fmla="*/ 234207 h 6858000"/>
              <a:gd name="connsiteX843" fmla="*/ 4784282 w 7467600"/>
              <a:gd name="connsiteY843" fmla="*/ 276561 h 6858000"/>
              <a:gd name="connsiteX844" fmla="*/ 4801687 w 7467600"/>
              <a:gd name="connsiteY844" fmla="*/ 267764 h 6858000"/>
              <a:gd name="connsiteX845" fmla="*/ 6082788 w 7467600"/>
              <a:gd name="connsiteY845" fmla="*/ 64119 h 6858000"/>
              <a:gd name="connsiteX846" fmla="*/ 6099442 w 7467600"/>
              <a:gd name="connsiteY846" fmla="*/ 82568 h 6858000"/>
              <a:gd name="connsiteX847" fmla="*/ 4804137 w 7467600"/>
              <a:gd name="connsiteY847" fmla="*/ 320931 h 6858000"/>
              <a:gd name="connsiteX848" fmla="*/ 4227047 w 7467600"/>
              <a:gd name="connsiteY848" fmla="*/ 313415 h 6858000"/>
              <a:gd name="connsiteX849" fmla="*/ 4346041 w 7467600"/>
              <a:gd name="connsiteY849" fmla="*/ 456086 h 6858000"/>
              <a:gd name="connsiteX850" fmla="*/ 4870967 w 7467600"/>
              <a:gd name="connsiteY850" fmla="*/ 963061 h 6858000"/>
              <a:gd name="connsiteX851" fmla="*/ 4889647 w 7467600"/>
              <a:gd name="connsiteY851" fmla="*/ 957147 h 6858000"/>
              <a:gd name="connsiteX852" fmla="*/ 5422504 w 7467600"/>
              <a:gd name="connsiteY852" fmla="*/ 805191 h 6858000"/>
              <a:gd name="connsiteX853" fmla="*/ 6087656 w 7467600"/>
              <a:gd name="connsiteY853" fmla="*/ 826703 h 6858000"/>
              <a:gd name="connsiteX854" fmla="*/ 6058717 w 7467600"/>
              <a:gd name="connsiteY854" fmla="*/ 865992 h 6858000"/>
              <a:gd name="connsiteX855" fmla="*/ 4974153 w 7467600"/>
              <a:gd name="connsiteY855" fmla="*/ 1045456 h 6858000"/>
              <a:gd name="connsiteX856" fmla="*/ 5627835 w 7467600"/>
              <a:gd name="connsiteY856" fmla="*/ 1472077 h 6858000"/>
              <a:gd name="connsiteX857" fmla="*/ 5629817 w 7467600"/>
              <a:gd name="connsiteY857" fmla="*/ 1471412 h 6858000"/>
              <a:gd name="connsiteX858" fmla="*/ 5634124 w 7467600"/>
              <a:gd name="connsiteY858" fmla="*/ 1470572 h 6858000"/>
              <a:gd name="connsiteX859" fmla="*/ 5755832 w 7467600"/>
              <a:gd name="connsiteY859" fmla="*/ 1383886 h 6858000"/>
              <a:gd name="connsiteX860" fmla="*/ 6014186 w 7467600"/>
              <a:gd name="connsiteY860" fmla="*/ 1279799 h 6858000"/>
              <a:gd name="connsiteX861" fmla="*/ 6901619 w 7467600"/>
              <a:gd name="connsiteY861" fmla="*/ 1047874 h 6858000"/>
              <a:gd name="connsiteX862" fmla="*/ 6931566 w 7467600"/>
              <a:gd name="connsiteY862" fmla="*/ 1062034 h 6858000"/>
              <a:gd name="connsiteX863" fmla="*/ 5790982 w 7467600"/>
              <a:gd name="connsiteY863" fmla="*/ 1561380 h 6858000"/>
              <a:gd name="connsiteX864" fmla="*/ 6188971 w 7467600"/>
              <a:gd name="connsiteY864" fmla="*/ 1755168 h 6858000"/>
              <a:gd name="connsiteX865" fmla="*/ 6202446 w 7467600"/>
              <a:gd name="connsiteY865" fmla="*/ 1752268 h 6858000"/>
              <a:gd name="connsiteX866" fmla="*/ 7179560 w 7467600"/>
              <a:gd name="connsiteY866" fmla="*/ 1467551 h 6858000"/>
              <a:gd name="connsiteX867" fmla="*/ 7158730 w 7467600"/>
              <a:gd name="connsiteY867" fmla="*/ 1507835 h 6858000"/>
              <a:gd name="connsiteX868" fmla="*/ 6326959 w 7467600"/>
              <a:gd name="connsiteY868" fmla="*/ 1817686 h 6858000"/>
              <a:gd name="connsiteX869" fmla="*/ 6537433 w 7467600"/>
              <a:gd name="connsiteY869" fmla="*/ 1907790 h 6858000"/>
              <a:gd name="connsiteX870" fmla="*/ 6550221 w 7467600"/>
              <a:gd name="connsiteY870" fmla="*/ 1910729 h 6858000"/>
              <a:gd name="connsiteX871" fmla="*/ 6964438 w 7467600"/>
              <a:gd name="connsiteY871" fmla="*/ 2209505 h 6858000"/>
              <a:gd name="connsiteX872" fmla="*/ 7367862 w 7467600"/>
              <a:gd name="connsiteY872" fmla="*/ 2806833 h 6858000"/>
              <a:gd name="connsiteX873" fmla="*/ 7364329 w 7467600"/>
              <a:gd name="connsiteY873" fmla="*/ 2826907 h 6858000"/>
              <a:gd name="connsiteX874" fmla="*/ 7290545 w 7467600"/>
              <a:gd name="connsiteY874" fmla="*/ 2850663 h 6858000"/>
              <a:gd name="connsiteX875" fmla="*/ 6472036 w 7467600"/>
              <a:gd name="connsiteY875" fmla="*/ 1959003 h 6858000"/>
              <a:gd name="connsiteX876" fmla="*/ 5792897 w 7467600"/>
              <a:gd name="connsiteY876" fmla="*/ 1647747 h 6858000"/>
              <a:gd name="connsiteX877" fmla="*/ 5842751 w 7467600"/>
              <a:gd name="connsiteY877" fmla="*/ 1816112 h 6858000"/>
              <a:gd name="connsiteX878" fmla="*/ 5847424 w 7467600"/>
              <a:gd name="connsiteY878" fmla="*/ 1815776 h 6858000"/>
              <a:gd name="connsiteX879" fmla="*/ 6399821 w 7467600"/>
              <a:gd name="connsiteY879" fmla="*/ 2344799 h 6858000"/>
              <a:gd name="connsiteX880" fmla="*/ 6323232 w 7467600"/>
              <a:gd name="connsiteY880" fmla="*/ 2389634 h 6858000"/>
              <a:gd name="connsiteX881" fmla="*/ 5942958 w 7467600"/>
              <a:gd name="connsiteY881" fmla="*/ 2077708 h 6858000"/>
              <a:gd name="connsiteX882" fmla="*/ 5921559 w 7467600"/>
              <a:gd name="connsiteY882" fmla="*/ 2378596 h 6858000"/>
              <a:gd name="connsiteX883" fmla="*/ 5817651 w 7467600"/>
              <a:gd name="connsiteY883" fmla="*/ 3023919 h 6858000"/>
              <a:gd name="connsiteX884" fmla="*/ 5729634 w 7467600"/>
              <a:gd name="connsiteY884" fmla="*/ 3051849 h 6858000"/>
              <a:gd name="connsiteX885" fmla="*/ 5611018 w 7467600"/>
              <a:gd name="connsiteY885" fmla="*/ 2316769 h 6858000"/>
              <a:gd name="connsiteX886" fmla="*/ 5687608 w 7467600"/>
              <a:gd name="connsiteY886" fmla="*/ 2039972 h 6858000"/>
              <a:gd name="connsiteX887" fmla="*/ 5657554 w 7467600"/>
              <a:gd name="connsiteY887" fmla="*/ 1576445 h 6858000"/>
              <a:gd name="connsiteX888" fmla="*/ 5150475 w 7467600"/>
              <a:gd name="connsiteY888" fmla="*/ 1274012 h 6858000"/>
              <a:gd name="connsiteX889" fmla="*/ 5349142 w 7467600"/>
              <a:gd name="connsiteY889" fmla="*/ 2204405 h 6858000"/>
              <a:gd name="connsiteX890" fmla="*/ 5262214 w 7467600"/>
              <a:gd name="connsiteY890" fmla="*/ 2233836 h 6858000"/>
              <a:gd name="connsiteX891" fmla="*/ 4981539 w 7467600"/>
              <a:gd name="connsiteY891" fmla="*/ 1542201 h 6858000"/>
              <a:gd name="connsiteX892" fmla="*/ 4958461 w 7467600"/>
              <a:gd name="connsiteY892" fmla="*/ 1136957 h 6858000"/>
              <a:gd name="connsiteX893" fmla="*/ 4655015 w 7467600"/>
              <a:gd name="connsiteY893" fmla="*/ 891426 h 6858000"/>
              <a:gd name="connsiteX894" fmla="*/ 4348002 w 7467600"/>
              <a:gd name="connsiteY894" fmla="*/ 2205895 h 6858000"/>
              <a:gd name="connsiteX895" fmla="*/ 4262250 w 7467600"/>
              <a:gd name="connsiteY895" fmla="*/ 2219972 h 6858000"/>
              <a:gd name="connsiteX896" fmla="*/ 4550611 w 7467600"/>
              <a:gd name="connsiteY896" fmla="*/ 817540 h 6858000"/>
              <a:gd name="connsiteX897" fmla="*/ 4564418 w 7467600"/>
              <a:gd name="connsiteY897" fmla="*/ 808293 h 6858000"/>
              <a:gd name="connsiteX898" fmla="*/ 4266388 w 7467600"/>
              <a:gd name="connsiteY898" fmla="*/ 500083 h 6858000"/>
              <a:gd name="connsiteX899" fmla="*/ 4032842 w 7467600"/>
              <a:gd name="connsiteY899" fmla="*/ 211809 h 6858000"/>
              <a:gd name="connsiteX900" fmla="*/ 3882765 w 7467600"/>
              <a:gd name="connsiteY900" fmla="*/ 0 h 6858000"/>
              <a:gd name="connsiteX901" fmla="*/ 3721337 w 7467600"/>
              <a:gd name="connsiteY901" fmla="*/ 0 h 6858000"/>
              <a:gd name="connsiteX902" fmla="*/ 3797544 w 7467600"/>
              <a:gd name="connsiteY902" fmla="*/ 0 h 6858000"/>
              <a:gd name="connsiteX903" fmla="*/ 3775734 w 7467600"/>
              <a:gd name="connsiteY903" fmla="*/ 95131 h 6858000"/>
              <a:gd name="connsiteX904" fmla="*/ 3724807 w 7467600"/>
              <a:gd name="connsiteY904" fmla="*/ 272257 h 6858000"/>
              <a:gd name="connsiteX905" fmla="*/ 3726844 w 7467600"/>
              <a:gd name="connsiteY905" fmla="*/ 282988 h 6858000"/>
              <a:gd name="connsiteX906" fmla="*/ 3742664 w 7467600"/>
              <a:gd name="connsiteY906" fmla="*/ 279918 h 6858000"/>
              <a:gd name="connsiteX907" fmla="*/ 4103910 w 7467600"/>
              <a:gd name="connsiteY907" fmla="*/ 1161917 h 6858000"/>
              <a:gd name="connsiteX908" fmla="*/ 4020269 w 7467600"/>
              <a:gd name="connsiteY908" fmla="*/ 1200406 h 6858000"/>
              <a:gd name="connsiteX909" fmla="*/ 3674882 w 7467600"/>
              <a:gd name="connsiteY909" fmla="*/ 488524 h 6858000"/>
              <a:gd name="connsiteX910" fmla="*/ 3132682 w 7467600"/>
              <a:gd name="connsiteY910" fmla="*/ 1072284 h 6858000"/>
              <a:gd name="connsiteX911" fmla="*/ 2716346 w 7467600"/>
              <a:gd name="connsiteY911" fmla="*/ 1276376 h 6858000"/>
              <a:gd name="connsiteX912" fmla="*/ 2716772 w 7467600"/>
              <a:gd name="connsiteY912" fmla="*/ 1255462 h 6858000"/>
              <a:gd name="connsiteX913" fmla="*/ 3471096 w 7467600"/>
              <a:gd name="connsiteY913" fmla="*/ 437072 h 6858000"/>
              <a:gd name="connsiteX914" fmla="*/ 3639057 w 7467600"/>
              <a:gd name="connsiteY914" fmla="*/ 286334 h 6858000"/>
              <a:gd name="connsiteX915" fmla="*/ 3640309 w 7467600"/>
              <a:gd name="connsiteY915" fmla="*/ 284664 h 6858000"/>
              <a:gd name="connsiteX916" fmla="*/ 3646022 w 7467600"/>
              <a:gd name="connsiteY916" fmla="*/ 276711 h 6858000"/>
              <a:gd name="connsiteX917" fmla="*/ 3707943 w 7467600"/>
              <a:gd name="connsiteY917" fmla="*/ 65958 h 6858000"/>
              <a:gd name="connsiteX918" fmla="*/ 3721337 w 7467600"/>
              <a:gd name="connsiteY918" fmla="*/ 0 h 6858000"/>
              <a:gd name="connsiteX919" fmla="*/ 2867960 w 7467600"/>
              <a:gd name="connsiteY919" fmla="*/ 0 h 6858000"/>
              <a:gd name="connsiteX920" fmla="*/ 2926351 w 7467600"/>
              <a:gd name="connsiteY920" fmla="*/ 0 h 6858000"/>
              <a:gd name="connsiteX921" fmla="*/ 2902823 w 7467600"/>
              <a:gd name="connsiteY921" fmla="*/ 262929 h 6858000"/>
              <a:gd name="connsiteX922" fmla="*/ 2940663 w 7467600"/>
              <a:gd name="connsiteY922" fmla="*/ 140884 h 6858000"/>
              <a:gd name="connsiteX923" fmla="*/ 2947039 w 7467600"/>
              <a:gd name="connsiteY923" fmla="*/ 122524 h 6858000"/>
              <a:gd name="connsiteX924" fmla="*/ 2984316 w 7467600"/>
              <a:gd name="connsiteY924" fmla="*/ 0 h 6858000"/>
              <a:gd name="connsiteX925" fmla="*/ 3016114 w 7467600"/>
              <a:gd name="connsiteY925" fmla="*/ 0 h 6858000"/>
              <a:gd name="connsiteX926" fmla="*/ 2979949 w 7467600"/>
              <a:gd name="connsiteY926" fmla="*/ 119274 h 6858000"/>
              <a:gd name="connsiteX927" fmla="*/ 3023879 w 7467600"/>
              <a:gd name="connsiteY927" fmla="*/ 0 h 6858000"/>
              <a:gd name="connsiteX928" fmla="*/ 3105400 w 7467600"/>
              <a:gd name="connsiteY928" fmla="*/ 0 h 6858000"/>
              <a:gd name="connsiteX929" fmla="*/ 3094669 w 7467600"/>
              <a:gd name="connsiteY929" fmla="*/ 30308 h 6858000"/>
              <a:gd name="connsiteX930" fmla="*/ 2901945 w 7467600"/>
              <a:gd name="connsiteY930" fmla="*/ 466538 h 6858000"/>
              <a:gd name="connsiteX931" fmla="*/ 2815209 w 7467600"/>
              <a:gd name="connsiteY931" fmla="*/ 497361 h 6858000"/>
              <a:gd name="connsiteX932" fmla="*/ 2844845 w 7467600"/>
              <a:gd name="connsiteY932" fmla="*/ 127638 h 6858000"/>
              <a:gd name="connsiteX933" fmla="*/ 2867960 w 7467600"/>
              <a:gd name="connsiteY933" fmla="*/ 0 h 6858000"/>
              <a:gd name="connsiteX934" fmla="*/ 1057230 w 7467600"/>
              <a:gd name="connsiteY934" fmla="*/ 0 h 6858000"/>
              <a:gd name="connsiteX935" fmla="*/ 1111003 w 7467600"/>
              <a:gd name="connsiteY935" fmla="*/ 0 h 6858000"/>
              <a:gd name="connsiteX936" fmla="*/ 1125553 w 7467600"/>
              <a:gd name="connsiteY936" fmla="*/ 52588 h 6858000"/>
              <a:gd name="connsiteX937" fmla="*/ 1304276 w 7467600"/>
              <a:gd name="connsiteY937" fmla="*/ 476275 h 6858000"/>
              <a:gd name="connsiteX938" fmla="*/ 1492066 w 7467600"/>
              <a:gd name="connsiteY938" fmla="*/ 886333 h 6858000"/>
              <a:gd name="connsiteX939" fmla="*/ 1423698 w 7467600"/>
              <a:gd name="connsiteY939" fmla="*/ 710817 h 6858000"/>
              <a:gd name="connsiteX940" fmla="*/ 1357609 w 7467600"/>
              <a:gd name="connsiteY940" fmla="*/ 532892 h 6858000"/>
              <a:gd name="connsiteX941" fmla="*/ 1309550 w 7467600"/>
              <a:gd name="connsiteY941" fmla="*/ 374031 h 6858000"/>
              <a:gd name="connsiteX942" fmla="*/ 1193673 w 7467600"/>
              <a:gd name="connsiteY942" fmla="*/ 49533 h 6858000"/>
              <a:gd name="connsiteX943" fmla="*/ 1164391 w 7467600"/>
              <a:gd name="connsiteY943" fmla="*/ 0 h 6858000"/>
              <a:gd name="connsiteX944" fmla="*/ 1200666 w 7467600"/>
              <a:gd name="connsiteY944" fmla="*/ 0 h 6858000"/>
              <a:gd name="connsiteX945" fmla="*/ 1223408 w 7467600"/>
              <a:gd name="connsiteY945" fmla="*/ 38996 h 6858000"/>
              <a:gd name="connsiteX946" fmla="*/ 1339635 w 7467600"/>
              <a:gd name="connsiteY946" fmla="*/ 365517 h 6858000"/>
              <a:gd name="connsiteX947" fmla="*/ 1387469 w 7467600"/>
              <a:gd name="connsiteY947" fmla="*/ 523079 h 6858000"/>
              <a:gd name="connsiteX948" fmla="*/ 1452685 w 7467600"/>
              <a:gd name="connsiteY948" fmla="*/ 699806 h 6858000"/>
              <a:gd name="connsiteX949" fmla="*/ 1492092 w 7467600"/>
              <a:gd name="connsiteY949" fmla="*/ 800424 h 6858000"/>
              <a:gd name="connsiteX950" fmla="*/ 1455302 w 7467600"/>
              <a:gd name="connsiteY950" fmla="*/ 632913 h 6858000"/>
              <a:gd name="connsiteX951" fmla="*/ 1222336 w 7467600"/>
              <a:gd name="connsiteY951" fmla="*/ 9480 h 6858000"/>
              <a:gd name="connsiteX952" fmla="*/ 1214634 w 7467600"/>
              <a:gd name="connsiteY952" fmla="*/ 0 h 6858000"/>
              <a:gd name="connsiteX953" fmla="*/ 1289827 w 7467600"/>
              <a:gd name="connsiteY953" fmla="*/ 0 h 6858000"/>
              <a:gd name="connsiteX954" fmla="*/ 1321076 w 7467600"/>
              <a:gd name="connsiteY954" fmla="*/ 59722 h 6858000"/>
              <a:gd name="connsiteX955" fmla="*/ 1512579 w 7467600"/>
              <a:gd name="connsiteY955" fmla="*/ 626441 h 6858000"/>
              <a:gd name="connsiteX956" fmla="*/ 1506076 w 7467600"/>
              <a:gd name="connsiteY956" fmla="*/ 1089289 h 6858000"/>
              <a:gd name="connsiteX957" fmla="*/ 1486346 w 7467600"/>
              <a:gd name="connsiteY957" fmla="*/ 1079919 h 6858000"/>
              <a:gd name="connsiteX958" fmla="*/ 1070511 w 7467600"/>
              <a:gd name="connsiteY958" fmla="*/ 48609 h 6858000"/>
              <a:gd name="connsiteX959" fmla="*/ 1057230 w 7467600"/>
              <a:gd name="connsiteY959" fmla="*/ 0 h 6858000"/>
              <a:gd name="connsiteX960" fmla="*/ 43151 w 7467600"/>
              <a:gd name="connsiteY960" fmla="*/ 0 h 6858000"/>
              <a:gd name="connsiteX961" fmla="*/ 95283 w 7467600"/>
              <a:gd name="connsiteY961" fmla="*/ 0 h 6858000"/>
              <a:gd name="connsiteX962" fmla="*/ 300708 w 7467600"/>
              <a:gd name="connsiteY962" fmla="*/ 154571 h 6858000"/>
              <a:gd name="connsiteX963" fmla="*/ 530414 w 7467600"/>
              <a:gd name="connsiteY963" fmla="*/ 354673 h 6858000"/>
              <a:gd name="connsiteX964" fmla="*/ 333785 w 7467600"/>
              <a:gd name="connsiteY964" fmla="*/ 161564 h 6858000"/>
              <a:gd name="connsiteX965" fmla="*/ 147005 w 7467600"/>
              <a:gd name="connsiteY965" fmla="*/ 0 h 6858000"/>
              <a:gd name="connsiteX966" fmla="*/ 272509 w 7467600"/>
              <a:gd name="connsiteY966" fmla="*/ 0 h 6858000"/>
              <a:gd name="connsiteX967" fmla="*/ 326276 w 7467600"/>
              <a:gd name="connsiteY967" fmla="*/ 45847 h 6858000"/>
              <a:gd name="connsiteX968" fmla="*/ 823759 w 7467600"/>
              <a:gd name="connsiteY968" fmla="*/ 574145 h 6858000"/>
              <a:gd name="connsiteX969" fmla="*/ 811254 w 7467600"/>
              <a:gd name="connsiteY969" fmla="*/ 665546 h 6858000"/>
              <a:gd name="connsiteX970" fmla="*/ 154042 w 7467600"/>
              <a:gd name="connsiteY970" fmla="*/ 261522 h 6858000"/>
              <a:gd name="connsiteX971" fmla="*/ 13550 w 7467600"/>
              <a:gd name="connsiteY971" fmla="*/ 158423 h 6858000"/>
              <a:gd name="connsiteX972" fmla="*/ 0 w 7467600"/>
              <a:gd name="connsiteY972" fmla="*/ 146618 h 6858000"/>
              <a:gd name="connsiteX973" fmla="*/ 0 w 7467600"/>
              <a:gd name="connsiteY973" fmla="*/ 59161 h 6858000"/>
              <a:gd name="connsiteX974" fmla="*/ 45427 w 7467600"/>
              <a:gd name="connsiteY974" fmla="*/ 101078 h 6858000"/>
              <a:gd name="connsiteX975" fmla="*/ 630103 w 7467600"/>
              <a:gd name="connsiteY975" fmla="*/ 485885 h 6858000"/>
              <a:gd name="connsiteX976" fmla="*/ 532040 w 7467600"/>
              <a:gd name="connsiteY976" fmla="*/ 399359 h 6858000"/>
              <a:gd name="connsiteX977" fmla="*/ 517618 w 7467600"/>
              <a:gd name="connsiteY977" fmla="*/ 385726 h 6858000"/>
              <a:gd name="connsiteX978" fmla="*/ 285074 w 7467600"/>
              <a:gd name="connsiteY978" fmla="*/ 182755 h 6858000"/>
              <a:gd name="connsiteX979" fmla="*/ 43151 w 7467600"/>
              <a:gd name="connsiteY97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356878 w 7467600"/>
              <a:gd name="connsiteY88" fmla="*/ 5981332 h 6858000"/>
              <a:gd name="connsiteX89" fmla="*/ 7467600 w 7467600"/>
              <a:gd name="connsiteY89" fmla="*/ 6117703 h 6858000"/>
              <a:gd name="connsiteX90" fmla="*/ 7467600 w 7467600"/>
              <a:gd name="connsiteY90" fmla="*/ 6163634 h 6858000"/>
              <a:gd name="connsiteX91" fmla="*/ 7403637 w 7467600"/>
              <a:gd name="connsiteY91" fmla="*/ 6083957 h 6858000"/>
              <a:gd name="connsiteX92" fmla="*/ 7254615 w 7467600"/>
              <a:gd name="connsiteY92" fmla="*/ 5911918 h 6858000"/>
              <a:gd name="connsiteX93" fmla="*/ 7312589 w 7467600"/>
              <a:gd name="connsiteY93" fmla="*/ 5982309 h 6858000"/>
              <a:gd name="connsiteX94" fmla="*/ 7448321 w 7467600"/>
              <a:gd name="connsiteY94" fmla="*/ 6190991 h 6858000"/>
              <a:gd name="connsiteX95" fmla="*/ 7467600 w 7467600"/>
              <a:gd name="connsiteY95" fmla="*/ 6221686 h 6858000"/>
              <a:gd name="connsiteX96" fmla="*/ 7467600 w 7467600"/>
              <a:gd name="connsiteY96" fmla="*/ 6334256 h 6858000"/>
              <a:gd name="connsiteX97" fmla="*/ 7454976 w 7467600"/>
              <a:gd name="connsiteY97" fmla="*/ 6318297 h 6858000"/>
              <a:gd name="connsiteX98" fmla="*/ 7042773 w 7467600"/>
              <a:gd name="connsiteY98" fmla="*/ 5734011 h 6858000"/>
              <a:gd name="connsiteX99" fmla="*/ 6844835 w 7467600"/>
              <a:gd name="connsiteY99" fmla="*/ 5424988 h 6858000"/>
              <a:gd name="connsiteX100" fmla="*/ 1456157 w 7467600"/>
              <a:gd name="connsiteY100" fmla="*/ 5371404 h 6858000"/>
              <a:gd name="connsiteX101" fmla="*/ 1244432 w 7467600"/>
              <a:gd name="connsiteY101" fmla="*/ 5385601 h 6858000"/>
              <a:gd name="connsiteX102" fmla="*/ 973990 w 7467600"/>
              <a:gd name="connsiteY102" fmla="*/ 5424940 h 6858000"/>
              <a:gd name="connsiteX103" fmla="*/ 1103809 w 7467600"/>
              <a:gd name="connsiteY103" fmla="*/ 5433720 h 6858000"/>
              <a:gd name="connsiteX104" fmla="*/ 1123454 w 7467600"/>
              <a:gd name="connsiteY104" fmla="*/ 5435727 h 6858000"/>
              <a:gd name="connsiteX105" fmla="*/ 1737017 w 7467600"/>
              <a:gd name="connsiteY105" fmla="*/ 5452183 h 6858000"/>
              <a:gd name="connsiteX106" fmla="*/ 1824397 w 7467600"/>
              <a:gd name="connsiteY106" fmla="*/ 5447757 h 6858000"/>
              <a:gd name="connsiteX107" fmla="*/ 2070059 w 7467600"/>
              <a:gd name="connsiteY107" fmla="*/ 5441660 h 6858000"/>
              <a:gd name="connsiteX108" fmla="*/ 1456157 w 7467600"/>
              <a:gd name="connsiteY108" fmla="*/ 5371404 h 6858000"/>
              <a:gd name="connsiteX109" fmla="*/ 4988186 w 7467600"/>
              <a:gd name="connsiteY109" fmla="*/ 5216467 h 6858000"/>
              <a:gd name="connsiteX110" fmla="*/ 4777334 w 7467600"/>
              <a:gd name="connsiteY110" fmla="*/ 5406072 h 6858000"/>
              <a:gd name="connsiteX111" fmla="*/ 4718341 w 7467600"/>
              <a:gd name="connsiteY111" fmla="*/ 5468043 h 6858000"/>
              <a:gd name="connsiteX112" fmla="*/ 4604655 w 7467600"/>
              <a:gd name="connsiteY112" fmla="*/ 5583434 h 6858000"/>
              <a:gd name="connsiteX113" fmla="*/ 4565074 w 7467600"/>
              <a:gd name="connsiteY113" fmla="*/ 5618550 h 6858000"/>
              <a:gd name="connsiteX114" fmla="*/ 4988186 w 7467600"/>
              <a:gd name="connsiteY114" fmla="*/ 5216467 h 6858000"/>
              <a:gd name="connsiteX115" fmla="*/ 4978032 w 7467600"/>
              <a:gd name="connsiteY115" fmla="*/ 5183809 h 6858000"/>
              <a:gd name="connsiteX116" fmla="*/ 4463413 w 7467600"/>
              <a:gd name="connsiteY116" fmla="*/ 5615162 h 6858000"/>
              <a:gd name="connsiteX117" fmla="*/ 4358134 w 7467600"/>
              <a:gd name="connsiteY117" fmla="*/ 5742791 h 6858000"/>
              <a:gd name="connsiteX118" fmla="*/ 4376219 w 7467600"/>
              <a:gd name="connsiteY118" fmla="*/ 5729027 h 6858000"/>
              <a:gd name="connsiteX119" fmla="*/ 4582340 w 7467600"/>
              <a:gd name="connsiteY119" fmla="*/ 5561037 h 6858000"/>
              <a:gd name="connsiteX120" fmla="*/ 4694684 w 7467600"/>
              <a:gd name="connsiteY120" fmla="*/ 5447098 h 6858000"/>
              <a:gd name="connsiteX121" fmla="*/ 4754123 w 7467600"/>
              <a:gd name="connsiteY121" fmla="*/ 5384643 h 6858000"/>
              <a:gd name="connsiteX122" fmla="*/ 4978032 w 7467600"/>
              <a:gd name="connsiteY122" fmla="*/ 5183809 h 6858000"/>
              <a:gd name="connsiteX123" fmla="*/ 1903353 w 7467600"/>
              <a:gd name="connsiteY123" fmla="*/ 5044827 h 6858000"/>
              <a:gd name="connsiteX124" fmla="*/ 1936931 w 7467600"/>
              <a:gd name="connsiteY124" fmla="*/ 5093954 h 6858000"/>
              <a:gd name="connsiteX125" fmla="*/ 2195868 w 7467600"/>
              <a:gd name="connsiteY125" fmla="*/ 5396574 h 6858000"/>
              <a:gd name="connsiteX126" fmla="*/ 2088852 w 7467600"/>
              <a:gd name="connsiteY126" fmla="*/ 5166123 h 6858000"/>
              <a:gd name="connsiteX127" fmla="*/ 1958241 w 7467600"/>
              <a:gd name="connsiteY127" fmla="*/ 5067955 h 6858000"/>
              <a:gd name="connsiteX128" fmla="*/ 1903353 w 7467600"/>
              <a:gd name="connsiteY128" fmla="*/ 5044827 h 6858000"/>
              <a:gd name="connsiteX129" fmla="*/ 1979378 w 7467600"/>
              <a:gd name="connsiteY129" fmla="*/ 4769504 h 6858000"/>
              <a:gd name="connsiteX130" fmla="*/ 2882120 w 7467600"/>
              <a:gd name="connsiteY130" fmla="*/ 5064547 h 6858000"/>
              <a:gd name="connsiteX131" fmla="*/ 2793103 w 7467600"/>
              <a:gd name="connsiteY131" fmla="*/ 5039699 h 6858000"/>
              <a:gd name="connsiteX132" fmla="*/ 2770041 w 7467600"/>
              <a:gd name="connsiteY132" fmla="*/ 5033634 h 6858000"/>
              <a:gd name="connsiteX133" fmla="*/ 1979378 w 7467600"/>
              <a:gd name="connsiteY133" fmla="*/ 4769504 h 6858000"/>
              <a:gd name="connsiteX134" fmla="*/ 1927410 w 7467600"/>
              <a:gd name="connsiteY134" fmla="*/ 4716164 h 6858000"/>
              <a:gd name="connsiteX135" fmla="*/ 1959587 w 7467600"/>
              <a:gd name="connsiteY135" fmla="*/ 4728849 h 6858000"/>
              <a:gd name="connsiteX136" fmla="*/ 2777707 w 7467600"/>
              <a:gd name="connsiteY136" fmla="*/ 5003991 h 6858000"/>
              <a:gd name="connsiteX137" fmla="*/ 2800768 w 7467600"/>
              <a:gd name="connsiteY137" fmla="*/ 5010056 h 6858000"/>
              <a:gd name="connsiteX138" fmla="*/ 2879408 w 7467600"/>
              <a:gd name="connsiteY138" fmla="*/ 5031590 h 6858000"/>
              <a:gd name="connsiteX139" fmla="*/ 2862295 w 7467600"/>
              <a:gd name="connsiteY139" fmla="*/ 5022958 h 6858000"/>
              <a:gd name="connsiteX140" fmla="*/ 2813343 w 7467600"/>
              <a:gd name="connsiteY140" fmla="*/ 4998369 h 6858000"/>
              <a:gd name="connsiteX141" fmla="*/ 2646245 w 7467600"/>
              <a:gd name="connsiteY141" fmla="*/ 4930999 h 6858000"/>
              <a:gd name="connsiteX142" fmla="*/ 1999243 w 7467600"/>
              <a:gd name="connsiteY142" fmla="*/ 4730524 h 6858000"/>
              <a:gd name="connsiteX143" fmla="*/ 1979527 w 7467600"/>
              <a:gd name="connsiteY143" fmla="*/ 4726651 h 6858000"/>
              <a:gd name="connsiteX144" fmla="*/ 1927410 w 7467600"/>
              <a:gd name="connsiteY144" fmla="*/ 4716164 h 6858000"/>
              <a:gd name="connsiteX145" fmla="*/ 1997014 w 7467600"/>
              <a:gd name="connsiteY145" fmla="*/ 4698007 h 6858000"/>
              <a:gd name="connsiteX146" fmla="*/ 2005458 w 7467600"/>
              <a:gd name="connsiteY146" fmla="*/ 4699540 h 6858000"/>
              <a:gd name="connsiteX147" fmla="*/ 2657186 w 7467600"/>
              <a:gd name="connsiteY147" fmla="*/ 4901687 h 6858000"/>
              <a:gd name="connsiteX148" fmla="*/ 2826662 w 7467600"/>
              <a:gd name="connsiteY148" fmla="*/ 4970362 h 6858000"/>
              <a:gd name="connsiteX149" fmla="*/ 2876100 w 7467600"/>
              <a:gd name="connsiteY149" fmla="*/ 4995397 h 6858000"/>
              <a:gd name="connsiteX150" fmla="*/ 3042600 w 7467600"/>
              <a:gd name="connsiteY150" fmla="*/ 5059532 h 6858000"/>
              <a:gd name="connsiteX151" fmla="*/ 1997014 w 7467600"/>
              <a:gd name="connsiteY151" fmla="*/ 4698007 h 6858000"/>
              <a:gd name="connsiteX152" fmla="*/ 2305292 w 7467600"/>
              <a:gd name="connsiteY152" fmla="*/ 4219492 h 6858000"/>
              <a:gd name="connsiteX153" fmla="*/ 3360922 w 7467600"/>
              <a:gd name="connsiteY153" fmla="*/ 4529373 h 6858000"/>
              <a:gd name="connsiteX154" fmla="*/ 3492420 w 7467600"/>
              <a:gd name="connsiteY154" fmla="*/ 4510145 h 6858000"/>
              <a:gd name="connsiteX155" fmla="*/ 3364086 w 7467600"/>
              <a:gd name="connsiteY155" fmla="*/ 4480340 h 6858000"/>
              <a:gd name="connsiteX156" fmla="*/ 3225818 w 7467600"/>
              <a:gd name="connsiteY156" fmla="*/ 4411822 h 6858000"/>
              <a:gd name="connsiteX157" fmla="*/ 3129696 w 7467600"/>
              <a:gd name="connsiteY157" fmla="*/ 4360704 h 6858000"/>
              <a:gd name="connsiteX158" fmla="*/ 2814545 w 7467600"/>
              <a:gd name="connsiteY158" fmla="*/ 4282955 h 6858000"/>
              <a:gd name="connsiteX159" fmla="*/ 2305292 w 7467600"/>
              <a:gd name="connsiteY159" fmla="*/ 4219492 h 6858000"/>
              <a:gd name="connsiteX160" fmla="*/ 2626982 w 7467600"/>
              <a:gd name="connsiteY160" fmla="*/ 4206450 h 6858000"/>
              <a:gd name="connsiteX161" fmla="*/ 2490617 w 7467600"/>
              <a:gd name="connsiteY161" fmla="*/ 4206951 h 6858000"/>
              <a:gd name="connsiteX162" fmla="*/ 2819869 w 7467600"/>
              <a:gd name="connsiteY162" fmla="*/ 4252936 h 6858000"/>
              <a:gd name="connsiteX163" fmla="*/ 3143018 w 7467600"/>
              <a:gd name="connsiteY163" fmla="*/ 4332698 h 6858000"/>
              <a:gd name="connsiteX164" fmla="*/ 3241520 w 7467600"/>
              <a:gd name="connsiteY164" fmla="*/ 4385112 h 6858000"/>
              <a:gd name="connsiteX165" fmla="*/ 3374575 w 7467600"/>
              <a:gd name="connsiteY165" fmla="*/ 4451517 h 6858000"/>
              <a:gd name="connsiteX166" fmla="*/ 3505221 w 7467600"/>
              <a:gd name="connsiteY166" fmla="*/ 4480757 h 6858000"/>
              <a:gd name="connsiteX167" fmla="*/ 2626982 w 7467600"/>
              <a:gd name="connsiteY167" fmla="*/ 4206450 h 6858000"/>
              <a:gd name="connsiteX168" fmla="*/ 1310106 w 7467600"/>
              <a:gd name="connsiteY168" fmla="*/ 3943217 h 6858000"/>
              <a:gd name="connsiteX169" fmla="*/ 854994 w 7467600"/>
              <a:gd name="connsiteY169" fmla="*/ 4399136 h 6858000"/>
              <a:gd name="connsiteX170" fmla="*/ 742462 w 7467600"/>
              <a:gd name="connsiteY170" fmla="*/ 4594648 h 6858000"/>
              <a:gd name="connsiteX171" fmla="*/ 820602 w 7467600"/>
              <a:gd name="connsiteY171" fmla="*/ 4485915 h 6858000"/>
              <a:gd name="connsiteX172" fmla="*/ 878295 w 7467600"/>
              <a:gd name="connsiteY172" fmla="*/ 4403594 h 6858000"/>
              <a:gd name="connsiteX173" fmla="*/ 1240607 w 7467600"/>
              <a:gd name="connsiteY173" fmla="*/ 4010401 h 6858000"/>
              <a:gd name="connsiteX174" fmla="*/ 1310106 w 7467600"/>
              <a:gd name="connsiteY174" fmla="*/ 3943217 h 6858000"/>
              <a:gd name="connsiteX175" fmla="*/ 1423113 w 7467600"/>
              <a:gd name="connsiteY175" fmla="*/ 3874565 h 6858000"/>
              <a:gd name="connsiteX176" fmla="*/ 1260565 w 7467600"/>
              <a:gd name="connsiteY176" fmla="*/ 4031982 h 6858000"/>
              <a:gd name="connsiteX177" fmla="*/ 901900 w 7467600"/>
              <a:gd name="connsiteY177" fmla="*/ 4421236 h 6858000"/>
              <a:gd name="connsiteX178" fmla="*/ 845044 w 7467600"/>
              <a:gd name="connsiteY178" fmla="*/ 4502436 h 6858000"/>
              <a:gd name="connsiteX179" fmla="*/ 685926 w 7467600"/>
              <a:gd name="connsiteY179" fmla="*/ 4703069 h 6858000"/>
              <a:gd name="connsiteX180" fmla="*/ 684248 w 7467600"/>
              <a:gd name="connsiteY180" fmla="*/ 4706721 h 6858000"/>
              <a:gd name="connsiteX181" fmla="*/ 1423113 w 7467600"/>
              <a:gd name="connsiteY181" fmla="*/ 3874565 h 6858000"/>
              <a:gd name="connsiteX182" fmla="*/ 3316479 w 7467600"/>
              <a:gd name="connsiteY182" fmla="*/ 3872136 h 6858000"/>
              <a:gd name="connsiteX183" fmla="*/ 3546806 w 7467600"/>
              <a:gd name="connsiteY183" fmla="*/ 4356139 h 6858000"/>
              <a:gd name="connsiteX184" fmla="*/ 3364433 w 7467600"/>
              <a:gd name="connsiteY184" fmla="*/ 3953121 h 6858000"/>
              <a:gd name="connsiteX185" fmla="*/ 3316479 w 7467600"/>
              <a:gd name="connsiteY185" fmla="*/ 3872136 h 6858000"/>
              <a:gd name="connsiteX186" fmla="*/ 3291335 w 7467600"/>
              <a:gd name="connsiteY186" fmla="*/ 3767420 h 6858000"/>
              <a:gd name="connsiteX187" fmla="*/ 3390805 w 7467600"/>
              <a:gd name="connsiteY187" fmla="*/ 3937163 h 6858000"/>
              <a:gd name="connsiteX188" fmla="*/ 3579062 w 7467600"/>
              <a:gd name="connsiteY188" fmla="*/ 4359040 h 6858000"/>
              <a:gd name="connsiteX189" fmla="*/ 3467355 w 7467600"/>
              <a:gd name="connsiteY189" fmla="*/ 3988130 h 6858000"/>
              <a:gd name="connsiteX190" fmla="*/ 3310753 w 7467600"/>
              <a:gd name="connsiteY190" fmla="*/ 3787140 h 6858000"/>
              <a:gd name="connsiteX191" fmla="*/ 3291335 w 7467600"/>
              <a:gd name="connsiteY191" fmla="*/ 3767420 h 6858000"/>
              <a:gd name="connsiteX192" fmla="*/ 1635889 w 7467600"/>
              <a:gd name="connsiteY192" fmla="*/ 3709494 h 6858000"/>
              <a:gd name="connsiteX193" fmla="*/ 1634800 w 7467600"/>
              <a:gd name="connsiteY193" fmla="*/ 3731111 h 6858000"/>
              <a:gd name="connsiteX194" fmla="*/ 1635889 w 7467600"/>
              <a:gd name="connsiteY194" fmla="*/ 3709494 h 6858000"/>
              <a:gd name="connsiteX195" fmla="*/ 1510397 w 7467600"/>
              <a:gd name="connsiteY195" fmla="*/ 3684705 h 6858000"/>
              <a:gd name="connsiteX196" fmla="*/ 1146550 w 7467600"/>
              <a:gd name="connsiteY196" fmla="*/ 3802012 h 6858000"/>
              <a:gd name="connsiteX197" fmla="*/ 698834 w 7467600"/>
              <a:gd name="connsiteY197" fmla="*/ 3952272 h 6858000"/>
              <a:gd name="connsiteX198" fmla="*/ 34256 w 7467600"/>
              <a:gd name="connsiteY198" fmla="*/ 4347603 h 6858000"/>
              <a:gd name="connsiteX199" fmla="*/ 527241 w 7467600"/>
              <a:gd name="connsiteY199" fmla="*/ 4065078 h 6858000"/>
              <a:gd name="connsiteX200" fmla="*/ 1510397 w 7467600"/>
              <a:gd name="connsiteY200" fmla="*/ 3684705 h 6858000"/>
              <a:gd name="connsiteX201" fmla="*/ 1313114 w 7467600"/>
              <a:gd name="connsiteY201" fmla="*/ 3655216 h 6858000"/>
              <a:gd name="connsiteX202" fmla="*/ 1109304 w 7467600"/>
              <a:gd name="connsiteY202" fmla="*/ 3669030 h 6858000"/>
              <a:gd name="connsiteX203" fmla="*/ 8129 w 7467600"/>
              <a:gd name="connsiteY203" fmla="*/ 4330519 h 6858000"/>
              <a:gd name="connsiteX204" fmla="*/ 687572 w 7467600"/>
              <a:gd name="connsiteY204" fmla="*/ 3925629 h 6858000"/>
              <a:gd name="connsiteX205" fmla="*/ 1138365 w 7467600"/>
              <a:gd name="connsiteY205" fmla="*/ 3774515 h 6858000"/>
              <a:gd name="connsiteX206" fmla="*/ 1505579 w 7467600"/>
              <a:gd name="connsiteY206" fmla="*/ 3655526 h 6858000"/>
              <a:gd name="connsiteX207" fmla="*/ 1313114 w 7467600"/>
              <a:gd name="connsiteY207" fmla="*/ 3655216 h 6858000"/>
              <a:gd name="connsiteX208" fmla="*/ 3655073 w 7467600"/>
              <a:gd name="connsiteY208" fmla="*/ 3650884 h 6858000"/>
              <a:gd name="connsiteX209" fmla="*/ 3989938 w 7467600"/>
              <a:gd name="connsiteY209" fmla="*/ 3991685 h 6858000"/>
              <a:gd name="connsiteX210" fmla="*/ 4393907 w 7467600"/>
              <a:gd name="connsiteY210" fmla="*/ 4261258 h 6858000"/>
              <a:gd name="connsiteX211" fmla="*/ 4648051 w 7467600"/>
              <a:gd name="connsiteY211" fmla="*/ 4374051 h 6858000"/>
              <a:gd name="connsiteX212" fmla="*/ 4383389 w 7467600"/>
              <a:gd name="connsiteY212" fmla="*/ 4184369 h 6858000"/>
              <a:gd name="connsiteX213" fmla="*/ 4165508 w 7467600"/>
              <a:gd name="connsiteY213" fmla="*/ 4035196 h 6858000"/>
              <a:gd name="connsiteX214" fmla="*/ 4068162 w 7467600"/>
              <a:gd name="connsiteY214" fmla="*/ 3953394 h 6858000"/>
              <a:gd name="connsiteX215" fmla="*/ 3981416 w 7467600"/>
              <a:gd name="connsiteY215" fmla="*/ 3880482 h 6858000"/>
              <a:gd name="connsiteX216" fmla="*/ 3800147 w 7467600"/>
              <a:gd name="connsiteY216" fmla="*/ 3749872 h 6858000"/>
              <a:gd name="connsiteX217" fmla="*/ 3655073 w 7467600"/>
              <a:gd name="connsiteY217" fmla="*/ 3650884 h 6858000"/>
              <a:gd name="connsiteX218" fmla="*/ 3670252 w 7467600"/>
              <a:gd name="connsiteY218" fmla="*/ 3622798 h 6858000"/>
              <a:gd name="connsiteX219" fmla="*/ 3817258 w 7467600"/>
              <a:gd name="connsiteY219" fmla="*/ 3723577 h 6858000"/>
              <a:gd name="connsiteX220" fmla="*/ 4000461 w 7467600"/>
              <a:gd name="connsiteY220" fmla="*/ 3855966 h 6858000"/>
              <a:gd name="connsiteX221" fmla="*/ 4088180 w 7467600"/>
              <a:gd name="connsiteY221" fmla="*/ 3929774 h 6858000"/>
              <a:gd name="connsiteX222" fmla="*/ 4184555 w 7467600"/>
              <a:gd name="connsiteY222" fmla="*/ 4010683 h 6858000"/>
              <a:gd name="connsiteX223" fmla="*/ 4399563 w 7467600"/>
              <a:gd name="connsiteY223" fmla="*/ 4158106 h 6858000"/>
              <a:gd name="connsiteX224" fmla="*/ 4684469 w 7467600"/>
              <a:gd name="connsiteY224" fmla="*/ 4364680 h 6858000"/>
              <a:gd name="connsiteX225" fmla="*/ 4690271 w 7467600"/>
              <a:gd name="connsiteY225" fmla="*/ 4370034 h 6858000"/>
              <a:gd name="connsiteX226" fmla="*/ 4136093 w 7467600"/>
              <a:gd name="connsiteY226" fmla="*/ 3858466 h 6858000"/>
              <a:gd name="connsiteX227" fmla="*/ 3670252 w 7467600"/>
              <a:gd name="connsiteY227" fmla="*/ 3622798 h 6858000"/>
              <a:gd name="connsiteX228" fmla="*/ 4440129 w 7467600"/>
              <a:gd name="connsiteY228" fmla="*/ 3448571 h 6858000"/>
              <a:gd name="connsiteX229" fmla="*/ 4856525 w 7467600"/>
              <a:gd name="connsiteY229" fmla="*/ 3915351 h 6858000"/>
              <a:gd name="connsiteX230" fmla="*/ 5059055 w 7467600"/>
              <a:gd name="connsiteY230" fmla="*/ 4108918 h 6858000"/>
              <a:gd name="connsiteX231" fmla="*/ 5290070 w 7467600"/>
              <a:gd name="connsiteY231" fmla="*/ 4263619 h 6858000"/>
              <a:gd name="connsiteX232" fmla="*/ 4834991 w 7467600"/>
              <a:gd name="connsiteY232" fmla="*/ 3830985 h 6858000"/>
              <a:gd name="connsiteX233" fmla="*/ 4440129 w 7467600"/>
              <a:gd name="connsiteY233" fmla="*/ 3448571 h 6858000"/>
              <a:gd name="connsiteX234" fmla="*/ 4441737 w 7467600"/>
              <a:gd name="connsiteY234" fmla="*/ 3399734 h 6858000"/>
              <a:gd name="connsiteX235" fmla="*/ 4431236 w 7467600"/>
              <a:gd name="connsiteY235" fmla="*/ 3400954 h 6858000"/>
              <a:gd name="connsiteX236" fmla="*/ 4557150 w 7467600"/>
              <a:gd name="connsiteY236" fmla="*/ 3510023 h 6858000"/>
              <a:gd name="connsiteX237" fmla="*/ 4856936 w 7467600"/>
              <a:gd name="connsiteY237" fmla="*/ 3809146 h 6858000"/>
              <a:gd name="connsiteX238" fmla="*/ 5111996 w 7467600"/>
              <a:gd name="connsiteY238" fmla="*/ 4065759 h 6858000"/>
              <a:gd name="connsiteX239" fmla="*/ 5388878 w 7467600"/>
              <a:gd name="connsiteY239" fmla="*/ 4300185 h 6858000"/>
              <a:gd name="connsiteX240" fmla="*/ 5425556 w 7467600"/>
              <a:gd name="connsiteY240" fmla="*/ 4308967 h 6858000"/>
              <a:gd name="connsiteX241" fmla="*/ 4943646 w 7467600"/>
              <a:gd name="connsiteY241" fmla="*/ 3822916 h 6858000"/>
              <a:gd name="connsiteX242" fmla="*/ 4594837 w 7467600"/>
              <a:gd name="connsiteY242" fmla="*/ 3532274 h 6858000"/>
              <a:gd name="connsiteX243" fmla="*/ 4441737 w 7467600"/>
              <a:gd name="connsiteY243" fmla="*/ 3399734 h 6858000"/>
              <a:gd name="connsiteX244" fmla="*/ 5425834 w 7467600"/>
              <a:gd name="connsiteY244" fmla="*/ 3162785 h 6858000"/>
              <a:gd name="connsiteX245" fmla="*/ 5401644 w 7467600"/>
              <a:gd name="connsiteY245" fmla="*/ 3617847 h 6858000"/>
              <a:gd name="connsiteX246" fmla="*/ 5467256 w 7467600"/>
              <a:gd name="connsiteY246" fmla="*/ 4175494 h 6858000"/>
              <a:gd name="connsiteX247" fmla="*/ 5448069 w 7467600"/>
              <a:gd name="connsiteY247" fmla="*/ 3567554 h 6858000"/>
              <a:gd name="connsiteX248" fmla="*/ 5425834 w 7467600"/>
              <a:gd name="connsiteY248" fmla="*/ 3162785 h 6858000"/>
              <a:gd name="connsiteX249" fmla="*/ 1318687 w 7467600"/>
              <a:gd name="connsiteY249" fmla="*/ 3113840 h 6858000"/>
              <a:gd name="connsiteX250" fmla="*/ 1066793 w 7467600"/>
              <a:gd name="connsiteY250" fmla="*/ 3212171 h 6858000"/>
              <a:gd name="connsiteX251" fmla="*/ 993319 w 7467600"/>
              <a:gd name="connsiteY251" fmla="*/ 3247648 h 6858000"/>
              <a:gd name="connsiteX252" fmla="*/ 853081 w 7467600"/>
              <a:gd name="connsiteY252" fmla="*/ 3312410 h 6858000"/>
              <a:gd name="connsiteX253" fmla="*/ 805957 w 7467600"/>
              <a:gd name="connsiteY253" fmla="*/ 3330443 h 6858000"/>
              <a:gd name="connsiteX254" fmla="*/ 1318687 w 7467600"/>
              <a:gd name="connsiteY254" fmla="*/ 3113840 h 6858000"/>
              <a:gd name="connsiteX255" fmla="*/ 5453702 w 7467600"/>
              <a:gd name="connsiteY255" fmla="*/ 3090882 h 6858000"/>
              <a:gd name="connsiteX256" fmla="*/ 5480135 w 7467600"/>
              <a:gd name="connsiteY256" fmla="*/ 3565802 h 6858000"/>
              <a:gd name="connsiteX257" fmla="*/ 5499023 w 7467600"/>
              <a:gd name="connsiteY257" fmla="*/ 4166310 h 6858000"/>
              <a:gd name="connsiteX258" fmla="*/ 5547022 w 7467600"/>
              <a:gd name="connsiteY258" fmla="*/ 3607838 h 6858000"/>
              <a:gd name="connsiteX259" fmla="*/ 5515964 w 7467600"/>
              <a:gd name="connsiteY259" fmla="*/ 3378541 h 6858000"/>
              <a:gd name="connsiteX260" fmla="*/ 5453702 w 7467600"/>
              <a:gd name="connsiteY260" fmla="*/ 3090882 h 6858000"/>
              <a:gd name="connsiteX261" fmla="*/ 1238695 w 7467600"/>
              <a:gd name="connsiteY261" fmla="*/ 3076820 h 6858000"/>
              <a:gd name="connsiteX262" fmla="*/ 716371 w 7467600"/>
              <a:gd name="connsiteY262" fmla="*/ 3293249 h 6858000"/>
              <a:gd name="connsiteX263" fmla="*/ 579522 w 7467600"/>
              <a:gd name="connsiteY263" fmla="*/ 3371759 h 6858000"/>
              <a:gd name="connsiteX264" fmla="*/ 600288 w 7467600"/>
              <a:gd name="connsiteY264" fmla="*/ 3365555 h 6858000"/>
              <a:gd name="connsiteX265" fmla="*/ 840692 w 7467600"/>
              <a:gd name="connsiteY265" fmla="*/ 3284921 h 6858000"/>
              <a:gd name="connsiteX266" fmla="*/ 979248 w 7467600"/>
              <a:gd name="connsiteY266" fmla="*/ 3221003 h 6858000"/>
              <a:gd name="connsiteX267" fmla="*/ 1053282 w 7467600"/>
              <a:gd name="connsiteY267" fmla="*/ 3185247 h 6858000"/>
              <a:gd name="connsiteX268" fmla="*/ 1320603 w 7467600"/>
              <a:gd name="connsiteY268" fmla="*/ 3081281 h 6858000"/>
              <a:gd name="connsiteX269" fmla="*/ 1238695 w 7467600"/>
              <a:gd name="connsiteY269" fmla="*/ 3076820 h 6858000"/>
              <a:gd name="connsiteX270" fmla="*/ 5425627 w 7467600"/>
              <a:gd name="connsiteY270" fmla="*/ 2954192 h 6858000"/>
              <a:gd name="connsiteX271" fmla="*/ 5470770 w 7467600"/>
              <a:gd name="connsiteY271" fmla="*/ 3005435 h 6858000"/>
              <a:gd name="connsiteX272" fmla="*/ 5519779 w 7467600"/>
              <a:gd name="connsiteY272" fmla="*/ 4359223 h 6858000"/>
              <a:gd name="connsiteX273" fmla="*/ 5520293 w 7467600"/>
              <a:gd name="connsiteY273" fmla="*/ 4360602 h 6858000"/>
              <a:gd name="connsiteX274" fmla="*/ 5767221 w 7467600"/>
              <a:gd name="connsiteY274" fmla="*/ 4665564 h 6858000"/>
              <a:gd name="connsiteX275" fmla="*/ 6937169 w 7467600"/>
              <a:gd name="connsiteY275" fmla="*/ 4815941 h 6858000"/>
              <a:gd name="connsiteX276" fmla="*/ 6953922 w 7467600"/>
              <a:gd name="connsiteY276" fmla="*/ 4890068 h 6858000"/>
              <a:gd name="connsiteX277" fmla="*/ 6071359 w 7467600"/>
              <a:gd name="connsiteY277" fmla="*/ 4770770 h 6858000"/>
              <a:gd name="connsiteX278" fmla="*/ 6038839 w 7467600"/>
              <a:gd name="connsiteY278" fmla="*/ 4764474 h 6858000"/>
              <a:gd name="connsiteX279" fmla="*/ 6038706 w 7467600"/>
              <a:gd name="connsiteY279" fmla="*/ 4763847 h 6858000"/>
              <a:gd name="connsiteX280" fmla="*/ 6037784 w 7467600"/>
              <a:gd name="connsiteY280" fmla="*/ 4764270 h 6858000"/>
              <a:gd name="connsiteX281" fmla="*/ 6038839 w 7467600"/>
              <a:gd name="connsiteY281" fmla="*/ 4764474 h 6858000"/>
              <a:gd name="connsiteX282" fmla="*/ 6040338 w 7467600"/>
              <a:gd name="connsiteY282" fmla="*/ 4771418 h 6858000"/>
              <a:gd name="connsiteX283" fmla="*/ 6024488 w 7467600"/>
              <a:gd name="connsiteY283" fmla="*/ 4809903 h 6858000"/>
              <a:gd name="connsiteX284" fmla="*/ 5599771 w 7467600"/>
              <a:gd name="connsiteY284" fmla="*/ 5509652 h 6858000"/>
              <a:gd name="connsiteX285" fmla="*/ 5548843 w 7467600"/>
              <a:gd name="connsiteY285" fmla="*/ 5563845 h 6858000"/>
              <a:gd name="connsiteX286" fmla="*/ 5940952 w 7467600"/>
              <a:gd name="connsiteY286" fmla="*/ 6250028 h 6858000"/>
              <a:gd name="connsiteX287" fmla="*/ 6043441 w 7467600"/>
              <a:gd name="connsiteY287" fmla="*/ 6665847 h 6858000"/>
              <a:gd name="connsiteX288" fmla="*/ 6093432 w 7467600"/>
              <a:gd name="connsiteY288" fmla="*/ 6858000 h 6858000"/>
              <a:gd name="connsiteX289" fmla="*/ 6034344 w 7467600"/>
              <a:gd name="connsiteY289" fmla="*/ 6858000 h 6858000"/>
              <a:gd name="connsiteX290" fmla="*/ 6026679 w 7467600"/>
              <a:gd name="connsiteY290" fmla="*/ 6836959 h 6858000"/>
              <a:gd name="connsiteX291" fmla="*/ 5800441 w 7467600"/>
              <a:gd name="connsiteY291" fmla="*/ 6335286 h 6858000"/>
              <a:gd name="connsiteX292" fmla="*/ 5526562 w 7467600"/>
              <a:gd name="connsiteY292" fmla="*/ 5705388 h 6858000"/>
              <a:gd name="connsiteX293" fmla="*/ 5519640 w 7467600"/>
              <a:gd name="connsiteY293" fmla="*/ 5683774 h 6858000"/>
              <a:gd name="connsiteX294" fmla="*/ 5844559 w 7467600"/>
              <a:gd name="connsiteY294" fmla="*/ 6553349 h 6858000"/>
              <a:gd name="connsiteX295" fmla="*/ 5975994 w 7467600"/>
              <a:gd name="connsiteY295" fmla="*/ 6858000 h 6858000"/>
              <a:gd name="connsiteX296" fmla="*/ 5898547 w 7467600"/>
              <a:gd name="connsiteY296" fmla="*/ 6858000 h 6858000"/>
              <a:gd name="connsiteX297" fmla="*/ 5682041 w 7467600"/>
              <a:gd name="connsiteY297" fmla="*/ 6355860 h 6858000"/>
              <a:gd name="connsiteX298" fmla="*/ 5461758 w 7467600"/>
              <a:gd name="connsiteY298" fmla="*/ 5820220 h 6858000"/>
              <a:gd name="connsiteX299" fmla="*/ 5237282 w 7467600"/>
              <a:gd name="connsiteY299" fmla="*/ 6579086 h 6858000"/>
              <a:gd name="connsiteX300" fmla="*/ 5115009 w 7467600"/>
              <a:gd name="connsiteY300" fmla="*/ 6858000 h 6858000"/>
              <a:gd name="connsiteX301" fmla="*/ 5028074 w 7467600"/>
              <a:gd name="connsiteY301" fmla="*/ 6858000 h 6858000"/>
              <a:gd name="connsiteX302" fmla="*/ 5079508 w 7467600"/>
              <a:gd name="connsiteY302" fmla="*/ 6749074 h 6858000"/>
              <a:gd name="connsiteX303" fmla="*/ 5371846 w 7467600"/>
              <a:gd name="connsiteY303" fmla="*/ 5924413 h 6858000"/>
              <a:gd name="connsiteX304" fmla="*/ 5270512 w 7467600"/>
              <a:gd name="connsiteY304" fmla="*/ 6138975 h 6858000"/>
              <a:gd name="connsiteX305" fmla="*/ 5062409 w 7467600"/>
              <a:gd name="connsiteY305" fmla="*/ 6653544 h 6858000"/>
              <a:gd name="connsiteX306" fmla="*/ 5036628 w 7467600"/>
              <a:gd name="connsiteY306" fmla="*/ 6754247 h 6858000"/>
              <a:gd name="connsiteX307" fmla="*/ 5009112 w 7467600"/>
              <a:gd name="connsiteY307" fmla="*/ 6858000 h 6858000"/>
              <a:gd name="connsiteX308" fmla="*/ 4976679 w 7467600"/>
              <a:gd name="connsiteY308" fmla="*/ 6858000 h 6858000"/>
              <a:gd name="connsiteX309" fmla="*/ 5006537 w 7467600"/>
              <a:gd name="connsiteY309" fmla="*/ 6747068 h 6858000"/>
              <a:gd name="connsiteX310" fmla="*/ 5032723 w 7467600"/>
              <a:gd name="connsiteY310" fmla="*/ 6644957 h 6858000"/>
              <a:gd name="connsiteX311" fmla="*/ 5242949 w 7467600"/>
              <a:gd name="connsiteY311" fmla="*/ 6125175 h 6858000"/>
              <a:gd name="connsiteX312" fmla="*/ 5286321 w 7467600"/>
              <a:gd name="connsiteY312" fmla="*/ 6033555 h 6858000"/>
              <a:gd name="connsiteX313" fmla="*/ 5008210 w 7467600"/>
              <a:gd name="connsiteY313" fmla="*/ 6649194 h 6858000"/>
              <a:gd name="connsiteX314" fmla="*/ 4986321 w 7467600"/>
              <a:gd name="connsiteY314" fmla="*/ 6765687 h 6858000"/>
              <a:gd name="connsiteX315" fmla="*/ 4973474 w 7467600"/>
              <a:gd name="connsiteY315" fmla="*/ 6858000 h 6858000"/>
              <a:gd name="connsiteX316" fmla="*/ 4907178 w 7467600"/>
              <a:gd name="connsiteY316" fmla="*/ 6858000 h 6858000"/>
              <a:gd name="connsiteX317" fmla="*/ 4910810 w 7467600"/>
              <a:gd name="connsiteY317" fmla="*/ 6829660 h 6858000"/>
              <a:gd name="connsiteX318" fmla="*/ 4987461 w 7467600"/>
              <a:gd name="connsiteY318" fmla="*/ 6432994 h 6858000"/>
              <a:gd name="connsiteX319" fmla="*/ 5179262 w 7467600"/>
              <a:gd name="connsiteY319" fmla="*/ 6035044 h 6858000"/>
              <a:gd name="connsiteX320" fmla="*/ 4689678 w 7467600"/>
              <a:gd name="connsiteY320" fmla="*/ 6440241 h 6858000"/>
              <a:gd name="connsiteX321" fmla="*/ 4477543 w 7467600"/>
              <a:gd name="connsiteY321" fmla="*/ 6674836 h 6858000"/>
              <a:gd name="connsiteX322" fmla="*/ 4329957 w 7467600"/>
              <a:gd name="connsiteY322" fmla="*/ 6858000 h 6858000"/>
              <a:gd name="connsiteX323" fmla="*/ 4218595 w 7467600"/>
              <a:gd name="connsiteY323" fmla="*/ 6858000 h 6858000"/>
              <a:gd name="connsiteX324" fmla="*/ 4368888 w 7467600"/>
              <a:gd name="connsiteY324" fmla="*/ 6668412 h 6858000"/>
              <a:gd name="connsiteX325" fmla="*/ 4563091 w 7467600"/>
              <a:gd name="connsiteY325" fmla="*/ 6442508 h 6858000"/>
              <a:gd name="connsiteX326" fmla="*/ 5387324 w 7467600"/>
              <a:gd name="connsiteY326" fmla="*/ 5705830 h 6858000"/>
              <a:gd name="connsiteX327" fmla="*/ 5073620 w 7467600"/>
              <a:gd name="connsiteY327" fmla="*/ 5955437 h 6858000"/>
              <a:gd name="connsiteX328" fmla="*/ 4689789 w 7467600"/>
              <a:gd name="connsiteY328" fmla="*/ 6268382 h 6858000"/>
              <a:gd name="connsiteX329" fmla="*/ 4418722 w 7467600"/>
              <a:gd name="connsiteY329" fmla="*/ 6570886 h 6858000"/>
              <a:gd name="connsiteX330" fmla="*/ 4214944 w 7467600"/>
              <a:gd name="connsiteY330" fmla="*/ 6858000 h 6858000"/>
              <a:gd name="connsiteX331" fmla="*/ 4177898 w 7467600"/>
              <a:gd name="connsiteY331" fmla="*/ 6858000 h 6858000"/>
              <a:gd name="connsiteX332" fmla="*/ 4391597 w 7467600"/>
              <a:gd name="connsiteY332" fmla="*/ 6556370 h 6858000"/>
              <a:gd name="connsiteX333" fmla="*/ 4668889 w 7467600"/>
              <a:gd name="connsiteY333" fmla="*/ 6246399 h 6858000"/>
              <a:gd name="connsiteX334" fmla="*/ 5055427 w 7467600"/>
              <a:gd name="connsiteY334" fmla="*/ 5931476 h 6858000"/>
              <a:gd name="connsiteX335" fmla="*/ 5371814 w 7467600"/>
              <a:gd name="connsiteY335" fmla="*/ 5678975 h 6858000"/>
              <a:gd name="connsiteX336" fmla="*/ 4987918 w 7467600"/>
              <a:gd name="connsiteY336" fmla="*/ 5838701 h 6858000"/>
              <a:gd name="connsiteX337" fmla="*/ 4317146 w 7467600"/>
              <a:gd name="connsiteY337" fmla="*/ 6587716 h 6858000"/>
              <a:gd name="connsiteX338" fmla="*/ 4171627 w 7467600"/>
              <a:gd name="connsiteY338" fmla="*/ 6858000 h 6858000"/>
              <a:gd name="connsiteX339" fmla="*/ 4081585 w 7467600"/>
              <a:gd name="connsiteY339" fmla="*/ 6858000 h 6858000"/>
              <a:gd name="connsiteX340" fmla="*/ 4238603 w 7467600"/>
              <a:gd name="connsiteY340" fmla="*/ 6559341 h 6858000"/>
              <a:gd name="connsiteX341" fmla="*/ 4778333 w 7467600"/>
              <a:gd name="connsiteY341" fmla="*/ 5873626 h 6858000"/>
              <a:gd name="connsiteX342" fmla="*/ 5414185 w 7467600"/>
              <a:gd name="connsiteY342" fmla="*/ 5573882 h 6858000"/>
              <a:gd name="connsiteX343" fmla="*/ 5959648 w 7467600"/>
              <a:gd name="connsiteY343" fmla="*/ 4760797 h 6858000"/>
              <a:gd name="connsiteX344" fmla="*/ 5355019 w 7467600"/>
              <a:gd name="connsiteY344" fmla="*/ 4734672 h 6858000"/>
              <a:gd name="connsiteX345" fmla="*/ 5083565 w 7467600"/>
              <a:gd name="connsiteY345" fmla="*/ 5179121 h 6858000"/>
              <a:gd name="connsiteX346" fmla="*/ 4713577 w 7467600"/>
              <a:gd name="connsiteY346" fmla="*/ 5616803 h 6858000"/>
              <a:gd name="connsiteX347" fmla="*/ 3989559 w 7467600"/>
              <a:gd name="connsiteY347" fmla="*/ 6145945 h 6858000"/>
              <a:gd name="connsiteX348" fmla="*/ 3939824 w 7467600"/>
              <a:gd name="connsiteY348" fmla="*/ 6066900 h 6858000"/>
              <a:gd name="connsiteX349" fmla="*/ 4584537 w 7467600"/>
              <a:gd name="connsiteY349" fmla="*/ 5324826 h 6858000"/>
              <a:gd name="connsiteX350" fmla="*/ 5037105 w 7467600"/>
              <a:gd name="connsiteY350" fmla="*/ 5088765 h 6858000"/>
              <a:gd name="connsiteX351" fmla="*/ 5039930 w 7467600"/>
              <a:gd name="connsiteY351" fmla="*/ 5089585 h 6858000"/>
              <a:gd name="connsiteX352" fmla="*/ 5263764 w 7467600"/>
              <a:gd name="connsiteY352" fmla="*/ 4735525 h 6858000"/>
              <a:gd name="connsiteX353" fmla="*/ 4086300 w 7467600"/>
              <a:gd name="connsiteY353" fmla="*/ 4884599 h 6858000"/>
              <a:gd name="connsiteX354" fmla="*/ 4085485 w 7467600"/>
              <a:gd name="connsiteY354" fmla="*/ 4899070 h 6858000"/>
              <a:gd name="connsiteX355" fmla="*/ 3871915 w 7467600"/>
              <a:gd name="connsiteY355" fmla="*/ 5253645 h 6858000"/>
              <a:gd name="connsiteX356" fmla="*/ 3799374 w 7467600"/>
              <a:gd name="connsiteY356" fmla="*/ 5466127 h 6858000"/>
              <a:gd name="connsiteX357" fmla="*/ 3498850 w 7467600"/>
              <a:gd name="connsiteY357" fmla="*/ 6661888 h 6858000"/>
              <a:gd name="connsiteX358" fmla="*/ 3399216 w 7467600"/>
              <a:gd name="connsiteY358" fmla="*/ 6858000 h 6858000"/>
              <a:gd name="connsiteX359" fmla="*/ 3303688 w 7467600"/>
              <a:gd name="connsiteY359" fmla="*/ 6858000 h 6858000"/>
              <a:gd name="connsiteX360" fmla="*/ 3391774 w 7467600"/>
              <a:gd name="connsiteY360" fmla="*/ 6697181 h 6858000"/>
              <a:gd name="connsiteX361" fmla="*/ 3735540 w 7467600"/>
              <a:gd name="connsiteY361" fmla="*/ 5546923 h 6858000"/>
              <a:gd name="connsiteX362" fmla="*/ 3729438 w 7467600"/>
              <a:gd name="connsiteY362" fmla="*/ 5569058 h 6858000"/>
              <a:gd name="connsiteX363" fmla="*/ 3707782 w 7467600"/>
              <a:gd name="connsiteY363" fmla="*/ 5644908 h 6858000"/>
              <a:gd name="connsiteX364" fmla="*/ 3583827 w 7467600"/>
              <a:gd name="connsiteY364" fmla="*/ 6039215 h 6858000"/>
              <a:gd name="connsiteX365" fmla="*/ 3547861 w 7467600"/>
              <a:gd name="connsiteY365" fmla="*/ 6129609 h 6858000"/>
              <a:gd name="connsiteX366" fmla="*/ 3490905 w 7467600"/>
              <a:gd name="connsiteY366" fmla="*/ 6277660 h 6858000"/>
              <a:gd name="connsiteX367" fmla="*/ 3455859 w 7467600"/>
              <a:gd name="connsiteY367" fmla="*/ 6391301 h 6858000"/>
              <a:gd name="connsiteX368" fmla="*/ 3429112 w 7467600"/>
              <a:gd name="connsiteY368" fmla="*/ 6479469 h 6858000"/>
              <a:gd name="connsiteX369" fmla="*/ 3304862 w 7467600"/>
              <a:gd name="connsiteY369" fmla="*/ 6796476 h 6858000"/>
              <a:gd name="connsiteX370" fmla="*/ 3276071 w 7467600"/>
              <a:gd name="connsiteY370" fmla="*/ 6858000 h 6858000"/>
              <a:gd name="connsiteX371" fmla="*/ 3240805 w 7467600"/>
              <a:gd name="connsiteY371" fmla="*/ 6858000 h 6858000"/>
              <a:gd name="connsiteX372" fmla="*/ 3275917 w 7467600"/>
              <a:gd name="connsiteY372" fmla="*/ 6783192 h 6858000"/>
              <a:gd name="connsiteX373" fmla="*/ 3399358 w 7467600"/>
              <a:gd name="connsiteY373" fmla="*/ 6469011 h 6858000"/>
              <a:gd name="connsiteX374" fmla="*/ 3425650 w 7467600"/>
              <a:gd name="connsiteY374" fmla="*/ 6381333 h 6858000"/>
              <a:gd name="connsiteX375" fmla="*/ 3460661 w 7467600"/>
              <a:gd name="connsiteY375" fmla="*/ 6266763 h 6858000"/>
              <a:gd name="connsiteX376" fmla="*/ 3518021 w 7467600"/>
              <a:gd name="connsiteY376" fmla="*/ 6117298 h 6858000"/>
              <a:gd name="connsiteX377" fmla="*/ 3554035 w 7467600"/>
              <a:gd name="connsiteY377" fmla="*/ 6027832 h 6858000"/>
              <a:gd name="connsiteX378" fmla="*/ 3677174 w 7467600"/>
              <a:gd name="connsiteY378" fmla="*/ 5636351 h 6858000"/>
              <a:gd name="connsiteX379" fmla="*/ 3698819 w 7467600"/>
              <a:gd name="connsiteY379" fmla="*/ 5560503 h 6858000"/>
              <a:gd name="connsiteX380" fmla="*/ 3702094 w 7467600"/>
              <a:gd name="connsiteY380" fmla="*/ 5549194 h 6858000"/>
              <a:gd name="connsiteX381" fmla="*/ 3398355 w 7467600"/>
              <a:gd name="connsiteY381" fmla="*/ 6094603 h 6858000"/>
              <a:gd name="connsiteX382" fmla="*/ 3193941 w 7467600"/>
              <a:gd name="connsiteY382" fmla="*/ 6798775 h 6858000"/>
              <a:gd name="connsiteX383" fmla="*/ 3184140 w 7467600"/>
              <a:gd name="connsiteY383" fmla="*/ 6858000 h 6858000"/>
              <a:gd name="connsiteX384" fmla="*/ 3099978 w 7467600"/>
              <a:gd name="connsiteY384" fmla="*/ 6858000 h 6858000"/>
              <a:gd name="connsiteX385" fmla="*/ 3101556 w 7467600"/>
              <a:gd name="connsiteY385" fmla="*/ 6843337 h 6858000"/>
              <a:gd name="connsiteX386" fmla="*/ 3370162 w 7467600"/>
              <a:gd name="connsiteY386" fmla="*/ 5785550 h 6858000"/>
              <a:gd name="connsiteX387" fmla="*/ 3746477 w 7467600"/>
              <a:gd name="connsiteY387" fmla="*/ 5377889 h 6858000"/>
              <a:gd name="connsiteX388" fmla="*/ 3863399 w 7467600"/>
              <a:gd name="connsiteY388" fmla="*/ 5087257 h 6858000"/>
              <a:gd name="connsiteX389" fmla="*/ 3968712 w 7467600"/>
              <a:gd name="connsiteY389" fmla="*/ 4913989 h 6858000"/>
              <a:gd name="connsiteX390" fmla="*/ 2792390 w 7467600"/>
              <a:gd name="connsiteY390" fmla="*/ 5382974 h 6858000"/>
              <a:gd name="connsiteX391" fmla="*/ 2714982 w 7467600"/>
              <a:gd name="connsiteY391" fmla="*/ 5427051 h 6858000"/>
              <a:gd name="connsiteX392" fmla="*/ 2813361 w 7467600"/>
              <a:gd name="connsiteY392" fmla="*/ 6023912 h 6858000"/>
              <a:gd name="connsiteX393" fmla="*/ 2688430 w 7467600"/>
              <a:gd name="connsiteY393" fmla="*/ 6801564 h 6858000"/>
              <a:gd name="connsiteX394" fmla="*/ 2629626 w 7467600"/>
              <a:gd name="connsiteY394" fmla="*/ 6763394 h 6858000"/>
              <a:gd name="connsiteX395" fmla="*/ 2565328 w 7467600"/>
              <a:gd name="connsiteY395" fmla="*/ 5516399 h 6858000"/>
              <a:gd name="connsiteX396" fmla="*/ 1922999 w 7467600"/>
              <a:gd name="connsiteY396" fmla="*/ 5980343 h 6858000"/>
              <a:gd name="connsiteX397" fmla="*/ 1950261 w 7467600"/>
              <a:gd name="connsiteY397" fmla="*/ 6405858 h 6858000"/>
              <a:gd name="connsiteX398" fmla="*/ 2365554 w 7467600"/>
              <a:gd name="connsiteY398" fmla="*/ 6759107 h 6858000"/>
              <a:gd name="connsiteX399" fmla="*/ 2424142 w 7467600"/>
              <a:gd name="connsiteY399" fmla="*/ 6858000 h 6858000"/>
              <a:gd name="connsiteX400" fmla="*/ 2395994 w 7467600"/>
              <a:gd name="connsiteY400" fmla="*/ 6858000 h 6858000"/>
              <a:gd name="connsiteX401" fmla="*/ 2392863 w 7467600"/>
              <a:gd name="connsiteY401" fmla="*/ 6852964 h 6858000"/>
              <a:gd name="connsiteX402" fmla="*/ 2017589 w 7467600"/>
              <a:gd name="connsiteY402" fmla="*/ 6493982 h 6858000"/>
              <a:gd name="connsiteX403" fmla="*/ 2147336 w 7467600"/>
              <a:gd name="connsiteY403" fmla="*/ 6594052 h 6858000"/>
              <a:gd name="connsiteX404" fmla="*/ 2207047 w 7467600"/>
              <a:gd name="connsiteY404" fmla="*/ 6654540 h 6858000"/>
              <a:gd name="connsiteX405" fmla="*/ 2299106 w 7467600"/>
              <a:gd name="connsiteY405" fmla="*/ 6778931 h 6858000"/>
              <a:gd name="connsiteX406" fmla="*/ 2314430 w 7467600"/>
              <a:gd name="connsiteY406" fmla="*/ 6801144 h 6858000"/>
              <a:gd name="connsiteX407" fmla="*/ 2352406 w 7467600"/>
              <a:gd name="connsiteY407" fmla="*/ 6858000 h 6858000"/>
              <a:gd name="connsiteX408" fmla="*/ 2314492 w 7467600"/>
              <a:gd name="connsiteY408" fmla="*/ 6858000 h 6858000"/>
              <a:gd name="connsiteX409" fmla="*/ 2288095 w 7467600"/>
              <a:gd name="connsiteY409" fmla="*/ 6818030 h 6858000"/>
              <a:gd name="connsiteX410" fmla="*/ 2272768 w 7467600"/>
              <a:gd name="connsiteY410" fmla="*/ 6795822 h 6858000"/>
              <a:gd name="connsiteX411" fmla="*/ 2182715 w 7467600"/>
              <a:gd name="connsiteY411" fmla="*/ 6675071 h 6858000"/>
              <a:gd name="connsiteX412" fmla="*/ 2032061 w 7467600"/>
              <a:gd name="connsiteY412" fmla="*/ 6541380 h 6858000"/>
              <a:gd name="connsiteX413" fmla="*/ 2257220 w 7467600"/>
              <a:gd name="connsiteY413" fmla="*/ 6826257 h 6858000"/>
              <a:gd name="connsiteX414" fmla="*/ 2281324 w 7467600"/>
              <a:gd name="connsiteY414" fmla="*/ 6858000 h 6858000"/>
              <a:gd name="connsiteX415" fmla="*/ 2242860 w 7467600"/>
              <a:gd name="connsiteY415" fmla="*/ 6858000 h 6858000"/>
              <a:gd name="connsiteX416" fmla="*/ 2232818 w 7467600"/>
              <a:gd name="connsiteY416" fmla="*/ 6844926 h 6858000"/>
              <a:gd name="connsiteX417" fmla="*/ 1990172 w 7467600"/>
              <a:gd name="connsiteY417" fmla="*/ 6542121 h 6858000"/>
              <a:gd name="connsiteX418" fmla="*/ 2124090 w 7467600"/>
              <a:gd name="connsiteY418" fmla="*/ 6761017 h 6858000"/>
              <a:gd name="connsiteX419" fmla="*/ 2200380 w 7467600"/>
              <a:gd name="connsiteY419" fmla="*/ 6858000 h 6858000"/>
              <a:gd name="connsiteX420" fmla="*/ 2147507 w 7467600"/>
              <a:gd name="connsiteY420" fmla="*/ 6858000 h 6858000"/>
              <a:gd name="connsiteX421" fmla="*/ 2070668 w 7467600"/>
              <a:gd name="connsiteY421" fmla="*/ 6761520 h 6858000"/>
              <a:gd name="connsiteX422" fmla="*/ 1975142 w 7467600"/>
              <a:gd name="connsiteY422" fmla="*/ 6585570 h 6858000"/>
              <a:gd name="connsiteX423" fmla="*/ 2050035 w 7467600"/>
              <a:gd name="connsiteY423" fmla="*/ 6813345 h 6858000"/>
              <a:gd name="connsiteX424" fmla="*/ 2063025 w 7467600"/>
              <a:gd name="connsiteY424" fmla="*/ 6858000 h 6858000"/>
              <a:gd name="connsiteX425" fmla="*/ 2021675 w 7467600"/>
              <a:gd name="connsiteY425" fmla="*/ 6858000 h 6858000"/>
              <a:gd name="connsiteX426" fmla="*/ 2019308 w 7467600"/>
              <a:gd name="connsiteY426" fmla="*/ 6847118 h 6858000"/>
              <a:gd name="connsiteX427" fmla="*/ 1938835 w 7467600"/>
              <a:gd name="connsiteY427" fmla="*/ 6551160 h 6858000"/>
              <a:gd name="connsiteX428" fmla="*/ 1953230 w 7467600"/>
              <a:gd name="connsiteY428" fmla="*/ 6759699 h 6858000"/>
              <a:gd name="connsiteX429" fmla="*/ 1956763 w 7467600"/>
              <a:gd name="connsiteY429" fmla="*/ 6778191 h 6858000"/>
              <a:gd name="connsiteX430" fmla="*/ 1967925 w 7467600"/>
              <a:gd name="connsiteY430" fmla="*/ 6858000 h 6858000"/>
              <a:gd name="connsiteX431" fmla="*/ 1936622 w 7467600"/>
              <a:gd name="connsiteY431" fmla="*/ 6858000 h 6858000"/>
              <a:gd name="connsiteX432" fmla="*/ 1926261 w 7467600"/>
              <a:gd name="connsiteY432" fmla="*/ 6784064 h 6858000"/>
              <a:gd name="connsiteX433" fmla="*/ 1922724 w 7467600"/>
              <a:gd name="connsiteY433" fmla="*/ 6765577 h 6858000"/>
              <a:gd name="connsiteX434" fmla="*/ 1904650 w 7467600"/>
              <a:gd name="connsiteY434" fmla="*/ 6639616 h 6858000"/>
              <a:gd name="connsiteX435" fmla="*/ 1885273 w 7467600"/>
              <a:gd name="connsiteY435" fmla="*/ 6858000 h 6858000"/>
              <a:gd name="connsiteX436" fmla="*/ 1854363 w 7467600"/>
              <a:gd name="connsiteY436" fmla="*/ 6858000 h 6858000"/>
              <a:gd name="connsiteX437" fmla="*/ 1880391 w 7467600"/>
              <a:gd name="connsiteY437" fmla="*/ 6603796 h 6858000"/>
              <a:gd name="connsiteX438" fmla="*/ 1818273 w 7467600"/>
              <a:gd name="connsiteY438" fmla="*/ 6715729 h 6858000"/>
              <a:gd name="connsiteX439" fmla="*/ 1794691 w 7467600"/>
              <a:gd name="connsiteY439" fmla="*/ 6843239 h 6858000"/>
              <a:gd name="connsiteX440" fmla="*/ 1794914 w 7467600"/>
              <a:gd name="connsiteY440" fmla="*/ 6858000 h 6858000"/>
              <a:gd name="connsiteX441" fmla="*/ 1746128 w 7467600"/>
              <a:gd name="connsiteY441" fmla="*/ 6858000 h 6858000"/>
              <a:gd name="connsiteX442" fmla="*/ 1753934 w 7467600"/>
              <a:gd name="connsiteY442" fmla="*/ 6724796 h 6858000"/>
              <a:gd name="connsiteX443" fmla="*/ 1792053 w 7467600"/>
              <a:gd name="connsiteY443" fmla="*/ 6572396 h 6858000"/>
              <a:gd name="connsiteX444" fmla="*/ 1862248 w 7467600"/>
              <a:gd name="connsiteY444" fmla="*/ 6266397 h 6858000"/>
              <a:gd name="connsiteX445" fmla="*/ 1862250 w 7467600"/>
              <a:gd name="connsiteY445" fmla="*/ 6033531 h 6858000"/>
              <a:gd name="connsiteX446" fmla="*/ 1211999 w 7467600"/>
              <a:gd name="connsiteY446" fmla="*/ 6683610 h 6858000"/>
              <a:gd name="connsiteX447" fmla="*/ 1213266 w 7467600"/>
              <a:gd name="connsiteY447" fmla="*/ 6691947 h 6858000"/>
              <a:gd name="connsiteX448" fmla="*/ 1203370 w 7467600"/>
              <a:gd name="connsiteY448" fmla="*/ 6850676 h 6858000"/>
              <a:gd name="connsiteX449" fmla="*/ 1203671 w 7467600"/>
              <a:gd name="connsiteY449" fmla="*/ 6858000 h 6858000"/>
              <a:gd name="connsiteX450" fmla="*/ 1143180 w 7467600"/>
              <a:gd name="connsiteY450" fmla="*/ 6858000 h 6858000"/>
              <a:gd name="connsiteX451" fmla="*/ 1142176 w 7467600"/>
              <a:gd name="connsiteY451" fmla="*/ 6766045 h 6858000"/>
              <a:gd name="connsiteX452" fmla="*/ 1067484 w 7467600"/>
              <a:gd name="connsiteY452" fmla="*/ 6858000 h 6858000"/>
              <a:gd name="connsiteX453" fmla="*/ 953928 w 7467600"/>
              <a:gd name="connsiteY453" fmla="*/ 6858000 h 6858000"/>
              <a:gd name="connsiteX454" fmla="*/ 959715 w 7467600"/>
              <a:gd name="connsiteY454" fmla="*/ 6850185 h 6858000"/>
              <a:gd name="connsiteX455" fmla="*/ 1483788 w 7467600"/>
              <a:gd name="connsiteY455" fmla="*/ 6259174 h 6858000"/>
              <a:gd name="connsiteX456" fmla="*/ 1100671 w 7467600"/>
              <a:gd name="connsiteY456" fmla="*/ 6252137 h 6858000"/>
              <a:gd name="connsiteX457" fmla="*/ 1090144 w 7467600"/>
              <a:gd name="connsiteY457" fmla="*/ 6256748 h 6858000"/>
              <a:gd name="connsiteX458" fmla="*/ 1095872 w 7467600"/>
              <a:gd name="connsiteY458" fmla="*/ 6271892 h 6858000"/>
              <a:gd name="connsiteX459" fmla="*/ 262785 w 7467600"/>
              <a:gd name="connsiteY459" fmla="*/ 6845450 h 6858000"/>
              <a:gd name="connsiteX460" fmla="*/ 209968 w 7467600"/>
              <a:gd name="connsiteY460" fmla="*/ 6770713 h 6858000"/>
              <a:gd name="connsiteX461" fmla="*/ 873460 w 7467600"/>
              <a:gd name="connsiteY461" fmla="*/ 6253768 h 6858000"/>
              <a:gd name="connsiteX462" fmla="*/ 192686 w 7467600"/>
              <a:gd name="connsiteY462" fmla="*/ 5849257 h 6858000"/>
              <a:gd name="connsiteX463" fmla="*/ 4696 w 7467600"/>
              <a:gd name="connsiteY463" fmla="*/ 5697668 h 6858000"/>
              <a:gd name="connsiteX464" fmla="*/ 0 w 7467600"/>
              <a:gd name="connsiteY464" fmla="*/ 5689984 h 6858000"/>
              <a:gd name="connsiteX465" fmla="*/ 0 w 7467600"/>
              <a:gd name="connsiteY465" fmla="*/ 5513472 h 6858000"/>
              <a:gd name="connsiteX466" fmla="*/ 174101 w 7467600"/>
              <a:gd name="connsiteY466" fmla="*/ 5620277 h 6858000"/>
              <a:gd name="connsiteX467" fmla="*/ 891800 w 7467600"/>
              <a:gd name="connsiteY467" fmla="*/ 6036935 h 6858000"/>
              <a:gd name="connsiteX468" fmla="*/ 1072219 w 7467600"/>
              <a:gd name="connsiteY468" fmla="*/ 6169443 h 6858000"/>
              <a:gd name="connsiteX469" fmla="*/ 1074117 w 7467600"/>
              <a:gd name="connsiteY469" fmla="*/ 6170301 h 6858000"/>
              <a:gd name="connsiteX470" fmla="*/ 1083114 w 7467600"/>
              <a:gd name="connsiteY470" fmla="*/ 6174131 h 6858000"/>
              <a:gd name="connsiteX471" fmla="*/ 1543010 w 7467600"/>
              <a:gd name="connsiteY471" fmla="*/ 6191140 h 6858000"/>
              <a:gd name="connsiteX472" fmla="*/ 1551080 w 7467600"/>
              <a:gd name="connsiteY472" fmla="*/ 6195006 h 6858000"/>
              <a:gd name="connsiteX473" fmla="*/ 2345443 w 7467600"/>
              <a:gd name="connsiteY473" fmla="*/ 5549882 h 6858000"/>
              <a:gd name="connsiteX474" fmla="*/ 1721499 w 7467600"/>
              <a:gd name="connsiteY474" fmla="*/ 5599969 h 6858000"/>
              <a:gd name="connsiteX475" fmla="*/ 767716 w 7467600"/>
              <a:gd name="connsiteY475" fmla="*/ 5472768 h 6858000"/>
              <a:gd name="connsiteX476" fmla="*/ 722147 w 7467600"/>
              <a:gd name="connsiteY476" fmla="*/ 5393091 h 6858000"/>
              <a:gd name="connsiteX477" fmla="*/ 1485552 w 7467600"/>
              <a:gd name="connsiteY477" fmla="*/ 5313202 h 6858000"/>
              <a:gd name="connsiteX478" fmla="*/ 2143004 w 7467600"/>
              <a:gd name="connsiteY478" fmla="*/ 5402420 h 6858000"/>
              <a:gd name="connsiteX479" fmla="*/ 1933391 w 7467600"/>
              <a:gd name="connsiteY479" fmla="*/ 5156971 h 6858000"/>
              <a:gd name="connsiteX480" fmla="*/ 1827118 w 7467600"/>
              <a:gd name="connsiteY480" fmla="*/ 4968410 h 6858000"/>
              <a:gd name="connsiteX481" fmla="*/ 1837349 w 7467600"/>
              <a:gd name="connsiteY481" fmla="*/ 4956357 h 6858000"/>
              <a:gd name="connsiteX482" fmla="*/ 2162835 w 7467600"/>
              <a:gd name="connsiteY482" fmla="*/ 5187853 h 6858000"/>
              <a:gd name="connsiteX483" fmla="*/ 2257167 w 7467600"/>
              <a:gd name="connsiteY483" fmla="*/ 5462123 h 6858000"/>
              <a:gd name="connsiteX484" fmla="*/ 2261598 w 7467600"/>
              <a:gd name="connsiteY484" fmla="*/ 5467998 h 6858000"/>
              <a:gd name="connsiteX485" fmla="*/ 2437177 w 7467600"/>
              <a:gd name="connsiteY485" fmla="*/ 5479608 h 6858000"/>
              <a:gd name="connsiteX486" fmla="*/ 2445247 w 7467600"/>
              <a:gd name="connsiteY486" fmla="*/ 5483476 h 6858000"/>
              <a:gd name="connsiteX487" fmla="*/ 2743626 w 7467600"/>
              <a:gd name="connsiteY487" fmla="*/ 5304819 h 6858000"/>
              <a:gd name="connsiteX488" fmla="*/ 3048102 w 7467600"/>
              <a:gd name="connsiteY488" fmla="*/ 5150595 h 6858000"/>
              <a:gd name="connsiteX489" fmla="*/ 1799414 w 7467600"/>
              <a:gd name="connsiteY489" fmla="*/ 4694732 h 6858000"/>
              <a:gd name="connsiteX490" fmla="*/ 1771735 w 7467600"/>
              <a:gd name="connsiteY490" fmla="*/ 4619929 h 6858000"/>
              <a:gd name="connsiteX491" fmla="*/ 3104273 w 7467600"/>
              <a:gd name="connsiteY491" fmla="*/ 5076159 h 6858000"/>
              <a:gd name="connsiteX492" fmla="*/ 3113245 w 7467600"/>
              <a:gd name="connsiteY492" fmla="*/ 5090705 h 6858000"/>
              <a:gd name="connsiteX493" fmla="*/ 3126294 w 7467600"/>
              <a:gd name="connsiteY493" fmla="*/ 5114400 h 6858000"/>
              <a:gd name="connsiteX494" fmla="*/ 3937433 w 7467600"/>
              <a:gd name="connsiteY494" fmla="*/ 4830473 h 6858000"/>
              <a:gd name="connsiteX495" fmla="*/ 3590475 w 7467600"/>
              <a:gd name="connsiteY495" fmla="*/ 4597974 h 6858000"/>
              <a:gd name="connsiteX496" fmla="*/ 3100264 w 7467600"/>
              <a:gd name="connsiteY496" fmla="*/ 4579845 h 6858000"/>
              <a:gd name="connsiteX497" fmla="*/ 2183576 w 7467600"/>
              <a:gd name="connsiteY497" fmla="*/ 4227150 h 6858000"/>
              <a:gd name="connsiteX498" fmla="*/ 2151029 w 7467600"/>
              <a:gd name="connsiteY498" fmla="*/ 4146947 h 6858000"/>
              <a:gd name="connsiteX499" fmla="*/ 3563434 w 7467600"/>
              <a:gd name="connsiteY499" fmla="*/ 4469115 h 6858000"/>
              <a:gd name="connsiteX500" fmla="*/ 3177952 w 7467600"/>
              <a:gd name="connsiteY500" fmla="*/ 3657386 h 6858000"/>
              <a:gd name="connsiteX501" fmla="*/ 3189263 w 7467600"/>
              <a:gd name="connsiteY501" fmla="*/ 3625726 h 6858000"/>
              <a:gd name="connsiteX502" fmla="*/ 3560912 w 7467600"/>
              <a:gd name="connsiteY502" fmla="*/ 4079863 h 6858000"/>
              <a:gd name="connsiteX503" fmla="*/ 3626636 w 7467600"/>
              <a:gd name="connsiteY503" fmla="*/ 4512230 h 6858000"/>
              <a:gd name="connsiteX504" fmla="*/ 3653088 w 7467600"/>
              <a:gd name="connsiteY504" fmla="*/ 4521417 h 6858000"/>
              <a:gd name="connsiteX505" fmla="*/ 3988128 w 7467600"/>
              <a:gd name="connsiteY505" fmla="*/ 4817267 h 6858000"/>
              <a:gd name="connsiteX506" fmla="*/ 4830582 w 7467600"/>
              <a:gd name="connsiteY506" fmla="*/ 4676000 h 6858000"/>
              <a:gd name="connsiteX507" fmla="*/ 4830100 w 7467600"/>
              <a:gd name="connsiteY507" fmla="*/ 4675554 h 6858000"/>
              <a:gd name="connsiteX508" fmla="*/ 4036318 w 7467600"/>
              <a:gd name="connsiteY508" fmla="*/ 4147013 h 6858000"/>
              <a:gd name="connsiteX509" fmla="*/ 3432098 w 7467600"/>
              <a:gd name="connsiteY509" fmla="*/ 3537312 h 6858000"/>
              <a:gd name="connsiteX510" fmla="*/ 3446761 w 7467600"/>
              <a:gd name="connsiteY510" fmla="*/ 3461278 h 6858000"/>
              <a:gd name="connsiteX511" fmla="*/ 4419733 w 7467600"/>
              <a:gd name="connsiteY511" fmla="*/ 3963555 h 6858000"/>
              <a:gd name="connsiteX512" fmla="*/ 4781371 w 7467600"/>
              <a:gd name="connsiteY512" fmla="*/ 4458604 h 6858000"/>
              <a:gd name="connsiteX513" fmla="*/ 4780440 w 7467600"/>
              <a:gd name="connsiteY513" fmla="*/ 4470290 h 6858000"/>
              <a:gd name="connsiteX514" fmla="*/ 4898954 w 7467600"/>
              <a:gd name="connsiteY514" fmla="*/ 4662092 h 6858000"/>
              <a:gd name="connsiteX515" fmla="*/ 4900699 w 7467600"/>
              <a:gd name="connsiteY515" fmla="*/ 4670867 h 6858000"/>
              <a:gd name="connsiteX516" fmla="*/ 5714511 w 7467600"/>
              <a:gd name="connsiteY516" fmla="*/ 4663483 h 6858000"/>
              <a:gd name="connsiteX517" fmla="*/ 5464793 w 7467600"/>
              <a:gd name="connsiteY517" fmla="*/ 4393556 h 6858000"/>
              <a:gd name="connsiteX518" fmla="*/ 5461897 w 7467600"/>
              <a:gd name="connsiteY518" fmla="*/ 4390879 h 6858000"/>
              <a:gd name="connsiteX519" fmla="*/ 4294126 w 7467600"/>
              <a:gd name="connsiteY519" fmla="*/ 3303048 h 6858000"/>
              <a:gd name="connsiteX520" fmla="*/ 4305321 w 7467600"/>
              <a:gd name="connsiteY520" fmla="*/ 3256953 h 6858000"/>
              <a:gd name="connsiteX521" fmla="*/ 4949299 w 7467600"/>
              <a:gd name="connsiteY521" fmla="*/ 3766336 h 6858000"/>
              <a:gd name="connsiteX522" fmla="*/ 5291452 w 7467600"/>
              <a:gd name="connsiteY522" fmla="*/ 4076801 h 6858000"/>
              <a:gd name="connsiteX523" fmla="*/ 5434998 w 7467600"/>
              <a:gd name="connsiteY523" fmla="*/ 4254100 h 6858000"/>
              <a:gd name="connsiteX524" fmla="*/ 5351015 w 7467600"/>
              <a:gd name="connsiteY524" fmla="*/ 3760989 h 6858000"/>
              <a:gd name="connsiteX525" fmla="*/ 5413780 w 7467600"/>
              <a:gd name="connsiteY525" fmla="*/ 2966265 h 6858000"/>
              <a:gd name="connsiteX526" fmla="*/ 5425627 w 7467600"/>
              <a:gd name="connsiteY526" fmla="*/ 2954192 h 6858000"/>
              <a:gd name="connsiteX527" fmla="*/ 6604735 w 7467600"/>
              <a:gd name="connsiteY527" fmla="*/ 2041381 h 6858000"/>
              <a:gd name="connsiteX528" fmla="*/ 7204487 w 7467600"/>
              <a:gd name="connsiteY528" fmla="*/ 2742112 h 6858000"/>
              <a:gd name="connsiteX529" fmla="*/ 7131592 w 7467600"/>
              <a:gd name="connsiteY529" fmla="*/ 2672096 h 6858000"/>
              <a:gd name="connsiteX530" fmla="*/ 6996344 w 7467600"/>
              <a:gd name="connsiteY530" fmla="*/ 2518310 h 6858000"/>
              <a:gd name="connsiteX531" fmla="*/ 6735495 w 7467600"/>
              <a:gd name="connsiteY531" fmla="*/ 2196890 h 6858000"/>
              <a:gd name="connsiteX532" fmla="*/ 6721901 w 7467600"/>
              <a:gd name="connsiteY532" fmla="*/ 2179274 h 6858000"/>
              <a:gd name="connsiteX533" fmla="*/ 6604735 w 7467600"/>
              <a:gd name="connsiteY533" fmla="*/ 2041381 h 6858000"/>
              <a:gd name="connsiteX534" fmla="*/ 6591670 w 7467600"/>
              <a:gd name="connsiteY534" fmla="*/ 1988277 h 6858000"/>
              <a:gd name="connsiteX535" fmla="*/ 6747349 w 7467600"/>
              <a:gd name="connsiteY535" fmla="*/ 2160069 h 6858000"/>
              <a:gd name="connsiteX536" fmla="*/ 6760943 w 7467600"/>
              <a:gd name="connsiteY536" fmla="*/ 2177686 h 6858000"/>
              <a:gd name="connsiteX537" fmla="*/ 7021065 w 7467600"/>
              <a:gd name="connsiteY537" fmla="*/ 2498102 h 6858000"/>
              <a:gd name="connsiteX538" fmla="*/ 7155223 w 7467600"/>
              <a:gd name="connsiteY538" fmla="*/ 2650386 h 6858000"/>
              <a:gd name="connsiteX539" fmla="*/ 7203167 w 7467600"/>
              <a:gd name="connsiteY539" fmla="*/ 2697288 h 6858000"/>
              <a:gd name="connsiteX540" fmla="*/ 6937703 w 7467600"/>
              <a:gd name="connsiteY540" fmla="*/ 2321981 h 6858000"/>
              <a:gd name="connsiteX541" fmla="*/ 6591670 w 7467600"/>
              <a:gd name="connsiteY541" fmla="*/ 1988277 h 6858000"/>
              <a:gd name="connsiteX542" fmla="*/ 5798671 w 7467600"/>
              <a:gd name="connsiteY542" fmla="*/ 1981601 h 6858000"/>
              <a:gd name="connsiteX543" fmla="*/ 5754709 w 7467600"/>
              <a:gd name="connsiteY543" fmla="*/ 2071454 h 6858000"/>
              <a:gd name="connsiteX544" fmla="*/ 5763044 w 7467600"/>
              <a:gd name="connsiteY544" fmla="*/ 2842206 h 6858000"/>
              <a:gd name="connsiteX545" fmla="*/ 5764974 w 7467600"/>
              <a:gd name="connsiteY545" fmla="*/ 2799609 h 6858000"/>
              <a:gd name="connsiteX546" fmla="*/ 5767665 w 7467600"/>
              <a:gd name="connsiteY546" fmla="*/ 2666409 h 6858000"/>
              <a:gd name="connsiteX547" fmla="*/ 5763055 w 7467600"/>
              <a:gd name="connsiteY547" fmla="*/ 2579705 h 6858000"/>
              <a:gd name="connsiteX548" fmla="*/ 5758079 w 7467600"/>
              <a:gd name="connsiteY548" fmla="*/ 2492508 h 6858000"/>
              <a:gd name="connsiteX549" fmla="*/ 5779325 w 7467600"/>
              <a:gd name="connsiteY549" fmla="*/ 2197069 h 6858000"/>
              <a:gd name="connsiteX550" fmla="*/ 5798671 w 7467600"/>
              <a:gd name="connsiteY550" fmla="*/ 1981601 h 6858000"/>
              <a:gd name="connsiteX551" fmla="*/ 5829202 w 7467600"/>
              <a:gd name="connsiteY551" fmla="*/ 1971679 h 6858000"/>
              <a:gd name="connsiteX552" fmla="*/ 5809558 w 7467600"/>
              <a:gd name="connsiteY552" fmla="*/ 2198043 h 6858000"/>
              <a:gd name="connsiteX553" fmla="*/ 5788653 w 7467600"/>
              <a:gd name="connsiteY553" fmla="*/ 2489430 h 6858000"/>
              <a:gd name="connsiteX554" fmla="*/ 5793439 w 7467600"/>
              <a:gd name="connsiteY554" fmla="*/ 2575235 h 6858000"/>
              <a:gd name="connsiteX555" fmla="*/ 5796837 w 7467600"/>
              <a:gd name="connsiteY555" fmla="*/ 2637633 h 6858000"/>
              <a:gd name="connsiteX556" fmla="*/ 5818614 w 7467600"/>
              <a:gd name="connsiteY556" fmla="*/ 2473055 h 6858000"/>
              <a:gd name="connsiteX557" fmla="*/ 5829202 w 7467600"/>
              <a:gd name="connsiteY557" fmla="*/ 1971679 h 6858000"/>
              <a:gd name="connsiteX558" fmla="*/ 5911389 w 7467600"/>
              <a:gd name="connsiteY558" fmla="*/ 1898371 h 6858000"/>
              <a:gd name="connsiteX559" fmla="*/ 6237627 w 7467600"/>
              <a:gd name="connsiteY559" fmla="*/ 2231921 h 6858000"/>
              <a:gd name="connsiteX560" fmla="*/ 5911389 w 7467600"/>
              <a:gd name="connsiteY560" fmla="*/ 1898371 h 6858000"/>
              <a:gd name="connsiteX561" fmla="*/ 6944437 w 7467600"/>
              <a:gd name="connsiteY561" fmla="*/ 1575402 h 6858000"/>
              <a:gd name="connsiteX562" fmla="*/ 6304730 w 7467600"/>
              <a:gd name="connsiteY562" fmla="*/ 1766654 h 6858000"/>
              <a:gd name="connsiteX563" fmla="*/ 6944437 w 7467600"/>
              <a:gd name="connsiteY563" fmla="*/ 1575402 h 6858000"/>
              <a:gd name="connsiteX564" fmla="*/ 7019523 w 7467600"/>
              <a:gd name="connsiteY564" fmla="*/ 1519450 h 6858000"/>
              <a:gd name="connsiteX565" fmla="*/ 6298091 w 7467600"/>
              <a:gd name="connsiteY565" fmla="*/ 1737122 h 6858000"/>
              <a:gd name="connsiteX566" fmla="*/ 7019523 w 7467600"/>
              <a:gd name="connsiteY566" fmla="*/ 1519450 h 6858000"/>
              <a:gd name="connsiteX567" fmla="*/ 2399523 w 7467600"/>
              <a:gd name="connsiteY567" fmla="*/ 1428234 h 6858000"/>
              <a:gd name="connsiteX568" fmla="*/ 2224982 w 7467600"/>
              <a:gd name="connsiteY568" fmla="*/ 1826201 h 6858000"/>
              <a:gd name="connsiteX569" fmla="*/ 2096099 w 7467600"/>
              <a:gd name="connsiteY569" fmla="*/ 2345900 h 6858000"/>
              <a:gd name="connsiteX570" fmla="*/ 2283317 w 7467600"/>
              <a:gd name="connsiteY570" fmla="*/ 1796925 h 6858000"/>
              <a:gd name="connsiteX571" fmla="*/ 2399523 w 7467600"/>
              <a:gd name="connsiteY571" fmla="*/ 1428234 h 6858000"/>
              <a:gd name="connsiteX572" fmla="*/ 2448558 w 7467600"/>
              <a:gd name="connsiteY572" fmla="*/ 1373435 h 6858000"/>
              <a:gd name="connsiteX573" fmla="*/ 2312521 w 7467600"/>
              <a:gd name="connsiteY573" fmla="*/ 1806140 h 6858000"/>
              <a:gd name="connsiteX574" fmla="*/ 2127533 w 7467600"/>
              <a:gd name="connsiteY574" fmla="*/ 2348380 h 6858000"/>
              <a:gd name="connsiteX575" fmla="*/ 2358080 w 7467600"/>
              <a:gd name="connsiteY575" fmla="*/ 1866134 h 6858000"/>
              <a:gd name="connsiteX576" fmla="*/ 2407436 w 7467600"/>
              <a:gd name="connsiteY576" fmla="*/ 1651070 h 6858000"/>
              <a:gd name="connsiteX577" fmla="*/ 2448558 w 7467600"/>
              <a:gd name="connsiteY577" fmla="*/ 1373435 h 6858000"/>
              <a:gd name="connsiteX578" fmla="*/ 278707 w 7467600"/>
              <a:gd name="connsiteY578" fmla="*/ 1352270 h 6858000"/>
              <a:gd name="connsiteX579" fmla="*/ 321570 w 7467600"/>
              <a:gd name="connsiteY579" fmla="*/ 1861610 h 6858000"/>
              <a:gd name="connsiteX580" fmla="*/ 294281 w 7467600"/>
              <a:gd name="connsiteY580" fmla="*/ 1440658 h 6858000"/>
              <a:gd name="connsiteX581" fmla="*/ 278707 w 7467600"/>
              <a:gd name="connsiteY581" fmla="*/ 1352270 h 6858000"/>
              <a:gd name="connsiteX582" fmla="*/ 1423821 w 7467600"/>
              <a:gd name="connsiteY582" fmla="*/ 1351958 h 6858000"/>
              <a:gd name="connsiteX583" fmla="*/ 1638521 w 7467600"/>
              <a:gd name="connsiteY583" fmla="*/ 1908470 h 6858000"/>
              <a:gd name="connsiteX584" fmla="*/ 1754199 w 7467600"/>
              <a:gd name="connsiteY584" fmla="*/ 2149284 h 6858000"/>
              <a:gd name="connsiteX585" fmla="*/ 1908359 w 7467600"/>
              <a:gd name="connsiteY585" fmla="*/ 2364988 h 6858000"/>
              <a:gd name="connsiteX586" fmla="*/ 1647661 w 7467600"/>
              <a:gd name="connsiteY586" fmla="*/ 1825945 h 6858000"/>
              <a:gd name="connsiteX587" fmla="*/ 1423821 w 7467600"/>
              <a:gd name="connsiteY587" fmla="*/ 1351958 h 6858000"/>
              <a:gd name="connsiteX588" fmla="*/ 1431890 w 7467600"/>
              <a:gd name="connsiteY588" fmla="*/ 1306475 h 6858000"/>
              <a:gd name="connsiteX589" fmla="*/ 1507597 w 7467600"/>
              <a:gd name="connsiteY589" fmla="*/ 1446132 h 6858000"/>
              <a:gd name="connsiteX590" fmla="*/ 1674586 w 7467600"/>
              <a:gd name="connsiteY590" fmla="*/ 1813832 h 6858000"/>
              <a:gd name="connsiteX591" fmla="*/ 1815950 w 7467600"/>
              <a:gd name="connsiteY591" fmla="*/ 2128564 h 6858000"/>
              <a:gd name="connsiteX592" fmla="*/ 1984242 w 7467600"/>
              <a:gd name="connsiteY592" fmla="*/ 2430829 h 6858000"/>
              <a:gd name="connsiteX593" fmla="*/ 2014023 w 7467600"/>
              <a:gd name="connsiteY593" fmla="*/ 2450995 h 6858000"/>
              <a:gd name="connsiteX594" fmla="*/ 1747337 w 7467600"/>
              <a:gd name="connsiteY594" fmla="*/ 1855264 h 6858000"/>
              <a:gd name="connsiteX595" fmla="*/ 1533749 w 7467600"/>
              <a:gd name="connsiteY595" fmla="*/ 1478656 h 6858000"/>
              <a:gd name="connsiteX596" fmla="*/ 1431890 w 7467600"/>
              <a:gd name="connsiteY596" fmla="*/ 1306475 h 6858000"/>
              <a:gd name="connsiteX597" fmla="*/ 5052692 w 7467600"/>
              <a:gd name="connsiteY597" fmla="*/ 1292994 h 6858000"/>
              <a:gd name="connsiteX598" fmla="*/ 5200661 w 7467600"/>
              <a:gd name="connsiteY598" fmla="*/ 1635186 h 6858000"/>
              <a:gd name="connsiteX599" fmla="*/ 5297138 w 7467600"/>
              <a:gd name="connsiteY599" fmla="*/ 1906351 h 6858000"/>
              <a:gd name="connsiteX600" fmla="*/ 5052692 w 7467600"/>
              <a:gd name="connsiteY600" fmla="*/ 1292994 h 6858000"/>
              <a:gd name="connsiteX601" fmla="*/ 5009948 w 7467600"/>
              <a:gd name="connsiteY601" fmla="*/ 1273619 h 6858000"/>
              <a:gd name="connsiteX602" fmla="*/ 5121777 w 7467600"/>
              <a:gd name="connsiteY602" fmla="*/ 1654213 h 6858000"/>
              <a:gd name="connsiteX603" fmla="*/ 5293545 w 7467600"/>
              <a:gd name="connsiteY603" fmla="*/ 2072247 h 6858000"/>
              <a:gd name="connsiteX604" fmla="*/ 5294042 w 7467600"/>
              <a:gd name="connsiteY604" fmla="*/ 2065019 h 6858000"/>
              <a:gd name="connsiteX605" fmla="*/ 5171936 w 7467600"/>
              <a:gd name="connsiteY605" fmla="*/ 1647613 h 6858000"/>
              <a:gd name="connsiteX606" fmla="*/ 5009948 w 7467600"/>
              <a:gd name="connsiteY606" fmla="*/ 1273619 h 6858000"/>
              <a:gd name="connsiteX607" fmla="*/ 655236 w 7467600"/>
              <a:gd name="connsiteY607" fmla="*/ 1268632 h 6858000"/>
              <a:gd name="connsiteX608" fmla="*/ 839521 w 7467600"/>
              <a:gd name="connsiteY608" fmla="*/ 1685315 h 6858000"/>
              <a:gd name="connsiteX609" fmla="*/ 1109416 w 7467600"/>
              <a:gd name="connsiteY609" fmla="*/ 2061663 h 6858000"/>
              <a:gd name="connsiteX610" fmla="*/ 1298300 w 7467600"/>
              <a:gd name="connsiteY610" fmla="*/ 2247742 h 6858000"/>
              <a:gd name="connsiteX611" fmla="*/ 1125871 w 7467600"/>
              <a:gd name="connsiteY611" fmla="*/ 1989513 h 6858000"/>
              <a:gd name="connsiteX612" fmla="*/ 981574 w 7467600"/>
              <a:gd name="connsiteY612" fmla="*/ 1783157 h 6858000"/>
              <a:gd name="connsiteX613" fmla="*/ 922198 w 7467600"/>
              <a:gd name="connsiteY613" fmla="*/ 1677437 h 6858000"/>
              <a:gd name="connsiteX614" fmla="*/ 869293 w 7467600"/>
              <a:gd name="connsiteY614" fmla="*/ 1583214 h 6858000"/>
              <a:gd name="connsiteX615" fmla="*/ 751431 w 7467600"/>
              <a:gd name="connsiteY615" fmla="*/ 1405731 h 6858000"/>
              <a:gd name="connsiteX616" fmla="*/ 655236 w 7467600"/>
              <a:gd name="connsiteY616" fmla="*/ 1268632 h 6858000"/>
              <a:gd name="connsiteX617" fmla="*/ 6516292 w 7467600"/>
              <a:gd name="connsiteY617" fmla="*/ 1263064 h 6858000"/>
              <a:gd name="connsiteX618" fmla="*/ 5736320 w 7467600"/>
              <a:gd name="connsiteY618" fmla="*/ 1501803 h 6858000"/>
              <a:gd name="connsiteX619" fmla="*/ 6516292 w 7467600"/>
              <a:gd name="connsiteY619" fmla="*/ 1263064 h 6858000"/>
              <a:gd name="connsiteX620" fmla="*/ 291466 w 7467600"/>
              <a:gd name="connsiteY620" fmla="*/ 1250369 h 6858000"/>
              <a:gd name="connsiteX621" fmla="*/ 323180 w 7467600"/>
              <a:gd name="connsiteY621" fmla="*/ 1435283 h 6858000"/>
              <a:gd name="connsiteX622" fmla="*/ 349381 w 7467600"/>
              <a:gd name="connsiteY622" fmla="*/ 1875041 h 6858000"/>
              <a:gd name="connsiteX623" fmla="*/ 374363 w 7467600"/>
              <a:gd name="connsiteY623" fmla="*/ 1506494 h 6858000"/>
              <a:gd name="connsiteX624" fmla="*/ 302168 w 7467600"/>
              <a:gd name="connsiteY624" fmla="*/ 1274495 h 6858000"/>
              <a:gd name="connsiteX625" fmla="*/ 291466 w 7467600"/>
              <a:gd name="connsiteY625" fmla="*/ 1250369 h 6858000"/>
              <a:gd name="connsiteX626" fmla="*/ 678222 w 7467600"/>
              <a:gd name="connsiteY626" fmla="*/ 1248670 h 6858000"/>
              <a:gd name="connsiteX627" fmla="*/ 775536 w 7467600"/>
              <a:gd name="connsiteY627" fmla="*/ 1388015 h 6858000"/>
              <a:gd name="connsiteX628" fmla="*/ 894529 w 7467600"/>
              <a:gd name="connsiteY628" fmla="*/ 1567739 h 6858000"/>
              <a:gd name="connsiteX629" fmla="*/ 948000 w 7467600"/>
              <a:gd name="connsiteY629" fmla="*/ 1663088 h 6858000"/>
              <a:gd name="connsiteX630" fmla="*/ 1006812 w 7467600"/>
              <a:gd name="connsiteY630" fmla="*/ 1767683 h 6858000"/>
              <a:gd name="connsiteX631" fmla="*/ 1149133 w 7467600"/>
              <a:gd name="connsiteY631" fmla="*/ 1971513 h 6858000"/>
              <a:gd name="connsiteX632" fmla="*/ 1333952 w 7467600"/>
              <a:gd name="connsiteY632" fmla="*/ 2251620 h 6858000"/>
              <a:gd name="connsiteX633" fmla="*/ 1337329 w 7467600"/>
              <a:gd name="connsiteY633" fmla="*/ 2258350 h 6858000"/>
              <a:gd name="connsiteX634" fmla="*/ 1014726 w 7467600"/>
              <a:gd name="connsiteY634" fmla="*/ 1615556 h 6858000"/>
              <a:gd name="connsiteX635" fmla="*/ 678222 w 7467600"/>
              <a:gd name="connsiteY635" fmla="*/ 1248670 h 6858000"/>
              <a:gd name="connsiteX636" fmla="*/ 6691602 w 7467600"/>
              <a:gd name="connsiteY636" fmla="*/ 1140573 h 6858000"/>
              <a:gd name="connsiteX637" fmla="*/ 6571100 w 7467600"/>
              <a:gd name="connsiteY637" fmla="*/ 1183662 h 6858000"/>
              <a:gd name="connsiteX638" fmla="*/ 6241687 w 7467600"/>
              <a:gd name="connsiteY638" fmla="*/ 1257600 h 6858000"/>
              <a:gd name="connsiteX639" fmla="*/ 5693009 w 7467600"/>
              <a:gd name="connsiteY639" fmla="*/ 1478256 h 6858000"/>
              <a:gd name="connsiteX640" fmla="*/ 6548420 w 7467600"/>
              <a:gd name="connsiteY640" fmla="*/ 1214599 h 6858000"/>
              <a:gd name="connsiteX641" fmla="*/ 6605473 w 7467600"/>
              <a:gd name="connsiteY641" fmla="*/ 1184686 h 6858000"/>
              <a:gd name="connsiteX642" fmla="*/ 6691602 w 7467600"/>
              <a:gd name="connsiteY642" fmla="*/ 1140573 h 6858000"/>
              <a:gd name="connsiteX643" fmla="*/ 4002475 w 7467600"/>
              <a:gd name="connsiteY643" fmla="*/ 1037802 h 6858000"/>
              <a:gd name="connsiteX644" fmla="*/ 4000324 w 7467600"/>
              <a:gd name="connsiteY644" fmla="*/ 1039362 h 6858000"/>
              <a:gd name="connsiteX645" fmla="*/ 4002862 w 7467600"/>
              <a:gd name="connsiteY645" fmla="*/ 1042866 h 6858000"/>
              <a:gd name="connsiteX646" fmla="*/ 4002475 w 7467600"/>
              <a:gd name="connsiteY646" fmla="*/ 1037802 h 6858000"/>
              <a:gd name="connsiteX647" fmla="*/ 506322 w 7467600"/>
              <a:gd name="connsiteY647" fmla="*/ 1020997 h 6858000"/>
              <a:gd name="connsiteX648" fmla="*/ 533068 w 7467600"/>
              <a:gd name="connsiteY648" fmla="*/ 1029409 h 6858000"/>
              <a:gd name="connsiteX649" fmla="*/ 1232525 w 7467600"/>
              <a:gd name="connsiteY649" fmla="*/ 1804675 h 6858000"/>
              <a:gd name="connsiteX650" fmla="*/ 1388858 w 7467600"/>
              <a:gd name="connsiteY650" fmla="*/ 2368011 h 6858000"/>
              <a:gd name="connsiteX651" fmla="*/ 1384098 w 7467600"/>
              <a:gd name="connsiteY651" fmla="*/ 2378125 h 6858000"/>
              <a:gd name="connsiteX652" fmla="*/ 1425393 w 7467600"/>
              <a:gd name="connsiteY652" fmla="*/ 2589124 h 6858000"/>
              <a:gd name="connsiteX653" fmla="*/ 1424001 w 7467600"/>
              <a:gd name="connsiteY653" fmla="*/ 2597541 h 6858000"/>
              <a:gd name="connsiteX654" fmla="*/ 2152729 w 7467600"/>
              <a:gd name="connsiteY654" fmla="*/ 2864487 h 6858000"/>
              <a:gd name="connsiteX655" fmla="*/ 2020609 w 7467600"/>
              <a:gd name="connsiteY655" fmla="*/ 2539671 h 6858000"/>
              <a:gd name="connsiteX656" fmla="*/ 2018920 w 7467600"/>
              <a:gd name="connsiteY656" fmla="*/ 2536309 h 6858000"/>
              <a:gd name="connsiteX657" fmla="*/ 1342441 w 7467600"/>
              <a:gd name="connsiteY657" fmla="*/ 1173017 h 6858000"/>
              <a:gd name="connsiteX658" fmla="*/ 1367925 w 7467600"/>
              <a:gd name="connsiteY658" fmla="*/ 1135648 h 6858000"/>
              <a:gd name="connsiteX659" fmla="*/ 1771401 w 7467600"/>
              <a:gd name="connsiteY659" fmla="*/ 1806673 h 6858000"/>
              <a:gd name="connsiteX660" fmla="*/ 1972385 w 7467600"/>
              <a:gd name="connsiteY660" fmla="*/ 2198735 h 6858000"/>
              <a:gd name="connsiteX661" fmla="*/ 2040892 w 7467600"/>
              <a:gd name="connsiteY661" fmla="*/ 2405205 h 6858000"/>
              <a:gd name="connsiteX662" fmla="*/ 2131689 w 7467600"/>
              <a:gd name="connsiteY662" fmla="*/ 1936926 h 6858000"/>
              <a:gd name="connsiteX663" fmla="*/ 2454820 w 7467600"/>
              <a:gd name="connsiteY663" fmla="*/ 1248808 h 6858000"/>
              <a:gd name="connsiteX664" fmla="*/ 2492512 w 7467600"/>
              <a:gd name="connsiteY664" fmla="*/ 1302920 h 6858000"/>
              <a:gd name="connsiteX665" fmla="*/ 2081216 w 7467600"/>
              <a:gd name="connsiteY665" fmla="*/ 2527513 h 6858000"/>
              <a:gd name="connsiteX666" fmla="*/ 2081211 w 7467600"/>
              <a:gd name="connsiteY666" fmla="*/ 2528916 h 6858000"/>
              <a:gd name="connsiteX667" fmla="*/ 2199067 w 7467600"/>
              <a:gd name="connsiteY667" fmla="*/ 2884061 h 6858000"/>
              <a:gd name="connsiteX668" fmla="*/ 3192586 w 7467600"/>
              <a:gd name="connsiteY668" fmla="*/ 3411496 h 6858000"/>
              <a:gd name="connsiteX669" fmla="*/ 3182620 w 7467600"/>
              <a:gd name="connsiteY669" fmla="*/ 3483279 h 6858000"/>
              <a:gd name="connsiteX670" fmla="*/ 2435119 w 7467600"/>
              <a:gd name="connsiteY670" fmla="*/ 3080173 h 6858000"/>
              <a:gd name="connsiteX671" fmla="*/ 2410152 w 7467600"/>
              <a:gd name="connsiteY671" fmla="*/ 3063751 h 6858000"/>
              <a:gd name="connsiteX672" fmla="*/ 2408099 w 7467600"/>
              <a:gd name="connsiteY672" fmla="*/ 3064403 h 6858000"/>
              <a:gd name="connsiteX673" fmla="*/ 2407218 w 7467600"/>
              <a:gd name="connsiteY673" fmla="*/ 3070324 h 6858000"/>
              <a:gd name="connsiteX674" fmla="*/ 2380138 w 7467600"/>
              <a:gd name="connsiteY674" fmla="*/ 3099341 h 6858000"/>
              <a:gd name="connsiteX675" fmla="*/ 1765923 w 7467600"/>
              <a:gd name="connsiteY675" fmla="*/ 3581043 h 6858000"/>
              <a:gd name="connsiteX676" fmla="*/ 1702258 w 7467600"/>
              <a:gd name="connsiteY676" fmla="*/ 3612286 h 6858000"/>
              <a:gd name="connsiteX677" fmla="*/ 1538370 w 7467600"/>
              <a:gd name="connsiteY677" fmla="*/ 3811804 h 6858000"/>
              <a:gd name="connsiteX678" fmla="*/ 542867 w 7467600"/>
              <a:gd name="connsiteY678" fmla="*/ 4944092 h 6858000"/>
              <a:gd name="connsiteX679" fmla="*/ 515800 w 7467600"/>
              <a:gd name="connsiteY679" fmla="*/ 4862180 h 6858000"/>
              <a:gd name="connsiteX680" fmla="*/ 909145 w 7467600"/>
              <a:gd name="connsiteY680" fmla="*/ 4199225 h 6858000"/>
              <a:gd name="connsiteX681" fmla="*/ 1214067 w 7467600"/>
              <a:gd name="connsiteY681" fmla="*/ 3908561 h 6858000"/>
              <a:gd name="connsiteX682" fmla="*/ 640967 w 7467600"/>
              <a:gd name="connsiteY682" fmla="*/ 4105601 h 6858000"/>
              <a:gd name="connsiteX683" fmla="*/ 112563 w 7467600"/>
              <a:gd name="connsiteY683" fmla="*/ 4396952 h 6858000"/>
              <a:gd name="connsiteX684" fmla="*/ 0 w 7467600"/>
              <a:gd name="connsiteY684" fmla="*/ 4466006 h 6858000"/>
              <a:gd name="connsiteX685" fmla="*/ 0 w 7467600"/>
              <a:gd name="connsiteY685" fmla="*/ 4233763 h 6858000"/>
              <a:gd name="connsiteX686" fmla="*/ 36881 w 7467600"/>
              <a:gd name="connsiteY686" fmla="*/ 4200118 h 6858000"/>
              <a:gd name="connsiteX687" fmla="*/ 910534 w 7467600"/>
              <a:gd name="connsiteY687" fmla="*/ 3629753 h 6858000"/>
              <a:gd name="connsiteX688" fmla="*/ 1578717 w 7467600"/>
              <a:gd name="connsiteY688" fmla="*/ 3575982 h 6858000"/>
              <a:gd name="connsiteX689" fmla="*/ 2338780 w 7467600"/>
              <a:gd name="connsiteY689" fmla="*/ 3033725 h 6858000"/>
              <a:gd name="connsiteX690" fmla="*/ 1807991 w 7467600"/>
              <a:gd name="connsiteY690" fmla="*/ 2807184 h 6858000"/>
              <a:gd name="connsiteX691" fmla="*/ 1416358 w 7467600"/>
              <a:gd name="connsiteY691" fmla="*/ 3112571 h 6858000"/>
              <a:gd name="connsiteX692" fmla="*/ 939066 w 7467600"/>
              <a:gd name="connsiteY692" fmla="*/ 3378798 h 6858000"/>
              <a:gd name="connsiteX693" fmla="*/ 115099 w 7467600"/>
              <a:gd name="connsiteY693" fmla="*/ 3607650 h 6858000"/>
              <a:gd name="connsiteX694" fmla="*/ 97284 w 7467600"/>
              <a:gd name="connsiteY694" fmla="*/ 3520393 h 6858000"/>
              <a:gd name="connsiteX695" fmla="*/ 922050 w 7467600"/>
              <a:gd name="connsiteY695" fmla="*/ 3074867 h 6858000"/>
              <a:gd name="connsiteX696" fmla="*/ 1405265 w 7467600"/>
              <a:gd name="connsiteY696" fmla="*/ 3016319 h 6858000"/>
              <a:gd name="connsiteX697" fmla="*/ 1407512 w 7467600"/>
              <a:gd name="connsiteY697" fmla="*/ 3018001 h 6858000"/>
              <a:gd name="connsiteX698" fmla="*/ 1726266 w 7467600"/>
              <a:gd name="connsiteY698" fmla="*/ 2777274 h 6858000"/>
              <a:gd name="connsiteX699" fmla="*/ 625390 w 7467600"/>
              <a:gd name="connsiteY699" fmla="*/ 2514541 h 6858000"/>
              <a:gd name="connsiteX700" fmla="*/ 619799 w 7467600"/>
              <a:gd name="connsiteY700" fmla="*/ 2527180 h 6858000"/>
              <a:gd name="connsiteX701" fmla="*/ 310030 w 7467600"/>
              <a:gd name="connsiteY701" fmla="*/ 2771818 h 6858000"/>
              <a:gd name="connsiteX702" fmla="*/ 173877 w 7467600"/>
              <a:gd name="connsiteY702" fmla="*/ 2937056 h 6858000"/>
              <a:gd name="connsiteX703" fmla="*/ 77889 w 7467600"/>
              <a:gd name="connsiteY703" fmla="*/ 3138440 h 6858000"/>
              <a:gd name="connsiteX704" fmla="*/ 0 w 7467600"/>
              <a:gd name="connsiteY704" fmla="*/ 3271395 h 6858000"/>
              <a:gd name="connsiteX705" fmla="*/ 0 w 7467600"/>
              <a:gd name="connsiteY705" fmla="*/ 3153002 h 6858000"/>
              <a:gd name="connsiteX706" fmla="*/ 2386 w 7467600"/>
              <a:gd name="connsiteY706" fmla="*/ 3149203 h 6858000"/>
              <a:gd name="connsiteX707" fmla="*/ 89753 w 7467600"/>
              <a:gd name="connsiteY707" fmla="*/ 2987702 h 6858000"/>
              <a:gd name="connsiteX708" fmla="*/ 76869 w 7467600"/>
              <a:gd name="connsiteY708" fmla="*/ 3005404 h 6858000"/>
              <a:gd name="connsiteX709" fmla="*/ 32049 w 7467600"/>
              <a:gd name="connsiteY709" fmla="*/ 3065814 h 6858000"/>
              <a:gd name="connsiteX710" fmla="*/ 0 w 7467600"/>
              <a:gd name="connsiteY710" fmla="*/ 3108744 h 6858000"/>
              <a:gd name="connsiteX711" fmla="*/ 0 w 7467600"/>
              <a:gd name="connsiteY711" fmla="*/ 3058059 h 6858000"/>
              <a:gd name="connsiteX712" fmla="*/ 7610 w 7467600"/>
              <a:gd name="connsiteY712" fmla="*/ 3047889 h 6858000"/>
              <a:gd name="connsiteX713" fmla="*/ 52419 w 7467600"/>
              <a:gd name="connsiteY713" fmla="*/ 2987479 h 6858000"/>
              <a:gd name="connsiteX714" fmla="*/ 59142 w 7467600"/>
              <a:gd name="connsiteY714" fmla="*/ 2978488 h 6858000"/>
              <a:gd name="connsiteX715" fmla="*/ 0 w 7467600"/>
              <a:gd name="connsiteY715" fmla="*/ 3015334 h 6858000"/>
              <a:gd name="connsiteX716" fmla="*/ 0 w 7467600"/>
              <a:gd name="connsiteY716" fmla="*/ 2914286 h 6858000"/>
              <a:gd name="connsiteX717" fmla="*/ 36383 w 7467600"/>
              <a:gd name="connsiteY717" fmla="*/ 2901128 h 6858000"/>
              <a:gd name="connsiteX718" fmla="*/ 156329 w 7467600"/>
              <a:gd name="connsiteY718" fmla="*/ 2840533 h 6858000"/>
              <a:gd name="connsiteX719" fmla="*/ 358355 w 7467600"/>
              <a:gd name="connsiteY719" fmla="*/ 2620471 h 6858000"/>
              <a:gd name="connsiteX720" fmla="*/ 510577 w 7467600"/>
              <a:gd name="connsiteY720" fmla="*/ 2501244 h 6858000"/>
              <a:gd name="connsiteX721" fmla="*/ 211967 w 7467600"/>
              <a:gd name="connsiteY721" fmla="*/ 2479171 h 6858000"/>
              <a:gd name="connsiteX722" fmla="*/ 0 w 7467600"/>
              <a:gd name="connsiteY722" fmla="*/ 2476398 h 6858000"/>
              <a:gd name="connsiteX723" fmla="*/ 0 w 7467600"/>
              <a:gd name="connsiteY723" fmla="*/ 2389189 h 6858000"/>
              <a:gd name="connsiteX724" fmla="*/ 103062 w 7467600"/>
              <a:gd name="connsiteY724" fmla="*/ 2389518 h 6858000"/>
              <a:gd name="connsiteX725" fmla="*/ 510734 w 7467600"/>
              <a:gd name="connsiteY725" fmla="*/ 2416201 h 6858000"/>
              <a:gd name="connsiteX726" fmla="*/ 279257 w 7467600"/>
              <a:gd name="connsiteY726" fmla="*/ 2092102 h 6858000"/>
              <a:gd name="connsiteX727" fmla="*/ 65265 w 7467600"/>
              <a:gd name="connsiteY727" fmla="*/ 2006049 h 6858000"/>
              <a:gd name="connsiteX728" fmla="*/ 0 w 7467600"/>
              <a:gd name="connsiteY728" fmla="*/ 1982532 h 6858000"/>
              <a:gd name="connsiteX729" fmla="*/ 0 w 7467600"/>
              <a:gd name="connsiteY729" fmla="*/ 1912789 h 6858000"/>
              <a:gd name="connsiteX730" fmla="*/ 97460 w 7467600"/>
              <a:gd name="connsiteY730" fmla="*/ 1953725 h 6858000"/>
              <a:gd name="connsiteX731" fmla="*/ 221272 w 7467600"/>
              <a:gd name="connsiteY731" fmla="*/ 1980766 h 6858000"/>
              <a:gd name="connsiteX732" fmla="*/ 116765 w 7467600"/>
              <a:gd name="connsiteY732" fmla="*/ 1911033 h 6858000"/>
              <a:gd name="connsiteX733" fmla="*/ 16405 w 7467600"/>
              <a:gd name="connsiteY733" fmla="*/ 1803412 h 6858000"/>
              <a:gd name="connsiteX734" fmla="*/ 0 w 7467600"/>
              <a:gd name="connsiteY734" fmla="*/ 1784777 h 6858000"/>
              <a:gd name="connsiteX735" fmla="*/ 0 w 7467600"/>
              <a:gd name="connsiteY735" fmla="*/ 1740082 h 6858000"/>
              <a:gd name="connsiteX736" fmla="*/ 39394 w 7467600"/>
              <a:gd name="connsiteY736" fmla="*/ 1784856 h 6858000"/>
              <a:gd name="connsiteX737" fmla="*/ 135813 w 7467600"/>
              <a:gd name="connsiteY737" fmla="*/ 1888838 h 6858000"/>
              <a:gd name="connsiteX738" fmla="*/ 242575 w 7467600"/>
              <a:gd name="connsiteY738" fmla="*/ 1958841 h 6858000"/>
              <a:gd name="connsiteX739" fmla="*/ 82197 w 7467600"/>
              <a:gd name="connsiteY739" fmla="*/ 1754826 h 6858000"/>
              <a:gd name="connsiteX740" fmla="*/ 0 w 7467600"/>
              <a:gd name="connsiteY740" fmla="*/ 1679650 h 6858000"/>
              <a:gd name="connsiteX741" fmla="*/ 0 w 7467600"/>
              <a:gd name="connsiteY741" fmla="*/ 1602463 h 6858000"/>
              <a:gd name="connsiteX742" fmla="*/ 84689 w 7467600"/>
              <a:gd name="connsiteY742" fmla="*/ 1677442 h 6858000"/>
              <a:gd name="connsiteX743" fmla="*/ 298437 w 7467600"/>
              <a:gd name="connsiteY743" fmla="*/ 1968019 h 6858000"/>
              <a:gd name="connsiteX744" fmla="*/ 227269 w 7467600"/>
              <a:gd name="connsiteY744" fmla="*/ 1114064 h 6858000"/>
              <a:gd name="connsiteX745" fmla="*/ 248003 w 7467600"/>
              <a:gd name="connsiteY745" fmla="*/ 1089613 h 6858000"/>
              <a:gd name="connsiteX746" fmla="*/ 427020 w 7467600"/>
              <a:gd name="connsiteY746" fmla="*/ 1619803 h 6858000"/>
              <a:gd name="connsiteX747" fmla="*/ 340345 w 7467600"/>
              <a:gd name="connsiteY747" fmla="*/ 2027739 h 6858000"/>
              <a:gd name="connsiteX748" fmla="*/ 360865 w 7467600"/>
              <a:gd name="connsiteY748" fmla="*/ 2044827 h 6858000"/>
              <a:gd name="connsiteX749" fmla="*/ 560414 w 7467600"/>
              <a:gd name="connsiteY749" fmla="*/ 2421457 h 6858000"/>
              <a:gd name="connsiteX750" fmla="*/ 1359703 w 7467600"/>
              <a:gd name="connsiteY750" fmla="*/ 2578554 h 6858000"/>
              <a:gd name="connsiteX751" fmla="*/ 1359422 w 7467600"/>
              <a:gd name="connsiteY751" fmla="*/ 2577994 h 6858000"/>
              <a:gd name="connsiteX752" fmla="*/ 828701 w 7467600"/>
              <a:gd name="connsiteY752" fmla="*/ 1839520 h 6858000"/>
              <a:gd name="connsiteX753" fmla="*/ 494427 w 7467600"/>
              <a:gd name="connsiteY753" fmla="*/ 1092333 h 6858000"/>
              <a:gd name="connsiteX754" fmla="*/ 506322 w 7467600"/>
              <a:gd name="connsiteY754" fmla="*/ 1020997 h 6858000"/>
              <a:gd name="connsiteX755" fmla="*/ 4570198 w 7467600"/>
              <a:gd name="connsiteY755" fmla="*/ 978081 h 6858000"/>
              <a:gd name="connsiteX756" fmla="*/ 4523691 w 7467600"/>
              <a:gd name="connsiteY756" fmla="*/ 1127776 h 6858000"/>
              <a:gd name="connsiteX757" fmla="*/ 4509875 w 7467600"/>
              <a:gd name="connsiteY757" fmla="*/ 1167552 h 6858000"/>
              <a:gd name="connsiteX758" fmla="*/ 4478168 w 7467600"/>
              <a:gd name="connsiteY758" fmla="*/ 1260735 h 6858000"/>
              <a:gd name="connsiteX759" fmla="*/ 4409309 w 7467600"/>
              <a:gd name="connsiteY759" fmla="*/ 1666996 h 6858000"/>
              <a:gd name="connsiteX760" fmla="*/ 4370031 w 7467600"/>
              <a:gd name="connsiteY760" fmla="*/ 1955666 h 6858000"/>
              <a:gd name="connsiteX761" fmla="*/ 4570198 w 7467600"/>
              <a:gd name="connsiteY761" fmla="*/ 978081 h 6858000"/>
              <a:gd name="connsiteX762" fmla="*/ 4557898 w 7467600"/>
              <a:gd name="connsiteY762" fmla="*/ 900011 h 6858000"/>
              <a:gd name="connsiteX763" fmla="*/ 4344840 w 7467600"/>
              <a:gd name="connsiteY763" fmla="*/ 1922038 h 6858000"/>
              <a:gd name="connsiteX764" fmla="*/ 4378710 w 7467600"/>
              <a:gd name="connsiteY764" fmla="*/ 1665516 h 6858000"/>
              <a:gd name="connsiteX765" fmla="*/ 4448798 w 7467600"/>
              <a:gd name="connsiteY765" fmla="*/ 1253024 h 6858000"/>
              <a:gd name="connsiteX766" fmla="*/ 4480315 w 7467600"/>
              <a:gd name="connsiteY766" fmla="*/ 1158454 h 6858000"/>
              <a:gd name="connsiteX767" fmla="*/ 4494133 w 7467600"/>
              <a:gd name="connsiteY767" fmla="*/ 1118676 h 6858000"/>
              <a:gd name="connsiteX768" fmla="*/ 4557898 w 7467600"/>
              <a:gd name="connsiteY768" fmla="*/ 900011 h 6858000"/>
              <a:gd name="connsiteX769" fmla="*/ 5870151 w 7467600"/>
              <a:gd name="connsiteY769" fmla="*/ 898890 h 6858000"/>
              <a:gd name="connsiteX770" fmla="*/ 5861335 w 7467600"/>
              <a:gd name="connsiteY770" fmla="*/ 899177 h 6858000"/>
              <a:gd name="connsiteX771" fmla="*/ 5843702 w 7467600"/>
              <a:gd name="connsiteY771" fmla="*/ 899748 h 6858000"/>
              <a:gd name="connsiteX772" fmla="*/ 5651107 w 7467600"/>
              <a:gd name="connsiteY772" fmla="*/ 920306 h 6858000"/>
              <a:gd name="connsiteX773" fmla="*/ 5459407 w 7467600"/>
              <a:gd name="connsiteY773" fmla="*/ 940975 h 6858000"/>
              <a:gd name="connsiteX774" fmla="*/ 5374846 w 7467600"/>
              <a:gd name="connsiteY774" fmla="*/ 941988 h 6858000"/>
              <a:gd name="connsiteX775" fmla="*/ 5256105 w 7467600"/>
              <a:gd name="connsiteY775" fmla="*/ 945632 h 6858000"/>
              <a:gd name="connsiteX776" fmla="*/ 5107071 w 7467600"/>
              <a:gd name="connsiteY776" fmla="*/ 969720 h 6858000"/>
              <a:gd name="connsiteX777" fmla="*/ 4998681 w 7467600"/>
              <a:gd name="connsiteY777" fmla="*/ 988771 h 6858000"/>
              <a:gd name="connsiteX778" fmla="*/ 5870151 w 7467600"/>
              <a:gd name="connsiteY778" fmla="*/ 898890 h 6858000"/>
              <a:gd name="connsiteX779" fmla="*/ 5504425 w 7467600"/>
              <a:gd name="connsiteY779" fmla="*/ 848067 h 6858000"/>
              <a:gd name="connsiteX780" fmla="*/ 4968849 w 7467600"/>
              <a:gd name="connsiteY780" fmla="*/ 962318 h 6858000"/>
              <a:gd name="connsiteX781" fmla="*/ 5104039 w 7467600"/>
              <a:gd name="connsiteY781" fmla="*/ 940634 h 6858000"/>
              <a:gd name="connsiteX782" fmla="*/ 5256311 w 7467600"/>
              <a:gd name="connsiteY782" fmla="*/ 916490 h 6858000"/>
              <a:gd name="connsiteX783" fmla="*/ 5377381 w 7467600"/>
              <a:gd name="connsiteY783" fmla="*/ 912671 h 6858000"/>
              <a:gd name="connsiteX784" fmla="*/ 5460148 w 7467600"/>
              <a:gd name="connsiteY784" fmla="*/ 911442 h 6858000"/>
              <a:gd name="connsiteX785" fmla="*/ 5648971 w 7467600"/>
              <a:gd name="connsiteY785" fmla="*/ 891331 h 6858000"/>
              <a:gd name="connsiteX786" fmla="*/ 5844807 w 7467600"/>
              <a:gd name="connsiteY786" fmla="*/ 870718 h 6858000"/>
              <a:gd name="connsiteX787" fmla="*/ 5862975 w 7467600"/>
              <a:gd name="connsiteY787" fmla="*/ 869756 h 6858000"/>
              <a:gd name="connsiteX788" fmla="*/ 5920887 w 7467600"/>
              <a:gd name="connsiteY788" fmla="*/ 865929 h 6858000"/>
              <a:gd name="connsiteX789" fmla="*/ 5504425 w 7467600"/>
              <a:gd name="connsiteY789" fmla="*/ 848067 h 6858000"/>
              <a:gd name="connsiteX790" fmla="*/ 3607114 w 7467600"/>
              <a:gd name="connsiteY790" fmla="*/ 467441 h 6858000"/>
              <a:gd name="connsiteX791" fmla="*/ 3296242 w 7467600"/>
              <a:gd name="connsiteY791" fmla="*/ 807991 h 6858000"/>
              <a:gd name="connsiteX792" fmla="*/ 3174674 w 7467600"/>
              <a:gd name="connsiteY792" fmla="*/ 919759 h 6858000"/>
              <a:gd name="connsiteX793" fmla="*/ 3042978 w 7467600"/>
              <a:gd name="connsiteY793" fmla="*/ 1054894 h 6858000"/>
              <a:gd name="connsiteX794" fmla="*/ 2968914 w 7467600"/>
              <a:gd name="connsiteY794" fmla="*/ 1133756 h 6858000"/>
              <a:gd name="connsiteX795" fmla="*/ 3103823 w 7467600"/>
              <a:gd name="connsiteY795" fmla="*/ 1026814 h 6858000"/>
              <a:gd name="connsiteX796" fmla="*/ 3607114 w 7467600"/>
              <a:gd name="connsiteY796" fmla="*/ 467441 h 6858000"/>
              <a:gd name="connsiteX797" fmla="*/ 3744487 w 7467600"/>
              <a:gd name="connsiteY797" fmla="*/ 383136 h 6858000"/>
              <a:gd name="connsiteX798" fmla="*/ 3970213 w 7467600"/>
              <a:gd name="connsiteY798" fmla="*/ 995559 h 6858000"/>
              <a:gd name="connsiteX799" fmla="*/ 3744487 w 7467600"/>
              <a:gd name="connsiteY799" fmla="*/ 383136 h 6858000"/>
              <a:gd name="connsiteX800" fmla="*/ 3624562 w 7467600"/>
              <a:gd name="connsiteY800" fmla="*/ 367041 h 6858000"/>
              <a:gd name="connsiteX801" fmla="*/ 3489712 w 7467600"/>
              <a:gd name="connsiteY801" fmla="*/ 485386 h 6858000"/>
              <a:gd name="connsiteX802" fmla="*/ 3182994 w 7467600"/>
              <a:gd name="connsiteY802" fmla="*/ 828265 h 6858000"/>
              <a:gd name="connsiteX803" fmla="*/ 2892114 w 7467600"/>
              <a:gd name="connsiteY803" fmla="*/ 1172635 h 6858000"/>
              <a:gd name="connsiteX804" fmla="*/ 3021459 w 7467600"/>
              <a:gd name="connsiteY804" fmla="*/ 1035385 h 6858000"/>
              <a:gd name="connsiteX805" fmla="*/ 3153873 w 7467600"/>
              <a:gd name="connsiteY805" fmla="*/ 898971 h 6858000"/>
              <a:gd name="connsiteX806" fmla="*/ 3276511 w 7467600"/>
              <a:gd name="connsiteY806" fmla="*/ 786423 h 6858000"/>
              <a:gd name="connsiteX807" fmla="*/ 3584154 w 7467600"/>
              <a:gd name="connsiteY807" fmla="*/ 448218 h 6858000"/>
              <a:gd name="connsiteX808" fmla="*/ 3624562 w 7467600"/>
              <a:gd name="connsiteY808" fmla="*/ 367041 h 6858000"/>
              <a:gd name="connsiteX809" fmla="*/ 3766672 w 7467600"/>
              <a:gd name="connsiteY809" fmla="*/ 359429 h 6858000"/>
              <a:gd name="connsiteX810" fmla="*/ 3996338 w 7467600"/>
              <a:gd name="connsiteY810" fmla="*/ 968237 h 6858000"/>
              <a:gd name="connsiteX811" fmla="*/ 3766672 w 7467600"/>
              <a:gd name="connsiteY811" fmla="*/ 359429 h 6858000"/>
              <a:gd name="connsiteX812" fmla="*/ 5805386 w 7467600"/>
              <a:gd name="connsiteY812" fmla="*/ 239240 h 6858000"/>
              <a:gd name="connsiteX813" fmla="*/ 5736947 w 7467600"/>
              <a:gd name="connsiteY813" fmla="*/ 261367 h 6858000"/>
              <a:gd name="connsiteX814" fmla="*/ 5427012 w 7467600"/>
              <a:gd name="connsiteY814" fmla="*/ 311272 h 6858000"/>
              <a:gd name="connsiteX815" fmla="*/ 5147818 w 7467600"/>
              <a:gd name="connsiteY815" fmla="*/ 322112 h 6858000"/>
              <a:gd name="connsiteX816" fmla="*/ 5060854 w 7467600"/>
              <a:gd name="connsiteY816" fmla="*/ 311882 h 6858000"/>
              <a:gd name="connsiteX817" fmla="*/ 4945989 w 7467600"/>
              <a:gd name="connsiteY817" fmla="*/ 300516 h 6858000"/>
              <a:gd name="connsiteX818" fmla="*/ 5410479 w 7467600"/>
              <a:gd name="connsiteY818" fmla="*/ 348434 h 6858000"/>
              <a:gd name="connsiteX819" fmla="*/ 5805386 w 7467600"/>
              <a:gd name="connsiteY819" fmla="*/ 239240 h 6858000"/>
              <a:gd name="connsiteX820" fmla="*/ 5905192 w 7467600"/>
              <a:gd name="connsiteY820" fmla="*/ 163079 h 6858000"/>
              <a:gd name="connsiteX821" fmla="*/ 5865655 w 7467600"/>
              <a:gd name="connsiteY821" fmla="*/ 171901 h 6858000"/>
              <a:gd name="connsiteX822" fmla="*/ 5259740 w 7467600"/>
              <a:gd name="connsiteY822" fmla="*/ 257013 h 6858000"/>
              <a:gd name="connsiteX823" fmla="*/ 5208466 w 7467600"/>
              <a:gd name="connsiteY823" fmla="*/ 257550 h 6858000"/>
              <a:gd name="connsiteX824" fmla="*/ 4980204 w 7467600"/>
              <a:gd name="connsiteY824" fmla="*/ 271903 h 6858000"/>
              <a:gd name="connsiteX825" fmla="*/ 5068068 w 7467600"/>
              <a:gd name="connsiteY825" fmla="*/ 282244 h 6858000"/>
              <a:gd name="connsiteX826" fmla="*/ 5153231 w 7467600"/>
              <a:gd name="connsiteY826" fmla="*/ 292240 h 6858000"/>
              <a:gd name="connsiteX827" fmla="*/ 5426491 w 7467600"/>
              <a:gd name="connsiteY827" fmla="*/ 281128 h 6858000"/>
              <a:gd name="connsiteX828" fmla="*/ 5731212 w 7467600"/>
              <a:gd name="connsiteY828" fmla="*/ 231951 h 6858000"/>
              <a:gd name="connsiteX829" fmla="*/ 5905192 w 7467600"/>
              <a:gd name="connsiteY829" fmla="*/ 163079 h 6858000"/>
              <a:gd name="connsiteX830" fmla="*/ 5944437 w 7467600"/>
              <a:gd name="connsiteY830" fmla="*/ 113829 h 6858000"/>
              <a:gd name="connsiteX831" fmla="*/ 5825032 w 7467600"/>
              <a:gd name="connsiteY831" fmla="*/ 146405 h 6858000"/>
              <a:gd name="connsiteX832" fmla="*/ 4955599 w 7467600"/>
              <a:gd name="connsiteY832" fmla="*/ 247008 h 6858000"/>
              <a:gd name="connsiteX833" fmla="*/ 5210104 w 7467600"/>
              <a:gd name="connsiteY833" fmla="*/ 228123 h 6858000"/>
              <a:gd name="connsiteX834" fmla="*/ 5261015 w 7467600"/>
              <a:gd name="connsiteY834" fmla="*/ 227087 h 6858000"/>
              <a:gd name="connsiteX835" fmla="*/ 5861181 w 7467600"/>
              <a:gd name="connsiteY835" fmla="*/ 143093 h 6858000"/>
              <a:gd name="connsiteX836" fmla="*/ 5961252 w 7467600"/>
              <a:gd name="connsiteY836" fmla="*/ 114820 h 6858000"/>
              <a:gd name="connsiteX837" fmla="*/ 5944437 w 7467600"/>
              <a:gd name="connsiteY837" fmla="*/ 113829 h 6858000"/>
              <a:gd name="connsiteX838" fmla="*/ 3882765 w 7467600"/>
              <a:gd name="connsiteY838" fmla="*/ 0 h 6858000"/>
              <a:gd name="connsiteX839" fmla="*/ 3995099 w 7467600"/>
              <a:gd name="connsiteY839" fmla="*/ 0 h 6858000"/>
              <a:gd name="connsiteX840" fmla="*/ 4163818 w 7467600"/>
              <a:gd name="connsiteY840" fmla="*/ 234104 h 6858000"/>
              <a:gd name="connsiteX841" fmla="*/ 4172099 w 7467600"/>
              <a:gd name="connsiteY841" fmla="*/ 234207 h 6858000"/>
              <a:gd name="connsiteX842" fmla="*/ 4784282 w 7467600"/>
              <a:gd name="connsiteY842" fmla="*/ 276561 h 6858000"/>
              <a:gd name="connsiteX843" fmla="*/ 4801687 w 7467600"/>
              <a:gd name="connsiteY843" fmla="*/ 267764 h 6858000"/>
              <a:gd name="connsiteX844" fmla="*/ 6082788 w 7467600"/>
              <a:gd name="connsiteY844" fmla="*/ 64119 h 6858000"/>
              <a:gd name="connsiteX845" fmla="*/ 6099442 w 7467600"/>
              <a:gd name="connsiteY845" fmla="*/ 82568 h 6858000"/>
              <a:gd name="connsiteX846" fmla="*/ 4804137 w 7467600"/>
              <a:gd name="connsiteY846" fmla="*/ 320931 h 6858000"/>
              <a:gd name="connsiteX847" fmla="*/ 4227047 w 7467600"/>
              <a:gd name="connsiteY847" fmla="*/ 313415 h 6858000"/>
              <a:gd name="connsiteX848" fmla="*/ 4346041 w 7467600"/>
              <a:gd name="connsiteY848" fmla="*/ 456086 h 6858000"/>
              <a:gd name="connsiteX849" fmla="*/ 4870967 w 7467600"/>
              <a:gd name="connsiteY849" fmla="*/ 963061 h 6858000"/>
              <a:gd name="connsiteX850" fmla="*/ 4889647 w 7467600"/>
              <a:gd name="connsiteY850" fmla="*/ 957147 h 6858000"/>
              <a:gd name="connsiteX851" fmla="*/ 5422504 w 7467600"/>
              <a:gd name="connsiteY851" fmla="*/ 805191 h 6858000"/>
              <a:gd name="connsiteX852" fmla="*/ 6087656 w 7467600"/>
              <a:gd name="connsiteY852" fmla="*/ 826703 h 6858000"/>
              <a:gd name="connsiteX853" fmla="*/ 6058717 w 7467600"/>
              <a:gd name="connsiteY853" fmla="*/ 865992 h 6858000"/>
              <a:gd name="connsiteX854" fmla="*/ 4974153 w 7467600"/>
              <a:gd name="connsiteY854" fmla="*/ 1045456 h 6858000"/>
              <a:gd name="connsiteX855" fmla="*/ 5627835 w 7467600"/>
              <a:gd name="connsiteY855" fmla="*/ 1472077 h 6858000"/>
              <a:gd name="connsiteX856" fmla="*/ 5629817 w 7467600"/>
              <a:gd name="connsiteY856" fmla="*/ 1471412 h 6858000"/>
              <a:gd name="connsiteX857" fmla="*/ 5634124 w 7467600"/>
              <a:gd name="connsiteY857" fmla="*/ 1470572 h 6858000"/>
              <a:gd name="connsiteX858" fmla="*/ 5755832 w 7467600"/>
              <a:gd name="connsiteY858" fmla="*/ 1383886 h 6858000"/>
              <a:gd name="connsiteX859" fmla="*/ 6014186 w 7467600"/>
              <a:gd name="connsiteY859" fmla="*/ 1279799 h 6858000"/>
              <a:gd name="connsiteX860" fmla="*/ 6901619 w 7467600"/>
              <a:gd name="connsiteY860" fmla="*/ 1047874 h 6858000"/>
              <a:gd name="connsiteX861" fmla="*/ 6931566 w 7467600"/>
              <a:gd name="connsiteY861" fmla="*/ 1062034 h 6858000"/>
              <a:gd name="connsiteX862" fmla="*/ 5790982 w 7467600"/>
              <a:gd name="connsiteY862" fmla="*/ 1561380 h 6858000"/>
              <a:gd name="connsiteX863" fmla="*/ 6188971 w 7467600"/>
              <a:gd name="connsiteY863" fmla="*/ 1755168 h 6858000"/>
              <a:gd name="connsiteX864" fmla="*/ 6202446 w 7467600"/>
              <a:gd name="connsiteY864" fmla="*/ 1752268 h 6858000"/>
              <a:gd name="connsiteX865" fmla="*/ 7179560 w 7467600"/>
              <a:gd name="connsiteY865" fmla="*/ 1467551 h 6858000"/>
              <a:gd name="connsiteX866" fmla="*/ 7158730 w 7467600"/>
              <a:gd name="connsiteY866" fmla="*/ 1507835 h 6858000"/>
              <a:gd name="connsiteX867" fmla="*/ 6326959 w 7467600"/>
              <a:gd name="connsiteY867" fmla="*/ 1817686 h 6858000"/>
              <a:gd name="connsiteX868" fmla="*/ 6537433 w 7467600"/>
              <a:gd name="connsiteY868" fmla="*/ 1907790 h 6858000"/>
              <a:gd name="connsiteX869" fmla="*/ 6550221 w 7467600"/>
              <a:gd name="connsiteY869" fmla="*/ 1910729 h 6858000"/>
              <a:gd name="connsiteX870" fmla="*/ 6964438 w 7467600"/>
              <a:gd name="connsiteY870" fmla="*/ 2209505 h 6858000"/>
              <a:gd name="connsiteX871" fmla="*/ 7367862 w 7467600"/>
              <a:gd name="connsiteY871" fmla="*/ 2806833 h 6858000"/>
              <a:gd name="connsiteX872" fmla="*/ 7364329 w 7467600"/>
              <a:gd name="connsiteY872" fmla="*/ 2826907 h 6858000"/>
              <a:gd name="connsiteX873" fmla="*/ 7290545 w 7467600"/>
              <a:gd name="connsiteY873" fmla="*/ 2850663 h 6858000"/>
              <a:gd name="connsiteX874" fmla="*/ 6472036 w 7467600"/>
              <a:gd name="connsiteY874" fmla="*/ 1959003 h 6858000"/>
              <a:gd name="connsiteX875" fmla="*/ 5792897 w 7467600"/>
              <a:gd name="connsiteY875" fmla="*/ 1647747 h 6858000"/>
              <a:gd name="connsiteX876" fmla="*/ 5842751 w 7467600"/>
              <a:gd name="connsiteY876" fmla="*/ 1816112 h 6858000"/>
              <a:gd name="connsiteX877" fmla="*/ 5847424 w 7467600"/>
              <a:gd name="connsiteY877" fmla="*/ 1815776 h 6858000"/>
              <a:gd name="connsiteX878" fmla="*/ 6399821 w 7467600"/>
              <a:gd name="connsiteY878" fmla="*/ 2344799 h 6858000"/>
              <a:gd name="connsiteX879" fmla="*/ 6323232 w 7467600"/>
              <a:gd name="connsiteY879" fmla="*/ 2389634 h 6858000"/>
              <a:gd name="connsiteX880" fmla="*/ 5942958 w 7467600"/>
              <a:gd name="connsiteY880" fmla="*/ 2077708 h 6858000"/>
              <a:gd name="connsiteX881" fmla="*/ 5921559 w 7467600"/>
              <a:gd name="connsiteY881" fmla="*/ 2378596 h 6858000"/>
              <a:gd name="connsiteX882" fmla="*/ 5817651 w 7467600"/>
              <a:gd name="connsiteY882" fmla="*/ 3023919 h 6858000"/>
              <a:gd name="connsiteX883" fmla="*/ 5729634 w 7467600"/>
              <a:gd name="connsiteY883" fmla="*/ 3051849 h 6858000"/>
              <a:gd name="connsiteX884" fmla="*/ 5611018 w 7467600"/>
              <a:gd name="connsiteY884" fmla="*/ 2316769 h 6858000"/>
              <a:gd name="connsiteX885" fmla="*/ 5687608 w 7467600"/>
              <a:gd name="connsiteY885" fmla="*/ 2039972 h 6858000"/>
              <a:gd name="connsiteX886" fmla="*/ 5657554 w 7467600"/>
              <a:gd name="connsiteY886" fmla="*/ 1576445 h 6858000"/>
              <a:gd name="connsiteX887" fmla="*/ 5150475 w 7467600"/>
              <a:gd name="connsiteY887" fmla="*/ 1274012 h 6858000"/>
              <a:gd name="connsiteX888" fmla="*/ 5349142 w 7467600"/>
              <a:gd name="connsiteY888" fmla="*/ 2204405 h 6858000"/>
              <a:gd name="connsiteX889" fmla="*/ 5262214 w 7467600"/>
              <a:gd name="connsiteY889" fmla="*/ 2233836 h 6858000"/>
              <a:gd name="connsiteX890" fmla="*/ 4981539 w 7467600"/>
              <a:gd name="connsiteY890" fmla="*/ 1542201 h 6858000"/>
              <a:gd name="connsiteX891" fmla="*/ 4958461 w 7467600"/>
              <a:gd name="connsiteY891" fmla="*/ 1136957 h 6858000"/>
              <a:gd name="connsiteX892" fmla="*/ 4655015 w 7467600"/>
              <a:gd name="connsiteY892" fmla="*/ 891426 h 6858000"/>
              <a:gd name="connsiteX893" fmla="*/ 4348002 w 7467600"/>
              <a:gd name="connsiteY893" fmla="*/ 2205895 h 6858000"/>
              <a:gd name="connsiteX894" fmla="*/ 4262250 w 7467600"/>
              <a:gd name="connsiteY894" fmla="*/ 2219972 h 6858000"/>
              <a:gd name="connsiteX895" fmla="*/ 4550611 w 7467600"/>
              <a:gd name="connsiteY895" fmla="*/ 817540 h 6858000"/>
              <a:gd name="connsiteX896" fmla="*/ 4564418 w 7467600"/>
              <a:gd name="connsiteY896" fmla="*/ 808293 h 6858000"/>
              <a:gd name="connsiteX897" fmla="*/ 4266388 w 7467600"/>
              <a:gd name="connsiteY897" fmla="*/ 500083 h 6858000"/>
              <a:gd name="connsiteX898" fmla="*/ 4032842 w 7467600"/>
              <a:gd name="connsiteY898" fmla="*/ 211809 h 6858000"/>
              <a:gd name="connsiteX899" fmla="*/ 3882765 w 7467600"/>
              <a:gd name="connsiteY899" fmla="*/ 0 h 6858000"/>
              <a:gd name="connsiteX900" fmla="*/ 3721337 w 7467600"/>
              <a:gd name="connsiteY900" fmla="*/ 0 h 6858000"/>
              <a:gd name="connsiteX901" fmla="*/ 3797544 w 7467600"/>
              <a:gd name="connsiteY901" fmla="*/ 0 h 6858000"/>
              <a:gd name="connsiteX902" fmla="*/ 3775734 w 7467600"/>
              <a:gd name="connsiteY902" fmla="*/ 95131 h 6858000"/>
              <a:gd name="connsiteX903" fmla="*/ 3724807 w 7467600"/>
              <a:gd name="connsiteY903" fmla="*/ 272257 h 6858000"/>
              <a:gd name="connsiteX904" fmla="*/ 3726844 w 7467600"/>
              <a:gd name="connsiteY904" fmla="*/ 282988 h 6858000"/>
              <a:gd name="connsiteX905" fmla="*/ 3742664 w 7467600"/>
              <a:gd name="connsiteY905" fmla="*/ 279918 h 6858000"/>
              <a:gd name="connsiteX906" fmla="*/ 4103910 w 7467600"/>
              <a:gd name="connsiteY906" fmla="*/ 1161917 h 6858000"/>
              <a:gd name="connsiteX907" fmla="*/ 4020269 w 7467600"/>
              <a:gd name="connsiteY907" fmla="*/ 1200406 h 6858000"/>
              <a:gd name="connsiteX908" fmla="*/ 3674882 w 7467600"/>
              <a:gd name="connsiteY908" fmla="*/ 488524 h 6858000"/>
              <a:gd name="connsiteX909" fmla="*/ 3132682 w 7467600"/>
              <a:gd name="connsiteY909" fmla="*/ 1072284 h 6858000"/>
              <a:gd name="connsiteX910" fmla="*/ 2716346 w 7467600"/>
              <a:gd name="connsiteY910" fmla="*/ 1276376 h 6858000"/>
              <a:gd name="connsiteX911" fmla="*/ 2716772 w 7467600"/>
              <a:gd name="connsiteY911" fmla="*/ 1255462 h 6858000"/>
              <a:gd name="connsiteX912" fmla="*/ 3471096 w 7467600"/>
              <a:gd name="connsiteY912" fmla="*/ 437072 h 6858000"/>
              <a:gd name="connsiteX913" fmla="*/ 3639057 w 7467600"/>
              <a:gd name="connsiteY913" fmla="*/ 286334 h 6858000"/>
              <a:gd name="connsiteX914" fmla="*/ 3640309 w 7467600"/>
              <a:gd name="connsiteY914" fmla="*/ 284664 h 6858000"/>
              <a:gd name="connsiteX915" fmla="*/ 3646022 w 7467600"/>
              <a:gd name="connsiteY915" fmla="*/ 276711 h 6858000"/>
              <a:gd name="connsiteX916" fmla="*/ 3707943 w 7467600"/>
              <a:gd name="connsiteY916" fmla="*/ 65958 h 6858000"/>
              <a:gd name="connsiteX917" fmla="*/ 3721337 w 7467600"/>
              <a:gd name="connsiteY917" fmla="*/ 0 h 6858000"/>
              <a:gd name="connsiteX918" fmla="*/ 2867960 w 7467600"/>
              <a:gd name="connsiteY918" fmla="*/ 0 h 6858000"/>
              <a:gd name="connsiteX919" fmla="*/ 2926351 w 7467600"/>
              <a:gd name="connsiteY919" fmla="*/ 0 h 6858000"/>
              <a:gd name="connsiteX920" fmla="*/ 2902823 w 7467600"/>
              <a:gd name="connsiteY920" fmla="*/ 262929 h 6858000"/>
              <a:gd name="connsiteX921" fmla="*/ 2940663 w 7467600"/>
              <a:gd name="connsiteY921" fmla="*/ 140884 h 6858000"/>
              <a:gd name="connsiteX922" fmla="*/ 2947039 w 7467600"/>
              <a:gd name="connsiteY922" fmla="*/ 122524 h 6858000"/>
              <a:gd name="connsiteX923" fmla="*/ 2984316 w 7467600"/>
              <a:gd name="connsiteY923" fmla="*/ 0 h 6858000"/>
              <a:gd name="connsiteX924" fmla="*/ 3016114 w 7467600"/>
              <a:gd name="connsiteY924" fmla="*/ 0 h 6858000"/>
              <a:gd name="connsiteX925" fmla="*/ 2979949 w 7467600"/>
              <a:gd name="connsiteY925" fmla="*/ 119274 h 6858000"/>
              <a:gd name="connsiteX926" fmla="*/ 3023879 w 7467600"/>
              <a:gd name="connsiteY926" fmla="*/ 0 h 6858000"/>
              <a:gd name="connsiteX927" fmla="*/ 3105400 w 7467600"/>
              <a:gd name="connsiteY927" fmla="*/ 0 h 6858000"/>
              <a:gd name="connsiteX928" fmla="*/ 3094669 w 7467600"/>
              <a:gd name="connsiteY928" fmla="*/ 30308 h 6858000"/>
              <a:gd name="connsiteX929" fmla="*/ 2901945 w 7467600"/>
              <a:gd name="connsiteY929" fmla="*/ 466538 h 6858000"/>
              <a:gd name="connsiteX930" fmla="*/ 2815209 w 7467600"/>
              <a:gd name="connsiteY930" fmla="*/ 497361 h 6858000"/>
              <a:gd name="connsiteX931" fmla="*/ 2844845 w 7467600"/>
              <a:gd name="connsiteY931" fmla="*/ 127638 h 6858000"/>
              <a:gd name="connsiteX932" fmla="*/ 2867960 w 7467600"/>
              <a:gd name="connsiteY932" fmla="*/ 0 h 6858000"/>
              <a:gd name="connsiteX933" fmla="*/ 1057230 w 7467600"/>
              <a:gd name="connsiteY933" fmla="*/ 0 h 6858000"/>
              <a:gd name="connsiteX934" fmla="*/ 1111003 w 7467600"/>
              <a:gd name="connsiteY934" fmla="*/ 0 h 6858000"/>
              <a:gd name="connsiteX935" fmla="*/ 1125553 w 7467600"/>
              <a:gd name="connsiteY935" fmla="*/ 52588 h 6858000"/>
              <a:gd name="connsiteX936" fmla="*/ 1304276 w 7467600"/>
              <a:gd name="connsiteY936" fmla="*/ 476275 h 6858000"/>
              <a:gd name="connsiteX937" fmla="*/ 1492066 w 7467600"/>
              <a:gd name="connsiteY937" fmla="*/ 886333 h 6858000"/>
              <a:gd name="connsiteX938" fmla="*/ 1423698 w 7467600"/>
              <a:gd name="connsiteY938" fmla="*/ 710817 h 6858000"/>
              <a:gd name="connsiteX939" fmla="*/ 1357609 w 7467600"/>
              <a:gd name="connsiteY939" fmla="*/ 532892 h 6858000"/>
              <a:gd name="connsiteX940" fmla="*/ 1309550 w 7467600"/>
              <a:gd name="connsiteY940" fmla="*/ 374031 h 6858000"/>
              <a:gd name="connsiteX941" fmla="*/ 1193673 w 7467600"/>
              <a:gd name="connsiteY941" fmla="*/ 49533 h 6858000"/>
              <a:gd name="connsiteX942" fmla="*/ 1164391 w 7467600"/>
              <a:gd name="connsiteY942" fmla="*/ 0 h 6858000"/>
              <a:gd name="connsiteX943" fmla="*/ 1200666 w 7467600"/>
              <a:gd name="connsiteY943" fmla="*/ 0 h 6858000"/>
              <a:gd name="connsiteX944" fmla="*/ 1223408 w 7467600"/>
              <a:gd name="connsiteY944" fmla="*/ 38996 h 6858000"/>
              <a:gd name="connsiteX945" fmla="*/ 1339635 w 7467600"/>
              <a:gd name="connsiteY945" fmla="*/ 365517 h 6858000"/>
              <a:gd name="connsiteX946" fmla="*/ 1387469 w 7467600"/>
              <a:gd name="connsiteY946" fmla="*/ 523079 h 6858000"/>
              <a:gd name="connsiteX947" fmla="*/ 1452685 w 7467600"/>
              <a:gd name="connsiteY947" fmla="*/ 699806 h 6858000"/>
              <a:gd name="connsiteX948" fmla="*/ 1492092 w 7467600"/>
              <a:gd name="connsiteY948" fmla="*/ 800424 h 6858000"/>
              <a:gd name="connsiteX949" fmla="*/ 1455302 w 7467600"/>
              <a:gd name="connsiteY949" fmla="*/ 632913 h 6858000"/>
              <a:gd name="connsiteX950" fmla="*/ 1222336 w 7467600"/>
              <a:gd name="connsiteY950" fmla="*/ 9480 h 6858000"/>
              <a:gd name="connsiteX951" fmla="*/ 1214634 w 7467600"/>
              <a:gd name="connsiteY951" fmla="*/ 0 h 6858000"/>
              <a:gd name="connsiteX952" fmla="*/ 1289827 w 7467600"/>
              <a:gd name="connsiteY952" fmla="*/ 0 h 6858000"/>
              <a:gd name="connsiteX953" fmla="*/ 1321076 w 7467600"/>
              <a:gd name="connsiteY953" fmla="*/ 59722 h 6858000"/>
              <a:gd name="connsiteX954" fmla="*/ 1512579 w 7467600"/>
              <a:gd name="connsiteY954" fmla="*/ 626441 h 6858000"/>
              <a:gd name="connsiteX955" fmla="*/ 1506076 w 7467600"/>
              <a:gd name="connsiteY955" fmla="*/ 1089289 h 6858000"/>
              <a:gd name="connsiteX956" fmla="*/ 1486346 w 7467600"/>
              <a:gd name="connsiteY956" fmla="*/ 1079919 h 6858000"/>
              <a:gd name="connsiteX957" fmla="*/ 1070511 w 7467600"/>
              <a:gd name="connsiteY957" fmla="*/ 48609 h 6858000"/>
              <a:gd name="connsiteX958" fmla="*/ 1057230 w 7467600"/>
              <a:gd name="connsiteY958" fmla="*/ 0 h 6858000"/>
              <a:gd name="connsiteX959" fmla="*/ 43151 w 7467600"/>
              <a:gd name="connsiteY959" fmla="*/ 0 h 6858000"/>
              <a:gd name="connsiteX960" fmla="*/ 95283 w 7467600"/>
              <a:gd name="connsiteY960" fmla="*/ 0 h 6858000"/>
              <a:gd name="connsiteX961" fmla="*/ 300708 w 7467600"/>
              <a:gd name="connsiteY961" fmla="*/ 154571 h 6858000"/>
              <a:gd name="connsiteX962" fmla="*/ 530414 w 7467600"/>
              <a:gd name="connsiteY962" fmla="*/ 354673 h 6858000"/>
              <a:gd name="connsiteX963" fmla="*/ 333785 w 7467600"/>
              <a:gd name="connsiteY963" fmla="*/ 161564 h 6858000"/>
              <a:gd name="connsiteX964" fmla="*/ 147005 w 7467600"/>
              <a:gd name="connsiteY964" fmla="*/ 0 h 6858000"/>
              <a:gd name="connsiteX965" fmla="*/ 272509 w 7467600"/>
              <a:gd name="connsiteY965" fmla="*/ 0 h 6858000"/>
              <a:gd name="connsiteX966" fmla="*/ 326276 w 7467600"/>
              <a:gd name="connsiteY966" fmla="*/ 45847 h 6858000"/>
              <a:gd name="connsiteX967" fmla="*/ 823759 w 7467600"/>
              <a:gd name="connsiteY967" fmla="*/ 574145 h 6858000"/>
              <a:gd name="connsiteX968" fmla="*/ 811254 w 7467600"/>
              <a:gd name="connsiteY968" fmla="*/ 665546 h 6858000"/>
              <a:gd name="connsiteX969" fmla="*/ 154042 w 7467600"/>
              <a:gd name="connsiteY969" fmla="*/ 261522 h 6858000"/>
              <a:gd name="connsiteX970" fmla="*/ 13550 w 7467600"/>
              <a:gd name="connsiteY970" fmla="*/ 158423 h 6858000"/>
              <a:gd name="connsiteX971" fmla="*/ 0 w 7467600"/>
              <a:gd name="connsiteY971" fmla="*/ 146618 h 6858000"/>
              <a:gd name="connsiteX972" fmla="*/ 0 w 7467600"/>
              <a:gd name="connsiteY972" fmla="*/ 59161 h 6858000"/>
              <a:gd name="connsiteX973" fmla="*/ 45427 w 7467600"/>
              <a:gd name="connsiteY973" fmla="*/ 101078 h 6858000"/>
              <a:gd name="connsiteX974" fmla="*/ 630103 w 7467600"/>
              <a:gd name="connsiteY974" fmla="*/ 485885 h 6858000"/>
              <a:gd name="connsiteX975" fmla="*/ 532040 w 7467600"/>
              <a:gd name="connsiteY975" fmla="*/ 399359 h 6858000"/>
              <a:gd name="connsiteX976" fmla="*/ 517618 w 7467600"/>
              <a:gd name="connsiteY976" fmla="*/ 385726 h 6858000"/>
              <a:gd name="connsiteX977" fmla="*/ 285074 w 7467600"/>
              <a:gd name="connsiteY977" fmla="*/ 182755 h 6858000"/>
              <a:gd name="connsiteX978" fmla="*/ 43151 w 7467600"/>
              <a:gd name="connsiteY97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6946849 w 7467600"/>
              <a:gd name="connsiteY84" fmla="*/ 5523271 h 6858000"/>
              <a:gd name="connsiteX85" fmla="*/ 6946972 w 7467600"/>
              <a:gd name="connsiteY85" fmla="*/ 5526491 h 6858000"/>
              <a:gd name="connsiteX86" fmla="*/ 7105827 w 7467600"/>
              <a:gd name="connsiteY86" fmla="*/ 5718700 h 6858000"/>
              <a:gd name="connsiteX87" fmla="*/ 7356878 w 7467600"/>
              <a:gd name="connsiteY87" fmla="*/ 5981332 h 6858000"/>
              <a:gd name="connsiteX88" fmla="*/ 7467600 w 7467600"/>
              <a:gd name="connsiteY88" fmla="*/ 6117703 h 6858000"/>
              <a:gd name="connsiteX89" fmla="*/ 7467600 w 7467600"/>
              <a:gd name="connsiteY89" fmla="*/ 6163634 h 6858000"/>
              <a:gd name="connsiteX90" fmla="*/ 7403637 w 7467600"/>
              <a:gd name="connsiteY90" fmla="*/ 6083957 h 6858000"/>
              <a:gd name="connsiteX91" fmla="*/ 7254615 w 7467600"/>
              <a:gd name="connsiteY91" fmla="*/ 5911918 h 6858000"/>
              <a:gd name="connsiteX92" fmla="*/ 7312589 w 7467600"/>
              <a:gd name="connsiteY92" fmla="*/ 5982309 h 6858000"/>
              <a:gd name="connsiteX93" fmla="*/ 7448321 w 7467600"/>
              <a:gd name="connsiteY93" fmla="*/ 6190991 h 6858000"/>
              <a:gd name="connsiteX94" fmla="*/ 7467600 w 7467600"/>
              <a:gd name="connsiteY94" fmla="*/ 6221686 h 6858000"/>
              <a:gd name="connsiteX95" fmla="*/ 7467600 w 7467600"/>
              <a:gd name="connsiteY95" fmla="*/ 6334256 h 6858000"/>
              <a:gd name="connsiteX96" fmla="*/ 7454976 w 7467600"/>
              <a:gd name="connsiteY96" fmla="*/ 6318297 h 6858000"/>
              <a:gd name="connsiteX97" fmla="*/ 7042773 w 7467600"/>
              <a:gd name="connsiteY97" fmla="*/ 5734011 h 6858000"/>
              <a:gd name="connsiteX98" fmla="*/ 6844835 w 7467600"/>
              <a:gd name="connsiteY98" fmla="*/ 5424988 h 6858000"/>
              <a:gd name="connsiteX99" fmla="*/ 1456157 w 7467600"/>
              <a:gd name="connsiteY99" fmla="*/ 5371404 h 6858000"/>
              <a:gd name="connsiteX100" fmla="*/ 1244432 w 7467600"/>
              <a:gd name="connsiteY100" fmla="*/ 5385601 h 6858000"/>
              <a:gd name="connsiteX101" fmla="*/ 973990 w 7467600"/>
              <a:gd name="connsiteY101" fmla="*/ 5424940 h 6858000"/>
              <a:gd name="connsiteX102" fmla="*/ 1103809 w 7467600"/>
              <a:gd name="connsiteY102" fmla="*/ 5433720 h 6858000"/>
              <a:gd name="connsiteX103" fmla="*/ 1123454 w 7467600"/>
              <a:gd name="connsiteY103" fmla="*/ 5435727 h 6858000"/>
              <a:gd name="connsiteX104" fmla="*/ 1737017 w 7467600"/>
              <a:gd name="connsiteY104" fmla="*/ 5452183 h 6858000"/>
              <a:gd name="connsiteX105" fmla="*/ 1824397 w 7467600"/>
              <a:gd name="connsiteY105" fmla="*/ 5447757 h 6858000"/>
              <a:gd name="connsiteX106" fmla="*/ 2070059 w 7467600"/>
              <a:gd name="connsiteY106" fmla="*/ 5441660 h 6858000"/>
              <a:gd name="connsiteX107" fmla="*/ 1456157 w 7467600"/>
              <a:gd name="connsiteY107" fmla="*/ 5371404 h 6858000"/>
              <a:gd name="connsiteX108" fmla="*/ 4988186 w 7467600"/>
              <a:gd name="connsiteY108" fmla="*/ 5216467 h 6858000"/>
              <a:gd name="connsiteX109" fmla="*/ 4777334 w 7467600"/>
              <a:gd name="connsiteY109" fmla="*/ 5406072 h 6858000"/>
              <a:gd name="connsiteX110" fmla="*/ 4718341 w 7467600"/>
              <a:gd name="connsiteY110" fmla="*/ 5468043 h 6858000"/>
              <a:gd name="connsiteX111" fmla="*/ 4604655 w 7467600"/>
              <a:gd name="connsiteY111" fmla="*/ 5583434 h 6858000"/>
              <a:gd name="connsiteX112" fmla="*/ 4565074 w 7467600"/>
              <a:gd name="connsiteY112" fmla="*/ 5618550 h 6858000"/>
              <a:gd name="connsiteX113" fmla="*/ 4988186 w 7467600"/>
              <a:gd name="connsiteY113" fmla="*/ 5216467 h 6858000"/>
              <a:gd name="connsiteX114" fmla="*/ 4978032 w 7467600"/>
              <a:gd name="connsiteY114" fmla="*/ 5183809 h 6858000"/>
              <a:gd name="connsiteX115" fmla="*/ 4463413 w 7467600"/>
              <a:gd name="connsiteY115" fmla="*/ 5615162 h 6858000"/>
              <a:gd name="connsiteX116" fmla="*/ 4358134 w 7467600"/>
              <a:gd name="connsiteY116" fmla="*/ 5742791 h 6858000"/>
              <a:gd name="connsiteX117" fmla="*/ 4376219 w 7467600"/>
              <a:gd name="connsiteY117" fmla="*/ 5729027 h 6858000"/>
              <a:gd name="connsiteX118" fmla="*/ 4582340 w 7467600"/>
              <a:gd name="connsiteY118" fmla="*/ 5561037 h 6858000"/>
              <a:gd name="connsiteX119" fmla="*/ 4694684 w 7467600"/>
              <a:gd name="connsiteY119" fmla="*/ 5447098 h 6858000"/>
              <a:gd name="connsiteX120" fmla="*/ 4754123 w 7467600"/>
              <a:gd name="connsiteY120" fmla="*/ 5384643 h 6858000"/>
              <a:gd name="connsiteX121" fmla="*/ 4978032 w 7467600"/>
              <a:gd name="connsiteY121" fmla="*/ 5183809 h 6858000"/>
              <a:gd name="connsiteX122" fmla="*/ 1903353 w 7467600"/>
              <a:gd name="connsiteY122" fmla="*/ 5044827 h 6858000"/>
              <a:gd name="connsiteX123" fmla="*/ 1936931 w 7467600"/>
              <a:gd name="connsiteY123" fmla="*/ 5093954 h 6858000"/>
              <a:gd name="connsiteX124" fmla="*/ 2195868 w 7467600"/>
              <a:gd name="connsiteY124" fmla="*/ 5396574 h 6858000"/>
              <a:gd name="connsiteX125" fmla="*/ 2088852 w 7467600"/>
              <a:gd name="connsiteY125" fmla="*/ 5166123 h 6858000"/>
              <a:gd name="connsiteX126" fmla="*/ 1958241 w 7467600"/>
              <a:gd name="connsiteY126" fmla="*/ 5067955 h 6858000"/>
              <a:gd name="connsiteX127" fmla="*/ 1903353 w 7467600"/>
              <a:gd name="connsiteY127" fmla="*/ 5044827 h 6858000"/>
              <a:gd name="connsiteX128" fmla="*/ 1979378 w 7467600"/>
              <a:gd name="connsiteY128" fmla="*/ 4769504 h 6858000"/>
              <a:gd name="connsiteX129" fmla="*/ 2882120 w 7467600"/>
              <a:gd name="connsiteY129" fmla="*/ 5064547 h 6858000"/>
              <a:gd name="connsiteX130" fmla="*/ 2793103 w 7467600"/>
              <a:gd name="connsiteY130" fmla="*/ 5039699 h 6858000"/>
              <a:gd name="connsiteX131" fmla="*/ 2770041 w 7467600"/>
              <a:gd name="connsiteY131" fmla="*/ 5033634 h 6858000"/>
              <a:gd name="connsiteX132" fmla="*/ 1979378 w 7467600"/>
              <a:gd name="connsiteY132" fmla="*/ 4769504 h 6858000"/>
              <a:gd name="connsiteX133" fmla="*/ 1927410 w 7467600"/>
              <a:gd name="connsiteY133" fmla="*/ 4716164 h 6858000"/>
              <a:gd name="connsiteX134" fmla="*/ 1959587 w 7467600"/>
              <a:gd name="connsiteY134" fmla="*/ 4728849 h 6858000"/>
              <a:gd name="connsiteX135" fmla="*/ 2777707 w 7467600"/>
              <a:gd name="connsiteY135" fmla="*/ 5003991 h 6858000"/>
              <a:gd name="connsiteX136" fmla="*/ 2800768 w 7467600"/>
              <a:gd name="connsiteY136" fmla="*/ 5010056 h 6858000"/>
              <a:gd name="connsiteX137" fmla="*/ 2879408 w 7467600"/>
              <a:gd name="connsiteY137" fmla="*/ 5031590 h 6858000"/>
              <a:gd name="connsiteX138" fmla="*/ 2862295 w 7467600"/>
              <a:gd name="connsiteY138" fmla="*/ 5022958 h 6858000"/>
              <a:gd name="connsiteX139" fmla="*/ 2813343 w 7467600"/>
              <a:gd name="connsiteY139" fmla="*/ 4998369 h 6858000"/>
              <a:gd name="connsiteX140" fmla="*/ 2646245 w 7467600"/>
              <a:gd name="connsiteY140" fmla="*/ 4930999 h 6858000"/>
              <a:gd name="connsiteX141" fmla="*/ 1999243 w 7467600"/>
              <a:gd name="connsiteY141" fmla="*/ 4730524 h 6858000"/>
              <a:gd name="connsiteX142" fmla="*/ 1979527 w 7467600"/>
              <a:gd name="connsiteY142" fmla="*/ 4726651 h 6858000"/>
              <a:gd name="connsiteX143" fmla="*/ 1927410 w 7467600"/>
              <a:gd name="connsiteY143" fmla="*/ 4716164 h 6858000"/>
              <a:gd name="connsiteX144" fmla="*/ 1997014 w 7467600"/>
              <a:gd name="connsiteY144" fmla="*/ 4698007 h 6858000"/>
              <a:gd name="connsiteX145" fmla="*/ 2005458 w 7467600"/>
              <a:gd name="connsiteY145" fmla="*/ 4699540 h 6858000"/>
              <a:gd name="connsiteX146" fmla="*/ 2657186 w 7467600"/>
              <a:gd name="connsiteY146" fmla="*/ 4901687 h 6858000"/>
              <a:gd name="connsiteX147" fmla="*/ 2826662 w 7467600"/>
              <a:gd name="connsiteY147" fmla="*/ 4970362 h 6858000"/>
              <a:gd name="connsiteX148" fmla="*/ 2876100 w 7467600"/>
              <a:gd name="connsiteY148" fmla="*/ 4995397 h 6858000"/>
              <a:gd name="connsiteX149" fmla="*/ 3042600 w 7467600"/>
              <a:gd name="connsiteY149" fmla="*/ 5059532 h 6858000"/>
              <a:gd name="connsiteX150" fmla="*/ 1997014 w 7467600"/>
              <a:gd name="connsiteY150" fmla="*/ 4698007 h 6858000"/>
              <a:gd name="connsiteX151" fmla="*/ 2305292 w 7467600"/>
              <a:gd name="connsiteY151" fmla="*/ 4219492 h 6858000"/>
              <a:gd name="connsiteX152" fmla="*/ 3360922 w 7467600"/>
              <a:gd name="connsiteY152" fmla="*/ 4529373 h 6858000"/>
              <a:gd name="connsiteX153" fmla="*/ 3492420 w 7467600"/>
              <a:gd name="connsiteY153" fmla="*/ 4510145 h 6858000"/>
              <a:gd name="connsiteX154" fmla="*/ 3364086 w 7467600"/>
              <a:gd name="connsiteY154" fmla="*/ 4480340 h 6858000"/>
              <a:gd name="connsiteX155" fmla="*/ 3225818 w 7467600"/>
              <a:gd name="connsiteY155" fmla="*/ 4411822 h 6858000"/>
              <a:gd name="connsiteX156" fmla="*/ 3129696 w 7467600"/>
              <a:gd name="connsiteY156" fmla="*/ 4360704 h 6858000"/>
              <a:gd name="connsiteX157" fmla="*/ 2814545 w 7467600"/>
              <a:gd name="connsiteY157" fmla="*/ 4282955 h 6858000"/>
              <a:gd name="connsiteX158" fmla="*/ 2305292 w 7467600"/>
              <a:gd name="connsiteY158" fmla="*/ 4219492 h 6858000"/>
              <a:gd name="connsiteX159" fmla="*/ 2626982 w 7467600"/>
              <a:gd name="connsiteY159" fmla="*/ 4206450 h 6858000"/>
              <a:gd name="connsiteX160" fmla="*/ 2490617 w 7467600"/>
              <a:gd name="connsiteY160" fmla="*/ 4206951 h 6858000"/>
              <a:gd name="connsiteX161" fmla="*/ 2819869 w 7467600"/>
              <a:gd name="connsiteY161" fmla="*/ 4252936 h 6858000"/>
              <a:gd name="connsiteX162" fmla="*/ 3143018 w 7467600"/>
              <a:gd name="connsiteY162" fmla="*/ 4332698 h 6858000"/>
              <a:gd name="connsiteX163" fmla="*/ 3241520 w 7467600"/>
              <a:gd name="connsiteY163" fmla="*/ 4385112 h 6858000"/>
              <a:gd name="connsiteX164" fmla="*/ 3374575 w 7467600"/>
              <a:gd name="connsiteY164" fmla="*/ 4451517 h 6858000"/>
              <a:gd name="connsiteX165" fmla="*/ 3505221 w 7467600"/>
              <a:gd name="connsiteY165" fmla="*/ 4480757 h 6858000"/>
              <a:gd name="connsiteX166" fmla="*/ 2626982 w 7467600"/>
              <a:gd name="connsiteY166" fmla="*/ 4206450 h 6858000"/>
              <a:gd name="connsiteX167" fmla="*/ 1310106 w 7467600"/>
              <a:gd name="connsiteY167" fmla="*/ 3943217 h 6858000"/>
              <a:gd name="connsiteX168" fmla="*/ 854994 w 7467600"/>
              <a:gd name="connsiteY168" fmla="*/ 4399136 h 6858000"/>
              <a:gd name="connsiteX169" fmla="*/ 742462 w 7467600"/>
              <a:gd name="connsiteY169" fmla="*/ 4594648 h 6858000"/>
              <a:gd name="connsiteX170" fmla="*/ 820602 w 7467600"/>
              <a:gd name="connsiteY170" fmla="*/ 4485915 h 6858000"/>
              <a:gd name="connsiteX171" fmla="*/ 878295 w 7467600"/>
              <a:gd name="connsiteY171" fmla="*/ 4403594 h 6858000"/>
              <a:gd name="connsiteX172" fmla="*/ 1240607 w 7467600"/>
              <a:gd name="connsiteY172" fmla="*/ 4010401 h 6858000"/>
              <a:gd name="connsiteX173" fmla="*/ 1310106 w 7467600"/>
              <a:gd name="connsiteY173" fmla="*/ 3943217 h 6858000"/>
              <a:gd name="connsiteX174" fmla="*/ 1423113 w 7467600"/>
              <a:gd name="connsiteY174" fmla="*/ 3874565 h 6858000"/>
              <a:gd name="connsiteX175" fmla="*/ 1260565 w 7467600"/>
              <a:gd name="connsiteY175" fmla="*/ 4031982 h 6858000"/>
              <a:gd name="connsiteX176" fmla="*/ 901900 w 7467600"/>
              <a:gd name="connsiteY176" fmla="*/ 4421236 h 6858000"/>
              <a:gd name="connsiteX177" fmla="*/ 845044 w 7467600"/>
              <a:gd name="connsiteY177" fmla="*/ 4502436 h 6858000"/>
              <a:gd name="connsiteX178" fmla="*/ 685926 w 7467600"/>
              <a:gd name="connsiteY178" fmla="*/ 4703069 h 6858000"/>
              <a:gd name="connsiteX179" fmla="*/ 684248 w 7467600"/>
              <a:gd name="connsiteY179" fmla="*/ 4706721 h 6858000"/>
              <a:gd name="connsiteX180" fmla="*/ 1423113 w 7467600"/>
              <a:gd name="connsiteY180" fmla="*/ 3874565 h 6858000"/>
              <a:gd name="connsiteX181" fmla="*/ 3316479 w 7467600"/>
              <a:gd name="connsiteY181" fmla="*/ 3872136 h 6858000"/>
              <a:gd name="connsiteX182" fmla="*/ 3546806 w 7467600"/>
              <a:gd name="connsiteY182" fmla="*/ 4356139 h 6858000"/>
              <a:gd name="connsiteX183" fmla="*/ 3364433 w 7467600"/>
              <a:gd name="connsiteY183" fmla="*/ 3953121 h 6858000"/>
              <a:gd name="connsiteX184" fmla="*/ 3316479 w 7467600"/>
              <a:gd name="connsiteY184" fmla="*/ 3872136 h 6858000"/>
              <a:gd name="connsiteX185" fmla="*/ 3291335 w 7467600"/>
              <a:gd name="connsiteY185" fmla="*/ 3767420 h 6858000"/>
              <a:gd name="connsiteX186" fmla="*/ 3390805 w 7467600"/>
              <a:gd name="connsiteY186" fmla="*/ 3937163 h 6858000"/>
              <a:gd name="connsiteX187" fmla="*/ 3579062 w 7467600"/>
              <a:gd name="connsiteY187" fmla="*/ 4359040 h 6858000"/>
              <a:gd name="connsiteX188" fmla="*/ 3467355 w 7467600"/>
              <a:gd name="connsiteY188" fmla="*/ 3988130 h 6858000"/>
              <a:gd name="connsiteX189" fmla="*/ 3310753 w 7467600"/>
              <a:gd name="connsiteY189" fmla="*/ 3787140 h 6858000"/>
              <a:gd name="connsiteX190" fmla="*/ 3291335 w 7467600"/>
              <a:gd name="connsiteY190" fmla="*/ 3767420 h 6858000"/>
              <a:gd name="connsiteX191" fmla="*/ 1635889 w 7467600"/>
              <a:gd name="connsiteY191" fmla="*/ 3709494 h 6858000"/>
              <a:gd name="connsiteX192" fmla="*/ 1634800 w 7467600"/>
              <a:gd name="connsiteY192" fmla="*/ 3731111 h 6858000"/>
              <a:gd name="connsiteX193" fmla="*/ 1635889 w 7467600"/>
              <a:gd name="connsiteY193" fmla="*/ 3709494 h 6858000"/>
              <a:gd name="connsiteX194" fmla="*/ 1510397 w 7467600"/>
              <a:gd name="connsiteY194" fmla="*/ 3684705 h 6858000"/>
              <a:gd name="connsiteX195" fmla="*/ 1146550 w 7467600"/>
              <a:gd name="connsiteY195" fmla="*/ 3802012 h 6858000"/>
              <a:gd name="connsiteX196" fmla="*/ 698834 w 7467600"/>
              <a:gd name="connsiteY196" fmla="*/ 3952272 h 6858000"/>
              <a:gd name="connsiteX197" fmla="*/ 34256 w 7467600"/>
              <a:gd name="connsiteY197" fmla="*/ 4347603 h 6858000"/>
              <a:gd name="connsiteX198" fmla="*/ 527241 w 7467600"/>
              <a:gd name="connsiteY198" fmla="*/ 4065078 h 6858000"/>
              <a:gd name="connsiteX199" fmla="*/ 1510397 w 7467600"/>
              <a:gd name="connsiteY199" fmla="*/ 3684705 h 6858000"/>
              <a:gd name="connsiteX200" fmla="*/ 1313114 w 7467600"/>
              <a:gd name="connsiteY200" fmla="*/ 3655216 h 6858000"/>
              <a:gd name="connsiteX201" fmla="*/ 1109304 w 7467600"/>
              <a:gd name="connsiteY201" fmla="*/ 3669030 h 6858000"/>
              <a:gd name="connsiteX202" fmla="*/ 8129 w 7467600"/>
              <a:gd name="connsiteY202" fmla="*/ 4330519 h 6858000"/>
              <a:gd name="connsiteX203" fmla="*/ 687572 w 7467600"/>
              <a:gd name="connsiteY203" fmla="*/ 3925629 h 6858000"/>
              <a:gd name="connsiteX204" fmla="*/ 1138365 w 7467600"/>
              <a:gd name="connsiteY204" fmla="*/ 3774515 h 6858000"/>
              <a:gd name="connsiteX205" fmla="*/ 1505579 w 7467600"/>
              <a:gd name="connsiteY205" fmla="*/ 3655526 h 6858000"/>
              <a:gd name="connsiteX206" fmla="*/ 1313114 w 7467600"/>
              <a:gd name="connsiteY206" fmla="*/ 3655216 h 6858000"/>
              <a:gd name="connsiteX207" fmla="*/ 3655073 w 7467600"/>
              <a:gd name="connsiteY207" fmla="*/ 3650884 h 6858000"/>
              <a:gd name="connsiteX208" fmla="*/ 3989938 w 7467600"/>
              <a:gd name="connsiteY208" fmla="*/ 3991685 h 6858000"/>
              <a:gd name="connsiteX209" fmla="*/ 4393907 w 7467600"/>
              <a:gd name="connsiteY209" fmla="*/ 4261258 h 6858000"/>
              <a:gd name="connsiteX210" fmla="*/ 4648051 w 7467600"/>
              <a:gd name="connsiteY210" fmla="*/ 4374051 h 6858000"/>
              <a:gd name="connsiteX211" fmla="*/ 4383389 w 7467600"/>
              <a:gd name="connsiteY211" fmla="*/ 4184369 h 6858000"/>
              <a:gd name="connsiteX212" fmla="*/ 4165508 w 7467600"/>
              <a:gd name="connsiteY212" fmla="*/ 4035196 h 6858000"/>
              <a:gd name="connsiteX213" fmla="*/ 4068162 w 7467600"/>
              <a:gd name="connsiteY213" fmla="*/ 3953394 h 6858000"/>
              <a:gd name="connsiteX214" fmla="*/ 3981416 w 7467600"/>
              <a:gd name="connsiteY214" fmla="*/ 3880482 h 6858000"/>
              <a:gd name="connsiteX215" fmla="*/ 3800147 w 7467600"/>
              <a:gd name="connsiteY215" fmla="*/ 3749872 h 6858000"/>
              <a:gd name="connsiteX216" fmla="*/ 3655073 w 7467600"/>
              <a:gd name="connsiteY216" fmla="*/ 3650884 h 6858000"/>
              <a:gd name="connsiteX217" fmla="*/ 3670252 w 7467600"/>
              <a:gd name="connsiteY217" fmla="*/ 3622798 h 6858000"/>
              <a:gd name="connsiteX218" fmla="*/ 3817258 w 7467600"/>
              <a:gd name="connsiteY218" fmla="*/ 3723577 h 6858000"/>
              <a:gd name="connsiteX219" fmla="*/ 4000461 w 7467600"/>
              <a:gd name="connsiteY219" fmla="*/ 3855966 h 6858000"/>
              <a:gd name="connsiteX220" fmla="*/ 4088180 w 7467600"/>
              <a:gd name="connsiteY220" fmla="*/ 3929774 h 6858000"/>
              <a:gd name="connsiteX221" fmla="*/ 4184555 w 7467600"/>
              <a:gd name="connsiteY221" fmla="*/ 4010683 h 6858000"/>
              <a:gd name="connsiteX222" fmla="*/ 4399563 w 7467600"/>
              <a:gd name="connsiteY222" fmla="*/ 4158106 h 6858000"/>
              <a:gd name="connsiteX223" fmla="*/ 4684469 w 7467600"/>
              <a:gd name="connsiteY223" fmla="*/ 4364680 h 6858000"/>
              <a:gd name="connsiteX224" fmla="*/ 4690271 w 7467600"/>
              <a:gd name="connsiteY224" fmla="*/ 4370034 h 6858000"/>
              <a:gd name="connsiteX225" fmla="*/ 4136093 w 7467600"/>
              <a:gd name="connsiteY225" fmla="*/ 3858466 h 6858000"/>
              <a:gd name="connsiteX226" fmla="*/ 3670252 w 7467600"/>
              <a:gd name="connsiteY226" fmla="*/ 3622798 h 6858000"/>
              <a:gd name="connsiteX227" fmla="*/ 4440129 w 7467600"/>
              <a:gd name="connsiteY227" fmla="*/ 3448571 h 6858000"/>
              <a:gd name="connsiteX228" fmla="*/ 4856525 w 7467600"/>
              <a:gd name="connsiteY228" fmla="*/ 3915351 h 6858000"/>
              <a:gd name="connsiteX229" fmla="*/ 5059055 w 7467600"/>
              <a:gd name="connsiteY229" fmla="*/ 4108918 h 6858000"/>
              <a:gd name="connsiteX230" fmla="*/ 5290070 w 7467600"/>
              <a:gd name="connsiteY230" fmla="*/ 4263619 h 6858000"/>
              <a:gd name="connsiteX231" fmla="*/ 4834991 w 7467600"/>
              <a:gd name="connsiteY231" fmla="*/ 3830985 h 6858000"/>
              <a:gd name="connsiteX232" fmla="*/ 4440129 w 7467600"/>
              <a:gd name="connsiteY232" fmla="*/ 3448571 h 6858000"/>
              <a:gd name="connsiteX233" fmla="*/ 4441737 w 7467600"/>
              <a:gd name="connsiteY233" fmla="*/ 3399734 h 6858000"/>
              <a:gd name="connsiteX234" fmla="*/ 4431236 w 7467600"/>
              <a:gd name="connsiteY234" fmla="*/ 3400954 h 6858000"/>
              <a:gd name="connsiteX235" fmla="*/ 4557150 w 7467600"/>
              <a:gd name="connsiteY235" fmla="*/ 3510023 h 6858000"/>
              <a:gd name="connsiteX236" fmla="*/ 4856936 w 7467600"/>
              <a:gd name="connsiteY236" fmla="*/ 3809146 h 6858000"/>
              <a:gd name="connsiteX237" fmla="*/ 5111996 w 7467600"/>
              <a:gd name="connsiteY237" fmla="*/ 4065759 h 6858000"/>
              <a:gd name="connsiteX238" fmla="*/ 5388878 w 7467600"/>
              <a:gd name="connsiteY238" fmla="*/ 4300185 h 6858000"/>
              <a:gd name="connsiteX239" fmla="*/ 5425556 w 7467600"/>
              <a:gd name="connsiteY239" fmla="*/ 4308967 h 6858000"/>
              <a:gd name="connsiteX240" fmla="*/ 4943646 w 7467600"/>
              <a:gd name="connsiteY240" fmla="*/ 3822916 h 6858000"/>
              <a:gd name="connsiteX241" fmla="*/ 4594837 w 7467600"/>
              <a:gd name="connsiteY241" fmla="*/ 3532274 h 6858000"/>
              <a:gd name="connsiteX242" fmla="*/ 4441737 w 7467600"/>
              <a:gd name="connsiteY242" fmla="*/ 3399734 h 6858000"/>
              <a:gd name="connsiteX243" fmla="*/ 5425834 w 7467600"/>
              <a:gd name="connsiteY243" fmla="*/ 3162785 h 6858000"/>
              <a:gd name="connsiteX244" fmla="*/ 5401644 w 7467600"/>
              <a:gd name="connsiteY244" fmla="*/ 3617847 h 6858000"/>
              <a:gd name="connsiteX245" fmla="*/ 5467256 w 7467600"/>
              <a:gd name="connsiteY245" fmla="*/ 4175494 h 6858000"/>
              <a:gd name="connsiteX246" fmla="*/ 5448069 w 7467600"/>
              <a:gd name="connsiteY246" fmla="*/ 3567554 h 6858000"/>
              <a:gd name="connsiteX247" fmla="*/ 5425834 w 7467600"/>
              <a:gd name="connsiteY247" fmla="*/ 3162785 h 6858000"/>
              <a:gd name="connsiteX248" fmla="*/ 1318687 w 7467600"/>
              <a:gd name="connsiteY248" fmla="*/ 3113840 h 6858000"/>
              <a:gd name="connsiteX249" fmla="*/ 1066793 w 7467600"/>
              <a:gd name="connsiteY249" fmla="*/ 3212171 h 6858000"/>
              <a:gd name="connsiteX250" fmla="*/ 993319 w 7467600"/>
              <a:gd name="connsiteY250" fmla="*/ 3247648 h 6858000"/>
              <a:gd name="connsiteX251" fmla="*/ 853081 w 7467600"/>
              <a:gd name="connsiteY251" fmla="*/ 3312410 h 6858000"/>
              <a:gd name="connsiteX252" fmla="*/ 805957 w 7467600"/>
              <a:gd name="connsiteY252" fmla="*/ 3330443 h 6858000"/>
              <a:gd name="connsiteX253" fmla="*/ 1318687 w 7467600"/>
              <a:gd name="connsiteY253" fmla="*/ 3113840 h 6858000"/>
              <a:gd name="connsiteX254" fmla="*/ 5453702 w 7467600"/>
              <a:gd name="connsiteY254" fmla="*/ 3090882 h 6858000"/>
              <a:gd name="connsiteX255" fmla="*/ 5480135 w 7467600"/>
              <a:gd name="connsiteY255" fmla="*/ 3565802 h 6858000"/>
              <a:gd name="connsiteX256" fmla="*/ 5499023 w 7467600"/>
              <a:gd name="connsiteY256" fmla="*/ 4166310 h 6858000"/>
              <a:gd name="connsiteX257" fmla="*/ 5547022 w 7467600"/>
              <a:gd name="connsiteY257" fmla="*/ 3607838 h 6858000"/>
              <a:gd name="connsiteX258" fmla="*/ 5515964 w 7467600"/>
              <a:gd name="connsiteY258" fmla="*/ 3378541 h 6858000"/>
              <a:gd name="connsiteX259" fmla="*/ 5453702 w 7467600"/>
              <a:gd name="connsiteY259" fmla="*/ 3090882 h 6858000"/>
              <a:gd name="connsiteX260" fmla="*/ 1238695 w 7467600"/>
              <a:gd name="connsiteY260" fmla="*/ 3076820 h 6858000"/>
              <a:gd name="connsiteX261" fmla="*/ 716371 w 7467600"/>
              <a:gd name="connsiteY261" fmla="*/ 3293249 h 6858000"/>
              <a:gd name="connsiteX262" fmla="*/ 579522 w 7467600"/>
              <a:gd name="connsiteY262" fmla="*/ 3371759 h 6858000"/>
              <a:gd name="connsiteX263" fmla="*/ 600288 w 7467600"/>
              <a:gd name="connsiteY263" fmla="*/ 3365555 h 6858000"/>
              <a:gd name="connsiteX264" fmla="*/ 840692 w 7467600"/>
              <a:gd name="connsiteY264" fmla="*/ 3284921 h 6858000"/>
              <a:gd name="connsiteX265" fmla="*/ 979248 w 7467600"/>
              <a:gd name="connsiteY265" fmla="*/ 3221003 h 6858000"/>
              <a:gd name="connsiteX266" fmla="*/ 1053282 w 7467600"/>
              <a:gd name="connsiteY266" fmla="*/ 3185247 h 6858000"/>
              <a:gd name="connsiteX267" fmla="*/ 1320603 w 7467600"/>
              <a:gd name="connsiteY267" fmla="*/ 3081281 h 6858000"/>
              <a:gd name="connsiteX268" fmla="*/ 1238695 w 7467600"/>
              <a:gd name="connsiteY268" fmla="*/ 3076820 h 6858000"/>
              <a:gd name="connsiteX269" fmla="*/ 5425627 w 7467600"/>
              <a:gd name="connsiteY269" fmla="*/ 2954192 h 6858000"/>
              <a:gd name="connsiteX270" fmla="*/ 5470770 w 7467600"/>
              <a:gd name="connsiteY270" fmla="*/ 3005435 h 6858000"/>
              <a:gd name="connsiteX271" fmla="*/ 5519779 w 7467600"/>
              <a:gd name="connsiteY271" fmla="*/ 4359223 h 6858000"/>
              <a:gd name="connsiteX272" fmla="*/ 5520293 w 7467600"/>
              <a:gd name="connsiteY272" fmla="*/ 4360602 h 6858000"/>
              <a:gd name="connsiteX273" fmla="*/ 5767221 w 7467600"/>
              <a:gd name="connsiteY273" fmla="*/ 4665564 h 6858000"/>
              <a:gd name="connsiteX274" fmla="*/ 6937169 w 7467600"/>
              <a:gd name="connsiteY274" fmla="*/ 4815941 h 6858000"/>
              <a:gd name="connsiteX275" fmla="*/ 6953922 w 7467600"/>
              <a:gd name="connsiteY275" fmla="*/ 4890068 h 6858000"/>
              <a:gd name="connsiteX276" fmla="*/ 6071359 w 7467600"/>
              <a:gd name="connsiteY276" fmla="*/ 4770770 h 6858000"/>
              <a:gd name="connsiteX277" fmla="*/ 6038839 w 7467600"/>
              <a:gd name="connsiteY277" fmla="*/ 4764474 h 6858000"/>
              <a:gd name="connsiteX278" fmla="*/ 6038706 w 7467600"/>
              <a:gd name="connsiteY278" fmla="*/ 4763847 h 6858000"/>
              <a:gd name="connsiteX279" fmla="*/ 6037784 w 7467600"/>
              <a:gd name="connsiteY279" fmla="*/ 4764270 h 6858000"/>
              <a:gd name="connsiteX280" fmla="*/ 6038839 w 7467600"/>
              <a:gd name="connsiteY280" fmla="*/ 4764474 h 6858000"/>
              <a:gd name="connsiteX281" fmla="*/ 6040338 w 7467600"/>
              <a:gd name="connsiteY281" fmla="*/ 4771418 h 6858000"/>
              <a:gd name="connsiteX282" fmla="*/ 6024488 w 7467600"/>
              <a:gd name="connsiteY282" fmla="*/ 4809903 h 6858000"/>
              <a:gd name="connsiteX283" fmla="*/ 5599771 w 7467600"/>
              <a:gd name="connsiteY283" fmla="*/ 5509652 h 6858000"/>
              <a:gd name="connsiteX284" fmla="*/ 5548843 w 7467600"/>
              <a:gd name="connsiteY284" fmla="*/ 5563845 h 6858000"/>
              <a:gd name="connsiteX285" fmla="*/ 5940952 w 7467600"/>
              <a:gd name="connsiteY285" fmla="*/ 6250028 h 6858000"/>
              <a:gd name="connsiteX286" fmla="*/ 6043441 w 7467600"/>
              <a:gd name="connsiteY286" fmla="*/ 6665847 h 6858000"/>
              <a:gd name="connsiteX287" fmla="*/ 6093432 w 7467600"/>
              <a:gd name="connsiteY287" fmla="*/ 6858000 h 6858000"/>
              <a:gd name="connsiteX288" fmla="*/ 6034344 w 7467600"/>
              <a:gd name="connsiteY288" fmla="*/ 6858000 h 6858000"/>
              <a:gd name="connsiteX289" fmla="*/ 6026679 w 7467600"/>
              <a:gd name="connsiteY289" fmla="*/ 6836959 h 6858000"/>
              <a:gd name="connsiteX290" fmla="*/ 5800441 w 7467600"/>
              <a:gd name="connsiteY290" fmla="*/ 6335286 h 6858000"/>
              <a:gd name="connsiteX291" fmla="*/ 5526562 w 7467600"/>
              <a:gd name="connsiteY291" fmla="*/ 5705388 h 6858000"/>
              <a:gd name="connsiteX292" fmla="*/ 5519640 w 7467600"/>
              <a:gd name="connsiteY292" fmla="*/ 5683774 h 6858000"/>
              <a:gd name="connsiteX293" fmla="*/ 5844559 w 7467600"/>
              <a:gd name="connsiteY293" fmla="*/ 6553349 h 6858000"/>
              <a:gd name="connsiteX294" fmla="*/ 5975994 w 7467600"/>
              <a:gd name="connsiteY294" fmla="*/ 6858000 h 6858000"/>
              <a:gd name="connsiteX295" fmla="*/ 5898547 w 7467600"/>
              <a:gd name="connsiteY295" fmla="*/ 6858000 h 6858000"/>
              <a:gd name="connsiteX296" fmla="*/ 5682041 w 7467600"/>
              <a:gd name="connsiteY296" fmla="*/ 6355860 h 6858000"/>
              <a:gd name="connsiteX297" fmla="*/ 5461758 w 7467600"/>
              <a:gd name="connsiteY297" fmla="*/ 5820220 h 6858000"/>
              <a:gd name="connsiteX298" fmla="*/ 5237282 w 7467600"/>
              <a:gd name="connsiteY298" fmla="*/ 6579086 h 6858000"/>
              <a:gd name="connsiteX299" fmla="*/ 5115009 w 7467600"/>
              <a:gd name="connsiteY299" fmla="*/ 6858000 h 6858000"/>
              <a:gd name="connsiteX300" fmla="*/ 5028074 w 7467600"/>
              <a:gd name="connsiteY300" fmla="*/ 6858000 h 6858000"/>
              <a:gd name="connsiteX301" fmla="*/ 5079508 w 7467600"/>
              <a:gd name="connsiteY301" fmla="*/ 6749074 h 6858000"/>
              <a:gd name="connsiteX302" fmla="*/ 5371846 w 7467600"/>
              <a:gd name="connsiteY302" fmla="*/ 5924413 h 6858000"/>
              <a:gd name="connsiteX303" fmla="*/ 5270512 w 7467600"/>
              <a:gd name="connsiteY303" fmla="*/ 6138975 h 6858000"/>
              <a:gd name="connsiteX304" fmla="*/ 5062409 w 7467600"/>
              <a:gd name="connsiteY304" fmla="*/ 6653544 h 6858000"/>
              <a:gd name="connsiteX305" fmla="*/ 5036628 w 7467600"/>
              <a:gd name="connsiteY305" fmla="*/ 6754247 h 6858000"/>
              <a:gd name="connsiteX306" fmla="*/ 5009112 w 7467600"/>
              <a:gd name="connsiteY306" fmla="*/ 6858000 h 6858000"/>
              <a:gd name="connsiteX307" fmla="*/ 4976679 w 7467600"/>
              <a:gd name="connsiteY307" fmla="*/ 6858000 h 6858000"/>
              <a:gd name="connsiteX308" fmla="*/ 5006537 w 7467600"/>
              <a:gd name="connsiteY308" fmla="*/ 6747068 h 6858000"/>
              <a:gd name="connsiteX309" fmla="*/ 5032723 w 7467600"/>
              <a:gd name="connsiteY309" fmla="*/ 6644957 h 6858000"/>
              <a:gd name="connsiteX310" fmla="*/ 5242949 w 7467600"/>
              <a:gd name="connsiteY310" fmla="*/ 6125175 h 6858000"/>
              <a:gd name="connsiteX311" fmla="*/ 5286321 w 7467600"/>
              <a:gd name="connsiteY311" fmla="*/ 6033555 h 6858000"/>
              <a:gd name="connsiteX312" fmla="*/ 5008210 w 7467600"/>
              <a:gd name="connsiteY312" fmla="*/ 6649194 h 6858000"/>
              <a:gd name="connsiteX313" fmla="*/ 4986321 w 7467600"/>
              <a:gd name="connsiteY313" fmla="*/ 6765687 h 6858000"/>
              <a:gd name="connsiteX314" fmla="*/ 4973474 w 7467600"/>
              <a:gd name="connsiteY314" fmla="*/ 6858000 h 6858000"/>
              <a:gd name="connsiteX315" fmla="*/ 4907178 w 7467600"/>
              <a:gd name="connsiteY315" fmla="*/ 6858000 h 6858000"/>
              <a:gd name="connsiteX316" fmla="*/ 4910810 w 7467600"/>
              <a:gd name="connsiteY316" fmla="*/ 6829660 h 6858000"/>
              <a:gd name="connsiteX317" fmla="*/ 4987461 w 7467600"/>
              <a:gd name="connsiteY317" fmla="*/ 6432994 h 6858000"/>
              <a:gd name="connsiteX318" fmla="*/ 5179262 w 7467600"/>
              <a:gd name="connsiteY318" fmla="*/ 6035044 h 6858000"/>
              <a:gd name="connsiteX319" fmla="*/ 4689678 w 7467600"/>
              <a:gd name="connsiteY319" fmla="*/ 6440241 h 6858000"/>
              <a:gd name="connsiteX320" fmla="*/ 4477543 w 7467600"/>
              <a:gd name="connsiteY320" fmla="*/ 6674836 h 6858000"/>
              <a:gd name="connsiteX321" fmla="*/ 4329957 w 7467600"/>
              <a:gd name="connsiteY321" fmla="*/ 6858000 h 6858000"/>
              <a:gd name="connsiteX322" fmla="*/ 4218595 w 7467600"/>
              <a:gd name="connsiteY322" fmla="*/ 6858000 h 6858000"/>
              <a:gd name="connsiteX323" fmla="*/ 4368888 w 7467600"/>
              <a:gd name="connsiteY323" fmla="*/ 6668412 h 6858000"/>
              <a:gd name="connsiteX324" fmla="*/ 4563091 w 7467600"/>
              <a:gd name="connsiteY324" fmla="*/ 6442508 h 6858000"/>
              <a:gd name="connsiteX325" fmla="*/ 5387324 w 7467600"/>
              <a:gd name="connsiteY325" fmla="*/ 5705830 h 6858000"/>
              <a:gd name="connsiteX326" fmla="*/ 5073620 w 7467600"/>
              <a:gd name="connsiteY326" fmla="*/ 5955437 h 6858000"/>
              <a:gd name="connsiteX327" fmla="*/ 4689789 w 7467600"/>
              <a:gd name="connsiteY327" fmla="*/ 6268382 h 6858000"/>
              <a:gd name="connsiteX328" fmla="*/ 4418722 w 7467600"/>
              <a:gd name="connsiteY328" fmla="*/ 6570886 h 6858000"/>
              <a:gd name="connsiteX329" fmla="*/ 4214944 w 7467600"/>
              <a:gd name="connsiteY329" fmla="*/ 6858000 h 6858000"/>
              <a:gd name="connsiteX330" fmla="*/ 4177898 w 7467600"/>
              <a:gd name="connsiteY330" fmla="*/ 6858000 h 6858000"/>
              <a:gd name="connsiteX331" fmla="*/ 4391597 w 7467600"/>
              <a:gd name="connsiteY331" fmla="*/ 6556370 h 6858000"/>
              <a:gd name="connsiteX332" fmla="*/ 4668889 w 7467600"/>
              <a:gd name="connsiteY332" fmla="*/ 6246399 h 6858000"/>
              <a:gd name="connsiteX333" fmla="*/ 5055427 w 7467600"/>
              <a:gd name="connsiteY333" fmla="*/ 5931476 h 6858000"/>
              <a:gd name="connsiteX334" fmla="*/ 5371814 w 7467600"/>
              <a:gd name="connsiteY334" fmla="*/ 5678975 h 6858000"/>
              <a:gd name="connsiteX335" fmla="*/ 4987918 w 7467600"/>
              <a:gd name="connsiteY335" fmla="*/ 5838701 h 6858000"/>
              <a:gd name="connsiteX336" fmla="*/ 4317146 w 7467600"/>
              <a:gd name="connsiteY336" fmla="*/ 6587716 h 6858000"/>
              <a:gd name="connsiteX337" fmla="*/ 4171627 w 7467600"/>
              <a:gd name="connsiteY337" fmla="*/ 6858000 h 6858000"/>
              <a:gd name="connsiteX338" fmla="*/ 4081585 w 7467600"/>
              <a:gd name="connsiteY338" fmla="*/ 6858000 h 6858000"/>
              <a:gd name="connsiteX339" fmla="*/ 4238603 w 7467600"/>
              <a:gd name="connsiteY339" fmla="*/ 6559341 h 6858000"/>
              <a:gd name="connsiteX340" fmla="*/ 4778333 w 7467600"/>
              <a:gd name="connsiteY340" fmla="*/ 5873626 h 6858000"/>
              <a:gd name="connsiteX341" fmla="*/ 5414185 w 7467600"/>
              <a:gd name="connsiteY341" fmla="*/ 5573882 h 6858000"/>
              <a:gd name="connsiteX342" fmla="*/ 5959648 w 7467600"/>
              <a:gd name="connsiteY342" fmla="*/ 4760797 h 6858000"/>
              <a:gd name="connsiteX343" fmla="*/ 5355019 w 7467600"/>
              <a:gd name="connsiteY343" fmla="*/ 4734672 h 6858000"/>
              <a:gd name="connsiteX344" fmla="*/ 5083565 w 7467600"/>
              <a:gd name="connsiteY344" fmla="*/ 5179121 h 6858000"/>
              <a:gd name="connsiteX345" fmla="*/ 4713577 w 7467600"/>
              <a:gd name="connsiteY345" fmla="*/ 5616803 h 6858000"/>
              <a:gd name="connsiteX346" fmla="*/ 3989559 w 7467600"/>
              <a:gd name="connsiteY346" fmla="*/ 6145945 h 6858000"/>
              <a:gd name="connsiteX347" fmla="*/ 3939824 w 7467600"/>
              <a:gd name="connsiteY347" fmla="*/ 6066900 h 6858000"/>
              <a:gd name="connsiteX348" fmla="*/ 4584537 w 7467600"/>
              <a:gd name="connsiteY348" fmla="*/ 5324826 h 6858000"/>
              <a:gd name="connsiteX349" fmla="*/ 5037105 w 7467600"/>
              <a:gd name="connsiteY349" fmla="*/ 5088765 h 6858000"/>
              <a:gd name="connsiteX350" fmla="*/ 5039930 w 7467600"/>
              <a:gd name="connsiteY350" fmla="*/ 5089585 h 6858000"/>
              <a:gd name="connsiteX351" fmla="*/ 5263764 w 7467600"/>
              <a:gd name="connsiteY351" fmla="*/ 4735525 h 6858000"/>
              <a:gd name="connsiteX352" fmla="*/ 4086300 w 7467600"/>
              <a:gd name="connsiteY352" fmla="*/ 4884599 h 6858000"/>
              <a:gd name="connsiteX353" fmla="*/ 4085485 w 7467600"/>
              <a:gd name="connsiteY353" fmla="*/ 4899070 h 6858000"/>
              <a:gd name="connsiteX354" fmla="*/ 3871915 w 7467600"/>
              <a:gd name="connsiteY354" fmla="*/ 5253645 h 6858000"/>
              <a:gd name="connsiteX355" fmla="*/ 3799374 w 7467600"/>
              <a:gd name="connsiteY355" fmla="*/ 5466127 h 6858000"/>
              <a:gd name="connsiteX356" fmla="*/ 3498850 w 7467600"/>
              <a:gd name="connsiteY356" fmla="*/ 6661888 h 6858000"/>
              <a:gd name="connsiteX357" fmla="*/ 3399216 w 7467600"/>
              <a:gd name="connsiteY357" fmla="*/ 6858000 h 6858000"/>
              <a:gd name="connsiteX358" fmla="*/ 3303688 w 7467600"/>
              <a:gd name="connsiteY358" fmla="*/ 6858000 h 6858000"/>
              <a:gd name="connsiteX359" fmla="*/ 3391774 w 7467600"/>
              <a:gd name="connsiteY359" fmla="*/ 6697181 h 6858000"/>
              <a:gd name="connsiteX360" fmla="*/ 3735540 w 7467600"/>
              <a:gd name="connsiteY360" fmla="*/ 5546923 h 6858000"/>
              <a:gd name="connsiteX361" fmla="*/ 3729438 w 7467600"/>
              <a:gd name="connsiteY361" fmla="*/ 5569058 h 6858000"/>
              <a:gd name="connsiteX362" fmla="*/ 3707782 w 7467600"/>
              <a:gd name="connsiteY362" fmla="*/ 5644908 h 6858000"/>
              <a:gd name="connsiteX363" fmla="*/ 3583827 w 7467600"/>
              <a:gd name="connsiteY363" fmla="*/ 6039215 h 6858000"/>
              <a:gd name="connsiteX364" fmla="*/ 3547861 w 7467600"/>
              <a:gd name="connsiteY364" fmla="*/ 6129609 h 6858000"/>
              <a:gd name="connsiteX365" fmla="*/ 3490905 w 7467600"/>
              <a:gd name="connsiteY365" fmla="*/ 6277660 h 6858000"/>
              <a:gd name="connsiteX366" fmla="*/ 3455859 w 7467600"/>
              <a:gd name="connsiteY366" fmla="*/ 6391301 h 6858000"/>
              <a:gd name="connsiteX367" fmla="*/ 3429112 w 7467600"/>
              <a:gd name="connsiteY367" fmla="*/ 6479469 h 6858000"/>
              <a:gd name="connsiteX368" fmla="*/ 3304862 w 7467600"/>
              <a:gd name="connsiteY368" fmla="*/ 6796476 h 6858000"/>
              <a:gd name="connsiteX369" fmla="*/ 3276071 w 7467600"/>
              <a:gd name="connsiteY369" fmla="*/ 6858000 h 6858000"/>
              <a:gd name="connsiteX370" fmla="*/ 3240805 w 7467600"/>
              <a:gd name="connsiteY370" fmla="*/ 6858000 h 6858000"/>
              <a:gd name="connsiteX371" fmla="*/ 3275917 w 7467600"/>
              <a:gd name="connsiteY371" fmla="*/ 6783192 h 6858000"/>
              <a:gd name="connsiteX372" fmla="*/ 3399358 w 7467600"/>
              <a:gd name="connsiteY372" fmla="*/ 6469011 h 6858000"/>
              <a:gd name="connsiteX373" fmla="*/ 3425650 w 7467600"/>
              <a:gd name="connsiteY373" fmla="*/ 6381333 h 6858000"/>
              <a:gd name="connsiteX374" fmla="*/ 3460661 w 7467600"/>
              <a:gd name="connsiteY374" fmla="*/ 6266763 h 6858000"/>
              <a:gd name="connsiteX375" fmla="*/ 3518021 w 7467600"/>
              <a:gd name="connsiteY375" fmla="*/ 6117298 h 6858000"/>
              <a:gd name="connsiteX376" fmla="*/ 3554035 w 7467600"/>
              <a:gd name="connsiteY376" fmla="*/ 6027832 h 6858000"/>
              <a:gd name="connsiteX377" fmla="*/ 3677174 w 7467600"/>
              <a:gd name="connsiteY377" fmla="*/ 5636351 h 6858000"/>
              <a:gd name="connsiteX378" fmla="*/ 3698819 w 7467600"/>
              <a:gd name="connsiteY378" fmla="*/ 5560503 h 6858000"/>
              <a:gd name="connsiteX379" fmla="*/ 3702094 w 7467600"/>
              <a:gd name="connsiteY379" fmla="*/ 5549194 h 6858000"/>
              <a:gd name="connsiteX380" fmla="*/ 3398355 w 7467600"/>
              <a:gd name="connsiteY380" fmla="*/ 6094603 h 6858000"/>
              <a:gd name="connsiteX381" fmla="*/ 3193941 w 7467600"/>
              <a:gd name="connsiteY381" fmla="*/ 6798775 h 6858000"/>
              <a:gd name="connsiteX382" fmla="*/ 3184140 w 7467600"/>
              <a:gd name="connsiteY382" fmla="*/ 6858000 h 6858000"/>
              <a:gd name="connsiteX383" fmla="*/ 3099978 w 7467600"/>
              <a:gd name="connsiteY383" fmla="*/ 6858000 h 6858000"/>
              <a:gd name="connsiteX384" fmla="*/ 3101556 w 7467600"/>
              <a:gd name="connsiteY384" fmla="*/ 6843337 h 6858000"/>
              <a:gd name="connsiteX385" fmla="*/ 3370162 w 7467600"/>
              <a:gd name="connsiteY385" fmla="*/ 5785550 h 6858000"/>
              <a:gd name="connsiteX386" fmla="*/ 3746477 w 7467600"/>
              <a:gd name="connsiteY386" fmla="*/ 5377889 h 6858000"/>
              <a:gd name="connsiteX387" fmla="*/ 3863399 w 7467600"/>
              <a:gd name="connsiteY387" fmla="*/ 5087257 h 6858000"/>
              <a:gd name="connsiteX388" fmla="*/ 3968712 w 7467600"/>
              <a:gd name="connsiteY388" fmla="*/ 4913989 h 6858000"/>
              <a:gd name="connsiteX389" fmla="*/ 2792390 w 7467600"/>
              <a:gd name="connsiteY389" fmla="*/ 5382974 h 6858000"/>
              <a:gd name="connsiteX390" fmla="*/ 2714982 w 7467600"/>
              <a:gd name="connsiteY390" fmla="*/ 5427051 h 6858000"/>
              <a:gd name="connsiteX391" fmla="*/ 2813361 w 7467600"/>
              <a:gd name="connsiteY391" fmla="*/ 6023912 h 6858000"/>
              <a:gd name="connsiteX392" fmla="*/ 2688430 w 7467600"/>
              <a:gd name="connsiteY392" fmla="*/ 6801564 h 6858000"/>
              <a:gd name="connsiteX393" fmla="*/ 2629626 w 7467600"/>
              <a:gd name="connsiteY393" fmla="*/ 6763394 h 6858000"/>
              <a:gd name="connsiteX394" fmla="*/ 2565328 w 7467600"/>
              <a:gd name="connsiteY394" fmla="*/ 5516399 h 6858000"/>
              <a:gd name="connsiteX395" fmla="*/ 1922999 w 7467600"/>
              <a:gd name="connsiteY395" fmla="*/ 5980343 h 6858000"/>
              <a:gd name="connsiteX396" fmla="*/ 1950261 w 7467600"/>
              <a:gd name="connsiteY396" fmla="*/ 6405858 h 6858000"/>
              <a:gd name="connsiteX397" fmla="*/ 2365554 w 7467600"/>
              <a:gd name="connsiteY397" fmla="*/ 6759107 h 6858000"/>
              <a:gd name="connsiteX398" fmla="*/ 2424142 w 7467600"/>
              <a:gd name="connsiteY398" fmla="*/ 6858000 h 6858000"/>
              <a:gd name="connsiteX399" fmla="*/ 2395994 w 7467600"/>
              <a:gd name="connsiteY399" fmla="*/ 6858000 h 6858000"/>
              <a:gd name="connsiteX400" fmla="*/ 2392863 w 7467600"/>
              <a:gd name="connsiteY400" fmla="*/ 6852964 h 6858000"/>
              <a:gd name="connsiteX401" fmla="*/ 2017589 w 7467600"/>
              <a:gd name="connsiteY401" fmla="*/ 6493982 h 6858000"/>
              <a:gd name="connsiteX402" fmla="*/ 2147336 w 7467600"/>
              <a:gd name="connsiteY402" fmla="*/ 6594052 h 6858000"/>
              <a:gd name="connsiteX403" fmla="*/ 2207047 w 7467600"/>
              <a:gd name="connsiteY403" fmla="*/ 6654540 h 6858000"/>
              <a:gd name="connsiteX404" fmla="*/ 2299106 w 7467600"/>
              <a:gd name="connsiteY404" fmla="*/ 6778931 h 6858000"/>
              <a:gd name="connsiteX405" fmla="*/ 2314430 w 7467600"/>
              <a:gd name="connsiteY405" fmla="*/ 6801144 h 6858000"/>
              <a:gd name="connsiteX406" fmla="*/ 2352406 w 7467600"/>
              <a:gd name="connsiteY406" fmla="*/ 6858000 h 6858000"/>
              <a:gd name="connsiteX407" fmla="*/ 2314492 w 7467600"/>
              <a:gd name="connsiteY407" fmla="*/ 6858000 h 6858000"/>
              <a:gd name="connsiteX408" fmla="*/ 2288095 w 7467600"/>
              <a:gd name="connsiteY408" fmla="*/ 6818030 h 6858000"/>
              <a:gd name="connsiteX409" fmla="*/ 2272768 w 7467600"/>
              <a:gd name="connsiteY409" fmla="*/ 6795822 h 6858000"/>
              <a:gd name="connsiteX410" fmla="*/ 2182715 w 7467600"/>
              <a:gd name="connsiteY410" fmla="*/ 6675071 h 6858000"/>
              <a:gd name="connsiteX411" fmla="*/ 2032061 w 7467600"/>
              <a:gd name="connsiteY411" fmla="*/ 6541380 h 6858000"/>
              <a:gd name="connsiteX412" fmla="*/ 2257220 w 7467600"/>
              <a:gd name="connsiteY412" fmla="*/ 6826257 h 6858000"/>
              <a:gd name="connsiteX413" fmla="*/ 2281324 w 7467600"/>
              <a:gd name="connsiteY413" fmla="*/ 6858000 h 6858000"/>
              <a:gd name="connsiteX414" fmla="*/ 2242860 w 7467600"/>
              <a:gd name="connsiteY414" fmla="*/ 6858000 h 6858000"/>
              <a:gd name="connsiteX415" fmla="*/ 2232818 w 7467600"/>
              <a:gd name="connsiteY415" fmla="*/ 6844926 h 6858000"/>
              <a:gd name="connsiteX416" fmla="*/ 1990172 w 7467600"/>
              <a:gd name="connsiteY416" fmla="*/ 6542121 h 6858000"/>
              <a:gd name="connsiteX417" fmla="*/ 2124090 w 7467600"/>
              <a:gd name="connsiteY417" fmla="*/ 6761017 h 6858000"/>
              <a:gd name="connsiteX418" fmla="*/ 2200380 w 7467600"/>
              <a:gd name="connsiteY418" fmla="*/ 6858000 h 6858000"/>
              <a:gd name="connsiteX419" fmla="*/ 2147507 w 7467600"/>
              <a:gd name="connsiteY419" fmla="*/ 6858000 h 6858000"/>
              <a:gd name="connsiteX420" fmla="*/ 2070668 w 7467600"/>
              <a:gd name="connsiteY420" fmla="*/ 6761520 h 6858000"/>
              <a:gd name="connsiteX421" fmla="*/ 1975142 w 7467600"/>
              <a:gd name="connsiteY421" fmla="*/ 6585570 h 6858000"/>
              <a:gd name="connsiteX422" fmla="*/ 2050035 w 7467600"/>
              <a:gd name="connsiteY422" fmla="*/ 6813345 h 6858000"/>
              <a:gd name="connsiteX423" fmla="*/ 2063025 w 7467600"/>
              <a:gd name="connsiteY423" fmla="*/ 6858000 h 6858000"/>
              <a:gd name="connsiteX424" fmla="*/ 2021675 w 7467600"/>
              <a:gd name="connsiteY424" fmla="*/ 6858000 h 6858000"/>
              <a:gd name="connsiteX425" fmla="*/ 2019308 w 7467600"/>
              <a:gd name="connsiteY425" fmla="*/ 6847118 h 6858000"/>
              <a:gd name="connsiteX426" fmla="*/ 1938835 w 7467600"/>
              <a:gd name="connsiteY426" fmla="*/ 6551160 h 6858000"/>
              <a:gd name="connsiteX427" fmla="*/ 1953230 w 7467600"/>
              <a:gd name="connsiteY427" fmla="*/ 6759699 h 6858000"/>
              <a:gd name="connsiteX428" fmla="*/ 1956763 w 7467600"/>
              <a:gd name="connsiteY428" fmla="*/ 6778191 h 6858000"/>
              <a:gd name="connsiteX429" fmla="*/ 1967925 w 7467600"/>
              <a:gd name="connsiteY429" fmla="*/ 6858000 h 6858000"/>
              <a:gd name="connsiteX430" fmla="*/ 1936622 w 7467600"/>
              <a:gd name="connsiteY430" fmla="*/ 6858000 h 6858000"/>
              <a:gd name="connsiteX431" fmla="*/ 1926261 w 7467600"/>
              <a:gd name="connsiteY431" fmla="*/ 6784064 h 6858000"/>
              <a:gd name="connsiteX432" fmla="*/ 1922724 w 7467600"/>
              <a:gd name="connsiteY432" fmla="*/ 6765577 h 6858000"/>
              <a:gd name="connsiteX433" fmla="*/ 1904650 w 7467600"/>
              <a:gd name="connsiteY433" fmla="*/ 6639616 h 6858000"/>
              <a:gd name="connsiteX434" fmla="*/ 1885273 w 7467600"/>
              <a:gd name="connsiteY434" fmla="*/ 6858000 h 6858000"/>
              <a:gd name="connsiteX435" fmla="*/ 1854363 w 7467600"/>
              <a:gd name="connsiteY435" fmla="*/ 6858000 h 6858000"/>
              <a:gd name="connsiteX436" fmla="*/ 1880391 w 7467600"/>
              <a:gd name="connsiteY436" fmla="*/ 6603796 h 6858000"/>
              <a:gd name="connsiteX437" fmla="*/ 1818273 w 7467600"/>
              <a:gd name="connsiteY437" fmla="*/ 6715729 h 6858000"/>
              <a:gd name="connsiteX438" fmla="*/ 1794691 w 7467600"/>
              <a:gd name="connsiteY438" fmla="*/ 6843239 h 6858000"/>
              <a:gd name="connsiteX439" fmla="*/ 1794914 w 7467600"/>
              <a:gd name="connsiteY439" fmla="*/ 6858000 h 6858000"/>
              <a:gd name="connsiteX440" fmla="*/ 1746128 w 7467600"/>
              <a:gd name="connsiteY440" fmla="*/ 6858000 h 6858000"/>
              <a:gd name="connsiteX441" fmla="*/ 1753934 w 7467600"/>
              <a:gd name="connsiteY441" fmla="*/ 6724796 h 6858000"/>
              <a:gd name="connsiteX442" fmla="*/ 1792053 w 7467600"/>
              <a:gd name="connsiteY442" fmla="*/ 6572396 h 6858000"/>
              <a:gd name="connsiteX443" fmla="*/ 1862248 w 7467600"/>
              <a:gd name="connsiteY443" fmla="*/ 6266397 h 6858000"/>
              <a:gd name="connsiteX444" fmla="*/ 1862250 w 7467600"/>
              <a:gd name="connsiteY444" fmla="*/ 6033531 h 6858000"/>
              <a:gd name="connsiteX445" fmla="*/ 1211999 w 7467600"/>
              <a:gd name="connsiteY445" fmla="*/ 6683610 h 6858000"/>
              <a:gd name="connsiteX446" fmla="*/ 1213266 w 7467600"/>
              <a:gd name="connsiteY446" fmla="*/ 6691947 h 6858000"/>
              <a:gd name="connsiteX447" fmla="*/ 1203370 w 7467600"/>
              <a:gd name="connsiteY447" fmla="*/ 6850676 h 6858000"/>
              <a:gd name="connsiteX448" fmla="*/ 1203671 w 7467600"/>
              <a:gd name="connsiteY448" fmla="*/ 6858000 h 6858000"/>
              <a:gd name="connsiteX449" fmla="*/ 1143180 w 7467600"/>
              <a:gd name="connsiteY449" fmla="*/ 6858000 h 6858000"/>
              <a:gd name="connsiteX450" fmla="*/ 1142176 w 7467600"/>
              <a:gd name="connsiteY450" fmla="*/ 6766045 h 6858000"/>
              <a:gd name="connsiteX451" fmla="*/ 1067484 w 7467600"/>
              <a:gd name="connsiteY451" fmla="*/ 6858000 h 6858000"/>
              <a:gd name="connsiteX452" fmla="*/ 953928 w 7467600"/>
              <a:gd name="connsiteY452" fmla="*/ 6858000 h 6858000"/>
              <a:gd name="connsiteX453" fmla="*/ 959715 w 7467600"/>
              <a:gd name="connsiteY453" fmla="*/ 6850185 h 6858000"/>
              <a:gd name="connsiteX454" fmla="*/ 1483788 w 7467600"/>
              <a:gd name="connsiteY454" fmla="*/ 6259174 h 6858000"/>
              <a:gd name="connsiteX455" fmla="*/ 1100671 w 7467600"/>
              <a:gd name="connsiteY455" fmla="*/ 6252137 h 6858000"/>
              <a:gd name="connsiteX456" fmla="*/ 1090144 w 7467600"/>
              <a:gd name="connsiteY456" fmla="*/ 6256748 h 6858000"/>
              <a:gd name="connsiteX457" fmla="*/ 1095872 w 7467600"/>
              <a:gd name="connsiteY457" fmla="*/ 6271892 h 6858000"/>
              <a:gd name="connsiteX458" fmla="*/ 262785 w 7467600"/>
              <a:gd name="connsiteY458" fmla="*/ 6845450 h 6858000"/>
              <a:gd name="connsiteX459" fmla="*/ 209968 w 7467600"/>
              <a:gd name="connsiteY459" fmla="*/ 6770713 h 6858000"/>
              <a:gd name="connsiteX460" fmla="*/ 873460 w 7467600"/>
              <a:gd name="connsiteY460" fmla="*/ 6253768 h 6858000"/>
              <a:gd name="connsiteX461" fmla="*/ 192686 w 7467600"/>
              <a:gd name="connsiteY461" fmla="*/ 5849257 h 6858000"/>
              <a:gd name="connsiteX462" fmla="*/ 4696 w 7467600"/>
              <a:gd name="connsiteY462" fmla="*/ 5697668 h 6858000"/>
              <a:gd name="connsiteX463" fmla="*/ 0 w 7467600"/>
              <a:gd name="connsiteY463" fmla="*/ 5689984 h 6858000"/>
              <a:gd name="connsiteX464" fmla="*/ 0 w 7467600"/>
              <a:gd name="connsiteY464" fmla="*/ 5513472 h 6858000"/>
              <a:gd name="connsiteX465" fmla="*/ 174101 w 7467600"/>
              <a:gd name="connsiteY465" fmla="*/ 5620277 h 6858000"/>
              <a:gd name="connsiteX466" fmla="*/ 891800 w 7467600"/>
              <a:gd name="connsiteY466" fmla="*/ 6036935 h 6858000"/>
              <a:gd name="connsiteX467" fmla="*/ 1072219 w 7467600"/>
              <a:gd name="connsiteY467" fmla="*/ 6169443 h 6858000"/>
              <a:gd name="connsiteX468" fmla="*/ 1074117 w 7467600"/>
              <a:gd name="connsiteY468" fmla="*/ 6170301 h 6858000"/>
              <a:gd name="connsiteX469" fmla="*/ 1083114 w 7467600"/>
              <a:gd name="connsiteY469" fmla="*/ 6174131 h 6858000"/>
              <a:gd name="connsiteX470" fmla="*/ 1543010 w 7467600"/>
              <a:gd name="connsiteY470" fmla="*/ 6191140 h 6858000"/>
              <a:gd name="connsiteX471" fmla="*/ 1551080 w 7467600"/>
              <a:gd name="connsiteY471" fmla="*/ 6195006 h 6858000"/>
              <a:gd name="connsiteX472" fmla="*/ 2345443 w 7467600"/>
              <a:gd name="connsiteY472" fmla="*/ 5549882 h 6858000"/>
              <a:gd name="connsiteX473" fmla="*/ 1721499 w 7467600"/>
              <a:gd name="connsiteY473" fmla="*/ 5599969 h 6858000"/>
              <a:gd name="connsiteX474" fmla="*/ 767716 w 7467600"/>
              <a:gd name="connsiteY474" fmla="*/ 5472768 h 6858000"/>
              <a:gd name="connsiteX475" fmla="*/ 722147 w 7467600"/>
              <a:gd name="connsiteY475" fmla="*/ 5393091 h 6858000"/>
              <a:gd name="connsiteX476" fmla="*/ 1485552 w 7467600"/>
              <a:gd name="connsiteY476" fmla="*/ 5313202 h 6858000"/>
              <a:gd name="connsiteX477" fmla="*/ 2143004 w 7467600"/>
              <a:gd name="connsiteY477" fmla="*/ 5402420 h 6858000"/>
              <a:gd name="connsiteX478" fmla="*/ 1933391 w 7467600"/>
              <a:gd name="connsiteY478" fmla="*/ 5156971 h 6858000"/>
              <a:gd name="connsiteX479" fmla="*/ 1827118 w 7467600"/>
              <a:gd name="connsiteY479" fmla="*/ 4968410 h 6858000"/>
              <a:gd name="connsiteX480" fmla="*/ 1837349 w 7467600"/>
              <a:gd name="connsiteY480" fmla="*/ 4956357 h 6858000"/>
              <a:gd name="connsiteX481" fmla="*/ 2162835 w 7467600"/>
              <a:gd name="connsiteY481" fmla="*/ 5187853 h 6858000"/>
              <a:gd name="connsiteX482" fmla="*/ 2257167 w 7467600"/>
              <a:gd name="connsiteY482" fmla="*/ 5462123 h 6858000"/>
              <a:gd name="connsiteX483" fmla="*/ 2261598 w 7467600"/>
              <a:gd name="connsiteY483" fmla="*/ 5467998 h 6858000"/>
              <a:gd name="connsiteX484" fmla="*/ 2437177 w 7467600"/>
              <a:gd name="connsiteY484" fmla="*/ 5479608 h 6858000"/>
              <a:gd name="connsiteX485" fmla="*/ 2445247 w 7467600"/>
              <a:gd name="connsiteY485" fmla="*/ 5483476 h 6858000"/>
              <a:gd name="connsiteX486" fmla="*/ 2743626 w 7467600"/>
              <a:gd name="connsiteY486" fmla="*/ 5304819 h 6858000"/>
              <a:gd name="connsiteX487" fmla="*/ 3048102 w 7467600"/>
              <a:gd name="connsiteY487" fmla="*/ 5150595 h 6858000"/>
              <a:gd name="connsiteX488" fmla="*/ 1799414 w 7467600"/>
              <a:gd name="connsiteY488" fmla="*/ 4694732 h 6858000"/>
              <a:gd name="connsiteX489" fmla="*/ 1771735 w 7467600"/>
              <a:gd name="connsiteY489" fmla="*/ 4619929 h 6858000"/>
              <a:gd name="connsiteX490" fmla="*/ 3104273 w 7467600"/>
              <a:gd name="connsiteY490" fmla="*/ 5076159 h 6858000"/>
              <a:gd name="connsiteX491" fmla="*/ 3113245 w 7467600"/>
              <a:gd name="connsiteY491" fmla="*/ 5090705 h 6858000"/>
              <a:gd name="connsiteX492" fmla="*/ 3126294 w 7467600"/>
              <a:gd name="connsiteY492" fmla="*/ 5114400 h 6858000"/>
              <a:gd name="connsiteX493" fmla="*/ 3937433 w 7467600"/>
              <a:gd name="connsiteY493" fmla="*/ 4830473 h 6858000"/>
              <a:gd name="connsiteX494" fmla="*/ 3590475 w 7467600"/>
              <a:gd name="connsiteY494" fmla="*/ 4597974 h 6858000"/>
              <a:gd name="connsiteX495" fmla="*/ 3100264 w 7467600"/>
              <a:gd name="connsiteY495" fmla="*/ 4579845 h 6858000"/>
              <a:gd name="connsiteX496" fmla="*/ 2183576 w 7467600"/>
              <a:gd name="connsiteY496" fmla="*/ 4227150 h 6858000"/>
              <a:gd name="connsiteX497" fmla="*/ 2151029 w 7467600"/>
              <a:gd name="connsiteY497" fmla="*/ 4146947 h 6858000"/>
              <a:gd name="connsiteX498" fmla="*/ 3563434 w 7467600"/>
              <a:gd name="connsiteY498" fmla="*/ 4469115 h 6858000"/>
              <a:gd name="connsiteX499" fmla="*/ 3177952 w 7467600"/>
              <a:gd name="connsiteY499" fmla="*/ 3657386 h 6858000"/>
              <a:gd name="connsiteX500" fmla="*/ 3189263 w 7467600"/>
              <a:gd name="connsiteY500" fmla="*/ 3625726 h 6858000"/>
              <a:gd name="connsiteX501" fmla="*/ 3560912 w 7467600"/>
              <a:gd name="connsiteY501" fmla="*/ 4079863 h 6858000"/>
              <a:gd name="connsiteX502" fmla="*/ 3626636 w 7467600"/>
              <a:gd name="connsiteY502" fmla="*/ 4512230 h 6858000"/>
              <a:gd name="connsiteX503" fmla="*/ 3653088 w 7467600"/>
              <a:gd name="connsiteY503" fmla="*/ 4521417 h 6858000"/>
              <a:gd name="connsiteX504" fmla="*/ 3988128 w 7467600"/>
              <a:gd name="connsiteY504" fmla="*/ 4817267 h 6858000"/>
              <a:gd name="connsiteX505" fmla="*/ 4830582 w 7467600"/>
              <a:gd name="connsiteY505" fmla="*/ 4676000 h 6858000"/>
              <a:gd name="connsiteX506" fmla="*/ 4830100 w 7467600"/>
              <a:gd name="connsiteY506" fmla="*/ 4675554 h 6858000"/>
              <a:gd name="connsiteX507" fmla="*/ 4036318 w 7467600"/>
              <a:gd name="connsiteY507" fmla="*/ 4147013 h 6858000"/>
              <a:gd name="connsiteX508" fmla="*/ 3432098 w 7467600"/>
              <a:gd name="connsiteY508" fmla="*/ 3537312 h 6858000"/>
              <a:gd name="connsiteX509" fmla="*/ 3446761 w 7467600"/>
              <a:gd name="connsiteY509" fmla="*/ 3461278 h 6858000"/>
              <a:gd name="connsiteX510" fmla="*/ 4419733 w 7467600"/>
              <a:gd name="connsiteY510" fmla="*/ 3963555 h 6858000"/>
              <a:gd name="connsiteX511" fmla="*/ 4781371 w 7467600"/>
              <a:gd name="connsiteY511" fmla="*/ 4458604 h 6858000"/>
              <a:gd name="connsiteX512" fmla="*/ 4780440 w 7467600"/>
              <a:gd name="connsiteY512" fmla="*/ 4470290 h 6858000"/>
              <a:gd name="connsiteX513" fmla="*/ 4898954 w 7467600"/>
              <a:gd name="connsiteY513" fmla="*/ 4662092 h 6858000"/>
              <a:gd name="connsiteX514" fmla="*/ 4900699 w 7467600"/>
              <a:gd name="connsiteY514" fmla="*/ 4670867 h 6858000"/>
              <a:gd name="connsiteX515" fmla="*/ 5714511 w 7467600"/>
              <a:gd name="connsiteY515" fmla="*/ 4663483 h 6858000"/>
              <a:gd name="connsiteX516" fmla="*/ 5464793 w 7467600"/>
              <a:gd name="connsiteY516" fmla="*/ 4393556 h 6858000"/>
              <a:gd name="connsiteX517" fmla="*/ 5461897 w 7467600"/>
              <a:gd name="connsiteY517" fmla="*/ 4390879 h 6858000"/>
              <a:gd name="connsiteX518" fmla="*/ 4294126 w 7467600"/>
              <a:gd name="connsiteY518" fmla="*/ 3303048 h 6858000"/>
              <a:gd name="connsiteX519" fmla="*/ 4305321 w 7467600"/>
              <a:gd name="connsiteY519" fmla="*/ 3256953 h 6858000"/>
              <a:gd name="connsiteX520" fmla="*/ 4949299 w 7467600"/>
              <a:gd name="connsiteY520" fmla="*/ 3766336 h 6858000"/>
              <a:gd name="connsiteX521" fmla="*/ 5291452 w 7467600"/>
              <a:gd name="connsiteY521" fmla="*/ 4076801 h 6858000"/>
              <a:gd name="connsiteX522" fmla="*/ 5434998 w 7467600"/>
              <a:gd name="connsiteY522" fmla="*/ 4254100 h 6858000"/>
              <a:gd name="connsiteX523" fmla="*/ 5351015 w 7467600"/>
              <a:gd name="connsiteY523" fmla="*/ 3760989 h 6858000"/>
              <a:gd name="connsiteX524" fmla="*/ 5413780 w 7467600"/>
              <a:gd name="connsiteY524" fmla="*/ 2966265 h 6858000"/>
              <a:gd name="connsiteX525" fmla="*/ 5425627 w 7467600"/>
              <a:gd name="connsiteY525" fmla="*/ 2954192 h 6858000"/>
              <a:gd name="connsiteX526" fmla="*/ 6604735 w 7467600"/>
              <a:gd name="connsiteY526" fmla="*/ 2041381 h 6858000"/>
              <a:gd name="connsiteX527" fmla="*/ 7204487 w 7467600"/>
              <a:gd name="connsiteY527" fmla="*/ 2742112 h 6858000"/>
              <a:gd name="connsiteX528" fmla="*/ 7131592 w 7467600"/>
              <a:gd name="connsiteY528" fmla="*/ 2672096 h 6858000"/>
              <a:gd name="connsiteX529" fmla="*/ 6996344 w 7467600"/>
              <a:gd name="connsiteY529" fmla="*/ 2518310 h 6858000"/>
              <a:gd name="connsiteX530" fmla="*/ 6735495 w 7467600"/>
              <a:gd name="connsiteY530" fmla="*/ 2196890 h 6858000"/>
              <a:gd name="connsiteX531" fmla="*/ 6721901 w 7467600"/>
              <a:gd name="connsiteY531" fmla="*/ 2179274 h 6858000"/>
              <a:gd name="connsiteX532" fmla="*/ 6604735 w 7467600"/>
              <a:gd name="connsiteY532" fmla="*/ 2041381 h 6858000"/>
              <a:gd name="connsiteX533" fmla="*/ 6591670 w 7467600"/>
              <a:gd name="connsiteY533" fmla="*/ 1988277 h 6858000"/>
              <a:gd name="connsiteX534" fmla="*/ 6747349 w 7467600"/>
              <a:gd name="connsiteY534" fmla="*/ 2160069 h 6858000"/>
              <a:gd name="connsiteX535" fmla="*/ 6760943 w 7467600"/>
              <a:gd name="connsiteY535" fmla="*/ 2177686 h 6858000"/>
              <a:gd name="connsiteX536" fmla="*/ 7021065 w 7467600"/>
              <a:gd name="connsiteY536" fmla="*/ 2498102 h 6858000"/>
              <a:gd name="connsiteX537" fmla="*/ 7155223 w 7467600"/>
              <a:gd name="connsiteY537" fmla="*/ 2650386 h 6858000"/>
              <a:gd name="connsiteX538" fmla="*/ 7203167 w 7467600"/>
              <a:gd name="connsiteY538" fmla="*/ 2697288 h 6858000"/>
              <a:gd name="connsiteX539" fmla="*/ 6937703 w 7467600"/>
              <a:gd name="connsiteY539" fmla="*/ 2321981 h 6858000"/>
              <a:gd name="connsiteX540" fmla="*/ 6591670 w 7467600"/>
              <a:gd name="connsiteY540" fmla="*/ 1988277 h 6858000"/>
              <a:gd name="connsiteX541" fmla="*/ 5798671 w 7467600"/>
              <a:gd name="connsiteY541" fmla="*/ 1981601 h 6858000"/>
              <a:gd name="connsiteX542" fmla="*/ 5754709 w 7467600"/>
              <a:gd name="connsiteY542" fmla="*/ 2071454 h 6858000"/>
              <a:gd name="connsiteX543" fmla="*/ 5763044 w 7467600"/>
              <a:gd name="connsiteY543" fmla="*/ 2842206 h 6858000"/>
              <a:gd name="connsiteX544" fmla="*/ 5764974 w 7467600"/>
              <a:gd name="connsiteY544" fmla="*/ 2799609 h 6858000"/>
              <a:gd name="connsiteX545" fmla="*/ 5767665 w 7467600"/>
              <a:gd name="connsiteY545" fmla="*/ 2666409 h 6858000"/>
              <a:gd name="connsiteX546" fmla="*/ 5763055 w 7467600"/>
              <a:gd name="connsiteY546" fmla="*/ 2579705 h 6858000"/>
              <a:gd name="connsiteX547" fmla="*/ 5758079 w 7467600"/>
              <a:gd name="connsiteY547" fmla="*/ 2492508 h 6858000"/>
              <a:gd name="connsiteX548" fmla="*/ 5779325 w 7467600"/>
              <a:gd name="connsiteY548" fmla="*/ 2197069 h 6858000"/>
              <a:gd name="connsiteX549" fmla="*/ 5798671 w 7467600"/>
              <a:gd name="connsiteY549" fmla="*/ 1981601 h 6858000"/>
              <a:gd name="connsiteX550" fmla="*/ 5829202 w 7467600"/>
              <a:gd name="connsiteY550" fmla="*/ 1971679 h 6858000"/>
              <a:gd name="connsiteX551" fmla="*/ 5809558 w 7467600"/>
              <a:gd name="connsiteY551" fmla="*/ 2198043 h 6858000"/>
              <a:gd name="connsiteX552" fmla="*/ 5788653 w 7467600"/>
              <a:gd name="connsiteY552" fmla="*/ 2489430 h 6858000"/>
              <a:gd name="connsiteX553" fmla="*/ 5793439 w 7467600"/>
              <a:gd name="connsiteY553" fmla="*/ 2575235 h 6858000"/>
              <a:gd name="connsiteX554" fmla="*/ 5796837 w 7467600"/>
              <a:gd name="connsiteY554" fmla="*/ 2637633 h 6858000"/>
              <a:gd name="connsiteX555" fmla="*/ 5818614 w 7467600"/>
              <a:gd name="connsiteY555" fmla="*/ 2473055 h 6858000"/>
              <a:gd name="connsiteX556" fmla="*/ 5829202 w 7467600"/>
              <a:gd name="connsiteY556" fmla="*/ 1971679 h 6858000"/>
              <a:gd name="connsiteX557" fmla="*/ 5911389 w 7467600"/>
              <a:gd name="connsiteY557" fmla="*/ 1898371 h 6858000"/>
              <a:gd name="connsiteX558" fmla="*/ 6237627 w 7467600"/>
              <a:gd name="connsiteY558" fmla="*/ 2231921 h 6858000"/>
              <a:gd name="connsiteX559" fmla="*/ 5911389 w 7467600"/>
              <a:gd name="connsiteY559" fmla="*/ 1898371 h 6858000"/>
              <a:gd name="connsiteX560" fmla="*/ 6944437 w 7467600"/>
              <a:gd name="connsiteY560" fmla="*/ 1575402 h 6858000"/>
              <a:gd name="connsiteX561" fmla="*/ 6304730 w 7467600"/>
              <a:gd name="connsiteY561" fmla="*/ 1766654 h 6858000"/>
              <a:gd name="connsiteX562" fmla="*/ 6944437 w 7467600"/>
              <a:gd name="connsiteY562" fmla="*/ 1575402 h 6858000"/>
              <a:gd name="connsiteX563" fmla="*/ 7019523 w 7467600"/>
              <a:gd name="connsiteY563" fmla="*/ 1519450 h 6858000"/>
              <a:gd name="connsiteX564" fmla="*/ 6298091 w 7467600"/>
              <a:gd name="connsiteY564" fmla="*/ 1737122 h 6858000"/>
              <a:gd name="connsiteX565" fmla="*/ 7019523 w 7467600"/>
              <a:gd name="connsiteY565" fmla="*/ 1519450 h 6858000"/>
              <a:gd name="connsiteX566" fmla="*/ 2399523 w 7467600"/>
              <a:gd name="connsiteY566" fmla="*/ 1428234 h 6858000"/>
              <a:gd name="connsiteX567" fmla="*/ 2224982 w 7467600"/>
              <a:gd name="connsiteY567" fmla="*/ 1826201 h 6858000"/>
              <a:gd name="connsiteX568" fmla="*/ 2096099 w 7467600"/>
              <a:gd name="connsiteY568" fmla="*/ 2345900 h 6858000"/>
              <a:gd name="connsiteX569" fmla="*/ 2283317 w 7467600"/>
              <a:gd name="connsiteY569" fmla="*/ 1796925 h 6858000"/>
              <a:gd name="connsiteX570" fmla="*/ 2399523 w 7467600"/>
              <a:gd name="connsiteY570" fmla="*/ 1428234 h 6858000"/>
              <a:gd name="connsiteX571" fmla="*/ 2448558 w 7467600"/>
              <a:gd name="connsiteY571" fmla="*/ 1373435 h 6858000"/>
              <a:gd name="connsiteX572" fmla="*/ 2312521 w 7467600"/>
              <a:gd name="connsiteY572" fmla="*/ 1806140 h 6858000"/>
              <a:gd name="connsiteX573" fmla="*/ 2127533 w 7467600"/>
              <a:gd name="connsiteY573" fmla="*/ 2348380 h 6858000"/>
              <a:gd name="connsiteX574" fmla="*/ 2358080 w 7467600"/>
              <a:gd name="connsiteY574" fmla="*/ 1866134 h 6858000"/>
              <a:gd name="connsiteX575" fmla="*/ 2407436 w 7467600"/>
              <a:gd name="connsiteY575" fmla="*/ 1651070 h 6858000"/>
              <a:gd name="connsiteX576" fmla="*/ 2448558 w 7467600"/>
              <a:gd name="connsiteY576" fmla="*/ 1373435 h 6858000"/>
              <a:gd name="connsiteX577" fmla="*/ 278707 w 7467600"/>
              <a:gd name="connsiteY577" fmla="*/ 1352270 h 6858000"/>
              <a:gd name="connsiteX578" fmla="*/ 321570 w 7467600"/>
              <a:gd name="connsiteY578" fmla="*/ 1861610 h 6858000"/>
              <a:gd name="connsiteX579" fmla="*/ 294281 w 7467600"/>
              <a:gd name="connsiteY579" fmla="*/ 1440658 h 6858000"/>
              <a:gd name="connsiteX580" fmla="*/ 278707 w 7467600"/>
              <a:gd name="connsiteY580" fmla="*/ 1352270 h 6858000"/>
              <a:gd name="connsiteX581" fmla="*/ 1423821 w 7467600"/>
              <a:gd name="connsiteY581" fmla="*/ 1351958 h 6858000"/>
              <a:gd name="connsiteX582" fmla="*/ 1638521 w 7467600"/>
              <a:gd name="connsiteY582" fmla="*/ 1908470 h 6858000"/>
              <a:gd name="connsiteX583" fmla="*/ 1754199 w 7467600"/>
              <a:gd name="connsiteY583" fmla="*/ 2149284 h 6858000"/>
              <a:gd name="connsiteX584" fmla="*/ 1908359 w 7467600"/>
              <a:gd name="connsiteY584" fmla="*/ 2364988 h 6858000"/>
              <a:gd name="connsiteX585" fmla="*/ 1647661 w 7467600"/>
              <a:gd name="connsiteY585" fmla="*/ 1825945 h 6858000"/>
              <a:gd name="connsiteX586" fmla="*/ 1423821 w 7467600"/>
              <a:gd name="connsiteY586" fmla="*/ 1351958 h 6858000"/>
              <a:gd name="connsiteX587" fmla="*/ 1431890 w 7467600"/>
              <a:gd name="connsiteY587" fmla="*/ 1306475 h 6858000"/>
              <a:gd name="connsiteX588" fmla="*/ 1507597 w 7467600"/>
              <a:gd name="connsiteY588" fmla="*/ 1446132 h 6858000"/>
              <a:gd name="connsiteX589" fmla="*/ 1674586 w 7467600"/>
              <a:gd name="connsiteY589" fmla="*/ 1813832 h 6858000"/>
              <a:gd name="connsiteX590" fmla="*/ 1815950 w 7467600"/>
              <a:gd name="connsiteY590" fmla="*/ 2128564 h 6858000"/>
              <a:gd name="connsiteX591" fmla="*/ 1984242 w 7467600"/>
              <a:gd name="connsiteY591" fmla="*/ 2430829 h 6858000"/>
              <a:gd name="connsiteX592" fmla="*/ 2014023 w 7467600"/>
              <a:gd name="connsiteY592" fmla="*/ 2450995 h 6858000"/>
              <a:gd name="connsiteX593" fmla="*/ 1747337 w 7467600"/>
              <a:gd name="connsiteY593" fmla="*/ 1855264 h 6858000"/>
              <a:gd name="connsiteX594" fmla="*/ 1533749 w 7467600"/>
              <a:gd name="connsiteY594" fmla="*/ 1478656 h 6858000"/>
              <a:gd name="connsiteX595" fmla="*/ 1431890 w 7467600"/>
              <a:gd name="connsiteY595" fmla="*/ 1306475 h 6858000"/>
              <a:gd name="connsiteX596" fmla="*/ 5052692 w 7467600"/>
              <a:gd name="connsiteY596" fmla="*/ 1292994 h 6858000"/>
              <a:gd name="connsiteX597" fmla="*/ 5200661 w 7467600"/>
              <a:gd name="connsiteY597" fmla="*/ 1635186 h 6858000"/>
              <a:gd name="connsiteX598" fmla="*/ 5297138 w 7467600"/>
              <a:gd name="connsiteY598" fmla="*/ 1906351 h 6858000"/>
              <a:gd name="connsiteX599" fmla="*/ 5052692 w 7467600"/>
              <a:gd name="connsiteY599" fmla="*/ 1292994 h 6858000"/>
              <a:gd name="connsiteX600" fmla="*/ 5009948 w 7467600"/>
              <a:gd name="connsiteY600" fmla="*/ 1273619 h 6858000"/>
              <a:gd name="connsiteX601" fmla="*/ 5121777 w 7467600"/>
              <a:gd name="connsiteY601" fmla="*/ 1654213 h 6858000"/>
              <a:gd name="connsiteX602" fmla="*/ 5293545 w 7467600"/>
              <a:gd name="connsiteY602" fmla="*/ 2072247 h 6858000"/>
              <a:gd name="connsiteX603" fmla="*/ 5294042 w 7467600"/>
              <a:gd name="connsiteY603" fmla="*/ 2065019 h 6858000"/>
              <a:gd name="connsiteX604" fmla="*/ 5171936 w 7467600"/>
              <a:gd name="connsiteY604" fmla="*/ 1647613 h 6858000"/>
              <a:gd name="connsiteX605" fmla="*/ 5009948 w 7467600"/>
              <a:gd name="connsiteY605" fmla="*/ 1273619 h 6858000"/>
              <a:gd name="connsiteX606" fmla="*/ 655236 w 7467600"/>
              <a:gd name="connsiteY606" fmla="*/ 1268632 h 6858000"/>
              <a:gd name="connsiteX607" fmla="*/ 839521 w 7467600"/>
              <a:gd name="connsiteY607" fmla="*/ 1685315 h 6858000"/>
              <a:gd name="connsiteX608" fmla="*/ 1109416 w 7467600"/>
              <a:gd name="connsiteY608" fmla="*/ 2061663 h 6858000"/>
              <a:gd name="connsiteX609" fmla="*/ 1298300 w 7467600"/>
              <a:gd name="connsiteY609" fmla="*/ 2247742 h 6858000"/>
              <a:gd name="connsiteX610" fmla="*/ 1125871 w 7467600"/>
              <a:gd name="connsiteY610" fmla="*/ 1989513 h 6858000"/>
              <a:gd name="connsiteX611" fmla="*/ 981574 w 7467600"/>
              <a:gd name="connsiteY611" fmla="*/ 1783157 h 6858000"/>
              <a:gd name="connsiteX612" fmla="*/ 922198 w 7467600"/>
              <a:gd name="connsiteY612" fmla="*/ 1677437 h 6858000"/>
              <a:gd name="connsiteX613" fmla="*/ 869293 w 7467600"/>
              <a:gd name="connsiteY613" fmla="*/ 1583214 h 6858000"/>
              <a:gd name="connsiteX614" fmla="*/ 751431 w 7467600"/>
              <a:gd name="connsiteY614" fmla="*/ 1405731 h 6858000"/>
              <a:gd name="connsiteX615" fmla="*/ 655236 w 7467600"/>
              <a:gd name="connsiteY615" fmla="*/ 1268632 h 6858000"/>
              <a:gd name="connsiteX616" fmla="*/ 6516292 w 7467600"/>
              <a:gd name="connsiteY616" fmla="*/ 1263064 h 6858000"/>
              <a:gd name="connsiteX617" fmla="*/ 5736320 w 7467600"/>
              <a:gd name="connsiteY617" fmla="*/ 1501803 h 6858000"/>
              <a:gd name="connsiteX618" fmla="*/ 6516292 w 7467600"/>
              <a:gd name="connsiteY618" fmla="*/ 1263064 h 6858000"/>
              <a:gd name="connsiteX619" fmla="*/ 291466 w 7467600"/>
              <a:gd name="connsiteY619" fmla="*/ 1250369 h 6858000"/>
              <a:gd name="connsiteX620" fmla="*/ 323180 w 7467600"/>
              <a:gd name="connsiteY620" fmla="*/ 1435283 h 6858000"/>
              <a:gd name="connsiteX621" fmla="*/ 349381 w 7467600"/>
              <a:gd name="connsiteY621" fmla="*/ 1875041 h 6858000"/>
              <a:gd name="connsiteX622" fmla="*/ 374363 w 7467600"/>
              <a:gd name="connsiteY622" fmla="*/ 1506494 h 6858000"/>
              <a:gd name="connsiteX623" fmla="*/ 302168 w 7467600"/>
              <a:gd name="connsiteY623" fmla="*/ 1274495 h 6858000"/>
              <a:gd name="connsiteX624" fmla="*/ 291466 w 7467600"/>
              <a:gd name="connsiteY624" fmla="*/ 1250369 h 6858000"/>
              <a:gd name="connsiteX625" fmla="*/ 678222 w 7467600"/>
              <a:gd name="connsiteY625" fmla="*/ 1248670 h 6858000"/>
              <a:gd name="connsiteX626" fmla="*/ 775536 w 7467600"/>
              <a:gd name="connsiteY626" fmla="*/ 1388015 h 6858000"/>
              <a:gd name="connsiteX627" fmla="*/ 894529 w 7467600"/>
              <a:gd name="connsiteY627" fmla="*/ 1567739 h 6858000"/>
              <a:gd name="connsiteX628" fmla="*/ 948000 w 7467600"/>
              <a:gd name="connsiteY628" fmla="*/ 1663088 h 6858000"/>
              <a:gd name="connsiteX629" fmla="*/ 1006812 w 7467600"/>
              <a:gd name="connsiteY629" fmla="*/ 1767683 h 6858000"/>
              <a:gd name="connsiteX630" fmla="*/ 1149133 w 7467600"/>
              <a:gd name="connsiteY630" fmla="*/ 1971513 h 6858000"/>
              <a:gd name="connsiteX631" fmla="*/ 1333952 w 7467600"/>
              <a:gd name="connsiteY631" fmla="*/ 2251620 h 6858000"/>
              <a:gd name="connsiteX632" fmla="*/ 1337329 w 7467600"/>
              <a:gd name="connsiteY632" fmla="*/ 2258350 h 6858000"/>
              <a:gd name="connsiteX633" fmla="*/ 1014726 w 7467600"/>
              <a:gd name="connsiteY633" fmla="*/ 1615556 h 6858000"/>
              <a:gd name="connsiteX634" fmla="*/ 678222 w 7467600"/>
              <a:gd name="connsiteY634" fmla="*/ 1248670 h 6858000"/>
              <a:gd name="connsiteX635" fmla="*/ 6691602 w 7467600"/>
              <a:gd name="connsiteY635" fmla="*/ 1140573 h 6858000"/>
              <a:gd name="connsiteX636" fmla="*/ 6571100 w 7467600"/>
              <a:gd name="connsiteY636" fmla="*/ 1183662 h 6858000"/>
              <a:gd name="connsiteX637" fmla="*/ 6241687 w 7467600"/>
              <a:gd name="connsiteY637" fmla="*/ 1257600 h 6858000"/>
              <a:gd name="connsiteX638" fmla="*/ 5693009 w 7467600"/>
              <a:gd name="connsiteY638" fmla="*/ 1478256 h 6858000"/>
              <a:gd name="connsiteX639" fmla="*/ 6548420 w 7467600"/>
              <a:gd name="connsiteY639" fmla="*/ 1214599 h 6858000"/>
              <a:gd name="connsiteX640" fmla="*/ 6605473 w 7467600"/>
              <a:gd name="connsiteY640" fmla="*/ 1184686 h 6858000"/>
              <a:gd name="connsiteX641" fmla="*/ 6691602 w 7467600"/>
              <a:gd name="connsiteY641" fmla="*/ 1140573 h 6858000"/>
              <a:gd name="connsiteX642" fmla="*/ 4002475 w 7467600"/>
              <a:gd name="connsiteY642" fmla="*/ 1037802 h 6858000"/>
              <a:gd name="connsiteX643" fmla="*/ 4000324 w 7467600"/>
              <a:gd name="connsiteY643" fmla="*/ 1039362 h 6858000"/>
              <a:gd name="connsiteX644" fmla="*/ 4002862 w 7467600"/>
              <a:gd name="connsiteY644" fmla="*/ 1042866 h 6858000"/>
              <a:gd name="connsiteX645" fmla="*/ 4002475 w 7467600"/>
              <a:gd name="connsiteY645" fmla="*/ 1037802 h 6858000"/>
              <a:gd name="connsiteX646" fmla="*/ 506322 w 7467600"/>
              <a:gd name="connsiteY646" fmla="*/ 1020997 h 6858000"/>
              <a:gd name="connsiteX647" fmla="*/ 533068 w 7467600"/>
              <a:gd name="connsiteY647" fmla="*/ 1029409 h 6858000"/>
              <a:gd name="connsiteX648" fmla="*/ 1232525 w 7467600"/>
              <a:gd name="connsiteY648" fmla="*/ 1804675 h 6858000"/>
              <a:gd name="connsiteX649" fmla="*/ 1388858 w 7467600"/>
              <a:gd name="connsiteY649" fmla="*/ 2368011 h 6858000"/>
              <a:gd name="connsiteX650" fmla="*/ 1384098 w 7467600"/>
              <a:gd name="connsiteY650" fmla="*/ 2378125 h 6858000"/>
              <a:gd name="connsiteX651" fmla="*/ 1425393 w 7467600"/>
              <a:gd name="connsiteY651" fmla="*/ 2589124 h 6858000"/>
              <a:gd name="connsiteX652" fmla="*/ 1424001 w 7467600"/>
              <a:gd name="connsiteY652" fmla="*/ 2597541 h 6858000"/>
              <a:gd name="connsiteX653" fmla="*/ 2152729 w 7467600"/>
              <a:gd name="connsiteY653" fmla="*/ 2864487 h 6858000"/>
              <a:gd name="connsiteX654" fmla="*/ 2020609 w 7467600"/>
              <a:gd name="connsiteY654" fmla="*/ 2539671 h 6858000"/>
              <a:gd name="connsiteX655" fmla="*/ 2018920 w 7467600"/>
              <a:gd name="connsiteY655" fmla="*/ 2536309 h 6858000"/>
              <a:gd name="connsiteX656" fmla="*/ 1342441 w 7467600"/>
              <a:gd name="connsiteY656" fmla="*/ 1173017 h 6858000"/>
              <a:gd name="connsiteX657" fmla="*/ 1367925 w 7467600"/>
              <a:gd name="connsiteY657" fmla="*/ 1135648 h 6858000"/>
              <a:gd name="connsiteX658" fmla="*/ 1771401 w 7467600"/>
              <a:gd name="connsiteY658" fmla="*/ 1806673 h 6858000"/>
              <a:gd name="connsiteX659" fmla="*/ 1972385 w 7467600"/>
              <a:gd name="connsiteY659" fmla="*/ 2198735 h 6858000"/>
              <a:gd name="connsiteX660" fmla="*/ 2040892 w 7467600"/>
              <a:gd name="connsiteY660" fmla="*/ 2405205 h 6858000"/>
              <a:gd name="connsiteX661" fmla="*/ 2131689 w 7467600"/>
              <a:gd name="connsiteY661" fmla="*/ 1936926 h 6858000"/>
              <a:gd name="connsiteX662" fmla="*/ 2454820 w 7467600"/>
              <a:gd name="connsiteY662" fmla="*/ 1248808 h 6858000"/>
              <a:gd name="connsiteX663" fmla="*/ 2492512 w 7467600"/>
              <a:gd name="connsiteY663" fmla="*/ 1302920 h 6858000"/>
              <a:gd name="connsiteX664" fmla="*/ 2081216 w 7467600"/>
              <a:gd name="connsiteY664" fmla="*/ 2527513 h 6858000"/>
              <a:gd name="connsiteX665" fmla="*/ 2081211 w 7467600"/>
              <a:gd name="connsiteY665" fmla="*/ 2528916 h 6858000"/>
              <a:gd name="connsiteX666" fmla="*/ 2199067 w 7467600"/>
              <a:gd name="connsiteY666" fmla="*/ 2884061 h 6858000"/>
              <a:gd name="connsiteX667" fmla="*/ 3192586 w 7467600"/>
              <a:gd name="connsiteY667" fmla="*/ 3411496 h 6858000"/>
              <a:gd name="connsiteX668" fmla="*/ 3182620 w 7467600"/>
              <a:gd name="connsiteY668" fmla="*/ 3483279 h 6858000"/>
              <a:gd name="connsiteX669" fmla="*/ 2435119 w 7467600"/>
              <a:gd name="connsiteY669" fmla="*/ 3080173 h 6858000"/>
              <a:gd name="connsiteX670" fmla="*/ 2410152 w 7467600"/>
              <a:gd name="connsiteY670" fmla="*/ 3063751 h 6858000"/>
              <a:gd name="connsiteX671" fmla="*/ 2408099 w 7467600"/>
              <a:gd name="connsiteY671" fmla="*/ 3064403 h 6858000"/>
              <a:gd name="connsiteX672" fmla="*/ 2407218 w 7467600"/>
              <a:gd name="connsiteY672" fmla="*/ 3070324 h 6858000"/>
              <a:gd name="connsiteX673" fmla="*/ 2380138 w 7467600"/>
              <a:gd name="connsiteY673" fmla="*/ 3099341 h 6858000"/>
              <a:gd name="connsiteX674" fmla="*/ 1765923 w 7467600"/>
              <a:gd name="connsiteY674" fmla="*/ 3581043 h 6858000"/>
              <a:gd name="connsiteX675" fmla="*/ 1702258 w 7467600"/>
              <a:gd name="connsiteY675" fmla="*/ 3612286 h 6858000"/>
              <a:gd name="connsiteX676" fmla="*/ 1538370 w 7467600"/>
              <a:gd name="connsiteY676" fmla="*/ 3811804 h 6858000"/>
              <a:gd name="connsiteX677" fmla="*/ 542867 w 7467600"/>
              <a:gd name="connsiteY677" fmla="*/ 4944092 h 6858000"/>
              <a:gd name="connsiteX678" fmla="*/ 515800 w 7467600"/>
              <a:gd name="connsiteY678" fmla="*/ 4862180 h 6858000"/>
              <a:gd name="connsiteX679" fmla="*/ 909145 w 7467600"/>
              <a:gd name="connsiteY679" fmla="*/ 4199225 h 6858000"/>
              <a:gd name="connsiteX680" fmla="*/ 1214067 w 7467600"/>
              <a:gd name="connsiteY680" fmla="*/ 3908561 h 6858000"/>
              <a:gd name="connsiteX681" fmla="*/ 640967 w 7467600"/>
              <a:gd name="connsiteY681" fmla="*/ 4105601 h 6858000"/>
              <a:gd name="connsiteX682" fmla="*/ 112563 w 7467600"/>
              <a:gd name="connsiteY682" fmla="*/ 4396952 h 6858000"/>
              <a:gd name="connsiteX683" fmla="*/ 0 w 7467600"/>
              <a:gd name="connsiteY683" fmla="*/ 4466006 h 6858000"/>
              <a:gd name="connsiteX684" fmla="*/ 0 w 7467600"/>
              <a:gd name="connsiteY684" fmla="*/ 4233763 h 6858000"/>
              <a:gd name="connsiteX685" fmla="*/ 36881 w 7467600"/>
              <a:gd name="connsiteY685" fmla="*/ 4200118 h 6858000"/>
              <a:gd name="connsiteX686" fmla="*/ 910534 w 7467600"/>
              <a:gd name="connsiteY686" fmla="*/ 3629753 h 6858000"/>
              <a:gd name="connsiteX687" fmla="*/ 1578717 w 7467600"/>
              <a:gd name="connsiteY687" fmla="*/ 3575982 h 6858000"/>
              <a:gd name="connsiteX688" fmla="*/ 2338780 w 7467600"/>
              <a:gd name="connsiteY688" fmla="*/ 3033725 h 6858000"/>
              <a:gd name="connsiteX689" fmla="*/ 1807991 w 7467600"/>
              <a:gd name="connsiteY689" fmla="*/ 2807184 h 6858000"/>
              <a:gd name="connsiteX690" fmla="*/ 1416358 w 7467600"/>
              <a:gd name="connsiteY690" fmla="*/ 3112571 h 6858000"/>
              <a:gd name="connsiteX691" fmla="*/ 939066 w 7467600"/>
              <a:gd name="connsiteY691" fmla="*/ 3378798 h 6858000"/>
              <a:gd name="connsiteX692" fmla="*/ 115099 w 7467600"/>
              <a:gd name="connsiteY692" fmla="*/ 3607650 h 6858000"/>
              <a:gd name="connsiteX693" fmla="*/ 97284 w 7467600"/>
              <a:gd name="connsiteY693" fmla="*/ 3520393 h 6858000"/>
              <a:gd name="connsiteX694" fmla="*/ 922050 w 7467600"/>
              <a:gd name="connsiteY694" fmla="*/ 3074867 h 6858000"/>
              <a:gd name="connsiteX695" fmla="*/ 1405265 w 7467600"/>
              <a:gd name="connsiteY695" fmla="*/ 3016319 h 6858000"/>
              <a:gd name="connsiteX696" fmla="*/ 1407512 w 7467600"/>
              <a:gd name="connsiteY696" fmla="*/ 3018001 h 6858000"/>
              <a:gd name="connsiteX697" fmla="*/ 1726266 w 7467600"/>
              <a:gd name="connsiteY697" fmla="*/ 2777274 h 6858000"/>
              <a:gd name="connsiteX698" fmla="*/ 625390 w 7467600"/>
              <a:gd name="connsiteY698" fmla="*/ 2514541 h 6858000"/>
              <a:gd name="connsiteX699" fmla="*/ 619799 w 7467600"/>
              <a:gd name="connsiteY699" fmla="*/ 2527180 h 6858000"/>
              <a:gd name="connsiteX700" fmla="*/ 310030 w 7467600"/>
              <a:gd name="connsiteY700" fmla="*/ 2771818 h 6858000"/>
              <a:gd name="connsiteX701" fmla="*/ 173877 w 7467600"/>
              <a:gd name="connsiteY701" fmla="*/ 2937056 h 6858000"/>
              <a:gd name="connsiteX702" fmla="*/ 77889 w 7467600"/>
              <a:gd name="connsiteY702" fmla="*/ 3138440 h 6858000"/>
              <a:gd name="connsiteX703" fmla="*/ 0 w 7467600"/>
              <a:gd name="connsiteY703" fmla="*/ 3271395 h 6858000"/>
              <a:gd name="connsiteX704" fmla="*/ 0 w 7467600"/>
              <a:gd name="connsiteY704" fmla="*/ 3153002 h 6858000"/>
              <a:gd name="connsiteX705" fmla="*/ 2386 w 7467600"/>
              <a:gd name="connsiteY705" fmla="*/ 3149203 h 6858000"/>
              <a:gd name="connsiteX706" fmla="*/ 89753 w 7467600"/>
              <a:gd name="connsiteY706" fmla="*/ 2987702 h 6858000"/>
              <a:gd name="connsiteX707" fmla="*/ 76869 w 7467600"/>
              <a:gd name="connsiteY707" fmla="*/ 3005404 h 6858000"/>
              <a:gd name="connsiteX708" fmla="*/ 32049 w 7467600"/>
              <a:gd name="connsiteY708" fmla="*/ 3065814 h 6858000"/>
              <a:gd name="connsiteX709" fmla="*/ 0 w 7467600"/>
              <a:gd name="connsiteY709" fmla="*/ 3108744 h 6858000"/>
              <a:gd name="connsiteX710" fmla="*/ 0 w 7467600"/>
              <a:gd name="connsiteY710" fmla="*/ 3058059 h 6858000"/>
              <a:gd name="connsiteX711" fmla="*/ 7610 w 7467600"/>
              <a:gd name="connsiteY711" fmla="*/ 3047889 h 6858000"/>
              <a:gd name="connsiteX712" fmla="*/ 52419 w 7467600"/>
              <a:gd name="connsiteY712" fmla="*/ 2987479 h 6858000"/>
              <a:gd name="connsiteX713" fmla="*/ 59142 w 7467600"/>
              <a:gd name="connsiteY713" fmla="*/ 2978488 h 6858000"/>
              <a:gd name="connsiteX714" fmla="*/ 0 w 7467600"/>
              <a:gd name="connsiteY714" fmla="*/ 3015334 h 6858000"/>
              <a:gd name="connsiteX715" fmla="*/ 0 w 7467600"/>
              <a:gd name="connsiteY715" fmla="*/ 2914286 h 6858000"/>
              <a:gd name="connsiteX716" fmla="*/ 36383 w 7467600"/>
              <a:gd name="connsiteY716" fmla="*/ 2901128 h 6858000"/>
              <a:gd name="connsiteX717" fmla="*/ 156329 w 7467600"/>
              <a:gd name="connsiteY717" fmla="*/ 2840533 h 6858000"/>
              <a:gd name="connsiteX718" fmla="*/ 358355 w 7467600"/>
              <a:gd name="connsiteY718" fmla="*/ 2620471 h 6858000"/>
              <a:gd name="connsiteX719" fmla="*/ 510577 w 7467600"/>
              <a:gd name="connsiteY719" fmla="*/ 2501244 h 6858000"/>
              <a:gd name="connsiteX720" fmla="*/ 211967 w 7467600"/>
              <a:gd name="connsiteY720" fmla="*/ 2479171 h 6858000"/>
              <a:gd name="connsiteX721" fmla="*/ 0 w 7467600"/>
              <a:gd name="connsiteY721" fmla="*/ 2476398 h 6858000"/>
              <a:gd name="connsiteX722" fmla="*/ 0 w 7467600"/>
              <a:gd name="connsiteY722" fmla="*/ 2389189 h 6858000"/>
              <a:gd name="connsiteX723" fmla="*/ 103062 w 7467600"/>
              <a:gd name="connsiteY723" fmla="*/ 2389518 h 6858000"/>
              <a:gd name="connsiteX724" fmla="*/ 510734 w 7467600"/>
              <a:gd name="connsiteY724" fmla="*/ 2416201 h 6858000"/>
              <a:gd name="connsiteX725" fmla="*/ 279257 w 7467600"/>
              <a:gd name="connsiteY725" fmla="*/ 2092102 h 6858000"/>
              <a:gd name="connsiteX726" fmla="*/ 65265 w 7467600"/>
              <a:gd name="connsiteY726" fmla="*/ 2006049 h 6858000"/>
              <a:gd name="connsiteX727" fmla="*/ 0 w 7467600"/>
              <a:gd name="connsiteY727" fmla="*/ 1982532 h 6858000"/>
              <a:gd name="connsiteX728" fmla="*/ 0 w 7467600"/>
              <a:gd name="connsiteY728" fmla="*/ 1912789 h 6858000"/>
              <a:gd name="connsiteX729" fmla="*/ 97460 w 7467600"/>
              <a:gd name="connsiteY729" fmla="*/ 1953725 h 6858000"/>
              <a:gd name="connsiteX730" fmla="*/ 221272 w 7467600"/>
              <a:gd name="connsiteY730" fmla="*/ 1980766 h 6858000"/>
              <a:gd name="connsiteX731" fmla="*/ 116765 w 7467600"/>
              <a:gd name="connsiteY731" fmla="*/ 1911033 h 6858000"/>
              <a:gd name="connsiteX732" fmla="*/ 16405 w 7467600"/>
              <a:gd name="connsiteY732" fmla="*/ 1803412 h 6858000"/>
              <a:gd name="connsiteX733" fmla="*/ 0 w 7467600"/>
              <a:gd name="connsiteY733" fmla="*/ 1784777 h 6858000"/>
              <a:gd name="connsiteX734" fmla="*/ 0 w 7467600"/>
              <a:gd name="connsiteY734" fmla="*/ 1740082 h 6858000"/>
              <a:gd name="connsiteX735" fmla="*/ 39394 w 7467600"/>
              <a:gd name="connsiteY735" fmla="*/ 1784856 h 6858000"/>
              <a:gd name="connsiteX736" fmla="*/ 135813 w 7467600"/>
              <a:gd name="connsiteY736" fmla="*/ 1888838 h 6858000"/>
              <a:gd name="connsiteX737" fmla="*/ 242575 w 7467600"/>
              <a:gd name="connsiteY737" fmla="*/ 1958841 h 6858000"/>
              <a:gd name="connsiteX738" fmla="*/ 82197 w 7467600"/>
              <a:gd name="connsiteY738" fmla="*/ 1754826 h 6858000"/>
              <a:gd name="connsiteX739" fmla="*/ 0 w 7467600"/>
              <a:gd name="connsiteY739" fmla="*/ 1679650 h 6858000"/>
              <a:gd name="connsiteX740" fmla="*/ 0 w 7467600"/>
              <a:gd name="connsiteY740" fmla="*/ 1602463 h 6858000"/>
              <a:gd name="connsiteX741" fmla="*/ 84689 w 7467600"/>
              <a:gd name="connsiteY741" fmla="*/ 1677442 h 6858000"/>
              <a:gd name="connsiteX742" fmla="*/ 298437 w 7467600"/>
              <a:gd name="connsiteY742" fmla="*/ 1968019 h 6858000"/>
              <a:gd name="connsiteX743" fmla="*/ 227269 w 7467600"/>
              <a:gd name="connsiteY743" fmla="*/ 1114064 h 6858000"/>
              <a:gd name="connsiteX744" fmla="*/ 248003 w 7467600"/>
              <a:gd name="connsiteY744" fmla="*/ 1089613 h 6858000"/>
              <a:gd name="connsiteX745" fmla="*/ 427020 w 7467600"/>
              <a:gd name="connsiteY745" fmla="*/ 1619803 h 6858000"/>
              <a:gd name="connsiteX746" fmla="*/ 340345 w 7467600"/>
              <a:gd name="connsiteY746" fmla="*/ 2027739 h 6858000"/>
              <a:gd name="connsiteX747" fmla="*/ 360865 w 7467600"/>
              <a:gd name="connsiteY747" fmla="*/ 2044827 h 6858000"/>
              <a:gd name="connsiteX748" fmla="*/ 560414 w 7467600"/>
              <a:gd name="connsiteY748" fmla="*/ 2421457 h 6858000"/>
              <a:gd name="connsiteX749" fmla="*/ 1359703 w 7467600"/>
              <a:gd name="connsiteY749" fmla="*/ 2578554 h 6858000"/>
              <a:gd name="connsiteX750" fmla="*/ 1359422 w 7467600"/>
              <a:gd name="connsiteY750" fmla="*/ 2577994 h 6858000"/>
              <a:gd name="connsiteX751" fmla="*/ 828701 w 7467600"/>
              <a:gd name="connsiteY751" fmla="*/ 1839520 h 6858000"/>
              <a:gd name="connsiteX752" fmla="*/ 494427 w 7467600"/>
              <a:gd name="connsiteY752" fmla="*/ 1092333 h 6858000"/>
              <a:gd name="connsiteX753" fmla="*/ 506322 w 7467600"/>
              <a:gd name="connsiteY753" fmla="*/ 1020997 h 6858000"/>
              <a:gd name="connsiteX754" fmla="*/ 4570198 w 7467600"/>
              <a:gd name="connsiteY754" fmla="*/ 978081 h 6858000"/>
              <a:gd name="connsiteX755" fmla="*/ 4523691 w 7467600"/>
              <a:gd name="connsiteY755" fmla="*/ 1127776 h 6858000"/>
              <a:gd name="connsiteX756" fmla="*/ 4509875 w 7467600"/>
              <a:gd name="connsiteY756" fmla="*/ 1167552 h 6858000"/>
              <a:gd name="connsiteX757" fmla="*/ 4478168 w 7467600"/>
              <a:gd name="connsiteY757" fmla="*/ 1260735 h 6858000"/>
              <a:gd name="connsiteX758" fmla="*/ 4409309 w 7467600"/>
              <a:gd name="connsiteY758" fmla="*/ 1666996 h 6858000"/>
              <a:gd name="connsiteX759" fmla="*/ 4370031 w 7467600"/>
              <a:gd name="connsiteY759" fmla="*/ 1955666 h 6858000"/>
              <a:gd name="connsiteX760" fmla="*/ 4570198 w 7467600"/>
              <a:gd name="connsiteY760" fmla="*/ 978081 h 6858000"/>
              <a:gd name="connsiteX761" fmla="*/ 4557898 w 7467600"/>
              <a:gd name="connsiteY761" fmla="*/ 900011 h 6858000"/>
              <a:gd name="connsiteX762" fmla="*/ 4344840 w 7467600"/>
              <a:gd name="connsiteY762" fmla="*/ 1922038 h 6858000"/>
              <a:gd name="connsiteX763" fmla="*/ 4378710 w 7467600"/>
              <a:gd name="connsiteY763" fmla="*/ 1665516 h 6858000"/>
              <a:gd name="connsiteX764" fmla="*/ 4448798 w 7467600"/>
              <a:gd name="connsiteY764" fmla="*/ 1253024 h 6858000"/>
              <a:gd name="connsiteX765" fmla="*/ 4480315 w 7467600"/>
              <a:gd name="connsiteY765" fmla="*/ 1158454 h 6858000"/>
              <a:gd name="connsiteX766" fmla="*/ 4494133 w 7467600"/>
              <a:gd name="connsiteY766" fmla="*/ 1118676 h 6858000"/>
              <a:gd name="connsiteX767" fmla="*/ 4557898 w 7467600"/>
              <a:gd name="connsiteY767" fmla="*/ 900011 h 6858000"/>
              <a:gd name="connsiteX768" fmla="*/ 5870151 w 7467600"/>
              <a:gd name="connsiteY768" fmla="*/ 898890 h 6858000"/>
              <a:gd name="connsiteX769" fmla="*/ 5861335 w 7467600"/>
              <a:gd name="connsiteY769" fmla="*/ 899177 h 6858000"/>
              <a:gd name="connsiteX770" fmla="*/ 5843702 w 7467600"/>
              <a:gd name="connsiteY770" fmla="*/ 899748 h 6858000"/>
              <a:gd name="connsiteX771" fmla="*/ 5651107 w 7467600"/>
              <a:gd name="connsiteY771" fmla="*/ 920306 h 6858000"/>
              <a:gd name="connsiteX772" fmla="*/ 5459407 w 7467600"/>
              <a:gd name="connsiteY772" fmla="*/ 940975 h 6858000"/>
              <a:gd name="connsiteX773" fmla="*/ 5374846 w 7467600"/>
              <a:gd name="connsiteY773" fmla="*/ 941988 h 6858000"/>
              <a:gd name="connsiteX774" fmla="*/ 5256105 w 7467600"/>
              <a:gd name="connsiteY774" fmla="*/ 945632 h 6858000"/>
              <a:gd name="connsiteX775" fmla="*/ 5107071 w 7467600"/>
              <a:gd name="connsiteY775" fmla="*/ 969720 h 6858000"/>
              <a:gd name="connsiteX776" fmla="*/ 4998681 w 7467600"/>
              <a:gd name="connsiteY776" fmla="*/ 988771 h 6858000"/>
              <a:gd name="connsiteX777" fmla="*/ 5870151 w 7467600"/>
              <a:gd name="connsiteY777" fmla="*/ 898890 h 6858000"/>
              <a:gd name="connsiteX778" fmla="*/ 5504425 w 7467600"/>
              <a:gd name="connsiteY778" fmla="*/ 848067 h 6858000"/>
              <a:gd name="connsiteX779" fmla="*/ 4968849 w 7467600"/>
              <a:gd name="connsiteY779" fmla="*/ 962318 h 6858000"/>
              <a:gd name="connsiteX780" fmla="*/ 5104039 w 7467600"/>
              <a:gd name="connsiteY780" fmla="*/ 940634 h 6858000"/>
              <a:gd name="connsiteX781" fmla="*/ 5256311 w 7467600"/>
              <a:gd name="connsiteY781" fmla="*/ 916490 h 6858000"/>
              <a:gd name="connsiteX782" fmla="*/ 5377381 w 7467600"/>
              <a:gd name="connsiteY782" fmla="*/ 912671 h 6858000"/>
              <a:gd name="connsiteX783" fmla="*/ 5460148 w 7467600"/>
              <a:gd name="connsiteY783" fmla="*/ 911442 h 6858000"/>
              <a:gd name="connsiteX784" fmla="*/ 5648971 w 7467600"/>
              <a:gd name="connsiteY784" fmla="*/ 891331 h 6858000"/>
              <a:gd name="connsiteX785" fmla="*/ 5844807 w 7467600"/>
              <a:gd name="connsiteY785" fmla="*/ 870718 h 6858000"/>
              <a:gd name="connsiteX786" fmla="*/ 5862975 w 7467600"/>
              <a:gd name="connsiteY786" fmla="*/ 869756 h 6858000"/>
              <a:gd name="connsiteX787" fmla="*/ 5920887 w 7467600"/>
              <a:gd name="connsiteY787" fmla="*/ 865929 h 6858000"/>
              <a:gd name="connsiteX788" fmla="*/ 5504425 w 7467600"/>
              <a:gd name="connsiteY788" fmla="*/ 848067 h 6858000"/>
              <a:gd name="connsiteX789" fmla="*/ 3607114 w 7467600"/>
              <a:gd name="connsiteY789" fmla="*/ 467441 h 6858000"/>
              <a:gd name="connsiteX790" fmla="*/ 3296242 w 7467600"/>
              <a:gd name="connsiteY790" fmla="*/ 807991 h 6858000"/>
              <a:gd name="connsiteX791" fmla="*/ 3174674 w 7467600"/>
              <a:gd name="connsiteY791" fmla="*/ 919759 h 6858000"/>
              <a:gd name="connsiteX792" fmla="*/ 3042978 w 7467600"/>
              <a:gd name="connsiteY792" fmla="*/ 1054894 h 6858000"/>
              <a:gd name="connsiteX793" fmla="*/ 2968914 w 7467600"/>
              <a:gd name="connsiteY793" fmla="*/ 1133756 h 6858000"/>
              <a:gd name="connsiteX794" fmla="*/ 3103823 w 7467600"/>
              <a:gd name="connsiteY794" fmla="*/ 1026814 h 6858000"/>
              <a:gd name="connsiteX795" fmla="*/ 3607114 w 7467600"/>
              <a:gd name="connsiteY795" fmla="*/ 467441 h 6858000"/>
              <a:gd name="connsiteX796" fmla="*/ 3744487 w 7467600"/>
              <a:gd name="connsiteY796" fmla="*/ 383136 h 6858000"/>
              <a:gd name="connsiteX797" fmla="*/ 3970213 w 7467600"/>
              <a:gd name="connsiteY797" fmla="*/ 995559 h 6858000"/>
              <a:gd name="connsiteX798" fmla="*/ 3744487 w 7467600"/>
              <a:gd name="connsiteY798" fmla="*/ 383136 h 6858000"/>
              <a:gd name="connsiteX799" fmla="*/ 3624562 w 7467600"/>
              <a:gd name="connsiteY799" fmla="*/ 367041 h 6858000"/>
              <a:gd name="connsiteX800" fmla="*/ 3489712 w 7467600"/>
              <a:gd name="connsiteY800" fmla="*/ 485386 h 6858000"/>
              <a:gd name="connsiteX801" fmla="*/ 3182994 w 7467600"/>
              <a:gd name="connsiteY801" fmla="*/ 828265 h 6858000"/>
              <a:gd name="connsiteX802" fmla="*/ 2892114 w 7467600"/>
              <a:gd name="connsiteY802" fmla="*/ 1172635 h 6858000"/>
              <a:gd name="connsiteX803" fmla="*/ 3021459 w 7467600"/>
              <a:gd name="connsiteY803" fmla="*/ 1035385 h 6858000"/>
              <a:gd name="connsiteX804" fmla="*/ 3153873 w 7467600"/>
              <a:gd name="connsiteY804" fmla="*/ 898971 h 6858000"/>
              <a:gd name="connsiteX805" fmla="*/ 3276511 w 7467600"/>
              <a:gd name="connsiteY805" fmla="*/ 786423 h 6858000"/>
              <a:gd name="connsiteX806" fmla="*/ 3584154 w 7467600"/>
              <a:gd name="connsiteY806" fmla="*/ 448218 h 6858000"/>
              <a:gd name="connsiteX807" fmla="*/ 3624562 w 7467600"/>
              <a:gd name="connsiteY807" fmla="*/ 367041 h 6858000"/>
              <a:gd name="connsiteX808" fmla="*/ 3766672 w 7467600"/>
              <a:gd name="connsiteY808" fmla="*/ 359429 h 6858000"/>
              <a:gd name="connsiteX809" fmla="*/ 3996338 w 7467600"/>
              <a:gd name="connsiteY809" fmla="*/ 968237 h 6858000"/>
              <a:gd name="connsiteX810" fmla="*/ 3766672 w 7467600"/>
              <a:gd name="connsiteY810" fmla="*/ 359429 h 6858000"/>
              <a:gd name="connsiteX811" fmla="*/ 5805386 w 7467600"/>
              <a:gd name="connsiteY811" fmla="*/ 239240 h 6858000"/>
              <a:gd name="connsiteX812" fmla="*/ 5736947 w 7467600"/>
              <a:gd name="connsiteY812" fmla="*/ 261367 h 6858000"/>
              <a:gd name="connsiteX813" fmla="*/ 5427012 w 7467600"/>
              <a:gd name="connsiteY813" fmla="*/ 311272 h 6858000"/>
              <a:gd name="connsiteX814" fmla="*/ 5147818 w 7467600"/>
              <a:gd name="connsiteY814" fmla="*/ 322112 h 6858000"/>
              <a:gd name="connsiteX815" fmla="*/ 5060854 w 7467600"/>
              <a:gd name="connsiteY815" fmla="*/ 311882 h 6858000"/>
              <a:gd name="connsiteX816" fmla="*/ 4945989 w 7467600"/>
              <a:gd name="connsiteY816" fmla="*/ 300516 h 6858000"/>
              <a:gd name="connsiteX817" fmla="*/ 5410479 w 7467600"/>
              <a:gd name="connsiteY817" fmla="*/ 348434 h 6858000"/>
              <a:gd name="connsiteX818" fmla="*/ 5805386 w 7467600"/>
              <a:gd name="connsiteY818" fmla="*/ 239240 h 6858000"/>
              <a:gd name="connsiteX819" fmla="*/ 5905192 w 7467600"/>
              <a:gd name="connsiteY819" fmla="*/ 163079 h 6858000"/>
              <a:gd name="connsiteX820" fmla="*/ 5865655 w 7467600"/>
              <a:gd name="connsiteY820" fmla="*/ 171901 h 6858000"/>
              <a:gd name="connsiteX821" fmla="*/ 5259740 w 7467600"/>
              <a:gd name="connsiteY821" fmla="*/ 257013 h 6858000"/>
              <a:gd name="connsiteX822" fmla="*/ 5208466 w 7467600"/>
              <a:gd name="connsiteY822" fmla="*/ 257550 h 6858000"/>
              <a:gd name="connsiteX823" fmla="*/ 4980204 w 7467600"/>
              <a:gd name="connsiteY823" fmla="*/ 271903 h 6858000"/>
              <a:gd name="connsiteX824" fmla="*/ 5068068 w 7467600"/>
              <a:gd name="connsiteY824" fmla="*/ 282244 h 6858000"/>
              <a:gd name="connsiteX825" fmla="*/ 5153231 w 7467600"/>
              <a:gd name="connsiteY825" fmla="*/ 292240 h 6858000"/>
              <a:gd name="connsiteX826" fmla="*/ 5426491 w 7467600"/>
              <a:gd name="connsiteY826" fmla="*/ 281128 h 6858000"/>
              <a:gd name="connsiteX827" fmla="*/ 5731212 w 7467600"/>
              <a:gd name="connsiteY827" fmla="*/ 231951 h 6858000"/>
              <a:gd name="connsiteX828" fmla="*/ 5905192 w 7467600"/>
              <a:gd name="connsiteY828" fmla="*/ 163079 h 6858000"/>
              <a:gd name="connsiteX829" fmla="*/ 5944437 w 7467600"/>
              <a:gd name="connsiteY829" fmla="*/ 113829 h 6858000"/>
              <a:gd name="connsiteX830" fmla="*/ 5825032 w 7467600"/>
              <a:gd name="connsiteY830" fmla="*/ 146405 h 6858000"/>
              <a:gd name="connsiteX831" fmla="*/ 4955599 w 7467600"/>
              <a:gd name="connsiteY831" fmla="*/ 247008 h 6858000"/>
              <a:gd name="connsiteX832" fmla="*/ 5210104 w 7467600"/>
              <a:gd name="connsiteY832" fmla="*/ 228123 h 6858000"/>
              <a:gd name="connsiteX833" fmla="*/ 5261015 w 7467600"/>
              <a:gd name="connsiteY833" fmla="*/ 227087 h 6858000"/>
              <a:gd name="connsiteX834" fmla="*/ 5861181 w 7467600"/>
              <a:gd name="connsiteY834" fmla="*/ 143093 h 6858000"/>
              <a:gd name="connsiteX835" fmla="*/ 5961252 w 7467600"/>
              <a:gd name="connsiteY835" fmla="*/ 114820 h 6858000"/>
              <a:gd name="connsiteX836" fmla="*/ 5944437 w 7467600"/>
              <a:gd name="connsiteY836" fmla="*/ 113829 h 6858000"/>
              <a:gd name="connsiteX837" fmla="*/ 3882765 w 7467600"/>
              <a:gd name="connsiteY837" fmla="*/ 0 h 6858000"/>
              <a:gd name="connsiteX838" fmla="*/ 3995099 w 7467600"/>
              <a:gd name="connsiteY838" fmla="*/ 0 h 6858000"/>
              <a:gd name="connsiteX839" fmla="*/ 4163818 w 7467600"/>
              <a:gd name="connsiteY839" fmla="*/ 234104 h 6858000"/>
              <a:gd name="connsiteX840" fmla="*/ 4172099 w 7467600"/>
              <a:gd name="connsiteY840" fmla="*/ 234207 h 6858000"/>
              <a:gd name="connsiteX841" fmla="*/ 4784282 w 7467600"/>
              <a:gd name="connsiteY841" fmla="*/ 276561 h 6858000"/>
              <a:gd name="connsiteX842" fmla="*/ 4801687 w 7467600"/>
              <a:gd name="connsiteY842" fmla="*/ 267764 h 6858000"/>
              <a:gd name="connsiteX843" fmla="*/ 6082788 w 7467600"/>
              <a:gd name="connsiteY843" fmla="*/ 64119 h 6858000"/>
              <a:gd name="connsiteX844" fmla="*/ 6099442 w 7467600"/>
              <a:gd name="connsiteY844" fmla="*/ 82568 h 6858000"/>
              <a:gd name="connsiteX845" fmla="*/ 4804137 w 7467600"/>
              <a:gd name="connsiteY845" fmla="*/ 320931 h 6858000"/>
              <a:gd name="connsiteX846" fmla="*/ 4227047 w 7467600"/>
              <a:gd name="connsiteY846" fmla="*/ 313415 h 6858000"/>
              <a:gd name="connsiteX847" fmla="*/ 4346041 w 7467600"/>
              <a:gd name="connsiteY847" fmla="*/ 456086 h 6858000"/>
              <a:gd name="connsiteX848" fmla="*/ 4870967 w 7467600"/>
              <a:gd name="connsiteY848" fmla="*/ 963061 h 6858000"/>
              <a:gd name="connsiteX849" fmla="*/ 4889647 w 7467600"/>
              <a:gd name="connsiteY849" fmla="*/ 957147 h 6858000"/>
              <a:gd name="connsiteX850" fmla="*/ 5422504 w 7467600"/>
              <a:gd name="connsiteY850" fmla="*/ 805191 h 6858000"/>
              <a:gd name="connsiteX851" fmla="*/ 6087656 w 7467600"/>
              <a:gd name="connsiteY851" fmla="*/ 826703 h 6858000"/>
              <a:gd name="connsiteX852" fmla="*/ 6058717 w 7467600"/>
              <a:gd name="connsiteY852" fmla="*/ 865992 h 6858000"/>
              <a:gd name="connsiteX853" fmla="*/ 4974153 w 7467600"/>
              <a:gd name="connsiteY853" fmla="*/ 1045456 h 6858000"/>
              <a:gd name="connsiteX854" fmla="*/ 5627835 w 7467600"/>
              <a:gd name="connsiteY854" fmla="*/ 1472077 h 6858000"/>
              <a:gd name="connsiteX855" fmla="*/ 5629817 w 7467600"/>
              <a:gd name="connsiteY855" fmla="*/ 1471412 h 6858000"/>
              <a:gd name="connsiteX856" fmla="*/ 5634124 w 7467600"/>
              <a:gd name="connsiteY856" fmla="*/ 1470572 h 6858000"/>
              <a:gd name="connsiteX857" fmla="*/ 5755832 w 7467600"/>
              <a:gd name="connsiteY857" fmla="*/ 1383886 h 6858000"/>
              <a:gd name="connsiteX858" fmla="*/ 6014186 w 7467600"/>
              <a:gd name="connsiteY858" fmla="*/ 1279799 h 6858000"/>
              <a:gd name="connsiteX859" fmla="*/ 6901619 w 7467600"/>
              <a:gd name="connsiteY859" fmla="*/ 1047874 h 6858000"/>
              <a:gd name="connsiteX860" fmla="*/ 6931566 w 7467600"/>
              <a:gd name="connsiteY860" fmla="*/ 1062034 h 6858000"/>
              <a:gd name="connsiteX861" fmla="*/ 5790982 w 7467600"/>
              <a:gd name="connsiteY861" fmla="*/ 1561380 h 6858000"/>
              <a:gd name="connsiteX862" fmla="*/ 6188971 w 7467600"/>
              <a:gd name="connsiteY862" fmla="*/ 1755168 h 6858000"/>
              <a:gd name="connsiteX863" fmla="*/ 6202446 w 7467600"/>
              <a:gd name="connsiteY863" fmla="*/ 1752268 h 6858000"/>
              <a:gd name="connsiteX864" fmla="*/ 7179560 w 7467600"/>
              <a:gd name="connsiteY864" fmla="*/ 1467551 h 6858000"/>
              <a:gd name="connsiteX865" fmla="*/ 7158730 w 7467600"/>
              <a:gd name="connsiteY865" fmla="*/ 1507835 h 6858000"/>
              <a:gd name="connsiteX866" fmla="*/ 6326959 w 7467600"/>
              <a:gd name="connsiteY866" fmla="*/ 1817686 h 6858000"/>
              <a:gd name="connsiteX867" fmla="*/ 6537433 w 7467600"/>
              <a:gd name="connsiteY867" fmla="*/ 1907790 h 6858000"/>
              <a:gd name="connsiteX868" fmla="*/ 6550221 w 7467600"/>
              <a:gd name="connsiteY868" fmla="*/ 1910729 h 6858000"/>
              <a:gd name="connsiteX869" fmla="*/ 6964438 w 7467600"/>
              <a:gd name="connsiteY869" fmla="*/ 2209505 h 6858000"/>
              <a:gd name="connsiteX870" fmla="*/ 7367862 w 7467600"/>
              <a:gd name="connsiteY870" fmla="*/ 2806833 h 6858000"/>
              <a:gd name="connsiteX871" fmla="*/ 7364329 w 7467600"/>
              <a:gd name="connsiteY871" fmla="*/ 2826907 h 6858000"/>
              <a:gd name="connsiteX872" fmla="*/ 7290545 w 7467600"/>
              <a:gd name="connsiteY872" fmla="*/ 2850663 h 6858000"/>
              <a:gd name="connsiteX873" fmla="*/ 6472036 w 7467600"/>
              <a:gd name="connsiteY873" fmla="*/ 1959003 h 6858000"/>
              <a:gd name="connsiteX874" fmla="*/ 5792897 w 7467600"/>
              <a:gd name="connsiteY874" fmla="*/ 1647747 h 6858000"/>
              <a:gd name="connsiteX875" fmla="*/ 5842751 w 7467600"/>
              <a:gd name="connsiteY875" fmla="*/ 1816112 h 6858000"/>
              <a:gd name="connsiteX876" fmla="*/ 5847424 w 7467600"/>
              <a:gd name="connsiteY876" fmla="*/ 1815776 h 6858000"/>
              <a:gd name="connsiteX877" fmla="*/ 6399821 w 7467600"/>
              <a:gd name="connsiteY877" fmla="*/ 2344799 h 6858000"/>
              <a:gd name="connsiteX878" fmla="*/ 6323232 w 7467600"/>
              <a:gd name="connsiteY878" fmla="*/ 2389634 h 6858000"/>
              <a:gd name="connsiteX879" fmla="*/ 5942958 w 7467600"/>
              <a:gd name="connsiteY879" fmla="*/ 2077708 h 6858000"/>
              <a:gd name="connsiteX880" fmla="*/ 5921559 w 7467600"/>
              <a:gd name="connsiteY880" fmla="*/ 2378596 h 6858000"/>
              <a:gd name="connsiteX881" fmla="*/ 5817651 w 7467600"/>
              <a:gd name="connsiteY881" fmla="*/ 3023919 h 6858000"/>
              <a:gd name="connsiteX882" fmla="*/ 5729634 w 7467600"/>
              <a:gd name="connsiteY882" fmla="*/ 3051849 h 6858000"/>
              <a:gd name="connsiteX883" fmla="*/ 5611018 w 7467600"/>
              <a:gd name="connsiteY883" fmla="*/ 2316769 h 6858000"/>
              <a:gd name="connsiteX884" fmla="*/ 5687608 w 7467600"/>
              <a:gd name="connsiteY884" fmla="*/ 2039972 h 6858000"/>
              <a:gd name="connsiteX885" fmla="*/ 5657554 w 7467600"/>
              <a:gd name="connsiteY885" fmla="*/ 1576445 h 6858000"/>
              <a:gd name="connsiteX886" fmla="*/ 5150475 w 7467600"/>
              <a:gd name="connsiteY886" fmla="*/ 1274012 h 6858000"/>
              <a:gd name="connsiteX887" fmla="*/ 5349142 w 7467600"/>
              <a:gd name="connsiteY887" fmla="*/ 2204405 h 6858000"/>
              <a:gd name="connsiteX888" fmla="*/ 5262214 w 7467600"/>
              <a:gd name="connsiteY888" fmla="*/ 2233836 h 6858000"/>
              <a:gd name="connsiteX889" fmla="*/ 4981539 w 7467600"/>
              <a:gd name="connsiteY889" fmla="*/ 1542201 h 6858000"/>
              <a:gd name="connsiteX890" fmla="*/ 4958461 w 7467600"/>
              <a:gd name="connsiteY890" fmla="*/ 1136957 h 6858000"/>
              <a:gd name="connsiteX891" fmla="*/ 4655015 w 7467600"/>
              <a:gd name="connsiteY891" fmla="*/ 891426 h 6858000"/>
              <a:gd name="connsiteX892" fmla="*/ 4348002 w 7467600"/>
              <a:gd name="connsiteY892" fmla="*/ 2205895 h 6858000"/>
              <a:gd name="connsiteX893" fmla="*/ 4262250 w 7467600"/>
              <a:gd name="connsiteY893" fmla="*/ 2219972 h 6858000"/>
              <a:gd name="connsiteX894" fmla="*/ 4550611 w 7467600"/>
              <a:gd name="connsiteY894" fmla="*/ 817540 h 6858000"/>
              <a:gd name="connsiteX895" fmla="*/ 4564418 w 7467600"/>
              <a:gd name="connsiteY895" fmla="*/ 808293 h 6858000"/>
              <a:gd name="connsiteX896" fmla="*/ 4266388 w 7467600"/>
              <a:gd name="connsiteY896" fmla="*/ 500083 h 6858000"/>
              <a:gd name="connsiteX897" fmla="*/ 4032842 w 7467600"/>
              <a:gd name="connsiteY897" fmla="*/ 211809 h 6858000"/>
              <a:gd name="connsiteX898" fmla="*/ 3882765 w 7467600"/>
              <a:gd name="connsiteY898" fmla="*/ 0 h 6858000"/>
              <a:gd name="connsiteX899" fmla="*/ 3721337 w 7467600"/>
              <a:gd name="connsiteY899" fmla="*/ 0 h 6858000"/>
              <a:gd name="connsiteX900" fmla="*/ 3797544 w 7467600"/>
              <a:gd name="connsiteY900" fmla="*/ 0 h 6858000"/>
              <a:gd name="connsiteX901" fmla="*/ 3775734 w 7467600"/>
              <a:gd name="connsiteY901" fmla="*/ 95131 h 6858000"/>
              <a:gd name="connsiteX902" fmla="*/ 3724807 w 7467600"/>
              <a:gd name="connsiteY902" fmla="*/ 272257 h 6858000"/>
              <a:gd name="connsiteX903" fmla="*/ 3726844 w 7467600"/>
              <a:gd name="connsiteY903" fmla="*/ 282988 h 6858000"/>
              <a:gd name="connsiteX904" fmla="*/ 3742664 w 7467600"/>
              <a:gd name="connsiteY904" fmla="*/ 279918 h 6858000"/>
              <a:gd name="connsiteX905" fmla="*/ 4103910 w 7467600"/>
              <a:gd name="connsiteY905" fmla="*/ 1161917 h 6858000"/>
              <a:gd name="connsiteX906" fmla="*/ 4020269 w 7467600"/>
              <a:gd name="connsiteY906" fmla="*/ 1200406 h 6858000"/>
              <a:gd name="connsiteX907" fmla="*/ 3674882 w 7467600"/>
              <a:gd name="connsiteY907" fmla="*/ 488524 h 6858000"/>
              <a:gd name="connsiteX908" fmla="*/ 3132682 w 7467600"/>
              <a:gd name="connsiteY908" fmla="*/ 1072284 h 6858000"/>
              <a:gd name="connsiteX909" fmla="*/ 2716346 w 7467600"/>
              <a:gd name="connsiteY909" fmla="*/ 1276376 h 6858000"/>
              <a:gd name="connsiteX910" fmla="*/ 2716772 w 7467600"/>
              <a:gd name="connsiteY910" fmla="*/ 1255462 h 6858000"/>
              <a:gd name="connsiteX911" fmla="*/ 3471096 w 7467600"/>
              <a:gd name="connsiteY911" fmla="*/ 437072 h 6858000"/>
              <a:gd name="connsiteX912" fmla="*/ 3639057 w 7467600"/>
              <a:gd name="connsiteY912" fmla="*/ 286334 h 6858000"/>
              <a:gd name="connsiteX913" fmla="*/ 3640309 w 7467600"/>
              <a:gd name="connsiteY913" fmla="*/ 284664 h 6858000"/>
              <a:gd name="connsiteX914" fmla="*/ 3646022 w 7467600"/>
              <a:gd name="connsiteY914" fmla="*/ 276711 h 6858000"/>
              <a:gd name="connsiteX915" fmla="*/ 3707943 w 7467600"/>
              <a:gd name="connsiteY915" fmla="*/ 65958 h 6858000"/>
              <a:gd name="connsiteX916" fmla="*/ 3721337 w 7467600"/>
              <a:gd name="connsiteY916" fmla="*/ 0 h 6858000"/>
              <a:gd name="connsiteX917" fmla="*/ 2867960 w 7467600"/>
              <a:gd name="connsiteY917" fmla="*/ 0 h 6858000"/>
              <a:gd name="connsiteX918" fmla="*/ 2926351 w 7467600"/>
              <a:gd name="connsiteY918" fmla="*/ 0 h 6858000"/>
              <a:gd name="connsiteX919" fmla="*/ 2902823 w 7467600"/>
              <a:gd name="connsiteY919" fmla="*/ 262929 h 6858000"/>
              <a:gd name="connsiteX920" fmla="*/ 2940663 w 7467600"/>
              <a:gd name="connsiteY920" fmla="*/ 140884 h 6858000"/>
              <a:gd name="connsiteX921" fmla="*/ 2947039 w 7467600"/>
              <a:gd name="connsiteY921" fmla="*/ 122524 h 6858000"/>
              <a:gd name="connsiteX922" fmla="*/ 2984316 w 7467600"/>
              <a:gd name="connsiteY922" fmla="*/ 0 h 6858000"/>
              <a:gd name="connsiteX923" fmla="*/ 3016114 w 7467600"/>
              <a:gd name="connsiteY923" fmla="*/ 0 h 6858000"/>
              <a:gd name="connsiteX924" fmla="*/ 2979949 w 7467600"/>
              <a:gd name="connsiteY924" fmla="*/ 119274 h 6858000"/>
              <a:gd name="connsiteX925" fmla="*/ 3023879 w 7467600"/>
              <a:gd name="connsiteY925" fmla="*/ 0 h 6858000"/>
              <a:gd name="connsiteX926" fmla="*/ 3105400 w 7467600"/>
              <a:gd name="connsiteY926" fmla="*/ 0 h 6858000"/>
              <a:gd name="connsiteX927" fmla="*/ 3094669 w 7467600"/>
              <a:gd name="connsiteY927" fmla="*/ 30308 h 6858000"/>
              <a:gd name="connsiteX928" fmla="*/ 2901945 w 7467600"/>
              <a:gd name="connsiteY928" fmla="*/ 466538 h 6858000"/>
              <a:gd name="connsiteX929" fmla="*/ 2815209 w 7467600"/>
              <a:gd name="connsiteY929" fmla="*/ 497361 h 6858000"/>
              <a:gd name="connsiteX930" fmla="*/ 2844845 w 7467600"/>
              <a:gd name="connsiteY930" fmla="*/ 127638 h 6858000"/>
              <a:gd name="connsiteX931" fmla="*/ 2867960 w 7467600"/>
              <a:gd name="connsiteY931" fmla="*/ 0 h 6858000"/>
              <a:gd name="connsiteX932" fmla="*/ 1057230 w 7467600"/>
              <a:gd name="connsiteY932" fmla="*/ 0 h 6858000"/>
              <a:gd name="connsiteX933" fmla="*/ 1111003 w 7467600"/>
              <a:gd name="connsiteY933" fmla="*/ 0 h 6858000"/>
              <a:gd name="connsiteX934" fmla="*/ 1125553 w 7467600"/>
              <a:gd name="connsiteY934" fmla="*/ 52588 h 6858000"/>
              <a:gd name="connsiteX935" fmla="*/ 1304276 w 7467600"/>
              <a:gd name="connsiteY935" fmla="*/ 476275 h 6858000"/>
              <a:gd name="connsiteX936" fmla="*/ 1492066 w 7467600"/>
              <a:gd name="connsiteY936" fmla="*/ 886333 h 6858000"/>
              <a:gd name="connsiteX937" fmla="*/ 1423698 w 7467600"/>
              <a:gd name="connsiteY937" fmla="*/ 710817 h 6858000"/>
              <a:gd name="connsiteX938" fmla="*/ 1357609 w 7467600"/>
              <a:gd name="connsiteY938" fmla="*/ 532892 h 6858000"/>
              <a:gd name="connsiteX939" fmla="*/ 1309550 w 7467600"/>
              <a:gd name="connsiteY939" fmla="*/ 374031 h 6858000"/>
              <a:gd name="connsiteX940" fmla="*/ 1193673 w 7467600"/>
              <a:gd name="connsiteY940" fmla="*/ 49533 h 6858000"/>
              <a:gd name="connsiteX941" fmla="*/ 1164391 w 7467600"/>
              <a:gd name="connsiteY941" fmla="*/ 0 h 6858000"/>
              <a:gd name="connsiteX942" fmla="*/ 1200666 w 7467600"/>
              <a:gd name="connsiteY942" fmla="*/ 0 h 6858000"/>
              <a:gd name="connsiteX943" fmla="*/ 1223408 w 7467600"/>
              <a:gd name="connsiteY943" fmla="*/ 38996 h 6858000"/>
              <a:gd name="connsiteX944" fmla="*/ 1339635 w 7467600"/>
              <a:gd name="connsiteY944" fmla="*/ 365517 h 6858000"/>
              <a:gd name="connsiteX945" fmla="*/ 1387469 w 7467600"/>
              <a:gd name="connsiteY945" fmla="*/ 523079 h 6858000"/>
              <a:gd name="connsiteX946" fmla="*/ 1452685 w 7467600"/>
              <a:gd name="connsiteY946" fmla="*/ 699806 h 6858000"/>
              <a:gd name="connsiteX947" fmla="*/ 1492092 w 7467600"/>
              <a:gd name="connsiteY947" fmla="*/ 800424 h 6858000"/>
              <a:gd name="connsiteX948" fmla="*/ 1455302 w 7467600"/>
              <a:gd name="connsiteY948" fmla="*/ 632913 h 6858000"/>
              <a:gd name="connsiteX949" fmla="*/ 1222336 w 7467600"/>
              <a:gd name="connsiteY949" fmla="*/ 9480 h 6858000"/>
              <a:gd name="connsiteX950" fmla="*/ 1214634 w 7467600"/>
              <a:gd name="connsiteY950" fmla="*/ 0 h 6858000"/>
              <a:gd name="connsiteX951" fmla="*/ 1289827 w 7467600"/>
              <a:gd name="connsiteY951" fmla="*/ 0 h 6858000"/>
              <a:gd name="connsiteX952" fmla="*/ 1321076 w 7467600"/>
              <a:gd name="connsiteY952" fmla="*/ 59722 h 6858000"/>
              <a:gd name="connsiteX953" fmla="*/ 1512579 w 7467600"/>
              <a:gd name="connsiteY953" fmla="*/ 626441 h 6858000"/>
              <a:gd name="connsiteX954" fmla="*/ 1506076 w 7467600"/>
              <a:gd name="connsiteY954" fmla="*/ 1089289 h 6858000"/>
              <a:gd name="connsiteX955" fmla="*/ 1486346 w 7467600"/>
              <a:gd name="connsiteY955" fmla="*/ 1079919 h 6858000"/>
              <a:gd name="connsiteX956" fmla="*/ 1070511 w 7467600"/>
              <a:gd name="connsiteY956" fmla="*/ 48609 h 6858000"/>
              <a:gd name="connsiteX957" fmla="*/ 1057230 w 7467600"/>
              <a:gd name="connsiteY957" fmla="*/ 0 h 6858000"/>
              <a:gd name="connsiteX958" fmla="*/ 43151 w 7467600"/>
              <a:gd name="connsiteY958" fmla="*/ 0 h 6858000"/>
              <a:gd name="connsiteX959" fmla="*/ 95283 w 7467600"/>
              <a:gd name="connsiteY959" fmla="*/ 0 h 6858000"/>
              <a:gd name="connsiteX960" fmla="*/ 300708 w 7467600"/>
              <a:gd name="connsiteY960" fmla="*/ 154571 h 6858000"/>
              <a:gd name="connsiteX961" fmla="*/ 530414 w 7467600"/>
              <a:gd name="connsiteY961" fmla="*/ 354673 h 6858000"/>
              <a:gd name="connsiteX962" fmla="*/ 333785 w 7467600"/>
              <a:gd name="connsiteY962" fmla="*/ 161564 h 6858000"/>
              <a:gd name="connsiteX963" fmla="*/ 147005 w 7467600"/>
              <a:gd name="connsiteY963" fmla="*/ 0 h 6858000"/>
              <a:gd name="connsiteX964" fmla="*/ 272509 w 7467600"/>
              <a:gd name="connsiteY964" fmla="*/ 0 h 6858000"/>
              <a:gd name="connsiteX965" fmla="*/ 326276 w 7467600"/>
              <a:gd name="connsiteY965" fmla="*/ 45847 h 6858000"/>
              <a:gd name="connsiteX966" fmla="*/ 823759 w 7467600"/>
              <a:gd name="connsiteY966" fmla="*/ 574145 h 6858000"/>
              <a:gd name="connsiteX967" fmla="*/ 811254 w 7467600"/>
              <a:gd name="connsiteY967" fmla="*/ 665546 h 6858000"/>
              <a:gd name="connsiteX968" fmla="*/ 154042 w 7467600"/>
              <a:gd name="connsiteY968" fmla="*/ 261522 h 6858000"/>
              <a:gd name="connsiteX969" fmla="*/ 13550 w 7467600"/>
              <a:gd name="connsiteY969" fmla="*/ 158423 h 6858000"/>
              <a:gd name="connsiteX970" fmla="*/ 0 w 7467600"/>
              <a:gd name="connsiteY970" fmla="*/ 146618 h 6858000"/>
              <a:gd name="connsiteX971" fmla="*/ 0 w 7467600"/>
              <a:gd name="connsiteY971" fmla="*/ 59161 h 6858000"/>
              <a:gd name="connsiteX972" fmla="*/ 45427 w 7467600"/>
              <a:gd name="connsiteY972" fmla="*/ 101078 h 6858000"/>
              <a:gd name="connsiteX973" fmla="*/ 630103 w 7467600"/>
              <a:gd name="connsiteY973" fmla="*/ 485885 h 6858000"/>
              <a:gd name="connsiteX974" fmla="*/ 532040 w 7467600"/>
              <a:gd name="connsiteY974" fmla="*/ 399359 h 6858000"/>
              <a:gd name="connsiteX975" fmla="*/ 517618 w 7467600"/>
              <a:gd name="connsiteY975" fmla="*/ 385726 h 6858000"/>
              <a:gd name="connsiteX976" fmla="*/ 285074 w 7467600"/>
              <a:gd name="connsiteY976" fmla="*/ 182755 h 6858000"/>
              <a:gd name="connsiteX977" fmla="*/ 43151 w 7467600"/>
              <a:gd name="connsiteY97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6012219 h 6858000"/>
              <a:gd name="connsiteX83" fmla="*/ 6946849 w 7467600"/>
              <a:gd name="connsiteY83" fmla="*/ 5523271 h 6858000"/>
              <a:gd name="connsiteX84" fmla="*/ 6946972 w 7467600"/>
              <a:gd name="connsiteY84" fmla="*/ 5526491 h 6858000"/>
              <a:gd name="connsiteX85" fmla="*/ 7105827 w 7467600"/>
              <a:gd name="connsiteY85" fmla="*/ 5718700 h 6858000"/>
              <a:gd name="connsiteX86" fmla="*/ 7356878 w 7467600"/>
              <a:gd name="connsiteY86" fmla="*/ 5981332 h 6858000"/>
              <a:gd name="connsiteX87" fmla="*/ 7467600 w 7467600"/>
              <a:gd name="connsiteY87" fmla="*/ 6117703 h 6858000"/>
              <a:gd name="connsiteX88" fmla="*/ 7467600 w 7467600"/>
              <a:gd name="connsiteY88" fmla="*/ 6163634 h 6858000"/>
              <a:gd name="connsiteX89" fmla="*/ 7403637 w 7467600"/>
              <a:gd name="connsiteY89" fmla="*/ 6083957 h 6858000"/>
              <a:gd name="connsiteX90" fmla="*/ 7254615 w 7467600"/>
              <a:gd name="connsiteY90" fmla="*/ 5911918 h 6858000"/>
              <a:gd name="connsiteX91" fmla="*/ 7312589 w 7467600"/>
              <a:gd name="connsiteY91" fmla="*/ 5982309 h 6858000"/>
              <a:gd name="connsiteX92" fmla="*/ 7448321 w 7467600"/>
              <a:gd name="connsiteY92" fmla="*/ 6190991 h 6858000"/>
              <a:gd name="connsiteX93" fmla="*/ 7467600 w 7467600"/>
              <a:gd name="connsiteY93" fmla="*/ 6221686 h 6858000"/>
              <a:gd name="connsiteX94" fmla="*/ 7467600 w 7467600"/>
              <a:gd name="connsiteY94" fmla="*/ 6334256 h 6858000"/>
              <a:gd name="connsiteX95" fmla="*/ 7454976 w 7467600"/>
              <a:gd name="connsiteY95" fmla="*/ 6318297 h 6858000"/>
              <a:gd name="connsiteX96" fmla="*/ 7042773 w 7467600"/>
              <a:gd name="connsiteY96" fmla="*/ 5734011 h 6858000"/>
              <a:gd name="connsiteX97" fmla="*/ 6844835 w 7467600"/>
              <a:gd name="connsiteY97" fmla="*/ 5424988 h 6858000"/>
              <a:gd name="connsiteX98" fmla="*/ 1456157 w 7467600"/>
              <a:gd name="connsiteY98" fmla="*/ 5371404 h 6858000"/>
              <a:gd name="connsiteX99" fmla="*/ 1244432 w 7467600"/>
              <a:gd name="connsiteY99" fmla="*/ 5385601 h 6858000"/>
              <a:gd name="connsiteX100" fmla="*/ 973990 w 7467600"/>
              <a:gd name="connsiteY100" fmla="*/ 5424940 h 6858000"/>
              <a:gd name="connsiteX101" fmla="*/ 1103809 w 7467600"/>
              <a:gd name="connsiteY101" fmla="*/ 5433720 h 6858000"/>
              <a:gd name="connsiteX102" fmla="*/ 1123454 w 7467600"/>
              <a:gd name="connsiteY102" fmla="*/ 5435727 h 6858000"/>
              <a:gd name="connsiteX103" fmla="*/ 1737017 w 7467600"/>
              <a:gd name="connsiteY103" fmla="*/ 5452183 h 6858000"/>
              <a:gd name="connsiteX104" fmla="*/ 1824397 w 7467600"/>
              <a:gd name="connsiteY104" fmla="*/ 5447757 h 6858000"/>
              <a:gd name="connsiteX105" fmla="*/ 2070059 w 7467600"/>
              <a:gd name="connsiteY105" fmla="*/ 5441660 h 6858000"/>
              <a:gd name="connsiteX106" fmla="*/ 1456157 w 7467600"/>
              <a:gd name="connsiteY106" fmla="*/ 5371404 h 6858000"/>
              <a:gd name="connsiteX107" fmla="*/ 4988186 w 7467600"/>
              <a:gd name="connsiteY107" fmla="*/ 5216467 h 6858000"/>
              <a:gd name="connsiteX108" fmla="*/ 4777334 w 7467600"/>
              <a:gd name="connsiteY108" fmla="*/ 5406072 h 6858000"/>
              <a:gd name="connsiteX109" fmla="*/ 4718341 w 7467600"/>
              <a:gd name="connsiteY109" fmla="*/ 5468043 h 6858000"/>
              <a:gd name="connsiteX110" fmla="*/ 4604655 w 7467600"/>
              <a:gd name="connsiteY110" fmla="*/ 5583434 h 6858000"/>
              <a:gd name="connsiteX111" fmla="*/ 4565074 w 7467600"/>
              <a:gd name="connsiteY111" fmla="*/ 5618550 h 6858000"/>
              <a:gd name="connsiteX112" fmla="*/ 4988186 w 7467600"/>
              <a:gd name="connsiteY112" fmla="*/ 5216467 h 6858000"/>
              <a:gd name="connsiteX113" fmla="*/ 4978032 w 7467600"/>
              <a:gd name="connsiteY113" fmla="*/ 5183809 h 6858000"/>
              <a:gd name="connsiteX114" fmla="*/ 4463413 w 7467600"/>
              <a:gd name="connsiteY114" fmla="*/ 5615162 h 6858000"/>
              <a:gd name="connsiteX115" fmla="*/ 4358134 w 7467600"/>
              <a:gd name="connsiteY115" fmla="*/ 5742791 h 6858000"/>
              <a:gd name="connsiteX116" fmla="*/ 4376219 w 7467600"/>
              <a:gd name="connsiteY116" fmla="*/ 5729027 h 6858000"/>
              <a:gd name="connsiteX117" fmla="*/ 4582340 w 7467600"/>
              <a:gd name="connsiteY117" fmla="*/ 5561037 h 6858000"/>
              <a:gd name="connsiteX118" fmla="*/ 4694684 w 7467600"/>
              <a:gd name="connsiteY118" fmla="*/ 5447098 h 6858000"/>
              <a:gd name="connsiteX119" fmla="*/ 4754123 w 7467600"/>
              <a:gd name="connsiteY119" fmla="*/ 5384643 h 6858000"/>
              <a:gd name="connsiteX120" fmla="*/ 4978032 w 7467600"/>
              <a:gd name="connsiteY120" fmla="*/ 5183809 h 6858000"/>
              <a:gd name="connsiteX121" fmla="*/ 1903353 w 7467600"/>
              <a:gd name="connsiteY121" fmla="*/ 5044827 h 6858000"/>
              <a:gd name="connsiteX122" fmla="*/ 1936931 w 7467600"/>
              <a:gd name="connsiteY122" fmla="*/ 5093954 h 6858000"/>
              <a:gd name="connsiteX123" fmla="*/ 2195868 w 7467600"/>
              <a:gd name="connsiteY123" fmla="*/ 5396574 h 6858000"/>
              <a:gd name="connsiteX124" fmla="*/ 2088852 w 7467600"/>
              <a:gd name="connsiteY124" fmla="*/ 5166123 h 6858000"/>
              <a:gd name="connsiteX125" fmla="*/ 1958241 w 7467600"/>
              <a:gd name="connsiteY125" fmla="*/ 5067955 h 6858000"/>
              <a:gd name="connsiteX126" fmla="*/ 1903353 w 7467600"/>
              <a:gd name="connsiteY126" fmla="*/ 5044827 h 6858000"/>
              <a:gd name="connsiteX127" fmla="*/ 1979378 w 7467600"/>
              <a:gd name="connsiteY127" fmla="*/ 4769504 h 6858000"/>
              <a:gd name="connsiteX128" fmla="*/ 2882120 w 7467600"/>
              <a:gd name="connsiteY128" fmla="*/ 5064547 h 6858000"/>
              <a:gd name="connsiteX129" fmla="*/ 2793103 w 7467600"/>
              <a:gd name="connsiteY129" fmla="*/ 5039699 h 6858000"/>
              <a:gd name="connsiteX130" fmla="*/ 2770041 w 7467600"/>
              <a:gd name="connsiteY130" fmla="*/ 5033634 h 6858000"/>
              <a:gd name="connsiteX131" fmla="*/ 1979378 w 7467600"/>
              <a:gd name="connsiteY131" fmla="*/ 4769504 h 6858000"/>
              <a:gd name="connsiteX132" fmla="*/ 1927410 w 7467600"/>
              <a:gd name="connsiteY132" fmla="*/ 4716164 h 6858000"/>
              <a:gd name="connsiteX133" fmla="*/ 1959587 w 7467600"/>
              <a:gd name="connsiteY133" fmla="*/ 4728849 h 6858000"/>
              <a:gd name="connsiteX134" fmla="*/ 2777707 w 7467600"/>
              <a:gd name="connsiteY134" fmla="*/ 5003991 h 6858000"/>
              <a:gd name="connsiteX135" fmla="*/ 2800768 w 7467600"/>
              <a:gd name="connsiteY135" fmla="*/ 5010056 h 6858000"/>
              <a:gd name="connsiteX136" fmla="*/ 2879408 w 7467600"/>
              <a:gd name="connsiteY136" fmla="*/ 5031590 h 6858000"/>
              <a:gd name="connsiteX137" fmla="*/ 2862295 w 7467600"/>
              <a:gd name="connsiteY137" fmla="*/ 5022958 h 6858000"/>
              <a:gd name="connsiteX138" fmla="*/ 2813343 w 7467600"/>
              <a:gd name="connsiteY138" fmla="*/ 4998369 h 6858000"/>
              <a:gd name="connsiteX139" fmla="*/ 2646245 w 7467600"/>
              <a:gd name="connsiteY139" fmla="*/ 4930999 h 6858000"/>
              <a:gd name="connsiteX140" fmla="*/ 1999243 w 7467600"/>
              <a:gd name="connsiteY140" fmla="*/ 4730524 h 6858000"/>
              <a:gd name="connsiteX141" fmla="*/ 1979527 w 7467600"/>
              <a:gd name="connsiteY141" fmla="*/ 4726651 h 6858000"/>
              <a:gd name="connsiteX142" fmla="*/ 1927410 w 7467600"/>
              <a:gd name="connsiteY142" fmla="*/ 4716164 h 6858000"/>
              <a:gd name="connsiteX143" fmla="*/ 1997014 w 7467600"/>
              <a:gd name="connsiteY143" fmla="*/ 4698007 h 6858000"/>
              <a:gd name="connsiteX144" fmla="*/ 2005458 w 7467600"/>
              <a:gd name="connsiteY144" fmla="*/ 4699540 h 6858000"/>
              <a:gd name="connsiteX145" fmla="*/ 2657186 w 7467600"/>
              <a:gd name="connsiteY145" fmla="*/ 4901687 h 6858000"/>
              <a:gd name="connsiteX146" fmla="*/ 2826662 w 7467600"/>
              <a:gd name="connsiteY146" fmla="*/ 4970362 h 6858000"/>
              <a:gd name="connsiteX147" fmla="*/ 2876100 w 7467600"/>
              <a:gd name="connsiteY147" fmla="*/ 4995397 h 6858000"/>
              <a:gd name="connsiteX148" fmla="*/ 3042600 w 7467600"/>
              <a:gd name="connsiteY148" fmla="*/ 5059532 h 6858000"/>
              <a:gd name="connsiteX149" fmla="*/ 1997014 w 7467600"/>
              <a:gd name="connsiteY149" fmla="*/ 4698007 h 6858000"/>
              <a:gd name="connsiteX150" fmla="*/ 2305292 w 7467600"/>
              <a:gd name="connsiteY150" fmla="*/ 4219492 h 6858000"/>
              <a:gd name="connsiteX151" fmla="*/ 3360922 w 7467600"/>
              <a:gd name="connsiteY151" fmla="*/ 4529373 h 6858000"/>
              <a:gd name="connsiteX152" fmla="*/ 3492420 w 7467600"/>
              <a:gd name="connsiteY152" fmla="*/ 4510145 h 6858000"/>
              <a:gd name="connsiteX153" fmla="*/ 3364086 w 7467600"/>
              <a:gd name="connsiteY153" fmla="*/ 4480340 h 6858000"/>
              <a:gd name="connsiteX154" fmla="*/ 3225818 w 7467600"/>
              <a:gd name="connsiteY154" fmla="*/ 4411822 h 6858000"/>
              <a:gd name="connsiteX155" fmla="*/ 3129696 w 7467600"/>
              <a:gd name="connsiteY155" fmla="*/ 4360704 h 6858000"/>
              <a:gd name="connsiteX156" fmla="*/ 2814545 w 7467600"/>
              <a:gd name="connsiteY156" fmla="*/ 4282955 h 6858000"/>
              <a:gd name="connsiteX157" fmla="*/ 2305292 w 7467600"/>
              <a:gd name="connsiteY157" fmla="*/ 4219492 h 6858000"/>
              <a:gd name="connsiteX158" fmla="*/ 2626982 w 7467600"/>
              <a:gd name="connsiteY158" fmla="*/ 4206450 h 6858000"/>
              <a:gd name="connsiteX159" fmla="*/ 2490617 w 7467600"/>
              <a:gd name="connsiteY159" fmla="*/ 4206951 h 6858000"/>
              <a:gd name="connsiteX160" fmla="*/ 2819869 w 7467600"/>
              <a:gd name="connsiteY160" fmla="*/ 4252936 h 6858000"/>
              <a:gd name="connsiteX161" fmla="*/ 3143018 w 7467600"/>
              <a:gd name="connsiteY161" fmla="*/ 4332698 h 6858000"/>
              <a:gd name="connsiteX162" fmla="*/ 3241520 w 7467600"/>
              <a:gd name="connsiteY162" fmla="*/ 4385112 h 6858000"/>
              <a:gd name="connsiteX163" fmla="*/ 3374575 w 7467600"/>
              <a:gd name="connsiteY163" fmla="*/ 4451517 h 6858000"/>
              <a:gd name="connsiteX164" fmla="*/ 3505221 w 7467600"/>
              <a:gd name="connsiteY164" fmla="*/ 4480757 h 6858000"/>
              <a:gd name="connsiteX165" fmla="*/ 2626982 w 7467600"/>
              <a:gd name="connsiteY165" fmla="*/ 4206450 h 6858000"/>
              <a:gd name="connsiteX166" fmla="*/ 1310106 w 7467600"/>
              <a:gd name="connsiteY166" fmla="*/ 3943217 h 6858000"/>
              <a:gd name="connsiteX167" fmla="*/ 854994 w 7467600"/>
              <a:gd name="connsiteY167" fmla="*/ 4399136 h 6858000"/>
              <a:gd name="connsiteX168" fmla="*/ 742462 w 7467600"/>
              <a:gd name="connsiteY168" fmla="*/ 4594648 h 6858000"/>
              <a:gd name="connsiteX169" fmla="*/ 820602 w 7467600"/>
              <a:gd name="connsiteY169" fmla="*/ 4485915 h 6858000"/>
              <a:gd name="connsiteX170" fmla="*/ 878295 w 7467600"/>
              <a:gd name="connsiteY170" fmla="*/ 4403594 h 6858000"/>
              <a:gd name="connsiteX171" fmla="*/ 1240607 w 7467600"/>
              <a:gd name="connsiteY171" fmla="*/ 4010401 h 6858000"/>
              <a:gd name="connsiteX172" fmla="*/ 1310106 w 7467600"/>
              <a:gd name="connsiteY172" fmla="*/ 3943217 h 6858000"/>
              <a:gd name="connsiteX173" fmla="*/ 1423113 w 7467600"/>
              <a:gd name="connsiteY173" fmla="*/ 3874565 h 6858000"/>
              <a:gd name="connsiteX174" fmla="*/ 1260565 w 7467600"/>
              <a:gd name="connsiteY174" fmla="*/ 4031982 h 6858000"/>
              <a:gd name="connsiteX175" fmla="*/ 901900 w 7467600"/>
              <a:gd name="connsiteY175" fmla="*/ 4421236 h 6858000"/>
              <a:gd name="connsiteX176" fmla="*/ 845044 w 7467600"/>
              <a:gd name="connsiteY176" fmla="*/ 4502436 h 6858000"/>
              <a:gd name="connsiteX177" fmla="*/ 685926 w 7467600"/>
              <a:gd name="connsiteY177" fmla="*/ 4703069 h 6858000"/>
              <a:gd name="connsiteX178" fmla="*/ 684248 w 7467600"/>
              <a:gd name="connsiteY178" fmla="*/ 4706721 h 6858000"/>
              <a:gd name="connsiteX179" fmla="*/ 1423113 w 7467600"/>
              <a:gd name="connsiteY179" fmla="*/ 3874565 h 6858000"/>
              <a:gd name="connsiteX180" fmla="*/ 3316479 w 7467600"/>
              <a:gd name="connsiteY180" fmla="*/ 3872136 h 6858000"/>
              <a:gd name="connsiteX181" fmla="*/ 3546806 w 7467600"/>
              <a:gd name="connsiteY181" fmla="*/ 4356139 h 6858000"/>
              <a:gd name="connsiteX182" fmla="*/ 3364433 w 7467600"/>
              <a:gd name="connsiteY182" fmla="*/ 3953121 h 6858000"/>
              <a:gd name="connsiteX183" fmla="*/ 3316479 w 7467600"/>
              <a:gd name="connsiteY183" fmla="*/ 3872136 h 6858000"/>
              <a:gd name="connsiteX184" fmla="*/ 3291335 w 7467600"/>
              <a:gd name="connsiteY184" fmla="*/ 3767420 h 6858000"/>
              <a:gd name="connsiteX185" fmla="*/ 3390805 w 7467600"/>
              <a:gd name="connsiteY185" fmla="*/ 3937163 h 6858000"/>
              <a:gd name="connsiteX186" fmla="*/ 3579062 w 7467600"/>
              <a:gd name="connsiteY186" fmla="*/ 4359040 h 6858000"/>
              <a:gd name="connsiteX187" fmla="*/ 3467355 w 7467600"/>
              <a:gd name="connsiteY187" fmla="*/ 3988130 h 6858000"/>
              <a:gd name="connsiteX188" fmla="*/ 3310753 w 7467600"/>
              <a:gd name="connsiteY188" fmla="*/ 3787140 h 6858000"/>
              <a:gd name="connsiteX189" fmla="*/ 3291335 w 7467600"/>
              <a:gd name="connsiteY189" fmla="*/ 3767420 h 6858000"/>
              <a:gd name="connsiteX190" fmla="*/ 1635889 w 7467600"/>
              <a:gd name="connsiteY190" fmla="*/ 3709494 h 6858000"/>
              <a:gd name="connsiteX191" fmla="*/ 1634800 w 7467600"/>
              <a:gd name="connsiteY191" fmla="*/ 3731111 h 6858000"/>
              <a:gd name="connsiteX192" fmla="*/ 1635889 w 7467600"/>
              <a:gd name="connsiteY192" fmla="*/ 3709494 h 6858000"/>
              <a:gd name="connsiteX193" fmla="*/ 1510397 w 7467600"/>
              <a:gd name="connsiteY193" fmla="*/ 3684705 h 6858000"/>
              <a:gd name="connsiteX194" fmla="*/ 1146550 w 7467600"/>
              <a:gd name="connsiteY194" fmla="*/ 3802012 h 6858000"/>
              <a:gd name="connsiteX195" fmla="*/ 698834 w 7467600"/>
              <a:gd name="connsiteY195" fmla="*/ 3952272 h 6858000"/>
              <a:gd name="connsiteX196" fmla="*/ 34256 w 7467600"/>
              <a:gd name="connsiteY196" fmla="*/ 4347603 h 6858000"/>
              <a:gd name="connsiteX197" fmla="*/ 527241 w 7467600"/>
              <a:gd name="connsiteY197" fmla="*/ 4065078 h 6858000"/>
              <a:gd name="connsiteX198" fmla="*/ 1510397 w 7467600"/>
              <a:gd name="connsiteY198" fmla="*/ 3684705 h 6858000"/>
              <a:gd name="connsiteX199" fmla="*/ 1313114 w 7467600"/>
              <a:gd name="connsiteY199" fmla="*/ 3655216 h 6858000"/>
              <a:gd name="connsiteX200" fmla="*/ 1109304 w 7467600"/>
              <a:gd name="connsiteY200" fmla="*/ 3669030 h 6858000"/>
              <a:gd name="connsiteX201" fmla="*/ 8129 w 7467600"/>
              <a:gd name="connsiteY201" fmla="*/ 4330519 h 6858000"/>
              <a:gd name="connsiteX202" fmla="*/ 687572 w 7467600"/>
              <a:gd name="connsiteY202" fmla="*/ 3925629 h 6858000"/>
              <a:gd name="connsiteX203" fmla="*/ 1138365 w 7467600"/>
              <a:gd name="connsiteY203" fmla="*/ 3774515 h 6858000"/>
              <a:gd name="connsiteX204" fmla="*/ 1505579 w 7467600"/>
              <a:gd name="connsiteY204" fmla="*/ 3655526 h 6858000"/>
              <a:gd name="connsiteX205" fmla="*/ 1313114 w 7467600"/>
              <a:gd name="connsiteY205" fmla="*/ 3655216 h 6858000"/>
              <a:gd name="connsiteX206" fmla="*/ 3655073 w 7467600"/>
              <a:gd name="connsiteY206" fmla="*/ 3650884 h 6858000"/>
              <a:gd name="connsiteX207" fmla="*/ 3989938 w 7467600"/>
              <a:gd name="connsiteY207" fmla="*/ 3991685 h 6858000"/>
              <a:gd name="connsiteX208" fmla="*/ 4393907 w 7467600"/>
              <a:gd name="connsiteY208" fmla="*/ 4261258 h 6858000"/>
              <a:gd name="connsiteX209" fmla="*/ 4648051 w 7467600"/>
              <a:gd name="connsiteY209" fmla="*/ 4374051 h 6858000"/>
              <a:gd name="connsiteX210" fmla="*/ 4383389 w 7467600"/>
              <a:gd name="connsiteY210" fmla="*/ 4184369 h 6858000"/>
              <a:gd name="connsiteX211" fmla="*/ 4165508 w 7467600"/>
              <a:gd name="connsiteY211" fmla="*/ 4035196 h 6858000"/>
              <a:gd name="connsiteX212" fmla="*/ 4068162 w 7467600"/>
              <a:gd name="connsiteY212" fmla="*/ 3953394 h 6858000"/>
              <a:gd name="connsiteX213" fmla="*/ 3981416 w 7467600"/>
              <a:gd name="connsiteY213" fmla="*/ 3880482 h 6858000"/>
              <a:gd name="connsiteX214" fmla="*/ 3800147 w 7467600"/>
              <a:gd name="connsiteY214" fmla="*/ 3749872 h 6858000"/>
              <a:gd name="connsiteX215" fmla="*/ 3655073 w 7467600"/>
              <a:gd name="connsiteY215" fmla="*/ 3650884 h 6858000"/>
              <a:gd name="connsiteX216" fmla="*/ 3670252 w 7467600"/>
              <a:gd name="connsiteY216" fmla="*/ 3622798 h 6858000"/>
              <a:gd name="connsiteX217" fmla="*/ 3817258 w 7467600"/>
              <a:gd name="connsiteY217" fmla="*/ 3723577 h 6858000"/>
              <a:gd name="connsiteX218" fmla="*/ 4000461 w 7467600"/>
              <a:gd name="connsiteY218" fmla="*/ 3855966 h 6858000"/>
              <a:gd name="connsiteX219" fmla="*/ 4088180 w 7467600"/>
              <a:gd name="connsiteY219" fmla="*/ 3929774 h 6858000"/>
              <a:gd name="connsiteX220" fmla="*/ 4184555 w 7467600"/>
              <a:gd name="connsiteY220" fmla="*/ 4010683 h 6858000"/>
              <a:gd name="connsiteX221" fmla="*/ 4399563 w 7467600"/>
              <a:gd name="connsiteY221" fmla="*/ 4158106 h 6858000"/>
              <a:gd name="connsiteX222" fmla="*/ 4684469 w 7467600"/>
              <a:gd name="connsiteY222" fmla="*/ 4364680 h 6858000"/>
              <a:gd name="connsiteX223" fmla="*/ 4690271 w 7467600"/>
              <a:gd name="connsiteY223" fmla="*/ 4370034 h 6858000"/>
              <a:gd name="connsiteX224" fmla="*/ 4136093 w 7467600"/>
              <a:gd name="connsiteY224" fmla="*/ 3858466 h 6858000"/>
              <a:gd name="connsiteX225" fmla="*/ 3670252 w 7467600"/>
              <a:gd name="connsiteY225" fmla="*/ 3622798 h 6858000"/>
              <a:gd name="connsiteX226" fmla="*/ 4440129 w 7467600"/>
              <a:gd name="connsiteY226" fmla="*/ 3448571 h 6858000"/>
              <a:gd name="connsiteX227" fmla="*/ 4856525 w 7467600"/>
              <a:gd name="connsiteY227" fmla="*/ 3915351 h 6858000"/>
              <a:gd name="connsiteX228" fmla="*/ 5059055 w 7467600"/>
              <a:gd name="connsiteY228" fmla="*/ 4108918 h 6858000"/>
              <a:gd name="connsiteX229" fmla="*/ 5290070 w 7467600"/>
              <a:gd name="connsiteY229" fmla="*/ 4263619 h 6858000"/>
              <a:gd name="connsiteX230" fmla="*/ 4834991 w 7467600"/>
              <a:gd name="connsiteY230" fmla="*/ 3830985 h 6858000"/>
              <a:gd name="connsiteX231" fmla="*/ 4440129 w 7467600"/>
              <a:gd name="connsiteY231" fmla="*/ 3448571 h 6858000"/>
              <a:gd name="connsiteX232" fmla="*/ 4441737 w 7467600"/>
              <a:gd name="connsiteY232" fmla="*/ 3399734 h 6858000"/>
              <a:gd name="connsiteX233" fmla="*/ 4431236 w 7467600"/>
              <a:gd name="connsiteY233" fmla="*/ 3400954 h 6858000"/>
              <a:gd name="connsiteX234" fmla="*/ 4557150 w 7467600"/>
              <a:gd name="connsiteY234" fmla="*/ 3510023 h 6858000"/>
              <a:gd name="connsiteX235" fmla="*/ 4856936 w 7467600"/>
              <a:gd name="connsiteY235" fmla="*/ 3809146 h 6858000"/>
              <a:gd name="connsiteX236" fmla="*/ 5111996 w 7467600"/>
              <a:gd name="connsiteY236" fmla="*/ 4065759 h 6858000"/>
              <a:gd name="connsiteX237" fmla="*/ 5388878 w 7467600"/>
              <a:gd name="connsiteY237" fmla="*/ 4300185 h 6858000"/>
              <a:gd name="connsiteX238" fmla="*/ 5425556 w 7467600"/>
              <a:gd name="connsiteY238" fmla="*/ 4308967 h 6858000"/>
              <a:gd name="connsiteX239" fmla="*/ 4943646 w 7467600"/>
              <a:gd name="connsiteY239" fmla="*/ 3822916 h 6858000"/>
              <a:gd name="connsiteX240" fmla="*/ 4594837 w 7467600"/>
              <a:gd name="connsiteY240" fmla="*/ 3532274 h 6858000"/>
              <a:gd name="connsiteX241" fmla="*/ 4441737 w 7467600"/>
              <a:gd name="connsiteY241" fmla="*/ 3399734 h 6858000"/>
              <a:gd name="connsiteX242" fmla="*/ 5425834 w 7467600"/>
              <a:gd name="connsiteY242" fmla="*/ 3162785 h 6858000"/>
              <a:gd name="connsiteX243" fmla="*/ 5401644 w 7467600"/>
              <a:gd name="connsiteY243" fmla="*/ 3617847 h 6858000"/>
              <a:gd name="connsiteX244" fmla="*/ 5467256 w 7467600"/>
              <a:gd name="connsiteY244" fmla="*/ 4175494 h 6858000"/>
              <a:gd name="connsiteX245" fmla="*/ 5448069 w 7467600"/>
              <a:gd name="connsiteY245" fmla="*/ 3567554 h 6858000"/>
              <a:gd name="connsiteX246" fmla="*/ 5425834 w 7467600"/>
              <a:gd name="connsiteY246" fmla="*/ 3162785 h 6858000"/>
              <a:gd name="connsiteX247" fmla="*/ 1318687 w 7467600"/>
              <a:gd name="connsiteY247" fmla="*/ 3113840 h 6858000"/>
              <a:gd name="connsiteX248" fmla="*/ 1066793 w 7467600"/>
              <a:gd name="connsiteY248" fmla="*/ 3212171 h 6858000"/>
              <a:gd name="connsiteX249" fmla="*/ 993319 w 7467600"/>
              <a:gd name="connsiteY249" fmla="*/ 3247648 h 6858000"/>
              <a:gd name="connsiteX250" fmla="*/ 853081 w 7467600"/>
              <a:gd name="connsiteY250" fmla="*/ 3312410 h 6858000"/>
              <a:gd name="connsiteX251" fmla="*/ 805957 w 7467600"/>
              <a:gd name="connsiteY251" fmla="*/ 3330443 h 6858000"/>
              <a:gd name="connsiteX252" fmla="*/ 1318687 w 7467600"/>
              <a:gd name="connsiteY252" fmla="*/ 3113840 h 6858000"/>
              <a:gd name="connsiteX253" fmla="*/ 5453702 w 7467600"/>
              <a:gd name="connsiteY253" fmla="*/ 3090882 h 6858000"/>
              <a:gd name="connsiteX254" fmla="*/ 5480135 w 7467600"/>
              <a:gd name="connsiteY254" fmla="*/ 3565802 h 6858000"/>
              <a:gd name="connsiteX255" fmla="*/ 5499023 w 7467600"/>
              <a:gd name="connsiteY255" fmla="*/ 4166310 h 6858000"/>
              <a:gd name="connsiteX256" fmla="*/ 5547022 w 7467600"/>
              <a:gd name="connsiteY256" fmla="*/ 3607838 h 6858000"/>
              <a:gd name="connsiteX257" fmla="*/ 5515964 w 7467600"/>
              <a:gd name="connsiteY257" fmla="*/ 3378541 h 6858000"/>
              <a:gd name="connsiteX258" fmla="*/ 5453702 w 7467600"/>
              <a:gd name="connsiteY258" fmla="*/ 3090882 h 6858000"/>
              <a:gd name="connsiteX259" fmla="*/ 1238695 w 7467600"/>
              <a:gd name="connsiteY259" fmla="*/ 3076820 h 6858000"/>
              <a:gd name="connsiteX260" fmla="*/ 716371 w 7467600"/>
              <a:gd name="connsiteY260" fmla="*/ 3293249 h 6858000"/>
              <a:gd name="connsiteX261" fmla="*/ 579522 w 7467600"/>
              <a:gd name="connsiteY261" fmla="*/ 3371759 h 6858000"/>
              <a:gd name="connsiteX262" fmla="*/ 600288 w 7467600"/>
              <a:gd name="connsiteY262" fmla="*/ 3365555 h 6858000"/>
              <a:gd name="connsiteX263" fmla="*/ 840692 w 7467600"/>
              <a:gd name="connsiteY263" fmla="*/ 3284921 h 6858000"/>
              <a:gd name="connsiteX264" fmla="*/ 979248 w 7467600"/>
              <a:gd name="connsiteY264" fmla="*/ 3221003 h 6858000"/>
              <a:gd name="connsiteX265" fmla="*/ 1053282 w 7467600"/>
              <a:gd name="connsiteY265" fmla="*/ 3185247 h 6858000"/>
              <a:gd name="connsiteX266" fmla="*/ 1320603 w 7467600"/>
              <a:gd name="connsiteY266" fmla="*/ 3081281 h 6858000"/>
              <a:gd name="connsiteX267" fmla="*/ 1238695 w 7467600"/>
              <a:gd name="connsiteY267" fmla="*/ 3076820 h 6858000"/>
              <a:gd name="connsiteX268" fmla="*/ 5425627 w 7467600"/>
              <a:gd name="connsiteY268" fmla="*/ 2954192 h 6858000"/>
              <a:gd name="connsiteX269" fmla="*/ 5470770 w 7467600"/>
              <a:gd name="connsiteY269" fmla="*/ 3005435 h 6858000"/>
              <a:gd name="connsiteX270" fmla="*/ 5519779 w 7467600"/>
              <a:gd name="connsiteY270" fmla="*/ 4359223 h 6858000"/>
              <a:gd name="connsiteX271" fmla="*/ 5520293 w 7467600"/>
              <a:gd name="connsiteY271" fmla="*/ 4360602 h 6858000"/>
              <a:gd name="connsiteX272" fmla="*/ 5767221 w 7467600"/>
              <a:gd name="connsiteY272" fmla="*/ 4665564 h 6858000"/>
              <a:gd name="connsiteX273" fmla="*/ 6937169 w 7467600"/>
              <a:gd name="connsiteY273" fmla="*/ 4815941 h 6858000"/>
              <a:gd name="connsiteX274" fmla="*/ 6953922 w 7467600"/>
              <a:gd name="connsiteY274" fmla="*/ 4890068 h 6858000"/>
              <a:gd name="connsiteX275" fmla="*/ 6071359 w 7467600"/>
              <a:gd name="connsiteY275" fmla="*/ 4770770 h 6858000"/>
              <a:gd name="connsiteX276" fmla="*/ 6038839 w 7467600"/>
              <a:gd name="connsiteY276" fmla="*/ 4764474 h 6858000"/>
              <a:gd name="connsiteX277" fmla="*/ 6038706 w 7467600"/>
              <a:gd name="connsiteY277" fmla="*/ 4763847 h 6858000"/>
              <a:gd name="connsiteX278" fmla="*/ 6037784 w 7467600"/>
              <a:gd name="connsiteY278" fmla="*/ 4764270 h 6858000"/>
              <a:gd name="connsiteX279" fmla="*/ 6038839 w 7467600"/>
              <a:gd name="connsiteY279" fmla="*/ 4764474 h 6858000"/>
              <a:gd name="connsiteX280" fmla="*/ 6040338 w 7467600"/>
              <a:gd name="connsiteY280" fmla="*/ 4771418 h 6858000"/>
              <a:gd name="connsiteX281" fmla="*/ 6024488 w 7467600"/>
              <a:gd name="connsiteY281" fmla="*/ 4809903 h 6858000"/>
              <a:gd name="connsiteX282" fmla="*/ 5599771 w 7467600"/>
              <a:gd name="connsiteY282" fmla="*/ 5509652 h 6858000"/>
              <a:gd name="connsiteX283" fmla="*/ 5548843 w 7467600"/>
              <a:gd name="connsiteY283" fmla="*/ 5563845 h 6858000"/>
              <a:gd name="connsiteX284" fmla="*/ 5940952 w 7467600"/>
              <a:gd name="connsiteY284" fmla="*/ 6250028 h 6858000"/>
              <a:gd name="connsiteX285" fmla="*/ 6043441 w 7467600"/>
              <a:gd name="connsiteY285" fmla="*/ 6665847 h 6858000"/>
              <a:gd name="connsiteX286" fmla="*/ 6093432 w 7467600"/>
              <a:gd name="connsiteY286" fmla="*/ 6858000 h 6858000"/>
              <a:gd name="connsiteX287" fmla="*/ 6034344 w 7467600"/>
              <a:gd name="connsiteY287" fmla="*/ 6858000 h 6858000"/>
              <a:gd name="connsiteX288" fmla="*/ 6026679 w 7467600"/>
              <a:gd name="connsiteY288" fmla="*/ 6836959 h 6858000"/>
              <a:gd name="connsiteX289" fmla="*/ 5800441 w 7467600"/>
              <a:gd name="connsiteY289" fmla="*/ 6335286 h 6858000"/>
              <a:gd name="connsiteX290" fmla="*/ 5526562 w 7467600"/>
              <a:gd name="connsiteY290" fmla="*/ 5705388 h 6858000"/>
              <a:gd name="connsiteX291" fmla="*/ 5519640 w 7467600"/>
              <a:gd name="connsiteY291" fmla="*/ 5683774 h 6858000"/>
              <a:gd name="connsiteX292" fmla="*/ 5844559 w 7467600"/>
              <a:gd name="connsiteY292" fmla="*/ 6553349 h 6858000"/>
              <a:gd name="connsiteX293" fmla="*/ 5975994 w 7467600"/>
              <a:gd name="connsiteY293" fmla="*/ 6858000 h 6858000"/>
              <a:gd name="connsiteX294" fmla="*/ 5898547 w 7467600"/>
              <a:gd name="connsiteY294" fmla="*/ 6858000 h 6858000"/>
              <a:gd name="connsiteX295" fmla="*/ 5682041 w 7467600"/>
              <a:gd name="connsiteY295" fmla="*/ 6355860 h 6858000"/>
              <a:gd name="connsiteX296" fmla="*/ 5461758 w 7467600"/>
              <a:gd name="connsiteY296" fmla="*/ 5820220 h 6858000"/>
              <a:gd name="connsiteX297" fmla="*/ 5237282 w 7467600"/>
              <a:gd name="connsiteY297" fmla="*/ 6579086 h 6858000"/>
              <a:gd name="connsiteX298" fmla="*/ 5115009 w 7467600"/>
              <a:gd name="connsiteY298" fmla="*/ 6858000 h 6858000"/>
              <a:gd name="connsiteX299" fmla="*/ 5028074 w 7467600"/>
              <a:gd name="connsiteY299" fmla="*/ 6858000 h 6858000"/>
              <a:gd name="connsiteX300" fmla="*/ 5079508 w 7467600"/>
              <a:gd name="connsiteY300" fmla="*/ 6749074 h 6858000"/>
              <a:gd name="connsiteX301" fmla="*/ 5371846 w 7467600"/>
              <a:gd name="connsiteY301" fmla="*/ 5924413 h 6858000"/>
              <a:gd name="connsiteX302" fmla="*/ 5270512 w 7467600"/>
              <a:gd name="connsiteY302" fmla="*/ 6138975 h 6858000"/>
              <a:gd name="connsiteX303" fmla="*/ 5062409 w 7467600"/>
              <a:gd name="connsiteY303" fmla="*/ 6653544 h 6858000"/>
              <a:gd name="connsiteX304" fmla="*/ 5036628 w 7467600"/>
              <a:gd name="connsiteY304" fmla="*/ 6754247 h 6858000"/>
              <a:gd name="connsiteX305" fmla="*/ 5009112 w 7467600"/>
              <a:gd name="connsiteY305" fmla="*/ 6858000 h 6858000"/>
              <a:gd name="connsiteX306" fmla="*/ 4976679 w 7467600"/>
              <a:gd name="connsiteY306" fmla="*/ 6858000 h 6858000"/>
              <a:gd name="connsiteX307" fmla="*/ 5006537 w 7467600"/>
              <a:gd name="connsiteY307" fmla="*/ 6747068 h 6858000"/>
              <a:gd name="connsiteX308" fmla="*/ 5032723 w 7467600"/>
              <a:gd name="connsiteY308" fmla="*/ 6644957 h 6858000"/>
              <a:gd name="connsiteX309" fmla="*/ 5242949 w 7467600"/>
              <a:gd name="connsiteY309" fmla="*/ 6125175 h 6858000"/>
              <a:gd name="connsiteX310" fmla="*/ 5286321 w 7467600"/>
              <a:gd name="connsiteY310" fmla="*/ 6033555 h 6858000"/>
              <a:gd name="connsiteX311" fmla="*/ 5008210 w 7467600"/>
              <a:gd name="connsiteY311" fmla="*/ 6649194 h 6858000"/>
              <a:gd name="connsiteX312" fmla="*/ 4986321 w 7467600"/>
              <a:gd name="connsiteY312" fmla="*/ 6765687 h 6858000"/>
              <a:gd name="connsiteX313" fmla="*/ 4973474 w 7467600"/>
              <a:gd name="connsiteY313" fmla="*/ 6858000 h 6858000"/>
              <a:gd name="connsiteX314" fmla="*/ 4907178 w 7467600"/>
              <a:gd name="connsiteY314" fmla="*/ 6858000 h 6858000"/>
              <a:gd name="connsiteX315" fmla="*/ 4910810 w 7467600"/>
              <a:gd name="connsiteY315" fmla="*/ 6829660 h 6858000"/>
              <a:gd name="connsiteX316" fmla="*/ 4987461 w 7467600"/>
              <a:gd name="connsiteY316" fmla="*/ 6432994 h 6858000"/>
              <a:gd name="connsiteX317" fmla="*/ 5179262 w 7467600"/>
              <a:gd name="connsiteY317" fmla="*/ 6035044 h 6858000"/>
              <a:gd name="connsiteX318" fmla="*/ 4689678 w 7467600"/>
              <a:gd name="connsiteY318" fmla="*/ 6440241 h 6858000"/>
              <a:gd name="connsiteX319" fmla="*/ 4477543 w 7467600"/>
              <a:gd name="connsiteY319" fmla="*/ 6674836 h 6858000"/>
              <a:gd name="connsiteX320" fmla="*/ 4329957 w 7467600"/>
              <a:gd name="connsiteY320" fmla="*/ 6858000 h 6858000"/>
              <a:gd name="connsiteX321" fmla="*/ 4218595 w 7467600"/>
              <a:gd name="connsiteY321" fmla="*/ 6858000 h 6858000"/>
              <a:gd name="connsiteX322" fmla="*/ 4368888 w 7467600"/>
              <a:gd name="connsiteY322" fmla="*/ 6668412 h 6858000"/>
              <a:gd name="connsiteX323" fmla="*/ 4563091 w 7467600"/>
              <a:gd name="connsiteY323" fmla="*/ 6442508 h 6858000"/>
              <a:gd name="connsiteX324" fmla="*/ 5387324 w 7467600"/>
              <a:gd name="connsiteY324" fmla="*/ 5705830 h 6858000"/>
              <a:gd name="connsiteX325" fmla="*/ 5073620 w 7467600"/>
              <a:gd name="connsiteY325" fmla="*/ 5955437 h 6858000"/>
              <a:gd name="connsiteX326" fmla="*/ 4689789 w 7467600"/>
              <a:gd name="connsiteY326" fmla="*/ 6268382 h 6858000"/>
              <a:gd name="connsiteX327" fmla="*/ 4418722 w 7467600"/>
              <a:gd name="connsiteY327" fmla="*/ 6570886 h 6858000"/>
              <a:gd name="connsiteX328" fmla="*/ 4214944 w 7467600"/>
              <a:gd name="connsiteY328" fmla="*/ 6858000 h 6858000"/>
              <a:gd name="connsiteX329" fmla="*/ 4177898 w 7467600"/>
              <a:gd name="connsiteY329" fmla="*/ 6858000 h 6858000"/>
              <a:gd name="connsiteX330" fmla="*/ 4391597 w 7467600"/>
              <a:gd name="connsiteY330" fmla="*/ 6556370 h 6858000"/>
              <a:gd name="connsiteX331" fmla="*/ 4668889 w 7467600"/>
              <a:gd name="connsiteY331" fmla="*/ 6246399 h 6858000"/>
              <a:gd name="connsiteX332" fmla="*/ 5055427 w 7467600"/>
              <a:gd name="connsiteY332" fmla="*/ 5931476 h 6858000"/>
              <a:gd name="connsiteX333" fmla="*/ 5371814 w 7467600"/>
              <a:gd name="connsiteY333" fmla="*/ 5678975 h 6858000"/>
              <a:gd name="connsiteX334" fmla="*/ 4987918 w 7467600"/>
              <a:gd name="connsiteY334" fmla="*/ 5838701 h 6858000"/>
              <a:gd name="connsiteX335" fmla="*/ 4317146 w 7467600"/>
              <a:gd name="connsiteY335" fmla="*/ 6587716 h 6858000"/>
              <a:gd name="connsiteX336" fmla="*/ 4171627 w 7467600"/>
              <a:gd name="connsiteY336" fmla="*/ 6858000 h 6858000"/>
              <a:gd name="connsiteX337" fmla="*/ 4081585 w 7467600"/>
              <a:gd name="connsiteY337" fmla="*/ 6858000 h 6858000"/>
              <a:gd name="connsiteX338" fmla="*/ 4238603 w 7467600"/>
              <a:gd name="connsiteY338" fmla="*/ 6559341 h 6858000"/>
              <a:gd name="connsiteX339" fmla="*/ 4778333 w 7467600"/>
              <a:gd name="connsiteY339" fmla="*/ 5873626 h 6858000"/>
              <a:gd name="connsiteX340" fmla="*/ 5414185 w 7467600"/>
              <a:gd name="connsiteY340" fmla="*/ 5573882 h 6858000"/>
              <a:gd name="connsiteX341" fmla="*/ 5959648 w 7467600"/>
              <a:gd name="connsiteY341" fmla="*/ 4760797 h 6858000"/>
              <a:gd name="connsiteX342" fmla="*/ 5355019 w 7467600"/>
              <a:gd name="connsiteY342" fmla="*/ 4734672 h 6858000"/>
              <a:gd name="connsiteX343" fmla="*/ 5083565 w 7467600"/>
              <a:gd name="connsiteY343" fmla="*/ 5179121 h 6858000"/>
              <a:gd name="connsiteX344" fmla="*/ 4713577 w 7467600"/>
              <a:gd name="connsiteY344" fmla="*/ 5616803 h 6858000"/>
              <a:gd name="connsiteX345" fmla="*/ 3989559 w 7467600"/>
              <a:gd name="connsiteY345" fmla="*/ 6145945 h 6858000"/>
              <a:gd name="connsiteX346" fmla="*/ 3939824 w 7467600"/>
              <a:gd name="connsiteY346" fmla="*/ 6066900 h 6858000"/>
              <a:gd name="connsiteX347" fmla="*/ 4584537 w 7467600"/>
              <a:gd name="connsiteY347" fmla="*/ 5324826 h 6858000"/>
              <a:gd name="connsiteX348" fmla="*/ 5037105 w 7467600"/>
              <a:gd name="connsiteY348" fmla="*/ 5088765 h 6858000"/>
              <a:gd name="connsiteX349" fmla="*/ 5039930 w 7467600"/>
              <a:gd name="connsiteY349" fmla="*/ 5089585 h 6858000"/>
              <a:gd name="connsiteX350" fmla="*/ 5263764 w 7467600"/>
              <a:gd name="connsiteY350" fmla="*/ 4735525 h 6858000"/>
              <a:gd name="connsiteX351" fmla="*/ 4086300 w 7467600"/>
              <a:gd name="connsiteY351" fmla="*/ 4884599 h 6858000"/>
              <a:gd name="connsiteX352" fmla="*/ 4085485 w 7467600"/>
              <a:gd name="connsiteY352" fmla="*/ 4899070 h 6858000"/>
              <a:gd name="connsiteX353" fmla="*/ 3871915 w 7467600"/>
              <a:gd name="connsiteY353" fmla="*/ 5253645 h 6858000"/>
              <a:gd name="connsiteX354" fmla="*/ 3799374 w 7467600"/>
              <a:gd name="connsiteY354" fmla="*/ 5466127 h 6858000"/>
              <a:gd name="connsiteX355" fmla="*/ 3498850 w 7467600"/>
              <a:gd name="connsiteY355" fmla="*/ 6661888 h 6858000"/>
              <a:gd name="connsiteX356" fmla="*/ 3399216 w 7467600"/>
              <a:gd name="connsiteY356" fmla="*/ 6858000 h 6858000"/>
              <a:gd name="connsiteX357" fmla="*/ 3303688 w 7467600"/>
              <a:gd name="connsiteY357" fmla="*/ 6858000 h 6858000"/>
              <a:gd name="connsiteX358" fmla="*/ 3391774 w 7467600"/>
              <a:gd name="connsiteY358" fmla="*/ 6697181 h 6858000"/>
              <a:gd name="connsiteX359" fmla="*/ 3735540 w 7467600"/>
              <a:gd name="connsiteY359" fmla="*/ 5546923 h 6858000"/>
              <a:gd name="connsiteX360" fmla="*/ 3729438 w 7467600"/>
              <a:gd name="connsiteY360" fmla="*/ 5569058 h 6858000"/>
              <a:gd name="connsiteX361" fmla="*/ 3707782 w 7467600"/>
              <a:gd name="connsiteY361" fmla="*/ 5644908 h 6858000"/>
              <a:gd name="connsiteX362" fmla="*/ 3583827 w 7467600"/>
              <a:gd name="connsiteY362" fmla="*/ 6039215 h 6858000"/>
              <a:gd name="connsiteX363" fmla="*/ 3547861 w 7467600"/>
              <a:gd name="connsiteY363" fmla="*/ 6129609 h 6858000"/>
              <a:gd name="connsiteX364" fmla="*/ 3490905 w 7467600"/>
              <a:gd name="connsiteY364" fmla="*/ 6277660 h 6858000"/>
              <a:gd name="connsiteX365" fmla="*/ 3455859 w 7467600"/>
              <a:gd name="connsiteY365" fmla="*/ 6391301 h 6858000"/>
              <a:gd name="connsiteX366" fmla="*/ 3429112 w 7467600"/>
              <a:gd name="connsiteY366" fmla="*/ 6479469 h 6858000"/>
              <a:gd name="connsiteX367" fmla="*/ 3304862 w 7467600"/>
              <a:gd name="connsiteY367" fmla="*/ 6796476 h 6858000"/>
              <a:gd name="connsiteX368" fmla="*/ 3276071 w 7467600"/>
              <a:gd name="connsiteY368" fmla="*/ 6858000 h 6858000"/>
              <a:gd name="connsiteX369" fmla="*/ 3240805 w 7467600"/>
              <a:gd name="connsiteY369" fmla="*/ 6858000 h 6858000"/>
              <a:gd name="connsiteX370" fmla="*/ 3275917 w 7467600"/>
              <a:gd name="connsiteY370" fmla="*/ 6783192 h 6858000"/>
              <a:gd name="connsiteX371" fmla="*/ 3399358 w 7467600"/>
              <a:gd name="connsiteY371" fmla="*/ 6469011 h 6858000"/>
              <a:gd name="connsiteX372" fmla="*/ 3425650 w 7467600"/>
              <a:gd name="connsiteY372" fmla="*/ 6381333 h 6858000"/>
              <a:gd name="connsiteX373" fmla="*/ 3460661 w 7467600"/>
              <a:gd name="connsiteY373" fmla="*/ 6266763 h 6858000"/>
              <a:gd name="connsiteX374" fmla="*/ 3518021 w 7467600"/>
              <a:gd name="connsiteY374" fmla="*/ 6117298 h 6858000"/>
              <a:gd name="connsiteX375" fmla="*/ 3554035 w 7467600"/>
              <a:gd name="connsiteY375" fmla="*/ 6027832 h 6858000"/>
              <a:gd name="connsiteX376" fmla="*/ 3677174 w 7467600"/>
              <a:gd name="connsiteY376" fmla="*/ 5636351 h 6858000"/>
              <a:gd name="connsiteX377" fmla="*/ 3698819 w 7467600"/>
              <a:gd name="connsiteY377" fmla="*/ 5560503 h 6858000"/>
              <a:gd name="connsiteX378" fmla="*/ 3702094 w 7467600"/>
              <a:gd name="connsiteY378" fmla="*/ 5549194 h 6858000"/>
              <a:gd name="connsiteX379" fmla="*/ 3398355 w 7467600"/>
              <a:gd name="connsiteY379" fmla="*/ 6094603 h 6858000"/>
              <a:gd name="connsiteX380" fmla="*/ 3193941 w 7467600"/>
              <a:gd name="connsiteY380" fmla="*/ 6798775 h 6858000"/>
              <a:gd name="connsiteX381" fmla="*/ 3184140 w 7467600"/>
              <a:gd name="connsiteY381" fmla="*/ 6858000 h 6858000"/>
              <a:gd name="connsiteX382" fmla="*/ 3099978 w 7467600"/>
              <a:gd name="connsiteY382" fmla="*/ 6858000 h 6858000"/>
              <a:gd name="connsiteX383" fmla="*/ 3101556 w 7467600"/>
              <a:gd name="connsiteY383" fmla="*/ 6843337 h 6858000"/>
              <a:gd name="connsiteX384" fmla="*/ 3370162 w 7467600"/>
              <a:gd name="connsiteY384" fmla="*/ 5785550 h 6858000"/>
              <a:gd name="connsiteX385" fmla="*/ 3746477 w 7467600"/>
              <a:gd name="connsiteY385" fmla="*/ 5377889 h 6858000"/>
              <a:gd name="connsiteX386" fmla="*/ 3863399 w 7467600"/>
              <a:gd name="connsiteY386" fmla="*/ 5087257 h 6858000"/>
              <a:gd name="connsiteX387" fmla="*/ 3968712 w 7467600"/>
              <a:gd name="connsiteY387" fmla="*/ 4913989 h 6858000"/>
              <a:gd name="connsiteX388" fmla="*/ 2792390 w 7467600"/>
              <a:gd name="connsiteY388" fmla="*/ 5382974 h 6858000"/>
              <a:gd name="connsiteX389" fmla="*/ 2714982 w 7467600"/>
              <a:gd name="connsiteY389" fmla="*/ 5427051 h 6858000"/>
              <a:gd name="connsiteX390" fmla="*/ 2813361 w 7467600"/>
              <a:gd name="connsiteY390" fmla="*/ 6023912 h 6858000"/>
              <a:gd name="connsiteX391" fmla="*/ 2688430 w 7467600"/>
              <a:gd name="connsiteY391" fmla="*/ 6801564 h 6858000"/>
              <a:gd name="connsiteX392" fmla="*/ 2629626 w 7467600"/>
              <a:gd name="connsiteY392" fmla="*/ 6763394 h 6858000"/>
              <a:gd name="connsiteX393" fmla="*/ 2565328 w 7467600"/>
              <a:gd name="connsiteY393" fmla="*/ 5516399 h 6858000"/>
              <a:gd name="connsiteX394" fmla="*/ 1922999 w 7467600"/>
              <a:gd name="connsiteY394" fmla="*/ 5980343 h 6858000"/>
              <a:gd name="connsiteX395" fmla="*/ 1950261 w 7467600"/>
              <a:gd name="connsiteY395" fmla="*/ 6405858 h 6858000"/>
              <a:gd name="connsiteX396" fmla="*/ 2365554 w 7467600"/>
              <a:gd name="connsiteY396" fmla="*/ 6759107 h 6858000"/>
              <a:gd name="connsiteX397" fmla="*/ 2424142 w 7467600"/>
              <a:gd name="connsiteY397" fmla="*/ 6858000 h 6858000"/>
              <a:gd name="connsiteX398" fmla="*/ 2395994 w 7467600"/>
              <a:gd name="connsiteY398" fmla="*/ 6858000 h 6858000"/>
              <a:gd name="connsiteX399" fmla="*/ 2392863 w 7467600"/>
              <a:gd name="connsiteY399" fmla="*/ 6852964 h 6858000"/>
              <a:gd name="connsiteX400" fmla="*/ 2017589 w 7467600"/>
              <a:gd name="connsiteY400" fmla="*/ 6493982 h 6858000"/>
              <a:gd name="connsiteX401" fmla="*/ 2147336 w 7467600"/>
              <a:gd name="connsiteY401" fmla="*/ 6594052 h 6858000"/>
              <a:gd name="connsiteX402" fmla="*/ 2207047 w 7467600"/>
              <a:gd name="connsiteY402" fmla="*/ 6654540 h 6858000"/>
              <a:gd name="connsiteX403" fmla="*/ 2299106 w 7467600"/>
              <a:gd name="connsiteY403" fmla="*/ 6778931 h 6858000"/>
              <a:gd name="connsiteX404" fmla="*/ 2314430 w 7467600"/>
              <a:gd name="connsiteY404" fmla="*/ 6801144 h 6858000"/>
              <a:gd name="connsiteX405" fmla="*/ 2352406 w 7467600"/>
              <a:gd name="connsiteY405" fmla="*/ 6858000 h 6858000"/>
              <a:gd name="connsiteX406" fmla="*/ 2314492 w 7467600"/>
              <a:gd name="connsiteY406" fmla="*/ 6858000 h 6858000"/>
              <a:gd name="connsiteX407" fmla="*/ 2288095 w 7467600"/>
              <a:gd name="connsiteY407" fmla="*/ 6818030 h 6858000"/>
              <a:gd name="connsiteX408" fmla="*/ 2272768 w 7467600"/>
              <a:gd name="connsiteY408" fmla="*/ 6795822 h 6858000"/>
              <a:gd name="connsiteX409" fmla="*/ 2182715 w 7467600"/>
              <a:gd name="connsiteY409" fmla="*/ 6675071 h 6858000"/>
              <a:gd name="connsiteX410" fmla="*/ 2032061 w 7467600"/>
              <a:gd name="connsiteY410" fmla="*/ 6541380 h 6858000"/>
              <a:gd name="connsiteX411" fmla="*/ 2257220 w 7467600"/>
              <a:gd name="connsiteY411" fmla="*/ 6826257 h 6858000"/>
              <a:gd name="connsiteX412" fmla="*/ 2281324 w 7467600"/>
              <a:gd name="connsiteY412" fmla="*/ 6858000 h 6858000"/>
              <a:gd name="connsiteX413" fmla="*/ 2242860 w 7467600"/>
              <a:gd name="connsiteY413" fmla="*/ 6858000 h 6858000"/>
              <a:gd name="connsiteX414" fmla="*/ 2232818 w 7467600"/>
              <a:gd name="connsiteY414" fmla="*/ 6844926 h 6858000"/>
              <a:gd name="connsiteX415" fmla="*/ 1990172 w 7467600"/>
              <a:gd name="connsiteY415" fmla="*/ 6542121 h 6858000"/>
              <a:gd name="connsiteX416" fmla="*/ 2124090 w 7467600"/>
              <a:gd name="connsiteY416" fmla="*/ 6761017 h 6858000"/>
              <a:gd name="connsiteX417" fmla="*/ 2200380 w 7467600"/>
              <a:gd name="connsiteY417" fmla="*/ 6858000 h 6858000"/>
              <a:gd name="connsiteX418" fmla="*/ 2147507 w 7467600"/>
              <a:gd name="connsiteY418" fmla="*/ 6858000 h 6858000"/>
              <a:gd name="connsiteX419" fmla="*/ 2070668 w 7467600"/>
              <a:gd name="connsiteY419" fmla="*/ 6761520 h 6858000"/>
              <a:gd name="connsiteX420" fmla="*/ 1975142 w 7467600"/>
              <a:gd name="connsiteY420" fmla="*/ 6585570 h 6858000"/>
              <a:gd name="connsiteX421" fmla="*/ 2050035 w 7467600"/>
              <a:gd name="connsiteY421" fmla="*/ 6813345 h 6858000"/>
              <a:gd name="connsiteX422" fmla="*/ 2063025 w 7467600"/>
              <a:gd name="connsiteY422" fmla="*/ 6858000 h 6858000"/>
              <a:gd name="connsiteX423" fmla="*/ 2021675 w 7467600"/>
              <a:gd name="connsiteY423" fmla="*/ 6858000 h 6858000"/>
              <a:gd name="connsiteX424" fmla="*/ 2019308 w 7467600"/>
              <a:gd name="connsiteY424" fmla="*/ 6847118 h 6858000"/>
              <a:gd name="connsiteX425" fmla="*/ 1938835 w 7467600"/>
              <a:gd name="connsiteY425" fmla="*/ 6551160 h 6858000"/>
              <a:gd name="connsiteX426" fmla="*/ 1953230 w 7467600"/>
              <a:gd name="connsiteY426" fmla="*/ 6759699 h 6858000"/>
              <a:gd name="connsiteX427" fmla="*/ 1956763 w 7467600"/>
              <a:gd name="connsiteY427" fmla="*/ 6778191 h 6858000"/>
              <a:gd name="connsiteX428" fmla="*/ 1967925 w 7467600"/>
              <a:gd name="connsiteY428" fmla="*/ 6858000 h 6858000"/>
              <a:gd name="connsiteX429" fmla="*/ 1936622 w 7467600"/>
              <a:gd name="connsiteY429" fmla="*/ 6858000 h 6858000"/>
              <a:gd name="connsiteX430" fmla="*/ 1926261 w 7467600"/>
              <a:gd name="connsiteY430" fmla="*/ 6784064 h 6858000"/>
              <a:gd name="connsiteX431" fmla="*/ 1922724 w 7467600"/>
              <a:gd name="connsiteY431" fmla="*/ 6765577 h 6858000"/>
              <a:gd name="connsiteX432" fmla="*/ 1904650 w 7467600"/>
              <a:gd name="connsiteY432" fmla="*/ 6639616 h 6858000"/>
              <a:gd name="connsiteX433" fmla="*/ 1885273 w 7467600"/>
              <a:gd name="connsiteY433" fmla="*/ 6858000 h 6858000"/>
              <a:gd name="connsiteX434" fmla="*/ 1854363 w 7467600"/>
              <a:gd name="connsiteY434" fmla="*/ 6858000 h 6858000"/>
              <a:gd name="connsiteX435" fmla="*/ 1880391 w 7467600"/>
              <a:gd name="connsiteY435" fmla="*/ 6603796 h 6858000"/>
              <a:gd name="connsiteX436" fmla="*/ 1818273 w 7467600"/>
              <a:gd name="connsiteY436" fmla="*/ 6715729 h 6858000"/>
              <a:gd name="connsiteX437" fmla="*/ 1794691 w 7467600"/>
              <a:gd name="connsiteY437" fmla="*/ 6843239 h 6858000"/>
              <a:gd name="connsiteX438" fmla="*/ 1794914 w 7467600"/>
              <a:gd name="connsiteY438" fmla="*/ 6858000 h 6858000"/>
              <a:gd name="connsiteX439" fmla="*/ 1746128 w 7467600"/>
              <a:gd name="connsiteY439" fmla="*/ 6858000 h 6858000"/>
              <a:gd name="connsiteX440" fmla="*/ 1753934 w 7467600"/>
              <a:gd name="connsiteY440" fmla="*/ 6724796 h 6858000"/>
              <a:gd name="connsiteX441" fmla="*/ 1792053 w 7467600"/>
              <a:gd name="connsiteY441" fmla="*/ 6572396 h 6858000"/>
              <a:gd name="connsiteX442" fmla="*/ 1862248 w 7467600"/>
              <a:gd name="connsiteY442" fmla="*/ 6266397 h 6858000"/>
              <a:gd name="connsiteX443" fmla="*/ 1862250 w 7467600"/>
              <a:gd name="connsiteY443" fmla="*/ 6033531 h 6858000"/>
              <a:gd name="connsiteX444" fmla="*/ 1211999 w 7467600"/>
              <a:gd name="connsiteY444" fmla="*/ 6683610 h 6858000"/>
              <a:gd name="connsiteX445" fmla="*/ 1213266 w 7467600"/>
              <a:gd name="connsiteY445" fmla="*/ 6691947 h 6858000"/>
              <a:gd name="connsiteX446" fmla="*/ 1203370 w 7467600"/>
              <a:gd name="connsiteY446" fmla="*/ 6850676 h 6858000"/>
              <a:gd name="connsiteX447" fmla="*/ 1203671 w 7467600"/>
              <a:gd name="connsiteY447" fmla="*/ 6858000 h 6858000"/>
              <a:gd name="connsiteX448" fmla="*/ 1143180 w 7467600"/>
              <a:gd name="connsiteY448" fmla="*/ 6858000 h 6858000"/>
              <a:gd name="connsiteX449" fmla="*/ 1142176 w 7467600"/>
              <a:gd name="connsiteY449" fmla="*/ 6766045 h 6858000"/>
              <a:gd name="connsiteX450" fmla="*/ 1067484 w 7467600"/>
              <a:gd name="connsiteY450" fmla="*/ 6858000 h 6858000"/>
              <a:gd name="connsiteX451" fmla="*/ 953928 w 7467600"/>
              <a:gd name="connsiteY451" fmla="*/ 6858000 h 6858000"/>
              <a:gd name="connsiteX452" fmla="*/ 959715 w 7467600"/>
              <a:gd name="connsiteY452" fmla="*/ 6850185 h 6858000"/>
              <a:gd name="connsiteX453" fmla="*/ 1483788 w 7467600"/>
              <a:gd name="connsiteY453" fmla="*/ 6259174 h 6858000"/>
              <a:gd name="connsiteX454" fmla="*/ 1100671 w 7467600"/>
              <a:gd name="connsiteY454" fmla="*/ 6252137 h 6858000"/>
              <a:gd name="connsiteX455" fmla="*/ 1090144 w 7467600"/>
              <a:gd name="connsiteY455" fmla="*/ 6256748 h 6858000"/>
              <a:gd name="connsiteX456" fmla="*/ 1095872 w 7467600"/>
              <a:gd name="connsiteY456" fmla="*/ 6271892 h 6858000"/>
              <a:gd name="connsiteX457" fmla="*/ 262785 w 7467600"/>
              <a:gd name="connsiteY457" fmla="*/ 6845450 h 6858000"/>
              <a:gd name="connsiteX458" fmla="*/ 209968 w 7467600"/>
              <a:gd name="connsiteY458" fmla="*/ 6770713 h 6858000"/>
              <a:gd name="connsiteX459" fmla="*/ 873460 w 7467600"/>
              <a:gd name="connsiteY459" fmla="*/ 6253768 h 6858000"/>
              <a:gd name="connsiteX460" fmla="*/ 192686 w 7467600"/>
              <a:gd name="connsiteY460" fmla="*/ 5849257 h 6858000"/>
              <a:gd name="connsiteX461" fmla="*/ 4696 w 7467600"/>
              <a:gd name="connsiteY461" fmla="*/ 5697668 h 6858000"/>
              <a:gd name="connsiteX462" fmla="*/ 0 w 7467600"/>
              <a:gd name="connsiteY462" fmla="*/ 5689984 h 6858000"/>
              <a:gd name="connsiteX463" fmla="*/ 0 w 7467600"/>
              <a:gd name="connsiteY463" fmla="*/ 5513472 h 6858000"/>
              <a:gd name="connsiteX464" fmla="*/ 174101 w 7467600"/>
              <a:gd name="connsiteY464" fmla="*/ 5620277 h 6858000"/>
              <a:gd name="connsiteX465" fmla="*/ 891800 w 7467600"/>
              <a:gd name="connsiteY465" fmla="*/ 6036935 h 6858000"/>
              <a:gd name="connsiteX466" fmla="*/ 1072219 w 7467600"/>
              <a:gd name="connsiteY466" fmla="*/ 6169443 h 6858000"/>
              <a:gd name="connsiteX467" fmla="*/ 1074117 w 7467600"/>
              <a:gd name="connsiteY467" fmla="*/ 6170301 h 6858000"/>
              <a:gd name="connsiteX468" fmla="*/ 1083114 w 7467600"/>
              <a:gd name="connsiteY468" fmla="*/ 6174131 h 6858000"/>
              <a:gd name="connsiteX469" fmla="*/ 1543010 w 7467600"/>
              <a:gd name="connsiteY469" fmla="*/ 6191140 h 6858000"/>
              <a:gd name="connsiteX470" fmla="*/ 1551080 w 7467600"/>
              <a:gd name="connsiteY470" fmla="*/ 6195006 h 6858000"/>
              <a:gd name="connsiteX471" fmla="*/ 2345443 w 7467600"/>
              <a:gd name="connsiteY471" fmla="*/ 5549882 h 6858000"/>
              <a:gd name="connsiteX472" fmla="*/ 1721499 w 7467600"/>
              <a:gd name="connsiteY472" fmla="*/ 5599969 h 6858000"/>
              <a:gd name="connsiteX473" fmla="*/ 767716 w 7467600"/>
              <a:gd name="connsiteY473" fmla="*/ 5472768 h 6858000"/>
              <a:gd name="connsiteX474" fmla="*/ 722147 w 7467600"/>
              <a:gd name="connsiteY474" fmla="*/ 5393091 h 6858000"/>
              <a:gd name="connsiteX475" fmla="*/ 1485552 w 7467600"/>
              <a:gd name="connsiteY475" fmla="*/ 5313202 h 6858000"/>
              <a:gd name="connsiteX476" fmla="*/ 2143004 w 7467600"/>
              <a:gd name="connsiteY476" fmla="*/ 5402420 h 6858000"/>
              <a:gd name="connsiteX477" fmla="*/ 1933391 w 7467600"/>
              <a:gd name="connsiteY477" fmla="*/ 5156971 h 6858000"/>
              <a:gd name="connsiteX478" fmla="*/ 1827118 w 7467600"/>
              <a:gd name="connsiteY478" fmla="*/ 4968410 h 6858000"/>
              <a:gd name="connsiteX479" fmla="*/ 1837349 w 7467600"/>
              <a:gd name="connsiteY479" fmla="*/ 4956357 h 6858000"/>
              <a:gd name="connsiteX480" fmla="*/ 2162835 w 7467600"/>
              <a:gd name="connsiteY480" fmla="*/ 5187853 h 6858000"/>
              <a:gd name="connsiteX481" fmla="*/ 2257167 w 7467600"/>
              <a:gd name="connsiteY481" fmla="*/ 5462123 h 6858000"/>
              <a:gd name="connsiteX482" fmla="*/ 2261598 w 7467600"/>
              <a:gd name="connsiteY482" fmla="*/ 5467998 h 6858000"/>
              <a:gd name="connsiteX483" fmla="*/ 2437177 w 7467600"/>
              <a:gd name="connsiteY483" fmla="*/ 5479608 h 6858000"/>
              <a:gd name="connsiteX484" fmla="*/ 2445247 w 7467600"/>
              <a:gd name="connsiteY484" fmla="*/ 5483476 h 6858000"/>
              <a:gd name="connsiteX485" fmla="*/ 2743626 w 7467600"/>
              <a:gd name="connsiteY485" fmla="*/ 5304819 h 6858000"/>
              <a:gd name="connsiteX486" fmla="*/ 3048102 w 7467600"/>
              <a:gd name="connsiteY486" fmla="*/ 5150595 h 6858000"/>
              <a:gd name="connsiteX487" fmla="*/ 1799414 w 7467600"/>
              <a:gd name="connsiteY487" fmla="*/ 4694732 h 6858000"/>
              <a:gd name="connsiteX488" fmla="*/ 1771735 w 7467600"/>
              <a:gd name="connsiteY488" fmla="*/ 4619929 h 6858000"/>
              <a:gd name="connsiteX489" fmla="*/ 3104273 w 7467600"/>
              <a:gd name="connsiteY489" fmla="*/ 5076159 h 6858000"/>
              <a:gd name="connsiteX490" fmla="*/ 3113245 w 7467600"/>
              <a:gd name="connsiteY490" fmla="*/ 5090705 h 6858000"/>
              <a:gd name="connsiteX491" fmla="*/ 3126294 w 7467600"/>
              <a:gd name="connsiteY491" fmla="*/ 5114400 h 6858000"/>
              <a:gd name="connsiteX492" fmla="*/ 3937433 w 7467600"/>
              <a:gd name="connsiteY492" fmla="*/ 4830473 h 6858000"/>
              <a:gd name="connsiteX493" fmla="*/ 3590475 w 7467600"/>
              <a:gd name="connsiteY493" fmla="*/ 4597974 h 6858000"/>
              <a:gd name="connsiteX494" fmla="*/ 3100264 w 7467600"/>
              <a:gd name="connsiteY494" fmla="*/ 4579845 h 6858000"/>
              <a:gd name="connsiteX495" fmla="*/ 2183576 w 7467600"/>
              <a:gd name="connsiteY495" fmla="*/ 4227150 h 6858000"/>
              <a:gd name="connsiteX496" fmla="*/ 2151029 w 7467600"/>
              <a:gd name="connsiteY496" fmla="*/ 4146947 h 6858000"/>
              <a:gd name="connsiteX497" fmla="*/ 3563434 w 7467600"/>
              <a:gd name="connsiteY497" fmla="*/ 4469115 h 6858000"/>
              <a:gd name="connsiteX498" fmla="*/ 3177952 w 7467600"/>
              <a:gd name="connsiteY498" fmla="*/ 3657386 h 6858000"/>
              <a:gd name="connsiteX499" fmla="*/ 3189263 w 7467600"/>
              <a:gd name="connsiteY499" fmla="*/ 3625726 h 6858000"/>
              <a:gd name="connsiteX500" fmla="*/ 3560912 w 7467600"/>
              <a:gd name="connsiteY500" fmla="*/ 4079863 h 6858000"/>
              <a:gd name="connsiteX501" fmla="*/ 3626636 w 7467600"/>
              <a:gd name="connsiteY501" fmla="*/ 4512230 h 6858000"/>
              <a:gd name="connsiteX502" fmla="*/ 3653088 w 7467600"/>
              <a:gd name="connsiteY502" fmla="*/ 4521417 h 6858000"/>
              <a:gd name="connsiteX503" fmla="*/ 3988128 w 7467600"/>
              <a:gd name="connsiteY503" fmla="*/ 4817267 h 6858000"/>
              <a:gd name="connsiteX504" fmla="*/ 4830582 w 7467600"/>
              <a:gd name="connsiteY504" fmla="*/ 4676000 h 6858000"/>
              <a:gd name="connsiteX505" fmla="*/ 4830100 w 7467600"/>
              <a:gd name="connsiteY505" fmla="*/ 4675554 h 6858000"/>
              <a:gd name="connsiteX506" fmla="*/ 4036318 w 7467600"/>
              <a:gd name="connsiteY506" fmla="*/ 4147013 h 6858000"/>
              <a:gd name="connsiteX507" fmla="*/ 3432098 w 7467600"/>
              <a:gd name="connsiteY507" fmla="*/ 3537312 h 6858000"/>
              <a:gd name="connsiteX508" fmla="*/ 3446761 w 7467600"/>
              <a:gd name="connsiteY508" fmla="*/ 3461278 h 6858000"/>
              <a:gd name="connsiteX509" fmla="*/ 4419733 w 7467600"/>
              <a:gd name="connsiteY509" fmla="*/ 3963555 h 6858000"/>
              <a:gd name="connsiteX510" fmla="*/ 4781371 w 7467600"/>
              <a:gd name="connsiteY510" fmla="*/ 4458604 h 6858000"/>
              <a:gd name="connsiteX511" fmla="*/ 4780440 w 7467600"/>
              <a:gd name="connsiteY511" fmla="*/ 4470290 h 6858000"/>
              <a:gd name="connsiteX512" fmla="*/ 4898954 w 7467600"/>
              <a:gd name="connsiteY512" fmla="*/ 4662092 h 6858000"/>
              <a:gd name="connsiteX513" fmla="*/ 4900699 w 7467600"/>
              <a:gd name="connsiteY513" fmla="*/ 4670867 h 6858000"/>
              <a:gd name="connsiteX514" fmla="*/ 5714511 w 7467600"/>
              <a:gd name="connsiteY514" fmla="*/ 4663483 h 6858000"/>
              <a:gd name="connsiteX515" fmla="*/ 5464793 w 7467600"/>
              <a:gd name="connsiteY515" fmla="*/ 4393556 h 6858000"/>
              <a:gd name="connsiteX516" fmla="*/ 5461897 w 7467600"/>
              <a:gd name="connsiteY516" fmla="*/ 4390879 h 6858000"/>
              <a:gd name="connsiteX517" fmla="*/ 4294126 w 7467600"/>
              <a:gd name="connsiteY517" fmla="*/ 3303048 h 6858000"/>
              <a:gd name="connsiteX518" fmla="*/ 4305321 w 7467600"/>
              <a:gd name="connsiteY518" fmla="*/ 3256953 h 6858000"/>
              <a:gd name="connsiteX519" fmla="*/ 4949299 w 7467600"/>
              <a:gd name="connsiteY519" fmla="*/ 3766336 h 6858000"/>
              <a:gd name="connsiteX520" fmla="*/ 5291452 w 7467600"/>
              <a:gd name="connsiteY520" fmla="*/ 4076801 h 6858000"/>
              <a:gd name="connsiteX521" fmla="*/ 5434998 w 7467600"/>
              <a:gd name="connsiteY521" fmla="*/ 4254100 h 6858000"/>
              <a:gd name="connsiteX522" fmla="*/ 5351015 w 7467600"/>
              <a:gd name="connsiteY522" fmla="*/ 3760989 h 6858000"/>
              <a:gd name="connsiteX523" fmla="*/ 5413780 w 7467600"/>
              <a:gd name="connsiteY523" fmla="*/ 2966265 h 6858000"/>
              <a:gd name="connsiteX524" fmla="*/ 5425627 w 7467600"/>
              <a:gd name="connsiteY524" fmla="*/ 2954192 h 6858000"/>
              <a:gd name="connsiteX525" fmla="*/ 6604735 w 7467600"/>
              <a:gd name="connsiteY525" fmla="*/ 2041381 h 6858000"/>
              <a:gd name="connsiteX526" fmla="*/ 7204487 w 7467600"/>
              <a:gd name="connsiteY526" fmla="*/ 2742112 h 6858000"/>
              <a:gd name="connsiteX527" fmla="*/ 7131592 w 7467600"/>
              <a:gd name="connsiteY527" fmla="*/ 2672096 h 6858000"/>
              <a:gd name="connsiteX528" fmla="*/ 6996344 w 7467600"/>
              <a:gd name="connsiteY528" fmla="*/ 2518310 h 6858000"/>
              <a:gd name="connsiteX529" fmla="*/ 6735495 w 7467600"/>
              <a:gd name="connsiteY529" fmla="*/ 2196890 h 6858000"/>
              <a:gd name="connsiteX530" fmla="*/ 6721901 w 7467600"/>
              <a:gd name="connsiteY530" fmla="*/ 2179274 h 6858000"/>
              <a:gd name="connsiteX531" fmla="*/ 6604735 w 7467600"/>
              <a:gd name="connsiteY531" fmla="*/ 2041381 h 6858000"/>
              <a:gd name="connsiteX532" fmla="*/ 6591670 w 7467600"/>
              <a:gd name="connsiteY532" fmla="*/ 1988277 h 6858000"/>
              <a:gd name="connsiteX533" fmla="*/ 6747349 w 7467600"/>
              <a:gd name="connsiteY533" fmla="*/ 2160069 h 6858000"/>
              <a:gd name="connsiteX534" fmla="*/ 6760943 w 7467600"/>
              <a:gd name="connsiteY534" fmla="*/ 2177686 h 6858000"/>
              <a:gd name="connsiteX535" fmla="*/ 7021065 w 7467600"/>
              <a:gd name="connsiteY535" fmla="*/ 2498102 h 6858000"/>
              <a:gd name="connsiteX536" fmla="*/ 7155223 w 7467600"/>
              <a:gd name="connsiteY536" fmla="*/ 2650386 h 6858000"/>
              <a:gd name="connsiteX537" fmla="*/ 7203167 w 7467600"/>
              <a:gd name="connsiteY537" fmla="*/ 2697288 h 6858000"/>
              <a:gd name="connsiteX538" fmla="*/ 6937703 w 7467600"/>
              <a:gd name="connsiteY538" fmla="*/ 2321981 h 6858000"/>
              <a:gd name="connsiteX539" fmla="*/ 6591670 w 7467600"/>
              <a:gd name="connsiteY539" fmla="*/ 1988277 h 6858000"/>
              <a:gd name="connsiteX540" fmla="*/ 5798671 w 7467600"/>
              <a:gd name="connsiteY540" fmla="*/ 1981601 h 6858000"/>
              <a:gd name="connsiteX541" fmla="*/ 5754709 w 7467600"/>
              <a:gd name="connsiteY541" fmla="*/ 2071454 h 6858000"/>
              <a:gd name="connsiteX542" fmla="*/ 5763044 w 7467600"/>
              <a:gd name="connsiteY542" fmla="*/ 2842206 h 6858000"/>
              <a:gd name="connsiteX543" fmla="*/ 5764974 w 7467600"/>
              <a:gd name="connsiteY543" fmla="*/ 2799609 h 6858000"/>
              <a:gd name="connsiteX544" fmla="*/ 5767665 w 7467600"/>
              <a:gd name="connsiteY544" fmla="*/ 2666409 h 6858000"/>
              <a:gd name="connsiteX545" fmla="*/ 5763055 w 7467600"/>
              <a:gd name="connsiteY545" fmla="*/ 2579705 h 6858000"/>
              <a:gd name="connsiteX546" fmla="*/ 5758079 w 7467600"/>
              <a:gd name="connsiteY546" fmla="*/ 2492508 h 6858000"/>
              <a:gd name="connsiteX547" fmla="*/ 5779325 w 7467600"/>
              <a:gd name="connsiteY547" fmla="*/ 2197069 h 6858000"/>
              <a:gd name="connsiteX548" fmla="*/ 5798671 w 7467600"/>
              <a:gd name="connsiteY548" fmla="*/ 1981601 h 6858000"/>
              <a:gd name="connsiteX549" fmla="*/ 5829202 w 7467600"/>
              <a:gd name="connsiteY549" fmla="*/ 1971679 h 6858000"/>
              <a:gd name="connsiteX550" fmla="*/ 5809558 w 7467600"/>
              <a:gd name="connsiteY550" fmla="*/ 2198043 h 6858000"/>
              <a:gd name="connsiteX551" fmla="*/ 5788653 w 7467600"/>
              <a:gd name="connsiteY551" fmla="*/ 2489430 h 6858000"/>
              <a:gd name="connsiteX552" fmla="*/ 5793439 w 7467600"/>
              <a:gd name="connsiteY552" fmla="*/ 2575235 h 6858000"/>
              <a:gd name="connsiteX553" fmla="*/ 5796837 w 7467600"/>
              <a:gd name="connsiteY553" fmla="*/ 2637633 h 6858000"/>
              <a:gd name="connsiteX554" fmla="*/ 5818614 w 7467600"/>
              <a:gd name="connsiteY554" fmla="*/ 2473055 h 6858000"/>
              <a:gd name="connsiteX555" fmla="*/ 5829202 w 7467600"/>
              <a:gd name="connsiteY555" fmla="*/ 1971679 h 6858000"/>
              <a:gd name="connsiteX556" fmla="*/ 5911389 w 7467600"/>
              <a:gd name="connsiteY556" fmla="*/ 1898371 h 6858000"/>
              <a:gd name="connsiteX557" fmla="*/ 6237627 w 7467600"/>
              <a:gd name="connsiteY557" fmla="*/ 2231921 h 6858000"/>
              <a:gd name="connsiteX558" fmla="*/ 5911389 w 7467600"/>
              <a:gd name="connsiteY558" fmla="*/ 1898371 h 6858000"/>
              <a:gd name="connsiteX559" fmla="*/ 6944437 w 7467600"/>
              <a:gd name="connsiteY559" fmla="*/ 1575402 h 6858000"/>
              <a:gd name="connsiteX560" fmla="*/ 6304730 w 7467600"/>
              <a:gd name="connsiteY560" fmla="*/ 1766654 h 6858000"/>
              <a:gd name="connsiteX561" fmla="*/ 6944437 w 7467600"/>
              <a:gd name="connsiteY561" fmla="*/ 1575402 h 6858000"/>
              <a:gd name="connsiteX562" fmla="*/ 7019523 w 7467600"/>
              <a:gd name="connsiteY562" fmla="*/ 1519450 h 6858000"/>
              <a:gd name="connsiteX563" fmla="*/ 6298091 w 7467600"/>
              <a:gd name="connsiteY563" fmla="*/ 1737122 h 6858000"/>
              <a:gd name="connsiteX564" fmla="*/ 7019523 w 7467600"/>
              <a:gd name="connsiteY564" fmla="*/ 1519450 h 6858000"/>
              <a:gd name="connsiteX565" fmla="*/ 2399523 w 7467600"/>
              <a:gd name="connsiteY565" fmla="*/ 1428234 h 6858000"/>
              <a:gd name="connsiteX566" fmla="*/ 2224982 w 7467600"/>
              <a:gd name="connsiteY566" fmla="*/ 1826201 h 6858000"/>
              <a:gd name="connsiteX567" fmla="*/ 2096099 w 7467600"/>
              <a:gd name="connsiteY567" fmla="*/ 2345900 h 6858000"/>
              <a:gd name="connsiteX568" fmla="*/ 2283317 w 7467600"/>
              <a:gd name="connsiteY568" fmla="*/ 1796925 h 6858000"/>
              <a:gd name="connsiteX569" fmla="*/ 2399523 w 7467600"/>
              <a:gd name="connsiteY569" fmla="*/ 1428234 h 6858000"/>
              <a:gd name="connsiteX570" fmla="*/ 2448558 w 7467600"/>
              <a:gd name="connsiteY570" fmla="*/ 1373435 h 6858000"/>
              <a:gd name="connsiteX571" fmla="*/ 2312521 w 7467600"/>
              <a:gd name="connsiteY571" fmla="*/ 1806140 h 6858000"/>
              <a:gd name="connsiteX572" fmla="*/ 2127533 w 7467600"/>
              <a:gd name="connsiteY572" fmla="*/ 2348380 h 6858000"/>
              <a:gd name="connsiteX573" fmla="*/ 2358080 w 7467600"/>
              <a:gd name="connsiteY573" fmla="*/ 1866134 h 6858000"/>
              <a:gd name="connsiteX574" fmla="*/ 2407436 w 7467600"/>
              <a:gd name="connsiteY574" fmla="*/ 1651070 h 6858000"/>
              <a:gd name="connsiteX575" fmla="*/ 2448558 w 7467600"/>
              <a:gd name="connsiteY575" fmla="*/ 1373435 h 6858000"/>
              <a:gd name="connsiteX576" fmla="*/ 278707 w 7467600"/>
              <a:gd name="connsiteY576" fmla="*/ 1352270 h 6858000"/>
              <a:gd name="connsiteX577" fmla="*/ 321570 w 7467600"/>
              <a:gd name="connsiteY577" fmla="*/ 1861610 h 6858000"/>
              <a:gd name="connsiteX578" fmla="*/ 294281 w 7467600"/>
              <a:gd name="connsiteY578" fmla="*/ 1440658 h 6858000"/>
              <a:gd name="connsiteX579" fmla="*/ 278707 w 7467600"/>
              <a:gd name="connsiteY579" fmla="*/ 1352270 h 6858000"/>
              <a:gd name="connsiteX580" fmla="*/ 1423821 w 7467600"/>
              <a:gd name="connsiteY580" fmla="*/ 1351958 h 6858000"/>
              <a:gd name="connsiteX581" fmla="*/ 1638521 w 7467600"/>
              <a:gd name="connsiteY581" fmla="*/ 1908470 h 6858000"/>
              <a:gd name="connsiteX582" fmla="*/ 1754199 w 7467600"/>
              <a:gd name="connsiteY582" fmla="*/ 2149284 h 6858000"/>
              <a:gd name="connsiteX583" fmla="*/ 1908359 w 7467600"/>
              <a:gd name="connsiteY583" fmla="*/ 2364988 h 6858000"/>
              <a:gd name="connsiteX584" fmla="*/ 1647661 w 7467600"/>
              <a:gd name="connsiteY584" fmla="*/ 1825945 h 6858000"/>
              <a:gd name="connsiteX585" fmla="*/ 1423821 w 7467600"/>
              <a:gd name="connsiteY585" fmla="*/ 1351958 h 6858000"/>
              <a:gd name="connsiteX586" fmla="*/ 1431890 w 7467600"/>
              <a:gd name="connsiteY586" fmla="*/ 1306475 h 6858000"/>
              <a:gd name="connsiteX587" fmla="*/ 1507597 w 7467600"/>
              <a:gd name="connsiteY587" fmla="*/ 1446132 h 6858000"/>
              <a:gd name="connsiteX588" fmla="*/ 1674586 w 7467600"/>
              <a:gd name="connsiteY588" fmla="*/ 1813832 h 6858000"/>
              <a:gd name="connsiteX589" fmla="*/ 1815950 w 7467600"/>
              <a:gd name="connsiteY589" fmla="*/ 2128564 h 6858000"/>
              <a:gd name="connsiteX590" fmla="*/ 1984242 w 7467600"/>
              <a:gd name="connsiteY590" fmla="*/ 2430829 h 6858000"/>
              <a:gd name="connsiteX591" fmla="*/ 2014023 w 7467600"/>
              <a:gd name="connsiteY591" fmla="*/ 2450995 h 6858000"/>
              <a:gd name="connsiteX592" fmla="*/ 1747337 w 7467600"/>
              <a:gd name="connsiteY592" fmla="*/ 1855264 h 6858000"/>
              <a:gd name="connsiteX593" fmla="*/ 1533749 w 7467600"/>
              <a:gd name="connsiteY593" fmla="*/ 1478656 h 6858000"/>
              <a:gd name="connsiteX594" fmla="*/ 1431890 w 7467600"/>
              <a:gd name="connsiteY594" fmla="*/ 1306475 h 6858000"/>
              <a:gd name="connsiteX595" fmla="*/ 5052692 w 7467600"/>
              <a:gd name="connsiteY595" fmla="*/ 1292994 h 6858000"/>
              <a:gd name="connsiteX596" fmla="*/ 5200661 w 7467600"/>
              <a:gd name="connsiteY596" fmla="*/ 1635186 h 6858000"/>
              <a:gd name="connsiteX597" fmla="*/ 5297138 w 7467600"/>
              <a:gd name="connsiteY597" fmla="*/ 1906351 h 6858000"/>
              <a:gd name="connsiteX598" fmla="*/ 5052692 w 7467600"/>
              <a:gd name="connsiteY598" fmla="*/ 1292994 h 6858000"/>
              <a:gd name="connsiteX599" fmla="*/ 5009948 w 7467600"/>
              <a:gd name="connsiteY599" fmla="*/ 1273619 h 6858000"/>
              <a:gd name="connsiteX600" fmla="*/ 5121777 w 7467600"/>
              <a:gd name="connsiteY600" fmla="*/ 1654213 h 6858000"/>
              <a:gd name="connsiteX601" fmla="*/ 5293545 w 7467600"/>
              <a:gd name="connsiteY601" fmla="*/ 2072247 h 6858000"/>
              <a:gd name="connsiteX602" fmla="*/ 5294042 w 7467600"/>
              <a:gd name="connsiteY602" fmla="*/ 2065019 h 6858000"/>
              <a:gd name="connsiteX603" fmla="*/ 5171936 w 7467600"/>
              <a:gd name="connsiteY603" fmla="*/ 1647613 h 6858000"/>
              <a:gd name="connsiteX604" fmla="*/ 5009948 w 7467600"/>
              <a:gd name="connsiteY604" fmla="*/ 1273619 h 6858000"/>
              <a:gd name="connsiteX605" fmla="*/ 655236 w 7467600"/>
              <a:gd name="connsiteY605" fmla="*/ 1268632 h 6858000"/>
              <a:gd name="connsiteX606" fmla="*/ 839521 w 7467600"/>
              <a:gd name="connsiteY606" fmla="*/ 1685315 h 6858000"/>
              <a:gd name="connsiteX607" fmla="*/ 1109416 w 7467600"/>
              <a:gd name="connsiteY607" fmla="*/ 2061663 h 6858000"/>
              <a:gd name="connsiteX608" fmla="*/ 1298300 w 7467600"/>
              <a:gd name="connsiteY608" fmla="*/ 2247742 h 6858000"/>
              <a:gd name="connsiteX609" fmla="*/ 1125871 w 7467600"/>
              <a:gd name="connsiteY609" fmla="*/ 1989513 h 6858000"/>
              <a:gd name="connsiteX610" fmla="*/ 981574 w 7467600"/>
              <a:gd name="connsiteY610" fmla="*/ 1783157 h 6858000"/>
              <a:gd name="connsiteX611" fmla="*/ 922198 w 7467600"/>
              <a:gd name="connsiteY611" fmla="*/ 1677437 h 6858000"/>
              <a:gd name="connsiteX612" fmla="*/ 869293 w 7467600"/>
              <a:gd name="connsiteY612" fmla="*/ 1583214 h 6858000"/>
              <a:gd name="connsiteX613" fmla="*/ 751431 w 7467600"/>
              <a:gd name="connsiteY613" fmla="*/ 1405731 h 6858000"/>
              <a:gd name="connsiteX614" fmla="*/ 655236 w 7467600"/>
              <a:gd name="connsiteY614" fmla="*/ 1268632 h 6858000"/>
              <a:gd name="connsiteX615" fmla="*/ 6516292 w 7467600"/>
              <a:gd name="connsiteY615" fmla="*/ 1263064 h 6858000"/>
              <a:gd name="connsiteX616" fmla="*/ 5736320 w 7467600"/>
              <a:gd name="connsiteY616" fmla="*/ 1501803 h 6858000"/>
              <a:gd name="connsiteX617" fmla="*/ 6516292 w 7467600"/>
              <a:gd name="connsiteY617" fmla="*/ 1263064 h 6858000"/>
              <a:gd name="connsiteX618" fmla="*/ 291466 w 7467600"/>
              <a:gd name="connsiteY618" fmla="*/ 1250369 h 6858000"/>
              <a:gd name="connsiteX619" fmla="*/ 323180 w 7467600"/>
              <a:gd name="connsiteY619" fmla="*/ 1435283 h 6858000"/>
              <a:gd name="connsiteX620" fmla="*/ 349381 w 7467600"/>
              <a:gd name="connsiteY620" fmla="*/ 1875041 h 6858000"/>
              <a:gd name="connsiteX621" fmla="*/ 374363 w 7467600"/>
              <a:gd name="connsiteY621" fmla="*/ 1506494 h 6858000"/>
              <a:gd name="connsiteX622" fmla="*/ 302168 w 7467600"/>
              <a:gd name="connsiteY622" fmla="*/ 1274495 h 6858000"/>
              <a:gd name="connsiteX623" fmla="*/ 291466 w 7467600"/>
              <a:gd name="connsiteY623" fmla="*/ 1250369 h 6858000"/>
              <a:gd name="connsiteX624" fmla="*/ 678222 w 7467600"/>
              <a:gd name="connsiteY624" fmla="*/ 1248670 h 6858000"/>
              <a:gd name="connsiteX625" fmla="*/ 775536 w 7467600"/>
              <a:gd name="connsiteY625" fmla="*/ 1388015 h 6858000"/>
              <a:gd name="connsiteX626" fmla="*/ 894529 w 7467600"/>
              <a:gd name="connsiteY626" fmla="*/ 1567739 h 6858000"/>
              <a:gd name="connsiteX627" fmla="*/ 948000 w 7467600"/>
              <a:gd name="connsiteY627" fmla="*/ 1663088 h 6858000"/>
              <a:gd name="connsiteX628" fmla="*/ 1006812 w 7467600"/>
              <a:gd name="connsiteY628" fmla="*/ 1767683 h 6858000"/>
              <a:gd name="connsiteX629" fmla="*/ 1149133 w 7467600"/>
              <a:gd name="connsiteY629" fmla="*/ 1971513 h 6858000"/>
              <a:gd name="connsiteX630" fmla="*/ 1333952 w 7467600"/>
              <a:gd name="connsiteY630" fmla="*/ 2251620 h 6858000"/>
              <a:gd name="connsiteX631" fmla="*/ 1337329 w 7467600"/>
              <a:gd name="connsiteY631" fmla="*/ 2258350 h 6858000"/>
              <a:gd name="connsiteX632" fmla="*/ 1014726 w 7467600"/>
              <a:gd name="connsiteY632" fmla="*/ 1615556 h 6858000"/>
              <a:gd name="connsiteX633" fmla="*/ 678222 w 7467600"/>
              <a:gd name="connsiteY633" fmla="*/ 1248670 h 6858000"/>
              <a:gd name="connsiteX634" fmla="*/ 6691602 w 7467600"/>
              <a:gd name="connsiteY634" fmla="*/ 1140573 h 6858000"/>
              <a:gd name="connsiteX635" fmla="*/ 6571100 w 7467600"/>
              <a:gd name="connsiteY635" fmla="*/ 1183662 h 6858000"/>
              <a:gd name="connsiteX636" fmla="*/ 6241687 w 7467600"/>
              <a:gd name="connsiteY636" fmla="*/ 1257600 h 6858000"/>
              <a:gd name="connsiteX637" fmla="*/ 5693009 w 7467600"/>
              <a:gd name="connsiteY637" fmla="*/ 1478256 h 6858000"/>
              <a:gd name="connsiteX638" fmla="*/ 6548420 w 7467600"/>
              <a:gd name="connsiteY638" fmla="*/ 1214599 h 6858000"/>
              <a:gd name="connsiteX639" fmla="*/ 6605473 w 7467600"/>
              <a:gd name="connsiteY639" fmla="*/ 1184686 h 6858000"/>
              <a:gd name="connsiteX640" fmla="*/ 6691602 w 7467600"/>
              <a:gd name="connsiteY640" fmla="*/ 1140573 h 6858000"/>
              <a:gd name="connsiteX641" fmla="*/ 4002475 w 7467600"/>
              <a:gd name="connsiteY641" fmla="*/ 1037802 h 6858000"/>
              <a:gd name="connsiteX642" fmla="*/ 4000324 w 7467600"/>
              <a:gd name="connsiteY642" fmla="*/ 1039362 h 6858000"/>
              <a:gd name="connsiteX643" fmla="*/ 4002862 w 7467600"/>
              <a:gd name="connsiteY643" fmla="*/ 1042866 h 6858000"/>
              <a:gd name="connsiteX644" fmla="*/ 4002475 w 7467600"/>
              <a:gd name="connsiteY644" fmla="*/ 1037802 h 6858000"/>
              <a:gd name="connsiteX645" fmla="*/ 506322 w 7467600"/>
              <a:gd name="connsiteY645" fmla="*/ 1020997 h 6858000"/>
              <a:gd name="connsiteX646" fmla="*/ 533068 w 7467600"/>
              <a:gd name="connsiteY646" fmla="*/ 1029409 h 6858000"/>
              <a:gd name="connsiteX647" fmla="*/ 1232525 w 7467600"/>
              <a:gd name="connsiteY647" fmla="*/ 1804675 h 6858000"/>
              <a:gd name="connsiteX648" fmla="*/ 1388858 w 7467600"/>
              <a:gd name="connsiteY648" fmla="*/ 2368011 h 6858000"/>
              <a:gd name="connsiteX649" fmla="*/ 1384098 w 7467600"/>
              <a:gd name="connsiteY649" fmla="*/ 2378125 h 6858000"/>
              <a:gd name="connsiteX650" fmla="*/ 1425393 w 7467600"/>
              <a:gd name="connsiteY650" fmla="*/ 2589124 h 6858000"/>
              <a:gd name="connsiteX651" fmla="*/ 1424001 w 7467600"/>
              <a:gd name="connsiteY651" fmla="*/ 2597541 h 6858000"/>
              <a:gd name="connsiteX652" fmla="*/ 2152729 w 7467600"/>
              <a:gd name="connsiteY652" fmla="*/ 2864487 h 6858000"/>
              <a:gd name="connsiteX653" fmla="*/ 2020609 w 7467600"/>
              <a:gd name="connsiteY653" fmla="*/ 2539671 h 6858000"/>
              <a:gd name="connsiteX654" fmla="*/ 2018920 w 7467600"/>
              <a:gd name="connsiteY654" fmla="*/ 2536309 h 6858000"/>
              <a:gd name="connsiteX655" fmla="*/ 1342441 w 7467600"/>
              <a:gd name="connsiteY655" fmla="*/ 1173017 h 6858000"/>
              <a:gd name="connsiteX656" fmla="*/ 1367925 w 7467600"/>
              <a:gd name="connsiteY656" fmla="*/ 1135648 h 6858000"/>
              <a:gd name="connsiteX657" fmla="*/ 1771401 w 7467600"/>
              <a:gd name="connsiteY657" fmla="*/ 1806673 h 6858000"/>
              <a:gd name="connsiteX658" fmla="*/ 1972385 w 7467600"/>
              <a:gd name="connsiteY658" fmla="*/ 2198735 h 6858000"/>
              <a:gd name="connsiteX659" fmla="*/ 2040892 w 7467600"/>
              <a:gd name="connsiteY659" fmla="*/ 2405205 h 6858000"/>
              <a:gd name="connsiteX660" fmla="*/ 2131689 w 7467600"/>
              <a:gd name="connsiteY660" fmla="*/ 1936926 h 6858000"/>
              <a:gd name="connsiteX661" fmla="*/ 2454820 w 7467600"/>
              <a:gd name="connsiteY661" fmla="*/ 1248808 h 6858000"/>
              <a:gd name="connsiteX662" fmla="*/ 2492512 w 7467600"/>
              <a:gd name="connsiteY662" fmla="*/ 1302920 h 6858000"/>
              <a:gd name="connsiteX663" fmla="*/ 2081216 w 7467600"/>
              <a:gd name="connsiteY663" fmla="*/ 2527513 h 6858000"/>
              <a:gd name="connsiteX664" fmla="*/ 2081211 w 7467600"/>
              <a:gd name="connsiteY664" fmla="*/ 2528916 h 6858000"/>
              <a:gd name="connsiteX665" fmla="*/ 2199067 w 7467600"/>
              <a:gd name="connsiteY665" fmla="*/ 2884061 h 6858000"/>
              <a:gd name="connsiteX666" fmla="*/ 3192586 w 7467600"/>
              <a:gd name="connsiteY666" fmla="*/ 3411496 h 6858000"/>
              <a:gd name="connsiteX667" fmla="*/ 3182620 w 7467600"/>
              <a:gd name="connsiteY667" fmla="*/ 3483279 h 6858000"/>
              <a:gd name="connsiteX668" fmla="*/ 2435119 w 7467600"/>
              <a:gd name="connsiteY668" fmla="*/ 3080173 h 6858000"/>
              <a:gd name="connsiteX669" fmla="*/ 2410152 w 7467600"/>
              <a:gd name="connsiteY669" fmla="*/ 3063751 h 6858000"/>
              <a:gd name="connsiteX670" fmla="*/ 2408099 w 7467600"/>
              <a:gd name="connsiteY670" fmla="*/ 3064403 h 6858000"/>
              <a:gd name="connsiteX671" fmla="*/ 2407218 w 7467600"/>
              <a:gd name="connsiteY671" fmla="*/ 3070324 h 6858000"/>
              <a:gd name="connsiteX672" fmla="*/ 2380138 w 7467600"/>
              <a:gd name="connsiteY672" fmla="*/ 3099341 h 6858000"/>
              <a:gd name="connsiteX673" fmla="*/ 1765923 w 7467600"/>
              <a:gd name="connsiteY673" fmla="*/ 3581043 h 6858000"/>
              <a:gd name="connsiteX674" fmla="*/ 1702258 w 7467600"/>
              <a:gd name="connsiteY674" fmla="*/ 3612286 h 6858000"/>
              <a:gd name="connsiteX675" fmla="*/ 1538370 w 7467600"/>
              <a:gd name="connsiteY675" fmla="*/ 3811804 h 6858000"/>
              <a:gd name="connsiteX676" fmla="*/ 542867 w 7467600"/>
              <a:gd name="connsiteY676" fmla="*/ 4944092 h 6858000"/>
              <a:gd name="connsiteX677" fmla="*/ 515800 w 7467600"/>
              <a:gd name="connsiteY677" fmla="*/ 4862180 h 6858000"/>
              <a:gd name="connsiteX678" fmla="*/ 909145 w 7467600"/>
              <a:gd name="connsiteY678" fmla="*/ 4199225 h 6858000"/>
              <a:gd name="connsiteX679" fmla="*/ 1214067 w 7467600"/>
              <a:gd name="connsiteY679" fmla="*/ 3908561 h 6858000"/>
              <a:gd name="connsiteX680" fmla="*/ 640967 w 7467600"/>
              <a:gd name="connsiteY680" fmla="*/ 4105601 h 6858000"/>
              <a:gd name="connsiteX681" fmla="*/ 112563 w 7467600"/>
              <a:gd name="connsiteY681" fmla="*/ 4396952 h 6858000"/>
              <a:gd name="connsiteX682" fmla="*/ 0 w 7467600"/>
              <a:gd name="connsiteY682" fmla="*/ 4466006 h 6858000"/>
              <a:gd name="connsiteX683" fmla="*/ 0 w 7467600"/>
              <a:gd name="connsiteY683" fmla="*/ 4233763 h 6858000"/>
              <a:gd name="connsiteX684" fmla="*/ 36881 w 7467600"/>
              <a:gd name="connsiteY684" fmla="*/ 4200118 h 6858000"/>
              <a:gd name="connsiteX685" fmla="*/ 910534 w 7467600"/>
              <a:gd name="connsiteY685" fmla="*/ 3629753 h 6858000"/>
              <a:gd name="connsiteX686" fmla="*/ 1578717 w 7467600"/>
              <a:gd name="connsiteY686" fmla="*/ 3575982 h 6858000"/>
              <a:gd name="connsiteX687" fmla="*/ 2338780 w 7467600"/>
              <a:gd name="connsiteY687" fmla="*/ 3033725 h 6858000"/>
              <a:gd name="connsiteX688" fmla="*/ 1807991 w 7467600"/>
              <a:gd name="connsiteY688" fmla="*/ 2807184 h 6858000"/>
              <a:gd name="connsiteX689" fmla="*/ 1416358 w 7467600"/>
              <a:gd name="connsiteY689" fmla="*/ 3112571 h 6858000"/>
              <a:gd name="connsiteX690" fmla="*/ 939066 w 7467600"/>
              <a:gd name="connsiteY690" fmla="*/ 3378798 h 6858000"/>
              <a:gd name="connsiteX691" fmla="*/ 115099 w 7467600"/>
              <a:gd name="connsiteY691" fmla="*/ 3607650 h 6858000"/>
              <a:gd name="connsiteX692" fmla="*/ 97284 w 7467600"/>
              <a:gd name="connsiteY692" fmla="*/ 3520393 h 6858000"/>
              <a:gd name="connsiteX693" fmla="*/ 922050 w 7467600"/>
              <a:gd name="connsiteY693" fmla="*/ 3074867 h 6858000"/>
              <a:gd name="connsiteX694" fmla="*/ 1405265 w 7467600"/>
              <a:gd name="connsiteY694" fmla="*/ 3016319 h 6858000"/>
              <a:gd name="connsiteX695" fmla="*/ 1407512 w 7467600"/>
              <a:gd name="connsiteY695" fmla="*/ 3018001 h 6858000"/>
              <a:gd name="connsiteX696" fmla="*/ 1726266 w 7467600"/>
              <a:gd name="connsiteY696" fmla="*/ 2777274 h 6858000"/>
              <a:gd name="connsiteX697" fmla="*/ 625390 w 7467600"/>
              <a:gd name="connsiteY697" fmla="*/ 2514541 h 6858000"/>
              <a:gd name="connsiteX698" fmla="*/ 619799 w 7467600"/>
              <a:gd name="connsiteY698" fmla="*/ 2527180 h 6858000"/>
              <a:gd name="connsiteX699" fmla="*/ 310030 w 7467600"/>
              <a:gd name="connsiteY699" fmla="*/ 2771818 h 6858000"/>
              <a:gd name="connsiteX700" fmla="*/ 173877 w 7467600"/>
              <a:gd name="connsiteY700" fmla="*/ 2937056 h 6858000"/>
              <a:gd name="connsiteX701" fmla="*/ 77889 w 7467600"/>
              <a:gd name="connsiteY701" fmla="*/ 3138440 h 6858000"/>
              <a:gd name="connsiteX702" fmla="*/ 0 w 7467600"/>
              <a:gd name="connsiteY702" fmla="*/ 3271395 h 6858000"/>
              <a:gd name="connsiteX703" fmla="*/ 0 w 7467600"/>
              <a:gd name="connsiteY703" fmla="*/ 3153002 h 6858000"/>
              <a:gd name="connsiteX704" fmla="*/ 2386 w 7467600"/>
              <a:gd name="connsiteY704" fmla="*/ 3149203 h 6858000"/>
              <a:gd name="connsiteX705" fmla="*/ 89753 w 7467600"/>
              <a:gd name="connsiteY705" fmla="*/ 2987702 h 6858000"/>
              <a:gd name="connsiteX706" fmla="*/ 76869 w 7467600"/>
              <a:gd name="connsiteY706" fmla="*/ 3005404 h 6858000"/>
              <a:gd name="connsiteX707" fmla="*/ 32049 w 7467600"/>
              <a:gd name="connsiteY707" fmla="*/ 3065814 h 6858000"/>
              <a:gd name="connsiteX708" fmla="*/ 0 w 7467600"/>
              <a:gd name="connsiteY708" fmla="*/ 3108744 h 6858000"/>
              <a:gd name="connsiteX709" fmla="*/ 0 w 7467600"/>
              <a:gd name="connsiteY709" fmla="*/ 3058059 h 6858000"/>
              <a:gd name="connsiteX710" fmla="*/ 7610 w 7467600"/>
              <a:gd name="connsiteY710" fmla="*/ 3047889 h 6858000"/>
              <a:gd name="connsiteX711" fmla="*/ 52419 w 7467600"/>
              <a:gd name="connsiteY711" fmla="*/ 2987479 h 6858000"/>
              <a:gd name="connsiteX712" fmla="*/ 59142 w 7467600"/>
              <a:gd name="connsiteY712" fmla="*/ 2978488 h 6858000"/>
              <a:gd name="connsiteX713" fmla="*/ 0 w 7467600"/>
              <a:gd name="connsiteY713" fmla="*/ 3015334 h 6858000"/>
              <a:gd name="connsiteX714" fmla="*/ 0 w 7467600"/>
              <a:gd name="connsiteY714" fmla="*/ 2914286 h 6858000"/>
              <a:gd name="connsiteX715" fmla="*/ 36383 w 7467600"/>
              <a:gd name="connsiteY715" fmla="*/ 2901128 h 6858000"/>
              <a:gd name="connsiteX716" fmla="*/ 156329 w 7467600"/>
              <a:gd name="connsiteY716" fmla="*/ 2840533 h 6858000"/>
              <a:gd name="connsiteX717" fmla="*/ 358355 w 7467600"/>
              <a:gd name="connsiteY717" fmla="*/ 2620471 h 6858000"/>
              <a:gd name="connsiteX718" fmla="*/ 510577 w 7467600"/>
              <a:gd name="connsiteY718" fmla="*/ 2501244 h 6858000"/>
              <a:gd name="connsiteX719" fmla="*/ 211967 w 7467600"/>
              <a:gd name="connsiteY719" fmla="*/ 2479171 h 6858000"/>
              <a:gd name="connsiteX720" fmla="*/ 0 w 7467600"/>
              <a:gd name="connsiteY720" fmla="*/ 2476398 h 6858000"/>
              <a:gd name="connsiteX721" fmla="*/ 0 w 7467600"/>
              <a:gd name="connsiteY721" fmla="*/ 2389189 h 6858000"/>
              <a:gd name="connsiteX722" fmla="*/ 103062 w 7467600"/>
              <a:gd name="connsiteY722" fmla="*/ 2389518 h 6858000"/>
              <a:gd name="connsiteX723" fmla="*/ 510734 w 7467600"/>
              <a:gd name="connsiteY723" fmla="*/ 2416201 h 6858000"/>
              <a:gd name="connsiteX724" fmla="*/ 279257 w 7467600"/>
              <a:gd name="connsiteY724" fmla="*/ 2092102 h 6858000"/>
              <a:gd name="connsiteX725" fmla="*/ 65265 w 7467600"/>
              <a:gd name="connsiteY725" fmla="*/ 2006049 h 6858000"/>
              <a:gd name="connsiteX726" fmla="*/ 0 w 7467600"/>
              <a:gd name="connsiteY726" fmla="*/ 1982532 h 6858000"/>
              <a:gd name="connsiteX727" fmla="*/ 0 w 7467600"/>
              <a:gd name="connsiteY727" fmla="*/ 1912789 h 6858000"/>
              <a:gd name="connsiteX728" fmla="*/ 97460 w 7467600"/>
              <a:gd name="connsiteY728" fmla="*/ 1953725 h 6858000"/>
              <a:gd name="connsiteX729" fmla="*/ 221272 w 7467600"/>
              <a:gd name="connsiteY729" fmla="*/ 1980766 h 6858000"/>
              <a:gd name="connsiteX730" fmla="*/ 116765 w 7467600"/>
              <a:gd name="connsiteY730" fmla="*/ 1911033 h 6858000"/>
              <a:gd name="connsiteX731" fmla="*/ 16405 w 7467600"/>
              <a:gd name="connsiteY731" fmla="*/ 1803412 h 6858000"/>
              <a:gd name="connsiteX732" fmla="*/ 0 w 7467600"/>
              <a:gd name="connsiteY732" fmla="*/ 1784777 h 6858000"/>
              <a:gd name="connsiteX733" fmla="*/ 0 w 7467600"/>
              <a:gd name="connsiteY733" fmla="*/ 1740082 h 6858000"/>
              <a:gd name="connsiteX734" fmla="*/ 39394 w 7467600"/>
              <a:gd name="connsiteY734" fmla="*/ 1784856 h 6858000"/>
              <a:gd name="connsiteX735" fmla="*/ 135813 w 7467600"/>
              <a:gd name="connsiteY735" fmla="*/ 1888838 h 6858000"/>
              <a:gd name="connsiteX736" fmla="*/ 242575 w 7467600"/>
              <a:gd name="connsiteY736" fmla="*/ 1958841 h 6858000"/>
              <a:gd name="connsiteX737" fmla="*/ 82197 w 7467600"/>
              <a:gd name="connsiteY737" fmla="*/ 1754826 h 6858000"/>
              <a:gd name="connsiteX738" fmla="*/ 0 w 7467600"/>
              <a:gd name="connsiteY738" fmla="*/ 1679650 h 6858000"/>
              <a:gd name="connsiteX739" fmla="*/ 0 w 7467600"/>
              <a:gd name="connsiteY739" fmla="*/ 1602463 h 6858000"/>
              <a:gd name="connsiteX740" fmla="*/ 84689 w 7467600"/>
              <a:gd name="connsiteY740" fmla="*/ 1677442 h 6858000"/>
              <a:gd name="connsiteX741" fmla="*/ 298437 w 7467600"/>
              <a:gd name="connsiteY741" fmla="*/ 1968019 h 6858000"/>
              <a:gd name="connsiteX742" fmla="*/ 227269 w 7467600"/>
              <a:gd name="connsiteY742" fmla="*/ 1114064 h 6858000"/>
              <a:gd name="connsiteX743" fmla="*/ 248003 w 7467600"/>
              <a:gd name="connsiteY743" fmla="*/ 1089613 h 6858000"/>
              <a:gd name="connsiteX744" fmla="*/ 427020 w 7467600"/>
              <a:gd name="connsiteY744" fmla="*/ 1619803 h 6858000"/>
              <a:gd name="connsiteX745" fmla="*/ 340345 w 7467600"/>
              <a:gd name="connsiteY745" fmla="*/ 2027739 h 6858000"/>
              <a:gd name="connsiteX746" fmla="*/ 360865 w 7467600"/>
              <a:gd name="connsiteY746" fmla="*/ 2044827 h 6858000"/>
              <a:gd name="connsiteX747" fmla="*/ 560414 w 7467600"/>
              <a:gd name="connsiteY747" fmla="*/ 2421457 h 6858000"/>
              <a:gd name="connsiteX748" fmla="*/ 1359703 w 7467600"/>
              <a:gd name="connsiteY748" fmla="*/ 2578554 h 6858000"/>
              <a:gd name="connsiteX749" fmla="*/ 1359422 w 7467600"/>
              <a:gd name="connsiteY749" fmla="*/ 2577994 h 6858000"/>
              <a:gd name="connsiteX750" fmla="*/ 828701 w 7467600"/>
              <a:gd name="connsiteY750" fmla="*/ 1839520 h 6858000"/>
              <a:gd name="connsiteX751" fmla="*/ 494427 w 7467600"/>
              <a:gd name="connsiteY751" fmla="*/ 1092333 h 6858000"/>
              <a:gd name="connsiteX752" fmla="*/ 506322 w 7467600"/>
              <a:gd name="connsiteY752" fmla="*/ 1020997 h 6858000"/>
              <a:gd name="connsiteX753" fmla="*/ 4570198 w 7467600"/>
              <a:gd name="connsiteY753" fmla="*/ 978081 h 6858000"/>
              <a:gd name="connsiteX754" fmla="*/ 4523691 w 7467600"/>
              <a:gd name="connsiteY754" fmla="*/ 1127776 h 6858000"/>
              <a:gd name="connsiteX755" fmla="*/ 4509875 w 7467600"/>
              <a:gd name="connsiteY755" fmla="*/ 1167552 h 6858000"/>
              <a:gd name="connsiteX756" fmla="*/ 4478168 w 7467600"/>
              <a:gd name="connsiteY756" fmla="*/ 1260735 h 6858000"/>
              <a:gd name="connsiteX757" fmla="*/ 4409309 w 7467600"/>
              <a:gd name="connsiteY757" fmla="*/ 1666996 h 6858000"/>
              <a:gd name="connsiteX758" fmla="*/ 4370031 w 7467600"/>
              <a:gd name="connsiteY758" fmla="*/ 1955666 h 6858000"/>
              <a:gd name="connsiteX759" fmla="*/ 4570198 w 7467600"/>
              <a:gd name="connsiteY759" fmla="*/ 978081 h 6858000"/>
              <a:gd name="connsiteX760" fmla="*/ 4557898 w 7467600"/>
              <a:gd name="connsiteY760" fmla="*/ 900011 h 6858000"/>
              <a:gd name="connsiteX761" fmla="*/ 4344840 w 7467600"/>
              <a:gd name="connsiteY761" fmla="*/ 1922038 h 6858000"/>
              <a:gd name="connsiteX762" fmla="*/ 4378710 w 7467600"/>
              <a:gd name="connsiteY762" fmla="*/ 1665516 h 6858000"/>
              <a:gd name="connsiteX763" fmla="*/ 4448798 w 7467600"/>
              <a:gd name="connsiteY763" fmla="*/ 1253024 h 6858000"/>
              <a:gd name="connsiteX764" fmla="*/ 4480315 w 7467600"/>
              <a:gd name="connsiteY764" fmla="*/ 1158454 h 6858000"/>
              <a:gd name="connsiteX765" fmla="*/ 4494133 w 7467600"/>
              <a:gd name="connsiteY765" fmla="*/ 1118676 h 6858000"/>
              <a:gd name="connsiteX766" fmla="*/ 4557898 w 7467600"/>
              <a:gd name="connsiteY766" fmla="*/ 900011 h 6858000"/>
              <a:gd name="connsiteX767" fmla="*/ 5870151 w 7467600"/>
              <a:gd name="connsiteY767" fmla="*/ 898890 h 6858000"/>
              <a:gd name="connsiteX768" fmla="*/ 5861335 w 7467600"/>
              <a:gd name="connsiteY768" fmla="*/ 899177 h 6858000"/>
              <a:gd name="connsiteX769" fmla="*/ 5843702 w 7467600"/>
              <a:gd name="connsiteY769" fmla="*/ 899748 h 6858000"/>
              <a:gd name="connsiteX770" fmla="*/ 5651107 w 7467600"/>
              <a:gd name="connsiteY770" fmla="*/ 920306 h 6858000"/>
              <a:gd name="connsiteX771" fmla="*/ 5459407 w 7467600"/>
              <a:gd name="connsiteY771" fmla="*/ 940975 h 6858000"/>
              <a:gd name="connsiteX772" fmla="*/ 5374846 w 7467600"/>
              <a:gd name="connsiteY772" fmla="*/ 941988 h 6858000"/>
              <a:gd name="connsiteX773" fmla="*/ 5256105 w 7467600"/>
              <a:gd name="connsiteY773" fmla="*/ 945632 h 6858000"/>
              <a:gd name="connsiteX774" fmla="*/ 5107071 w 7467600"/>
              <a:gd name="connsiteY774" fmla="*/ 969720 h 6858000"/>
              <a:gd name="connsiteX775" fmla="*/ 4998681 w 7467600"/>
              <a:gd name="connsiteY775" fmla="*/ 988771 h 6858000"/>
              <a:gd name="connsiteX776" fmla="*/ 5870151 w 7467600"/>
              <a:gd name="connsiteY776" fmla="*/ 898890 h 6858000"/>
              <a:gd name="connsiteX777" fmla="*/ 5504425 w 7467600"/>
              <a:gd name="connsiteY777" fmla="*/ 848067 h 6858000"/>
              <a:gd name="connsiteX778" fmla="*/ 4968849 w 7467600"/>
              <a:gd name="connsiteY778" fmla="*/ 962318 h 6858000"/>
              <a:gd name="connsiteX779" fmla="*/ 5104039 w 7467600"/>
              <a:gd name="connsiteY779" fmla="*/ 940634 h 6858000"/>
              <a:gd name="connsiteX780" fmla="*/ 5256311 w 7467600"/>
              <a:gd name="connsiteY780" fmla="*/ 916490 h 6858000"/>
              <a:gd name="connsiteX781" fmla="*/ 5377381 w 7467600"/>
              <a:gd name="connsiteY781" fmla="*/ 912671 h 6858000"/>
              <a:gd name="connsiteX782" fmla="*/ 5460148 w 7467600"/>
              <a:gd name="connsiteY782" fmla="*/ 911442 h 6858000"/>
              <a:gd name="connsiteX783" fmla="*/ 5648971 w 7467600"/>
              <a:gd name="connsiteY783" fmla="*/ 891331 h 6858000"/>
              <a:gd name="connsiteX784" fmla="*/ 5844807 w 7467600"/>
              <a:gd name="connsiteY784" fmla="*/ 870718 h 6858000"/>
              <a:gd name="connsiteX785" fmla="*/ 5862975 w 7467600"/>
              <a:gd name="connsiteY785" fmla="*/ 869756 h 6858000"/>
              <a:gd name="connsiteX786" fmla="*/ 5920887 w 7467600"/>
              <a:gd name="connsiteY786" fmla="*/ 865929 h 6858000"/>
              <a:gd name="connsiteX787" fmla="*/ 5504425 w 7467600"/>
              <a:gd name="connsiteY787" fmla="*/ 848067 h 6858000"/>
              <a:gd name="connsiteX788" fmla="*/ 3607114 w 7467600"/>
              <a:gd name="connsiteY788" fmla="*/ 467441 h 6858000"/>
              <a:gd name="connsiteX789" fmla="*/ 3296242 w 7467600"/>
              <a:gd name="connsiteY789" fmla="*/ 807991 h 6858000"/>
              <a:gd name="connsiteX790" fmla="*/ 3174674 w 7467600"/>
              <a:gd name="connsiteY790" fmla="*/ 919759 h 6858000"/>
              <a:gd name="connsiteX791" fmla="*/ 3042978 w 7467600"/>
              <a:gd name="connsiteY791" fmla="*/ 1054894 h 6858000"/>
              <a:gd name="connsiteX792" fmla="*/ 2968914 w 7467600"/>
              <a:gd name="connsiteY792" fmla="*/ 1133756 h 6858000"/>
              <a:gd name="connsiteX793" fmla="*/ 3103823 w 7467600"/>
              <a:gd name="connsiteY793" fmla="*/ 1026814 h 6858000"/>
              <a:gd name="connsiteX794" fmla="*/ 3607114 w 7467600"/>
              <a:gd name="connsiteY794" fmla="*/ 467441 h 6858000"/>
              <a:gd name="connsiteX795" fmla="*/ 3744487 w 7467600"/>
              <a:gd name="connsiteY795" fmla="*/ 383136 h 6858000"/>
              <a:gd name="connsiteX796" fmla="*/ 3970213 w 7467600"/>
              <a:gd name="connsiteY796" fmla="*/ 995559 h 6858000"/>
              <a:gd name="connsiteX797" fmla="*/ 3744487 w 7467600"/>
              <a:gd name="connsiteY797" fmla="*/ 383136 h 6858000"/>
              <a:gd name="connsiteX798" fmla="*/ 3624562 w 7467600"/>
              <a:gd name="connsiteY798" fmla="*/ 367041 h 6858000"/>
              <a:gd name="connsiteX799" fmla="*/ 3489712 w 7467600"/>
              <a:gd name="connsiteY799" fmla="*/ 485386 h 6858000"/>
              <a:gd name="connsiteX800" fmla="*/ 3182994 w 7467600"/>
              <a:gd name="connsiteY800" fmla="*/ 828265 h 6858000"/>
              <a:gd name="connsiteX801" fmla="*/ 2892114 w 7467600"/>
              <a:gd name="connsiteY801" fmla="*/ 1172635 h 6858000"/>
              <a:gd name="connsiteX802" fmla="*/ 3021459 w 7467600"/>
              <a:gd name="connsiteY802" fmla="*/ 1035385 h 6858000"/>
              <a:gd name="connsiteX803" fmla="*/ 3153873 w 7467600"/>
              <a:gd name="connsiteY803" fmla="*/ 898971 h 6858000"/>
              <a:gd name="connsiteX804" fmla="*/ 3276511 w 7467600"/>
              <a:gd name="connsiteY804" fmla="*/ 786423 h 6858000"/>
              <a:gd name="connsiteX805" fmla="*/ 3584154 w 7467600"/>
              <a:gd name="connsiteY805" fmla="*/ 448218 h 6858000"/>
              <a:gd name="connsiteX806" fmla="*/ 3624562 w 7467600"/>
              <a:gd name="connsiteY806" fmla="*/ 367041 h 6858000"/>
              <a:gd name="connsiteX807" fmla="*/ 3766672 w 7467600"/>
              <a:gd name="connsiteY807" fmla="*/ 359429 h 6858000"/>
              <a:gd name="connsiteX808" fmla="*/ 3996338 w 7467600"/>
              <a:gd name="connsiteY808" fmla="*/ 968237 h 6858000"/>
              <a:gd name="connsiteX809" fmla="*/ 3766672 w 7467600"/>
              <a:gd name="connsiteY809" fmla="*/ 359429 h 6858000"/>
              <a:gd name="connsiteX810" fmla="*/ 5805386 w 7467600"/>
              <a:gd name="connsiteY810" fmla="*/ 239240 h 6858000"/>
              <a:gd name="connsiteX811" fmla="*/ 5736947 w 7467600"/>
              <a:gd name="connsiteY811" fmla="*/ 261367 h 6858000"/>
              <a:gd name="connsiteX812" fmla="*/ 5427012 w 7467600"/>
              <a:gd name="connsiteY812" fmla="*/ 311272 h 6858000"/>
              <a:gd name="connsiteX813" fmla="*/ 5147818 w 7467600"/>
              <a:gd name="connsiteY813" fmla="*/ 322112 h 6858000"/>
              <a:gd name="connsiteX814" fmla="*/ 5060854 w 7467600"/>
              <a:gd name="connsiteY814" fmla="*/ 311882 h 6858000"/>
              <a:gd name="connsiteX815" fmla="*/ 4945989 w 7467600"/>
              <a:gd name="connsiteY815" fmla="*/ 300516 h 6858000"/>
              <a:gd name="connsiteX816" fmla="*/ 5410479 w 7467600"/>
              <a:gd name="connsiteY816" fmla="*/ 348434 h 6858000"/>
              <a:gd name="connsiteX817" fmla="*/ 5805386 w 7467600"/>
              <a:gd name="connsiteY817" fmla="*/ 239240 h 6858000"/>
              <a:gd name="connsiteX818" fmla="*/ 5905192 w 7467600"/>
              <a:gd name="connsiteY818" fmla="*/ 163079 h 6858000"/>
              <a:gd name="connsiteX819" fmla="*/ 5865655 w 7467600"/>
              <a:gd name="connsiteY819" fmla="*/ 171901 h 6858000"/>
              <a:gd name="connsiteX820" fmla="*/ 5259740 w 7467600"/>
              <a:gd name="connsiteY820" fmla="*/ 257013 h 6858000"/>
              <a:gd name="connsiteX821" fmla="*/ 5208466 w 7467600"/>
              <a:gd name="connsiteY821" fmla="*/ 257550 h 6858000"/>
              <a:gd name="connsiteX822" fmla="*/ 4980204 w 7467600"/>
              <a:gd name="connsiteY822" fmla="*/ 271903 h 6858000"/>
              <a:gd name="connsiteX823" fmla="*/ 5068068 w 7467600"/>
              <a:gd name="connsiteY823" fmla="*/ 282244 h 6858000"/>
              <a:gd name="connsiteX824" fmla="*/ 5153231 w 7467600"/>
              <a:gd name="connsiteY824" fmla="*/ 292240 h 6858000"/>
              <a:gd name="connsiteX825" fmla="*/ 5426491 w 7467600"/>
              <a:gd name="connsiteY825" fmla="*/ 281128 h 6858000"/>
              <a:gd name="connsiteX826" fmla="*/ 5731212 w 7467600"/>
              <a:gd name="connsiteY826" fmla="*/ 231951 h 6858000"/>
              <a:gd name="connsiteX827" fmla="*/ 5905192 w 7467600"/>
              <a:gd name="connsiteY827" fmla="*/ 163079 h 6858000"/>
              <a:gd name="connsiteX828" fmla="*/ 5944437 w 7467600"/>
              <a:gd name="connsiteY828" fmla="*/ 113829 h 6858000"/>
              <a:gd name="connsiteX829" fmla="*/ 5825032 w 7467600"/>
              <a:gd name="connsiteY829" fmla="*/ 146405 h 6858000"/>
              <a:gd name="connsiteX830" fmla="*/ 4955599 w 7467600"/>
              <a:gd name="connsiteY830" fmla="*/ 247008 h 6858000"/>
              <a:gd name="connsiteX831" fmla="*/ 5210104 w 7467600"/>
              <a:gd name="connsiteY831" fmla="*/ 228123 h 6858000"/>
              <a:gd name="connsiteX832" fmla="*/ 5261015 w 7467600"/>
              <a:gd name="connsiteY832" fmla="*/ 227087 h 6858000"/>
              <a:gd name="connsiteX833" fmla="*/ 5861181 w 7467600"/>
              <a:gd name="connsiteY833" fmla="*/ 143093 h 6858000"/>
              <a:gd name="connsiteX834" fmla="*/ 5961252 w 7467600"/>
              <a:gd name="connsiteY834" fmla="*/ 114820 h 6858000"/>
              <a:gd name="connsiteX835" fmla="*/ 5944437 w 7467600"/>
              <a:gd name="connsiteY835" fmla="*/ 113829 h 6858000"/>
              <a:gd name="connsiteX836" fmla="*/ 3882765 w 7467600"/>
              <a:gd name="connsiteY836" fmla="*/ 0 h 6858000"/>
              <a:gd name="connsiteX837" fmla="*/ 3995099 w 7467600"/>
              <a:gd name="connsiteY837" fmla="*/ 0 h 6858000"/>
              <a:gd name="connsiteX838" fmla="*/ 4163818 w 7467600"/>
              <a:gd name="connsiteY838" fmla="*/ 234104 h 6858000"/>
              <a:gd name="connsiteX839" fmla="*/ 4172099 w 7467600"/>
              <a:gd name="connsiteY839" fmla="*/ 234207 h 6858000"/>
              <a:gd name="connsiteX840" fmla="*/ 4784282 w 7467600"/>
              <a:gd name="connsiteY840" fmla="*/ 276561 h 6858000"/>
              <a:gd name="connsiteX841" fmla="*/ 4801687 w 7467600"/>
              <a:gd name="connsiteY841" fmla="*/ 267764 h 6858000"/>
              <a:gd name="connsiteX842" fmla="*/ 6082788 w 7467600"/>
              <a:gd name="connsiteY842" fmla="*/ 64119 h 6858000"/>
              <a:gd name="connsiteX843" fmla="*/ 6099442 w 7467600"/>
              <a:gd name="connsiteY843" fmla="*/ 82568 h 6858000"/>
              <a:gd name="connsiteX844" fmla="*/ 4804137 w 7467600"/>
              <a:gd name="connsiteY844" fmla="*/ 320931 h 6858000"/>
              <a:gd name="connsiteX845" fmla="*/ 4227047 w 7467600"/>
              <a:gd name="connsiteY845" fmla="*/ 313415 h 6858000"/>
              <a:gd name="connsiteX846" fmla="*/ 4346041 w 7467600"/>
              <a:gd name="connsiteY846" fmla="*/ 456086 h 6858000"/>
              <a:gd name="connsiteX847" fmla="*/ 4870967 w 7467600"/>
              <a:gd name="connsiteY847" fmla="*/ 963061 h 6858000"/>
              <a:gd name="connsiteX848" fmla="*/ 4889647 w 7467600"/>
              <a:gd name="connsiteY848" fmla="*/ 957147 h 6858000"/>
              <a:gd name="connsiteX849" fmla="*/ 5422504 w 7467600"/>
              <a:gd name="connsiteY849" fmla="*/ 805191 h 6858000"/>
              <a:gd name="connsiteX850" fmla="*/ 6087656 w 7467600"/>
              <a:gd name="connsiteY850" fmla="*/ 826703 h 6858000"/>
              <a:gd name="connsiteX851" fmla="*/ 6058717 w 7467600"/>
              <a:gd name="connsiteY851" fmla="*/ 865992 h 6858000"/>
              <a:gd name="connsiteX852" fmla="*/ 4974153 w 7467600"/>
              <a:gd name="connsiteY852" fmla="*/ 1045456 h 6858000"/>
              <a:gd name="connsiteX853" fmla="*/ 5627835 w 7467600"/>
              <a:gd name="connsiteY853" fmla="*/ 1472077 h 6858000"/>
              <a:gd name="connsiteX854" fmla="*/ 5629817 w 7467600"/>
              <a:gd name="connsiteY854" fmla="*/ 1471412 h 6858000"/>
              <a:gd name="connsiteX855" fmla="*/ 5634124 w 7467600"/>
              <a:gd name="connsiteY855" fmla="*/ 1470572 h 6858000"/>
              <a:gd name="connsiteX856" fmla="*/ 5755832 w 7467600"/>
              <a:gd name="connsiteY856" fmla="*/ 1383886 h 6858000"/>
              <a:gd name="connsiteX857" fmla="*/ 6014186 w 7467600"/>
              <a:gd name="connsiteY857" fmla="*/ 1279799 h 6858000"/>
              <a:gd name="connsiteX858" fmla="*/ 6901619 w 7467600"/>
              <a:gd name="connsiteY858" fmla="*/ 1047874 h 6858000"/>
              <a:gd name="connsiteX859" fmla="*/ 6931566 w 7467600"/>
              <a:gd name="connsiteY859" fmla="*/ 1062034 h 6858000"/>
              <a:gd name="connsiteX860" fmla="*/ 5790982 w 7467600"/>
              <a:gd name="connsiteY860" fmla="*/ 1561380 h 6858000"/>
              <a:gd name="connsiteX861" fmla="*/ 6188971 w 7467600"/>
              <a:gd name="connsiteY861" fmla="*/ 1755168 h 6858000"/>
              <a:gd name="connsiteX862" fmla="*/ 6202446 w 7467600"/>
              <a:gd name="connsiteY862" fmla="*/ 1752268 h 6858000"/>
              <a:gd name="connsiteX863" fmla="*/ 7179560 w 7467600"/>
              <a:gd name="connsiteY863" fmla="*/ 1467551 h 6858000"/>
              <a:gd name="connsiteX864" fmla="*/ 7158730 w 7467600"/>
              <a:gd name="connsiteY864" fmla="*/ 1507835 h 6858000"/>
              <a:gd name="connsiteX865" fmla="*/ 6326959 w 7467600"/>
              <a:gd name="connsiteY865" fmla="*/ 1817686 h 6858000"/>
              <a:gd name="connsiteX866" fmla="*/ 6537433 w 7467600"/>
              <a:gd name="connsiteY866" fmla="*/ 1907790 h 6858000"/>
              <a:gd name="connsiteX867" fmla="*/ 6550221 w 7467600"/>
              <a:gd name="connsiteY867" fmla="*/ 1910729 h 6858000"/>
              <a:gd name="connsiteX868" fmla="*/ 6964438 w 7467600"/>
              <a:gd name="connsiteY868" fmla="*/ 2209505 h 6858000"/>
              <a:gd name="connsiteX869" fmla="*/ 7367862 w 7467600"/>
              <a:gd name="connsiteY869" fmla="*/ 2806833 h 6858000"/>
              <a:gd name="connsiteX870" fmla="*/ 7364329 w 7467600"/>
              <a:gd name="connsiteY870" fmla="*/ 2826907 h 6858000"/>
              <a:gd name="connsiteX871" fmla="*/ 7290545 w 7467600"/>
              <a:gd name="connsiteY871" fmla="*/ 2850663 h 6858000"/>
              <a:gd name="connsiteX872" fmla="*/ 6472036 w 7467600"/>
              <a:gd name="connsiteY872" fmla="*/ 1959003 h 6858000"/>
              <a:gd name="connsiteX873" fmla="*/ 5792897 w 7467600"/>
              <a:gd name="connsiteY873" fmla="*/ 1647747 h 6858000"/>
              <a:gd name="connsiteX874" fmla="*/ 5842751 w 7467600"/>
              <a:gd name="connsiteY874" fmla="*/ 1816112 h 6858000"/>
              <a:gd name="connsiteX875" fmla="*/ 5847424 w 7467600"/>
              <a:gd name="connsiteY875" fmla="*/ 1815776 h 6858000"/>
              <a:gd name="connsiteX876" fmla="*/ 6399821 w 7467600"/>
              <a:gd name="connsiteY876" fmla="*/ 2344799 h 6858000"/>
              <a:gd name="connsiteX877" fmla="*/ 6323232 w 7467600"/>
              <a:gd name="connsiteY877" fmla="*/ 2389634 h 6858000"/>
              <a:gd name="connsiteX878" fmla="*/ 5942958 w 7467600"/>
              <a:gd name="connsiteY878" fmla="*/ 2077708 h 6858000"/>
              <a:gd name="connsiteX879" fmla="*/ 5921559 w 7467600"/>
              <a:gd name="connsiteY879" fmla="*/ 2378596 h 6858000"/>
              <a:gd name="connsiteX880" fmla="*/ 5817651 w 7467600"/>
              <a:gd name="connsiteY880" fmla="*/ 3023919 h 6858000"/>
              <a:gd name="connsiteX881" fmla="*/ 5729634 w 7467600"/>
              <a:gd name="connsiteY881" fmla="*/ 3051849 h 6858000"/>
              <a:gd name="connsiteX882" fmla="*/ 5611018 w 7467600"/>
              <a:gd name="connsiteY882" fmla="*/ 2316769 h 6858000"/>
              <a:gd name="connsiteX883" fmla="*/ 5687608 w 7467600"/>
              <a:gd name="connsiteY883" fmla="*/ 2039972 h 6858000"/>
              <a:gd name="connsiteX884" fmla="*/ 5657554 w 7467600"/>
              <a:gd name="connsiteY884" fmla="*/ 1576445 h 6858000"/>
              <a:gd name="connsiteX885" fmla="*/ 5150475 w 7467600"/>
              <a:gd name="connsiteY885" fmla="*/ 1274012 h 6858000"/>
              <a:gd name="connsiteX886" fmla="*/ 5349142 w 7467600"/>
              <a:gd name="connsiteY886" fmla="*/ 2204405 h 6858000"/>
              <a:gd name="connsiteX887" fmla="*/ 5262214 w 7467600"/>
              <a:gd name="connsiteY887" fmla="*/ 2233836 h 6858000"/>
              <a:gd name="connsiteX888" fmla="*/ 4981539 w 7467600"/>
              <a:gd name="connsiteY888" fmla="*/ 1542201 h 6858000"/>
              <a:gd name="connsiteX889" fmla="*/ 4958461 w 7467600"/>
              <a:gd name="connsiteY889" fmla="*/ 1136957 h 6858000"/>
              <a:gd name="connsiteX890" fmla="*/ 4655015 w 7467600"/>
              <a:gd name="connsiteY890" fmla="*/ 891426 h 6858000"/>
              <a:gd name="connsiteX891" fmla="*/ 4348002 w 7467600"/>
              <a:gd name="connsiteY891" fmla="*/ 2205895 h 6858000"/>
              <a:gd name="connsiteX892" fmla="*/ 4262250 w 7467600"/>
              <a:gd name="connsiteY892" fmla="*/ 2219972 h 6858000"/>
              <a:gd name="connsiteX893" fmla="*/ 4550611 w 7467600"/>
              <a:gd name="connsiteY893" fmla="*/ 817540 h 6858000"/>
              <a:gd name="connsiteX894" fmla="*/ 4564418 w 7467600"/>
              <a:gd name="connsiteY894" fmla="*/ 808293 h 6858000"/>
              <a:gd name="connsiteX895" fmla="*/ 4266388 w 7467600"/>
              <a:gd name="connsiteY895" fmla="*/ 500083 h 6858000"/>
              <a:gd name="connsiteX896" fmla="*/ 4032842 w 7467600"/>
              <a:gd name="connsiteY896" fmla="*/ 211809 h 6858000"/>
              <a:gd name="connsiteX897" fmla="*/ 3882765 w 7467600"/>
              <a:gd name="connsiteY897" fmla="*/ 0 h 6858000"/>
              <a:gd name="connsiteX898" fmla="*/ 3721337 w 7467600"/>
              <a:gd name="connsiteY898" fmla="*/ 0 h 6858000"/>
              <a:gd name="connsiteX899" fmla="*/ 3797544 w 7467600"/>
              <a:gd name="connsiteY899" fmla="*/ 0 h 6858000"/>
              <a:gd name="connsiteX900" fmla="*/ 3775734 w 7467600"/>
              <a:gd name="connsiteY900" fmla="*/ 95131 h 6858000"/>
              <a:gd name="connsiteX901" fmla="*/ 3724807 w 7467600"/>
              <a:gd name="connsiteY901" fmla="*/ 272257 h 6858000"/>
              <a:gd name="connsiteX902" fmla="*/ 3726844 w 7467600"/>
              <a:gd name="connsiteY902" fmla="*/ 282988 h 6858000"/>
              <a:gd name="connsiteX903" fmla="*/ 3742664 w 7467600"/>
              <a:gd name="connsiteY903" fmla="*/ 279918 h 6858000"/>
              <a:gd name="connsiteX904" fmla="*/ 4103910 w 7467600"/>
              <a:gd name="connsiteY904" fmla="*/ 1161917 h 6858000"/>
              <a:gd name="connsiteX905" fmla="*/ 4020269 w 7467600"/>
              <a:gd name="connsiteY905" fmla="*/ 1200406 h 6858000"/>
              <a:gd name="connsiteX906" fmla="*/ 3674882 w 7467600"/>
              <a:gd name="connsiteY906" fmla="*/ 488524 h 6858000"/>
              <a:gd name="connsiteX907" fmla="*/ 3132682 w 7467600"/>
              <a:gd name="connsiteY907" fmla="*/ 1072284 h 6858000"/>
              <a:gd name="connsiteX908" fmla="*/ 2716346 w 7467600"/>
              <a:gd name="connsiteY908" fmla="*/ 1276376 h 6858000"/>
              <a:gd name="connsiteX909" fmla="*/ 2716772 w 7467600"/>
              <a:gd name="connsiteY909" fmla="*/ 1255462 h 6858000"/>
              <a:gd name="connsiteX910" fmla="*/ 3471096 w 7467600"/>
              <a:gd name="connsiteY910" fmla="*/ 437072 h 6858000"/>
              <a:gd name="connsiteX911" fmla="*/ 3639057 w 7467600"/>
              <a:gd name="connsiteY911" fmla="*/ 286334 h 6858000"/>
              <a:gd name="connsiteX912" fmla="*/ 3640309 w 7467600"/>
              <a:gd name="connsiteY912" fmla="*/ 284664 h 6858000"/>
              <a:gd name="connsiteX913" fmla="*/ 3646022 w 7467600"/>
              <a:gd name="connsiteY913" fmla="*/ 276711 h 6858000"/>
              <a:gd name="connsiteX914" fmla="*/ 3707943 w 7467600"/>
              <a:gd name="connsiteY914" fmla="*/ 65958 h 6858000"/>
              <a:gd name="connsiteX915" fmla="*/ 3721337 w 7467600"/>
              <a:gd name="connsiteY915" fmla="*/ 0 h 6858000"/>
              <a:gd name="connsiteX916" fmla="*/ 2867960 w 7467600"/>
              <a:gd name="connsiteY916" fmla="*/ 0 h 6858000"/>
              <a:gd name="connsiteX917" fmla="*/ 2926351 w 7467600"/>
              <a:gd name="connsiteY917" fmla="*/ 0 h 6858000"/>
              <a:gd name="connsiteX918" fmla="*/ 2902823 w 7467600"/>
              <a:gd name="connsiteY918" fmla="*/ 262929 h 6858000"/>
              <a:gd name="connsiteX919" fmla="*/ 2940663 w 7467600"/>
              <a:gd name="connsiteY919" fmla="*/ 140884 h 6858000"/>
              <a:gd name="connsiteX920" fmla="*/ 2947039 w 7467600"/>
              <a:gd name="connsiteY920" fmla="*/ 122524 h 6858000"/>
              <a:gd name="connsiteX921" fmla="*/ 2984316 w 7467600"/>
              <a:gd name="connsiteY921" fmla="*/ 0 h 6858000"/>
              <a:gd name="connsiteX922" fmla="*/ 3016114 w 7467600"/>
              <a:gd name="connsiteY922" fmla="*/ 0 h 6858000"/>
              <a:gd name="connsiteX923" fmla="*/ 2979949 w 7467600"/>
              <a:gd name="connsiteY923" fmla="*/ 119274 h 6858000"/>
              <a:gd name="connsiteX924" fmla="*/ 3023879 w 7467600"/>
              <a:gd name="connsiteY924" fmla="*/ 0 h 6858000"/>
              <a:gd name="connsiteX925" fmla="*/ 3105400 w 7467600"/>
              <a:gd name="connsiteY925" fmla="*/ 0 h 6858000"/>
              <a:gd name="connsiteX926" fmla="*/ 3094669 w 7467600"/>
              <a:gd name="connsiteY926" fmla="*/ 30308 h 6858000"/>
              <a:gd name="connsiteX927" fmla="*/ 2901945 w 7467600"/>
              <a:gd name="connsiteY927" fmla="*/ 466538 h 6858000"/>
              <a:gd name="connsiteX928" fmla="*/ 2815209 w 7467600"/>
              <a:gd name="connsiteY928" fmla="*/ 497361 h 6858000"/>
              <a:gd name="connsiteX929" fmla="*/ 2844845 w 7467600"/>
              <a:gd name="connsiteY929" fmla="*/ 127638 h 6858000"/>
              <a:gd name="connsiteX930" fmla="*/ 2867960 w 7467600"/>
              <a:gd name="connsiteY930" fmla="*/ 0 h 6858000"/>
              <a:gd name="connsiteX931" fmla="*/ 1057230 w 7467600"/>
              <a:gd name="connsiteY931" fmla="*/ 0 h 6858000"/>
              <a:gd name="connsiteX932" fmla="*/ 1111003 w 7467600"/>
              <a:gd name="connsiteY932" fmla="*/ 0 h 6858000"/>
              <a:gd name="connsiteX933" fmla="*/ 1125553 w 7467600"/>
              <a:gd name="connsiteY933" fmla="*/ 52588 h 6858000"/>
              <a:gd name="connsiteX934" fmla="*/ 1304276 w 7467600"/>
              <a:gd name="connsiteY934" fmla="*/ 476275 h 6858000"/>
              <a:gd name="connsiteX935" fmla="*/ 1492066 w 7467600"/>
              <a:gd name="connsiteY935" fmla="*/ 886333 h 6858000"/>
              <a:gd name="connsiteX936" fmla="*/ 1423698 w 7467600"/>
              <a:gd name="connsiteY936" fmla="*/ 710817 h 6858000"/>
              <a:gd name="connsiteX937" fmla="*/ 1357609 w 7467600"/>
              <a:gd name="connsiteY937" fmla="*/ 532892 h 6858000"/>
              <a:gd name="connsiteX938" fmla="*/ 1309550 w 7467600"/>
              <a:gd name="connsiteY938" fmla="*/ 374031 h 6858000"/>
              <a:gd name="connsiteX939" fmla="*/ 1193673 w 7467600"/>
              <a:gd name="connsiteY939" fmla="*/ 49533 h 6858000"/>
              <a:gd name="connsiteX940" fmla="*/ 1164391 w 7467600"/>
              <a:gd name="connsiteY940" fmla="*/ 0 h 6858000"/>
              <a:gd name="connsiteX941" fmla="*/ 1200666 w 7467600"/>
              <a:gd name="connsiteY941" fmla="*/ 0 h 6858000"/>
              <a:gd name="connsiteX942" fmla="*/ 1223408 w 7467600"/>
              <a:gd name="connsiteY942" fmla="*/ 38996 h 6858000"/>
              <a:gd name="connsiteX943" fmla="*/ 1339635 w 7467600"/>
              <a:gd name="connsiteY943" fmla="*/ 365517 h 6858000"/>
              <a:gd name="connsiteX944" fmla="*/ 1387469 w 7467600"/>
              <a:gd name="connsiteY944" fmla="*/ 523079 h 6858000"/>
              <a:gd name="connsiteX945" fmla="*/ 1452685 w 7467600"/>
              <a:gd name="connsiteY945" fmla="*/ 699806 h 6858000"/>
              <a:gd name="connsiteX946" fmla="*/ 1492092 w 7467600"/>
              <a:gd name="connsiteY946" fmla="*/ 800424 h 6858000"/>
              <a:gd name="connsiteX947" fmla="*/ 1455302 w 7467600"/>
              <a:gd name="connsiteY947" fmla="*/ 632913 h 6858000"/>
              <a:gd name="connsiteX948" fmla="*/ 1222336 w 7467600"/>
              <a:gd name="connsiteY948" fmla="*/ 9480 h 6858000"/>
              <a:gd name="connsiteX949" fmla="*/ 1214634 w 7467600"/>
              <a:gd name="connsiteY949" fmla="*/ 0 h 6858000"/>
              <a:gd name="connsiteX950" fmla="*/ 1289827 w 7467600"/>
              <a:gd name="connsiteY950" fmla="*/ 0 h 6858000"/>
              <a:gd name="connsiteX951" fmla="*/ 1321076 w 7467600"/>
              <a:gd name="connsiteY951" fmla="*/ 59722 h 6858000"/>
              <a:gd name="connsiteX952" fmla="*/ 1512579 w 7467600"/>
              <a:gd name="connsiteY952" fmla="*/ 626441 h 6858000"/>
              <a:gd name="connsiteX953" fmla="*/ 1506076 w 7467600"/>
              <a:gd name="connsiteY953" fmla="*/ 1089289 h 6858000"/>
              <a:gd name="connsiteX954" fmla="*/ 1486346 w 7467600"/>
              <a:gd name="connsiteY954" fmla="*/ 1079919 h 6858000"/>
              <a:gd name="connsiteX955" fmla="*/ 1070511 w 7467600"/>
              <a:gd name="connsiteY955" fmla="*/ 48609 h 6858000"/>
              <a:gd name="connsiteX956" fmla="*/ 1057230 w 7467600"/>
              <a:gd name="connsiteY956" fmla="*/ 0 h 6858000"/>
              <a:gd name="connsiteX957" fmla="*/ 43151 w 7467600"/>
              <a:gd name="connsiteY957" fmla="*/ 0 h 6858000"/>
              <a:gd name="connsiteX958" fmla="*/ 95283 w 7467600"/>
              <a:gd name="connsiteY958" fmla="*/ 0 h 6858000"/>
              <a:gd name="connsiteX959" fmla="*/ 300708 w 7467600"/>
              <a:gd name="connsiteY959" fmla="*/ 154571 h 6858000"/>
              <a:gd name="connsiteX960" fmla="*/ 530414 w 7467600"/>
              <a:gd name="connsiteY960" fmla="*/ 354673 h 6858000"/>
              <a:gd name="connsiteX961" fmla="*/ 333785 w 7467600"/>
              <a:gd name="connsiteY961" fmla="*/ 161564 h 6858000"/>
              <a:gd name="connsiteX962" fmla="*/ 147005 w 7467600"/>
              <a:gd name="connsiteY962" fmla="*/ 0 h 6858000"/>
              <a:gd name="connsiteX963" fmla="*/ 272509 w 7467600"/>
              <a:gd name="connsiteY963" fmla="*/ 0 h 6858000"/>
              <a:gd name="connsiteX964" fmla="*/ 326276 w 7467600"/>
              <a:gd name="connsiteY964" fmla="*/ 45847 h 6858000"/>
              <a:gd name="connsiteX965" fmla="*/ 823759 w 7467600"/>
              <a:gd name="connsiteY965" fmla="*/ 574145 h 6858000"/>
              <a:gd name="connsiteX966" fmla="*/ 811254 w 7467600"/>
              <a:gd name="connsiteY966" fmla="*/ 665546 h 6858000"/>
              <a:gd name="connsiteX967" fmla="*/ 154042 w 7467600"/>
              <a:gd name="connsiteY967" fmla="*/ 261522 h 6858000"/>
              <a:gd name="connsiteX968" fmla="*/ 13550 w 7467600"/>
              <a:gd name="connsiteY968" fmla="*/ 158423 h 6858000"/>
              <a:gd name="connsiteX969" fmla="*/ 0 w 7467600"/>
              <a:gd name="connsiteY969" fmla="*/ 146618 h 6858000"/>
              <a:gd name="connsiteX970" fmla="*/ 0 w 7467600"/>
              <a:gd name="connsiteY970" fmla="*/ 59161 h 6858000"/>
              <a:gd name="connsiteX971" fmla="*/ 45427 w 7467600"/>
              <a:gd name="connsiteY971" fmla="*/ 101078 h 6858000"/>
              <a:gd name="connsiteX972" fmla="*/ 630103 w 7467600"/>
              <a:gd name="connsiteY972" fmla="*/ 485885 h 6858000"/>
              <a:gd name="connsiteX973" fmla="*/ 532040 w 7467600"/>
              <a:gd name="connsiteY973" fmla="*/ 399359 h 6858000"/>
              <a:gd name="connsiteX974" fmla="*/ 517618 w 7467600"/>
              <a:gd name="connsiteY974" fmla="*/ 385726 h 6858000"/>
              <a:gd name="connsiteX975" fmla="*/ 285074 w 7467600"/>
              <a:gd name="connsiteY975" fmla="*/ 182755 h 6858000"/>
              <a:gd name="connsiteX976" fmla="*/ 43151 w 7467600"/>
              <a:gd name="connsiteY97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6844835 w 7467600"/>
              <a:gd name="connsiteY96" fmla="*/ 5424988 h 6858000"/>
              <a:gd name="connsiteX97" fmla="*/ 1456157 w 7467600"/>
              <a:gd name="connsiteY97" fmla="*/ 5371404 h 6858000"/>
              <a:gd name="connsiteX98" fmla="*/ 1244432 w 7467600"/>
              <a:gd name="connsiteY98" fmla="*/ 5385601 h 6858000"/>
              <a:gd name="connsiteX99" fmla="*/ 973990 w 7467600"/>
              <a:gd name="connsiteY99" fmla="*/ 5424940 h 6858000"/>
              <a:gd name="connsiteX100" fmla="*/ 1103809 w 7467600"/>
              <a:gd name="connsiteY100" fmla="*/ 5433720 h 6858000"/>
              <a:gd name="connsiteX101" fmla="*/ 1123454 w 7467600"/>
              <a:gd name="connsiteY101" fmla="*/ 5435727 h 6858000"/>
              <a:gd name="connsiteX102" fmla="*/ 1737017 w 7467600"/>
              <a:gd name="connsiteY102" fmla="*/ 5452183 h 6858000"/>
              <a:gd name="connsiteX103" fmla="*/ 1824397 w 7467600"/>
              <a:gd name="connsiteY103" fmla="*/ 5447757 h 6858000"/>
              <a:gd name="connsiteX104" fmla="*/ 2070059 w 7467600"/>
              <a:gd name="connsiteY104" fmla="*/ 5441660 h 6858000"/>
              <a:gd name="connsiteX105" fmla="*/ 1456157 w 7467600"/>
              <a:gd name="connsiteY105" fmla="*/ 5371404 h 6858000"/>
              <a:gd name="connsiteX106" fmla="*/ 4988186 w 7467600"/>
              <a:gd name="connsiteY106" fmla="*/ 5216467 h 6858000"/>
              <a:gd name="connsiteX107" fmla="*/ 4777334 w 7467600"/>
              <a:gd name="connsiteY107" fmla="*/ 5406072 h 6858000"/>
              <a:gd name="connsiteX108" fmla="*/ 4718341 w 7467600"/>
              <a:gd name="connsiteY108" fmla="*/ 5468043 h 6858000"/>
              <a:gd name="connsiteX109" fmla="*/ 4604655 w 7467600"/>
              <a:gd name="connsiteY109" fmla="*/ 5583434 h 6858000"/>
              <a:gd name="connsiteX110" fmla="*/ 4565074 w 7467600"/>
              <a:gd name="connsiteY110" fmla="*/ 5618550 h 6858000"/>
              <a:gd name="connsiteX111" fmla="*/ 4988186 w 7467600"/>
              <a:gd name="connsiteY111" fmla="*/ 5216467 h 6858000"/>
              <a:gd name="connsiteX112" fmla="*/ 4978032 w 7467600"/>
              <a:gd name="connsiteY112" fmla="*/ 5183809 h 6858000"/>
              <a:gd name="connsiteX113" fmla="*/ 4463413 w 7467600"/>
              <a:gd name="connsiteY113" fmla="*/ 5615162 h 6858000"/>
              <a:gd name="connsiteX114" fmla="*/ 4358134 w 7467600"/>
              <a:gd name="connsiteY114" fmla="*/ 5742791 h 6858000"/>
              <a:gd name="connsiteX115" fmla="*/ 4376219 w 7467600"/>
              <a:gd name="connsiteY115" fmla="*/ 5729027 h 6858000"/>
              <a:gd name="connsiteX116" fmla="*/ 4582340 w 7467600"/>
              <a:gd name="connsiteY116" fmla="*/ 5561037 h 6858000"/>
              <a:gd name="connsiteX117" fmla="*/ 4694684 w 7467600"/>
              <a:gd name="connsiteY117" fmla="*/ 5447098 h 6858000"/>
              <a:gd name="connsiteX118" fmla="*/ 4754123 w 7467600"/>
              <a:gd name="connsiteY118" fmla="*/ 5384643 h 6858000"/>
              <a:gd name="connsiteX119" fmla="*/ 4978032 w 7467600"/>
              <a:gd name="connsiteY119" fmla="*/ 5183809 h 6858000"/>
              <a:gd name="connsiteX120" fmla="*/ 1903353 w 7467600"/>
              <a:gd name="connsiteY120" fmla="*/ 5044827 h 6858000"/>
              <a:gd name="connsiteX121" fmla="*/ 1936931 w 7467600"/>
              <a:gd name="connsiteY121" fmla="*/ 5093954 h 6858000"/>
              <a:gd name="connsiteX122" fmla="*/ 2195868 w 7467600"/>
              <a:gd name="connsiteY122" fmla="*/ 5396574 h 6858000"/>
              <a:gd name="connsiteX123" fmla="*/ 2088852 w 7467600"/>
              <a:gd name="connsiteY123" fmla="*/ 5166123 h 6858000"/>
              <a:gd name="connsiteX124" fmla="*/ 1958241 w 7467600"/>
              <a:gd name="connsiteY124" fmla="*/ 5067955 h 6858000"/>
              <a:gd name="connsiteX125" fmla="*/ 1903353 w 7467600"/>
              <a:gd name="connsiteY125" fmla="*/ 5044827 h 6858000"/>
              <a:gd name="connsiteX126" fmla="*/ 1979378 w 7467600"/>
              <a:gd name="connsiteY126" fmla="*/ 4769504 h 6858000"/>
              <a:gd name="connsiteX127" fmla="*/ 2882120 w 7467600"/>
              <a:gd name="connsiteY127" fmla="*/ 5064547 h 6858000"/>
              <a:gd name="connsiteX128" fmla="*/ 2793103 w 7467600"/>
              <a:gd name="connsiteY128" fmla="*/ 5039699 h 6858000"/>
              <a:gd name="connsiteX129" fmla="*/ 2770041 w 7467600"/>
              <a:gd name="connsiteY129" fmla="*/ 5033634 h 6858000"/>
              <a:gd name="connsiteX130" fmla="*/ 1979378 w 7467600"/>
              <a:gd name="connsiteY130" fmla="*/ 4769504 h 6858000"/>
              <a:gd name="connsiteX131" fmla="*/ 1927410 w 7467600"/>
              <a:gd name="connsiteY131" fmla="*/ 4716164 h 6858000"/>
              <a:gd name="connsiteX132" fmla="*/ 1959587 w 7467600"/>
              <a:gd name="connsiteY132" fmla="*/ 4728849 h 6858000"/>
              <a:gd name="connsiteX133" fmla="*/ 2777707 w 7467600"/>
              <a:gd name="connsiteY133" fmla="*/ 5003991 h 6858000"/>
              <a:gd name="connsiteX134" fmla="*/ 2800768 w 7467600"/>
              <a:gd name="connsiteY134" fmla="*/ 5010056 h 6858000"/>
              <a:gd name="connsiteX135" fmla="*/ 2879408 w 7467600"/>
              <a:gd name="connsiteY135" fmla="*/ 5031590 h 6858000"/>
              <a:gd name="connsiteX136" fmla="*/ 2862295 w 7467600"/>
              <a:gd name="connsiteY136" fmla="*/ 5022958 h 6858000"/>
              <a:gd name="connsiteX137" fmla="*/ 2813343 w 7467600"/>
              <a:gd name="connsiteY137" fmla="*/ 4998369 h 6858000"/>
              <a:gd name="connsiteX138" fmla="*/ 2646245 w 7467600"/>
              <a:gd name="connsiteY138" fmla="*/ 4930999 h 6858000"/>
              <a:gd name="connsiteX139" fmla="*/ 1999243 w 7467600"/>
              <a:gd name="connsiteY139" fmla="*/ 4730524 h 6858000"/>
              <a:gd name="connsiteX140" fmla="*/ 1979527 w 7467600"/>
              <a:gd name="connsiteY140" fmla="*/ 4726651 h 6858000"/>
              <a:gd name="connsiteX141" fmla="*/ 1927410 w 7467600"/>
              <a:gd name="connsiteY141" fmla="*/ 4716164 h 6858000"/>
              <a:gd name="connsiteX142" fmla="*/ 1997014 w 7467600"/>
              <a:gd name="connsiteY142" fmla="*/ 4698007 h 6858000"/>
              <a:gd name="connsiteX143" fmla="*/ 2005458 w 7467600"/>
              <a:gd name="connsiteY143" fmla="*/ 4699540 h 6858000"/>
              <a:gd name="connsiteX144" fmla="*/ 2657186 w 7467600"/>
              <a:gd name="connsiteY144" fmla="*/ 4901687 h 6858000"/>
              <a:gd name="connsiteX145" fmla="*/ 2826662 w 7467600"/>
              <a:gd name="connsiteY145" fmla="*/ 4970362 h 6858000"/>
              <a:gd name="connsiteX146" fmla="*/ 2876100 w 7467600"/>
              <a:gd name="connsiteY146" fmla="*/ 4995397 h 6858000"/>
              <a:gd name="connsiteX147" fmla="*/ 3042600 w 7467600"/>
              <a:gd name="connsiteY147" fmla="*/ 5059532 h 6858000"/>
              <a:gd name="connsiteX148" fmla="*/ 1997014 w 7467600"/>
              <a:gd name="connsiteY148" fmla="*/ 4698007 h 6858000"/>
              <a:gd name="connsiteX149" fmla="*/ 2305292 w 7467600"/>
              <a:gd name="connsiteY149" fmla="*/ 4219492 h 6858000"/>
              <a:gd name="connsiteX150" fmla="*/ 3360922 w 7467600"/>
              <a:gd name="connsiteY150" fmla="*/ 4529373 h 6858000"/>
              <a:gd name="connsiteX151" fmla="*/ 3492420 w 7467600"/>
              <a:gd name="connsiteY151" fmla="*/ 4510145 h 6858000"/>
              <a:gd name="connsiteX152" fmla="*/ 3364086 w 7467600"/>
              <a:gd name="connsiteY152" fmla="*/ 4480340 h 6858000"/>
              <a:gd name="connsiteX153" fmla="*/ 3225818 w 7467600"/>
              <a:gd name="connsiteY153" fmla="*/ 4411822 h 6858000"/>
              <a:gd name="connsiteX154" fmla="*/ 3129696 w 7467600"/>
              <a:gd name="connsiteY154" fmla="*/ 4360704 h 6858000"/>
              <a:gd name="connsiteX155" fmla="*/ 2814545 w 7467600"/>
              <a:gd name="connsiteY155" fmla="*/ 4282955 h 6858000"/>
              <a:gd name="connsiteX156" fmla="*/ 2305292 w 7467600"/>
              <a:gd name="connsiteY156" fmla="*/ 4219492 h 6858000"/>
              <a:gd name="connsiteX157" fmla="*/ 2626982 w 7467600"/>
              <a:gd name="connsiteY157" fmla="*/ 4206450 h 6858000"/>
              <a:gd name="connsiteX158" fmla="*/ 2490617 w 7467600"/>
              <a:gd name="connsiteY158" fmla="*/ 4206951 h 6858000"/>
              <a:gd name="connsiteX159" fmla="*/ 2819869 w 7467600"/>
              <a:gd name="connsiteY159" fmla="*/ 4252936 h 6858000"/>
              <a:gd name="connsiteX160" fmla="*/ 3143018 w 7467600"/>
              <a:gd name="connsiteY160" fmla="*/ 4332698 h 6858000"/>
              <a:gd name="connsiteX161" fmla="*/ 3241520 w 7467600"/>
              <a:gd name="connsiteY161" fmla="*/ 4385112 h 6858000"/>
              <a:gd name="connsiteX162" fmla="*/ 3374575 w 7467600"/>
              <a:gd name="connsiteY162" fmla="*/ 4451517 h 6858000"/>
              <a:gd name="connsiteX163" fmla="*/ 3505221 w 7467600"/>
              <a:gd name="connsiteY163" fmla="*/ 4480757 h 6858000"/>
              <a:gd name="connsiteX164" fmla="*/ 2626982 w 7467600"/>
              <a:gd name="connsiteY164" fmla="*/ 4206450 h 6858000"/>
              <a:gd name="connsiteX165" fmla="*/ 1310106 w 7467600"/>
              <a:gd name="connsiteY165" fmla="*/ 3943217 h 6858000"/>
              <a:gd name="connsiteX166" fmla="*/ 854994 w 7467600"/>
              <a:gd name="connsiteY166" fmla="*/ 4399136 h 6858000"/>
              <a:gd name="connsiteX167" fmla="*/ 742462 w 7467600"/>
              <a:gd name="connsiteY167" fmla="*/ 4594648 h 6858000"/>
              <a:gd name="connsiteX168" fmla="*/ 820602 w 7467600"/>
              <a:gd name="connsiteY168" fmla="*/ 4485915 h 6858000"/>
              <a:gd name="connsiteX169" fmla="*/ 878295 w 7467600"/>
              <a:gd name="connsiteY169" fmla="*/ 4403594 h 6858000"/>
              <a:gd name="connsiteX170" fmla="*/ 1240607 w 7467600"/>
              <a:gd name="connsiteY170" fmla="*/ 4010401 h 6858000"/>
              <a:gd name="connsiteX171" fmla="*/ 1310106 w 7467600"/>
              <a:gd name="connsiteY171" fmla="*/ 3943217 h 6858000"/>
              <a:gd name="connsiteX172" fmla="*/ 1423113 w 7467600"/>
              <a:gd name="connsiteY172" fmla="*/ 3874565 h 6858000"/>
              <a:gd name="connsiteX173" fmla="*/ 1260565 w 7467600"/>
              <a:gd name="connsiteY173" fmla="*/ 4031982 h 6858000"/>
              <a:gd name="connsiteX174" fmla="*/ 901900 w 7467600"/>
              <a:gd name="connsiteY174" fmla="*/ 4421236 h 6858000"/>
              <a:gd name="connsiteX175" fmla="*/ 845044 w 7467600"/>
              <a:gd name="connsiteY175" fmla="*/ 4502436 h 6858000"/>
              <a:gd name="connsiteX176" fmla="*/ 685926 w 7467600"/>
              <a:gd name="connsiteY176" fmla="*/ 4703069 h 6858000"/>
              <a:gd name="connsiteX177" fmla="*/ 684248 w 7467600"/>
              <a:gd name="connsiteY177" fmla="*/ 4706721 h 6858000"/>
              <a:gd name="connsiteX178" fmla="*/ 1423113 w 7467600"/>
              <a:gd name="connsiteY178" fmla="*/ 3874565 h 6858000"/>
              <a:gd name="connsiteX179" fmla="*/ 3316479 w 7467600"/>
              <a:gd name="connsiteY179" fmla="*/ 3872136 h 6858000"/>
              <a:gd name="connsiteX180" fmla="*/ 3546806 w 7467600"/>
              <a:gd name="connsiteY180" fmla="*/ 4356139 h 6858000"/>
              <a:gd name="connsiteX181" fmla="*/ 3364433 w 7467600"/>
              <a:gd name="connsiteY181" fmla="*/ 3953121 h 6858000"/>
              <a:gd name="connsiteX182" fmla="*/ 3316479 w 7467600"/>
              <a:gd name="connsiteY182" fmla="*/ 3872136 h 6858000"/>
              <a:gd name="connsiteX183" fmla="*/ 3291335 w 7467600"/>
              <a:gd name="connsiteY183" fmla="*/ 3767420 h 6858000"/>
              <a:gd name="connsiteX184" fmla="*/ 3390805 w 7467600"/>
              <a:gd name="connsiteY184" fmla="*/ 3937163 h 6858000"/>
              <a:gd name="connsiteX185" fmla="*/ 3579062 w 7467600"/>
              <a:gd name="connsiteY185" fmla="*/ 4359040 h 6858000"/>
              <a:gd name="connsiteX186" fmla="*/ 3467355 w 7467600"/>
              <a:gd name="connsiteY186" fmla="*/ 3988130 h 6858000"/>
              <a:gd name="connsiteX187" fmla="*/ 3310753 w 7467600"/>
              <a:gd name="connsiteY187" fmla="*/ 3787140 h 6858000"/>
              <a:gd name="connsiteX188" fmla="*/ 3291335 w 7467600"/>
              <a:gd name="connsiteY188" fmla="*/ 3767420 h 6858000"/>
              <a:gd name="connsiteX189" fmla="*/ 1635889 w 7467600"/>
              <a:gd name="connsiteY189" fmla="*/ 3709494 h 6858000"/>
              <a:gd name="connsiteX190" fmla="*/ 1634800 w 7467600"/>
              <a:gd name="connsiteY190" fmla="*/ 3731111 h 6858000"/>
              <a:gd name="connsiteX191" fmla="*/ 1635889 w 7467600"/>
              <a:gd name="connsiteY191" fmla="*/ 3709494 h 6858000"/>
              <a:gd name="connsiteX192" fmla="*/ 1510397 w 7467600"/>
              <a:gd name="connsiteY192" fmla="*/ 3684705 h 6858000"/>
              <a:gd name="connsiteX193" fmla="*/ 1146550 w 7467600"/>
              <a:gd name="connsiteY193" fmla="*/ 3802012 h 6858000"/>
              <a:gd name="connsiteX194" fmla="*/ 698834 w 7467600"/>
              <a:gd name="connsiteY194" fmla="*/ 3952272 h 6858000"/>
              <a:gd name="connsiteX195" fmla="*/ 34256 w 7467600"/>
              <a:gd name="connsiteY195" fmla="*/ 4347603 h 6858000"/>
              <a:gd name="connsiteX196" fmla="*/ 527241 w 7467600"/>
              <a:gd name="connsiteY196" fmla="*/ 4065078 h 6858000"/>
              <a:gd name="connsiteX197" fmla="*/ 1510397 w 7467600"/>
              <a:gd name="connsiteY197" fmla="*/ 3684705 h 6858000"/>
              <a:gd name="connsiteX198" fmla="*/ 1313114 w 7467600"/>
              <a:gd name="connsiteY198" fmla="*/ 3655216 h 6858000"/>
              <a:gd name="connsiteX199" fmla="*/ 1109304 w 7467600"/>
              <a:gd name="connsiteY199" fmla="*/ 3669030 h 6858000"/>
              <a:gd name="connsiteX200" fmla="*/ 8129 w 7467600"/>
              <a:gd name="connsiteY200" fmla="*/ 4330519 h 6858000"/>
              <a:gd name="connsiteX201" fmla="*/ 687572 w 7467600"/>
              <a:gd name="connsiteY201" fmla="*/ 3925629 h 6858000"/>
              <a:gd name="connsiteX202" fmla="*/ 1138365 w 7467600"/>
              <a:gd name="connsiteY202" fmla="*/ 3774515 h 6858000"/>
              <a:gd name="connsiteX203" fmla="*/ 1505579 w 7467600"/>
              <a:gd name="connsiteY203" fmla="*/ 3655526 h 6858000"/>
              <a:gd name="connsiteX204" fmla="*/ 1313114 w 7467600"/>
              <a:gd name="connsiteY204" fmla="*/ 3655216 h 6858000"/>
              <a:gd name="connsiteX205" fmla="*/ 3655073 w 7467600"/>
              <a:gd name="connsiteY205" fmla="*/ 3650884 h 6858000"/>
              <a:gd name="connsiteX206" fmla="*/ 3989938 w 7467600"/>
              <a:gd name="connsiteY206" fmla="*/ 3991685 h 6858000"/>
              <a:gd name="connsiteX207" fmla="*/ 4393907 w 7467600"/>
              <a:gd name="connsiteY207" fmla="*/ 4261258 h 6858000"/>
              <a:gd name="connsiteX208" fmla="*/ 4648051 w 7467600"/>
              <a:gd name="connsiteY208" fmla="*/ 4374051 h 6858000"/>
              <a:gd name="connsiteX209" fmla="*/ 4383389 w 7467600"/>
              <a:gd name="connsiteY209" fmla="*/ 4184369 h 6858000"/>
              <a:gd name="connsiteX210" fmla="*/ 4165508 w 7467600"/>
              <a:gd name="connsiteY210" fmla="*/ 4035196 h 6858000"/>
              <a:gd name="connsiteX211" fmla="*/ 4068162 w 7467600"/>
              <a:gd name="connsiteY211" fmla="*/ 3953394 h 6858000"/>
              <a:gd name="connsiteX212" fmla="*/ 3981416 w 7467600"/>
              <a:gd name="connsiteY212" fmla="*/ 3880482 h 6858000"/>
              <a:gd name="connsiteX213" fmla="*/ 3800147 w 7467600"/>
              <a:gd name="connsiteY213" fmla="*/ 3749872 h 6858000"/>
              <a:gd name="connsiteX214" fmla="*/ 3655073 w 7467600"/>
              <a:gd name="connsiteY214" fmla="*/ 3650884 h 6858000"/>
              <a:gd name="connsiteX215" fmla="*/ 3670252 w 7467600"/>
              <a:gd name="connsiteY215" fmla="*/ 3622798 h 6858000"/>
              <a:gd name="connsiteX216" fmla="*/ 3817258 w 7467600"/>
              <a:gd name="connsiteY216" fmla="*/ 3723577 h 6858000"/>
              <a:gd name="connsiteX217" fmla="*/ 4000461 w 7467600"/>
              <a:gd name="connsiteY217" fmla="*/ 3855966 h 6858000"/>
              <a:gd name="connsiteX218" fmla="*/ 4088180 w 7467600"/>
              <a:gd name="connsiteY218" fmla="*/ 3929774 h 6858000"/>
              <a:gd name="connsiteX219" fmla="*/ 4184555 w 7467600"/>
              <a:gd name="connsiteY219" fmla="*/ 4010683 h 6858000"/>
              <a:gd name="connsiteX220" fmla="*/ 4399563 w 7467600"/>
              <a:gd name="connsiteY220" fmla="*/ 4158106 h 6858000"/>
              <a:gd name="connsiteX221" fmla="*/ 4684469 w 7467600"/>
              <a:gd name="connsiteY221" fmla="*/ 4364680 h 6858000"/>
              <a:gd name="connsiteX222" fmla="*/ 4690271 w 7467600"/>
              <a:gd name="connsiteY222" fmla="*/ 4370034 h 6858000"/>
              <a:gd name="connsiteX223" fmla="*/ 4136093 w 7467600"/>
              <a:gd name="connsiteY223" fmla="*/ 3858466 h 6858000"/>
              <a:gd name="connsiteX224" fmla="*/ 3670252 w 7467600"/>
              <a:gd name="connsiteY224" fmla="*/ 3622798 h 6858000"/>
              <a:gd name="connsiteX225" fmla="*/ 4440129 w 7467600"/>
              <a:gd name="connsiteY225" fmla="*/ 3448571 h 6858000"/>
              <a:gd name="connsiteX226" fmla="*/ 4856525 w 7467600"/>
              <a:gd name="connsiteY226" fmla="*/ 3915351 h 6858000"/>
              <a:gd name="connsiteX227" fmla="*/ 5059055 w 7467600"/>
              <a:gd name="connsiteY227" fmla="*/ 4108918 h 6858000"/>
              <a:gd name="connsiteX228" fmla="*/ 5290070 w 7467600"/>
              <a:gd name="connsiteY228" fmla="*/ 4263619 h 6858000"/>
              <a:gd name="connsiteX229" fmla="*/ 4834991 w 7467600"/>
              <a:gd name="connsiteY229" fmla="*/ 3830985 h 6858000"/>
              <a:gd name="connsiteX230" fmla="*/ 4440129 w 7467600"/>
              <a:gd name="connsiteY230" fmla="*/ 3448571 h 6858000"/>
              <a:gd name="connsiteX231" fmla="*/ 4441737 w 7467600"/>
              <a:gd name="connsiteY231" fmla="*/ 3399734 h 6858000"/>
              <a:gd name="connsiteX232" fmla="*/ 4431236 w 7467600"/>
              <a:gd name="connsiteY232" fmla="*/ 3400954 h 6858000"/>
              <a:gd name="connsiteX233" fmla="*/ 4557150 w 7467600"/>
              <a:gd name="connsiteY233" fmla="*/ 3510023 h 6858000"/>
              <a:gd name="connsiteX234" fmla="*/ 4856936 w 7467600"/>
              <a:gd name="connsiteY234" fmla="*/ 3809146 h 6858000"/>
              <a:gd name="connsiteX235" fmla="*/ 5111996 w 7467600"/>
              <a:gd name="connsiteY235" fmla="*/ 4065759 h 6858000"/>
              <a:gd name="connsiteX236" fmla="*/ 5388878 w 7467600"/>
              <a:gd name="connsiteY236" fmla="*/ 4300185 h 6858000"/>
              <a:gd name="connsiteX237" fmla="*/ 5425556 w 7467600"/>
              <a:gd name="connsiteY237" fmla="*/ 4308967 h 6858000"/>
              <a:gd name="connsiteX238" fmla="*/ 4943646 w 7467600"/>
              <a:gd name="connsiteY238" fmla="*/ 3822916 h 6858000"/>
              <a:gd name="connsiteX239" fmla="*/ 4594837 w 7467600"/>
              <a:gd name="connsiteY239" fmla="*/ 3532274 h 6858000"/>
              <a:gd name="connsiteX240" fmla="*/ 4441737 w 7467600"/>
              <a:gd name="connsiteY240" fmla="*/ 3399734 h 6858000"/>
              <a:gd name="connsiteX241" fmla="*/ 5425834 w 7467600"/>
              <a:gd name="connsiteY241" fmla="*/ 3162785 h 6858000"/>
              <a:gd name="connsiteX242" fmla="*/ 5401644 w 7467600"/>
              <a:gd name="connsiteY242" fmla="*/ 3617847 h 6858000"/>
              <a:gd name="connsiteX243" fmla="*/ 5467256 w 7467600"/>
              <a:gd name="connsiteY243" fmla="*/ 4175494 h 6858000"/>
              <a:gd name="connsiteX244" fmla="*/ 5448069 w 7467600"/>
              <a:gd name="connsiteY244" fmla="*/ 3567554 h 6858000"/>
              <a:gd name="connsiteX245" fmla="*/ 5425834 w 7467600"/>
              <a:gd name="connsiteY245" fmla="*/ 3162785 h 6858000"/>
              <a:gd name="connsiteX246" fmla="*/ 1318687 w 7467600"/>
              <a:gd name="connsiteY246" fmla="*/ 3113840 h 6858000"/>
              <a:gd name="connsiteX247" fmla="*/ 1066793 w 7467600"/>
              <a:gd name="connsiteY247" fmla="*/ 3212171 h 6858000"/>
              <a:gd name="connsiteX248" fmla="*/ 993319 w 7467600"/>
              <a:gd name="connsiteY248" fmla="*/ 3247648 h 6858000"/>
              <a:gd name="connsiteX249" fmla="*/ 853081 w 7467600"/>
              <a:gd name="connsiteY249" fmla="*/ 3312410 h 6858000"/>
              <a:gd name="connsiteX250" fmla="*/ 805957 w 7467600"/>
              <a:gd name="connsiteY250" fmla="*/ 3330443 h 6858000"/>
              <a:gd name="connsiteX251" fmla="*/ 1318687 w 7467600"/>
              <a:gd name="connsiteY251" fmla="*/ 3113840 h 6858000"/>
              <a:gd name="connsiteX252" fmla="*/ 5453702 w 7467600"/>
              <a:gd name="connsiteY252" fmla="*/ 3090882 h 6858000"/>
              <a:gd name="connsiteX253" fmla="*/ 5480135 w 7467600"/>
              <a:gd name="connsiteY253" fmla="*/ 3565802 h 6858000"/>
              <a:gd name="connsiteX254" fmla="*/ 5499023 w 7467600"/>
              <a:gd name="connsiteY254" fmla="*/ 4166310 h 6858000"/>
              <a:gd name="connsiteX255" fmla="*/ 5547022 w 7467600"/>
              <a:gd name="connsiteY255" fmla="*/ 3607838 h 6858000"/>
              <a:gd name="connsiteX256" fmla="*/ 5515964 w 7467600"/>
              <a:gd name="connsiteY256" fmla="*/ 3378541 h 6858000"/>
              <a:gd name="connsiteX257" fmla="*/ 5453702 w 7467600"/>
              <a:gd name="connsiteY257" fmla="*/ 3090882 h 6858000"/>
              <a:gd name="connsiteX258" fmla="*/ 1238695 w 7467600"/>
              <a:gd name="connsiteY258" fmla="*/ 3076820 h 6858000"/>
              <a:gd name="connsiteX259" fmla="*/ 716371 w 7467600"/>
              <a:gd name="connsiteY259" fmla="*/ 3293249 h 6858000"/>
              <a:gd name="connsiteX260" fmla="*/ 579522 w 7467600"/>
              <a:gd name="connsiteY260" fmla="*/ 3371759 h 6858000"/>
              <a:gd name="connsiteX261" fmla="*/ 600288 w 7467600"/>
              <a:gd name="connsiteY261" fmla="*/ 3365555 h 6858000"/>
              <a:gd name="connsiteX262" fmla="*/ 840692 w 7467600"/>
              <a:gd name="connsiteY262" fmla="*/ 3284921 h 6858000"/>
              <a:gd name="connsiteX263" fmla="*/ 979248 w 7467600"/>
              <a:gd name="connsiteY263" fmla="*/ 3221003 h 6858000"/>
              <a:gd name="connsiteX264" fmla="*/ 1053282 w 7467600"/>
              <a:gd name="connsiteY264" fmla="*/ 3185247 h 6858000"/>
              <a:gd name="connsiteX265" fmla="*/ 1320603 w 7467600"/>
              <a:gd name="connsiteY265" fmla="*/ 3081281 h 6858000"/>
              <a:gd name="connsiteX266" fmla="*/ 1238695 w 7467600"/>
              <a:gd name="connsiteY266" fmla="*/ 3076820 h 6858000"/>
              <a:gd name="connsiteX267" fmla="*/ 5425627 w 7467600"/>
              <a:gd name="connsiteY267" fmla="*/ 2954192 h 6858000"/>
              <a:gd name="connsiteX268" fmla="*/ 5470770 w 7467600"/>
              <a:gd name="connsiteY268" fmla="*/ 3005435 h 6858000"/>
              <a:gd name="connsiteX269" fmla="*/ 5519779 w 7467600"/>
              <a:gd name="connsiteY269" fmla="*/ 4359223 h 6858000"/>
              <a:gd name="connsiteX270" fmla="*/ 5520293 w 7467600"/>
              <a:gd name="connsiteY270" fmla="*/ 4360602 h 6858000"/>
              <a:gd name="connsiteX271" fmla="*/ 5767221 w 7467600"/>
              <a:gd name="connsiteY271" fmla="*/ 4665564 h 6858000"/>
              <a:gd name="connsiteX272" fmla="*/ 6937169 w 7467600"/>
              <a:gd name="connsiteY272" fmla="*/ 4815941 h 6858000"/>
              <a:gd name="connsiteX273" fmla="*/ 6953922 w 7467600"/>
              <a:gd name="connsiteY273" fmla="*/ 4890068 h 6858000"/>
              <a:gd name="connsiteX274" fmla="*/ 6071359 w 7467600"/>
              <a:gd name="connsiteY274" fmla="*/ 4770770 h 6858000"/>
              <a:gd name="connsiteX275" fmla="*/ 6038839 w 7467600"/>
              <a:gd name="connsiteY275" fmla="*/ 4764474 h 6858000"/>
              <a:gd name="connsiteX276" fmla="*/ 6038706 w 7467600"/>
              <a:gd name="connsiteY276" fmla="*/ 4763847 h 6858000"/>
              <a:gd name="connsiteX277" fmla="*/ 6037784 w 7467600"/>
              <a:gd name="connsiteY277" fmla="*/ 4764270 h 6858000"/>
              <a:gd name="connsiteX278" fmla="*/ 6038839 w 7467600"/>
              <a:gd name="connsiteY278" fmla="*/ 4764474 h 6858000"/>
              <a:gd name="connsiteX279" fmla="*/ 6040338 w 7467600"/>
              <a:gd name="connsiteY279" fmla="*/ 4771418 h 6858000"/>
              <a:gd name="connsiteX280" fmla="*/ 6024488 w 7467600"/>
              <a:gd name="connsiteY280" fmla="*/ 4809903 h 6858000"/>
              <a:gd name="connsiteX281" fmla="*/ 5599771 w 7467600"/>
              <a:gd name="connsiteY281" fmla="*/ 5509652 h 6858000"/>
              <a:gd name="connsiteX282" fmla="*/ 5548843 w 7467600"/>
              <a:gd name="connsiteY282" fmla="*/ 5563845 h 6858000"/>
              <a:gd name="connsiteX283" fmla="*/ 5940952 w 7467600"/>
              <a:gd name="connsiteY283" fmla="*/ 6250028 h 6858000"/>
              <a:gd name="connsiteX284" fmla="*/ 6043441 w 7467600"/>
              <a:gd name="connsiteY284" fmla="*/ 6665847 h 6858000"/>
              <a:gd name="connsiteX285" fmla="*/ 6093432 w 7467600"/>
              <a:gd name="connsiteY285" fmla="*/ 6858000 h 6858000"/>
              <a:gd name="connsiteX286" fmla="*/ 6034344 w 7467600"/>
              <a:gd name="connsiteY286" fmla="*/ 6858000 h 6858000"/>
              <a:gd name="connsiteX287" fmla="*/ 6026679 w 7467600"/>
              <a:gd name="connsiteY287" fmla="*/ 6836959 h 6858000"/>
              <a:gd name="connsiteX288" fmla="*/ 5800441 w 7467600"/>
              <a:gd name="connsiteY288" fmla="*/ 6335286 h 6858000"/>
              <a:gd name="connsiteX289" fmla="*/ 5526562 w 7467600"/>
              <a:gd name="connsiteY289" fmla="*/ 5705388 h 6858000"/>
              <a:gd name="connsiteX290" fmla="*/ 5519640 w 7467600"/>
              <a:gd name="connsiteY290" fmla="*/ 5683774 h 6858000"/>
              <a:gd name="connsiteX291" fmla="*/ 5844559 w 7467600"/>
              <a:gd name="connsiteY291" fmla="*/ 6553349 h 6858000"/>
              <a:gd name="connsiteX292" fmla="*/ 5975994 w 7467600"/>
              <a:gd name="connsiteY292" fmla="*/ 6858000 h 6858000"/>
              <a:gd name="connsiteX293" fmla="*/ 5898547 w 7467600"/>
              <a:gd name="connsiteY293" fmla="*/ 6858000 h 6858000"/>
              <a:gd name="connsiteX294" fmla="*/ 5682041 w 7467600"/>
              <a:gd name="connsiteY294" fmla="*/ 6355860 h 6858000"/>
              <a:gd name="connsiteX295" fmla="*/ 5461758 w 7467600"/>
              <a:gd name="connsiteY295" fmla="*/ 5820220 h 6858000"/>
              <a:gd name="connsiteX296" fmla="*/ 5237282 w 7467600"/>
              <a:gd name="connsiteY296" fmla="*/ 6579086 h 6858000"/>
              <a:gd name="connsiteX297" fmla="*/ 5115009 w 7467600"/>
              <a:gd name="connsiteY297" fmla="*/ 6858000 h 6858000"/>
              <a:gd name="connsiteX298" fmla="*/ 5028074 w 7467600"/>
              <a:gd name="connsiteY298" fmla="*/ 6858000 h 6858000"/>
              <a:gd name="connsiteX299" fmla="*/ 5079508 w 7467600"/>
              <a:gd name="connsiteY299" fmla="*/ 6749074 h 6858000"/>
              <a:gd name="connsiteX300" fmla="*/ 5371846 w 7467600"/>
              <a:gd name="connsiteY300" fmla="*/ 5924413 h 6858000"/>
              <a:gd name="connsiteX301" fmla="*/ 5270512 w 7467600"/>
              <a:gd name="connsiteY301" fmla="*/ 6138975 h 6858000"/>
              <a:gd name="connsiteX302" fmla="*/ 5062409 w 7467600"/>
              <a:gd name="connsiteY302" fmla="*/ 6653544 h 6858000"/>
              <a:gd name="connsiteX303" fmla="*/ 5036628 w 7467600"/>
              <a:gd name="connsiteY303" fmla="*/ 6754247 h 6858000"/>
              <a:gd name="connsiteX304" fmla="*/ 5009112 w 7467600"/>
              <a:gd name="connsiteY304" fmla="*/ 6858000 h 6858000"/>
              <a:gd name="connsiteX305" fmla="*/ 4976679 w 7467600"/>
              <a:gd name="connsiteY305" fmla="*/ 6858000 h 6858000"/>
              <a:gd name="connsiteX306" fmla="*/ 5006537 w 7467600"/>
              <a:gd name="connsiteY306" fmla="*/ 6747068 h 6858000"/>
              <a:gd name="connsiteX307" fmla="*/ 5032723 w 7467600"/>
              <a:gd name="connsiteY307" fmla="*/ 6644957 h 6858000"/>
              <a:gd name="connsiteX308" fmla="*/ 5242949 w 7467600"/>
              <a:gd name="connsiteY308" fmla="*/ 6125175 h 6858000"/>
              <a:gd name="connsiteX309" fmla="*/ 5286321 w 7467600"/>
              <a:gd name="connsiteY309" fmla="*/ 6033555 h 6858000"/>
              <a:gd name="connsiteX310" fmla="*/ 5008210 w 7467600"/>
              <a:gd name="connsiteY310" fmla="*/ 6649194 h 6858000"/>
              <a:gd name="connsiteX311" fmla="*/ 4986321 w 7467600"/>
              <a:gd name="connsiteY311" fmla="*/ 6765687 h 6858000"/>
              <a:gd name="connsiteX312" fmla="*/ 4973474 w 7467600"/>
              <a:gd name="connsiteY312" fmla="*/ 6858000 h 6858000"/>
              <a:gd name="connsiteX313" fmla="*/ 4907178 w 7467600"/>
              <a:gd name="connsiteY313" fmla="*/ 6858000 h 6858000"/>
              <a:gd name="connsiteX314" fmla="*/ 4910810 w 7467600"/>
              <a:gd name="connsiteY314" fmla="*/ 6829660 h 6858000"/>
              <a:gd name="connsiteX315" fmla="*/ 4987461 w 7467600"/>
              <a:gd name="connsiteY315" fmla="*/ 6432994 h 6858000"/>
              <a:gd name="connsiteX316" fmla="*/ 5179262 w 7467600"/>
              <a:gd name="connsiteY316" fmla="*/ 6035044 h 6858000"/>
              <a:gd name="connsiteX317" fmla="*/ 4689678 w 7467600"/>
              <a:gd name="connsiteY317" fmla="*/ 6440241 h 6858000"/>
              <a:gd name="connsiteX318" fmla="*/ 4477543 w 7467600"/>
              <a:gd name="connsiteY318" fmla="*/ 6674836 h 6858000"/>
              <a:gd name="connsiteX319" fmla="*/ 4329957 w 7467600"/>
              <a:gd name="connsiteY319" fmla="*/ 6858000 h 6858000"/>
              <a:gd name="connsiteX320" fmla="*/ 4218595 w 7467600"/>
              <a:gd name="connsiteY320" fmla="*/ 6858000 h 6858000"/>
              <a:gd name="connsiteX321" fmla="*/ 4368888 w 7467600"/>
              <a:gd name="connsiteY321" fmla="*/ 6668412 h 6858000"/>
              <a:gd name="connsiteX322" fmla="*/ 4563091 w 7467600"/>
              <a:gd name="connsiteY322" fmla="*/ 6442508 h 6858000"/>
              <a:gd name="connsiteX323" fmla="*/ 5387324 w 7467600"/>
              <a:gd name="connsiteY323" fmla="*/ 5705830 h 6858000"/>
              <a:gd name="connsiteX324" fmla="*/ 5073620 w 7467600"/>
              <a:gd name="connsiteY324" fmla="*/ 5955437 h 6858000"/>
              <a:gd name="connsiteX325" fmla="*/ 4689789 w 7467600"/>
              <a:gd name="connsiteY325" fmla="*/ 6268382 h 6858000"/>
              <a:gd name="connsiteX326" fmla="*/ 4418722 w 7467600"/>
              <a:gd name="connsiteY326" fmla="*/ 6570886 h 6858000"/>
              <a:gd name="connsiteX327" fmla="*/ 4214944 w 7467600"/>
              <a:gd name="connsiteY327" fmla="*/ 6858000 h 6858000"/>
              <a:gd name="connsiteX328" fmla="*/ 4177898 w 7467600"/>
              <a:gd name="connsiteY328" fmla="*/ 6858000 h 6858000"/>
              <a:gd name="connsiteX329" fmla="*/ 4391597 w 7467600"/>
              <a:gd name="connsiteY329" fmla="*/ 6556370 h 6858000"/>
              <a:gd name="connsiteX330" fmla="*/ 4668889 w 7467600"/>
              <a:gd name="connsiteY330" fmla="*/ 6246399 h 6858000"/>
              <a:gd name="connsiteX331" fmla="*/ 5055427 w 7467600"/>
              <a:gd name="connsiteY331" fmla="*/ 5931476 h 6858000"/>
              <a:gd name="connsiteX332" fmla="*/ 5371814 w 7467600"/>
              <a:gd name="connsiteY332" fmla="*/ 5678975 h 6858000"/>
              <a:gd name="connsiteX333" fmla="*/ 4987918 w 7467600"/>
              <a:gd name="connsiteY333" fmla="*/ 5838701 h 6858000"/>
              <a:gd name="connsiteX334" fmla="*/ 4317146 w 7467600"/>
              <a:gd name="connsiteY334" fmla="*/ 6587716 h 6858000"/>
              <a:gd name="connsiteX335" fmla="*/ 4171627 w 7467600"/>
              <a:gd name="connsiteY335" fmla="*/ 6858000 h 6858000"/>
              <a:gd name="connsiteX336" fmla="*/ 4081585 w 7467600"/>
              <a:gd name="connsiteY336" fmla="*/ 6858000 h 6858000"/>
              <a:gd name="connsiteX337" fmla="*/ 4238603 w 7467600"/>
              <a:gd name="connsiteY337" fmla="*/ 6559341 h 6858000"/>
              <a:gd name="connsiteX338" fmla="*/ 4778333 w 7467600"/>
              <a:gd name="connsiteY338" fmla="*/ 5873626 h 6858000"/>
              <a:gd name="connsiteX339" fmla="*/ 5414185 w 7467600"/>
              <a:gd name="connsiteY339" fmla="*/ 5573882 h 6858000"/>
              <a:gd name="connsiteX340" fmla="*/ 5959648 w 7467600"/>
              <a:gd name="connsiteY340" fmla="*/ 4760797 h 6858000"/>
              <a:gd name="connsiteX341" fmla="*/ 5355019 w 7467600"/>
              <a:gd name="connsiteY341" fmla="*/ 4734672 h 6858000"/>
              <a:gd name="connsiteX342" fmla="*/ 5083565 w 7467600"/>
              <a:gd name="connsiteY342" fmla="*/ 5179121 h 6858000"/>
              <a:gd name="connsiteX343" fmla="*/ 4713577 w 7467600"/>
              <a:gd name="connsiteY343" fmla="*/ 5616803 h 6858000"/>
              <a:gd name="connsiteX344" fmla="*/ 3989559 w 7467600"/>
              <a:gd name="connsiteY344" fmla="*/ 6145945 h 6858000"/>
              <a:gd name="connsiteX345" fmla="*/ 3939824 w 7467600"/>
              <a:gd name="connsiteY345" fmla="*/ 6066900 h 6858000"/>
              <a:gd name="connsiteX346" fmla="*/ 4584537 w 7467600"/>
              <a:gd name="connsiteY346" fmla="*/ 5324826 h 6858000"/>
              <a:gd name="connsiteX347" fmla="*/ 5037105 w 7467600"/>
              <a:gd name="connsiteY347" fmla="*/ 5088765 h 6858000"/>
              <a:gd name="connsiteX348" fmla="*/ 5039930 w 7467600"/>
              <a:gd name="connsiteY348" fmla="*/ 5089585 h 6858000"/>
              <a:gd name="connsiteX349" fmla="*/ 5263764 w 7467600"/>
              <a:gd name="connsiteY349" fmla="*/ 4735525 h 6858000"/>
              <a:gd name="connsiteX350" fmla="*/ 4086300 w 7467600"/>
              <a:gd name="connsiteY350" fmla="*/ 4884599 h 6858000"/>
              <a:gd name="connsiteX351" fmla="*/ 4085485 w 7467600"/>
              <a:gd name="connsiteY351" fmla="*/ 4899070 h 6858000"/>
              <a:gd name="connsiteX352" fmla="*/ 3871915 w 7467600"/>
              <a:gd name="connsiteY352" fmla="*/ 5253645 h 6858000"/>
              <a:gd name="connsiteX353" fmla="*/ 3799374 w 7467600"/>
              <a:gd name="connsiteY353" fmla="*/ 5466127 h 6858000"/>
              <a:gd name="connsiteX354" fmla="*/ 3498850 w 7467600"/>
              <a:gd name="connsiteY354" fmla="*/ 6661888 h 6858000"/>
              <a:gd name="connsiteX355" fmla="*/ 3399216 w 7467600"/>
              <a:gd name="connsiteY355" fmla="*/ 6858000 h 6858000"/>
              <a:gd name="connsiteX356" fmla="*/ 3303688 w 7467600"/>
              <a:gd name="connsiteY356" fmla="*/ 6858000 h 6858000"/>
              <a:gd name="connsiteX357" fmla="*/ 3391774 w 7467600"/>
              <a:gd name="connsiteY357" fmla="*/ 6697181 h 6858000"/>
              <a:gd name="connsiteX358" fmla="*/ 3735540 w 7467600"/>
              <a:gd name="connsiteY358" fmla="*/ 5546923 h 6858000"/>
              <a:gd name="connsiteX359" fmla="*/ 3729438 w 7467600"/>
              <a:gd name="connsiteY359" fmla="*/ 5569058 h 6858000"/>
              <a:gd name="connsiteX360" fmla="*/ 3707782 w 7467600"/>
              <a:gd name="connsiteY360" fmla="*/ 5644908 h 6858000"/>
              <a:gd name="connsiteX361" fmla="*/ 3583827 w 7467600"/>
              <a:gd name="connsiteY361" fmla="*/ 6039215 h 6858000"/>
              <a:gd name="connsiteX362" fmla="*/ 3547861 w 7467600"/>
              <a:gd name="connsiteY362" fmla="*/ 6129609 h 6858000"/>
              <a:gd name="connsiteX363" fmla="*/ 3490905 w 7467600"/>
              <a:gd name="connsiteY363" fmla="*/ 6277660 h 6858000"/>
              <a:gd name="connsiteX364" fmla="*/ 3455859 w 7467600"/>
              <a:gd name="connsiteY364" fmla="*/ 6391301 h 6858000"/>
              <a:gd name="connsiteX365" fmla="*/ 3429112 w 7467600"/>
              <a:gd name="connsiteY365" fmla="*/ 6479469 h 6858000"/>
              <a:gd name="connsiteX366" fmla="*/ 3304862 w 7467600"/>
              <a:gd name="connsiteY366" fmla="*/ 6796476 h 6858000"/>
              <a:gd name="connsiteX367" fmla="*/ 3276071 w 7467600"/>
              <a:gd name="connsiteY367" fmla="*/ 6858000 h 6858000"/>
              <a:gd name="connsiteX368" fmla="*/ 3240805 w 7467600"/>
              <a:gd name="connsiteY368" fmla="*/ 6858000 h 6858000"/>
              <a:gd name="connsiteX369" fmla="*/ 3275917 w 7467600"/>
              <a:gd name="connsiteY369" fmla="*/ 6783192 h 6858000"/>
              <a:gd name="connsiteX370" fmla="*/ 3399358 w 7467600"/>
              <a:gd name="connsiteY370" fmla="*/ 6469011 h 6858000"/>
              <a:gd name="connsiteX371" fmla="*/ 3425650 w 7467600"/>
              <a:gd name="connsiteY371" fmla="*/ 6381333 h 6858000"/>
              <a:gd name="connsiteX372" fmla="*/ 3460661 w 7467600"/>
              <a:gd name="connsiteY372" fmla="*/ 6266763 h 6858000"/>
              <a:gd name="connsiteX373" fmla="*/ 3518021 w 7467600"/>
              <a:gd name="connsiteY373" fmla="*/ 6117298 h 6858000"/>
              <a:gd name="connsiteX374" fmla="*/ 3554035 w 7467600"/>
              <a:gd name="connsiteY374" fmla="*/ 6027832 h 6858000"/>
              <a:gd name="connsiteX375" fmla="*/ 3677174 w 7467600"/>
              <a:gd name="connsiteY375" fmla="*/ 5636351 h 6858000"/>
              <a:gd name="connsiteX376" fmla="*/ 3698819 w 7467600"/>
              <a:gd name="connsiteY376" fmla="*/ 5560503 h 6858000"/>
              <a:gd name="connsiteX377" fmla="*/ 3702094 w 7467600"/>
              <a:gd name="connsiteY377" fmla="*/ 5549194 h 6858000"/>
              <a:gd name="connsiteX378" fmla="*/ 3398355 w 7467600"/>
              <a:gd name="connsiteY378" fmla="*/ 6094603 h 6858000"/>
              <a:gd name="connsiteX379" fmla="*/ 3193941 w 7467600"/>
              <a:gd name="connsiteY379" fmla="*/ 6798775 h 6858000"/>
              <a:gd name="connsiteX380" fmla="*/ 3184140 w 7467600"/>
              <a:gd name="connsiteY380" fmla="*/ 6858000 h 6858000"/>
              <a:gd name="connsiteX381" fmla="*/ 3099978 w 7467600"/>
              <a:gd name="connsiteY381" fmla="*/ 6858000 h 6858000"/>
              <a:gd name="connsiteX382" fmla="*/ 3101556 w 7467600"/>
              <a:gd name="connsiteY382" fmla="*/ 6843337 h 6858000"/>
              <a:gd name="connsiteX383" fmla="*/ 3370162 w 7467600"/>
              <a:gd name="connsiteY383" fmla="*/ 5785550 h 6858000"/>
              <a:gd name="connsiteX384" fmla="*/ 3746477 w 7467600"/>
              <a:gd name="connsiteY384" fmla="*/ 5377889 h 6858000"/>
              <a:gd name="connsiteX385" fmla="*/ 3863399 w 7467600"/>
              <a:gd name="connsiteY385" fmla="*/ 5087257 h 6858000"/>
              <a:gd name="connsiteX386" fmla="*/ 3968712 w 7467600"/>
              <a:gd name="connsiteY386" fmla="*/ 4913989 h 6858000"/>
              <a:gd name="connsiteX387" fmla="*/ 2792390 w 7467600"/>
              <a:gd name="connsiteY387" fmla="*/ 5382974 h 6858000"/>
              <a:gd name="connsiteX388" fmla="*/ 2714982 w 7467600"/>
              <a:gd name="connsiteY388" fmla="*/ 5427051 h 6858000"/>
              <a:gd name="connsiteX389" fmla="*/ 2813361 w 7467600"/>
              <a:gd name="connsiteY389" fmla="*/ 6023912 h 6858000"/>
              <a:gd name="connsiteX390" fmla="*/ 2688430 w 7467600"/>
              <a:gd name="connsiteY390" fmla="*/ 6801564 h 6858000"/>
              <a:gd name="connsiteX391" fmla="*/ 2629626 w 7467600"/>
              <a:gd name="connsiteY391" fmla="*/ 6763394 h 6858000"/>
              <a:gd name="connsiteX392" fmla="*/ 2565328 w 7467600"/>
              <a:gd name="connsiteY392" fmla="*/ 5516399 h 6858000"/>
              <a:gd name="connsiteX393" fmla="*/ 1922999 w 7467600"/>
              <a:gd name="connsiteY393" fmla="*/ 5980343 h 6858000"/>
              <a:gd name="connsiteX394" fmla="*/ 1950261 w 7467600"/>
              <a:gd name="connsiteY394" fmla="*/ 6405858 h 6858000"/>
              <a:gd name="connsiteX395" fmla="*/ 2365554 w 7467600"/>
              <a:gd name="connsiteY395" fmla="*/ 6759107 h 6858000"/>
              <a:gd name="connsiteX396" fmla="*/ 2424142 w 7467600"/>
              <a:gd name="connsiteY396" fmla="*/ 6858000 h 6858000"/>
              <a:gd name="connsiteX397" fmla="*/ 2395994 w 7467600"/>
              <a:gd name="connsiteY397" fmla="*/ 6858000 h 6858000"/>
              <a:gd name="connsiteX398" fmla="*/ 2392863 w 7467600"/>
              <a:gd name="connsiteY398" fmla="*/ 6852964 h 6858000"/>
              <a:gd name="connsiteX399" fmla="*/ 2017589 w 7467600"/>
              <a:gd name="connsiteY399" fmla="*/ 6493982 h 6858000"/>
              <a:gd name="connsiteX400" fmla="*/ 2147336 w 7467600"/>
              <a:gd name="connsiteY400" fmla="*/ 6594052 h 6858000"/>
              <a:gd name="connsiteX401" fmla="*/ 2207047 w 7467600"/>
              <a:gd name="connsiteY401" fmla="*/ 6654540 h 6858000"/>
              <a:gd name="connsiteX402" fmla="*/ 2299106 w 7467600"/>
              <a:gd name="connsiteY402" fmla="*/ 6778931 h 6858000"/>
              <a:gd name="connsiteX403" fmla="*/ 2314430 w 7467600"/>
              <a:gd name="connsiteY403" fmla="*/ 6801144 h 6858000"/>
              <a:gd name="connsiteX404" fmla="*/ 2352406 w 7467600"/>
              <a:gd name="connsiteY404" fmla="*/ 6858000 h 6858000"/>
              <a:gd name="connsiteX405" fmla="*/ 2314492 w 7467600"/>
              <a:gd name="connsiteY405" fmla="*/ 6858000 h 6858000"/>
              <a:gd name="connsiteX406" fmla="*/ 2288095 w 7467600"/>
              <a:gd name="connsiteY406" fmla="*/ 6818030 h 6858000"/>
              <a:gd name="connsiteX407" fmla="*/ 2272768 w 7467600"/>
              <a:gd name="connsiteY407" fmla="*/ 6795822 h 6858000"/>
              <a:gd name="connsiteX408" fmla="*/ 2182715 w 7467600"/>
              <a:gd name="connsiteY408" fmla="*/ 6675071 h 6858000"/>
              <a:gd name="connsiteX409" fmla="*/ 2032061 w 7467600"/>
              <a:gd name="connsiteY409" fmla="*/ 6541380 h 6858000"/>
              <a:gd name="connsiteX410" fmla="*/ 2257220 w 7467600"/>
              <a:gd name="connsiteY410" fmla="*/ 6826257 h 6858000"/>
              <a:gd name="connsiteX411" fmla="*/ 2281324 w 7467600"/>
              <a:gd name="connsiteY411" fmla="*/ 6858000 h 6858000"/>
              <a:gd name="connsiteX412" fmla="*/ 2242860 w 7467600"/>
              <a:gd name="connsiteY412" fmla="*/ 6858000 h 6858000"/>
              <a:gd name="connsiteX413" fmla="*/ 2232818 w 7467600"/>
              <a:gd name="connsiteY413" fmla="*/ 6844926 h 6858000"/>
              <a:gd name="connsiteX414" fmla="*/ 1990172 w 7467600"/>
              <a:gd name="connsiteY414" fmla="*/ 6542121 h 6858000"/>
              <a:gd name="connsiteX415" fmla="*/ 2124090 w 7467600"/>
              <a:gd name="connsiteY415" fmla="*/ 6761017 h 6858000"/>
              <a:gd name="connsiteX416" fmla="*/ 2200380 w 7467600"/>
              <a:gd name="connsiteY416" fmla="*/ 6858000 h 6858000"/>
              <a:gd name="connsiteX417" fmla="*/ 2147507 w 7467600"/>
              <a:gd name="connsiteY417" fmla="*/ 6858000 h 6858000"/>
              <a:gd name="connsiteX418" fmla="*/ 2070668 w 7467600"/>
              <a:gd name="connsiteY418" fmla="*/ 6761520 h 6858000"/>
              <a:gd name="connsiteX419" fmla="*/ 1975142 w 7467600"/>
              <a:gd name="connsiteY419" fmla="*/ 6585570 h 6858000"/>
              <a:gd name="connsiteX420" fmla="*/ 2050035 w 7467600"/>
              <a:gd name="connsiteY420" fmla="*/ 6813345 h 6858000"/>
              <a:gd name="connsiteX421" fmla="*/ 2063025 w 7467600"/>
              <a:gd name="connsiteY421" fmla="*/ 6858000 h 6858000"/>
              <a:gd name="connsiteX422" fmla="*/ 2021675 w 7467600"/>
              <a:gd name="connsiteY422" fmla="*/ 6858000 h 6858000"/>
              <a:gd name="connsiteX423" fmla="*/ 2019308 w 7467600"/>
              <a:gd name="connsiteY423" fmla="*/ 6847118 h 6858000"/>
              <a:gd name="connsiteX424" fmla="*/ 1938835 w 7467600"/>
              <a:gd name="connsiteY424" fmla="*/ 6551160 h 6858000"/>
              <a:gd name="connsiteX425" fmla="*/ 1953230 w 7467600"/>
              <a:gd name="connsiteY425" fmla="*/ 6759699 h 6858000"/>
              <a:gd name="connsiteX426" fmla="*/ 1956763 w 7467600"/>
              <a:gd name="connsiteY426" fmla="*/ 6778191 h 6858000"/>
              <a:gd name="connsiteX427" fmla="*/ 1967925 w 7467600"/>
              <a:gd name="connsiteY427" fmla="*/ 6858000 h 6858000"/>
              <a:gd name="connsiteX428" fmla="*/ 1936622 w 7467600"/>
              <a:gd name="connsiteY428" fmla="*/ 6858000 h 6858000"/>
              <a:gd name="connsiteX429" fmla="*/ 1926261 w 7467600"/>
              <a:gd name="connsiteY429" fmla="*/ 6784064 h 6858000"/>
              <a:gd name="connsiteX430" fmla="*/ 1922724 w 7467600"/>
              <a:gd name="connsiteY430" fmla="*/ 6765577 h 6858000"/>
              <a:gd name="connsiteX431" fmla="*/ 1904650 w 7467600"/>
              <a:gd name="connsiteY431" fmla="*/ 6639616 h 6858000"/>
              <a:gd name="connsiteX432" fmla="*/ 1885273 w 7467600"/>
              <a:gd name="connsiteY432" fmla="*/ 6858000 h 6858000"/>
              <a:gd name="connsiteX433" fmla="*/ 1854363 w 7467600"/>
              <a:gd name="connsiteY433" fmla="*/ 6858000 h 6858000"/>
              <a:gd name="connsiteX434" fmla="*/ 1880391 w 7467600"/>
              <a:gd name="connsiteY434" fmla="*/ 6603796 h 6858000"/>
              <a:gd name="connsiteX435" fmla="*/ 1818273 w 7467600"/>
              <a:gd name="connsiteY435" fmla="*/ 6715729 h 6858000"/>
              <a:gd name="connsiteX436" fmla="*/ 1794691 w 7467600"/>
              <a:gd name="connsiteY436" fmla="*/ 6843239 h 6858000"/>
              <a:gd name="connsiteX437" fmla="*/ 1794914 w 7467600"/>
              <a:gd name="connsiteY437" fmla="*/ 6858000 h 6858000"/>
              <a:gd name="connsiteX438" fmla="*/ 1746128 w 7467600"/>
              <a:gd name="connsiteY438" fmla="*/ 6858000 h 6858000"/>
              <a:gd name="connsiteX439" fmla="*/ 1753934 w 7467600"/>
              <a:gd name="connsiteY439" fmla="*/ 6724796 h 6858000"/>
              <a:gd name="connsiteX440" fmla="*/ 1792053 w 7467600"/>
              <a:gd name="connsiteY440" fmla="*/ 6572396 h 6858000"/>
              <a:gd name="connsiteX441" fmla="*/ 1862248 w 7467600"/>
              <a:gd name="connsiteY441" fmla="*/ 6266397 h 6858000"/>
              <a:gd name="connsiteX442" fmla="*/ 1862250 w 7467600"/>
              <a:gd name="connsiteY442" fmla="*/ 6033531 h 6858000"/>
              <a:gd name="connsiteX443" fmla="*/ 1211999 w 7467600"/>
              <a:gd name="connsiteY443" fmla="*/ 6683610 h 6858000"/>
              <a:gd name="connsiteX444" fmla="*/ 1213266 w 7467600"/>
              <a:gd name="connsiteY444" fmla="*/ 6691947 h 6858000"/>
              <a:gd name="connsiteX445" fmla="*/ 1203370 w 7467600"/>
              <a:gd name="connsiteY445" fmla="*/ 6850676 h 6858000"/>
              <a:gd name="connsiteX446" fmla="*/ 1203671 w 7467600"/>
              <a:gd name="connsiteY446" fmla="*/ 6858000 h 6858000"/>
              <a:gd name="connsiteX447" fmla="*/ 1143180 w 7467600"/>
              <a:gd name="connsiteY447" fmla="*/ 6858000 h 6858000"/>
              <a:gd name="connsiteX448" fmla="*/ 1142176 w 7467600"/>
              <a:gd name="connsiteY448" fmla="*/ 6766045 h 6858000"/>
              <a:gd name="connsiteX449" fmla="*/ 1067484 w 7467600"/>
              <a:gd name="connsiteY449" fmla="*/ 6858000 h 6858000"/>
              <a:gd name="connsiteX450" fmla="*/ 953928 w 7467600"/>
              <a:gd name="connsiteY450" fmla="*/ 6858000 h 6858000"/>
              <a:gd name="connsiteX451" fmla="*/ 959715 w 7467600"/>
              <a:gd name="connsiteY451" fmla="*/ 6850185 h 6858000"/>
              <a:gd name="connsiteX452" fmla="*/ 1483788 w 7467600"/>
              <a:gd name="connsiteY452" fmla="*/ 6259174 h 6858000"/>
              <a:gd name="connsiteX453" fmla="*/ 1100671 w 7467600"/>
              <a:gd name="connsiteY453" fmla="*/ 6252137 h 6858000"/>
              <a:gd name="connsiteX454" fmla="*/ 1090144 w 7467600"/>
              <a:gd name="connsiteY454" fmla="*/ 6256748 h 6858000"/>
              <a:gd name="connsiteX455" fmla="*/ 1095872 w 7467600"/>
              <a:gd name="connsiteY455" fmla="*/ 6271892 h 6858000"/>
              <a:gd name="connsiteX456" fmla="*/ 262785 w 7467600"/>
              <a:gd name="connsiteY456" fmla="*/ 6845450 h 6858000"/>
              <a:gd name="connsiteX457" fmla="*/ 209968 w 7467600"/>
              <a:gd name="connsiteY457" fmla="*/ 6770713 h 6858000"/>
              <a:gd name="connsiteX458" fmla="*/ 873460 w 7467600"/>
              <a:gd name="connsiteY458" fmla="*/ 6253768 h 6858000"/>
              <a:gd name="connsiteX459" fmla="*/ 192686 w 7467600"/>
              <a:gd name="connsiteY459" fmla="*/ 5849257 h 6858000"/>
              <a:gd name="connsiteX460" fmla="*/ 4696 w 7467600"/>
              <a:gd name="connsiteY460" fmla="*/ 5697668 h 6858000"/>
              <a:gd name="connsiteX461" fmla="*/ 0 w 7467600"/>
              <a:gd name="connsiteY461" fmla="*/ 5689984 h 6858000"/>
              <a:gd name="connsiteX462" fmla="*/ 0 w 7467600"/>
              <a:gd name="connsiteY462" fmla="*/ 5513472 h 6858000"/>
              <a:gd name="connsiteX463" fmla="*/ 174101 w 7467600"/>
              <a:gd name="connsiteY463" fmla="*/ 5620277 h 6858000"/>
              <a:gd name="connsiteX464" fmla="*/ 891800 w 7467600"/>
              <a:gd name="connsiteY464" fmla="*/ 6036935 h 6858000"/>
              <a:gd name="connsiteX465" fmla="*/ 1072219 w 7467600"/>
              <a:gd name="connsiteY465" fmla="*/ 6169443 h 6858000"/>
              <a:gd name="connsiteX466" fmla="*/ 1074117 w 7467600"/>
              <a:gd name="connsiteY466" fmla="*/ 6170301 h 6858000"/>
              <a:gd name="connsiteX467" fmla="*/ 1083114 w 7467600"/>
              <a:gd name="connsiteY467" fmla="*/ 6174131 h 6858000"/>
              <a:gd name="connsiteX468" fmla="*/ 1543010 w 7467600"/>
              <a:gd name="connsiteY468" fmla="*/ 6191140 h 6858000"/>
              <a:gd name="connsiteX469" fmla="*/ 1551080 w 7467600"/>
              <a:gd name="connsiteY469" fmla="*/ 6195006 h 6858000"/>
              <a:gd name="connsiteX470" fmla="*/ 2345443 w 7467600"/>
              <a:gd name="connsiteY470" fmla="*/ 5549882 h 6858000"/>
              <a:gd name="connsiteX471" fmla="*/ 1721499 w 7467600"/>
              <a:gd name="connsiteY471" fmla="*/ 5599969 h 6858000"/>
              <a:gd name="connsiteX472" fmla="*/ 767716 w 7467600"/>
              <a:gd name="connsiteY472" fmla="*/ 5472768 h 6858000"/>
              <a:gd name="connsiteX473" fmla="*/ 722147 w 7467600"/>
              <a:gd name="connsiteY473" fmla="*/ 5393091 h 6858000"/>
              <a:gd name="connsiteX474" fmla="*/ 1485552 w 7467600"/>
              <a:gd name="connsiteY474" fmla="*/ 5313202 h 6858000"/>
              <a:gd name="connsiteX475" fmla="*/ 2143004 w 7467600"/>
              <a:gd name="connsiteY475" fmla="*/ 5402420 h 6858000"/>
              <a:gd name="connsiteX476" fmla="*/ 1933391 w 7467600"/>
              <a:gd name="connsiteY476" fmla="*/ 5156971 h 6858000"/>
              <a:gd name="connsiteX477" fmla="*/ 1827118 w 7467600"/>
              <a:gd name="connsiteY477" fmla="*/ 4968410 h 6858000"/>
              <a:gd name="connsiteX478" fmla="*/ 1837349 w 7467600"/>
              <a:gd name="connsiteY478" fmla="*/ 4956357 h 6858000"/>
              <a:gd name="connsiteX479" fmla="*/ 2162835 w 7467600"/>
              <a:gd name="connsiteY479" fmla="*/ 5187853 h 6858000"/>
              <a:gd name="connsiteX480" fmla="*/ 2257167 w 7467600"/>
              <a:gd name="connsiteY480" fmla="*/ 5462123 h 6858000"/>
              <a:gd name="connsiteX481" fmla="*/ 2261598 w 7467600"/>
              <a:gd name="connsiteY481" fmla="*/ 5467998 h 6858000"/>
              <a:gd name="connsiteX482" fmla="*/ 2437177 w 7467600"/>
              <a:gd name="connsiteY482" fmla="*/ 5479608 h 6858000"/>
              <a:gd name="connsiteX483" fmla="*/ 2445247 w 7467600"/>
              <a:gd name="connsiteY483" fmla="*/ 5483476 h 6858000"/>
              <a:gd name="connsiteX484" fmla="*/ 2743626 w 7467600"/>
              <a:gd name="connsiteY484" fmla="*/ 5304819 h 6858000"/>
              <a:gd name="connsiteX485" fmla="*/ 3048102 w 7467600"/>
              <a:gd name="connsiteY485" fmla="*/ 5150595 h 6858000"/>
              <a:gd name="connsiteX486" fmla="*/ 1799414 w 7467600"/>
              <a:gd name="connsiteY486" fmla="*/ 4694732 h 6858000"/>
              <a:gd name="connsiteX487" fmla="*/ 1771735 w 7467600"/>
              <a:gd name="connsiteY487" fmla="*/ 4619929 h 6858000"/>
              <a:gd name="connsiteX488" fmla="*/ 3104273 w 7467600"/>
              <a:gd name="connsiteY488" fmla="*/ 5076159 h 6858000"/>
              <a:gd name="connsiteX489" fmla="*/ 3113245 w 7467600"/>
              <a:gd name="connsiteY489" fmla="*/ 5090705 h 6858000"/>
              <a:gd name="connsiteX490" fmla="*/ 3126294 w 7467600"/>
              <a:gd name="connsiteY490" fmla="*/ 5114400 h 6858000"/>
              <a:gd name="connsiteX491" fmla="*/ 3937433 w 7467600"/>
              <a:gd name="connsiteY491" fmla="*/ 4830473 h 6858000"/>
              <a:gd name="connsiteX492" fmla="*/ 3590475 w 7467600"/>
              <a:gd name="connsiteY492" fmla="*/ 4597974 h 6858000"/>
              <a:gd name="connsiteX493" fmla="*/ 3100264 w 7467600"/>
              <a:gd name="connsiteY493" fmla="*/ 4579845 h 6858000"/>
              <a:gd name="connsiteX494" fmla="*/ 2183576 w 7467600"/>
              <a:gd name="connsiteY494" fmla="*/ 4227150 h 6858000"/>
              <a:gd name="connsiteX495" fmla="*/ 2151029 w 7467600"/>
              <a:gd name="connsiteY495" fmla="*/ 4146947 h 6858000"/>
              <a:gd name="connsiteX496" fmla="*/ 3563434 w 7467600"/>
              <a:gd name="connsiteY496" fmla="*/ 4469115 h 6858000"/>
              <a:gd name="connsiteX497" fmla="*/ 3177952 w 7467600"/>
              <a:gd name="connsiteY497" fmla="*/ 3657386 h 6858000"/>
              <a:gd name="connsiteX498" fmla="*/ 3189263 w 7467600"/>
              <a:gd name="connsiteY498" fmla="*/ 3625726 h 6858000"/>
              <a:gd name="connsiteX499" fmla="*/ 3560912 w 7467600"/>
              <a:gd name="connsiteY499" fmla="*/ 4079863 h 6858000"/>
              <a:gd name="connsiteX500" fmla="*/ 3626636 w 7467600"/>
              <a:gd name="connsiteY500" fmla="*/ 4512230 h 6858000"/>
              <a:gd name="connsiteX501" fmla="*/ 3653088 w 7467600"/>
              <a:gd name="connsiteY501" fmla="*/ 4521417 h 6858000"/>
              <a:gd name="connsiteX502" fmla="*/ 3988128 w 7467600"/>
              <a:gd name="connsiteY502" fmla="*/ 4817267 h 6858000"/>
              <a:gd name="connsiteX503" fmla="*/ 4830582 w 7467600"/>
              <a:gd name="connsiteY503" fmla="*/ 4676000 h 6858000"/>
              <a:gd name="connsiteX504" fmla="*/ 4830100 w 7467600"/>
              <a:gd name="connsiteY504" fmla="*/ 4675554 h 6858000"/>
              <a:gd name="connsiteX505" fmla="*/ 4036318 w 7467600"/>
              <a:gd name="connsiteY505" fmla="*/ 4147013 h 6858000"/>
              <a:gd name="connsiteX506" fmla="*/ 3432098 w 7467600"/>
              <a:gd name="connsiteY506" fmla="*/ 3537312 h 6858000"/>
              <a:gd name="connsiteX507" fmla="*/ 3446761 w 7467600"/>
              <a:gd name="connsiteY507" fmla="*/ 3461278 h 6858000"/>
              <a:gd name="connsiteX508" fmla="*/ 4419733 w 7467600"/>
              <a:gd name="connsiteY508" fmla="*/ 3963555 h 6858000"/>
              <a:gd name="connsiteX509" fmla="*/ 4781371 w 7467600"/>
              <a:gd name="connsiteY509" fmla="*/ 4458604 h 6858000"/>
              <a:gd name="connsiteX510" fmla="*/ 4780440 w 7467600"/>
              <a:gd name="connsiteY510" fmla="*/ 4470290 h 6858000"/>
              <a:gd name="connsiteX511" fmla="*/ 4898954 w 7467600"/>
              <a:gd name="connsiteY511" fmla="*/ 4662092 h 6858000"/>
              <a:gd name="connsiteX512" fmla="*/ 4900699 w 7467600"/>
              <a:gd name="connsiteY512" fmla="*/ 4670867 h 6858000"/>
              <a:gd name="connsiteX513" fmla="*/ 5714511 w 7467600"/>
              <a:gd name="connsiteY513" fmla="*/ 4663483 h 6858000"/>
              <a:gd name="connsiteX514" fmla="*/ 5464793 w 7467600"/>
              <a:gd name="connsiteY514" fmla="*/ 4393556 h 6858000"/>
              <a:gd name="connsiteX515" fmla="*/ 5461897 w 7467600"/>
              <a:gd name="connsiteY515" fmla="*/ 4390879 h 6858000"/>
              <a:gd name="connsiteX516" fmla="*/ 4294126 w 7467600"/>
              <a:gd name="connsiteY516" fmla="*/ 3303048 h 6858000"/>
              <a:gd name="connsiteX517" fmla="*/ 4305321 w 7467600"/>
              <a:gd name="connsiteY517" fmla="*/ 3256953 h 6858000"/>
              <a:gd name="connsiteX518" fmla="*/ 4949299 w 7467600"/>
              <a:gd name="connsiteY518" fmla="*/ 3766336 h 6858000"/>
              <a:gd name="connsiteX519" fmla="*/ 5291452 w 7467600"/>
              <a:gd name="connsiteY519" fmla="*/ 4076801 h 6858000"/>
              <a:gd name="connsiteX520" fmla="*/ 5434998 w 7467600"/>
              <a:gd name="connsiteY520" fmla="*/ 4254100 h 6858000"/>
              <a:gd name="connsiteX521" fmla="*/ 5351015 w 7467600"/>
              <a:gd name="connsiteY521" fmla="*/ 3760989 h 6858000"/>
              <a:gd name="connsiteX522" fmla="*/ 5413780 w 7467600"/>
              <a:gd name="connsiteY522" fmla="*/ 2966265 h 6858000"/>
              <a:gd name="connsiteX523" fmla="*/ 5425627 w 7467600"/>
              <a:gd name="connsiteY523" fmla="*/ 2954192 h 6858000"/>
              <a:gd name="connsiteX524" fmla="*/ 6604735 w 7467600"/>
              <a:gd name="connsiteY524" fmla="*/ 2041381 h 6858000"/>
              <a:gd name="connsiteX525" fmla="*/ 7204487 w 7467600"/>
              <a:gd name="connsiteY525" fmla="*/ 2742112 h 6858000"/>
              <a:gd name="connsiteX526" fmla="*/ 7131592 w 7467600"/>
              <a:gd name="connsiteY526" fmla="*/ 2672096 h 6858000"/>
              <a:gd name="connsiteX527" fmla="*/ 6996344 w 7467600"/>
              <a:gd name="connsiteY527" fmla="*/ 2518310 h 6858000"/>
              <a:gd name="connsiteX528" fmla="*/ 6735495 w 7467600"/>
              <a:gd name="connsiteY528" fmla="*/ 2196890 h 6858000"/>
              <a:gd name="connsiteX529" fmla="*/ 6721901 w 7467600"/>
              <a:gd name="connsiteY529" fmla="*/ 2179274 h 6858000"/>
              <a:gd name="connsiteX530" fmla="*/ 6604735 w 7467600"/>
              <a:gd name="connsiteY530" fmla="*/ 2041381 h 6858000"/>
              <a:gd name="connsiteX531" fmla="*/ 6591670 w 7467600"/>
              <a:gd name="connsiteY531" fmla="*/ 1988277 h 6858000"/>
              <a:gd name="connsiteX532" fmla="*/ 6747349 w 7467600"/>
              <a:gd name="connsiteY532" fmla="*/ 2160069 h 6858000"/>
              <a:gd name="connsiteX533" fmla="*/ 6760943 w 7467600"/>
              <a:gd name="connsiteY533" fmla="*/ 2177686 h 6858000"/>
              <a:gd name="connsiteX534" fmla="*/ 7021065 w 7467600"/>
              <a:gd name="connsiteY534" fmla="*/ 2498102 h 6858000"/>
              <a:gd name="connsiteX535" fmla="*/ 7155223 w 7467600"/>
              <a:gd name="connsiteY535" fmla="*/ 2650386 h 6858000"/>
              <a:gd name="connsiteX536" fmla="*/ 7203167 w 7467600"/>
              <a:gd name="connsiteY536" fmla="*/ 2697288 h 6858000"/>
              <a:gd name="connsiteX537" fmla="*/ 6937703 w 7467600"/>
              <a:gd name="connsiteY537" fmla="*/ 2321981 h 6858000"/>
              <a:gd name="connsiteX538" fmla="*/ 6591670 w 7467600"/>
              <a:gd name="connsiteY538" fmla="*/ 1988277 h 6858000"/>
              <a:gd name="connsiteX539" fmla="*/ 5798671 w 7467600"/>
              <a:gd name="connsiteY539" fmla="*/ 1981601 h 6858000"/>
              <a:gd name="connsiteX540" fmla="*/ 5754709 w 7467600"/>
              <a:gd name="connsiteY540" fmla="*/ 2071454 h 6858000"/>
              <a:gd name="connsiteX541" fmla="*/ 5763044 w 7467600"/>
              <a:gd name="connsiteY541" fmla="*/ 2842206 h 6858000"/>
              <a:gd name="connsiteX542" fmla="*/ 5764974 w 7467600"/>
              <a:gd name="connsiteY542" fmla="*/ 2799609 h 6858000"/>
              <a:gd name="connsiteX543" fmla="*/ 5767665 w 7467600"/>
              <a:gd name="connsiteY543" fmla="*/ 2666409 h 6858000"/>
              <a:gd name="connsiteX544" fmla="*/ 5763055 w 7467600"/>
              <a:gd name="connsiteY544" fmla="*/ 2579705 h 6858000"/>
              <a:gd name="connsiteX545" fmla="*/ 5758079 w 7467600"/>
              <a:gd name="connsiteY545" fmla="*/ 2492508 h 6858000"/>
              <a:gd name="connsiteX546" fmla="*/ 5779325 w 7467600"/>
              <a:gd name="connsiteY546" fmla="*/ 2197069 h 6858000"/>
              <a:gd name="connsiteX547" fmla="*/ 5798671 w 7467600"/>
              <a:gd name="connsiteY547" fmla="*/ 1981601 h 6858000"/>
              <a:gd name="connsiteX548" fmla="*/ 5829202 w 7467600"/>
              <a:gd name="connsiteY548" fmla="*/ 1971679 h 6858000"/>
              <a:gd name="connsiteX549" fmla="*/ 5809558 w 7467600"/>
              <a:gd name="connsiteY549" fmla="*/ 2198043 h 6858000"/>
              <a:gd name="connsiteX550" fmla="*/ 5788653 w 7467600"/>
              <a:gd name="connsiteY550" fmla="*/ 2489430 h 6858000"/>
              <a:gd name="connsiteX551" fmla="*/ 5793439 w 7467600"/>
              <a:gd name="connsiteY551" fmla="*/ 2575235 h 6858000"/>
              <a:gd name="connsiteX552" fmla="*/ 5796837 w 7467600"/>
              <a:gd name="connsiteY552" fmla="*/ 2637633 h 6858000"/>
              <a:gd name="connsiteX553" fmla="*/ 5818614 w 7467600"/>
              <a:gd name="connsiteY553" fmla="*/ 2473055 h 6858000"/>
              <a:gd name="connsiteX554" fmla="*/ 5829202 w 7467600"/>
              <a:gd name="connsiteY554" fmla="*/ 1971679 h 6858000"/>
              <a:gd name="connsiteX555" fmla="*/ 5911389 w 7467600"/>
              <a:gd name="connsiteY555" fmla="*/ 1898371 h 6858000"/>
              <a:gd name="connsiteX556" fmla="*/ 6237627 w 7467600"/>
              <a:gd name="connsiteY556" fmla="*/ 2231921 h 6858000"/>
              <a:gd name="connsiteX557" fmla="*/ 5911389 w 7467600"/>
              <a:gd name="connsiteY557" fmla="*/ 1898371 h 6858000"/>
              <a:gd name="connsiteX558" fmla="*/ 6944437 w 7467600"/>
              <a:gd name="connsiteY558" fmla="*/ 1575402 h 6858000"/>
              <a:gd name="connsiteX559" fmla="*/ 6304730 w 7467600"/>
              <a:gd name="connsiteY559" fmla="*/ 1766654 h 6858000"/>
              <a:gd name="connsiteX560" fmla="*/ 6944437 w 7467600"/>
              <a:gd name="connsiteY560" fmla="*/ 1575402 h 6858000"/>
              <a:gd name="connsiteX561" fmla="*/ 7019523 w 7467600"/>
              <a:gd name="connsiteY561" fmla="*/ 1519450 h 6858000"/>
              <a:gd name="connsiteX562" fmla="*/ 6298091 w 7467600"/>
              <a:gd name="connsiteY562" fmla="*/ 1737122 h 6858000"/>
              <a:gd name="connsiteX563" fmla="*/ 7019523 w 7467600"/>
              <a:gd name="connsiteY563" fmla="*/ 1519450 h 6858000"/>
              <a:gd name="connsiteX564" fmla="*/ 2399523 w 7467600"/>
              <a:gd name="connsiteY564" fmla="*/ 1428234 h 6858000"/>
              <a:gd name="connsiteX565" fmla="*/ 2224982 w 7467600"/>
              <a:gd name="connsiteY565" fmla="*/ 1826201 h 6858000"/>
              <a:gd name="connsiteX566" fmla="*/ 2096099 w 7467600"/>
              <a:gd name="connsiteY566" fmla="*/ 2345900 h 6858000"/>
              <a:gd name="connsiteX567" fmla="*/ 2283317 w 7467600"/>
              <a:gd name="connsiteY567" fmla="*/ 1796925 h 6858000"/>
              <a:gd name="connsiteX568" fmla="*/ 2399523 w 7467600"/>
              <a:gd name="connsiteY568" fmla="*/ 1428234 h 6858000"/>
              <a:gd name="connsiteX569" fmla="*/ 2448558 w 7467600"/>
              <a:gd name="connsiteY569" fmla="*/ 1373435 h 6858000"/>
              <a:gd name="connsiteX570" fmla="*/ 2312521 w 7467600"/>
              <a:gd name="connsiteY570" fmla="*/ 1806140 h 6858000"/>
              <a:gd name="connsiteX571" fmla="*/ 2127533 w 7467600"/>
              <a:gd name="connsiteY571" fmla="*/ 2348380 h 6858000"/>
              <a:gd name="connsiteX572" fmla="*/ 2358080 w 7467600"/>
              <a:gd name="connsiteY572" fmla="*/ 1866134 h 6858000"/>
              <a:gd name="connsiteX573" fmla="*/ 2407436 w 7467600"/>
              <a:gd name="connsiteY573" fmla="*/ 1651070 h 6858000"/>
              <a:gd name="connsiteX574" fmla="*/ 2448558 w 7467600"/>
              <a:gd name="connsiteY574" fmla="*/ 1373435 h 6858000"/>
              <a:gd name="connsiteX575" fmla="*/ 278707 w 7467600"/>
              <a:gd name="connsiteY575" fmla="*/ 1352270 h 6858000"/>
              <a:gd name="connsiteX576" fmla="*/ 321570 w 7467600"/>
              <a:gd name="connsiteY576" fmla="*/ 1861610 h 6858000"/>
              <a:gd name="connsiteX577" fmla="*/ 294281 w 7467600"/>
              <a:gd name="connsiteY577" fmla="*/ 1440658 h 6858000"/>
              <a:gd name="connsiteX578" fmla="*/ 278707 w 7467600"/>
              <a:gd name="connsiteY578" fmla="*/ 1352270 h 6858000"/>
              <a:gd name="connsiteX579" fmla="*/ 1423821 w 7467600"/>
              <a:gd name="connsiteY579" fmla="*/ 1351958 h 6858000"/>
              <a:gd name="connsiteX580" fmla="*/ 1638521 w 7467600"/>
              <a:gd name="connsiteY580" fmla="*/ 1908470 h 6858000"/>
              <a:gd name="connsiteX581" fmla="*/ 1754199 w 7467600"/>
              <a:gd name="connsiteY581" fmla="*/ 2149284 h 6858000"/>
              <a:gd name="connsiteX582" fmla="*/ 1908359 w 7467600"/>
              <a:gd name="connsiteY582" fmla="*/ 2364988 h 6858000"/>
              <a:gd name="connsiteX583" fmla="*/ 1647661 w 7467600"/>
              <a:gd name="connsiteY583" fmla="*/ 1825945 h 6858000"/>
              <a:gd name="connsiteX584" fmla="*/ 1423821 w 7467600"/>
              <a:gd name="connsiteY584" fmla="*/ 1351958 h 6858000"/>
              <a:gd name="connsiteX585" fmla="*/ 1431890 w 7467600"/>
              <a:gd name="connsiteY585" fmla="*/ 1306475 h 6858000"/>
              <a:gd name="connsiteX586" fmla="*/ 1507597 w 7467600"/>
              <a:gd name="connsiteY586" fmla="*/ 1446132 h 6858000"/>
              <a:gd name="connsiteX587" fmla="*/ 1674586 w 7467600"/>
              <a:gd name="connsiteY587" fmla="*/ 1813832 h 6858000"/>
              <a:gd name="connsiteX588" fmla="*/ 1815950 w 7467600"/>
              <a:gd name="connsiteY588" fmla="*/ 2128564 h 6858000"/>
              <a:gd name="connsiteX589" fmla="*/ 1984242 w 7467600"/>
              <a:gd name="connsiteY589" fmla="*/ 2430829 h 6858000"/>
              <a:gd name="connsiteX590" fmla="*/ 2014023 w 7467600"/>
              <a:gd name="connsiteY590" fmla="*/ 2450995 h 6858000"/>
              <a:gd name="connsiteX591" fmla="*/ 1747337 w 7467600"/>
              <a:gd name="connsiteY591" fmla="*/ 1855264 h 6858000"/>
              <a:gd name="connsiteX592" fmla="*/ 1533749 w 7467600"/>
              <a:gd name="connsiteY592" fmla="*/ 1478656 h 6858000"/>
              <a:gd name="connsiteX593" fmla="*/ 1431890 w 7467600"/>
              <a:gd name="connsiteY593" fmla="*/ 1306475 h 6858000"/>
              <a:gd name="connsiteX594" fmla="*/ 5052692 w 7467600"/>
              <a:gd name="connsiteY594" fmla="*/ 1292994 h 6858000"/>
              <a:gd name="connsiteX595" fmla="*/ 5200661 w 7467600"/>
              <a:gd name="connsiteY595" fmla="*/ 1635186 h 6858000"/>
              <a:gd name="connsiteX596" fmla="*/ 5297138 w 7467600"/>
              <a:gd name="connsiteY596" fmla="*/ 1906351 h 6858000"/>
              <a:gd name="connsiteX597" fmla="*/ 5052692 w 7467600"/>
              <a:gd name="connsiteY597" fmla="*/ 1292994 h 6858000"/>
              <a:gd name="connsiteX598" fmla="*/ 5009948 w 7467600"/>
              <a:gd name="connsiteY598" fmla="*/ 1273619 h 6858000"/>
              <a:gd name="connsiteX599" fmla="*/ 5121777 w 7467600"/>
              <a:gd name="connsiteY599" fmla="*/ 1654213 h 6858000"/>
              <a:gd name="connsiteX600" fmla="*/ 5293545 w 7467600"/>
              <a:gd name="connsiteY600" fmla="*/ 2072247 h 6858000"/>
              <a:gd name="connsiteX601" fmla="*/ 5294042 w 7467600"/>
              <a:gd name="connsiteY601" fmla="*/ 2065019 h 6858000"/>
              <a:gd name="connsiteX602" fmla="*/ 5171936 w 7467600"/>
              <a:gd name="connsiteY602" fmla="*/ 1647613 h 6858000"/>
              <a:gd name="connsiteX603" fmla="*/ 5009948 w 7467600"/>
              <a:gd name="connsiteY603" fmla="*/ 1273619 h 6858000"/>
              <a:gd name="connsiteX604" fmla="*/ 655236 w 7467600"/>
              <a:gd name="connsiteY604" fmla="*/ 1268632 h 6858000"/>
              <a:gd name="connsiteX605" fmla="*/ 839521 w 7467600"/>
              <a:gd name="connsiteY605" fmla="*/ 1685315 h 6858000"/>
              <a:gd name="connsiteX606" fmla="*/ 1109416 w 7467600"/>
              <a:gd name="connsiteY606" fmla="*/ 2061663 h 6858000"/>
              <a:gd name="connsiteX607" fmla="*/ 1298300 w 7467600"/>
              <a:gd name="connsiteY607" fmla="*/ 2247742 h 6858000"/>
              <a:gd name="connsiteX608" fmla="*/ 1125871 w 7467600"/>
              <a:gd name="connsiteY608" fmla="*/ 1989513 h 6858000"/>
              <a:gd name="connsiteX609" fmla="*/ 981574 w 7467600"/>
              <a:gd name="connsiteY609" fmla="*/ 1783157 h 6858000"/>
              <a:gd name="connsiteX610" fmla="*/ 922198 w 7467600"/>
              <a:gd name="connsiteY610" fmla="*/ 1677437 h 6858000"/>
              <a:gd name="connsiteX611" fmla="*/ 869293 w 7467600"/>
              <a:gd name="connsiteY611" fmla="*/ 1583214 h 6858000"/>
              <a:gd name="connsiteX612" fmla="*/ 751431 w 7467600"/>
              <a:gd name="connsiteY612" fmla="*/ 1405731 h 6858000"/>
              <a:gd name="connsiteX613" fmla="*/ 655236 w 7467600"/>
              <a:gd name="connsiteY613" fmla="*/ 1268632 h 6858000"/>
              <a:gd name="connsiteX614" fmla="*/ 6516292 w 7467600"/>
              <a:gd name="connsiteY614" fmla="*/ 1263064 h 6858000"/>
              <a:gd name="connsiteX615" fmla="*/ 5736320 w 7467600"/>
              <a:gd name="connsiteY615" fmla="*/ 1501803 h 6858000"/>
              <a:gd name="connsiteX616" fmla="*/ 6516292 w 7467600"/>
              <a:gd name="connsiteY616" fmla="*/ 1263064 h 6858000"/>
              <a:gd name="connsiteX617" fmla="*/ 291466 w 7467600"/>
              <a:gd name="connsiteY617" fmla="*/ 1250369 h 6858000"/>
              <a:gd name="connsiteX618" fmla="*/ 323180 w 7467600"/>
              <a:gd name="connsiteY618" fmla="*/ 1435283 h 6858000"/>
              <a:gd name="connsiteX619" fmla="*/ 349381 w 7467600"/>
              <a:gd name="connsiteY619" fmla="*/ 1875041 h 6858000"/>
              <a:gd name="connsiteX620" fmla="*/ 374363 w 7467600"/>
              <a:gd name="connsiteY620" fmla="*/ 1506494 h 6858000"/>
              <a:gd name="connsiteX621" fmla="*/ 302168 w 7467600"/>
              <a:gd name="connsiteY621" fmla="*/ 1274495 h 6858000"/>
              <a:gd name="connsiteX622" fmla="*/ 291466 w 7467600"/>
              <a:gd name="connsiteY622" fmla="*/ 1250369 h 6858000"/>
              <a:gd name="connsiteX623" fmla="*/ 678222 w 7467600"/>
              <a:gd name="connsiteY623" fmla="*/ 1248670 h 6858000"/>
              <a:gd name="connsiteX624" fmla="*/ 775536 w 7467600"/>
              <a:gd name="connsiteY624" fmla="*/ 1388015 h 6858000"/>
              <a:gd name="connsiteX625" fmla="*/ 894529 w 7467600"/>
              <a:gd name="connsiteY625" fmla="*/ 1567739 h 6858000"/>
              <a:gd name="connsiteX626" fmla="*/ 948000 w 7467600"/>
              <a:gd name="connsiteY626" fmla="*/ 1663088 h 6858000"/>
              <a:gd name="connsiteX627" fmla="*/ 1006812 w 7467600"/>
              <a:gd name="connsiteY627" fmla="*/ 1767683 h 6858000"/>
              <a:gd name="connsiteX628" fmla="*/ 1149133 w 7467600"/>
              <a:gd name="connsiteY628" fmla="*/ 1971513 h 6858000"/>
              <a:gd name="connsiteX629" fmla="*/ 1333952 w 7467600"/>
              <a:gd name="connsiteY629" fmla="*/ 2251620 h 6858000"/>
              <a:gd name="connsiteX630" fmla="*/ 1337329 w 7467600"/>
              <a:gd name="connsiteY630" fmla="*/ 2258350 h 6858000"/>
              <a:gd name="connsiteX631" fmla="*/ 1014726 w 7467600"/>
              <a:gd name="connsiteY631" fmla="*/ 1615556 h 6858000"/>
              <a:gd name="connsiteX632" fmla="*/ 678222 w 7467600"/>
              <a:gd name="connsiteY632" fmla="*/ 1248670 h 6858000"/>
              <a:gd name="connsiteX633" fmla="*/ 6691602 w 7467600"/>
              <a:gd name="connsiteY633" fmla="*/ 1140573 h 6858000"/>
              <a:gd name="connsiteX634" fmla="*/ 6571100 w 7467600"/>
              <a:gd name="connsiteY634" fmla="*/ 1183662 h 6858000"/>
              <a:gd name="connsiteX635" fmla="*/ 6241687 w 7467600"/>
              <a:gd name="connsiteY635" fmla="*/ 1257600 h 6858000"/>
              <a:gd name="connsiteX636" fmla="*/ 5693009 w 7467600"/>
              <a:gd name="connsiteY636" fmla="*/ 1478256 h 6858000"/>
              <a:gd name="connsiteX637" fmla="*/ 6548420 w 7467600"/>
              <a:gd name="connsiteY637" fmla="*/ 1214599 h 6858000"/>
              <a:gd name="connsiteX638" fmla="*/ 6605473 w 7467600"/>
              <a:gd name="connsiteY638" fmla="*/ 1184686 h 6858000"/>
              <a:gd name="connsiteX639" fmla="*/ 6691602 w 7467600"/>
              <a:gd name="connsiteY639" fmla="*/ 1140573 h 6858000"/>
              <a:gd name="connsiteX640" fmla="*/ 4002475 w 7467600"/>
              <a:gd name="connsiteY640" fmla="*/ 1037802 h 6858000"/>
              <a:gd name="connsiteX641" fmla="*/ 4000324 w 7467600"/>
              <a:gd name="connsiteY641" fmla="*/ 1039362 h 6858000"/>
              <a:gd name="connsiteX642" fmla="*/ 4002862 w 7467600"/>
              <a:gd name="connsiteY642" fmla="*/ 1042866 h 6858000"/>
              <a:gd name="connsiteX643" fmla="*/ 4002475 w 7467600"/>
              <a:gd name="connsiteY643" fmla="*/ 1037802 h 6858000"/>
              <a:gd name="connsiteX644" fmla="*/ 506322 w 7467600"/>
              <a:gd name="connsiteY644" fmla="*/ 1020997 h 6858000"/>
              <a:gd name="connsiteX645" fmla="*/ 533068 w 7467600"/>
              <a:gd name="connsiteY645" fmla="*/ 1029409 h 6858000"/>
              <a:gd name="connsiteX646" fmla="*/ 1232525 w 7467600"/>
              <a:gd name="connsiteY646" fmla="*/ 1804675 h 6858000"/>
              <a:gd name="connsiteX647" fmla="*/ 1388858 w 7467600"/>
              <a:gd name="connsiteY647" fmla="*/ 2368011 h 6858000"/>
              <a:gd name="connsiteX648" fmla="*/ 1384098 w 7467600"/>
              <a:gd name="connsiteY648" fmla="*/ 2378125 h 6858000"/>
              <a:gd name="connsiteX649" fmla="*/ 1425393 w 7467600"/>
              <a:gd name="connsiteY649" fmla="*/ 2589124 h 6858000"/>
              <a:gd name="connsiteX650" fmla="*/ 1424001 w 7467600"/>
              <a:gd name="connsiteY650" fmla="*/ 2597541 h 6858000"/>
              <a:gd name="connsiteX651" fmla="*/ 2152729 w 7467600"/>
              <a:gd name="connsiteY651" fmla="*/ 2864487 h 6858000"/>
              <a:gd name="connsiteX652" fmla="*/ 2020609 w 7467600"/>
              <a:gd name="connsiteY652" fmla="*/ 2539671 h 6858000"/>
              <a:gd name="connsiteX653" fmla="*/ 2018920 w 7467600"/>
              <a:gd name="connsiteY653" fmla="*/ 2536309 h 6858000"/>
              <a:gd name="connsiteX654" fmla="*/ 1342441 w 7467600"/>
              <a:gd name="connsiteY654" fmla="*/ 1173017 h 6858000"/>
              <a:gd name="connsiteX655" fmla="*/ 1367925 w 7467600"/>
              <a:gd name="connsiteY655" fmla="*/ 1135648 h 6858000"/>
              <a:gd name="connsiteX656" fmla="*/ 1771401 w 7467600"/>
              <a:gd name="connsiteY656" fmla="*/ 1806673 h 6858000"/>
              <a:gd name="connsiteX657" fmla="*/ 1972385 w 7467600"/>
              <a:gd name="connsiteY657" fmla="*/ 2198735 h 6858000"/>
              <a:gd name="connsiteX658" fmla="*/ 2040892 w 7467600"/>
              <a:gd name="connsiteY658" fmla="*/ 2405205 h 6858000"/>
              <a:gd name="connsiteX659" fmla="*/ 2131689 w 7467600"/>
              <a:gd name="connsiteY659" fmla="*/ 1936926 h 6858000"/>
              <a:gd name="connsiteX660" fmla="*/ 2454820 w 7467600"/>
              <a:gd name="connsiteY660" fmla="*/ 1248808 h 6858000"/>
              <a:gd name="connsiteX661" fmla="*/ 2492512 w 7467600"/>
              <a:gd name="connsiteY661" fmla="*/ 1302920 h 6858000"/>
              <a:gd name="connsiteX662" fmla="*/ 2081216 w 7467600"/>
              <a:gd name="connsiteY662" fmla="*/ 2527513 h 6858000"/>
              <a:gd name="connsiteX663" fmla="*/ 2081211 w 7467600"/>
              <a:gd name="connsiteY663" fmla="*/ 2528916 h 6858000"/>
              <a:gd name="connsiteX664" fmla="*/ 2199067 w 7467600"/>
              <a:gd name="connsiteY664" fmla="*/ 2884061 h 6858000"/>
              <a:gd name="connsiteX665" fmla="*/ 3192586 w 7467600"/>
              <a:gd name="connsiteY665" fmla="*/ 3411496 h 6858000"/>
              <a:gd name="connsiteX666" fmla="*/ 3182620 w 7467600"/>
              <a:gd name="connsiteY666" fmla="*/ 3483279 h 6858000"/>
              <a:gd name="connsiteX667" fmla="*/ 2435119 w 7467600"/>
              <a:gd name="connsiteY667" fmla="*/ 3080173 h 6858000"/>
              <a:gd name="connsiteX668" fmla="*/ 2410152 w 7467600"/>
              <a:gd name="connsiteY668" fmla="*/ 3063751 h 6858000"/>
              <a:gd name="connsiteX669" fmla="*/ 2408099 w 7467600"/>
              <a:gd name="connsiteY669" fmla="*/ 3064403 h 6858000"/>
              <a:gd name="connsiteX670" fmla="*/ 2407218 w 7467600"/>
              <a:gd name="connsiteY670" fmla="*/ 3070324 h 6858000"/>
              <a:gd name="connsiteX671" fmla="*/ 2380138 w 7467600"/>
              <a:gd name="connsiteY671" fmla="*/ 3099341 h 6858000"/>
              <a:gd name="connsiteX672" fmla="*/ 1765923 w 7467600"/>
              <a:gd name="connsiteY672" fmla="*/ 3581043 h 6858000"/>
              <a:gd name="connsiteX673" fmla="*/ 1702258 w 7467600"/>
              <a:gd name="connsiteY673" fmla="*/ 3612286 h 6858000"/>
              <a:gd name="connsiteX674" fmla="*/ 1538370 w 7467600"/>
              <a:gd name="connsiteY674" fmla="*/ 3811804 h 6858000"/>
              <a:gd name="connsiteX675" fmla="*/ 542867 w 7467600"/>
              <a:gd name="connsiteY675" fmla="*/ 4944092 h 6858000"/>
              <a:gd name="connsiteX676" fmla="*/ 515800 w 7467600"/>
              <a:gd name="connsiteY676" fmla="*/ 4862180 h 6858000"/>
              <a:gd name="connsiteX677" fmla="*/ 909145 w 7467600"/>
              <a:gd name="connsiteY677" fmla="*/ 4199225 h 6858000"/>
              <a:gd name="connsiteX678" fmla="*/ 1214067 w 7467600"/>
              <a:gd name="connsiteY678" fmla="*/ 3908561 h 6858000"/>
              <a:gd name="connsiteX679" fmla="*/ 640967 w 7467600"/>
              <a:gd name="connsiteY679" fmla="*/ 4105601 h 6858000"/>
              <a:gd name="connsiteX680" fmla="*/ 112563 w 7467600"/>
              <a:gd name="connsiteY680" fmla="*/ 4396952 h 6858000"/>
              <a:gd name="connsiteX681" fmla="*/ 0 w 7467600"/>
              <a:gd name="connsiteY681" fmla="*/ 4466006 h 6858000"/>
              <a:gd name="connsiteX682" fmla="*/ 0 w 7467600"/>
              <a:gd name="connsiteY682" fmla="*/ 4233763 h 6858000"/>
              <a:gd name="connsiteX683" fmla="*/ 36881 w 7467600"/>
              <a:gd name="connsiteY683" fmla="*/ 4200118 h 6858000"/>
              <a:gd name="connsiteX684" fmla="*/ 910534 w 7467600"/>
              <a:gd name="connsiteY684" fmla="*/ 3629753 h 6858000"/>
              <a:gd name="connsiteX685" fmla="*/ 1578717 w 7467600"/>
              <a:gd name="connsiteY685" fmla="*/ 3575982 h 6858000"/>
              <a:gd name="connsiteX686" fmla="*/ 2338780 w 7467600"/>
              <a:gd name="connsiteY686" fmla="*/ 3033725 h 6858000"/>
              <a:gd name="connsiteX687" fmla="*/ 1807991 w 7467600"/>
              <a:gd name="connsiteY687" fmla="*/ 2807184 h 6858000"/>
              <a:gd name="connsiteX688" fmla="*/ 1416358 w 7467600"/>
              <a:gd name="connsiteY688" fmla="*/ 3112571 h 6858000"/>
              <a:gd name="connsiteX689" fmla="*/ 939066 w 7467600"/>
              <a:gd name="connsiteY689" fmla="*/ 3378798 h 6858000"/>
              <a:gd name="connsiteX690" fmla="*/ 115099 w 7467600"/>
              <a:gd name="connsiteY690" fmla="*/ 3607650 h 6858000"/>
              <a:gd name="connsiteX691" fmla="*/ 97284 w 7467600"/>
              <a:gd name="connsiteY691" fmla="*/ 3520393 h 6858000"/>
              <a:gd name="connsiteX692" fmla="*/ 922050 w 7467600"/>
              <a:gd name="connsiteY692" fmla="*/ 3074867 h 6858000"/>
              <a:gd name="connsiteX693" fmla="*/ 1405265 w 7467600"/>
              <a:gd name="connsiteY693" fmla="*/ 3016319 h 6858000"/>
              <a:gd name="connsiteX694" fmla="*/ 1407512 w 7467600"/>
              <a:gd name="connsiteY694" fmla="*/ 3018001 h 6858000"/>
              <a:gd name="connsiteX695" fmla="*/ 1726266 w 7467600"/>
              <a:gd name="connsiteY695" fmla="*/ 2777274 h 6858000"/>
              <a:gd name="connsiteX696" fmla="*/ 625390 w 7467600"/>
              <a:gd name="connsiteY696" fmla="*/ 2514541 h 6858000"/>
              <a:gd name="connsiteX697" fmla="*/ 619799 w 7467600"/>
              <a:gd name="connsiteY697" fmla="*/ 2527180 h 6858000"/>
              <a:gd name="connsiteX698" fmla="*/ 310030 w 7467600"/>
              <a:gd name="connsiteY698" fmla="*/ 2771818 h 6858000"/>
              <a:gd name="connsiteX699" fmla="*/ 173877 w 7467600"/>
              <a:gd name="connsiteY699" fmla="*/ 2937056 h 6858000"/>
              <a:gd name="connsiteX700" fmla="*/ 77889 w 7467600"/>
              <a:gd name="connsiteY700" fmla="*/ 3138440 h 6858000"/>
              <a:gd name="connsiteX701" fmla="*/ 0 w 7467600"/>
              <a:gd name="connsiteY701" fmla="*/ 3271395 h 6858000"/>
              <a:gd name="connsiteX702" fmla="*/ 0 w 7467600"/>
              <a:gd name="connsiteY702" fmla="*/ 3153002 h 6858000"/>
              <a:gd name="connsiteX703" fmla="*/ 2386 w 7467600"/>
              <a:gd name="connsiteY703" fmla="*/ 3149203 h 6858000"/>
              <a:gd name="connsiteX704" fmla="*/ 89753 w 7467600"/>
              <a:gd name="connsiteY704" fmla="*/ 2987702 h 6858000"/>
              <a:gd name="connsiteX705" fmla="*/ 76869 w 7467600"/>
              <a:gd name="connsiteY705" fmla="*/ 3005404 h 6858000"/>
              <a:gd name="connsiteX706" fmla="*/ 32049 w 7467600"/>
              <a:gd name="connsiteY706" fmla="*/ 3065814 h 6858000"/>
              <a:gd name="connsiteX707" fmla="*/ 0 w 7467600"/>
              <a:gd name="connsiteY707" fmla="*/ 3108744 h 6858000"/>
              <a:gd name="connsiteX708" fmla="*/ 0 w 7467600"/>
              <a:gd name="connsiteY708" fmla="*/ 3058059 h 6858000"/>
              <a:gd name="connsiteX709" fmla="*/ 7610 w 7467600"/>
              <a:gd name="connsiteY709" fmla="*/ 3047889 h 6858000"/>
              <a:gd name="connsiteX710" fmla="*/ 52419 w 7467600"/>
              <a:gd name="connsiteY710" fmla="*/ 2987479 h 6858000"/>
              <a:gd name="connsiteX711" fmla="*/ 59142 w 7467600"/>
              <a:gd name="connsiteY711" fmla="*/ 2978488 h 6858000"/>
              <a:gd name="connsiteX712" fmla="*/ 0 w 7467600"/>
              <a:gd name="connsiteY712" fmla="*/ 3015334 h 6858000"/>
              <a:gd name="connsiteX713" fmla="*/ 0 w 7467600"/>
              <a:gd name="connsiteY713" fmla="*/ 2914286 h 6858000"/>
              <a:gd name="connsiteX714" fmla="*/ 36383 w 7467600"/>
              <a:gd name="connsiteY714" fmla="*/ 2901128 h 6858000"/>
              <a:gd name="connsiteX715" fmla="*/ 156329 w 7467600"/>
              <a:gd name="connsiteY715" fmla="*/ 2840533 h 6858000"/>
              <a:gd name="connsiteX716" fmla="*/ 358355 w 7467600"/>
              <a:gd name="connsiteY716" fmla="*/ 2620471 h 6858000"/>
              <a:gd name="connsiteX717" fmla="*/ 510577 w 7467600"/>
              <a:gd name="connsiteY717" fmla="*/ 2501244 h 6858000"/>
              <a:gd name="connsiteX718" fmla="*/ 211967 w 7467600"/>
              <a:gd name="connsiteY718" fmla="*/ 2479171 h 6858000"/>
              <a:gd name="connsiteX719" fmla="*/ 0 w 7467600"/>
              <a:gd name="connsiteY719" fmla="*/ 2476398 h 6858000"/>
              <a:gd name="connsiteX720" fmla="*/ 0 w 7467600"/>
              <a:gd name="connsiteY720" fmla="*/ 2389189 h 6858000"/>
              <a:gd name="connsiteX721" fmla="*/ 103062 w 7467600"/>
              <a:gd name="connsiteY721" fmla="*/ 2389518 h 6858000"/>
              <a:gd name="connsiteX722" fmla="*/ 510734 w 7467600"/>
              <a:gd name="connsiteY722" fmla="*/ 2416201 h 6858000"/>
              <a:gd name="connsiteX723" fmla="*/ 279257 w 7467600"/>
              <a:gd name="connsiteY723" fmla="*/ 2092102 h 6858000"/>
              <a:gd name="connsiteX724" fmla="*/ 65265 w 7467600"/>
              <a:gd name="connsiteY724" fmla="*/ 2006049 h 6858000"/>
              <a:gd name="connsiteX725" fmla="*/ 0 w 7467600"/>
              <a:gd name="connsiteY725" fmla="*/ 1982532 h 6858000"/>
              <a:gd name="connsiteX726" fmla="*/ 0 w 7467600"/>
              <a:gd name="connsiteY726" fmla="*/ 1912789 h 6858000"/>
              <a:gd name="connsiteX727" fmla="*/ 97460 w 7467600"/>
              <a:gd name="connsiteY727" fmla="*/ 1953725 h 6858000"/>
              <a:gd name="connsiteX728" fmla="*/ 221272 w 7467600"/>
              <a:gd name="connsiteY728" fmla="*/ 1980766 h 6858000"/>
              <a:gd name="connsiteX729" fmla="*/ 116765 w 7467600"/>
              <a:gd name="connsiteY729" fmla="*/ 1911033 h 6858000"/>
              <a:gd name="connsiteX730" fmla="*/ 16405 w 7467600"/>
              <a:gd name="connsiteY730" fmla="*/ 1803412 h 6858000"/>
              <a:gd name="connsiteX731" fmla="*/ 0 w 7467600"/>
              <a:gd name="connsiteY731" fmla="*/ 1784777 h 6858000"/>
              <a:gd name="connsiteX732" fmla="*/ 0 w 7467600"/>
              <a:gd name="connsiteY732" fmla="*/ 1740082 h 6858000"/>
              <a:gd name="connsiteX733" fmla="*/ 39394 w 7467600"/>
              <a:gd name="connsiteY733" fmla="*/ 1784856 h 6858000"/>
              <a:gd name="connsiteX734" fmla="*/ 135813 w 7467600"/>
              <a:gd name="connsiteY734" fmla="*/ 1888838 h 6858000"/>
              <a:gd name="connsiteX735" fmla="*/ 242575 w 7467600"/>
              <a:gd name="connsiteY735" fmla="*/ 1958841 h 6858000"/>
              <a:gd name="connsiteX736" fmla="*/ 82197 w 7467600"/>
              <a:gd name="connsiteY736" fmla="*/ 1754826 h 6858000"/>
              <a:gd name="connsiteX737" fmla="*/ 0 w 7467600"/>
              <a:gd name="connsiteY737" fmla="*/ 1679650 h 6858000"/>
              <a:gd name="connsiteX738" fmla="*/ 0 w 7467600"/>
              <a:gd name="connsiteY738" fmla="*/ 1602463 h 6858000"/>
              <a:gd name="connsiteX739" fmla="*/ 84689 w 7467600"/>
              <a:gd name="connsiteY739" fmla="*/ 1677442 h 6858000"/>
              <a:gd name="connsiteX740" fmla="*/ 298437 w 7467600"/>
              <a:gd name="connsiteY740" fmla="*/ 1968019 h 6858000"/>
              <a:gd name="connsiteX741" fmla="*/ 227269 w 7467600"/>
              <a:gd name="connsiteY741" fmla="*/ 1114064 h 6858000"/>
              <a:gd name="connsiteX742" fmla="*/ 248003 w 7467600"/>
              <a:gd name="connsiteY742" fmla="*/ 1089613 h 6858000"/>
              <a:gd name="connsiteX743" fmla="*/ 427020 w 7467600"/>
              <a:gd name="connsiteY743" fmla="*/ 1619803 h 6858000"/>
              <a:gd name="connsiteX744" fmla="*/ 340345 w 7467600"/>
              <a:gd name="connsiteY744" fmla="*/ 2027739 h 6858000"/>
              <a:gd name="connsiteX745" fmla="*/ 360865 w 7467600"/>
              <a:gd name="connsiteY745" fmla="*/ 2044827 h 6858000"/>
              <a:gd name="connsiteX746" fmla="*/ 560414 w 7467600"/>
              <a:gd name="connsiteY746" fmla="*/ 2421457 h 6858000"/>
              <a:gd name="connsiteX747" fmla="*/ 1359703 w 7467600"/>
              <a:gd name="connsiteY747" fmla="*/ 2578554 h 6858000"/>
              <a:gd name="connsiteX748" fmla="*/ 1359422 w 7467600"/>
              <a:gd name="connsiteY748" fmla="*/ 2577994 h 6858000"/>
              <a:gd name="connsiteX749" fmla="*/ 828701 w 7467600"/>
              <a:gd name="connsiteY749" fmla="*/ 1839520 h 6858000"/>
              <a:gd name="connsiteX750" fmla="*/ 494427 w 7467600"/>
              <a:gd name="connsiteY750" fmla="*/ 1092333 h 6858000"/>
              <a:gd name="connsiteX751" fmla="*/ 506322 w 7467600"/>
              <a:gd name="connsiteY751" fmla="*/ 1020997 h 6858000"/>
              <a:gd name="connsiteX752" fmla="*/ 4570198 w 7467600"/>
              <a:gd name="connsiteY752" fmla="*/ 978081 h 6858000"/>
              <a:gd name="connsiteX753" fmla="*/ 4523691 w 7467600"/>
              <a:gd name="connsiteY753" fmla="*/ 1127776 h 6858000"/>
              <a:gd name="connsiteX754" fmla="*/ 4509875 w 7467600"/>
              <a:gd name="connsiteY754" fmla="*/ 1167552 h 6858000"/>
              <a:gd name="connsiteX755" fmla="*/ 4478168 w 7467600"/>
              <a:gd name="connsiteY755" fmla="*/ 1260735 h 6858000"/>
              <a:gd name="connsiteX756" fmla="*/ 4409309 w 7467600"/>
              <a:gd name="connsiteY756" fmla="*/ 1666996 h 6858000"/>
              <a:gd name="connsiteX757" fmla="*/ 4370031 w 7467600"/>
              <a:gd name="connsiteY757" fmla="*/ 1955666 h 6858000"/>
              <a:gd name="connsiteX758" fmla="*/ 4570198 w 7467600"/>
              <a:gd name="connsiteY758" fmla="*/ 978081 h 6858000"/>
              <a:gd name="connsiteX759" fmla="*/ 4557898 w 7467600"/>
              <a:gd name="connsiteY759" fmla="*/ 900011 h 6858000"/>
              <a:gd name="connsiteX760" fmla="*/ 4344840 w 7467600"/>
              <a:gd name="connsiteY760" fmla="*/ 1922038 h 6858000"/>
              <a:gd name="connsiteX761" fmla="*/ 4378710 w 7467600"/>
              <a:gd name="connsiteY761" fmla="*/ 1665516 h 6858000"/>
              <a:gd name="connsiteX762" fmla="*/ 4448798 w 7467600"/>
              <a:gd name="connsiteY762" fmla="*/ 1253024 h 6858000"/>
              <a:gd name="connsiteX763" fmla="*/ 4480315 w 7467600"/>
              <a:gd name="connsiteY763" fmla="*/ 1158454 h 6858000"/>
              <a:gd name="connsiteX764" fmla="*/ 4494133 w 7467600"/>
              <a:gd name="connsiteY764" fmla="*/ 1118676 h 6858000"/>
              <a:gd name="connsiteX765" fmla="*/ 4557898 w 7467600"/>
              <a:gd name="connsiteY765" fmla="*/ 900011 h 6858000"/>
              <a:gd name="connsiteX766" fmla="*/ 5870151 w 7467600"/>
              <a:gd name="connsiteY766" fmla="*/ 898890 h 6858000"/>
              <a:gd name="connsiteX767" fmla="*/ 5861335 w 7467600"/>
              <a:gd name="connsiteY767" fmla="*/ 899177 h 6858000"/>
              <a:gd name="connsiteX768" fmla="*/ 5843702 w 7467600"/>
              <a:gd name="connsiteY768" fmla="*/ 899748 h 6858000"/>
              <a:gd name="connsiteX769" fmla="*/ 5651107 w 7467600"/>
              <a:gd name="connsiteY769" fmla="*/ 920306 h 6858000"/>
              <a:gd name="connsiteX770" fmla="*/ 5459407 w 7467600"/>
              <a:gd name="connsiteY770" fmla="*/ 940975 h 6858000"/>
              <a:gd name="connsiteX771" fmla="*/ 5374846 w 7467600"/>
              <a:gd name="connsiteY771" fmla="*/ 941988 h 6858000"/>
              <a:gd name="connsiteX772" fmla="*/ 5256105 w 7467600"/>
              <a:gd name="connsiteY772" fmla="*/ 945632 h 6858000"/>
              <a:gd name="connsiteX773" fmla="*/ 5107071 w 7467600"/>
              <a:gd name="connsiteY773" fmla="*/ 969720 h 6858000"/>
              <a:gd name="connsiteX774" fmla="*/ 4998681 w 7467600"/>
              <a:gd name="connsiteY774" fmla="*/ 988771 h 6858000"/>
              <a:gd name="connsiteX775" fmla="*/ 5870151 w 7467600"/>
              <a:gd name="connsiteY775" fmla="*/ 898890 h 6858000"/>
              <a:gd name="connsiteX776" fmla="*/ 5504425 w 7467600"/>
              <a:gd name="connsiteY776" fmla="*/ 848067 h 6858000"/>
              <a:gd name="connsiteX777" fmla="*/ 4968849 w 7467600"/>
              <a:gd name="connsiteY777" fmla="*/ 962318 h 6858000"/>
              <a:gd name="connsiteX778" fmla="*/ 5104039 w 7467600"/>
              <a:gd name="connsiteY778" fmla="*/ 940634 h 6858000"/>
              <a:gd name="connsiteX779" fmla="*/ 5256311 w 7467600"/>
              <a:gd name="connsiteY779" fmla="*/ 916490 h 6858000"/>
              <a:gd name="connsiteX780" fmla="*/ 5377381 w 7467600"/>
              <a:gd name="connsiteY780" fmla="*/ 912671 h 6858000"/>
              <a:gd name="connsiteX781" fmla="*/ 5460148 w 7467600"/>
              <a:gd name="connsiteY781" fmla="*/ 911442 h 6858000"/>
              <a:gd name="connsiteX782" fmla="*/ 5648971 w 7467600"/>
              <a:gd name="connsiteY782" fmla="*/ 891331 h 6858000"/>
              <a:gd name="connsiteX783" fmla="*/ 5844807 w 7467600"/>
              <a:gd name="connsiteY783" fmla="*/ 870718 h 6858000"/>
              <a:gd name="connsiteX784" fmla="*/ 5862975 w 7467600"/>
              <a:gd name="connsiteY784" fmla="*/ 869756 h 6858000"/>
              <a:gd name="connsiteX785" fmla="*/ 5920887 w 7467600"/>
              <a:gd name="connsiteY785" fmla="*/ 865929 h 6858000"/>
              <a:gd name="connsiteX786" fmla="*/ 5504425 w 7467600"/>
              <a:gd name="connsiteY786" fmla="*/ 848067 h 6858000"/>
              <a:gd name="connsiteX787" fmla="*/ 3607114 w 7467600"/>
              <a:gd name="connsiteY787" fmla="*/ 467441 h 6858000"/>
              <a:gd name="connsiteX788" fmla="*/ 3296242 w 7467600"/>
              <a:gd name="connsiteY788" fmla="*/ 807991 h 6858000"/>
              <a:gd name="connsiteX789" fmla="*/ 3174674 w 7467600"/>
              <a:gd name="connsiteY789" fmla="*/ 919759 h 6858000"/>
              <a:gd name="connsiteX790" fmla="*/ 3042978 w 7467600"/>
              <a:gd name="connsiteY790" fmla="*/ 1054894 h 6858000"/>
              <a:gd name="connsiteX791" fmla="*/ 2968914 w 7467600"/>
              <a:gd name="connsiteY791" fmla="*/ 1133756 h 6858000"/>
              <a:gd name="connsiteX792" fmla="*/ 3103823 w 7467600"/>
              <a:gd name="connsiteY792" fmla="*/ 1026814 h 6858000"/>
              <a:gd name="connsiteX793" fmla="*/ 3607114 w 7467600"/>
              <a:gd name="connsiteY793" fmla="*/ 467441 h 6858000"/>
              <a:gd name="connsiteX794" fmla="*/ 3744487 w 7467600"/>
              <a:gd name="connsiteY794" fmla="*/ 383136 h 6858000"/>
              <a:gd name="connsiteX795" fmla="*/ 3970213 w 7467600"/>
              <a:gd name="connsiteY795" fmla="*/ 995559 h 6858000"/>
              <a:gd name="connsiteX796" fmla="*/ 3744487 w 7467600"/>
              <a:gd name="connsiteY796" fmla="*/ 383136 h 6858000"/>
              <a:gd name="connsiteX797" fmla="*/ 3624562 w 7467600"/>
              <a:gd name="connsiteY797" fmla="*/ 367041 h 6858000"/>
              <a:gd name="connsiteX798" fmla="*/ 3489712 w 7467600"/>
              <a:gd name="connsiteY798" fmla="*/ 485386 h 6858000"/>
              <a:gd name="connsiteX799" fmla="*/ 3182994 w 7467600"/>
              <a:gd name="connsiteY799" fmla="*/ 828265 h 6858000"/>
              <a:gd name="connsiteX800" fmla="*/ 2892114 w 7467600"/>
              <a:gd name="connsiteY800" fmla="*/ 1172635 h 6858000"/>
              <a:gd name="connsiteX801" fmla="*/ 3021459 w 7467600"/>
              <a:gd name="connsiteY801" fmla="*/ 1035385 h 6858000"/>
              <a:gd name="connsiteX802" fmla="*/ 3153873 w 7467600"/>
              <a:gd name="connsiteY802" fmla="*/ 898971 h 6858000"/>
              <a:gd name="connsiteX803" fmla="*/ 3276511 w 7467600"/>
              <a:gd name="connsiteY803" fmla="*/ 786423 h 6858000"/>
              <a:gd name="connsiteX804" fmla="*/ 3584154 w 7467600"/>
              <a:gd name="connsiteY804" fmla="*/ 448218 h 6858000"/>
              <a:gd name="connsiteX805" fmla="*/ 3624562 w 7467600"/>
              <a:gd name="connsiteY805" fmla="*/ 367041 h 6858000"/>
              <a:gd name="connsiteX806" fmla="*/ 3766672 w 7467600"/>
              <a:gd name="connsiteY806" fmla="*/ 359429 h 6858000"/>
              <a:gd name="connsiteX807" fmla="*/ 3996338 w 7467600"/>
              <a:gd name="connsiteY807" fmla="*/ 968237 h 6858000"/>
              <a:gd name="connsiteX808" fmla="*/ 3766672 w 7467600"/>
              <a:gd name="connsiteY808" fmla="*/ 359429 h 6858000"/>
              <a:gd name="connsiteX809" fmla="*/ 5805386 w 7467600"/>
              <a:gd name="connsiteY809" fmla="*/ 239240 h 6858000"/>
              <a:gd name="connsiteX810" fmla="*/ 5736947 w 7467600"/>
              <a:gd name="connsiteY810" fmla="*/ 261367 h 6858000"/>
              <a:gd name="connsiteX811" fmla="*/ 5427012 w 7467600"/>
              <a:gd name="connsiteY811" fmla="*/ 311272 h 6858000"/>
              <a:gd name="connsiteX812" fmla="*/ 5147818 w 7467600"/>
              <a:gd name="connsiteY812" fmla="*/ 322112 h 6858000"/>
              <a:gd name="connsiteX813" fmla="*/ 5060854 w 7467600"/>
              <a:gd name="connsiteY813" fmla="*/ 311882 h 6858000"/>
              <a:gd name="connsiteX814" fmla="*/ 4945989 w 7467600"/>
              <a:gd name="connsiteY814" fmla="*/ 300516 h 6858000"/>
              <a:gd name="connsiteX815" fmla="*/ 5410479 w 7467600"/>
              <a:gd name="connsiteY815" fmla="*/ 348434 h 6858000"/>
              <a:gd name="connsiteX816" fmla="*/ 5805386 w 7467600"/>
              <a:gd name="connsiteY816" fmla="*/ 239240 h 6858000"/>
              <a:gd name="connsiteX817" fmla="*/ 5905192 w 7467600"/>
              <a:gd name="connsiteY817" fmla="*/ 163079 h 6858000"/>
              <a:gd name="connsiteX818" fmla="*/ 5865655 w 7467600"/>
              <a:gd name="connsiteY818" fmla="*/ 171901 h 6858000"/>
              <a:gd name="connsiteX819" fmla="*/ 5259740 w 7467600"/>
              <a:gd name="connsiteY819" fmla="*/ 257013 h 6858000"/>
              <a:gd name="connsiteX820" fmla="*/ 5208466 w 7467600"/>
              <a:gd name="connsiteY820" fmla="*/ 257550 h 6858000"/>
              <a:gd name="connsiteX821" fmla="*/ 4980204 w 7467600"/>
              <a:gd name="connsiteY821" fmla="*/ 271903 h 6858000"/>
              <a:gd name="connsiteX822" fmla="*/ 5068068 w 7467600"/>
              <a:gd name="connsiteY822" fmla="*/ 282244 h 6858000"/>
              <a:gd name="connsiteX823" fmla="*/ 5153231 w 7467600"/>
              <a:gd name="connsiteY823" fmla="*/ 292240 h 6858000"/>
              <a:gd name="connsiteX824" fmla="*/ 5426491 w 7467600"/>
              <a:gd name="connsiteY824" fmla="*/ 281128 h 6858000"/>
              <a:gd name="connsiteX825" fmla="*/ 5731212 w 7467600"/>
              <a:gd name="connsiteY825" fmla="*/ 231951 h 6858000"/>
              <a:gd name="connsiteX826" fmla="*/ 5905192 w 7467600"/>
              <a:gd name="connsiteY826" fmla="*/ 163079 h 6858000"/>
              <a:gd name="connsiteX827" fmla="*/ 5944437 w 7467600"/>
              <a:gd name="connsiteY827" fmla="*/ 113829 h 6858000"/>
              <a:gd name="connsiteX828" fmla="*/ 5825032 w 7467600"/>
              <a:gd name="connsiteY828" fmla="*/ 146405 h 6858000"/>
              <a:gd name="connsiteX829" fmla="*/ 4955599 w 7467600"/>
              <a:gd name="connsiteY829" fmla="*/ 247008 h 6858000"/>
              <a:gd name="connsiteX830" fmla="*/ 5210104 w 7467600"/>
              <a:gd name="connsiteY830" fmla="*/ 228123 h 6858000"/>
              <a:gd name="connsiteX831" fmla="*/ 5261015 w 7467600"/>
              <a:gd name="connsiteY831" fmla="*/ 227087 h 6858000"/>
              <a:gd name="connsiteX832" fmla="*/ 5861181 w 7467600"/>
              <a:gd name="connsiteY832" fmla="*/ 143093 h 6858000"/>
              <a:gd name="connsiteX833" fmla="*/ 5961252 w 7467600"/>
              <a:gd name="connsiteY833" fmla="*/ 114820 h 6858000"/>
              <a:gd name="connsiteX834" fmla="*/ 5944437 w 7467600"/>
              <a:gd name="connsiteY834" fmla="*/ 113829 h 6858000"/>
              <a:gd name="connsiteX835" fmla="*/ 3882765 w 7467600"/>
              <a:gd name="connsiteY835" fmla="*/ 0 h 6858000"/>
              <a:gd name="connsiteX836" fmla="*/ 3995099 w 7467600"/>
              <a:gd name="connsiteY836" fmla="*/ 0 h 6858000"/>
              <a:gd name="connsiteX837" fmla="*/ 4163818 w 7467600"/>
              <a:gd name="connsiteY837" fmla="*/ 234104 h 6858000"/>
              <a:gd name="connsiteX838" fmla="*/ 4172099 w 7467600"/>
              <a:gd name="connsiteY838" fmla="*/ 234207 h 6858000"/>
              <a:gd name="connsiteX839" fmla="*/ 4784282 w 7467600"/>
              <a:gd name="connsiteY839" fmla="*/ 276561 h 6858000"/>
              <a:gd name="connsiteX840" fmla="*/ 4801687 w 7467600"/>
              <a:gd name="connsiteY840" fmla="*/ 267764 h 6858000"/>
              <a:gd name="connsiteX841" fmla="*/ 6082788 w 7467600"/>
              <a:gd name="connsiteY841" fmla="*/ 64119 h 6858000"/>
              <a:gd name="connsiteX842" fmla="*/ 6099442 w 7467600"/>
              <a:gd name="connsiteY842" fmla="*/ 82568 h 6858000"/>
              <a:gd name="connsiteX843" fmla="*/ 4804137 w 7467600"/>
              <a:gd name="connsiteY843" fmla="*/ 320931 h 6858000"/>
              <a:gd name="connsiteX844" fmla="*/ 4227047 w 7467600"/>
              <a:gd name="connsiteY844" fmla="*/ 313415 h 6858000"/>
              <a:gd name="connsiteX845" fmla="*/ 4346041 w 7467600"/>
              <a:gd name="connsiteY845" fmla="*/ 456086 h 6858000"/>
              <a:gd name="connsiteX846" fmla="*/ 4870967 w 7467600"/>
              <a:gd name="connsiteY846" fmla="*/ 963061 h 6858000"/>
              <a:gd name="connsiteX847" fmla="*/ 4889647 w 7467600"/>
              <a:gd name="connsiteY847" fmla="*/ 957147 h 6858000"/>
              <a:gd name="connsiteX848" fmla="*/ 5422504 w 7467600"/>
              <a:gd name="connsiteY848" fmla="*/ 805191 h 6858000"/>
              <a:gd name="connsiteX849" fmla="*/ 6087656 w 7467600"/>
              <a:gd name="connsiteY849" fmla="*/ 826703 h 6858000"/>
              <a:gd name="connsiteX850" fmla="*/ 6058717 w 7467600"/>
              <a:gd name="connsiteY850" fmla="*/ 865992 h 6858000"/>
              <a:gd name="connsiteX851" fmla="*/ 4974153 w 7467600"/>
              <a:gd name="connsiteY851" fmla="*/ 1045456 h 6858000"/>
              <a:gd name="connsiteX852" fmla="*/ 5627835 w 7467600"/>
              <a:gd name="connsiteY852" fmla="*/ 1472077 h 6858000"/>
              <a:gd name="connsiteX853" fmla="*/ 5629817 w 7467600"/>
              <a:gd name="connsiteY853" fmla="*/ 1471412 h 6858000"/>
              <a:gd name="connsiteX854" fmla="*/ 5634124 w 7467600"/>
              <a:gd name="connsiteY854" fmla="*/ 1470572 h 6858000"/>
              <a:gd name="connsiteX855" fmla="*/ 5755832 w 7467600"/>
              <a:gd name="connsiteY855" fmla="*/ 1383886 h 6858000"/>
              <a:gd name="connsiteX856" fmla="*/ 6014186 w 7467600"/>
              <a:gd name="connsiteY856" fmla="*/ 1279799 h 6858000"/>
              <a:gd name="connsiteX857" fmla="*/ 6901619 w 7467600"/>
              <a:gd name="connsiteY857" fmla="*/ 1047874 h 6858000"/>
              <a:gd name="connsiteX858" fmla="*/ 6931566 w 7467600"/>
              <a:gd name="connsiteY858" fmla="*/ 1062034 h 6858000"/>
              <a:gd name="connsiteX859" fmla="*/ 5790982 w 7467600"/>
              <a:gd name="connsiteY859" fmla="*/ 1561380 h 6858000"/>
              <a:gd name="connsiteX860" fmla="*/ 6188971 w 7467600"/>
              <a:gd name="connsiteY860" fmla="*/ 1755168 h 6858000"/>
              <a:gd name="connsiteX861" fmla="*/ 6202446 w 7467600"/>
              <a:gd name="connsiteY861" fmla="*/ 1752268 h 6858000"/>
              <a:gd name="connsiteX862" fmla="*/ 7179560 w 7467600"/>
              <a:gd name="connsiteY862" fmla="*/ 1467551 h 6858000"/>
              <a:gd name="connsiteX863" fmla="*/ 7158730 w 7467600"/>
              <a:gd name="connsiteY863" fmla="*/ 1507835 h 6858000"/>
              <a:gd name="connsiteX864" fmla="*/ 6326959 w 7467600"/>
              <a:gd name="connsiteY864" fmla="*/ 1817686 h 6858000"/>
              <a:gd name="connsiteX865" fmla="*/ 6537433 w 7467600"/>
              <a:gd name="connsiteY865" fmla="*/ 1907790 h 6858000"/>
              <a:gd name="connsiteX866" fmla="*/ 6550221 w 7467600"/>
              <a:gd name="connsiteY866" fmla="*/ 1910729 h 6858000"/>
              <a:gd name="connsiteX867" fmla="*/ 6964438 w 7467600"/>
              <a:gd name="connsiteY867" fmla="*/ 2209505 h 6858000"/>
              <a:gd name="connsiteX868" fmla="*/ 7367862 w 7467600"/>
              <a:gd name="connsiteY868" fmla="*/ 2806833 h 6858000"/>
              <a:gd name="connsiteX869" fmla="*/ 7364329 w 7467600"/>
              <a:gd name="connsiteY869" fmla="*/ 2826907 h 6858000"/>
              <a:gd name="connsiteX870" fmla="*/ 7290545 w 7467600"/>
              <a:gd name="connsiteY870" fmla="*/ 2850663 h 6858000"/>
              <a:gd name="connsiteX871" fmla="*/ 6472036 w 7467600"/>
              <a:gd name="connsiteY871" fmla="*/ 1959003 h 6858000"/>
              <a:gd name="connsiteX872" fmla="*/ 5792897 w 7467600"/>
              <a:gd name="connsiteY872" fmla="*/ 1647747 h 6858000"/>
              <a:gd name="connsiteX873" fmla="*/ 5842751 w 7467600"/>
              <a:gd name="connsiteY873" fmla="*/ 1816112 h 6858000"/>
              <a:gd name="connsiteX874" fmla="*/ 5847424 w 7467600"/>
              <a:gd name="connsiteY874" fmla="*/ 1815776 h 6858000"/>
              <a:gd name="connsiteX875" fmla="*/ 6399821 w 7467600"/>
              <a:gd name="connsiteY875" fmla="*/ 2344799 h 6858000"/>
              <a:gd name="connsiteX876" fmla="*/ 6323232 w 7467600"/>
              <a:gd name="connsiteY876" fmla="*/ 2389634 h 6858000"/>
              <a:gd name="connsiteX877" fmla="*/ 5942958 w 7467600"/>
              <a:gd name="connsiteY877" fmla="*/ 2077708 h 6858000"/>
              <a:gd name="connsiteX878" fmla="*/ 5921559 w 7467600"/>
              <a:gd name="connsiteY878" fmla="*/ 2378596 h 6858000"/>
              <a:gd name="connsiteX879" fmla="*/ 5817651 w 7467600"/>
              <a:gd name="connsiteY879" fmla="*/ 3023919 h 6858000"/>
              <a:gd name="connsiteX880" fmla="*/ 5729634 w 7467600"/>
              <a:gd name="connsiteY880" fmla="*/ 3051849 h 6858000"/>
              <a:gd name="connsiteX881" fmla="*/ 5611018 w 7467600"/>
              <a:gd name="connsiteY881" fmla="*/ 2316769 h 6858000"/>
              <a:gd name="connsiteX882" fmla="*/ 5687608 w 7467600"/>
              <a:gd name="connsiteY882" fmla="*/ 2039972 h 6858000"/>
              <a:gd name="connsiteX883" fmla="*/ 5657554 w 7467600"/>
              <a:gd name="connsiteY883" fmla="*/ 1576445 h 6858000"/>
              <a:gd name="connsiteX884" fmla="*/ 5150475 w 7467600"/>
              <a:gd name="connsiteY884" fmla="*/ 1274012 h 6858000"/>
              <a:gd name="connsiteX885" fmla="*/ 5349142 w 7467600"/>
              <a:gd name="connsiteY885" fmla="*/ 2204405 h 6858000"/>
              <a:gd name="connsiteX886" fmla="*/ 5262214 w 7467600"/>
              <a:gd name="connsiteY886" fmla="*/ 2233836 h 6858000"/>
              <a:gd name="connsiteX887" fmla="*/ 4981539 w 7467600"/>
              <a:gd name="connsiteY887" fmla="*/ 1542201 h 6858000"/>
              <a:gd name="connsiteX888" fmla="*/ 4958461 w 7467600"/>
              <a:gd name="connsiteY888" fmla="*/ 1136957 h 6858000"/>
              <a:gd name="connsiteX889" fmla="*/ 4655015 w 7467600"/>
              <a:gd name="connsiteY889" fmla="*/ 891426 h 6858000"/>
              <a:gd name="connsiteX890" fmla="*/ 4348002 w 7467600"/>
              <a:gd name="connsiteY890" fmla="*/ 2205895 h 6858000"/>
              <a:gd name="connsiteX891" fmla="*/ 4262250 w 7467600"/>
              <a:gd name="connsiteY891" fmla="*/ 2219972 h 6858000"/>
              <a:gd name="connsiteX892" fmla="*/ 4550611 w 7467600"/>
              <a:gd name="connsiteY892" fmla="*/ 817540 h 6858000"/>
              <a:gd name="connsiteX893" fmla="*/ 4564418 w 7467600"/>
              <a:gd name="connsiteY893" fmla="*/ 808293 h 6858000"/>
              <a:gd name="connsiteX894" fmla="*/ 4266388 w 7467600"/>
              <a:gd name="connsiteY894" fmla="*/ 500083 h 6858000"/>
              <a:gd name="connsiteX895" fmla="*/ 4032842 w 7467600"/>
              <a:gd name="connsiteY895" fmla="*/ 211809 h 6858000"/>
              <a:gd name="connsiteX896" fmla="*/ 3882765 w 7467600"/>
              <a:gd name="connsiteY896" fmla="*/ 0 h 6858000"/>
              <a:gd name="connsiteX897" fmla="*/ 3721337 w 7467600"/>
              <a:gd name="connsiteY897" fmla="*/ 0 h 6858000"/>
              <a:gd name="connsiteX898" fmla="*/ 3797544 w 7467600"/>
              <a:gd name="connsiteY898" fmla="*/ 0 h 6858000"/>
              <a:gd name="connsiteX899" fmla="*/ 3775734 w 7467600"/>
              <a:gd name="connsiteY899" fmla="*/ 95131 h 6858000"/>
              <a:gd name="connsiteX900" fmla="*/ 3724807 w 7467600"/>
              <a:gd name="connsiteY900" fmla="*/ 272257 h 6858000"/>
              <a:gd name="connsiteX901" fmla="*/ 3726844 w 7467600"/>
              <a:gd name="connsiteY901" fmla="*/ 282988 h 6858000"/>
              <a:gd name="connsiteX902" fmla="*/ 3742664 w 7467600"/>
              <a:gd name="connsiteY902" fmla="*/ 279918 h 6858000"/>
              <a:gd name="connsiteX903" fmla="*/ 4103910 w 7467600"/>
              <a:gd name="connsiteY903" fmla="*/ 1161917 h 6858000"/>
              <a:gd name="connsiteX904" fmla="*/ 4020269 w 7467600"/>
              <a:gd name="connsiteY904" fmla="*/ 1200406 h 6858000"/>
              <a:gd name="connsiteX905" fmla="*/ 3674882 w 7467600"/>
              <a:gd name="connsiteY905" fmla="*/ 488524 h 6858000"/>
              <a:gd name="connsiteX906" fmla="*/ 3132682 w 7467600"/>
              <a:gd name="connsiteY906" fmla="*/ 1072284 h 6858000"/>
              <a:gd name="connsiteX907" fmla="*/ 2716346 w 7467600"/>
              <a:gd name="connsiteY907" fmla="*/ 1276376 h 6858000"/>
              <a:gd name="connsiteX908" fmla="*/ 2716772 w 7467600"/>
              <a:gd name="connsiteY908" fmla="*/ 1255462 h 6858000"/>
              <a:gd name="connsiteX909" fmla="*/ 3471096 w 7467600"/>
              <a:gd name="connsiteY909" fmla="*/ 437072 h 6858000"/>
              <a:gd name="connsiteX910" fmla="*/ 3639057 w 7467600"/>
              <a:gd name="connsiteY910" fmla="*/ 286334 h 6858000"/>
              <a:gd name="connsiteX911" fmla="*/ 3640309 w 7467600"/>
              <a:gd name="connsiteY911" fmla="*/ 284664 h 6858000"/>
              <a:gd name="connsiteX912" fmla="*/ 3646022 w 7467600"/>
              <a:gd name="connsiteY912" fmla="*/ 276711 h 6858000"/>
              <a:gd name="connsiteX913" fmla="*/ 3707943 w 7467600"/>
              <a:gd name="connsiteY913" fmla="*/ 65958 h 6858000"/>
              <a:gd name="connsiteX914" fmla="*/ 3721337 w 7467600"/>
              <a:gd name="connsiteY914" fmla="*/ 0 h 6858000"/>
              <a:gd name="connsiteX915" fmla="*/ 2867960 w 7467600"/>
              <a:gd name="connsiteY915" fmla="*/ 0 h 6858000"/>
              <a:gd name="connsiteX916" fmla="*/ 2926351 w 7467600"/>
              <a:gd name="connsiteY916" fmla="*/ 0 h 6858000"/>
              <a:gd name="connsiteX917" fmla="*/ 2902823 w 7467600"/>
              <a:gd name="connsiteY917" fmla="*/ 262929 h 6858000"/>
              <a:gd name="connsiteX918" fmla="*/ 2940663 w 7467600"/>
              <a:gd name="connsiteY918" fmla="*/ 140884 h 6858000"/>
              <a:gd name="connsiteX919" fmla="*/ 2947039 w 7467600"/>
              <a:gd name="connsiteY919" fmla="*/ 122524 h 6858000"/>
              <a:gd name="connsiteX920" fmla="*/ 2984316 w 7467600"/>
              <a:gd name="connsiteY920" fmla="*/ 0 h 6858000"/>
              <a:gd name="connsiteX921" fmla="*/ 3016114 w 7467600"/>
              <a:gd name="connsiteY921" fmla="*/ 0 h 6858000"/>
              <a:gd name="connsiteX922" fmla="*/ 2979949 w 7467600"/>
              <a:gd name="connsiteY922" fmla="*/ 119274 h 6858000"/>
              <a:gd name="connsiteX923" fmla="*/ 3023879 w 7467600"/>
              <a:gd name="connsiteY923" fmla="*/ 0 h 6858000"/>
              <a:gd name="connsiteX924" fmla="*/ 3105400 w 7467600"/>
              <a:gd name="connsiteY924" fmla="*/ 0 h 6858000"/>
              <a:gd name="connsiteX925" fmla="*/ 3094669 w 7467600"/>
              <a:gd name="connsiteY925" fmla="*/ 30308 h 6858000"/>
              <a:gd name="connsiteX926" fmla="*/ 2901945 w 7467600"/>
              <a:gd name="connsiteY926" fmla="*/ 466538 h 6858000"/>
              <a:gd name="connsiteX927" fmla="*/ 2815209 w 7467600"/>
              <a:gd name="connsiteY927" fmla="*/ 497361 h 6858000"/>
              <a:gd name="connsiteX928" fmla="*/ 2844845 w 7467600"/>
              <a:gd name="connsiteY928" fmla="*/ 127638 h 6858000"/>
              <a:gd name="connsiteX929" fmla="*/ 2867960 w 7467600"/>
              <a:gd name="connsiteY929" fmla="*/ 0 h 6858000"/>
              <a:gd name="connsiteX930" fmla="*/ 1057230 w 7467600"/>
              <a:gd name="connsiteY930" fmla="*/ 0 h 6858000"/>
              <a:gd name="connsiteX931" fmla="*/ 1111003 w 7467600"/>
              <a:gd name="connsiteY931" fmla="*/ 0 h 6858000"/>
              <a:gd name="connsiteX932" fmla="*/ 1125553 w 7467600"/>
              <a:gd name="connsiteY932" fmla="*/ 52588 h 6858000"/>
              <a:gd name="connsiteX933" fmla="*/ 1304276 w 7467600"/>
              <a:gd name="connsiteY933" fmla="*/ 476275 h 6858000"/>
              <a:gd name="connsiteX934" fmla="*/ 1492066 w 7467600"/>
              <a:gd name="connsiteY934" fmla="*/ 886333 h 6858000"/>
              <a:gd name="connsiteX935" fmla="*/ 1423698 w 7467600"/>
              <a:gd name="connsiteY935" fmla="*/ 710817 h 6858000"/>
              <a:gd name="connsiteX936" fmla="*/ 1357609 w 7467600"/>
              <a:gd name="connsiteY936" fmla="*/ 532892 h 6858000"/>
              <a:gd name="connsiteX937" fmla="*/ 1309550 w 7467600"/>
              <a:gd name="connsiteY937" fmla="*/ 374031 h 6858000"/>
              <a:gd name="connsiteX938" fmla="*/ 1193673 w 7467600"/>
              <a:gd name="connsiteY938" fmla="*/ 49533 h 6858000"/>
              <a:gd name="connsiteX939" fmla="*/ 1164391 w 7467600"/>
              <a:gd name="connsiteY939" fmla="*/ 0 h 6858000"/>
              <a:gd name="connsiteX940" fmla="*/ 1200666 w 7467600"/>
              <a:gd name="connsiteY940" fmla="*/ 0 h 6858000"/>
              <a:gd name="connsiteX941" fmla="*/ 1223408 w 7467600"/>
              <a:gd name="connsiteY941" fmla="*/ 38996 h 6858000"/>
              <a:gd name="connsiteX942" fmla="*/ 1339635 w 7467600"/>
              <a:gd name="connsiteY942" fmla="*/ 365517 h 6858000"/>
              <a:gd name="connsiteX943" fmla="*/ 1387469 w 7467600"/>
              <a:gd name="connsiteY943" fmla="*/ 523079 h 6858000"/>
              <a:gd name="connsiteX944" fmla="*/ 1452685 w 7467600"/>
              <a:gd name="connsiteY944" fmla="*/ 699806 h 6858000"/>
              <a:gd name="connsiteX945" fmla="*/ 1492092 w 7467600"/>
              <a:gd name="connsiteY945" fmla="*/ 800424 h 6858000"/>
              <a:gd name="connsiteX946" fmla="*/ 1455302 w 7467600"/>
              <a:gd name="connsiteY946" fmla="*/ 632913 h 6858000"/>
              <a:gd name="connsiteX947" fmla="*/ 1222336 w 7467600"/>
              <a:gd name="connsiteY947" fmla="*/ 9480 h 6858000"/>
              <a:gd name="connsiteX948" fmla="*/ 1214634 w 7467600"/>
              <a:gd name="connsiteY948" fmla="*/ 0 h 6858000"/>
              <a:gd name="connsiteX949" fmla="*/ 1289827 w 7467600"/>
              <a:gd name="connsiteY949" fmla="*/ 0 h 6858000"/>
              <a:gd name="connsiteX950" fmla="*/ 1321076 w 7467600"/>
              <a:gd name="connsiteY950" fmla="*/ 59722 h 6858000"/>
              <a:gd name="connsiteX951" fmla="*/ 1512579 w 7467600"/>
              <a:gd name="connsiteY951" fmla="*/ 626441 h 6858000"/>
              <a:gd name="connsiteX952" fmla="*/ 1506076 w 7467600"/>
              <a:gd name="connsiteY952" fmla="*/ 1089289 h 6858000"/>
              <a:gd name="connsiteX953" fmla="*/ 1486346 w 7467600"/>
              <a:gd name="connsiteY953" fmla="*/ 1079919 h 6858000"/>
              <a:gd name="connsiteX954" fmla="*/ 1070511 w 7467600"/>
              <a:gd name="connsiteY954" fmla="*/ 48609 h 6858000"/>
              <a:gd name="connsiteX955" fmla="*/ 1057230 w 7467600"/>
              <a:gd name="connsiteY955" fmla="*/ 0 h 6858000"/>
              <a:gd name="connsiteX956" fmla="*/ 43151 w 7467600"/>
              <a:gd name="connsiteY956" fmla="*/ 0 h 6858000"/>
              <a:gd name="connsiteX957" fmla="*/ 95283 w 7467600"/>
              <a:gd name="connsiteY957" fmla="*/ 0 h 6858000"/>
              <a:gd name="connsiteX958" fmla="*/ 300708 w 7467600"/>
              <a:gd name="connsiteY958" fmla="*/ 154571 h 6858000"/>
              <a:gd name="connsiteX959" fmla="*/ 530414 w 7467600"/>
              <a:gd name="connsiteY959" fmla="*/ 354673 h 6858000"/>
              <a:gd name="connsiteX960" fmla="*/ 333785 w 7467600"/>
              <a:gd name="connsiteY960" fmla="*/ 161564 h 6858000"/>
              <a:gd name="connsiteX961" fmla="*/ 147005 w 7467600"/>
              <a:gd name="connsiteY961" fmla="*/ 0 h 6858000"/>
              <a:gd name="connsiteX962" fmla="*/ 272509 w 7467600"/>
              <a:gd name="connsiteY962" fmla="*/ 0 h 6858000"/>
              <a:gd name="connsiteX963" fmla="*/ 326276 w 7467600"/>
              <a:gd name="connsiteY963" fmla="*/ 45847 h 6858000"/>
              <a:gd name="connsiteX964" fmla="*/ 823759 w 7467600"/>
              <a:gd name="connsiteY964" fmla="*/ 574145 h 6858000"/>
              <a:gd name="connsiteX965" fmla="*/ 811254 w 7467600"/>
              <a:gd name="connsiteY965" fmla="*/ 665546 h 6858000"/>
              <a:gd name="connsiteX966" fmla="*/ 154042 w 7467600"/>
              <a:gd name="connsiteY966" fmla="*/ 261522 h 6858000"/>
              <a:gd name="connsiteX967" fmla="*/ 13550 w 7467600"/>
              <a:gd name="connsiteY967" fmla="*/ 158423 h 6858000"/>
              <a:gd name="connsiteX968" fmla="*/ 0 w 7467600"/>
              <a:gd name="connsiteY968" fmla="*/ 146618 h 6858000"/>
              <a:gd name="connsiteX969" fmla="*/ 0 w 7467600"/>
              <a:gd name="connsiteY969" fmla="*/ 59161 h 6858000"/>
              <a:gd name="connsiteX970" fmla="*/ 45427 w 7467600"/>
              <a:gd name="connsiteY970" fmla="*/ 101078 h 6858000"/>
              <a:gd name="connsiteX971" fmla="*/ 630103 w 7467600"/>
              <a:gd name="connsiteY971" fmla="*/ 485885 h 6858000"/>
              <a:gd name="connsiteX972" fmla="*/ 532040 w 7467600"/>
              <a:gd name="connsiteY972" fmla="*/ 399359 h 6858000"/>
              <a:gd name="connsiteX973" fmla="*/ 517618 w 7467600"/>
              <a:gd name="connsiteY973" fmla="*/ 385726 h 6858000"/>
              <a:gd name="connsiteX974" fmla="*/ 285074 w 7467600"/>
              <a:gd name="connsiteY974" fmla="*/ 182755 h 6858000"/>
              <a:gd name="connsiteX975" fmla="*/ 43151 w 7467600"/>
              <a:gd name="connsiteY97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1456157 w 7467600"/>
              <a:gd name="connsiteY96" fmla="*/ 5371404 h 6858000"/>
              <a:gd name="connsiteX97" fmla="*/ 1244432 w 7467600"/>
              <a:gd name="connsiteY97" fmla="*/ 5385601 h 6858000"/>
              <a:gd name="connsiteX98" fmla="*/ 973990 w 7467600"/>
              <a:gd name="connsiteY98" fmla="*/ 5424940 h 6858000"/>
              <a:gd name="connsiteX99" fmla="*/ 1103809 w 7467600"/>
              <a:gd name="connsiteY99" fmla="*/ 5433720 h 6858000"/>
              <a:gd name="connsiteX100" fmla="*/ 1123454 w 7467600"/>
              <a:gd name="connsiteY100" fmla="*/ 5435727 h 6858000"/>
              <a:gd name="connsiteX101" fmla="*/ 1737017 w 7467600"/>
              <a:gd name="connsiteY101" fmla="*/ 5452183 h 6858000"/>
              <a:gd name="connsiteX102" fmla="*/ 1824397 w 7467600"/>
              <a:gd name="connsiteY102" fmla="*/ 5447757 h 6858000"/>
              <a:gd name="connsiteX103" fmla="*/ 2070059 w 7467600"/>
              <a:gd name="connsiteY103" fmla="*/ 5441660 h 6858000"/>
              <a:gd name="connsiteX104" fmla="*/ 1456157 w 7467600"/>
              <a:gd name="connsiteY104" fmla="*/ 5371404 h 6858000"/>
              <a:gd name="connsiteX105" fmla="*/ 4988186 w 7467600"/>
              <a:gd name="connsiteY105" fmla="*/ 5216467 h 6858000"/>
              <a:gd name="connsiteX106" fmla="*/ 4777334 w 7467600"/>
              <a:gd name="connsiteY106" fmla="*/ 5406072 h 6858000"/>
              <a:gd name="connsiteX107" fmla="*/ 4718341 w 7467600"/>
              <a:gd name="connsiteY107" fmla="*/ 5468043 h 6858000"/>
              <a:gd name="connsiteX108" fmla="*/ 4604655 w 7467600"/>
              <a:gd name="connsiteY108" fmla="*/ 5583434 h 6858000"/>
              <a:gd name="connsiteX109" fmla="*/ 4565074 w 7467600"/>
              <a:gd name="connsiteY109" fmla="*/ 5618550 h 6858000"/>
              <a:gd name="connsiteX110" fmla="*/ 4988186 w 7467600"/>
              <a:gd name="connsiteY110" fmla="*/ 5216467 h 6858000"/>
              <a:gd name="connsiteX111" fmla="*/ 4978032 w 7467600"/>
              <a:gd name="connsiteY111" fmla="*/ 5183809 h 6858000"/>
              <a:gd name="connsiteX112" fmla="*/ 4463413 w 7467600"/>
              <a:gd name="connsiteY112" fmla="*/ 5615162 h 6858000"/>
              <a:gd name="connsiteX113" fmla="*/ 4358134 w 7467600"/>
              <a:gd name="connsiteY113" fmla="*/ 5742791 h 6858000"/>
              <a:gd name="connsiteX114" fmla="*/ 4376219 w 7467600"/>
              <a:gd name="connsiteY114" fmla="*/ 5729027 h 6858000"/>
              <a:gd name="connsiteX115" fmla="*/ 4582340 w 7467600"/>
              <a:gd name="connsiteY115" fmla="*/ 5561037 h 6858000"/>
              <a:gd name="connsiteX116" fmla="*/ 4694684 w 7467600"/>
              <a:gd name="connsiteY116" fmla="*/ 5447098 h 6858000"/>
              <a:gd name="connsiteX117" fmla="*/ 4754123 w 7467600"/>
              <a:gd name="connsiteY117" fmla="*/ 5384643 h 6858000"/>
              <a:gd name="connsiteX118" fmla="*/ 4978032 w 7467600"/>
              <a:gd name="connsiteY118" fmla="*/ 5183809 h 6858000"/>
              <a:gd name="connsiteX119" fmla="*/ 1903353 w 7467600"/>
              <a:gd name="connsiteY119" fmla="*/ 5044827 h 6858000"/>
              <a:gd name="connsiteX120" fmla="*/ 1936931 w 7467600"/>
              <a:gd name="connsiteY120" fmla="*/ 5093954 h 6858000"/>
              <a:gd name="connsiteX121" fmla="*/ 2195868 w 7467600"/>
              <a:gd name="connsiteY121" fmla="*/ 5396574 h 6858000"/>
              <a:gd name="connsiteX122" fmla="*/ 2088852 w 7467600"/>
              <a:gd name="connsiteY122" fmla="*/ 5166123 h 6858000"/>
              <a:gd name="connsiteX123" fmla="*/ 1958241 w 7467600"/>
              <a:gd name="connsiteY123" fmla="*/ 5067955 h 6858000"/>
              <a:gd name="connsiteX124" fmla="*/ 1903353 w 7467600"/>
              <a:gd name="connsiteY124" fmla="*/ 5044827 h 6858000"/>
              <a:gd name="connsiteX125" fmla="*/ 1979378 w 7467600"/>
              <a:gd name="connsiteY125" fmla="*/ 4769504 h 6858000"/>
              <a:gd name="connsiteX126" fmla="*/ 2882120 w 7467600"/>
              <a:gd name="connsiteY126" fmla="*/ 5064547 h 6858000"/>
              <a:gd name="connsiteX127" fmla="*/ 2793103 w 7467600"/>
              <a:gd name="connsiteY127" fmla="*/ 5039699 h 6858000"/>
              <a:gd name="connsiteX128" fmla="*/ 2770041 w 7467600"/>
              <a:gd name="connsiteY128" fmla="*/ 5033634 h 6858000"/>
              <a:gd name="connsiteX129" fmla="*/ 1979378 w 7467600"/>
              <a:gd name="connsiteY129" fmla="*/ 4769504 h 6858000"/>
              <a:gd name="connsiteX130" fmla="*/ 1927410 w 7467600"/>
              <a:gd name="connsiteY130" fmla="*/ 4716164 h 6858000"/>
              <a:gd name="connsiteX131" fmla="*/ 1959587 w 7467600"/>
              <a:gd name="connsiteY131" fmla="*/ 4728849 h 6858000"/>
              <a:gd name="connsiteX132" fmla="*/ 2777707 w 7467600"/>
              <a:gd name="connsiteY132" fmla="*/ 5003991 h 6858000"/>
              <a:gd name="connsiteX133" fmla="*/ 2800768 w 7467600"/>
              <a:gd name="connsiteY133" fmla="*/ 5010056 h 6858000"/>
              <a:gd name="connsiteX134" fmla="*/ 2879408 w 7467600"/>
              <a:gd name="connsiteY134" fmla="*/ 5031590 h 6858000"/>
              <a:gd name="connsiteX135" fmla="*/ 2862295 w 7467600"/>
              <a:gd name="connsiteY135" fmla="*/ 5022958 h 6858000"/>
              <a:gd name="connsiteX136" fmla="*/ 2813343 w 7467600"/>
              <a:gd name="connsiteY136" fmla="*/ 4998369 h 6858000"/>
              <a:gd name="connsiteX137" fmla="*/ 2646245 w 7467600"/>
              <a:gd name="connsiteY137" fmla="*/ 4930999 h 6858000"/>
              <a:gd name="connsiteX138" fmla="*/ 1999243 w 7467600"/>
              <a:gd name="connsiteY138" fmla="*/ 4730524 h 6858000"/>
              <a:gd name="connsiteX139" fmla="*/ 1979527 w 7467600"/>
              <a:gd name="connsiteY139" fmla="*/ 4726651 h 6858000"/>
              <a:gd name="connsiteX140" fmla="*/ 1927410 w 7467600"/>
              <a:gd name="connsiteY140" fmla="*/ 4716164 h 6858000"/>
              <a:gd name="connsiteX141" fmla="*/ 1997014 w 7467600"/>
              <a:gd name="connsiteY141" fmla="*/ 4698007 h 6858000"/>
              <a:gd name="connsiteX142" fmla="*/ 2005458 w 7467600"/>
              <a:gd name="connsiteY142" fmla="*/ 4699540 h 6858000"/>
              <a:gd name="connsiteX143" fmla="*/ 2657186 w 7467600"/>
              <a:gd name="connsiteY143" fmla="*/ 4901687 h 6858000"/>
              <a:gd name="connsiteX144" fmla="*/ 2826662 w 7467600"/>
              <a:gd name="connsiteY144" fmla="*/ 4970362 h 6858000"/>
              <a:gd name="connsiteX145" fmla="*/ 2876100 w 7467600"/>
              <a:gd name="connsiteY145" fmla="*/ 4995397 h 6858000"/>
              <a:gd name="connsiteX146" fmla="*/ 3042600 w 7467600"/>
              <a:gd name="connsiteY146" fmla="*/ 5059532 h 6858000"/>
              <a:gd name="connsiteX147" fmla="*/ 1997014 w 7467600"/>
              <a:gd name="connsiteY147" fmla="*/ 4698007 h 6858000"/>
              <a:gd name="connsiteX148" fmla="*/ 2305292 w 7467600"/>
              <a:gd name="connsiteY148" fmla="*/ 4219492 h 6858000"/>
              <a:gd name="connsiteX149" fmla="*/ 3360922 w 7467600"/>
              <a:gd name="connsiteY149" fmla="*/ 4529373 h 6858000"/>
              <a:gd name="connsiteX150" fmla="*/ 3492420 w 7467600"/>
              <a:gd name="connsiteY150" fmla="*/ 4510145 h 6858000"/>
              <a:gd name="connsiteX151" fmla="*/ 3364086 w 7467600"/>
              <a:gd name="connsiteY151" fmla="*/ 4480340 h 6858000"/>
              <a:gd name="connsiteX152" fmla="*/ 3225818 w 7467600"/>
              <a:gd name="connsiteY152" fmla="*/ 4411822 h 6858000"/>
              <a:gd name="connsiteX153" fmla="*/ 3129696 w 7467600"/>
              <a:gd name="connsiteY153" fmla="*/ 4360704 h 6858000"/>
              <a:gd name="connsiteX154" fmla="*/ 2814545 w 7467600"/>
              <a:gd name="connsiteY154" fmla="*/ 4282955 h 6858000"/>
              <a:gd name="connsiteX155" fmla="*/ 2305292 w 7467600"/>
              <a:gd name="connsiteY155" fmla="*/ 4219492 h 6858000"/>
              <a:gd name="connsiteX156" fmla="*/ 2626982 w 7467600"/>
              <a:gd name="connsiteY156" fmla="*/ 4206450 h 6858000"/>
              <a:gd name="connsiteX157" fmla="*/ 2490617 w 7467600"/>
              <a:gd name="connsiteY157" fmla="*/ 4206951 h 6858000"/>
              <a:gd name="connsiteX158" fmla="*/ 2819869 w 7467600"/>
              <a:gd name="connsiteY158" fmla="*/ 4252936 h 6858000"/>
              <a:gd name="connsiteX159" fmla="*/ 3143018 w 7467600"/>
              <a:gd name="connsiteY159" fmla="*/ 4332698 h 6858000"/>
              <a:gd name="connsiteX160" fmla="*/ 3241520 w 7467600"/>
              <a:gd name="connsiteY160" fmla="*/ 4385112 h 6858000"/>
              <a:gd name="connsiteX161" fmla="*/ 3374575 w 7467600"/>
              <a:gd name="connsiteY161" fmla="*/ 4451517 h 6858000"/>
              <a:gd name="connsiteX162" fmla="*/ 3505221 w 7467600"/>
              <a:gd name="connsiteY162" fmla="*/ 4480757 h 6858000"/>
              <a:gd name="connsiteX163" fmla="*/ 2626982 w 7467600"/>
              <a:gd name="connsiteY163" fmla="*/ 4206450 h 6858000"/>
              <a:gd name="connsiteX164" fmla="*/ 1310106 w 7467600"/>
              <a:gd name="connsiteY164" fmla="*/ 3943217 h 6858000"/>
              <a:gd name="connsiteX165" fmla="*/ 854994 w 7467600"/>
              <a:gd name="connsiteY165" fmla="*/ 4399136 h 6858000"/>
              <a:gd name="connsiteX166" fmla="*/ 742462 w 7467600"/>
              <a:gd name="connsiteY166" fmla="*/ 4594648 h 6858000"/>
              <a:gd name="connsiteX167" fmla="*/ 820602 w 7467600"/>
              <a:gd name="connsiteY167" fmla="*/ 4485915 h 6858000"/>
              <a:gd name="connsiteX168" fmla="*/ 878295 w 7467600"/>
              <a:gd name="connsiteY168" fmla="*/ 4403594 h 6858000"/>
              <a:gd name="connsiteX169" fmla="*/ 1240607 w 7467600"/>
              <a:gd name="connsiteY169" fmla="*/ 4010401 h 6858000"/>
              <a:gd name="connsiteX170" fmla="*/ 1310106 w 7467600"/>
              <a:gd name="connsiteY170" fmla="*/ 3943217 h 6858000"/>
              <a:gd name="connsiteX171" fmla="*/ 1423113 w 7467600"/>
              <a:gd name="connsiteY171" fmla="*/ 3874565 h 6858000"/>
              <a:gd name="connsiteX172" fmla="*/ 1260565 w 7467600"/>
              <a:gd name="connsiteY172" fmla="*/ 4031982 h 6858000"/>
              <a:gd name="connsiteX173" fmla="*/ 901900 w 7467600"/>
              <a:gd name="connsiteY173" fmla="*/ 4421236 h 6858000"/>
              <a:gd name="connsiteX174" fmla="*/ 845044 w 7467600"/>
              <a:gd name="connsiteY174" fmla="*/ 4502436 h 6858000"/>
              <a:gd name="connsiteX175" fmla="*/ 685926 w 7467600"/>
              <a:gd name="connsiteY175" fmla="*/ 4703069 h 6858000"/>
              <a:gd name="connsiteX176" fmla="*/ 684248 w 7467600"/>
              <a:gd name="connsiteY176" fmla="*/ 4706721 h 6858000"/>
              <a:gd name="connsiteX177" fmla="*/ 1423113 w 7467600"/>
              <a:gd name="connsiteY177" fmla="*/ 3874565 h 6858000"/>
              <a:gd name="connsiteX178" fmla="*/ 3316479 w 7467600"/>
              <a:gd name="connsiteY178" fmla="*/ 3872136 h 6858000"/>
              <a:gd name="connsiteX179" fmla="*/ 3546806 w 7467600"/>
              <a:gd name="connsiteY179" fmla="*/ 4356139 h 6858000"/>
              <a:gd name="connsiteX180" fmla="*/ 3364433 w 7467600"/>
              <a:gd name="connsiteY180" fmla="*/ 3953121 h 6858000"/>
              <a:gd name="connsiteX181" fmla="*/ 3316479 w 7467600"/>
              <a:gd name="connsiteY181" fmla="*/ 3872136 h 6858000"/>
              <a:gd name="connsiteX182" fmla="*/ 3291335 w 7467600"/>
              <a:gd name="connsiteY182" fmla="*/ 3767420 h 6858000"/>
              <a:gd name="connsiteX183" fmla="*/ 3390805 w 7467600"/>
              <a:gd name="connsiteY183" fmla="*/ 3937163 h 6858000"/>
              <a:gd name="connsiteX184" fmla="*/ 3579062 w 7467600"/>
              <a:gd name="connsiteY184" fmla="*/ 4359040 h 6858000"/>
              <a:gd name="connsiteX185" fmla="*/ 3467355 w 7467600"/>
              <a:gd name="connsiteY185" fmla="*/ 3988130 h 6858000"/>
              <a:gd name="connsiteX186" fmla="*/ 3310753 w 7467600"/>
              <a:gd name="connsiteY186" fmla="*/ 3787140 h 6858000"/>
              <a:gd name="connsiteX187" fmla="*/ 3291335 w 7467600"/>
              <a:gd name="connsiteY187" fmla="*/ 3767420 h 6858000"/>
              <a:gd name="connsiteX188" fmla="*/ 1635889 w 7467600"/>
              <a:gd name="connsiteY188" fmla="*/ 3709494 h 6858000"/>
              <a:gd name="connsiteX189" fmla="*/ 1634800 w 7467600"/>
              <a:gd name="connsiteY189" fmla="*/ 3731111 h 6858000"/>
              <a:gd name="connsiteX190" fmla="*/ 1635889 w 7467600"/>
              <a:gd name="connsiteY190" fmla="*/ 3709494 h 6858000"/>
              <a:gd name="connsiteX191" fmla="*/ 1510397 w 7467600"/>
              <a:gd name="connsiteY191" fmla="*/ 3684705 h 6858000"/>
              <a:gd name="connsiteX192" fmla="*/ 1146550 w 7467600"/>
              <a:gd name="connsiteY192" fmla="*/ 3802012 h 6858000"/>
              <a:gd name="connsiteX193" fmla="*/ 698834 w 7467600"/>
              <a:gd name="connsiteY193" fmla="*/ 3952272 h 6858000"/>
              <a:gd name="connsiteX194" fmla="*/ 34256 w 7467600"/>
              <a:gd name="connsiteY194" fmla="*/ 4347603 h 6858000"/>
              <a:gd name="connsiteX195" fmla="*/ 527241 w 7467600"/>
              <a:gd name="connsiteY195" fmla="*/ 4065078 h 6858000"/>
              <a:gd name="connsiteX196" fmla="*/ 1510397 w 7467600"/>
              <a:gd name="connsiteY196" fmla="*/ 3684705 h 6858000"/>
              <a:gd name="connsiteX197" fmla="*/ 1313114 w 7467600"/>
              <a:gd name="connsiteY197" fmla="*/ 3655216 h 6858000"/>
              <a:gd name="connsiteX198" fmla="*/ 1109304 w 7467600"/>
              <a:gd name="connsiteY198" fmla="*/ 3669030 h 6858000"/>
              <a:gd name="connsiteX199" fmla="*/ 8129 w 7467600"/>
              <a:gd name="connsiteY199" fmla="*/ 4330519 h 6858000"/>
              <a:gd name="connsiteX200" fmla="*/ 687572 w 7467600"/>
              <a:gd name="connsiteY200" fmla="*/ 3925629 h 6858000"/>
              <a:gd name="connsiteX201" fmla="*/ 1138365 w 7467600"/>
              <a:gd name="connsiteY201" fmla="*/ 3774515 h 6858000"/>
              <a:gd name="connsiteX202" fmla="*/ 1505579 w 7467600"/>
              <a:gd name="connsiteY202" fmla="*/ 3655526 h 6858000"/>
              <a:gd name="connsiteX203" fmla="*/ 1313114 w 7467600"/>
              <a:gd name="connsiteY203" fmla="*/ 3655216 h 6858000"/>
              <a:gd name="connsiteX204" fmla="*/ 3655073 w 7467600"/>
              <a:gd name="connsiteY204" fmla="*/ 3650884 h 6858000"/>
              <a:gd name="connsiteX205" fmla="*/ 3989938 w 7467600"/>
              <a:gd name="connsiteY205" fmla="*/ 3991685 h 6858000"/>
              <a:gd name="connsiteX206" fmla="*/ 4393907 w 7467600"/>
              <a:gd name="connsiteY206" fmla="*/ 4261258 h 6858000"/>
              <a:gd name="connsiteX207" fmla="*/ 4648051 w 7467600"/>
              <a:gd name="connsiteY207" fmla="*/ 4374051 h 6858000"/>
              <a:gd name="connsiteX208" fmla="*/ 4383389 w 7467600"/>
              <a:gd name="connsiteY208" fmla="*/ 4184369 h 6858000"/>
              <a:gd name="connsiteX209" fmla="*/ 4165508 w 7467600"/>
              <a:gd name="connsiteY209" fmla="*/ 4035196 h 6858000"/>
              <a:gd name="connsiteX210" fmla="*/ 4068162 w 7467600"/>
              <a:gd name="connsiteY210" fmla="*/ 3953394 h 6858000"/>
              <a:gd name="connsiteX211" fmla="*/ 3981416 w 7467600"/>
              <a:gd name="connsiteY211" fmla="*/ 3880482 h 6858000"/>
              <a:gd name="connsiteX212" fmla="*/ 3800147 w 7467600"/>
              <a:gd name="connsiteY212" fmla="*/ 3749872 h 6858000"/>
              <a:gd name="connsiteX213" fmla="*/ 3655073 w 7467600"/>
              <a:gd name="connsiteY213" fmla="*/ 3650884 h 6858000"/>
              <a:gd name="connsiteX214" fmla="*/ 3670252 w 7467600"/>
              <a:gd name="connsiteY214" fmla="*/ 3622798 h 6858000"/>
              <a:gd name="connsiteX215" fmla="*/ 3817258 w 7467600"/>
              <a:gd name="connsiteY215" fmla="*/ 3723577 h 6858000"/>
              <a:gd name="connsiteX216" fmla="*/ 4000461 w 7467600"/>
              <a:gd name="connsiteY216" fmla="*/ 3855966 h 6858000"/>
              <a:gd name="connsiteX217" fmla="*/ 4088180 w 7467600"/>
              <a:gd name="connsiteY217" fmla="*/ 3929774 h 6858000"/>
              <a:gd name="connsiteX218" fmla="*/ 4184555 w 7467600"/>
              <a:gd name="connsiteY218" fmla="*/ 4010683 h 6858000"/>
              <a:gd name="connsiteX219" fmla="*/ 4399563 w 7467600"/>
              <a:gd name="connsiteY219" fmla="*/ 4158106 h 6858000"/>
              <a:gd name="connsiteX220" fmla="*/ 4684469 w 7467600"/>
              <a:gd name="connsiteY220" fmla="*/ 4364680 h 6858000"/>
              <a:gd name="connsiteX221" fmla="*/ 4690271 w 7467600"/>
              <a:gd name="connsiteY221" fmla="*/ 4370034 h 6858000"/>
              <a:gd name="connsiteX222" fmla="*/ 4136093 w 7467600"/>
              <a:gd name="connsiteY222" fmla="*/ 3858466 h 6858000"/>
              <a:gd name="connsiteX223" fmla="*/ 3670252 w 7467600"/>
              <a:gd name="connsiteY223" fmla="*/ 3622798 h 6858000"/>
              <a:gd name="connsiteX224" fmla="*/ 4440129 w 7467600"/>
              <a:gd name="connsiteY224" fmla="*/ 3448571 h 6858000"/>
              <a:gd name="connsiteX225" fmla="*/ 4856525 w 7467600"/>
              <a:gd name="connsiteY225" fmla="*/ 3915351 h 6858000"/>
              <a:gd name="connsiteX226" fmla="*/ 5059055 w 7467600"/>
              <a:gd name="connsiteY226" fmla="*/ 4108918 h 6858000"/>
              <a:gd name="connsiteX227" fmla="*/ 5290070 w 7467600"/>
              <a:gd name="connsiteY227" fmla="*/ 4263619 h 6858000"/>
              <a:gd name="connsiteX228" fmla="*/ 4834991 w 7467600"/>
              <a:gd name="connsiteY228" fmla="*/ 3830985 h 6858000"/>
              <a:gd name="connsiteX229" fmla="*/ 4440129 w 7467600"/>
              <a:gd name="connsiteY229" fmla="*/ 3448571 h 6858000"/>
              <a:gd name="connsiteX230" fmla="*/ 4441737 w 7467600"/>
              <a:gd name="connsiteY230" fmla="*/ 3399734 h 6858000"/>
              <a:gd name="connsiteX231" fmla="*/ 4431236 w 7467600"/>
              <a:gd name="connsiteY231" fmla="*/ 3400954 h 6858000"/>
              <a:gd name="connsiteX232" fmla="*/ 4557150 w 7467600"/>
              <a:gd name="connsiteY232" fmla="*/ 3510023 h 6858000"/>
              <a:gd name="connsiteX233" fmla="*/ 4856936 w 7467600"/>
              <a:gd name="connsiteY233" fmla="*/ 3809146 h 6858000"/>
              <a:gd name="connsiteX234" fmla="*/ 5111996 w 7467600"/>
              <a:gd name="connsiteY234" fmla="*/ 4065759 h 6858000"/>
              <a:gd name="connsiteX235" fmla="*/ 5388878 w 7467600"/>
              <a:gd name="connsiteY235" fmla="*/ 4300185 h 6858000"/>
              <a:gd name="connsiteX236" fmla="*/ 5425556 w 7467600"/>
              <a:gd name="connsiteY236" fmla="*/ 4308967 h 6858000"/>
              <a:gd name="connsiteX237" fmla="*/ 4943646 w 7467600"/>
              <a:gd name="connsiteY237" fmla="*/ 3822916 h 6858000"/>
              <a:gd name="connsiteX238" fmla="*/ 4594837 w 7467600"/>
              <a:gd name="connsiteY238" fmla="*/ 3532274 h 6858000"/>
              <a:gd name="connsiteX239" fmla="*/ 4441737 w 7467600"/>
              <a:gd name="connsiteY239" fmla="*/ 3399734 h 6858000"/>
              <a:gd name="connsiteX240" fmla="*/ 5425834 w 7467600"/>
              <a:gd name="connsiteY240" fmla="*/ 3162785 h 6858000"/>
              <a:gd name="connsiteX241" fmla="*/ 5401644 w 7467600"/>
              <a:gd name="connsiteY241" fmla="*/ 3617847 h 6858000"/>
              <a:gd name="connsiteX242" fmla="*/ 5467256 w 7467600"/>
              <a:gd name="connsiteY242" fmla="*/ 4175494 h 6858000"/>
              <a:gd name="connsiteX243" fmla="*/ 5448069 w 7467600"/>
              <a:gd name="connsiteY243" fmla="*/ 3567554 h 6858000"/>
              <a:gd name="connsiteX244" fmla="*/ 5425834 w 7467600"/>
              <a:gd name="connsiteY244" fmla="*/ 3162785 h 6858000"/>
              <a:gd name="connsiteX245" fmla="*/ 1318687 w 7467600"/>
              <a:gd name="connsiteY245" fmla="*/ 3113840 h 6858000"/>
              <a:gd name="connsiteX246" fmla="*/ 1066793 w 7467600"/>
              <a:gd name="connsiteY246" fmla="*/ 3212171 h 6858000"/>
              <a:gd name="connsiteX247" fmla="*/ 993319 w 7467600"/>
              <a:gd name="connsiteY247" fmla="*/ 3247648 h 6858000"/>
              <a:gd name="connsiteX248" fmla="*/ 853081 w 7467600"/>
              <a:gd name="connsiteY248" fmla="*/ 3312410 h 6858000"/>
              <a:gd name="connsiteX249" fmla="*/ 805957 w 7467600"/>
              <a:gd name="connsiteY249" fmla="*/ 3330443 h 6858000"/>
              <a:gd name="connsiteX250" fmla="*/ 1318687 w 7467600"/>
              <a:gd name="connsiteY250" fmla="*/ 3113840 h 6858000"/>
              <a:gd name="connsiteX251" fmla="*/ 5453702 w 7467600"/>
              <a:gd name="connsiteY251" fmla="*/ 3090882 h 6858000"/>
              <a:gd name="connsiteX252" fmla="*/ 5480135 w 7467600"/>
              <a:gd name="connsiteY252" fmla="*/ 3565802 h 6858000"/>
              <a:gd name="connsiteX253" fmla="*/ 5499023 w 7467600"/>
              <a:gd name="connsiteY253" fmla="*/ 4166310 h 6858000"/>
              <a:gd name="connsiteX254" fmla="*/ 5547022 w 7467600"/>
              <a:gd name="connsiteY254" fmla="*/ 3607838 h 6858000"/>
              <a:gd name="connsiteX255" fmla="*/ 5515964 w 7467600"/>
              <a:gd name="connsiteY255" fmla="*/ 3378541 h 6858000"/>
              <a:gd name="connsiteX256" fmla="*/ 5453702 w 7467600"/>
              <a:gd name="connsiteY256" fmla="*/ 3090882 h 6858000"/>
              <a:gd name="connsiteX257" fmla="*/ 1238695 w 7467600"/>
              <a:gd name="connsiteY257" fmla="*/ 3076820 h 6858000"/>
              <a:gd name="connsiteX258" fmla="*/ 716371 w 7467600"/>
              <a:gd name="connsiteY258" fmla="*/ 3293249 h 6858000"/>
              <a:gd name="connsiteX259" fmla="*/ 579522 w 7467600"/>
              <a:gd name="connsiteY259" fmla="*/ 3371759 h 6858000"/>
              <a:gd name="connsiteX260" fmla="*/ 600288 w 7467600"/>
              <a:gd name="connsiteY260" fmla="*/ 3365555 h 6858000"/>
              <a:gd name="connsiteX261" fmla="*/ 840692 w 7467600"/>
              <a:gd name="connsiteY261" fmla="*/ 3284921 h 6858000"/>
              <a:gd name="connsiteX262" fmla="*/ 979248 w 7467600"/>
              <a:gd name="connsiteY262" fmla="*/ 3221003 h 6858000"/>
              <a:gd name="connsiteX263" fmla="*/ 1053282 w 7467600"/>
              <a:gd name="connsiteY263" fmla="*/ 3185247 h 6858000"/>
              <a:gd name="connsiteX264" fmla="*/ 1320603 w 7467600"/>
              <a:gd name="connsiteY264" fmla="*/ 3081281 h 6858000"/>
              <a:gd name="connsiteX265" fmla="*/ 1238695 w 7467600"/>
              <a:gd name="connsiteY265" fmla="*/ 3076820 h 6858000"/>
              <a:gd name="connsiteX266" fmla="*/ 5425627 w 7467600"/>
              <a:gd name="connsiteY266" fmla="*/ 2954192 h 6858000"/>
              <a:gd name="connsiteX267" fmla="*/ 5470770 w 7467600"/>
              <a:gd name="connsiteY267" fmla="*/ 3005435 h 6858000"/>
              <a:gd name="connsiteX268" fmla="*/ 5519779 w 7467600"/>
              <a:gd name="connsiteY268" fmla="*/ 4359223 h 6858000"/>
              <a:gd name="connsiteX269" fmla="*/ 5520293 w 7467600"/>
              <a:gd name="connsiteY269" fmla="*/ 4360602 h 6858000"/>
              <a:gd name="connsiteX270" fmla="*/ 5767221 w 7467600"/>
              <a:gd name="connsiteY270" fmla="*/ 4665564 h 6858000"/>
              <a:gd name="connsiteX271" fmla="*/ 6937169 w 7467600"/>
              <a:gd name="connsiteY271" fmla="*/ 4815941 h 6858000"/>
              <a:gd name="connsiteX272" fmla="*/ 6953922 w 7467600"/>
              <a:gd name="connsiteY272" fmla="*/ 4890068 h 6858000"/>
              <a:gd name="connsiteX273" fmla="*/ 6071359 w 7467600"/>
              <a:gd name="connsiteY273" fmla="*/ 4770770 h 6858000"/>
              <a:gd name="connsiteX274" fmla="*/ 6038839 w 7467600"/>
              <a:gd name="connsiteY274" fmla="*/ 4764474 h 6858000"/>
              <a:gd name="connsiteX275" fmla="*/ 6038706 w 7467600"/>
              <a:gd name="connsiteY275" fmla="*/ 4763847 h 6858000"/>
              <a:gd name="connsiteX276" fmla="*/ 6037784 w 7467600"/>
              <a:gd name="connsiteY276" fmla="*/ 4764270 h 6858000"/>
              <a:gd name="connsiteX277" fmla="*/ 6038839 w 7467600"/>
              <a:gd name="connsiteY277" fmla="*/ 4764474 h 6858000"/>
              <a:gd name="connsiteX278" fmla="*/ 6040338 w 7467600"/>
              <a:gd name="connsiteY278" fmla="*/ 4771418 h 6858000"/>
              <a:gd name="connsiteX279" fmla="*/ 6024488 w 7467600"/>
              <a:gd name="connsiteY279" fmla="*/ 4809903 h 6858000"/>
              <a:gd name="connsiteX280" fmla="*/ 5599771 w 7467600"/>
              <a:gd name="connsiteY280" fmla="*/ 5509652 h 6858000"/>
              <a:gd name="connsiteX281" fmla="*/ 5548843 w 7467600"/>
              <a:gd name="connsiteY281" fmla="*/ 5563845 h 6858000"/>
              <a:gd name="connsiteX282" fmla="*/ 5940952 w 7467600"/>
              <a:gd name="connsiteY282" fmla="*/ 6250028 h 6858000"/>
              <a:gd name="connsiteX283" fmla="*/ 6043441 w 7467600"/>
              <a:gd name="connsiteY283" fmla="*/ 6665847 h 6858000"/>
              <a:gd name="connsiteX284" fmla="*/ 6093432 w 7467600"/>
              <a:gd name="connsiteY284" fmla="*/ 6858000 h 6858000"/>
              <a:gd name="connsiteX285" fmla="*/ 6034344 w 7467600"/>
              <a:gd name="connsiteY285" fmla="*/ 6858000 h 6858000"/>
              <a:gd name="connsiteX286" fmla="*/ 6026679 w 7467600"/>
              <a:gd name="connsiteY286" fmla="*/ 6836959 h 6858000"/>
              <a:gd name="connsiteX287" fmla="*/ 5800441 w 7467600"/>
              <a:gd name="connsiteY287" fmla="*/ 6335286 h 6858000"/>
              <a:gd name="connsiteX288" fmla="*/ 5526562 w 7467600"/>
              <a:gd name="connsiteY288" fmla="*/ 5705388 h 6858000"/>
              <a:gd name="connsiteX289" fmla="*/ 5519640 w 7467600"/>
              <a:gd name="connsiteY289" fmla="*/ 5683774 h 6858000"/>
              <a:gd name="connsiteX290" fmla="*/ 5844559 w 7467600"/>
              <a:gd name="connsiteY290" fmla="*/ 6553349 h 6858000"/>
              <a:gd name="connsiteX291" fmla="*/ 5975994 w 7467600"/>
              <a:gd name="connsiteY291" fmla="*/ 6858000 h 6858000"/>
              <a:gd name="connsiteX292" fmla="*/ 5898547 w 7467600"/>
              <a:gd name="connsiteY292" fmla="*/ 6858000 h 6858000"/>
              <a:gd name="connsiteX293" fmla="*/ 5682041 w 7467600"/>
              <a:gd name="connsiteY293" fmla="*/ 6355860 h 6858000"/>
              <a:gd name="connsiteX294" fmla="*/ 5461758 w 7467600"/>
              <a:gd name="connsiteY294" fmla="*/ 5820220 h 6858000"/>
              <a:gd name="connsiteX295" fmla="*/ 5237282 w 7467600"/>
              <a:gd name="connsiteY295" fmla="*/ 6579086 h 6858000"/>
              <a:gd name="connsiteX296" fmla="*/ 5115009 w 7467600"/>
              <a:gd name="connsiteY296" fmla="*/ 6858000 h 6858000"/>
              <a:gd name="connsiteX297" fmla="*/ 5028074 w 7467600"/>
              <a:gd name="connsiteY297" fmla="*/ 6858000 h 6858000"/>
              <a:gd name="connsiteX298" fmla="*/ 5079508 w 7467600"/>
              <a:gd name="connsiteY298" fmla="*/ 6749074 h 6858000"/>
              <a:gd name="connsiteX299" fmla="*/ 5371846 w 7467600"/>
              <a:gd name="connsiteY299" fmla="*/ 5924413 h 6858000"/>
              <a:gd name="connsiteX300" fmla="*/ 5270512 w 7467600"/>
              <a:gd name="connsiteY300" fmla="*/ 6138975 h 6858000"/>
              <a:gd name="connsiteX301" fmla="*/ 5062409 w 7467600"/>
              <a:gd name="connsiteY301" fmla="*/ 6653544 h 6858000"/>
              <a:gd name="connsiteX302" fmla="*/ 5036628 w 7467600"/>
              <a:gd name="connsiteY302" fmla="*/ 6754247 h 6858000"/>
              <a:gd name="connsiteX303" fmla="*/ 5009112 w 7467600"/>
              <a:gd name="connsiteY303" fmla="*/ 6858000 h 6858000"/>
              <a:gd name="connsiteX304" fmla="*/ 4976679 w 7467600"/>
              <a:gd name="connsiteY304" fmla="*/ 6858000 h 6858000"/>
              <a:gd name="connsiteX305" fmla="*/ 5006537 w 7467600"/>
              <a:gd name="connsiteY305" fmla="*/ 6747068 h 6858000"/>
              <a:gd name="connsiteX306" fmla="*/ 5032723 w 7467600"/>
              <a:gd name="connsiteY306" fmla="*/ 6644957 h 6858000"/>
              <a:gd name="connsiteX307" fmla="*/ 5242949 w 7467600"/>
              <a:gd name="connsiteY307" fmla="*/ 6125175 h 6858000"/>
              <a:gd name="connsiteX308" fmla="*/ 5286321 w 7467600"/>
              <a:gd name="connsiteY308" fmla="*/ 6033555 h 6858000"/>
              <a:gd name="connsiteX309" fmla="*/ 5008210 w 7467600"/>
              <a:gd name="connsiteY309" fmla="*/ 6649194 h 6858000"/>
              <a:gd name="connsiteX310" fmla="*/ 4986321 w 7467600"/>
              <a:gd name="connsiteY310" fmla="*/ 6765687 h 6858000"/>
              <a:gd name="connsiteX311" fmla="*/ 4973474 w 7467600"/>
              <a:gd name="connsiteY311" fmla="*/ 6858000 h 6858000"/>
              <a:gd name="connsiteX312" fmla="*/ 4907178 w 7467600"/>
              <a:gd name="connsiteY312" fmla="*/ 6858000 h 6858000"/>
              <a:gd name="connsiteX313" fmla="*/ 4910810 w 7467600"/>
              <a:gd name="connsiteY313" fmla="*/ 6829660 h 6858000"/>
              <a:gd name="connsiteX314" fmla="*/ 4987461 w 7467600"/>
              <a:gd name="connsiteY314" fmla="*/ 6432994 h 6858000"/>
              <a:gd name="connsiteX315" fmla="*/ 5179262 w 7467600"/>
              <a:gd name="connsiteY315" fmla="*/ 6035044 h 6858000"/>
              <a:gd name="connsiteX316" fmla="*/ 4689678 w 7467600"/>
              <a:gd name="connsiteY316" fmla="*/ 6440241 h 6858000"/>
              <a:gd name="connsiteX317" fmla="*/ 4477543 w 7467600"/>
              <a:gd name="connsiteY317" fmla="*/ 6674836 h 6858000"/>
              <a:gd name="connsiteX318" fmla="*/ 4329957 w 7467600"/>
              <a:gd name="connsiteY318" fmla="*/ 6858000 h 6858000"/>
              <a:gd name="connsiteX319" fmla="*/ 4218595 w 7467600"/>
              <a:gd name="connsiteY319" fmla="*/ 6858000 h 6858000"/>
              <a:gd name="connsiteX320" fmla="*/ 4368888 w 7467600"/>
              <a:gd name="connsiteY320" fmla="*/ 6668412 h 6858000"/>
              <a:gd name="connsiteX321" fmla="*/ 4563091 w 7467600"/>
              <a:gd name="connsiteY321" fmla="*/ 6442508 h 6858000"/>
              <a:gd name="connsiteX322" fmla="*/ 5387324 w 7467600"/>
              <a:gd name="connsiteY322" fmla="*/ 5705830 h 6858000"/>
              <a:gd name="connsiteX323" fmla="*/ 5073620 w 7467600"/>
              <a:gd name="connsiteY323" fmla="*/ 5955437 h 6858000"/>
              <a:gd name="connsiteX324" fmla="*/ 4689789 w 7467600"/>
              <a:gd name="connsiteY324" fmla="*/ 6268382 h 6858000"/>
              <a:gd name="connsiteX325" fmla="*/ 4418722 w 7467600"/>
              <a:gd name="connsiteY325" fmla="*/ 6570886 h 6858000"/>
              <a:gd name="connsiteX326" fmla="*/ 4214944 w 7467600"/>
              <a:gd name="connsiteY326" fmla="*/ 6858000 h 6858000"/>
              <a:gd name="connsiteX327" fmla="*/ 4177898 w 7467600"/>
              <a:gd name="connsiteY327" fmla="*/ 6858000 h 6858000"/>
              <a:gd name="connsiteX328" fmla="*/ 4391597 w 7467600"/>
              <a:gd name="connsiteY328" fmla="*/ 6556370 h 6858000"/>
              <a:gd name="connsiteX329" fmla="*/ 4668889 w 7467600"/>
              <a:gd name="connsiteY329" fmla="*/ 6246399 h 6858000"/>
              <a:gd name="connsiteX330" fmla="*/ 5055427 w 7467600"/>
              <a:gd name="connsiteY330" fmla="*/ 5931476 h 6858000"/>
              <a:gd name="connsiteX331" fmla="*/ 5371814 w 7467600"/>
              <a:gd name="connsiteY331" fmla="*/ 5678975 h 6858000"/>
              <a:gd name="connsiteX332" fmla="*/ 4987918 w 7467600"/>
              <a:gd name="connsiteY332" fmla="*/ 5838701 h 6858000"/>
              <a:gd name="connsiteX333" fmla="*/ 4317146 w 7467600"/>
              <a:gd name="connsiteY333" fmla="*/ 6587716 h 6858000"/>
              <a:gd name="connsiteX334" fmla="*/ 4171627 w 7467600"/>
              <a:gd name="connsiteY334" fmla="*/ 6858000 h 6858000"/>
              <a:gd name="connsiteX335" fmla="*/ 4081585 w 7467600"/>
              <a:gd name="connsiteY335" fmla="*/ 6858000 h 6858000"/>
              <a:gd name="connsiteX336" fmla="*/ 4238603 w 7467600"/>
              <a:gd name="connsiteY336" fmla="*/ 6559341 h 6858000"/>
              <a:gd name="connsiteX337" fmla="*/ 4778333 w 7467600"/>
              <a:gd name="connsiteY337" fmla="*/ 5873626 h 6858000"/>
              <a:gd name="connsiteX338" fmla="*/ 5414185 w 7467600"/>
              <a:gd name="connsiteY338" fmla="*/ 5573882 h 6858000"/>
              <a:gd name="connsiteX339" fmla="*/ 5959648 w 7467600"/>
              <a:gd name="connsiteY339" fmla="*/ 4760797 h 6858000"/>
              <a:gd name="connsiteX340" fmla="*/ 5355019 w 7467600"/>
              <a:gd name="connsiteY340" fmla="*/ 4734672 h 6858000"/>
              <a:gd name="connsiteX341" fmla="*/ 5083565 w 7467600"/>
              <a:gd name="connsiteY341" fmla="*/ 5179121 h 6858000"/>
              <a:gd name="connsiteX342" fmla="*/ 4713577 w 7467600"/>
              <a:gd name="connsiteY342" fmla="*/ 5616803 h 6858000"/>
              <a:gd name="connsiteX343" fmla="*/ 3989559 w 7467600"/>
              <a:gd name="connsiteY343" fmla="*/ 6145945 h 6858000"/>
              <a:gd name="connsiteX344" fmla="*/ 3939824 w 7467600"/>
              <a:gd name="connsiteY344" fmla="*/ 6066900 h 6858000"/>
              <a:gd name="connsiteX345" fmla="*/ 4584537 w 7467600"/>
              <a:gd name="connsiteY345" fmla="*/ 5324826 h 6858000"/>
              <a:gd name="connsiteX346" fmla="*/ 5037105 w 7467600"/>
              <a:gd name="connsiteY346" fmla="*/ 5088765 h 6858000"/>
              <a:gd name="connsiteX347" fmla="*/ 5039930 w 7467600"/>
              <a:gd name="connsiteY347" fmla="*/ 5089585 h 6858000"/>
              <a:gd name="connsiteX348" fmla="*/ 5263764 w 7467600"/>
              <a:gd name="connsiteY348" fmla="*/ 4735525 h 6858000"/>
              <a:gd name="connsiteX349" fmla="*/ 4086300 w 7467600"/>
              <a:gd name="connsiteY349" fmla="*/ 4884599 h 6858000"/>
              <a:gd name="connsiteX350" fmla="*/ 4085485 w 7467600"/>
              <a:gd name="connsiteY350" fmla="*/ 4899070 h 6858000"/>
              <a:gd name="connsiteX351" fmla="*/ 3871915 w 7467600"/>
              <a:gd name="connsiteY351" fmla="*/ 5253645 h 6858000"/>
              <a:gd name="connsiteX352" fmla="*/ 3799374 w 7467600"/>
              <a:gd name="connsiteY352" fmla="*/ 5466127 h 6858000"/>
              <a:gd name="connsiteX353" fmla="*/ 3498850 w 7467600"/>
              <a:gd name="connsiteY353" fmla="*/ 6661888 h 6858000"/>
              <a:gd name="connsiteX354" fmla="*/ 3399216 w 7467600"/>
              <a:gd name="connsiteY354" fmla="*/ 6858000 h 6858000"/>
              <a:gd name="connsiteX355" fmla="*/ 3303688 w 7467600"/>
              <a:gd name="connsiteY355" fmla="*/ 6858000 h 6858000"/>
              <a:gd name="connsiteX356" fmla="*/ 3391774 w 7467600"/>
              <a:gd name="connsiteY356" fmla="*/ 6697181 h 6858000"/>
              <a:gd name="connsiteX357" fmla="*/ 3735540 w 7467600"/>
              <a:gd name="connsiteY357" fmla="*/ 5546923 h 6858000"/>
              <a:gd name="connsiteX358" fmla="*/ 3729438 w 7467600"/>
              <a:gd name="connsiteY358" fmla="*/ 5569058 h 6858000"/>
              <a:gd name="connsiteX359" fmla="*/ 3707782 w 7467600"/>
              <a:gd name="connsiteY359" fmla="*/ 5644908 h 6858000"/>
              <a:gd name="connsiteX360" fmla="*/ 3583827 w 7467600"/>
              <a:gd name="connsiteY360" fmla="*/ 6039215 h 6858000"/>
              <a:gd name="connsiteX361" fmla="*/ 3547861 w 7467600"/>
              <a:gd name="connsiteY361" fmla="*/ 6129609 h 6858000"/>
              <a:gd name="connsiteX362" fmla="*/ 3490905 w 7467600"/>
              <a:gd name="connsiteY362" fmla="*/ 6277660 h 6858000"/>
              <a:gd name="connsiteX363" fmla="*/ 3455859 w 7467600"/>
              <a:gd name="connsiteY363" fmla="*/ 6391301 h 6858000"/>
              <a:gd name="connsiteX364" fmla="*/ 3429112 w 7467600"/>
              <a:gd name="connsiteY364" fmla="*/ 6479469 h 6858000"/>
              <a:gd name="connsiteX365" fmla="*/ 3304862 w 7467600"/>
              <a:gd name="connsiteY365" fmla="*/ 6796476 h 6858000"/>
              <a:gd name="connsiteX366" fmla="*/ 3276071 w 7467600"/>
              <a:gd name="connsiteY366" fmla="*/ 6858000 h 6858000"/>
              <a:gd name="connsiteX367" fmla="*/ 3240805 w 7467600"/>
              <a:gd name="connsiteY367" fmla="*/ 6858000 h 6858000"/>
              <a:gd name="connsiteX368" fmla="*/ 3275917 w 7467600"/>
              <a:gd name="connsiteY368" fmla="*/ 6783192 h 6858000"/>
              <a:gd name="connsiteX369" fmla="*/ 3399358 w 7467600"/>
              <a:gd name="connsiteY369" fmla="*/ 6469011 h 6858000"/>
              <a:gd name="connsiteX370" fmla="*/ 3425650 w 7467600"/>
              <a:gd name="connsiteY370" fmla="*/ 6381333 h 6858000"/>
              <a:gd name="connsiteX371" fmla="*/ 3460661 w 7467600"/>
              <a:gd name="connsiteY371" fmla="*/ 6266763 h 6858000"/>
              <a:gd name="connsiteX372" fmla="*/ 3518021 w 7467600"/>
              <a:gd name="connsiteY372" fmla="*/ 6117298 h 6858000"/>
              <a:gd name="connsiteX373" fmla="*/ 3554035 w 7467600"/>
              <a:gd name="connsiteY373" fmla="*/ 6027832 h 6858000"/>
              <a:gd name="connsiteX374" fmla="*/ 3677174 w 7467600"/>
              <a:gd name="connsiteY374" fmla="*/ 5636351 h 6858000"/>
              <a:gd name="connsiteX375" fmla="*/ 3698819 w 7467600"/>
              <a:gd name="connsiteY375" fmla="*/ 5560503 h 6858000"/>
              <a:gd name="connsiteX376" fmla="*/ 3702094 w 7467600"/>
              <a:gd name="connsiteY376" fmla="*/ 5549194 h 6858000"/>
              <a:gd name="connsiteX377" fmla="*/ 3398355 w 7467600"/>
              <a:gd name="connsiteY377" fmla="*/ 6094603 h 6858000"/>
              <a:gd name="connsiteX378" fmla="*/ 3193941 w 7467600"/>
              <a:gd name="connsiteY378" fmla="*/ 6798775 h 6858000"/>
              <a:gd name="connsiteX379" fmla="*/ 3184140 w 7467600"/>
              <a:gd name="connsiteY379" fmla="*/ 6858000 h 6858000"/>
              <a:gd name="connsiteX380" fmla="*/ 3099978 w 7467600"/>
              <a:gd name="connsiteY380" fmla="*/ 6858000 h 6858000"/>
              <a:gd name="connsiteX381" fmla="*/ 3101556 w 7467600"/>
              <a:gd name="connsiteY381" fmla="*/ 6843337 h 6858000"/>
              <a:gd name="connsiteX382" fmla="*/ 3370162 w 7467600"/>
              <a:gd name="connsiteY382" fmla="*/ 5785550 h 6858000"/>
              <a:gd name="connsiteX383" fmla="*/ 3746477 w 7467600"/>
              <a:gd name="connsiteY383" fmla="*/ 5377889 h 6858000"/>
              <a:gd name="connsiteX384" fmla="*/ 3863399 w 7467600"/>
              <a:gd name="connsiteY384" fmla="*/ 5087257 h 6858000"/>
              <a:gd name="connsiteX385" fmla="*/ 3968712 w 7467600"/>
              <a:gd name="connsiteY385" fmla="*/ 4913989 h 6858000"/>
              <a:gd name="connsiteX386" fmla="*/ 2792390 w 7467600"/>
              <a:gd name="connsiteY386" fmla="*/ 5382974 h 6858000"/>
              <a:gd name="connsiteX387" fmla="*/ 2714982 w 7467600"/>
              <a:gd name="connsiteY387" fmla="*/ 5427051 h 6858000"/>
              <a:gd name="connsiteX388" fmla="*/ 2813361 w 7467600"/>
              <a:gd name="connsiteY388" fmla="*/ 6023912 h 6858000"/>
              <a:gd name="connsiteX389" fmla="*/ 2688430 w 7467600"/>
              <a:gd name="connsiteY389" fmla="*/ 6801564 h 6858000"/>
              <a:gd name="connsiteX390" fmla="*/ 2629626 w 7467600"/>
              <a:gd name="connsiteY390" fmla="*/ 6763394 h 6858000"/>
              <a:gd name="connsiteX391" fmla="*/ 2565328 w 7467600"/>
              <a:gd name="connsiteY391" fmla="*/ 5516399 h 6858000"/>
              <a:gd name="connsiteX392" fmla="*/ 1922999 w 7467600"/>
              <a:gd name="connsiteY392" fmla="*/ 5980343 h 6858000"/>
              <a:gd name="connsiteX393" fmla="*/ 1950261 w 7467600"/>
              <a:gd name="connsiteY393" fmla="*/ 6405858 h 6858000"/>
              <a:gd name="connsiteX394" fmla="*/ 2365554 w 7467600"/>
              <a:gd name="connsiteY394" fmla="*/ 6759107 h 6858000"/>
              <a:gd name="connsiteX395" fmla="*/ 2424142 w 7467600"/>
              <a:gd name="connsiteY395" fmla="*/ 6858000 h 6858000"/>
              <a:gd name="connsiteX396" fmla="*/ 2395994 w 7467600"/>
              <a:gd name="connsiteY396" fmla="*/ 6858000 h 6858000"/>
              <a:gd name="connsiteX397" fmla="*/ 2392863 w 7467600"/>
              <a:gd name="connsiteY397" fmla="*/ 6852964 h 6858000"/>
              <a:gd name="connsiteX398" fmla="*/ 2017589 w 7467600"/>
              <a:gd name="connsiteY398" fmla="*/ 6493982 h 6858000"/>
              <a:gd name="connsiteX399" fmla="*/ 2147336 w 7467600"/>
              <a:gd name="connsiteY399" fmla="*/ 6594052 h 6858000"/>
              <a:gd name="connsiteX400" fmla="*/ 2207047 w 7467600"/>
              <a:gd name="connsiteY400" fmla="*/ 6654540 h 6858000"/>
              <a:gd name="connsiteX401" fmla="*/ 2299106 w 7467600"/>
              <a:gd name="connsiteY401" fmla="*/ 6778931 h 6858000"/>
              <a:gd name="connsiteX402" fmla="*/ 2314430 w 7467600"/>
              <a:gd name="connsiteY402" fmla="*/ 6801144 h 6858000"/>
              <a:gd name="connsiteX403" fmla="*/ 2352406 w 7467600"/>
              <a:gd name="connsiteY403" fmla="*/ 6858000 h 6858000"/>
              <a:gd name="connsiteX404" fmla="*/ 2314492 w 7467600"/>
              <a:gd name="connsiteY404" fmla="*/ 6858000 h 6858000"/>
              <a:gd name="connsiteX405" fmla="*/ 2288095 w 7467600"/>
              <a:gd name="connsiteY405" fmla="*/ 6818030 h 6858000"/>
              <a:gd name="connsiteX406" fmla="*/ 2272768 w 7467600"/>
              <a:gd name="connsiteY406" fmla="*/ 6795822 h 6858000"/>
              <a:gd name="connsiteX407" fmla="*/ 2182715 w 7467600"/>
              <a:gd name="connsiteY407" fmla="*/ 6675071 h 6858000"/>
              <a:gd name="connsiteX408" fmla="*/ 2032061 w 7467600"/>
              <a:gd name="connsiteY408" fmla="*/ 6541380 h 6858000"/>
              <a:gd name="connsiteX409" fmla="*/ 2257220 w 7467600"/>
              <a:gd name="connsiteY409" fmla="*/ 6826257 h 6858000"/>
              <a:gd name="connsiteX410" fmla="*/ 2281324 w 7467600"/>
              <a:gd name="connsiteY410" fmla="*/ 6858000 h 6858000"/>
              <a:gd name="connsiteX411" fmla="*/ 2242860 w 7467600"/>
              <a:gd name="connsiteY411" fmla="*/ 6858000 h 6858000"/>
              <a:gd name="connsiteX412" fmla="*/ 2232818 w 7467600"/>
              <a:gd name="connsiteY412" fmla="*/ 6844926 h 6858000"/>
              <a:gd name="connsiteX413" fmla="*/ 1990172 w 7467600"/>
              <a:gd name="connsiteY413" fmla="*/ 6542121 h 6858000"/>
              <a:gd name="connsiteX414" fmla="*/ 2124090 w 7467600"/>
              <a:gd name="connsiteY414" fmla="*/ 6761017 h 6858000"/>
              <a:gd name="connsiteX415" fmla="*/ 2200380 w 7467600"/>
              <a:gd name="connsiteY415" fmla="*/ 6858000 h 6858000"/>
              <a:gd name="connsiteX416" fmla="*/ 2147507 w 7467600"/>
              <a:gd name="connsiteY416" fmla="*/ 6858000 h 6858000"/>
              <a:gd name="connsiteX417" fmla="*/ 2070668 w 7467600"/>
              <a:gd name="connsiteY417" fmla="*/ 6761520 h 6858000"/>
              <a:gd name="connsiteX418" fmla="*/ 1975142 w 7467600"/>
              <a:gd name="connsiteY418" fmla="*/ 6585570 h 6858000"/>
              <a:gd name="connsiteX419" fmla="*/ 2050035 w 7467600"/>
              <a:gd name="connsiteY419" fmla="*/ 6813345 h 6858000"/>
              <a:gd name="connsiteX420" fmla="*/ 2063025 w 7467600"/>
              <a:gd name="connsiteY420" fmla="*/ 6858000 h 6858000"/>
              <a:gd name="connsiteX421" fmla="*/ 2021675 w 7467600"/>
              <a:gd name="connsiteY421" fmla="*/ 6858000 h 6858000"/>
              <a:gd name="connsiteX422" fmla="*/ 2019308 w 7467600"/>
              <a:gd name="connsiteY422" fmla="*/ 6847118 h 6858000"/>
              <a:gd name="connsiteX423" fmla="*/ 1938835 w 7467600"/>
              <a:gd name="connsiteY423" fmla="*/ 6551160 h 6858000"/>
              <a:gd name="connsiteX424" fmla="*/ 1953230 w 7467600"/>
              <a:gd name="connsiteY424" fmla="*/ 6759699 h 6858000"/>
              <a:gd name="connsiteX425" fmla="*/ 1956763 w 7467600"/>
              <a:gd name="connsiteY425" fmla="*/ 6778191 h 6858000"/>
              <a:gd name="connsiteX426" fmla="*/ 1967925 w 7467600"/>
              <a:gd name="connsiteY426" fmla="*/ 6858000 h 6858000"/>
              <a:gd name="connsiteX427" fmla="*/ 1936622 w 7467600"/>
              <a:gd name="connsiteY427" fmla="*/ 6858000 h 6858000"/>
              <a:gd name="connsiteX428" fmla="*/ 1926261 w 7467600"/>
              <a:gd name="connsiteY428" fmla="*/ 6784064 h 6858000"/>
              <a:gd name="connsiteX429" fmla="*/ 1922724 w 7467600"/>
              <a:gd name="connsiteY429" fmla="*/ 6765577 h 6858000"/>
              <a:gd name="connsiteX430" fmla="*/ 1904650 w 7467600"/>
              <a:gd name="connsiteY430" fmla="*/ 6639616 h 6858000"/>
              <a:gd name="connsiteX431" fmla="*/ 1885273 w 7467600"/>
              <a:gd name="connsiteY431" fmla="*/ 6858000 h 6858000"/>
              <a:gd name="connsiteX432" fmla="*/ 1854363 w 7467600"/>
              <a:gd name="connsiteY432" fmla="*/ 6858000 h 6858000"/>
              <a:gd name="connsiteX433" fmla="*/ 1880391 w 7467600"/>
              <a:gd name="connsiteY433" fmla="*/ 6603796 h 6858000"/>
              <a:gd name="connsiteX434" fmla="*/ 1818273 w 7467600"/>
              <a:gd name="connsiteY434" fmla="*/ 6715729 h 6858000"/>
              <a:gd name="connsiteX435" fmla="*/ 1794691 w 7467600"/>
              <a:gd name="connsiteY435" fmla="*/ 6843239 h 6858000"/>
              <a:gd name="connsiteX436" fmla="*/ 1794914 w 7467600"/>
              <a:gd name="connsiteY436" fmla="*/ 6858000 h 6858000"/>
              <a:gd name="connsiteX437" fmla="*/ 1746128 w 7467600"/>
              <a:gd name="connsiteY437" fmla="*/ 6858000 h 6858000"/>
              <a:gd name="connsiteX438" fmla="*/ 1753934 w 7467600"/>
              <a:gd name="connsiteY438" fmla="*/ 6724796 h 6858000"/>
              <a:gd name="connsiteX439" fmla="*/ 1792053 w 7467600"/>
              <a:gd name="connsiteY439" fmla="*/ 6572396 h 6858000"/>
              <a:gd name="connsiteX440" fmla="*/ 1862248 w 7467600"/>
              <a:gd name="connsiteY440" fmla="*/ 6266397 h 6858000"/>
              <a:gd name="connsiteX441" fmla="*/ 1862250 w 7467600"/>
              <a:gd name="connsiteY441" fmla="*/ 6033531 h 6858000"/>
              <a:gd name="connsiteX442" fmla="*/ 1211999 w 7467600"/>
              <a:gd name="connsiteY442" fmla="*/ 6683610 h 6858000"/>
              <a:gd name="connsiteX443" fmla="*/ 1213266 w 7467600"/>
              <a:gd name="connsiteY443" fmla="*/ 6691947 h 6858000"/>
              <a:gd name="connsiteX444" fmla="*/ 1203370 w 7467600"/>
              <a:gd name="connsiteY444" fmla="*/ 6850676 h 6858000"/>
              <a:gd name="connsiteX445" fmla="*/ 1203671 w 7467600"/>
              <a:gd name="connsiteY445" fmla="*/ 6858000 h 6858000"/>
              <a:gd name="connsiteX446" fmla="*/ 1143180 w 7467600"/>
              <a:gd name="connsiteY446" fmla="*/ 6858000 h 6858000"/>
              <a:gd name="connsiteX447" fmla="*/ 1142176 w 7467600"/>
              <a:gd name="connsiteY447" fmla="*/ 6766045 h 6858000"/>
              <a:gd name="connsiteX448" fmla="*/ 1067484 w 7467600"/>
              <a:gd name="connsiteY448" fmla="*/ 6858000 h 6858000"/>
              <a:gd name="connsiteX449" fmla="*/ 953928 w 7467600"/>
              <a:gd name="connsiteY449" fmla="*/ 6858000 h 6858000"/>
              <a:gd name="connsiteX450" fmla="*/ 959715 w 7467600"/>
              <a:gd name="connsiteY450" fmla="*/ 6850185 h 6858000"/>
              <a:gd name="connsiteX451" fmla="*/ 1483788 w 7467600"/>
              <a:gd name="connsiteY451" fmla="*/ 6259174 h 6858000"/>
              <a:gd name="connsiteX452" fmla="*/ 1100671 w 7467600"/>
              <a:gd name="connsiteY452" fmla="*/ 6252137 h 6858000"/>
              <a:gd name="connsiteX453" fmla="*/ 1090144 w 7467600"/>
              <a:gd name="connsiteY453" fmla="*/ 6256748 h 6858000"/>
              <a:gd name="connsiteX454" fmla="*/ 1095872 w 7467600"/>
              <a:gd name="connsiteY454" fmla="*/ 6271892 h 6858000"/>
              <a:gd name="connsiteX455" fmla="*/ 262785 w 7467600"/>
              <a:gd name="connsiteY455" fmla="*/ 6845450 h 6858000"/>
              <a:gd name="connsiteX456" fmla="*/ 209968 w 7467600"/>
              <a:gd name="connsiteY456" fmla="*/ 6770713 h 6858000"/>
              <a:gd name="connsiteX457" fmla="*/ 873460 w 7467600"/>
              <a:gd name="connsiteY457" fmla="*/ 6253768 h 6858000"/>
              <a:gd name="connsiteX458" fmla="*/ 192686 w 7467600"/>
              <a:gd name="connsiteY458" fmla="*/ 5849257 h 6858000"/>
              <a:gd name="connsiteX459" fmla="*/ 4696 w 7467600"/>
              <a:gd name="connsiteY459" fmla="*/ 5697668 h 6858000"/>
              <a:gd name="connsiteX460" fmla="*/ 0 w 7467600"/>
              <a:gd name="connsiteY460" fmla="*/ 5689984 h 6858000"/>
              <a:gd name="connsiteX461" fmla="*/ 0 w 7467600"/>
              <a:gd name="connsiteY461" fmla="*/ 5513472 h 6858000"/>
              <a:gd name="connsiteX462" fmla="*/ 174101 w 7467600"/>
              <a:gd name="connsiteY462" fmla="*/ 5620277 h 6858000"/>
              <a:gd name="connsiteX463" fmla="*/ 891800 w 7467600"/>
              <a:gd name="connsiteY463" fmla="*/ 6036935 h 6858000"/>
              <a:gd name="connsiteX464" fmla="*/ 1072219 w 7467600"/>
              <a:gd name="connsiteY464" fmla="*/ 6169443 h 6858000"/>
              <a:gd name="connsiteX465" fmla="*/ 1074117 w 7467600"/>
              <a:gd name="connsiteY465" fmla="*/ 6170301 h 6858000"/>
              <a:gd name="connsiteX466" fmla="*/ 1083114 w 7467600"/>
              <a:gd name="connsiteY466" fmla="*/ 6174131 h 6858000"/>
              <a:gd name="connsiteX467" fmla="*/ 1543010 w 7467600"/>
              <a:gd name="connsiteY467" fmla="*/ 6191140 h 6858000"/>
              <a:gd name="connsiteX468" fmla="*/ 1551080 w 7467600"/>
              <a:gd name="connsiteY468" fmla="*/ 6195006 h 6858000"/>
              <a:gd name="connsiteX469" fmla="*/ 2345443 w 7467600"/>
              <a:gd name="connsiteY469" fmla="*/ 5549882 h 6858000"/>
              <a:gd name="connsiteX470" fmla="*/ 1721499 w 7467600"/>
              <a:gd name="connsiteY470" fmla="*/ 5599969 h 6858000"/>
              <a:gd name="connsiteX471" fmla="*/ 767716 w 7467600"/>
              <a:gd name="connsiteY471" fmla="*/ 5472768 h 6858000"/>
              <a:gd name="connsiteX472" fmla="*/ 722147 w 7467600"/>
              <a:gd name="connsiteY472" fmla="*/ 5393091 h 6858000"/>
              <a:gd name="connsiteX473" fmla="*/ 1485552 w 7467600"/>
              <a:gd name="connsiteY473" fmla="*/ 5313202 h 6858000"/>
              <a:gd name="connsiteX474" fmla="*/ 2143004 w 7467600"/>
              <a:gd name="connsiteY474" fmla="*/ 5402420 h 6858000"/>
              <a:gd name="connsiteX475" fmla="*/ 1933391 w 7467600"/>
              <a:gd name="connsiteY475" fmla="*/ 5156971 h 6858000"/>
              <a:gd name="connsiteX476" fmla="*/ 1827118 w 7467600"/>
              <a:gd name="connsiteY476" fmla="*/ 4968410 h 6858000"/>
              <a:gd name="connsiteX477" fmla="*/ 1837349 w 7467600"/>
              <a:gd name="connsiteY477" fmla="*/ 4956357 h 6858000"/>
              <a:gd name="connsiteX478" fmla="*/ 2162835 w 7467600"/>
              <a:gd name="connsiteY478" fmla="*/ 5187853 h 6858000"/>
              <a:gd name="connsiteX479" fmla="*/ 2257167 w 7467600"/>
              <a:gd name="connsiteY479" fmla="*/ 5462123 h 6858000"/>
              <a:gd name="connsiteX480" fmla="*/ 2261598 w 7467600"/>
              <a:gd name="connsiteY480" fmla="*/ 5467998 h 6858000"/>
              <a:gd name="connsiteX481" fmla="*/ 2437177 w 7467600"/>
              <a:gd name="connsiteY481" fmla="*/ 5479608 h 6858000"/>
              <a:gd name="connsiteX482" fmla="*/ 2445247 w 7467600"/>
              <a:gd name="connsiteY482" fmla="*/ 5483476 h 6858000"/>
              <a:gd name="connsiteX483" fmla="*/ 2743626 w 7467600"/>
              <a:gd name="connsiteY483" fmla="*/ 5304819 h 6858000"/>
              <a:gd name="connsiteX484" fmla="*/ 3048102 w 7467600"/>
              <a:gd name="connsiteY484" fmla="*/ 5150595 h 6858000"/>
              <a:gd name="connsiteX485" fmla="*/ 1799414 w 7467600"/>
              <a:gd name="connsiteY485" fmla="*/ 4694732 h 6858000"/>
              <a:gd name="connsiteX486" fmla="*/ 1771735 w 7467600"/>
              <a:gd name="connsiteY486" fmla="*/ 4619929 h 6858000"/>
              <a:gd name="connsiteX487" fmla="*/ 3104273 w 7467600"/>
              <a:gd name="connsiteY487" fmla="*/ 5076159 h 6858000"/>
              <a:gd name="connsiteX488" fmla="*/ 3113245 w 7467600"/>
              <a:gd name="connsiteY488" fmla="*/ 5090705 h 6858000"/>
              <a:gd name="connsiteX489" fmla="*/ 3126294 w 7467600"/>
              <a:gd name="connsiteY489" fmla="*/ 5114400 h 6858000"/>
              <a:gd name="connsiteX490" fmla="*/ 3937433 w 7467600"/>
              <a:gd name="connsiteY490" fmla="*/ 4830473 h 6858000"/>
              <a:gd name="connsiteX491" fmla="*/ 3590475 w 7467600"/>
              <a:gd name="connsiteY491" fmla="*/ 4597974 h 6858000"/>
              <a:gd name="connsiteX492" fmla="*/ 3100264 w 7467600"/>
              <a:gd name="connsiteY492" fmla="*/ 4579845 h 6858000"/>
              <a:gd name="connsiteX493" fmla="*/ 2183576 w 7467600"/>
              <a:gd name="connsiteY493" fmla="*/ 4227150 h 6858000"/>
              <a:gd name="connsiteX494" fmla="*/ 2151029 w 7467600"/>
              <a:gd name="connsiteY494" fmla="*/ 4146947 h 6858000"/>
              <a:gd name="connsiteX495" fmla="*/ 3563434 w 7467600"/>
              <a:gd name="connsiteY495" fmla="*/ 4469115 h 6858000"/>
              <a:gd name="connsiteX496" fmla="*/ 3177952 w 7467600"/>
              <a:gd name="connsiteY496" fmla="*/ 3657386 h 6858000"/>
              <a:gd name="connsiteX497" fmla="*/ 3189263 w 7467600"/>
              <a:gd name="connsiteY497" fmla="*/ 3625726 h 6858000"/>
              <a:gd name="connsiteX498" fmla="*/ 3560912 w 7467600"/>
              <a:gd name="connsiteY498" fmla="*/ 4079863 h 6858000"/>
              <a:gd name="connsiteX499" fmla="*/ 3626636 w 7467600"/>
              <a:gd name="connsiteY499" fmla="*/ 4512230 h 6858000"/>
              <a:gd name="connsiteX500" fmla="*/ 3653088 w 7467600"/>
              <a:gd name="connsiteY500" fmla="*/ 4521417 h 6858000"/>
              <a:gd name="connsiteX501" fmla="*/ 3988128 w 7467600"/>
              <a:gd name="connsiteY501" fmla="*/ 4817267 h 6858000"/>
              <a:gd name="connsiteX502" fmla="*/ 4830582 w 7467600"/>
              <a:gd name="connsiteY502" fmla="*/ 4676000 h 6858000"/>
              <a:gd name="connsiteX503" fmla="*/ 4830100 w 7467600"/>
              <a:gd name="connsiteY503" fmla="*/ 4675554 h 6858000"/>
              <a:gd name="connsiteX504" fmla="*/ 4036318 w 7467600"/>
              <a:gd name="connsiteY504" fmla="*/ 4147013 h 6858000"/>
              <a:gd name="connsiteX505" fmla="*/ 3432098 w 7467600"/>
              <a:gd name="connsiteY505" fmla="*/ 3537312 h 6858000"/>
              <a:gd name="connsiteX506" fmla="*/ 3446761 w 7467600"/>
              <a:gd name="connsiteY506" fmla="*/ 3461278 h 6858000"/>
              <a:gd name="connsiteX507" fmla="*/ 4419733 w 7467600"/>
              <a:gd name="connsiteY507" fmla="*/ 3963555 h 6858000"/>
              <a:gd name="connsiteX508" fmla="*/ 4781371 w 7467600"/>
              <a:gd name="connsiteY508" fmla="*/ 4458604 h 6858000"/>
              <a:gd name="connsiteX509" fmla="*/ 4780440 w 7467600"/>
              <a:gd name="connsiteY509" fmla="*/ 4470290 h 6858000"/>
              <a:gd name="connsiteX510" fmla="*/ 4898954 w 7467600"/>
              <a:gd name="connsiteY510" fmla="*/ 4662092 h 6858000"/>
              <a:gd name="connsiteX511" fmla="*/ 4900699 w 7467600"/>
              <a:gd name="connsiteY511" fmla="*/ 4670867 h 6858000"/>
              <a:gd name="connsiteX512" fmla="*/ 5714511 w 7467600"/>
              <a:gd name="connsiteY512" fmla="*/ 4663483 h 6858000"/>
              <a:gd name="connsiteX513" fmla="*/ 5464793 w 7467600"/>
              <a:gd name="connsiteY513" fmla="*/ 4393556 h 6858000"/>
              <a:gd name="connsiteX514" fmla="*/ 5461897 w 7467600"/>
              <a:gd name="connsiteY514" fmla="*/ 4390879 h 6858000"/>
              <a:gd name="connsiteX515" fmla="*/ 4294126 w 7467600"/>
              <a:gd name="connsiteY515" fmla="*/ 3303048 h 6858000"/>
              <a:gd name="connsiteX516" fmla="*/ 4305321 w 7467600"/>
              <a:gd name="connsiteY516" fmla="*/ 3256953 h 6858000"/>
              <a:gd name="connsiteX517" fmla="*/ 4949299 w 7467600"/>
              <a:gd name="connsiteY517" fmla="*/ 3766336 h 6858000"/>
              <a:gd name="connsiteX518" fmla="*/ 5291452 w 7467600"/>
              <a:gd name="connsiteY518" fmla="*/ 4076801 h 6858000"/>
              <a:gd name="connsiteX519" fmla="*/ 5434998 w 7467600"/>
              <a:gd name="connsiteY519" fmla="*/ 4254100 h 6858000"/>
              <a:gd name="connsiteX520" fmla="*/ 5351015 w 7467600"/>
              <a:gd name="connsiteY520" fmla="*/ 3760989 h 6858000"/>
              <a:gd name="connsiteX521" fmla="*/ 5413780 w 7467600"/>
              <a:gd name="connsiteY521" fmla="*/ 2966265 h 6858000"/>
              <a:gd name="connsiteX522" fmla="*/ 5425627 w 7467600"/>
              <a:gd name="connsiteY522" fmla="*/ 2954192 h 6858000"/>
              <a:gd name="connsiteX523" fmla="*/ 6604735 w 7467600"/>
              <a:gd name="connsiteY523" fmla="*/ 2041381 h 6858000"/>
              <a:gd name="connsiteX524" fmla="*/ 7204487 w 7467600"/>
              <a:gd name="connsiteY524" fmla="*/ 2742112 h 6858000"/>
              <a:gd name="connsiteX525" fmla="*/ 7131592 w 7467600"/>
              <a:gd name="connsiteY525" fmla="*/ 2672096 h 6858000"/>
              <a:gd name="connsiteX526" fmla="*/ 6996344 w 7467600"/>
              <a:gd name="connsiteY526" fmla="*/ 2518310 h 6858000"/>
              <a:gd name="connsiteX527" fmla="*/ 6735495 w 7467600"/>
              <a:gd name="connsiteY527" fmla="*/ 2196890 h 6858000"/>
              <a:gd name="connsiteX528" fmla="*/ 6721901 w 7467600"/>
              <a:gd name="connsiteY528" fmla="*/ 2179274 h 6858000"/>
              <a:gd name="connsiteX529" fmla="*/ 6604735 w 7467600"/>
              <a:gd name="connsiteY529" fmla="*/ 2041381 h 6858000"/>
              <a:gd name="connsiteX530" fmla="*/ 6591670 w 7467600"/>
              <a:gd name="connsiteY530" fmla="*/ 1988277 h 6858000"/>
              <a:gd name="connsiteX531" fmla="*/ 6747349 w 7467600"/>
              <a:gd name="connsiteY531" fmla="*/ 2160069 h 6858000"/>
              <a:gd name="connsiteX532" fmla="*/ 6760943 w 7467600"/>
              <a:gd name="connsiteY532" fmla="*/ 2177686 h 6858000"/>
              <a:gd name="connsiteX533" fmla="*/ 7021065 w 7467600"/>
              <a:gd name="connsiteY533" fmla="*/ 2498102 h 6858000"/>
              <a:gd name="connsiteX534" fmla="*/ 7155223 w 7467600"/>
              <a:gd name="connsiteY534" fmla="*/ 2650386 h 6858000"/>
              <a:gd name="connsiteX535" fmla="*/ 7203167 w 7467600"/>
              <a:gd name="connsiteY535" fmla="*/ 2697288 h 6858000"/>
              <a:gd name="connsiteX536" fmla="*/ 6937703 w 7467600"/>
              <a:gd name="connsiteY536" fmla="*/ 2321981 h 6858000"/>
              <a:gd name="connsiteX537" fmla="*/ 6591670 w 7467600"/>
              <a:gd name="connsiteY537" fmla="*/ 1988277 h 6858000"/>
              <a:gd name="connsiteX538" fmla="*/ 5798671 w 7467600"/>
              <a:gd name="connsiteY538" fmla="*/ 1981601 h 6858000"/>
              <a:gd name="connsiteX539" fmla="*/ 5754709 w 7467600"/>
              <a:gd name="connsiteY539" fmla="*/ 2071454 h 6858000"/>
              <a:gd name="connsiteX540" fmla="*/ 5763044 w 7467600"/>
              <a:gd name="connsiteY540" fmla="*/ 2842206 h 6858000"/>
              <a:gd name="connsiteX541" fmla="*/ 5764974 w 7467600"/>
              <a:gd name="connsiteY541" fmla="*/ 2799609 h 6858000"/>
              <a:gd name="connsiteX542" fmla="*/ 5767665 w 7467600"/>
              <a:gd name="connsiteY542" fmla="*/ 2666409 h 6858000"/>
              <a:gd name="connsiteX543" fmla="*/ 5763055 w 7467600"/>
              <a:gd name="connsiteY543" fmla="*/ 2579705 h 6858000"/>
              <a:gd name="connsiteX544" fmla="*/ 5758079 w 7467600"/>
              <a:gd name="connsiteY544" fmla="*/ 2492508 h 6858000"/>
              <a:gd name="connsiteX545" fmla="*/ 5779325 w 7467600"/>
              <a:gd name="connsiteY545" fmla="*/ 2197069 h 6858000"/>
              <a:gd name="connsiteX546" fmla="*/ 5798671 w 7467600"/>
              <a:gd name="connsiteY546" fmla="*/ 1981601 h 6858000"/>
              <a:gd name="connsiteX547" fmla="*/ 5829202 w 7467600"/>
              <a:gd name="connsiteY547" fmla="*/ 1971679 h 6858000"/>
              <a:gd name="connsiteX548" fmla="*/ 5809558 w 7467600"/>
              <a:gd name="connsiteY548" fmla="*/ 2198043 h 6858000"/>
              <a:gd name="connsiteX549" fmla="*/ 5788653 w 7467600"/>
              <a:gd name="connsiteY549" fmla="*/ 2489430 h 6858000"/>
              <a:gd name="connsiteX550" fmla="*/ 5793439 w 7467600"/>
              <a:gd name="connsiteY550" fmla="*/ 2575235 h 6858000"/>
              <a:gd name="connsiteX551" fmla="*/ 5796837 w 7467600"/>
              <a:gd name="connsiteY551" fmla="*/ 2637633 h 6858000"/>
              <a:gd name="connsiteX552" fmla="*/ 5818614 w 7467600"/>
              <a:gd name="connsiteY552" fmla="*/ 2473055 h 6858000"/>
              <a:gd name="connsiteX553" fmla="*/ 5829202 w 7467600"/>
              <a:gd name="connsiteY553" fmla="*/ 1971679 h 6858000"/>
              <a:gd name="connsiteX554" fmla="*/ 5911389 w 7467600"/>
              <a:gd name="connsiteY554" fmla="*/ 1898371 h 6858000"/>
              <a:gd name="connsiteX555" fmla="*/ 6237627 w 7467600"/>
              <a:gd name="connsiteY555" fmla="*/ 2231921 h 6858000"/>
              <a:gd name="connsiteX556" fmla="*/ 5911389 w 7467600"/>
              <a:gd name="connsiteY556" fmla="*/ 1898371 h 6858000"/>
              <a:gd name="connsiteX557" fmla="*/ 6944437 w 7467600"/>
              <a:gd name="connsiteY557" fmla="*/ 1575402 h 6858000"/>
              <a:gd name="connsiteX558" fmla="*/ 6304730 w 7467600"/>
              <a:gd name="connsiteY558" fmla="*/ 1766654 h 6858000"/>
              <a:gd name="connsiteX559" fmla="*/ 6944437 w 7467600"/>
              <a:gd name="connsiteY559" fmla="*/ 1575402 h 6858000"/>
              <a:gd name="connsiteX560" fmla="*/ 7019523 w 7467600"/>
              <a:gd name="connsiteY560" fmla="*/ 1519450 h 6858000"/>
              <a:gd name="connsiteX561" fmla="*/ 6298091 w 7467600"/>
              <a:gd name="connsiteY561" fmla="*/ 1737122 h 6858000"/>
              <a:gd name="connsiteX562" fmla="*/ 7019523 w 7467600"/>
              <a:gd name="connsiteY562" fmla="*/ 1519450 h 6858000"/>
              <a:gd name="connsiteX563" fmla="*/ 2399523 w 7467600"/>
              <a:gd name="connsiteY563" fmla="*/ 1428234 h 6858000"/>
              <a:gd name="connsiteX564" fmla="*/ 2224982 w 7467600"/>
              <a:gd name="connsiteY564" fmla="*/ 1826201 h 6858000"/>
              <a:gd name="connsiteX565" fmla="*/ 2096099 w 7467600"/>
              <a:gd name="connsiteY565" fmla="*/ 2345900 h 6858000"/>
              <a:gd name="connsiteX566" fmla="*/ 2283317 w 7467600"/>
              <a:gd name="connsiteY566" fmla="*/ 1796925 h 6858000"/>
              <a:gd name="connsiteX567" fmla="*/ 2399523 w 7467600"/>
              <a:gd name="connsiteY567" fmla="*/ 1428234 h 6858000"/>
              <a:gd name="connsiteX568" fmla="*/ 2448558 w 7467600"/>
              <a:gd name="connsiteY568" fmla="*/ 1373435 h 6858000"/>
              <a:gd name="connsiteX569" fmla="*/ 2312521 w 7467600"/>
              <a:gd name="connsiteY569" fmla="*/ 1806140 h 6858000"/>
              <a:gd name="connsiteX570" fmla="*/ 2127533 w 7467600"/>
              <a:gd name="connsiteY570" fmla="*/ 2348380 h 6858000"/>
              <a:gd name="connsiteX571" fmla="*/ 2358080 w 7467600"/>
              <a:gd name="connsiteY571" fmla="*/ 1866134 h 6858000"/>
              <a:gd name="connsiteX572" fmla="*/ 2407436 w 7467600"/>
              <a:gd name="connsiteY572" fmla="*/ 1651070 h 6858000"/>
              <a:gd name="connsiteX573" fmla="*/ 2448558 w 7467600"/>
              <a:gd name="connsiteY573" fmla="*/ 1373435 h 6858000"/>
              <a:gd name="connsiteX574" fmla="*/ 278707 w 7467600"/>
              <a:gd name="connsiteY574" fmla="*/ 1352270 h 6858000"/>
              <a:gd name="connsiteX575" fmla="*/ 321570 w 7467600"/>
              <a:gd name="connsiteY575" fmla="*/ 1861610 h 6858000"/>
              <a:gd name="connsiteX576" fmla="*/ 294281 w 7467600"/>
              <a:gd name="connsiteY576" fmla="*/ 1440658 h 6858000"/>
              <a:gd name="connsiteX577" fmla="*/ 278707 w 7467600"/>
              <a:gd name="connsiteY577" fmla="*/ 1352270 h 6858000"/>
              <a:gd name="connsiteX578" fmla="*/ 1423821 w 7467600"/>
              <a:gd name="connsiteY578" fmla="*/ 1351958 h 6858000"/>
              <a:gd name="connsiteX579" fmla="*/ 1638521 w 7467600"/>
              <a:gd name="connsiteY579" fmla="*/ 1908470 h 6858000"/>
              <a:gd name="connsiteX580" fmla="*/ 1754199 w 7467600"/>
              <a:gd name="connsiteY580" fmla="*/ 2149284 h 6858000"/>
              <a:gd name="connsiteX581" fmla="*/ 1908359 w 7467600"/>
              <a:gd name="connsiteY581" fmla="*/ 2364988 h 6858000"/>
              <a:gd name="connsiteX582" fmla="*/ 1647661 w 7467600"/>
              <a:gd name="connsiteY582" fmla="*/ 1825945 h 6858000"/>
              <a:gd name="connsiteX583" fmla="*/ 1423821 w 7467600"/>
              <a:gd name="connsiteY583" fmla="*/ 1351958 h 6858000"/>
              <a:gd name="connsiteX584" fmla="*/ 1431890 w 7467600"/>
              <a:gd name="connsiteY584" fmla="*/ 1306475 h 6858000"/>
              <a:gd name="connsiteX585" fmla="*/ 1507597 w 7467600"/>
              <a:gd name="connsiteY585" fmla="*/ 1446132 h 6858000"/>
              <a:gd name="connsiteX586" fmla="*/ 1674586 w 7467600"/>
              <a:gd name="connsiteY586" fmla="*/ 1813832 h 6858000"/>
              <a:gd name="connsiteX587" fmla="*/ 1815950 w 7467600"/>
              <a:gd name="connsiteY587" fmla="*/ 2128564 h 6858000"/>
              <a:gd name="connsiteX588" fmla="*/ 1984242 w 7467600"/>
              <a:gd name="connsiteY588" fmla="*/ 2430829 h 6858000"/>
              <a:gd name="connsiteX589" fmla="*/ 2014023 w 7467600"/>
              <a:gd name="connsiteY589" fmla="*/ 2450995 h 6858000"/>
              <a:gd name="connsiteX590" fmla="*/ 1747337 w 7467600"/>
              <a:gd name="connsiteY590" fmla="*/ 1855264 h 6858000"/>
              <a:gd name="connsiteX591" fmla="*/ 1533749 w 7467600"/>
              <a:gd name="connsiteY591" fmla="*/ 1478656 h 6858000"/>
              <a:gd name="connsiteX592" fmla="*/ 1431890 w 7467600"/>
              <a:gd name="connsiteY592" fmla="*/ 1306475 h 6858000"/>
              <a:gd name="connsiteX593" fmla="*/ 5052692 w 7467600"/>
              <a:gd name="connsiteY593" fmla="*/ 1292994 h 6858000"/>
              <a:gd name="connsiteX594" fmla="*/ 5200661 w 7467600"/>
              <a:gd name="connsiteY594" fmla="*/ 1635186 h 6858000"/>
              <a:gd name="connsiteX595" fmla="*/ 5297138 w 7467600"/>
              <a:gd name="connsiteY595" fmla="*/ 1906351 h 6858000"/>
              <a:gd name="connsiteX596" fmla="*/ 5052692 w 7467600"/>
              <a:gd name="connsiteY596" fmla="*/ 1292994 h 6858000"/>
              <a:gd name="connsiteX597" fmla="*/ 5009948 w 7467600"/>
              <a:gd name="connsiteY597" fmla="*/ 1273619 h 6858000"/>
              <a:gd name="connsiteX598" fmla="*/ 5121777 w 7467600"/>
              <a:gd name="connsiteY598" fmla="*/ 1654213 h 6858000"/>
              <a:gd name="connsiteX599" fmla="*/ 5293545 w 7467600"/>
              <a:gd name="connsiteY599" fmla="*/ 2072247 h 6858000"/>
              <a:gd name="connsiteX600" fmla="*/ 5294042 w 7467600"/>
              <a:gd name="connsiteY600" fmla="*/ 2065019 h 6858000"/>
              <a:gd name="connsiteX601" fmla="*/ 5171936 w 7467600"/>
              <a:gd name="connsiteY601" fmla="*/ 1647613 h 6858000"/>
              <a:gd name="connsiteX602" fmla="*/ 5009948 w 7467600"/>
              <a:gd name="connsiteY602" fmla="*/ 1273619 h 6858000"/>
              <a:gd name="connsiteX603" fmla="*/ 655236 w 7467600"/>
              <a:gd name="connsiteY603" fmla="*/ 1268632 h 6858000"/>
              <a:gd name="connsiteX604" fmla="*/ 839521 w 7467600"/>
              <a:gd name="connsiteY604" fmla="*/ 1685315 h 6858000"/>
              <a:gd name="connsiteX605" fmla="*/ 1109416 w 7467600"/>
              <a:gd name="connsiteY605" fmla="*/ 2061663 h 6858000"/>
              <a:gd name="connsiteX606" fmla="*/ 1298300 w 7467600"/>
              <a:gd name="connsiteY606" fmla="*/ 2247742 h 6858000"/>
              <a:gd name="connsiteX607" fmla="*/ 1125871 w 7467600"/>
              <a:gd name="connsiteY607" fmla="*/ 1989513 h 6858000"/>
              <a:gd name="connsiteX608" fmla="*/ 981574 w 7467600"/>
              <a:gd name="connsiteY608" fmla="*/ 1783157 h 6858000"/>
              <a:gd name="connsiteX609" fmla="*/ 922198 w 7467600"/>
              <a:gd name="connsiteY609" fmla="*/ 1677437 h 6858000"/>
              <a:gd name="connsiteX610" fmla="*/ 869293 w 7467600"/>
              <a:gd name="connsiteY610" fmla="*/ 1583214 h 6858000"/>
              <a:gd name="connsiteX611" fmla="*/ 751431 w 7467600"/>
              <a:gd name="connsiteY611" fmla="*/ 1405731 h 6858000"/>
              <a:gd name="connsiteX612" fmla="*/ 655236 w 7467600"/>
              <a:gd name="connsiteY612" fmla="*/ 1268632 h 6858000"/>
              <a:gd name="connsiteX613" fmla="*/ 6516292 w 7467600"/>
              <a:gd name="connsiteY613" fmla="*/ 1263064 h 6858000"/>
              <a:gd name="connsiteX614" fmla="*/ 5736320 w 7467600"/>
              <a:gd name="connsiteY614" fmla="*/ 1501803 h 6858000"/>
              <a:gd name="connsiteX615" fmla="*/ 6516292 w 7467600"/>
              <a:gd name="connsiteY615" fmla="*/ 1263064 h 6858000"/>
              <a:gd name="connsiteX616" fmla="*/ 291466 w 7467600"/>
              <a:gd name="connsiteY616" fmla="*/ 1250369 h 6858000"/>
              <a:gd name="connsiteX617" fmla="*/ 323180 w 7467600"/>
              <a:gd name="connsiteY617" fmla="*/ 1435283 h 6858000"/>
              <a:gd name="connsiteX618" fmla="*/ 349381 w 7467600"/>
              <a:gd name="connsiteY618" fmla="*/ 1875041 h 6858000"/>
              <a:gd name="connsiteX619" fmla="*/ 374363 w 7467600"/>
              <a:gd name="connsiteY619" fmla="*/ 1506494 h 6858000"/>
              <a:gd name="connsiteX620" fmla="*/ 302168 w 7467600"/>
              <a:gd name="connsiteY620" fmla="*/ 1274495 h 6858000"/>
              <a:gd name="connsiteX621" fmla="*/ 291466 w 7467600"/>
              <a:gd name="connsiteY621" fmla="*/ 1250369 h 6858000"/>
              <a:gd name="connsiteX622" fmla="*/ 678222 w 7467600"/>
              <a:gd name="connsiteY622" fmla="*/ 1248670 h 6858000"/>
              <a:gd name="connsiteX623" fmla="*/ 775536 w 7467600"/>
              <a:gd name="connsiteY623" fmla="*/ 1388015 h 6858000"/>
              <a:gd name="connsiteX624" fmla="*/ 894529 w 7467600"/>
              <a:gd name="connsiteY624" fmla="*/ 1567739 h 6858000"/>
              <a:gd name="connsiteX625" fmla="*/ 948000 w 7467600"/>
              <a:gd name="connsiteY625" fmla="*/ 1663088 h 6858000"/>
              <a:gd name="connsiteX626" fmla="*/ 1006812 w 7467600"/>
              <a:gd name="connsiteY626" fmla="*/ 1767683 h 6858000"/>
              <a:gd name="connsiteX627" fmla="*/ 1149133 w 7467600"/>
              <a:gd name="connsiteY627" fmla="*/ 1971513 h 6858000"/>
              <a:gd name="connsiteX628" fmla="*/ 1333952 w 7467600"/>
              <a:gd name="connsiteY628" fmla="*/ 2251620 h 6858000"/>
              <a:gd name="connsiteX629" fmla="*/ 1337329 w 7467600"/>
              <a:gd name="connsiteY629" fmla="*/ 2258350 h 6858000"/>
              <a:gd name="connsiteX630" fmla="*/ 1014726 w 7467600"/>
              <a:gd name="connsiteY630" fmla="*/ 1615556 h 6858000"/>
              <a:gd name="connsiteX631" fmla="*/ 678222 w 7467600"/>
              <a:gd name="connsiteY631" fmla="*/ 1248670 h 6858000"/>
              <a:gd name="connsiteX632" fmla="*/ 6691602 w 7467600"/>
              <a:gd name="connsiteY632" fmla="*/ 1140573 h 6858000"/>
              <a:gd name="connsiteX633" fmla="*/ 6571100 w 7467600"/>
              <a:gd name="connsiteY633" fmla="*/ 1183662 h 6858000"/>
              <a:gd name="connsiteX634" fmla="*/ 6241687 w 7467600"/>
              <a:gd name="connsiteY634" fmla="*/ 1257600 h 6858000"/>
              <a:gd name="connsiteX635" fmla="*/ 5693009 w 7467600"/>
              <a:gd name="connsiteY635" fmla="*/ 1478256 h 6858000"/>
              <a:gd name="connsiteX636" fmla="*/ 6548420 w 7467600"/>
              <a:gd name="connsiteY636" fmla="*/ 1214599 h 6858000"/>
              <a:gd name="connsiteX637" fmla="*/ 6605473 w 7467600"/>
              <a:gd name="connsiteY637" fmla="*/ 1184686 h 6858000"/>
              <a:gd name="connsiteX638" fmla="*/ 6691602 w 7467600"/>
              <a:gd name="connsiteY638" fmla="*/ 1140573 h 6858000"/>
              <a:gd name="connsiteX639" fmla="*/ 4002475 w 7467600"/>
              <a:gd name="connsiteY639" fmla="*/ 1037802 h 6858000"/>
              <a:gd name="connsiteX640" fmla="*/ 4000324 w 7467600"/>
              <a:gd name="connsiteY640" fmla="*/ 1039362 h 6858000"/>
              <a:gd name="connsiteX641" fmla="*/ 4002862 w 7467600"/>
              <a:gd name="connsiteY641" fmla="*/ 1042866 h 6858000"/>
              <a:gd name="connsiteX642" fmla="*/ 4002475 w 7467600"/>
              <a:gd name="connsiteY642" fmla="*/ 1037802 h 6858000"/>
              <a:gd name="connsiteX643" fmla="*/ 506322 w 7467600"/>
              <a:gd name="connsiteY643" fmla="*/ 1020997 h 6858000"/>
              <a:gd name="connsiteX644" fmla="*/ 533068 w 7467600"/>
              <a:gd name="connsiteY644" fmla="*/ 1029409 h 6858000"/>
              <a:gd name="connsiteX645" fmla="*/ 1232525 w 7467600"/>
              <a:gd name="connsiteY645" fmla="*/ 1804675 h 6858000"/>
              <a:gd name="connsiteX646" fmla="*/ 1388858 w 7467600"/>
              <a:gd name="connsiteY646" fmla="*/ 2368011 h 6858000"/>
              <a:gd name="connsiteX647" fmla="*/ 1384098 w 7467600"/>
              <a:gd name="connsiteY647" fmla="*/ 2378125 h 6858000"/>
              <a:gd name="connsiteX648" fmla="*/ 1425393 w 7467600"/>
              <a:gd name="connsiteY648" fmla="*/ 2589124 h 6858000"/>
              <a:gd name="connsiteX649" fmla="*/ 1424001 w 7467600"/>
              <a:gd name="connsiteY649" fmla="*/ 2597541 h 6858000"/>
              <a:gd name="connsiteX650" fmla="*/ 2152729 w 7467600"/>
              <a:gd name="connsiteY650" fmla="*/ 2864487 h 6858000"/>
              <a:gd name="connsiteX651" fmla="*/ 2020609 w 7467600"/>
              <a:gd name="connsiteY651" fmla="*/ 2539671 h 6858000"/>
              <a:gd name="connsiteX652" fmla="*/ 2018920 w 7467600"/>
              <a:gd name="connsiteY652" fmla="*/ 2536309 h 6858000"/>
              <a:gd name="connsiteX653" fmla="*/ 1342441 w 7467600"/>
              <a:gd name="connsiteY653" fmla="*/ 1173017 h 6858000"/>
              <a:gd name="connsiteX654" fmla="*/ 1367925 w 7467600"/>
              <a:gd name="connsiteY654" fmla="*/ 1135648 h 6858000"/>
              <a:gd name="connsiteX655" fmla="*/ 1771401 w 7467600"/>
              <a:gd name="connsiteY655" fmla="*/ 1806673 h 6858000"/>
              <a:gd name="connsiteX656" fmla="*/ 1972385 w 7467600"/>
              <a:gd name="connsiteY656" fmla="*/ 2198735 h 6858000"/>
              <a:gd name="connsiteX657" fmla="*/ 2040892 w 7467600"/>
              <a:gd name="connsiteY657" fmla="*/ 2405205 h 6858000"/>
              <a:gd name="connsiteX658" fmla="*/ 2131689 w 7467600"/>
              <a:gd name="connsiteY658" fmla="*/ 1936926 h 6858000"/>
              <a:gd name="connsiteX659" fmla="*/ 2454820 w 7467600"/>
              <a:gd name="connsiteY659" fmla="*/ 1248808 h 6858000"/>
              <a:gd name="connsiteX660" fmla="*/ 2492512 w 7467600"/>
              <a:gd name="connsiteY660" fmla="*/ 1302920 h 6858000"/>
              <a:gd name="connsiteX661" fmla="*/ 2081216 w 7467600"/>
              <a:gd name="connsiteY661" fmla="*/ 2527513 h 6858000"/>
              <a:gd name="connsiteX662" fmla="*/ 2081211 w 7467600"/>
              <a:gd name="connsiteY662" fmla="*/ 2528916 h 6858000"/>
              <a:gd name="connsiteX663" fmla="*/ 2199067 w 7467600"/>
              <a:gd name="connsiteY663" fmla="*/ 2884061 h 6858000"/>
              <a:gd name="connsiteX664" fmla="*/ 3192586 w 7467600"/>
              <a:gd name="connsiteY664" fmla="*/ 3411496 h 6858000"/>
              <a:gd name="connsiteX665" fmla="*/ 3182620 w 7467600"/>
              <a:gd name="connsiteY665" fmla="*/ 3483279 h 6858000"/>
              <a:gd name="connsiteX666" fmla="*/ 2435119 w 7467600"/>
              <a:gd name="connsiteY666" fmla="*/ 3080173 h 6858000"/>
              <a:gd name="connsiteX667" fmla="*/ 2410152 w 7467600"/>
              <a:gd name="connsiteY667" fmla="*/ 3063751 h 6858000"/>
              <a:gd name="connsiteX668" fmla="*/ 2408099 w 7467600"/>
              <a:gd name="connsiteY668" fmla="*/ 3064403 h 6858000"/>
              <a:gd name="connsiteX669" fmla="*/ 2407218 w 7467600"/>
              <a:gd name="connsiteY669" fmla="*/ 3070324 h 6858000"/>
              <a:gd name="connsiteX670" fmla="*/ 2380138 w 7467600"/>
              <a:gd name="connsiteY670" fmla="*/ 3099341 h 6858000"/>
              <a:gd name="connsiteX671" fmla="*/ 1765923 w 7467600"/>
              <a:gd name="connsiteY671" fmla="*/ 3581043 h 6858000"/>
              <a:gd name="connsiteX672" fmla="*/ 1702258 w 7467600"/>
              <a:gd name="connsiteY672" fmla="*/ 3612286 h 6858000"/>
              <a:gd name="connsiteX673" fmla="*/ 1538370 w 7467600"/>
              <a:gd name="connsiteY673" fmla="*/ 3811804 h 6858000"/>
              <a:gd name="connsiteX674" fmla="*/ 542867 w 7467600"/>
              <a:gd name="connsiteY674" fmla="*/ 4944092 h 6858000"/>
              <a:gd name="connsiteX675" fmla="*/ 515800 w 7467600"/>
              <a:gd name="connsiteY675" fmla="*/ 4862180 h 6858000"/>
              <a:gd name="connsiteX676" fmla="*/ 909145 w 7467600"/>
              <a:gd name="connsiteY676" fmla="*/ 4199225 h 6858000"/>
              <a:gd name="connsiteX677" fmla="*/ 1214067 w 7467600"/>
              <a:gd name="connsiteY677" fmla="*/ 3908561 h 6858000"/>
              <a:gd name="connsiteX678" fmla="*/ 640967 w 7467600"/>
              <a:gd name="connsiteY678" fmla="*/ 4105601 h 6858000"/>
              <a:gd name="connsiteX679" fmla="*/ 112563 w 7467600"/>
              <a:gd name="connsiteY679" fmla="*/ 4396952 h 6858000"/>
              <a:gd name="connsiteX680" fmla="*/ 0 w 7467600"/>
              <a:gd name="connsiteY680" fmla="*/ 4466006 h 6858000"/>
              <a:gd name="connsiteX681" fmla="*/ 0 w 7467600"/>
              <a:gd name="connsiteY681" fmla="*/ 4233763 h 6858000"/>
              <a:gd name="connsiteX682" fmla="*/ 36881 w 7467600"/>
              <a:gd name="connsiteY682" fmla="*/ 4200118 h 6858000"/>
              <a:gd name="connsiteX683" fmla="*/ 910534 w 7467600"/>
              <a:gd name="connsiteY683" fmla="*/ 3629753 h 6858000"/>
              <a:gd name="connsiteX684" fmla="*/ 1578717 w 7467600"/>
              <a:gd name="connsiteY684" fmla="*/ 3575982 h 6858000"/>
              <a:gd name="connsiteX685" fmla="*/ 2338780 w 7467600"/>
              <a:gd name="connsiteY685" fmla="*/ 3033725 h 6858000"/>
              <a:gd name="connsiteX686" fmla="*/ 1807991 w 7467600"/>
              <a:gd name="connsiteY686" fmla="*/ 2807184 h 6858000"/>
              <a:gd name="connsiteX687" fmla="*/ 1416358 w 7467600"/>
              <a:gd name="connsiteY687" fmla="*/ 3112571 h 6858000"/>
              <a:gd name="connsiteX688" fmla="*/ 939066 w 7467600"/>
              <a:gd name="connsiteY688" fmla="*/ 3378798 h 6858000"/>
              <a:gd name="connsiteX689" fmla="*/ 115099 w 7467600"/>
              <a:gd name="connsiteY689" fmla="*/ 3607650 h 6858000"/>
              <a:gd name="connsiteX690" fmla="*/ 97284 w 7467600"/>
              <a:gd name="connsiteY690" fmla="*/ 3520393 h 6858000"/>
              <a:gd name="connsiteX691" fmla="*/ 922050 w 7467600"/>
              <a:gd name="connsiteY691" fmla="*/ 3074867 h 6858000"/>
              <a:gd name="connsiteX692" fmla="*/ 1405265 w 7467600"/>
              <a:gd name="connsiteY692" fmla="*/ 3016319 h 6858000"/>
              <a:gd name="connsiteX693" fmla="*/ 1407512 w 7467600"/>
              <a:gd name="connsiteY693" fmla="*/ 3018001 h 6858000"/>
              <a:gd name="connsiteX694" fmla="*/ 1726266 w 7467600"/>
              <a:gd name="connsiteY694" fmla="*/ 2777274 h 6858000"/>
              <a:gd name="connsiteX695" fmla="*/ 625390 w 7467600"/>
              <a:gd name="connsiteY695" fmla="*/ 2514541 h 6858000"/>
              <a:gd name="connsiteX696" fmla="*/ 619799 w 7467600"/>
              <a:gd name="connsiteY696" fmla="*/ 2527180 h 6858000"/>
              <a:gd name="connsiteX697" fmla="*/ 310030 w 7467600"/>
              <a:gd name="connsiteY697" fmla="*/ 2771818 h 6858000"/>
              <a:gd name="connsiteX698" fmla="*/ 173877 w 7467600"/>
              <a:gd name="connsiteY698" fmla="*/ 2937056 h 6858000"/>
              <a:gd name="connsiteX699" fmla="*/ 77889 w 7467600"/>
              <a:gd name="connsiteY699" fmla="*/ 3138440 h 6858000"/>
              <a:gd name="connsiteX700" fmla="*/ 0 w 7467600"/>
              <a:gd name="connsiteY700" fmla="*/ 3271395 h 6858000"/>
              <a:gd name="connsiteX701" fmla="*/ 0 w 7467600"/>
              <a:gd name="connsiteY701" fmla="*/ 3153002 h 6858000"/>
              <a:gd name="connsiteX702" fmla="*/ 2386 w 7467600"/>
              <a:gd name="connsiteY702" fmla="*/ 3149203 h 6858000"/>
              <a:gd name="connsiteX703" fmla="*/ 89753 w 7467600"/>
              <a:gd name="connsiteY703" fmla="*/ 2987702 h 6858000"/>
              <a:gd name="connsiteX704" fmla="*/ 76869 w 7467600"/>
              <a:gd name="connsiteY704" fmla="*/ 3005404 h 6858000"/>
              <a:gd name="connsiteX705" fmla="*/ 32049 w 7467600"/>
              <a:gd name="connsiteY705" fmla="*/ 3065814 h 6858000"/>
              <a:gd name="connsiteX706" fmla="*/ 0 w 7467600"/>
              <a:gd name="connsiteY706" fmla="*/ 3108744 h 6858000"/>
              <a:gd name="connsiteX707" fmla="*/ 0 w 7467600"/>
              <a:gd name="connsiteY707" fmla="*/ 3058059 h 6858000"/>
              <a:gd name="connsiteX708" fmla="*/ 7610 w 7467600"/>
              <a:gd name="connsiteY708" fmla="*/ 3047889 h 6858000"/>
              <a:gd name="connsiteX709" fmla="*/ 52419 w 7467600"/>
              <a:gd name="connsiteY709" fmla="*/ 2987479 h 6858000"/>
              <a:gd name="connsiteX710" fmla="*/ 59142 w 7467600"/>
              <a:gd name="connsiteY710" fmla="*/ 2978488 h 6858000"/>
              <a:gd name="connsiteX711" fmla="*/ 0 w 7467600"/>
              <a:gd name="connsiteY711" fmla="*/ 3015334 h 6858000"/>
              <a:gd name="connsiteX712" fmla="*/ 0 w 7467600"/>
              <a:gd name="connsiteY712" fmla="*/ 2914286 h 6858000"/>
              <a:gd name="connsiteX713" fmla="*/ 36383 w 7467600"/>
              <a:gd name="connsiteY713" fmla="*/ 2901128 h 6858000"/>
              <a:gd name="connsiteX714" fmla="*/ 156329 w 7467600"/>
              <a:gd name="connsiteY714" fmla="*/ 2840533 h 6858000"/>
              <a:gd name="connsiteX715" fmla="*/ 358355 w 7467600"/>
              <a:gd name="connsiteY715" fmla="*/ 2620471 h 6858000"/>
              <a:gd name="connsiteX716" fmla="*/ 510577 w 7467600"/>
              <a:gd name="connsiteY716" fmla="*/ 2501244 h 6858000"/>
              <a:gd name="connsiteX717" fmla="*/ 211967 w 7467600"/>
              <a:gd name="connsiteY717" fmla="*/ 2479171 h 6858000"/>
              <a:gd name="connsiteX718" fmla="*/ 0 w 7467600"/>
              <a:gd name="connsiteY718" fmla="*/ 2476398 h 6858000"/>
              <a:gd name="connsiteX719" fmla="*/ 0 w 7467600"/>
              <a:gd name="connsiteY719" fmla="*/ 2389189 h 6858000"/>
              <a:gd name="connsiteX720" fmla="*/ 103062 w 7467600"/>
              <a:gd name="connsiteY720" fmla="*/ 2389518 h 6858000"/>
              <a:gd name="connsiteX721" fmla="*/ 510734 w 7467600"/>
              <a:gd name="connsiteY721" fmla="*/ 2416201 h 6858000"/>
              <a:gd name="connsiteX722" fmla="*/ 279257 w 7467600"/>
              <a:gd name="connsiteY722" fmla="*/ 2092102 h 6858000"/>
              <a:gd name="connsiteX723" fmla="*/ 65265 w 7467600"/>
              <a:gd name="connsiteY723" fmla="*/ 2006049 h 6858000"/>
              <a:gd name="connsiteX724" fmla="*/ 0 w 7467600"/>
              <a:gd name="connsiteY724" fmla="*/ 1982532 h 6858000"/>
              <a:gd name="connsiteX725" fmla="*/ 0 w 7467600"/>
              <a:gd name="connsiteY725" fmla="*/ 1912789 h 6858000"/>
              <a:gd name="connsiteX726" fmla="*/ 97460 w 7467600"/>
              <a:gd name="connsiteY726" fmla="*/ 1953725 h 6858000"/>
              <a:gd name="connsiteX727" fmla="*/ 221272 w 7467600"/>
              <a:gd name="connsiteY727" fmla="*/ 1980766 h 6858000"/>
              <a:gd name="connsiteX728" fmla="*/ 116765 w 7467600"/>
              <a:gd name="connsiteY728" fmla="*/ 1911033 h 6858000"/>
              <a:gd name="connsiteX729" fmla="*/ 16405 w 7467600"/>
              <a:gd name="connsiteY729" fmla="*/ 1803412 h 6858000"/>
              <a:gd name="connsiteX730" fmla="*/ 0 w 7467600"/>
              <a:gd name="connsiteY730" fmla="*/ 1784777 h 6858000"/>
              <a:gd name="connsiteX731" fmla="*/ 0 w 7467600"/>
              <a:gd name="connsiteY731" fmla="*/ 1740082 h 6858000"/>
              <a:gd name="connsiteX732" fmla="*/ 39394 w 7467600"/>
              <a:gd name="connsiteY732" fmla="*/ 1784856 h 6858000"/>
              <a:gd name="connsiteX733" fmla="*/ 135813 w 7467600"/>
              <a:gd name="connsiteY733" fmla="*/ 1888838 h 6858000"/>
              <a:gd name="connsiteX734" fmla="*/ 242575 w 7467600"/>
              <a:gd name="connsiteY734" fmla="*/ 1958841 h 6858000"/>
              <a:gd name="connsiteX735" fmla="*/ 82197 w 7467600"/>
              <a:gd name="connsiteY735" fmla="*/ 1754826 h 6858000"/>
              <a:gd name="connsiteX736" fmla="*/ 0 w 7467600"/>
              <a:gd name="connsiteY736" fmla="*/ 1679650 h 6858000"/>
              <a:gd name="connsiteX737" fmla="*/ 0 w 7467600"/>
              <a:gd name="connsiteY737" fmla="*/ 1602463 h 6858000"/>
              <a:gd name="connsiteX738" fmla="*/ 84689 w 7467600"/>
              <a:gd name="connsiteY738" fmla="*/ 1677442 h 6858000"/>
              <a:gd name="connsiteX739" fmla="*/ 298437 w 7467600"/>
              <a:gd name="connsiteY739" fmla="*/ 1968019 h 6858000"/>
              <a:gd name="connsiteX740" fmla="*/ 227269 w 7467600"/>
              <a:gd name="connsiteY740" fmla="*/ 1114064 h 6858000"/>
              <a:gd name="connsiteX741" fmla="*/ 248003 w 7467600"/>
              <a:gd name="connsiteY741" fmla="*/ 1089613 h 6858000"/>
              <a:gd name="connsiteX742" fmla="*/ 427020 w 7467600"/>
              <a:gd name="connsiteY742" fmla="*/ 1619803 h 6858000"/>
              <a:gd name="connsiteX743" fmla="*/ 340345 w 7467600"/>
              <a:gd name="connsiteY743" fmla="*/ 2027739 h 6858000"/>
              <a:gd name="connsiteX744" fmla="*/ 360865 w 7467600"/>
              <a:gd name="connsiteY744" fmla="*/ 2044827 h 6858000"/>
              <a:gd name="connsiteX745" fmla="*/ 560414 w 7467600"/>
              <a:gd name="connsiteY745" fmla="*/ 2421457 h 6858000"/>
              <a:gd name="connsiteX746" fmla="*/ 1359703 w 7467600"/>
              <a:gd name="connsiteY746" fmla="*/ 2578554 h 6858000"/>
              <a:gd name="connsiteX747" fmla="*/ 1359422 w 7467600"/>
              <a:gd name="connsiteY747" fmla="*/ 2577994 h 6858000"/>
              <a:gd name="connsiteX748" fmla="*/ 828701 w 7467600"/>
              <a:gd name="connsiteY748" fmla="*/ 1839520 h 6858000"/>
              <a:gd name="connsiteX749" fmla="*/ 494427 w 7467600"/>
              <a:gd name="connsiteY749" fmla="*/ 1092333 h 6858000"/>
              <a:gd name="connsiteX750" fmla="*/ 506322 w 7467600"/>
              <a:gd name="connsiteY750" fmla="*/ 1020997 h 6858000"/>
              <a:gd name="connsiteX751" fmla="*/ 4570198 w 7467600"/>
              <a:gd name="connsiteY751" fmla="*/ 978081 h 6858000"/>
              <a:gd name="connsiteX752" fmla="*/ 4523691 w 7467600"/>
              <a:gd name="connsiteY752" fmla="*/ 1127776 h 6858000"/>
              <a:gd name="connsiteX753" fmla="*/ 4509875 w 7467600"/>
              <a:gd name="connsiteY753" fmla="*/ 1167552 h 6858000"/>
              <a:gd name="connsiteX754" fmla="*/ 4478168 w 7467600"/>
              <a:gd name="connsiteY754" fmla="*/ 1260735 h 6858000"/>
              <a:gd name="connsiteX755" fmla="*/ 4409309 w 7467600"/>
              <a:gd name="connsiteY755" fmla="*/ 1666996 h 6858000"/>
              <a:gd name="connsiteX756" fmla="*/ 4370031 w 7467600"/>
              <a:gd name="connsiteY756" fmla="*/ 1955666 h 6858000"/>
              <a:gd name="connsiteX757" fmla="*/ 4570198 w 7467600"/>
              <a:gd name="connsiteY757" fmla="*/ 978081 h 6858000"/>
              <a:gd name="connsiteX758" fmla="*/ 4557898 w 7467600"/>
              <a:gd name="connsiteY758" fmla="*/ 900011 h 6858000"/>
              <a:gd name="connsiteX759" fmla="*/ 4344840 w 7467600"/>
              <a:gd name="connsiteY759" fmla="*/ 1922038 h 6858000"/>
              <a:gd name="connsiteX760" fmla="*/ 4378710 w 7467600"/>
              <a:gd name="connsiteY760" fmla="*/ 1665516 h 6858000"/>
              <a:gd name="connsiteX761" fmla="*/ 4448798 w 7467600"/>
              <a:gd name="connsiteY761" fmla="*/ 1253024 h 6858000"/>
              <a:gd name="connsiteX762" fmla="*/ 4480315 w 7467600"/>
              <a:gd name="connsiteY762" fmla="*/ 1158454 h 6858000"/>
              <a:gd name="connsiteX763" fmla="*/ 4494133 w 7467600"/>
              <a:gd name="connsiteY763" fmla="*/ 1118676 h 6858000"/>
              <a:gd name="connsiteX764" fmla="*/ 4557898 w 7467600"/>
              <a:gd name="connsiteY764" fmla="*/ 900011 h 6858000"/>
              <a:gd name="connsiteX765" fmla="*/ 5870151 w 7467600"/>
              <a:gd name="connsiteY765" fmla="*/ 898890 h 6858000"/>
              <a:gd name="connsiteX766" fmla="*/ 5861335 w 7467600"/>
              <a:gd name="connsiteY766" fmla="*/ 899177 h 6858000"/>
              <a:gd name="connsiteX767" fmla="*/ 5843702 w 7467600"/>
              <a:gd name="connsiteY767" fmla="*/ 899748 h 6858000"/>
              <a:gd name="connsiteX768" fmla="*/ 5651107 w 7467600"/>
              <a:gd name="connsiteY768" fmla="*/ 920306 h 6858000"/>
              <a:gd name="connsiteX769" fmla="*/ 5459407 w 7467600"/>
              <a:gd name="connsiteY769" fmla="*/ 940975 h 6858000"/>
              <a:gd name="connsiteX770" fmla="*/ 5374846 w 7467600"/>
              <a:gd name="connsiteY770" fmla="*/ 941988 h 6858000"/>
              <a:gd name="connsiteX771" fmla="*/ 5256105 w 7467600"/>
              <a:gd name="connsiteY771" fmla="*/ 945632 h 6858000"/>
              <a:gd name="connsiteX772" fmla="*/ 5107071 w 7467600"/>
              <a:gd name="connsiteY772" fmla="*/ 969720 h 6858000"/>
              <a:gd name="connsiteX773" fmla="*/ 4998681 w 7467600"/>
              <a:gd name="connsiteY773" fmla="*/ 988771 h 6858000"/>
              <a:gd name="connsiteX774" fmla="*/ 5870151 w 7467600"/>
              <a:gd name="connsiteY774" fmla="*/ 898890 h 6858000"/>
              <a:gd name="connsiteX775" fmla="*/ 5504425 w 7467600"/>
              <a:gd name="connsiteY775" fmla="*/ 848067 h 6858000"/>
              <a:gd name="connsiteX776" fmla="*/ 4968849 w 7467600"/>
              <a:gd name="connsiteY776" fmla="*/ 962318 h 6858000"/>
              <a:gd name="connsiteX777" fmla="*/ 5104039 w 7467600"/>
              <a:gd name="connsiteY777" fmla="*/ 940634 h 6858000"/>
              <a:gd name="connsiteX778" fmla="*/ 5256311 w 7467600"/>
              <a:gd name="connsiteY778" fmla="*/ 916490 h 6858000"/>
              <a:gd name="connsiteX779" fmla="*/ 5377381 w 7467600"/>
              <a:gd name="connsiteY779" fmla="*/ 912671 h 6858000"/>
              <a:gd name="connsiteX780" fmla="*/ 5460148 w 7467600"/>
              <a:gd name="connsiteY780" fmla="*/ 911442 h 6858000"/>
              <a:gd name="connsiteX781" fmla="*/ 5648971 w 7467600"/>
              <a:gd name="connsiteY781" fmla="*/ 891331 h 6858000"/>
              <a:gd name="connsiteX782" fmla="*/ 5844807 w 7467600"/>
              <a:gd name="connsiteY782" fmla="*/ 870718 h 6858000"/>
              <a:gd name="connsiteX783" fmla="*/ 5862975 w 7467600"/>
              <a:gd name="connsiteY783" fmla="*/ 869756 h 6858000"/>
              <a:gd name="connsiteX784" fmla="*/ 5920887 w 7467600"/>
              <a:gd name="connsiteY784" fmla="*/ 865929 h 6858000"/>
              <a:gd name="connsiteX785" fmla="*/ 5504425 w 7467600"/>
              <a:gd name="connsiteY785" fmla="*/ 848067 h 6858000"/>
              <a:gd name="connsiteX786" fmla="*/ 3607114 w 7467600"/>
              <a:gd name="connsiteY786" fmla="*/ 467441 h 6858000"/>
              <a:gd name="connsiteX787" fmla="*/ 3296242 w 7467600"/>
              <a:gd name="connsiteY787" fmla="*/ 807991 h 6858000"/>
              <a:gd name="connsiteX788" fmla="*/ 3174674 w 7467600"/>
              <a:gd name="connsiteY788" fmla="*/ 919759 h 6858000"/>
              <a:gd name="connsiteX789" fmla="*/ 3042978 w 7467600"/>
              <a:gd name="connsiteY789" fmla="*/ 1054894 h 6858000"/>
              <a:gd name="connsiteX790" fmla="*/ 2968914 w 7467600"/>
              <a:gd name="connsiteY790" fmla="*/ 1133756 h 6858000"/>
              <a:gd name="connsiteX791" fmla="*/ 3103823 w 7467600"/>
              <a:gd name="connsiteY791" fmla="*/ 1026814 h 6858000"/>
              <a:gd name="connsiteX792" fmla="*/ 3607114 w 7467600"/>
              <a:gd name="connsiteY792" fmla="*/ 467441 h 6858000"/>
              <a:gd name="connsiteX793" fmla="*/ 3744487 w 7467600"/>
              <a:gd name="connsiteY793" fmla="*/ 383136 h 6858000"/>
              <a:gd name="connsiteX794" fmla="*/ 3970213 w 7467600"/>
              <a:gd name="connsiteY794" fmla="*/ 995559 h 6858000"/>
              <a:gd name="connsiteX795" fmla="*/ 3744487 w 7467600"/>
              <a:gd name="connsiteY795" fmla="*/ 383136 h 6858000"/>
              <a:gd name="connsiteX796" fmla="*/ 3624562 w 7467600"/>
              <a:gd name="connsiteY796" fmla="*/ 367041 h 6858000"/>
              <a:gd name="connsiteX797" fmla="*/ 3489712 w 7467600"/>
              <a:gd name="connsiteY797" fmla="*/ 485386 h 6858000"/>
              <a:gd name="connsiteX798" fmla="*/ 3182994 w 7467600"/>
              <a:gd name="connsiteY798" fmla="*/ 828265 h 6858000"/>
              <a:gd name="connsiteX799" fmla="*/ 2892114 w 7467600"/>
              <a:gd name="connsiteY799" fmla="*/ 1172635 h 6858000"/>
              <a:gd name="connsiteX800" fmla="*/ 3021459 w 7467600"/>
              <a:gd name="connsiteY800" fmla="*/ 1035385 h 6858000"/>
              <a:gd name="connsiteX801" fmla="*/ 3153873 w 7467600"/>
              <a:gd name="connsiteY801" fmla="*/ 898971 h 6858000"/>
              <a:gd name="connsiteX802" fmla="*/ 3276511 w 7467600"/>
              <a:gd name="connsiteY802" fmla="*/ 786423 h 6858000"/>
              <a:gd name="connsiteX803" fmla="*/ 3584154 w 7467600"/>
              <a:gd name="connsiteY803" fmla="*/ 448218 h 6858000"/>
              <a:gd name="connsiteX804" fmla="*/ 3624562 w 7467600"/>
              <a:gd name="connsiteY804" fmla="*/ 367041 h 6858000"/>
              <a:gd name="connsiteX805" fmla="*/ 3766672 w 7467600"/>
              <a:gd name="connsiteY805" fmla="*/ 359429 h 6858000"/>
              <a:gd name="connsiteX806" fmla="*/ 3996338 w 7467600"/>
              <a:gd name="connsiteY806" fmla="*/ 968237 h 6858000"/>
              <a:gd name="connsiteX807" fmla="*/ 3766672 w 7467600"/>
              <a:gd name="connsiteY807" fmla="*/ 359429 h 6858000"/>
              <a:gd name="connsiteX808" fmla="*/ 5805386 w 7467600"/>
              <a:gd name="connsiteY808" fmla="*/ 239240 h 6858000"/>
              <a:gd name="connsiteX809" fmla="*/ 5736947 w 7467600"/>
              <a:gd name="connsiteY809" fmla="*/ 261367 h 6858000"/>
              <a:gd name="connsiteX810" fmla="*/ 5427012 w 7467600"/>
              <a:gd name="connsiteY810" fmla="*/ 311272 h 6858000"/>
              <a:gd name="connsiteX811" fmla="*/ 5147818 w 7467600"/>
              <a:gd name="connsiteY811" fmla="*/ 322112 h 6858000"/>
              <a:gd name="connsiteX812" fmla="*/ 5060854 w 7467600"/>
              <a:gd name="connsiteY812" fmla="*/ 311882 h 6858000"/>
              <a:gd name="connsiteX813" fmla="*/ 4945989 w 7467600"/>
              <a:gd name="connsiteY813" fmla="*/ 300516 h 6858000"/>
              <a:gd name="connsiteX814" fmla="*/ 5410479 w 7467600"/>
              <a:gd name="connsiteY814" fmla="*/ 348434 h 6858000"/>
              <a:gd name="connsiteX815" fmla="*/ 5805386 w 7467600"/>
              <a:gd name="connsiteY815" fmla="*/ 239240 h 6858000"/>
              <a:gd name="connsiteX816" fmla="*/ 5905192 w 7467600"/>
              <a:gd name="connsiteY816" fmla="*/ 163079 h 6858000"/>
              <a:gd name="connsiteX817" fmla="*/ 5865655 w 7467600"/>
              <a:gd name="connsiteY817" fmla="*/ 171901 h 6858000"/>
              <a:gd name="connsiteX818" fmla="*/ 5259740 w 7467600"/>
              <a:gd name="connsiteY818" fmla="*/ 257013 h 6858000"/>
              <a:gd name="connsiteX819" fmla="*/ 5208466 w 7467600"/>
              <a:gd name="connsiteY819" fmla="*/ 257550 h 6858000"/>
              <a:gd name="connsiteX820" fmla="*/ 4980204 w 7467600"/>
              <a:gd name="connsiteY820" fmla="*/ 271903 h 6858000"/>
              <a:gd name="connsiteX821" fmla="*/ 5068068 w 7467600"/>
              <a:gd name="connsiteY821" fmla="*/ 282244 h 6858000"/>
              <a:gd name="connsiteX822" fmla="*/ 5153231 w 7467600"/>
              <a:gd name="connsiteY822" fmla="*/ 292240 h 6858000"/>
              <a:gd name="connsiteX823" fmla="*/ 5426491 w 7467600"/>
              <a:gd name="connsiteY823" fmla="*/ 281128 h 6858000"/>
              <a:gd name="connsiteX824" fmla="*/ 5731212 w 7467600"/>
              <a:gd name="connsiteY824" fmla="*/ 231951 h 6858000"/>
              <a:gd name="connsiteX825" fmla="*/ 5905192 w 7467600"/>
              <a:gd name="connsiteY825" fmla="*/ 163079 h 6858000"/>
              <a:gd name="connsiteX826" fmla="*/ 5944437 w 7467600"/>
              <a:gd name="connsiteY826" fmla="*/ 113829 h 6858000"/>
              <a:gd name="connsiteX827" fmla="*/ 5825032 w 7467600"/>
              <a:gd name="connsiteY827" fmla="*/ 146405 h 6858000"/>
              <a:gd name="connsiteX828" fmla="*/ 4955599 w 7467600"/>
              <a:gd name="connsiteY828" fmla="*/ 247008 h 6858000"/>
              <a:gd name="connsiteX829" fmla="*/ 5210104 w 7467600"/>
              <a:gd name="connsiteY829" fmla="*/ 228123 h 6858000"/>
              <a:gd name="connsiteX830" fmla="*/ 5261015 w 7467600"/>
              <a:gd name="connsiteY830" fmla="*/ 227087 h 6858000"/>
              <a:gd name="connsiteX831" fmla="*/ 5861181 w 7467600"/>
              <a:gd name="connsiteY831" fmla="*/ 143093 h 6858000"/>
              <a:gd name="connsiteX832" fmla="*/ 5961252 w 7467600"/>
              <a:gd name="connsiteY832" fmla="*/ 114820 h 6858000"/>
              <a:gd name="connsiteX833" fmla="*/ 5944437 w 7467600"/>
              <a:gd name="connsiteY833" fmla="*/ 113829 h 6858000"/>
              <a:gd name="connsiteX834" fmla="*/ 3882765 w 7467600"/>
              <a:gd name="connsiteY834" fmla="*/ 0 h 6858000"/>
              <a:gd name="connsiteX835" fmla="*/ 3995099 w 7467600"/>
              <a:gd name="connsiteY835" fmla="*/ 0 h 6858000"/>
              <a:gd name="connsiteX836" fmla="*/ 4163818 w 7467600"/>
              <a:gd name="connsiteY836" fmla="*/ 234104 h 6858000"/>
              <a:gd name="connsiteX837" fmla="*/ 4172099 w 7467600"/>
              <a:gd name="connsiteY837" fmla="*/ 234207 h 6858000"/>
              <a:gd name="connsiteX838" fmla="*/ 4784282 w 7467600"/>
              <a:gd name="connsiteY838" fmla="*/ 276561 h 6858000"/>
              <a:gd name="connsiteX839" fmla="*/ 4801687 w 7467600"/>
              <a:gd name="connsiteY839" fmla="*/ 267764 h 6858000"/>
              <a:gd name="connsiteX840" fmla="*/ 6082788 w 7467600"/>
              <a:gd name="connsiteY840" fmla="*/ 64119 h 6858000"/>
              <a:gd name="connsiteX841" fmla="*/ 6099442 w 7467600"/>
              <a:gd name="connsiteY841" fmla="*/ 82568 h 6858000"/>
              <a:gd name="connsiteX842" fmla="*/ 4804137 w 7467600"/>
              <a:gd name="connsiteY842" fmla="*/ 320931 h 6858000"/>
              <a:gd name="connsiteX843" fmla="*/ 4227047 w 7467600"/>
              <a:gd name="connsiteY843" fmla="*/ 313415 h 6858000"/>
              <a:gd name="connsiteX844" fmla="*/ 4346041 w 7467600"/>
              <a:gd name="connsiteY844" fmla="*/ 456086 h 6858000"/>
              <a:gd name="connsiteX845" fmla="*/ 4870967 w 7467600"/>
              <a:gd name="connsiteY845" fmla="*/ 963061 h 6858000"/>
              <a:gd name="connsiteX846" fmla="*/ 4889647 w 7467600"/>
              <a:gd name="connsiteY846" fmla="*/ 957147 h 6858000"/>
              <a:gd name="connsiteX847" fmla="*/ 5422504 w 7467600"/>
              <a:gd name="connsiteY847" fmla="*/ 805191 h 6858000"/>
              <a:gd name="connsiteX848" fmla="*/ 6087656 w 7467600"/>
              <a:gd name="connsiteY848" fmla="*/ 826703 h 6858000"/>
              <a:gd name="connsiteX849" fmla="*/ 6058717 w 7467600"/>
              <a:gd name="connsiteY849" fmla="*/ 865992 h 6858000"/>
              <a:gd name="connsiteX850" fmla="*/ 4974153 w 7467600"/>
              <a:gd name="connsiteY850" fmla="*/ 1045456 h 6858000"/>
              <a:gd name="connsiteX851" fmla="*/ 5627835 w 7467600"/>
              <a:gd name="connsiteY851" fmla="*/ 1472077 h 6858000"/>
              <a:gd name="connsiteX852" fmla="*/ 5629817 w 7467600"/>
              <a:gd name="connsiteY852" fmla="*/ 1471412 h 6858000"/>
              <a:gd name="connsiteX853" fmla="*/ 5634124 w 7467600"/>
              <a:gd name="connsiteY853" fmla="*/ 1470572 h 6858000"/>
              <a:gd name="connsiteX854" fmla="*/ 5755832 w 7467600"/>
              <a:gd name="connsiteY854" fmla="*/ 1383886 h 6858000"/>
              <a:gd name="connsiteX855" fmla="*/ 6014186 w 7467600"/>
              <a:gd name="connsiteY855" fmla="*/ 1279799 h 6858000"/>
              <a:gd name="connsiteX856" fmla="*/ 6901619 w 7467600"/>
              <a:gd name="connsiteY856" fmla="*/ 1047874 h 6858000"/>
              <a:gd name="connsiteX857" fmla="*/ 6931566 w 7467600"/>
              <a:gd name="connsiteY857" fmla="*/ 1062034 h 6858000"/>
              <a:gd name="connsiteX858" fmla="*/ 5790982 w 7467600"/>
              <a:gd name="connsiteY858" fmla="*/ 1561380 h 6858000"/>
              <a:gd name="connsiteX859" fmla="*/ 6188971 w 7467600"/>
              <a:gd name="connsiteY859" fmla="*/ 1755168 h 6858000"/>
              <a:gd name="connsiteX860" fmla="*/ 6202446 w 7467600"/>
              <a:gd name="connsiteY860" fmla="*/ 1752268 h 6858000"/>
              <a:gd name="connsiteX861" fmla="*/ 7179560 w 7467600"/>
              <a:gd name="connsiteY861" fmla="*/ 1467551 h 6858000"/>
              <a:gd name="connsiteX862" fmla="*/ 7158730 w 7467600"/>
              <a:gd name="connsiteY862" fmla="*/ 1507835 h 6858000"/>
              <a:gd name="connsiteX863" fmla="*/ 6326959 w 7467600"/>
              <a:gd name="connsiteY863" fmla="*/ 1817686 h 6858000"/>
              <a:gd name="connsiteX864" fmla="*/ 6537433 w 7467600"/>
              <a:gd name="connsiteY864" fmla="*/ 1907790 h 6858000"/>
              <a:gd name="connsiteX865" fmla="*/ 6550221 w 7467600"/>
              <a:gd name="connsiteY865" fmla="*/ 1910729 h 6858000"/>
              <a:gd name="connsiteX866" fmla="*/ 6964438 w 7467600"/>
              <a:gd name="connsiteY866" fmla="*/ 2209505 h 6858000"/>
              <a:gd name="connsiteX867" fmla="*/ 7367862 w 7467600"/>
              <a:gd name="connsiteY867" fmla="*/ 2806833 h 6858000"/>
              <a:gd name="connsiteX868" fmla="*/ 7364329 w 7467600"/>
              <a:gd name="connsiteY868" fmla="*/ 2826907 h 6858000"/>
              <a:gd name="connsiteX869" fmla="*/ 7290545 w 7467600"/>
              <a:gd name="connsiteY869" fmla="*/ 2850663 h 6858000"/>
              <a:gd name="connsiteX870" fmla="*/ 6472036 w 7467600"/>
              <a:gd name="connsiteY870" fmla="*/ 1959003 h 6858000"/>
              <a:gd name="connsiteX871" fmla="*/ 5792897 w 7467600"/>
              <a:gd name="connsiteY871" fmla="*/ 1647747 h 6858000"/>
              <a:gd name="connsiteX872" fmla="*/ 5842751 w 7467600"/>
              <a:gd name="connsiteY872" fmla="*/ 1816112 h 6858000"/>
              <a:gd name="connsiteX873" fmla="*/ 5847424 w 7467600"/>
              <a:gd name="connsiteY873" fmla="*/ 1815776 h 6858000"/>
              <a:gd name="connsiteX874" fmla="*/ 6399821 w 7467600"/>
              <a:gd name="connsiteY874" fmla="*/ 2344799 h 6858000"/>
              <a:gd name="connsiteX875" fmla="*/ 6323232 w 7467600"/>
              <a:gd name="connsiteY875" fmla="*/ 2389634 h 6858000"/>
              <a:gd name="connsiteX876" fmla="*/ 5942958 w 7467600"/>
              <a:gd name="connsiteY876" fmla="*/ 2077708 h 6858000"/>
              <a:gd name="connsiteX877" fmla="*/ 5921559 w 7467600"/>
              <a:gd name="connsiteY877" fmla="*/ 2378596 h 6858000"/>
              <a:gd name="connsiteX878" fmla="*/ 5817651 w 7467600"/>
              <a:gd name="connsiteY878" fmla="*/ 3023919 h 6858000"/>
              <a:gd name="connsiteX879" fmla="*/ 5729634 w 7467600"/>
              <a:gd name="connsiteY879" fmla="*/ 3051849 h 6858000"/>
              <a:gd name="connsiteX880" fmla="*/ 5611018 w 7467600"/>
              <a:gd name="connsiteY880" fmla="*/ 2316769 h 6858000"/>
              <a:gd name="connsiteX881" fmla="*/ 5687608 w 7467600"/>
              <a:gd name="connsiteY881" fmla="*/ 2039972 h 6858000"/>
              <a:gd name="connsiteX882" fmla="*/ 5657554 w 7467600"/>
              <a:gd name="connsiteY882" fmla="*/ 1576445 h 6858000"/>
              <a:gd name="connsiteX883" fmla="*/ 5150475 w 7467600"/>
              <a:gd name="connsiteY883" fmla="*/ 1274012 h 6858000"/>
              <a:gd name="connsiteX884" fmla="*/ 5349142 w 7467600"/>
              <a:gd name="connsiteY884" fmla="*/ 2204405 h 6858000"/>
              <a:gd name="connsiteX885" fmla="*/ 5262214 w 7467600"/>
              <a:gd name="connsiteY885" fmla="*/ 2233836 h 6858000"/>
              <a:gd name="connsiteX886" fmla="*/ 4981539 w 7467600"/>
              <a:gd name="connsiteY886" fmla="*/ 1542201 h 6858000"/>
              <a:gd name="connsiteX887" fmla="*/ 4958461 w 7467600"/>
              <a:gd name="connsiteY887" fmla="*/ 1136957 h 6858000"/>
              <a:gd name="connsiteX888" fmla="*/ 4655015 w 7467600"/>
              <a:gd name="connsiteY888" fmla="*/ 891426 h 6858000"/>
              <a:gd name="connsiteX889" fmla="*/ 4348002 w 7467600"/>
              <a:gd name="connsiteY889" fmla="*/ 2205895 h 6858000"/>
              <a:gd name="connsiteX890" fmla="*/ 4262250 w 7467600"/>
              <a:gd name="connsiteY890" fmla="*/ 2219972 h 6858000"/>
              <a:gd name="connsiteX891" fmla="*/ 4550611 w 7467600"/>
              <a:gd name="connsiteY891" fmla="*/ 817540 h 6858000"/>
              <a:gd name="connsiteX892" fmla="*/ 4564418 w 7467600"/>
              <a:gd name="connsiteY892" fmla="*/ 808293 h 6858000"/>
              <a:gd name="connsiteX893" fmla="*/ 4266388 w 7467600"/>
              <a:gd name="connsiteY893" fmla="*/ 500083 h 6858000"/>
              <a:gd name="connsiteX894" fmla="*/ 4032842 w 7467600"/>
              <a:gd name="connsiteY894" fmla="*/ 211809 h 6858000"/>
              <a:gd name="connsiteX895" fmla="*/ 3882765 w 7467600"/>
              <a:gd name="connsiteY895" fmla="*/ 0 h 6858000"/>
              <a:gd name="connsiteX896" fmla="*/ 3721337 w 7467600"/>
              <a:gd name="connsiteY896" fmla="*/ 0 h 6858000"/>
              <a:gd name="connsiteX897" fmla="*/ 3797544 w 7467600"/>
              <a:gd name="connsiteY897" fmla="*/ 0 h 6858000"/>
              <a:gd name="connsiteX898" fmla="*/ 3775734 w 7467600"/>
              <a:gd name="connsiteY898" fmla="*/ 95131 h 6858000"/>
              <a:gd name="connsiteX899" fmla="*/ 3724807 w 7467600"/>
              <a:gd name="connsiteY899" fmla="*/ 272257 h 6858000"/>
              <a:gd name="connsiteX900" fmla="*/ 3726844 w 7467600"/>
              <a:gd name="connsiteY900" fmla="*/ 282988 h 6858000"/>
              <a:gd name="connsiteX901" fmla="*/ 3742664 w 7467600"/>
              <a:gd name="connsiteY901" fmla="*/ 279918 h 6858000"/>
              <a:gd name="connsiteX902" fmla="*/ 4103910 w 7467600"/>
              <a:gd name="connsiteY902" fmla="*/ 1161917 h 6858000"/>
              <a:gd name="connsiteX903" fmla="*/ 4020269 w 7467600"/>
              <a:gd name="connsiteY903" fmla="*/ 1200406 h 6858000"/>
              <a:gd name="connsiteX904" fmla="*/ 3674882 w 7467600"/>
              <a:gd name="connsiteY904" fmla="*/ 488524 h 6858000"/>
              <a:gd name="connsiteX905" fmla="*/ 3132682 w 7467600"/>
              <a:gd name="connsiteY905" fmla="*/ 1072284 h 6858000"/>
              <a:gd name="connsiteX906" fmla="*/ 2716346 w 7467600"/>
              <a:gd name="connsiteY906" fmla="*/ 1276376 h 6858000"/>
              <a:gd name="connsiteX907" fmla="*/ 2716772 w 7467600"/>
              <a:gd name="connsiteY907" fmla="*/ 1255462 h 6858000"/>
              <a:gd name="connsiteX908" fmla="*/ 3471096 w 7467600"/>
              <a:gd name="connsiteY908" fmla="*/ 437072 h 6858000"/>
              <a:gd name="connsiteX909" fmla="*/ 3639057 w 7467600"/>
              <a:gd name="connsiteY909" fmla="*/ 286334 h 6858000"/>
              <a:gd name="connsiteX910" fmla="*/ 3640309 w 7467600"/>
              <a:gd name="connsiteY910" fmla="*/ 284664 h 6858000"/>
              <a:gd name="connsiteX911" fmla="*/ 3646022 w 7467600"/>
              <a:gd name="connsiteY911" fmla="*/ 276711 h 6858000"/>
              <a:gd name="connsiteX912" fmla="*/ 3707943 w 7467600"/>
              <a:gd name="connsiteY912" fmla="*/ 65958 h 6858000"/>
              <a:gd name="connsiteX913" fmla="*/ 3721337 w 7467600"/>
              <a:gd name="connsiteY913" fmla="*/ 0 h 6858000"/>
              <a:gd name="connsiteX914" fmla="*/ 2867960 w 7467600"/>
              <a:gd name="connsiteY914" fmla="*/ 0 h 6858000"/>
              <a:gd name="connsiteX915" fmla="*/ 2926351 w 7467600"/>
              <a:gd name="connsiteY915" fmla="*/ 0 h 6858000"/>
              <a:gd name="connsiteX916" fmla="*/ 2902823 w 7467600"/>
              <a:gd name="connsiteY916" fmla="*/ 262929 h 6858000"/>
              <a:gd name="connsiteX917" fmla="*/ 2940663 w 7467600"/>
              <a:gd name="connsiteY917" fmla="*/ 140884 h 6858000"/>
              <a:gd name="connsiteX918" fmla="*/ 2947039 w 7467600"/>
              <a:gd name="connsiteY918" fmla="*/ 122524 h 6858000"/>
              <a:gd name="connsiteX919" fmla="*/ 2984316 w 7467600"/>
              <a:gd name="connsiteY919" fmla="*/ 0 h 6858000"/>
              <a:gd name="connsiteX920" fmla="*/ 3016114 w 7467600"/>
              <a:gd name="connsiteY920" fmla="*/ 0 h 6858000"/>
              <a:gd name="connsiteX921" fmla="*/ 2979949 w 7467600"/>
              <a:gd name="connsiteY921" fmla="*/ 119274 h 6858000"/>
              <a:gd name="connsiteX922" fmla="*/ 3023879 w 7467600"/>
              <a:gd name="connsiteY922" fmla="*/ 0 h 6858000"/>
              <a:gd name="connsiteX923" fmla="*/ 3105400 w 7467600"/>
              <a:gd name="connsiteY923" fmla="*/ 0 h 6858000"/>
              <a:gd name="connsiteX924" fmla="*/ 3094669 w 7467600"/>
              <a:gd name="connsiteY924" fmla="*/ 30308 h 6858000"/>
              <a:gd name="connsiteX925" fmla="*/ 2901945 w 7467600"/>
              <a:gd name="connsiteY925" fmla="*/ 466538 h 6858000"/>
              <a:gd name="connsiteX926" fmla="*/ 2815209 w 7467600"/>
              <a:gd name="connsiteY926" fmla="*/ 497361 h 6858000"/>
              <a:gd name="connsiteX927" fmla="*/ 2844845 w 7467600"/>
              <a:gd name="connsiteY927" fmla="*/ 127638 h 6858000"/>
              <a:gd name="connsiteX928" fmla="*/ 2867960 w 7467600"/>
              <a:gd name="connsiteY928" fmla="*/ 0 h 6858000"/>
              <a:gd name="connsiteX929" fmla="*/ 1057230 w 7467600"/>
              <a:gd name="connsiteY929" fmla="*/ 0 h 6858000"/>
              <a:gd name="connsiteX930" fmla="*/ 1111003 w 7467600"/>
              <a:gd name="connsiteY930" fmla="*/ 0 h 6858000"/>
              <a:gd name="connsiteX931" fmla="*/ 1125553 w 7467600"/>
              <a:gd name="connsiteY931" fmla="*/ 52588 h 6858000"/>
              <a:gd name="connsiteX932" fmla="*/ 1304276 w 7467600"/>
              <a:gd name="connsiteY932" fmla="*/ 476275 h 6858000"/>
              <a:gd name="connsiteX933" fmla="*/ 1492066 w 7467600"/>
              <a:gd name="connsiteY933" fmla="*/ 886333 h 6858000"/>
              <a:gd name="connsiteX934" fmla="*/ 1423698 w 7467600"/>
              <a:gd name="connsiteY934" fmla="*/ 710817 h 6858000"/>
              <a:gd name="connsiteX935" fmla="*/ 1357609 w 7467600"/>
              <a:gd name="connsiteY935" fmla="*/ 532892 h 6858000"/>
              <a:gd name="connsiteX936" fmla="*/ 1309550 w 7467600"/>
              <a:gd name="connsiteY936" fmla="*/ 374031 h 6858000"/>
              <a:gd name="connsiteX937" fmla="*/ 1193673 w 7467600"/>
              <a:gd name="connsiteY937" fmla="*/ 49533 h 6858000"/>
              <a:gd name="connsiteX938" fmla="*/ 1164391 w 7467600"/>
              <a:gd name="connsiteY938" fmla="*/ 0 h 6858000"/>
              <a:gd name="connsiteX939" fmla="*/ 1200666 w 7467600"/>
              <a:gd name="connsiteY939" fmla="*/ 0 h 6858000"/>
              <a:gd name="connsiteX940" fmla="*/ 1223408 w 7467600"/>
              <a:gd name="connsiteY940" fmla="*/ 38996 h 6858000"/>
              <a:gd name="connsiteX941" fmla="*/ 1339635 w 7467600"/>
              <a:gd name="connsiteY941" fmla="*/ 365517 h 6858000"/>
              <a:gd name="connsiteX942" fmla="*/ 1387469 w 7467600"/>
              <a:gd name="connsiteY942" fmla="*/ 523079 h 6858000"/>
              <a:gd name="connsiteX943" fmla="*/ 1452685 w 7467600"/>
              <a:gd name="connsiteY943" fmla="*/ 699806 h 6858000"/>
              <a:gd name="connsiteX944" fmla="*/ 1492092 w 7467600"/>
              <a:gd name="connsiteY944" fmla="*/ 800424 h 6858000"/>
              <a:gd name="connsiteX945" fmla="*/ 1455302 w 7467600"/>
              <a:gd name="connsiteY945" fmla="*/ 632913 h 6858000"/>
              <a:gd name="connsiteX946" fmla="*/ 1222336 w 7467600"/>
              <a:gd name="connsiteY946" fmla="*/ 9480 h 6858000"/>
              <a:gd name="connsiteX947" fmla="*/ 1214634 w 7467600"/>
              <a:gd name="connsiteY947" fmla="*/ 0 h 6858000"/>
              <a:gd name="connsiteX948" fmla="*/ 1289827 w 7467600"/>
              <a:gd name="connsiteY948" fmla="*/ 0 h 6858000"/>
              <a:gd name="connsiteX949" fmla="*/ 1321076 w 7467600"/>
              <a:gd name="connsiteY949" fmla="*/ 59722 h 6858000"/>
              <a:gd name="connsiteX950" fmla="*/ 1512579 w 7467600"/>
              <a:gd name="connsiteY950" fmla="*/ 626441 h 6858000"/>
              <a:gd name="connsiteX951" fmla="*/ 1506076 w 7467600"/>
              <a:gd name="connsiteY951" fmla="*/ 1089289 h 6858000"/>
              <a:gd name="connsiteX952" fmla="*/ 1486346 w 7467600"/>
              <a:gd name="connsiteY952" fmla="*/ 1079919 h 6858000"/>
              <a:gd name="connsiteX953" fmla="*/ 1070511 w 7467600"/>
              <a:gd name="connsiteY953" fmla="*/ 48609 h 6858000"/>
              <a:gd name="connsiteX954" fmla="*/ 1057230 w 7467600"/>
              <a:gd name="connsiteY954" fmla="*/ 0 h 6858000"/>
              <a:gd name="connsiteX955" fmla="*/ 43151 w 7467600"/>
              <a:gd name="connsiteY955" fmla="*/ 0 h 6858000"/>
              <a:gd name="connsiteX956" fmla="*/ 95283 w 7467600"/>
              <a:gd name="connsiteY956" fmla="*/ 0 h 6858000"/>
              <a:gd name="connsiteX957" fmla="*/ 300708 w 7467600"/>
              <a:gd name="connsiteY957" fmla="*/ 154571 h 6858000"/>
              <a:gd name="connsiteX958" fmla="*/ 530414 w 7467600"/>
              <a:gd name="connsiteY958" fmla="*/ 354673 h 6858000"/>
              <a:gd name="connsiteX959" fmla="*/ 333785 w 7467600"/>
              <a:gd name="connsiteY959" fmla="*/ 161564 h 6858000"/>
              <a:gd name="connsiteX960" fmla="*/ 147005 w 7467600"/>
              <a:gd name="connsiteY960" fmla="*/ 0 h 6858000"/>
              <a:gd name="connsiteX961" fmla="*/ 272509 w 7467600"/>
              <a:gd name="connsiteY961" fmla="*/ 0 h 6858000"/>
              <a:gd name="connsiteX962" fmla="*/ 326276 w 7467600"/>
              <a:gd name="connsiteY962" fmla="*/ 45847 h 6858000"/>
              <a:gd name="connsiteX963" fmla="*/ 823759 w 7467600"/>
              <a:gd name="connsiteY963" fmla="*/ 574145 h 6858000"/>
              <a:gd name="connsiteX964" fmla="*/ 811254 w 7467600"/>
              <a:gd name="connsiteY964" fmla="*/ 665546 h 6858000"/>
              <a:gd name="connsiteX965" fmla="*/ 154042 w 7467600"/>
              <a:gd name="connsiteY965" fmla="*/ 261522 h 6858000"/>
              <a:gd name="connsiteX966" fmla="*/ 13550 w 7467600"/>
              <a:gd name="connsiteY966" fmla="*/ 158423 h 6858000"/>
              <a:gd name="connsiteX967" fmla="*/ 0 w 7467600"/>
              <a:gd name="connsiteY967" fmla="*/ 146618 h 6858000"/>
              <a:gd name="connsiteX968" fmla="*/ 0 w 7467600"/>
              <a:gd name="connsiteY968" fmla="*/ 59161 h 6858000"/>
              <a:gd name="connsiteX969" fmla="*/ 45427 w 7467600"/>
              <a:gd name="connsiteY969" fmla="*/ 101078 h 6858000"/>
              <a:gd name="connsiteX970" fmla="*/ 630103 w 7467600"/>
              <a:gd name="connsiteY970" fmla="*/ 485885 h 6858000"/>
              <a:gd name="connsiteX971" fmla="*/ 532040 w 7467600"/>
              <a:gd name="connsiteY971" fmla="*/ 399359 h 6858000"/>
              <a:gd name="connsiteX972" fmla="*/ 517618 w 7467600"/>
              <a:gd name="connsiteY972" fmla="*/ 385726 h 6858000"/>
              <a:gd name="connsiteX973" fmla="*/ 285074 w 7467600"/>
              <a:gd name="connsiteY973" fmla="*/ 182755 h 6858000"/>
              <a:gd name="connsiteX974" fmla="*/ 43151 w 7467600"/>
              <a:gd name="connsiteY97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7105827 w 7467600"/>
              <a:gd name="connsiteY83" fmla="*/ 5718700 h 6858000"/>
              <a:gd name="connsiteX84" fmla="*/ 7356878 w 7467600"/>
              <a:gd name="connsiteY84" fmla="*/ 5981332 h 6858000"/>
              <a:gd name="connsiteX85" fmla="*/ 7467600 w 7467600"/>
              <a:gd name="connsiteY85" fmla="*/ 6117703 h 6858000"/>
              <a:gd name="connsiteX86" fmla="*/ 7467600 w 7467600"/>
              <a:gd name="connsiteY86" fmla="*/ 6163634 h 6858000"/>
              <a:gd name="connsiteX87" fmla="*/ 7403637 w 7467600"/>
              <a:gd name="connsiteY87" fmla="*/ 6083957 h 6858000"/>
              <a:gd name="connsiteX88" fmla="*/ 7254615 w 7467600"/>
              <a:gd name="connsiteY88" fmla="*/ 5911918 h 6858000"/>
              <a:gd name="connsiteX89" fmla="*/ 7312589 w 7467600"/>
              <a:gd name="connsiteY89" fmla="*/ 5982309 h 6858000"/>
              <a:gd name="connsiteX90" fmla="*/ 7448321 w 7467600"/>
              <a:gd name="connsiteY90" fmla="*/ 6190991 h 6858000"/>
              <a:gd name="connsiteX91" fmla="*/ 7467600 w 7467600"/>
              <a:gd name="connsiteY91" fmla="*/ 6221686 h 6858000"/>
              <a:gd name="connsiteX92" fmla="*/ 7467600 w 7467600"/>
              <a:gd name="connsiteY92" fmla="*/ 6334256 h 6858000"/>
              <a:gd name="connsiteX93" fmla="*/ 7454976 w 7467600"/>
              <a:gd name="connsiteY93" fmla="*/ 6318297 h 6858000"/>
              <a:gd name="connsiteX94" fmla="*/ 7042773 w 7467600"/>
              <a:gd name="connsiteY94" fmla="*/ 5734011 h 6858000"/>
              <a:gd name="connsiteX95" fmla="*/ 1456157 w 7467600"/>
              <a:gd name="connsiteY95" fmla="*/ 5371404 h 6858000"/>
              <a:gd name="connsiteX96" fmla="*/ 1244432 w 7467600"/>
              <a:gd name="connsiteY96" fmla="*/ 5385601 h 6858000"/>
              <a:gd name="connsiteX97" fmla="*/ 973990 w 7467600"/>
              <a:gd name="connsiteY97" fmla="*/ 5424940 h 6858000"/>
              <a:gd name="connsiteX98" fmla="*/ 1103809 w 7467600"/>
              <a:gd name="connsiteY98" fmla="*/ 5433720 h 6858000"/>
              <a:gd name="connsiteX99" fmla="*/ 1123454 w 7467600"/>
              <a:gd name="connsiteY99" fmla="*/ 5435727 h 6858000"/>
              <a:gd name="connsiteX100" fmla="*/ 1737017 w 7467600"/>
              <a:gd name="connsiteY100" fmla="*/ 5452183 h 6858000"/>
              <a:gd name="connsiteX101" fmla="*/ 1824397 w 7467600"/>
              <a:gd name="connsiteY101" fmla="*/ 5447757 h 6858000"/>
              <a:gd name="connsiteX102" fmla="*/ 2070059 w 7467600"/>
              <a:gd name="connsiteY102" fmla="*/ 5441660 h 6858000"/>
              <a:gd name="connsiteX103" fmla="*/ 1456157 w 7467600"/>
              <a:gd name="connsiteY103" fmla="*/ 5371404 h 6858000"/>
              <a:gd name="connsiteX104" fmla="*/ 4988186 w 7467600"/>
              <a:gd name="connsiteY104" fmla="*/ 5216467 h 6858000"/>
              <a:gd name="connsiteX105" fmla="*/ 4777334 w 7467600"/>
              <a:gd name="connsiteY105" fmla="*/ 5406072 h 6858000"/>
              <a:gd name="connsiteX106" fmla="*/ 4718341 w 7467600"/>
              <a:gd name="connsiteY106" fmla="*/ 5468043 h 6858000"/>
              <a:gd name="connsiteX107" fmla="*/ 4604655 w 7467600"/>
              <a:gd name="connsiteY107" fmla="*/ 5583434 h 6858000"/>
              <a:gd name="connsiteX108" fmla="*/ 4565074 w 7467600"/>
              <a:gd name="connsiteY108" fmla="*/ 5618550 h 6858000"/>
              <a:gd name="connsiteX109" fmla="*/ 4988186 w 7467600"/>
              <a:gd name="connsiteY109" fmla="*/ 5216467 h 6858000"/>
              <a:gd name="connsiteX110" fmla="*/ 4978032 w 7467600"/>
              <a:gd name="connsiteY110" fmla="*/ 5183809 h 6858000"/>
              <a:gd name="connsiteX111" fmla="*/ 4463413 w 7467600"/>
              <a:gd name="connsiteY111" fmla="*/ 5615162 h 6858000"/>
              <a:gd name="connsiteX112" fmla="*/ 4358134 w 7467600"/>
              <a:gd name="connsiteY112" fmla="*/ 5742791 h 6858000"/>
              <a:gd name="connsiteX113" fmla="*/ 4376219 w 7467600"/>
              <a:gd name="connsiteY113" fmla="*/ 5729027 h 6858000"/>
              <a:gd name="connsiteX114" fmla="*/ 4582340 w 7467600"/>
              <a:gd name="connsiteY114" fmla="*/ 5561037 h 6858000"/>
              <a:gd name="connsiteX115" fmla="*/ 4694684 w 7467600"/>
              <a:gd name="connsiteY115" fmla="*/ 5447098 h 6858000"/>
              <a:gd name="connsiteX116" fmla="*/ 4754123 w 7467600"/>
              <a:gd name="connsiteY116" fmla="*/ 5384643 h 6858000"/>
              <a:gd name="connsiteX117" fmla="*/ 4978032 w 7467600"/>
              <a:gd name="connsiteY117" fmla="*/ 5183809 h 6858000"/>
              <a:gd name="connsiteX118" fmla="*/ 1903353 w 7467600"/>
              <a:gd name="connsiteY118" fmla="*/ 5044827 h 6858000"/>
              <a:gd name="connsiteX119" fmla="*/ 1936931 w 7467600"/>
              <a:gd name="connsiteY119" fmla="*/ 5093954 h 6858000"/>
              <a:gd name="connsiteX120" fmla="*/ 2195868 w 7467600"/>
              <a:gd name="connsiteY120" fmla="*/ 5396574 h 6858000"/>
              <a:gd name="connsiteX121" fmla="*/ 2088852 w 7467600"/>
              <a:gd name="connsiteY121" fmla="*/ 5166123 h 6858000"/>
              <a:gd name="connsiteX122" fmla="*/ 1958241 w 7467600"/>
              <a:gd name="connsiteY122" fmla="*/ 5067955 h 6858000"/>
              <a:gd name="connsiteX123" fmla="*/ 1903353 w 7467600"/>
              <a:gd name="connsiteY123" fmla="*/ 5044827 h 6858000"/>
              <a:gd name="connsiteX124" fmla="*/ 1979378 w 7467600"/>
              <a:gd name="connsiteY124" fmla="*/ 4769504 h 6858000"/>
              <a:gd name="connsiteX125" fmla="*/ 2882120 w 7467600"/>
              <a:gd name="connsiteY125" fmla="*/ 5064547 h 6858000"/>
              <a:gd name="connsiteX126" fmla="*/ 2793103 w 7467600"/>
              <a:gd name="connsiteY126" fmla="*/ 5039699 h 6858000"/>
              <a:gd name="connsiteX127" fmla="*/ 2770041 w 7467600"/>
              <a:gd name="connsiteY127" fmla="*/ 5033634 h 6858000"/>
              <a:gd name="connsiteX128" fmla="*/ 1979378 w 7467600"/>
              <a:gd name="connsiteY128" fmla="*/ 4769504 h 6858000"/>
              <a:gd name="connsiteX129" fmla="*/ 1927410 w 7467600"/>
              <a:gd name="connsiteY129" fmla="*/ 4716164 h 6858000"/>
              <a:gd name="connsiteX130" fmla="*/ 1959587 w 7467600"/>
              <a:gd name="connsiteY130" fmla="*/ 4728849 h 6858000"/>
              <a:gd name="connsiteX131" fmla="*/ 2777707 w 7467600"/>
              <a:gd name="connsiteY131" fmla="*/ 5003991 h 6858000"/>
              <a:gd name="connsiteX132" fmla="*/ 2800768 w 7467600"/>
              <a:gd name="connsiteY132" fmla="*/ 5010056 h 6858000"/>
              <a:gd name="connsiteX133" fmla="*/ 2879408 w 7467600"/>
              <a:gd name="connsiteY133" fmla="*/ 5031590 h 6858000"/>
              <a:gd name="connsiteX134" fmla="*/ 2862295 w 7467600"/>
              <a:gd name="connsiteY134" fmla="*/ 5022958 h 6858000"/>
              <a:gd name="connsiteX135" fmla="*/ 2813343 w 7467600"/>
              <a:gd name="connsiteY135" fmla="*/ 4998369 h 6858000"/>
              <a:gd name="connsiteX136" fmla="*/ 2646245 w 7467600"/>
              <a:gd name="connsiteY136" fmla="*/ 4930999 h 6858000"/>
              <a:gd name="connsiteX137" fmla="*/ 1999243 w 7467600"/>
              <a:gd name="connsiteY137" fmla="*/ 4730524 h 6858000"/>
              <a:gd name="connsiteX138" fmla="*/ 1979527 w 7467600"/>
              <a:gd name="connsiteY138" fmla="*/ 4726651 h 6858000"/>
              <a:gd name="connsiteX139" fmla="*/ 1927410 w 7467600"/>
              <a:gd name="connsiteY139" fmla="*/ 4716164 h 6858000"/>
              <a:gd name="connsiteX140" fmla="*/ 1997014 w 7467600"/>
              <a:gd name="connsiteY140" fmla="*/ 4698007 h 6858000"/>
              <a:gd name="connsiteX141" fmla="*/ 2005458 w 7467600"/>
              <a:gd name="connsiteY141" fmla="*/ 4699540 h 6858000"/>
              <a:gd name="connsiteX142" fmla="*/ 2657186 w 7467600"/>
              <a:gd name="connsiteY142" fmla="*/ 4901687 h 6858000"/>
              <a:gd name="connsiteX143" fmla="*/ 2826662 w 7467600"/>
              <a:gd name="connsiteY143" fmla="*/ 4970362 h 6858000"/>
              <a:gd name="connsiteX144" fmla="*/ 2876100 w 7467600"/>
              <a:gd name="connsiteY144" fmla="*/ 4995397 h 6858000"/>
              <a:gd name="connsiteX145" fmla="*/ 3042600 w 7467600"/>
              <a:gd name="connsiteY145" fmla="*/ 5059532 h 6858000"/>
              <a:gd name="connsiteX146" fmla="*/ 1997014 w 7467600"/>
              <a:gd name="connsiteY146" fmla="*/ 4698007 h 6858000"/>
              <a:gd name="connsiteX147" fmla="*/ 2305292 w 7467600"/>
              <a:gd name="connsiteY147" fmla="*/ 4219492 h 6858000"/>
              <a:gd name="connsiteX148" fmla="*/ 3360922 w 7467600"/>
              <a:gd name="connsiteY148" fmla="*/ 4529373 h 6858000"/>
              <a:gd name="connsiteX149" fmla="*/ 3492420 w 7467600"/>
              <a:gd name="connsiteY149" fmla="*/ 4510145 h 6858000"/>
              <a:gd name="connsiteX150" fmla="*/ 3364086 w 7467600"/>
              <a:gd name="connsiteY150" fmla="*/ 4480340 h 6858000"/>
              <a:gd name="connsiteX151" fmla="*/ 3225818 w 7467600"/>
              <a:gd name="connsiteY151" fmla="*/ 4411822 h 6858000"/>
              <a:gd name="connsiteX152" fmla="*/ 3129696 w 7467600"/>
              <a:gd name="connsiteY152" fmla="*/ 4360704 h 6858000"/>
              <a:gd name="connsiteX153" fmla="*/ 2814545 w 7467600"/>
              <a:gd name="connsiteY153" fmla="*/ 4282955 h 6858000"/>
              <a:gd name="connsiteX154" fmla="*/ 2305292 w 7467600"/>
              <a:gd name="connsiteY154" fmla="*/ 4219492 h 6858000"/>
              <a:gd name="connsiteX155" fmla="*/ 2626982 w 7467600"/>
              <a:gd name="connsiteY155" fmla="*/ 4206450 h 6858000"/>
              <a:gd name="connsiteX156" fmla="*/ 2490617 w 7467600"/>
              <a:gd name="connsiteY156" fmla="*/ 4206951 h 6858000"/>
              <a:gd name="connsiteX157" fmla="*/ 2819869 w 7467600"/>
              <a:gd name="connsiteY157" fmla="*/ 4252936 h 6858000"/>
              <a:gd name="connsiteX158" fmla="*/ 3143018 w 7467600"/>
              <a:gd name="connsiteY158" fmla="*/ 4332698 h 6858000"/>
              <a:gd name="connsiteX159" fmla="*/ 3241520 w 7467600"/>
              <a:gd name="connsiteY159" fmla="*/ 4385112 h 6858000"/>
              <a:gd name="connsiteX160" fmla="*/ 3374575 w 7467600"/>
              <a:gd name="connsiteY160" fmla="*/ 4451517 h 6858000"/>
              <a:gd name="connsiteX161" fmla="*/ 3505221 w 7467600"/>
              <a:gd name="connsiteY161" fmla="*/ 4480757 h 6858000"/>
              <a:gd name="connsiteX162" fmla="*/ 2626982 w 7467600"/>
              <a:gd name="connsiteY162" fmla="*/ 4206450 h 6858000"/>
              <a:gd name="connsiteX163" fmla="*/ 1310106 w 7467600"/>
              <a:gd name="connsiteY163" fmla="*/ 3943217 h 6858000"/>
              <a:gd name="connsiteX164" fmla="*/ 854994 w 7467600"/>
              <a:gd name="connsiteY164" fmla="*/ 4399136 h 6858000"/>
              <a:gd name="connsiteX165" fmla="*/ 742462 w 7467600"/>
              <a:gd name="connsiteY165" fmla="*/ 4594648 h 6858000"/>
              <a:gd name="connsiteX166" fmla="*/ 820602 w 7467600"/>
              <a:gd name="connsiteY166" fmla="*/ 4485915 h 6858000"/>
              <a:gd name="connsiteX167" fmla="*/ 878295 w 7467600"/>
              <a:gd name="connsiteY167" fmla="*/ 4403594 h 6858000"/>
              <a:gd name="connsiteX168" fmla="*/ 1240607 w 7467600"/>
              <a:gd name="connsiteY168" fmla="*/ 4010401 h 6858000"/>
              <a:gd name="connsiteX169" fmla="*/ 1310106 w 7467600"/>
              <a:gd name="connsiteY169" fmla="*/ 3943217 h 6858000"/>
              <a:gd name="connsiteX170" fmla="*/ 1423113 w 7467600"/>
              <a:gd name="connsiteY170" fmla="*/ 3874565 h 6858000"/>
              <a:gd name="connsiteX171" fmla="*/ 1260565 w 7467600"/>
              <a:gd name="connsiteY171" fmla="*/ 4031982 h 6858000"/>
              <a:gd name="connsiteX172" fmla="*/ 901900 w 7467600"/>
              <a:gd name="connsiteY172" fmla="*/ 4421236 h 6858000"/>
              <a:gd name="connsiteX173" fmla="*/ 845044 w 7467600"/>
              <a:gd name="connsiteY173" fmla="*/ 4502436 h 6858000"/>
              <a:gd name="connsiteX174" fmla="*/ 685926 w 7467600"/>
              <a:gd name="connsiteY174" fmla="*/ 4703069 h 6858000"/>
              <a:gd name="connsiteX175" fmla="*/ 684248 w 7467600"/>
              <a:gd name="connsiteY175" fmla="*/ 4706721 h 6858000"/>
              <a:gd name="connsiteX176" fmla="*/ 1423113 w 7467600"/>
              <a:gd name="connsiteY176" fmla="*/ 3874565 h 6858000"/>
              <a:gd name="connsiteX177" fmla="*/ 3316479 w 7467600"/>
              <a:gd name="connsiteY177" fmla="*/ 3872136 h 6858000"/>
              <a:gd name="connsiteX178" fmla="*/ 3546806 w 7467600"/>
              <a:gd name="connsiteY178" fmla="*/ 4356139 h 6858000"/>
              <a:gd name="connsiteX179" fmla="*/ 3364433 w 7467600"/>
              <a:gd name="connsiteY179" fmla="*/ 3953121 h 6858000"/>
              <a:gd name="connsiteX180" fmla="*/ 3316479 w 7467600"/>
              <a:gd name="connsiteY180" fmla="*/ 3872136 h 6858000"/>
              <a:gd name="connsiteX181" fmla="*/ 3291335 w 7467600"/>
              <a:gd name="connsiteY181" fmla="*/ 3767420 h 6858000"/>
              <a:gd name="connsiteX182" fmla="*/ 3390805 w 7467600"/>
              <a:gd name="connsiteY182" fmla="*/ 3937163 h 6858000"/>
              <a:gd name="connsiteX183" fmla="*/ 3579062 w 7467600"/>
              <a:gd name="connsiteY183" fmla="*/ 4359040 h 6858000"/>
              <a:gd name="connsiteX184" fmla="*/ 3467355 w 7467600"/>
              <a:gd name="connsiteY184" fmla="*/ 3988130 h 6858000"/>
              <a:gd name="connsiteX185" fmla="*/ 3310753 w 7467600"/>
              <a:gd name="connsiteY185" fmla="*/ 3787140 h 6858000"/>
              <a:gd name="connsiteX186" fmla="*/ 3291335 w 7467600"/>
              <a:gd name="connsiteY186" fmla="*/ 3767420 h 6858000"/>
              <a:gd name="connsiteX187" fmla="*/ 1635889 w 7467600"/>
              <a:gd name="connsiteY187" fmla="*/ 3709494 h 6858000"/>
              <a:gd name="connsiteX188" fmla="*/ 1634800 w 7467600"/>
              <a:gd name="connsiteY188" fmla="*/ 3731111 h 6858000"/>
              <a:gd name="connsiteX189" fmla="*/ 1635889 w 7467600"/>
              <a:gd name="connsiteY189" fmla="*/ 3709494 h 6858000"/>
              <a:gd name="connsiteX190" fmla="*/ 1510397 w 7467600"/>
              <a:gd name="connsiteY190" fmla="*/ 3684705 h 6858000"/>
              <a:gd name="connsiteX191" fmla="*/ 1146550 w 7467600"/>
              <a:gd name="connsiteY191" fmla="*/ 3802012 h 6858000"/>
              <a:gd name="connsiteX192" fmla="*/ 698834 w 7467600"/>
              <a:gd name="connsiteY192" fmla="*/ 3952272 h 6858000"/>
              <a:gd name="connsiteX193" fmla="*/ 34256 w 7467600"/>
              <a:gd name="connsiteY193" fmla="*/ 4347603 h 6858000"/>
              <a:gd name="connsiteX194" fmla="*/ 527241 w 7467600"/>
              <a:gd name="connsiteY194" fmla="*/ 4065078 h 6858000"/>
              <a:gd name="connsiteX195" fmla="*/ 1510397 w 7467600"/>
              <a:gd name="connsiteY195" fmla="*/ 3684705 h 6858000"/>
              <a:gd name="connsiteX196" fmla="*/ 1313114 w 7467600"/>
              <a:gd name="connsiteY196" fmla="*/ 3655216 h 6858000"/>
              <a:gd name="connsiteX197" fmla="*/ 1109304 w 7467600"/>
              <a:gd name="connsiteY197" fmla="*/ 3669030 h 6858000"/>
              <a:gd name="connsiteX198" fmla="*/ 8129 w 7467600"/>
              <a:gd name="connsiteY198" fmla="*/ 4330519 h 6858000"/>
              <a:gd name="connsiteX199" fmla="*/ 687572 w 7467600"/>
              <a:gd name="connsiteY199" fmla="*/ 3925629 h 6858000"/>
              <a:gd name="connsiteX200" fmla="*/ 1138365 w 7467600"/>
              <a:gd name="connsiteY200" fmla="*/ 3774515 h 6858000"/>
              <a:gd name="connsiteX201" fmla="*/ 1505579 w 7467600"/>
              <a:gd name="connsiteY201" fmla="*/ 3655526 h 6858000"/>
              <a:gd name="connsiteX202" fmla="*/ 1313114 w 7467600"/>
              <a:gd name="connsiteY202" fmla="*/ 3655216 h 6858000"/>
              <a:gd name="connsiteX203" fmla="*/ 3655073 w 7467600"/>
              <a:gd name="connsiteY203" fmla="*/ 3650884 h 6858000"/>
              <a:gd name="connsiteX204" fmla="*/ 3989938 w 7467600"/>
              <a:gd name="connsiteY204" fmla="*/ 3991685 h 6858000"/>
              <a:gd name="connsiteX205" fmla="*/ 4393907 w 7467600"/>
              <a:gd name="connsiteY205" fmla="*/ 4261258 h 6858000"/>
              <a:gd name="connsiteX206" fmla="*/ 4648051 w 7467600"/>
              <a:gd name="connsiteY206" fmla="*/ 4374051 h 6858000"/>
              <a:gd name="connsiteX207" fmla="*/ 4383389 w 7467600"/>
              <a:gd name="connsiteY207" fmla="*/ 4184369 h 6858000"/>
              <a:gd name="connsiteX208" fmla="*/ 4165508 w 7467600"/>
              <a:gd name="connsiteY208" fmla="*/ 4035196 h 6858000"/>
              <a:gd name="connsiteX209" fmla="*/ 4068162 w 7467600"/>
              <a:gd name="connsiteY209" fmla="*/ 3953394 h 6858000"/>
              <a:gd name="connsiteX210" fmla="*/ 3981416 w 7467600"/>
              <a:gd name="connsiteY210" fmla="*/ 3880482 h 6858000"/>
              <a:gd name="connsiteX211" fmla="*/ 3800147 w 7467600"/>
              <a:gd name="connsiteY211" fmla="*/ 3749872 h 6858000"/>
              <a:gd name="connsiteX212" fmla="*/ 3655073 w 7467600"/>
              <a:gd name="connsiteY212" fmla="*/ 3650884 h 6858000"/>
              <a:gd name="connsiteX213" fmla="*/ 3670252 w 7467600"/>
              <a:gd name="connsiteY213" fmla="*/ 3622798 h 6858000"/>
              <a:gd name="connsiteX214" fmla="*/ 3817258 w 7467600"/>
              <a:gd name="connsiteY214" fmla="*/ 3723577 h 6858000"/>
              <a:gd name="connsiteX215" fmla="*/ 4000461 w 7467600"/>
              <a:gd name="connsiteY215" fmla="*/ 3855966 h 6858000"/>
              <a:gd name="connsiteX216" fmla="*/ 4088180 w 7467600"/>
              <a:gd name="connsiteY216" fmla="*/ 3929774 h 6858000"/>
              <a:gd name="connsiteX217" fmla="*/ 4184555 w 7467600"/>
              <a:gd name="connsiteY217" fmla="*/ 4010683 h 6858000"/>
              <a:gd name="connsiteX218" fmla="*/ 4399563 w 7467600"/>
              <a:gd name="connsiteY218" fmla="*/ 4158106 h 6858000"/>
              <a:gd name="connsiteX219" fmla="*/ 4684469 w 7467600"/>
              <a:gd name="connsiteY219" fmla="*/ 4364680 h 6858000"/>
              <a:gd name="connsiteX220" fmla="*/ 4690271 w 7467600"/>
              <a:gd name="connsiteY220" fmla="*/ 4370034 h 6858000"/>
              <a:gd name="connsiteX221" fmla="*/ 4136093 w 7467600"/>
              <a:gd name="connsiteY221" fmla="*/ 3858466 h 6858000"/>
              <a:gd name="connsiteX222" fmla="*/ 3670252 w 7467600"/>
              <a:gd name="connsiteY222" fmla="*/ 3622798 h 6858000"/>
              <a:gd name="connsiteX223" fmla="*/ 4440129 w 7467600"/>
              <a:gd name="connsiteY223" fmla="*/ 3448571 h 6858000"/>
              <a:gd name="connsiteX224" fmla="*/ 4856525 w 7467600"/>
              <a:gd name="connsiteY224" fmla="*/ 3915351 h 6858000"/>
              <a:gd name="connsiteX225" fmla="*/ 5059055 w 7467600"/>
              <a:gd name="connsiteY225" fmla="*/ 4108918 h 6858000"/>
              <a:gd name="connsiteX226" fmla="*/ 5290070 w 7467600"/>
              <a:gd name="connsiteY226" fmla="*/ 4263619 h 6858000"/>
              <a:gd name="connsiteX227" fmla="*/ 4834991 w 7467600"/>
              <a:gd name="connsiteY227" fmla="*/ 3830985 h 6858000"/>
              <a:gd name="connsiteX228" fmla="*/ 4440129 w 7467600"/>
              <a:gd name="connsiteY228" fmla="*/ 3448571 h 6858000"/>
              <a:gd name="connsiteX229" fmla="*/ 4441737 w 7467600"/>
              <a:gd name="connsiteY229" fmla="*/ 3399734 h 6858000"/>
              <a:gd name="connsiteX230" fmla="*/ 4431236 w 7467600"/>
              <a:gd name="connsiteY230" fmla="*/ 3400954 h 6858000"/>
              <a:gd name="connsiteX231" fmla="*/ 4557150 w 7467600"/>
              <a:gd name="connsiteY231" fmla="*/ 3510023 h 6858000"/>
              <a:gd name="connsiteX232" fmla="*/ 4856936 w 7467600"/>
              <a:gd name="connsiteY232" fmla="*/ 3809146 h 6858000"/>
              <a:gd name="connsiteX233" fmla="*/ 5111996 w 7467600"/>
              <a:gd name="connsiteY233" fmla="*/ 4065759 h 6858000"/>
              <a:gd name="connsiteX234" fmla="*/ 5388878 w 7467600"/>
              <a:gd name="connsiteY234" fmla="*/ 4300185 h 6858000"/>
              <a:gd name="connsiteX235" fmla="*/ 5425556 w 7467600"/>
              <a:gd name="connsiteY235" fmla="*/ 4308967 h 6858000"/>
              <a:gd name="connsiteX236" fmla="*/ 4943646 w 7467600"/>
              <a:gd name="connsiteY236" fmla="*/ 3822916 h 6858000"/>
              <a:gd name="connsiteX237" fmla="*/ 4594837 w 7467600"/>
              <a:gd name="connsiteY237" fmla="*/ 3532274 h 6858000"/>
              <a:gd name="connsiteX238" fmla="*/ 4441737 w 7467600"/>
              <a:gd name="connsiteY238" fmla="*/ 3399734 h 6858000"/>
              <a:gd name="connsiteX239" fmla="*/ 5425834 w 7467600"/>
              <a:gd name="connsiteY239" fmla="*/ 3162785 h 6858000"/>
              <a:gd name="connsiteX240" fmla="*/ 5401644 w 7467600"/>
              <a:gd name="connsiteY240" fmla="*/ 3617847 h 6858000"/>
              <a:gd name="connsiteX241" fmla="*/ 5467256 w 7467600"/>
              <a:gd name="connsiteY241" fmla="*/ 4175494 h 6858000"/>
              <a:gd name="connsiteX242" fmla="*/ 5448069 w 7467600"/>
              <a:gd name="connsiteY242" fmla="*/ 3567554 h 6858000"/>
              <a:gd name="connsiteX243" fmla="*/ 5425834 w 7467600"/>
              <a:gd name="connsiteY243" fmla="*/ 3162785 h 6858000"/>
              <a:gd name="connsiteX244" fmla="*/ 1318687 w 7467600"/>
              <a:gd name="connsiteY244" fmla="*/ 3113840 h 6858000"/>
              <a:gd name="connsiteX245" fmla="*/ 1066793 w 7467600"/>
              <a:gd name="connsiteY245" fmla="*/ 3212171 h 6858000"/>
              <a:gd name="connsiteX246" fmla="*/ 993319 w 7467600"/>
              <a:gd name="connsiteY246" fmla="*/ 3247648 h 6858000"/>
              <a:gd name="connsiteX247" fmla="*/ 853081 w 7467600"/>
              <a:gd name="connsiteY247" fmla="*/ 3312410 h 6858000"/>
              <a:gd name="connsiteX248" fmla="*/ 805957 w 7467600"/>
              <a:gd name="connsiteY248" fmla="*/ 3330443 h 6858000"/>
              <a:gd name="connsiteX249" fmla="*/ 1318687 w 7467600"/>
              <a:gd name="connsiteY249" fmla="*/ 3113840 h 6858000"/>
              <a:gd name="connsiteX250" fmla="*/ 5453702 w 7467600"/>
              <a:gd name="connsiteY250" fmla="*/ 3090882 h 6858000"/>
              <a:gd name="connsiteX251" fmla="*/ 5480135 w 7467600"/>
              <a:gd name="connsiteY251" fmla="*/ 3565802 h 6858000"/>
              <a:gd name="connsiteX252" fmla="*/ 5499023 w 7467600"/>
              <a:gd name="connsiteY252" fmla="*/ 4166310 h 6858000"/>
              <a:gd name="connsiteX253" fmla="*/ 5547022 w 7467600"/>
              <a:gd name="connsiteY253" fmla="*/ 3607838 h 6858000"/>
              <a:gd name="connsiteX254" fmla="*/ 5515964 w 7467600"/>
              <a:gd name="connsiteY254" fmla="*/ 3378541 h 6858000"/>
              <a:gd name="connsiteX255" fmla="*/ 5453702 w 7467600"/>
              <a:gd name="connsiteY255" fmla="*/ 3090882 h 6858000"/>
              <a:gd name="connsiteX256" fmla="*/ 1238695 w 7467600"/>
              <a:gd name="connsiteY256" fmla="*/ 3076820 h 6858000"/>
              <a:gd name="connsiteX257" fmla="*/ 716371 w 7467600"/>
              <a:gd name="connsiteY257" fmla="*/ 3293249 h 6858000"/>
              <a:gd name="connsiteX258" fmla="*/ 579522 w 7467600"/>
              <a:gd name="connsiteY258" fmla="*/ 3371759 h 6858000"/>
              <a:gd name="connsiteX259" fmla="*/ 600288 w 7467600"/>
              <a:gd name="connsiteY259" fmla="*/ 3365555 h 6858000"/>
              <a:gd name="connsiteX260" fmla="*/ 840692 w 7467600"/>
              <a:gd name="connsiteY260" fmla="*/ 3284921 h 6858000"/>
              <a:gd name="connsiteX261" fmla="*/ 979248 w 7467600"/>
              <a:gd name="connsiteY261" fmla="*/ 3221003 h 6858000"/>
              <a:gd name="connsiteX262" fmla="*/ 1053282 w 7467600"/>
              <a:gd name="connsiteY262" fmla="*/ 3185247 h 6858000"/>
              <a:gd name="connsiteX263" fmla="*/ 1320603 w 7467600"/>
              <a:gd name="connsiteY263" fmla="*/ 3081281 h 6858000"/>
              <a:gd name="connsiteX264" fmla="*/ 1238695 w 7467600"/>
              <a:gd name="connsiteY264" fmla="*/ 3076820 h 6858000"/>
              <a:gd name="connsiteX265" fmla="*/ 5425627 w 7467600"/>
              <a:gd name="connsiteY265" fmla="*/ 2954192 h 6858000"/>
              <a:gd name="connsiteX266" fmla="*/ 5470770 w 7467600"/>
              <a:gd name="connsiteY266" fmla="*/ 3005435 h 6858000"/>
              <a:gd name="connsiteX267" fmla="*/ 5519779 w 7467600"/>
              <a:gd name="connsiteY267" fmla="*/ 4359223 h 6858000"/>
              <a:gd name="connsiteX268" fmla="*/ 5520293 w 7467600"/>
              <a:gd name="connsiteY268" fmla="*/ 4360602 h 6858000"/>
              <a:gd name="connsiteX269" fmla="*/ 5767221 w 7467600"/>
              <a:gd name="connsiteY269" fmla="*/ 4665564 h 6858000"/>
              <a:gd name="connsiteX270" fmla="*/ 6937169 w 7467600"/>
              <a:gd name="connsiteY270" fmla="*/ 4815941 h 6858000"/>
              <a:gd name="connsiteX271" fmla="*/ 6953922 w 7467600"/>
              <a:gd name="connsiteY271" fmla="*/ 4890068 h 6858000"/>
              <a:gd name="connsiteX272" fmla="*/ 6071359 w 7467600"/>
              <a:gd name="connsiteY272" fmla="*/ 4770770 h 6858000"/>
              <a:gd name="connsiteX273" fmla="*/ 6038839 w 7467600"/>
              <a:gd name="connsiteY273" fmla="*/ 4764474 h 6858000"/>
              <a:gd name="connsiteX274" fmla="*/ 6038706 w 7467600"/>
              <a:gd name="connsiteY274" fmla="*/ 4763847 h 6858000"/>
              <a:gd name="connsiteX275" fmla="*/ 6037784 w 7467600"/>
              <a:gd name="connsiteY275" fmla="*/ 4764270 h 6858000"/>
              <a:gd name="connsiteX276" fmla="*/ 6038839 w 7467600"/>
              <a:gd name="connsiteY276" fmla="*/ 4764474 h 6858000"/>
              <a:gd name="connsiteX277" fmla="*/ 6040338 w 7467600"/>
              <a:gd name="connsiteY277" fmla="*/ 4771418 h 6858000"/>
              <a:gd name="connsiteX278" fmla="*/ 6024488 w 7467600"/>
              <a:gd name="connsiteY278" fmla="*/ 4809903 h 6858000"/>
              <a:gd name="connsiteX279" fmla="*/ 5599771 w 7467600"/>
              <a:gd name="connsiteY279" fmla="*/ 5509652 h 6858000"/>
              <a:gd name="connsiteX280" fmla="*/ 5548843 w 7467600"/>
              <a:gd name="connsiteY280" fmla="*/ 5563845 h 6858000"/>
              <a:gd name="connsiteX281" fmla="*/ 5940952 w 7467600"/>
              <a:gd name="connsiteY281" fmla="*/ 6250028 h 6858000"/>
              <a:gd name="connsiteX282" fmla="*/ 6043441 w 7467600"/>
              <a:gd name="connsiteY282" fmla="*/ 6665847 h 6858000"/>
              <a:gd name="connsiteX283" fmla="*/ 6093432 w 7467600"/>
              <a:gd name="connsiteY283" fmla="*/ 6858000 h 6858000"/>
              <a:gd name="connsiteX284" fmla="*/ 6034344 w 7467600"/>
              <a:gd name="connsiteY284" fmla="*/ 6858000 h 6858000"/>
              <a:gd name="connsiteX285" fmla="*/ 6026679 w 7467600"/>
              <a:gd name="connsiteY285" fmla="*/ 6836959 h 6858000"/>
              <a:gd name="connsiteX286" fmla="*/ 5800441 w 7467600"/>
              <a:gd name="connsiteY286" fmla="*/ 6335286 h 6858000"/>
              <a:gd name="connsiteX287" fmla="*/ 5526562 w 7467600"/>
              <a:gd name="connsiteY287" fmla="*/ 5705388 h 6858000"/>
              <a:gd name="connsiteX288" fmla="*/ 5519640 w 7467600"/>
              <a:gd name="connsiteY288" fmla="*/ 5683774 h 6858000"/>
              <a:gd name="connsiteX289" fmla="*/ 5844559 w 7467600"/>
              <a:gd name="connsiteY289" fmla="*/ 6553349 h 6858000"/>
              <a:gd name="connsiteX290" fmla="*/ 5975994 w 7467600"/>
              <a:gd name="connsiteY290" fmla="*/ 6858000 h 6858000"/>
              <a:gd name="connsiteX291" fmla="*/ 5898547 w 7467600"/>
              <a:gd name="connsiteY291" fmla="*/ 6858000 h 6858000"/>
              <a:gd name="connsiteX292" fmla="*/ 5682041 w 7467600"/>
              <a:gd name="connsiteY292" fmla="*/ 6355860 h 6858000"/>
              <a:gd name="connsiteX293" fmla="*/ 5461758 w 7467600"/>
              <a:gd name="connsiteY293" fmla="*/ 5820220 h 6858000"/>
              <a:gd name="connsiteX294" fmla="*/ 5237282 w 7467600"/>
              <a:gd name="connsiteY294" fmla="*/ 6579086 h 6858000"/>
              <a:gd name="connsiteX295" fmla="*/ 5115009 w 7467600"/>
              <a:gd name="connsiteY295" fmla="*/ 6858000 h 6858000"/>
              <a:gd name="connsiteX296" fmla="*/ 5028074 w 7467600"/>
              <a:gd name="connsiteY296" fmla="*/ 6858000 h 6858000"/>
              <a:gd name="connsiteX297" fmla="*/ 5079508 w 7467600"/>
              <a:gd name="connsiteY297" fmla="*/ 6749074 h 6858000"/>
              <a:gd name="connsiteX298" fmla="*/ 5371846 w 7467600"/>
              <a:gd name="connsiteY298" fmla="*/ 5924413 h 6858000"/>
              <a:gd name="connsiteX299" fmla="*/ 5270512 w 7467600"/>
              <a:gd name="connsiteY299" fmla="*/ 6138975 h 6858000"/>
              <a:gd name="connsiteX300" fmla="*/ 5062409 w 7467600"/>
              <a:gd name="connsiteY300" fmla="*/ 6653544 h 6858000"/>
              <a:gd name="connsiteX301" fmla="*/ 5036628 w 7467600"/>
              <a:gd name="connsiteY301" fmla="*/ 6754247 h 6858000"/>
              <a:gd name="connsiteX302" fmla="*/ 5009112 w 7467600"/>
              <a:gd name="connsiteY302" fmla="*/ 6858000 h 6858000"/>
              <a:gd name="connsiteX303" fmla="*/ 4976679 w 7467600"/>
              <a:gd name="connsiteY303" fmla="*/ 6858000 h 6858000"/>
              <a:gd name="connsiteX304" fmla="*/ 5006537 w 7467600"/>
              <a:gd name="connsiteY304" fmla="*/ 6747068 h 6858000"/>
              <a:gd name="connsiteX305" fmla="*/ 5032723 w 7467600"/>
              <a:gd name="connsiteY305" fmla="*/ 6644957 h 6858000"/>
              <a:gd name="connsiteX306" fmla="*/ 5242949 w 7467600"/>
              <a:gd name="connsiteY306" fmla="*/ 6125175 h 6858000"/>
              <a:gd name="connsiteX307" fmla="*/ 5286321 w 7467600"/>
              <a:gd name="connsiteY307" fmla="*/ 6033555 h 6858000"/>
              <a:gd name="connsiteX308" fmla="*/ 5008210 w 7467600"/>
              <a:gd name="connsiteY308" fmla="*/ 6649194 h 6858000"/>
              <a:gd name="connsiteX309" fmla="*/ 4986321 w 7467600"/>
              <a:gd name="connsiteY309" fmla="*/ 6765687 h 6858000"/>
              <a:gd name="connsiteX310" fmla="*/ 4973474 w 7467600"/>
              <a:gd name="connsiteY310" fmla="*/ 6858000 h 6858000"/>
              <a:gd name="connsiteX311" fmla="*/ 4907178 w 7467600"/>
              <a:gd name="connsiteY311" fmla="*/ 6858000 h 6858000"/>
              <a:gd name="connsiteX312" fmla="*/ 4910810 w 7467600"/>
              <a:gd name="connsiteY312" fmla="*/ 6829660 h 6858000"/>
              <a:gd name="connsiteX313" fmla="*/ 4987461 w 7467600"/>
              <a:gd name="connsiteY313" fmla="*/ 6432994 h 6858000"/>
              <a:gd name="connsiteX314" fmla="*/ 5179262 w 7467600"/>
              <a:gd name="connsiteY314" fmla="*/ 6035044 h 6858000"/>
              <a:gd name="connsiteX315" fmla="*/ 4689678 w 7467600"/>
              <a:gd name="connsiteY315" fmla="*/ 6440241 h 6858000"/>
              <a:gd name="connsiteX316" fmla="*/ 4477543 w 7467600"/>
              <a:gd name="connsiteY316" fmla="*/ 6674836 h 6858000"/>
              <a:gd name="connsiteX317" fmla="*/ 4329957 w 7467600"/>
              <a:gd name="connsiteY317" fmla="*/ 6858000 h 6858000"/>
              <a:gd name="connsiteX318" fmla="*/ 4218595 w 7467600"/>
              <a:gd name="connsiteY318" fmla="*/ 6858000 h 6858000"/>
              <a:gd name="connsiteX319" fmla="*/ 4368888 w 7467600"/>
              <a:gd name="connsiteY319" fmla="*/ 6668412 h 6858000"/>
              <a:gd name="connsiteX320" fmla="*/ 4563091 w 7467600"/>
              <a:gd name="connsiteY320" fmla="*/ 6442508 h 6858000"/>
              <a:gd name="connsiteX321" fmla="*/ 5387324 w 7467600"/>
              <a:gd name="connsiteY321" fmla="*/ 5705830 h 6858000"/>
              <a:gd name="connsiteX322" fmla="*/ 5073620 w 7467600"/>
              <a:gd name="connsiteY322" fmla="*/ 5955437 h 6858000"/>
              <a:gd name="connsiteX323" fmla="*/ 4689789 w 7467600"/>
              <a:gd name="connsiteY323" fmla="*/ 6268382 h 6858000"/>
              <a:gd name="connsiteX324" fmla="*/ 4418722 w 7467600"/>
              <a:gd name="connsiteY324" fmla="*/ 6570886 h 6858000"/>
              <a:gd name="connsiteX325" fmla="*/ 4214944 w 7467600"/>
              <a:gd name="connsiteY325" fmla="*/ 6858000 h 6858000"/>
              <a:gd name="connsiteX326" fmla="*/ 4177898 w 7467600"/>
              <a:gd name="connsiteY326" fmla="*/ 6858000 h 6858000"/>
              <a:gd name="connsiteX327" fmla="*/ 4391597 w 7467600"/>
              <a:gd name="connsiteY327" fmla="*/ 6556370 h 6858000"/>
              <a:gd name="connsiteX328" fmla="*/ 4668889 w 7467600"/>
              <a:gd name="connsiteY328" fmla="*/ 6246399 h 6858000"/>
              <a:gd name="connsiteX329" fmla="*/ 5055427 w 7467600"/>
              <a:gd name="connsiteY329" fmla="*/ 5931476 h 6858000"/>
              <a:gd name="connsiteX330" fmla="*/ 5371814 w 7467600"/>
              <a:gd name="connsiteY330" fmla="*/ 5678975 h 6858000"/>
              <a:gd name="connsiteX331" fmla="*/ 4987918 w 7467600"/>
              <a:gd name="connsiteY331" fmla="*/ 5838701 h 6858000"/>
              <a:gd name="connsiteX332" fmla="*/ 4317146 w 7467600"/>
              <a:gd name="connsiteY332" fmla="*/ 6587716 h 6858000"/>
              <a:gd name="connsiteX333" fmla="*/ 4171627 w 7467600"/>
              <a:gd name="connsiteY333" fmla="*/ 6858000 h 6858000"/>
              <a:gd name="connsiteX334" fmla="*/ 4081585 w 7467600"/>
              <a:gd name="connsiteY334" fmla="*/ 6858000 h 6858000"/>
              <a:gd name="connsiteX335" fmla="*/ 4238603 w 7467600"/>
              <a:gd name="connsiteY335" fmla="*/ 6559341 h 6858000"/>
              <a:gd name="connsiteX336" fmla="*/ 4778333 w 7467600"/>
              <a:gd name="connsiteY336" fmla="*/ 5873626 h 6858000"/>
              <a:gd name="connsiteX337" fmla="*/ 5414185 w 7467600"/>
              <a:gd name="connsiteY337" fmla="*/ 5573882 h 6858000"/>
              <a:gd name="connsiteX338" fmla="*/ 5959648 w 7467600"/>
              <a:gd name="connsiteY338" fmla="*/ 4760797 h 6858000"/>
              <a:gd name="connsiteX339" fmla="*/ 5355019 w 7467600"/>
              <a:gd name="connsiteY339" fmla="*/ 4734672 h 6858000"/>
              <a:gd name="connsiteX340" fmla="*/ 5083565 w 7467600"/>
              <a:gd name="connsiteY340" fmla="*/ 5179121 h 6858000"/>
              <a:gd name="connsiteX341" fmla="*/ 4713577 w 7467600"/>
              <a:gd name="connsiteY341" fmla="*/ 5616803 h 6858000"/>
              <a:gd name="connsiteX342" fmla="*/ 3989559 w 7467600"/>
              <a:gd name="connsiteY342" fmla="*/ 6145945 h 6858000"/>
              <a:gd name="connsiteX343" fmla="*/ 3939824 w 7467600"/>
              <a:gd name="connsiteY343" fmla="*/ 6066900 h 6858000"/>
              <a:gd name="connsiteX344" fmla="*/ 4584537 w 7467600"/>
              <a:gd name="connsiteY344" fmla="*/ 5324826 h 6858000"/>
              <a:gd name="connsiteX345" fmla="*/ 5037105 w 7467600"/>
              <a:gd name="connsiteY345" fmla="*/ 5088765 h 6858000"/>
              <a:gd name="connsiteX346" fmla="*/ 5039930 w 7467600"/>
              <a:gd name="connsiteY346" fmla="*/ 5089585 h 6858000"/>
              <a:gd name="connsiteX347" fmla="*/ 5263764 w 7467600"/>
              <a:gd name="connsiteY347" fmla="*/ 4735525 h 6858000"/>
              <a:gd name="connsiteX348" fmla="*/ 4086300 w 7467600"/>
              <a:gd name="connsiteY348" fmla="*/ 4884599 h 6858000"/>
              <a:gd name="connsiteX349" fmla="*/ 4085485 w 7467600"/>
              <a:gd name="connsiteY349" fmla="*/ 4899070 h 6858000"/>
              <a:gd name="connsiteX350" fmla="*/ 3871915 w 7467600"/>
              <a:gd name="connsiteY350" fmla="*/ 5253645 h 6858000"/>
              <a:gd name="connsiteX351" fmla="*/ 3799374 w 7467600"/>
              <a:gd name="connsiteY351" fmla="*/ 5466127 h 6858000"/>
              <a:gd name="connsiteX352" fmla="*/ 3498850 w 7467600"/>
              <a:gd name="connsiteY352" fmla="*/ 6661888 h 6858000"/>
              <a:gd name="connsiteX353" fmla="*/ 3399216 w 7467600"/>
              <a:gd name="connsiteY353" fmla="*/ 6858000 h 6858000"/>
              <a:gd name="connsiteX354" fmla="*/ 3303688 w 7467600"/>
              <a:gd name="connsiteY354" fmla="*/ 6858000 h 6858000"/>
              <a:gd name="connsiteX355" fmla="*/ 3391774 w 7467600"/>
              <a:gd name="connsiteY355" fmla="*/ 6697181 h 6858000"/>
              <a:gd name="connsiteX356" fmla="*/ 3735540 w 7467600"/>
              <a:gd name="connsiteY356" fmla="*/ 5546923 h 6858000"/>
              <a:gd name="connsiteX357" fmla="*/ 3729438 w 7467600"/>
              <a:gd name="connsiteY357" fmla="*/ 5569058 h 6858000"/>
              <a:gd name="connsiteX358" fmla="*/ 3707782 w 7467600"/>
              <a:gd name="connsiteY358" fmla="*/ 5644908 h 6858000"/>
              <a:gd name="connsiteX359" fmla="*/ 3583827 w 7467600"/>
              <a:gd name="connsiteY359" fmla="*/ 6039215 h 6858000"/>
              <a:gd name="connsiteX360" fmla="*/ 3547861 w 7467600"/>
              <a:gd name="connsiteY360" fmla="*/ 6129609 h 6858000"/>
              <a:gd name="connsiteX361" fmla="*/ 3490905 w 7467600"/>
              <a:gd name="connsiteY361" fmla="*/ 6277660 h 6858000"/>
              <a:gd name="connsiteX362" fmla="*/ 3455859 w 7467600"/>
              <a:gd name="connsiteY362" fmla="*/ 6391301 h 6858000"/>
              <a:gd name="connsiteX363" fmla="*/ 3429112 w 7467600"/>
              <a:gd name="connsiteY363" fmla="*/ 6479469 h 6858000"/>
              <a:gd name="connsiteX364" fmla="*/ 3304862 w 7467600"/>
              <a:gd name="connsiteY364" fmla="*/ 6796476 h 6858000"/>
              <a:gd name="connsiteX365" fmla="*/ 3276071 w 7467600"/>
              <a:gd name="connsiteY365" fmla="*/ 6858000 h 6858000"/>
              <a:gd name="connsiteX366" fmla="*/ 3240805 w 7467600"/>
              <a:gd name="connsiteY366" fmla="*/ 6858000 h 6858000"/>
              <a:gd name="connsiteX367" fmla="*/ 3275917 w 7467600"/>
              <a:gd name="connsiteY367" fmla="*/ 6783192 h 6858000"/>
              <a:gd name="connsiteX368" fmla="*/ 3399358 w 7467600"/>
              <a:gd name="connsiteY368" fmla="*/ 6469011 h 6858000"/>
              <a:gd name="connsiteX369" fmla="*/ 3425650 w 7467600"/>
              <a:gd name="connsiteY369" fmla="*/ 6381333 h 6858000"/>
              <a:gd name="connsiteX370" fmla="*/ 3460661 w 7467600"/>
              <a:gd name="connsiteY370" fmla="*/ 6266763 h 6858000"/>
              <a:gd name="connsiteX371" fmla="*/ 3518021 w 7467600"/>
              <a:gd name="connsiteY371" fmla="*/ 6117298 h 6858000"/>
              <a:gd name="connsiteX372" fmla="*/ 3554035 w 7467600"/>
              <a:gd name="connsiteY372" fmla="*/ 6027832 h 6858000"/>
              <a:gd name="connsiteX373" fmla="*/ 3677174 w 7467600"/>
              <a:gd name="connsiteY373" fmla="*/ 5636351 h 6858000"/>
              <a:gd name="connsiteX374" fmla="*/ 3698819 w 7467600"/>
              <a:gd name="connsiteY374" fmla="*/ 5560503 h 6858000"/>
              <a:gd name="connsiteX375" fmla="*/ 3702094 w 7467600"/>
              <a:gd name="connsiteY375" fmla="*/ 5549194 h 6858000"/>
              <a:gd name="connsiteX376" fmla="*/ 3398355 w 7467600"/>
              <a:gd name="connsiteY376" fmla="*/ 6094603 h 6858000"/>
              <a:gd name="connsiteX377" fmla="*/ 3193941 w 7467600"/>
              <a:gd name="connsiteY377" fmla="*/ 6798775 h 6858000"/>
              <a:gd name="connsiteX378" fmla="*/ 3184140 w 7467600"/>
              <a:gd name="connsiteY378" fmla="*/ 6858000 h 6858000"/>
              <a:gd name="connsiteX379" fmla="*/ 3099978 w 7467600"/>
              <a:gd name="connsiteY379" fmla="*/ 6858000 h 6858000"/>
              <a:gd name="connsiteX380" fmla="*/ 3101556 w 7467600"/>
              <a:gd name="connsiteY380" fmla="*/ 6843337 h 6858000"/>
              <a:gd name="connsiteX381" fmla="*/ 3370162 w 7467600"/>
              <a:gd name="connsiteY381" fmla="*/ 5785550 h 6858000"/>
              <a:gd name="connsiteX382" fmla="*/ 3746477 w 7467600"/>
              <a:gd name="connsiteY382" fmla="*/ 5377889 h 6858000"/>
              <a:gd name="connsiteX383" fmla="*/ 3863399 w 7467600"/>
              <a:gd name="connsiteY383" fmla="*/ 5087257 h 6858000"/>
              <a:gd name="connsiteX384" fmla="*/ 3968712 w 7467600"/>
              <a:gd name="connsiteY384" fmla="*/ 4913989 h 6858000"/>
              <a:gd name="connsiteX385" fmla="*/ 2792390 w 7467600"/>
              <a:gd name="connsiteY385" fmla="*/ 5382974 h 6858000"/>
              <a:gd name="connsiteX386" fmla="*/ 2714982 w 7467600"/>
              <a:gd name="connsiteY386" fmla="*/ 5427051 h 6858000"/>
              <a:gd name="connsiteX387" fmla="*/ 2813361 w 7467600"/>
              <a:gd name="connsiteY387" fmla="*/ 6023912 h 6858000"/>
              <a:gd name="connsiteX388" fmla="*/ 2688430 w 7467600"/>
              <a:gd name="connsiteY388" fmla="*/ 6801564 h 6858000"/>
              <a:gd name="connsiteX389" fmla="*/ 2629626 w 7467600"/>
              <a:gd name="connsiteY389" fmla="*/ 6763394 h 6858000"/>
              <a:gd name="connsiteX390" fmla="*/ 2565328 w 7467600"/>
              <a:gd name="connsiteY390" fmla="*/ 5516399 h 6858000"/>
              <a:gd name="connsiteX391" fmla="*/ 1922999 w 7467600"/>
              <a:gd name="connsiteY391" fmla="*/ 5980343 h 6858000"/>
              <a:gd name="connsiteX392" fmla="*/ 1950261 w 7467600"/>
              <a:gd name="connsiteY392" fmla="*/ 6405858 h 6858000"/>
              <a:gd name="connsiteX393" fmla="*/ 2365554 w 7467600"/>
              <a:gd name="connsiteY393" fmla="*/ 6759107 h 6858000"/>
              <a:gd name="connsiteX394" fmla="*/ 2424142 w 7467600"/>
              <a:gd name="connsiteY394" fmla="*/ 6858000 h 6858000"/>
              <a:gd name="connsiteX395" fmla="*/ 2395994 w 7467600"/>
              <a:gd name="connsiteY395" fmla="*/ 6858000 h 6858000"/>
              <a:gd name="connsiteX396" fmla="*/ 2392863 w 7467600"/>
              <a:gd name="connsiteY396" fmla="*/ 6852964 h 6858000"/>
              <a:gd name="connsiteX397" fmla="*/ 2017589 w 7467600"/>
              <a:gd name="connsiteY397" fmla="*/ 6493982 h 6858000"/>
              <a:gd name="connsiteX398" fmla="*/ 2147336 w 7467600"/>
              <a:gd name="connsiteY398" fmla="*/ 6594052 h 6858000"/>
              <a:gd name="connsiteX399" fmla="*/ 2207047 w 7467600"/>
              <a:gd name="connsiteY399" fmla="*/ 6654540 h 6858000"/>
              <a:gd name="connsiteX400" fmla="*/ 2299106 w 7467600"/>
              <a:gd name="connsiteY400" fmla="*/ 6778931 h 6858000"/>
              <a:gd name="connsiteX401" fmla="*/ 2314430 w 7467600"/>
              <a:gd name="connsiteY401" fmla="*/ 6801144 h 6858000"/>
              <a:gd name="connsiteX402" fmla="*/ 2352406 w 7467600"/>
              <a:gd name="connsiteY402" fmla="*/ 6858000 h 6858000"/>
              <a:gd name="connsiteX403" fmla="*/ 2314492 w 7467600"/>
              <a:gd name="connsiteY403" fmla="*/ 6858000 h 6858000"/>
              <a:gd name="connsiteX404" fmla="*/ 2288095 w 7467600"/>
              <a:gd name="connsiteY404" fmla="*/ 6818030 h 6858000"/>
              <a:gd name="connsiteX405" fmla="*/ 2272768 w 7467600"/>
              <a:gd name="connsiteY405" fmla="*/ 6795822 h 6858000"/>
              <a:gd name="connsiteX406" fmla="*/ 2182715 w 7467600"/>
              <a:gd name="connsiteY406" fmla="*/ 6675071 h 6858000"/>
              <a:gd name="connsiteX407" fmla="*/ 2032061 w 7467600"/>
              <a:gd name="connsiteY407" fmla="*/ 6541380 h 6858000"/>
              <a:gd name="connsiteX408" fmla="*/ 2257220 w 7467600"/>
              <a:gd name="connsiteY408" fmla="*/ 6826257 h 6858000"/>
              <a:gd name="connsiteX409" fmla="*/ 2281324 w 7467600"/>
              <a:gd name="connsiteY409" fmla="*/ 6858000 h 6858000"/>
              <a:gd name="connsiteX410" fmla="*/ 2242860 w 7467600"/>
              <a:gd name="connsiteY410" fmla="*/ 6858000 h 6858000"/>
              <a:gd name="connsiteX411" fmla="*/ 2232818 w 7467600"/>
              <a:gd name="connsiteY411" fmla="*/ 6844926 h 6858000"/>
              <a:gd name="connsiteX412" fmla="*/ 1990172 w 7467600"/>
              <a:gd name="connsiteY412" fmla="*/ 6542121 h 6858000"/>
              <a:gd name="connsiteX413" fmla="*/ 2124090 w 7467600"/>
              <a:gd name="connsiteY413" fmla="*/ 6761017 h 6858000"/>
              <a:gd name="connsiteX414" fmla="*/ 2200380 w 7467600"/>
              <a:gd name="connsiteY414" fmla="*/ 6858000 h 6858000"/>
              <a:gd name="connsiteX415" fmla="*/ 2147507 w 7467600"/>
              <a:gd name="connsiteY415" fmla="*/ 6858000 h 6858000"/>
              <a:gd name="connsiteX416" fmla="*/ 2070668 w 7467600"/>
              <a:gd name="connsiteY416" fmla="*/ 6761520 h 6858000"/>
              <a:gd name="connsiteX417" fmla="*/ 1975142 w 7467600"/>
              <a:gd name="connsiteY417" fmla="*/ 6585570 h 6858000"/>
              <a:gd name="connsiteX418" fmla="*/ 2050035 w 7467600"/>
              <a:gd name="connsiteY418" fmla="*/ 6813345 h 6858000"/>
              <a:gd name="connsiteX419" fmla="*/ 2063025 w 7467600"/>
              <a:gd name="connsiteY419" fmla="*/ 6858000 h 6858000"/>
              <a:gd name="connsiteX420" fmla="*/ 2021675 w 7467600"/>
              <a:gd name="connsiteY420" fmla="*/ 6858000 h 6858000"/>
              <a:gd name="connsiteX421" fmla="*/ 2019308 w 7467600"/>
              <a:gd name="connsiteY421" fmla="*/ 6847118 h 6858000"/>
              <a:gd name="connsiteX422" fmla="*/ 1938835 w 7467600"/>
              <a:gd name="connsiteY422" fmla="*/ 6551160 h 6858000"/>
              <a:gd name="connsiteX423" fmla="*/ 1953230 w 7467600"/>
              <a:gd name="connsiteY423" fmla="*/ 6759699 h 6858000"/>
              <a:gd name="connsiteX424" fmla="*/ 1956763 w 7467600"/>
              <a:gd name="connsiteY424" fmla="*/ 6778191 h 6858000"/>
              <a:gd name="connsiteX425" fmla="*/ 1967925 w 7467600"/>
              <a:gd name="connsiteY425" fmla="*/ 6858000 h 6858000"/>
              <a:gd name="connsiteX426" fmla="*/ 1936622 w 7467600"/>
              <a:gd name="connsiteY426" fmla="*/ 6858000 h 6858000"/>
              <a:gd name="connsiteX427" fmla="*/ 1926261 w 7467600"/>
              <a:gd name="connsiteY427" fmla="*/ 6784064 h 6858000"/>
              <a:gd name="connsiteX428" fmla="*/ 1922724 w 7467600"/>
              <a:gd name="connsiteY428" fmla="*/ 6765577 h 6858000"/>
              <a:gd name="connsiteX429" fmla="*/ 1904650 w 7467600"/>
              <a:gd name="connsiteY429" fmla="*/ 6639616 h 6858000"/>
              <a:gd name="connsiteX430" fmla="*/ 1885273 w 7467600"/>
              <a:gd name="connsiteY430" fmla="*/ 6858000 h 6858000"/>
              <a:gd name="connsiteX431" fmla="*/ 1854363 w 7467600"/>
              <a:gd name="connsiteY431" fmla="*/ 6858000 h 6858000"/>
              <a:gd name="connsiteX432" fmla="*/ 1880391 w 7467600"/>
              <a:gd name="connsiteY432" fmla="*/ 6603796 h 6858000"/>
              <a:gd name="connsiteX433" fmla="*/ 1818273 w 7467600"/>
              <a:gd name="connsiteY433" fmla="*/ 6715729 h 6858000"/>
              <a:gd name="connsiteX434" fmla="*/ 1794691 w 7467600"/>
              <a:gd name="connsiteY434" fmla="*/ 6843239 h 6858000"/>
              <a:gd name="connsiteX435" fmla="*/ 1794914 w 7467600"/>
              <a:gd name="connsiteY435" fmla="*/ 6858000 h 6858000"/>
              <a:gd name="connsiteX436" fmla="*/ 1746128 w 7467600"/>
              <a:gd name="connsiteY436" fmla="*/ 6858000 h 6858000"/>
              <a:gd name="connsiteX437" fmla="*/ 1753934 w 7467600"/>
              <a:gd name="connsiteY437" fmla="*/ 6724796 h 6858000"/>
              <a:gd name="connsiteX438" fmla="*/ 1792053 w 7467600"/>
              <a:gd name="connsiteY438" fmla="*/ 6572396 h 6858000"/>
              <a:gd name="connsiteX439" fmla="*/ 1862248 w 7467600"/>
              <a:gd name="connsiteY439" fmla="*/ 6266397 h 6858000"/>
              <a:gd name="connsiteX440" fmla="*/ 1862250 w 7467600"/>
              <a:gd name="connsiteY440" fmla="*/ 6033531 h 6858000"/>
              <a:gd name="connsiteX441" fmla="*/ 1211999 w 7467600"/>
              <a:gd name="connsiteY441" fmla="*/ 6683610 h 6858000"/>
              <a:gd name="connsiteX442" fmla="*/ 1213266 w 7467600"/>
              <a:gd name="connsiteY442" fmla="*/ 6691947 h 6858000"/>
              <a:gd name="connsiteX443" fmla="*/ 1203370 w 7467600"/>
              <a:gd name="connsiteY443" fmla="*/ 6850676 h 6858000"/>
              <a:gd name="connsiteX444" fmla="*/ 1203671 w 7467600"/>
              <a:gd name="connsiteY444" fmla="*/ 6858000 h 6858000"/>
              <a:gd name="connsiteX445" fmla="*/ 1143180 w 7467600"/>
              <a:gd name="connsiteY445" fmla="*/ 6858000 h 6858000"/>
              <a:gd name="connsiteX446" fmla="*/ 1142176 w 7467600"/>
              <a:gd name="connsiteY446" fmla="*/ 6766045 h 6858000"/>
              <a:gd name="connsiteX447" fmla="*/ 1067484 w 7467600"/>
              <a:gd name="connsiteY447" fmla="*/ 6858000 h 6858000"/>
              <a:gd name="connsiteX448" fmla="*/ 953928 w 7467600"/>
              <a:gd name="connsiteY448" fmla="*/ 6858000 h 6858000"/>
              <a:gd name="connsiteX449" fmla="*/ 959715 w 7467600"/>
              <a:gd name="connsiteY449" fmla="*/ 6850185 h 6858000"/>
              <a:gd name="connsiteX450" fmla="*/ 1483788 w 7467600"/>
              <a:gd name="connsiteY450" fmla="*/ 6259174 h 6858000"/>
              <a:gd name="connsiteX451" fmla="*/ 1100671 w 7467600"/>
              <a:gd name="connsiteY451" fmla="*/ 6252137 h 6858000"/>
              <a:gd name="connsiteX452" fmla="*/ 1090144 w 7467600"/>
              <a:gd name="connsiteY452" fmla="*/ 6256748 h 6858000"/>
              <a:gd name="connsiteX453" fmla="*/ 1095872 w 7467600"/>
              <a:gd name="connsiteY453" fmla="*/ 6271892 h 6858000"/>
              <a:gd name="connsiteX454" fmla="*/ 262785 w 7467600"/>
              <a:gd name="connsiteY454" fmla="*/ 6845450 h 6858000"/>
              <a:gd name="connsiteX455" fmla="*/ 209968 w 7467600"/>
              <a:gd name="connsiteY455" fmla="*/ 6770713 h 6858000"/>
              <a:gd name="connsiteX456" fmla="*/ 873460 w 7467600"/>
              <a:gd name="connsiteY456" fmla="*/ 6253768 h 6858000"/>
              <a:gd name="connsiteX457" fmla="*/ 192686 w 7467600"/>
              <a:gd name="connsiteY457" fmla="*/ 5849257 h 6858000"/>
              <a:gd name="connsiteX458" fmla="*/ 4696 w 7467600"/>
              <a:gd name="connsiteY458" fmla="*/ 5697668 h 6858000"/>
              <a:gd name="connsiteX459" fmla="*/ 0 w 7467600"/>
              <a:gd name="connsiteY459" fmla="*/ 5689984 h 6858000"/>
              <a:gd name="connsiteX460" fmla="*/ 0 w 7467600"/>
              <a:gd name="connsiteY460" fmla="*/ 5513472 h 6858000"/>
              <a:gd name="connsiteX461" fmla="*/ 174101 w 7467600"/>
              <a:gd name="connsiteY461" fmla="*/ 5620277 h 6858000"/>
              <a:gd name="connsiteX462" fmla="*/ 891800 w 7467600"/>
              <a:gd name="connsiteY462" fmla="*/ 6036935 h 6858000"/>
              <a:gd name="connsiteX463" fmla="*/ 1072219 w 7467600"/>
              <a:gd name="connsiteY463" fmla="*/ 6169443 h 6858000"/>
              <a:gd name="connsiteX464" fmla="*/ 1074117 w 7467600"/>
              <a:gd name="connsiteY464" fmla="*/ 6170301 h 6858000"/>
              <a:gd name="connsiteX465" fmla="*/ 1083114 w 7467600"/>
              <a:gd name="connsiteY465" fmla="*/ 6174131 h 6858000"/>
              <a:gd name="connsiteX466" fmla="*/ 1543010 w 7467600"/>
              <a:gd name="connsiteY466" fmla="*/ 6191140 h 6858000"/>
              <a:gd name="connsiteX467" fmla="*/ 1551080 w 7467600"/>
              <a:gd name="connsiteY467" fmla="*/ 6195006 h 6858000"/>
              <a:gd name="connsiteX468" fmla="*/ 2345443 w 7467600"/>
              <a:gd name="connsiteY468" fmla="*/ 5549882 h 6858000"/>
              <a:gd name="connsiteX469" fmla="*/ 1721499 w 7467600"/>
              <a:gd name="connsiteY469" fmla="*/ 5599969 h 6858000"/>
              <a:gd name="connsiteX470" fmla="*/ 767716 w 7467600"/>
              <a:gd name="connsiteY470" fmla="*/ 5472768 h 6858000"/>
              <a:gd name="connsiteX471" fmla="*/ 722147 w 7467600"/>
              <a:gd name="connsiteY471" fmla="*/ 5393091 h 6858000"/>
              <a:gd name="connsiteX472" fmla="*/ 1485552 w 7467600"/>
              <a:gd name="connsiteY472" fmla="*/ 5313202 h 6858000"/>
              <a:gd name="connsiteX473" fmla="*/ 2143004 w 7467600"/>
              <a:gd name="connsiteY473" fmla="*/ 5402420 h 6858000"/>
              <a:gd name="connsiteX474" fmla="*/ 1933391 w 7467600"/>
              <a:gd name="connsiteY474" fmla="*/ 5156971 h 6858000"/>
              <a:gd name="connsiteX475" fmla="*/ 1827118 w 7467600"/>
              <a:gd name="connsiteY475" fmla="*/ 4968410 h 6858000"/>
              <a:gd name="connsiteX476" fmla="*/ 1837349 w 7467600"/>
              <a:gd name="connsiteY476" fmla="*/ 4956357 h 6858000"/>
              <a:gd name="connsiteX477" fmla="*/ 2162835 w 7467600"/>
              <a:gd name="connsiteY477" fmla="*/ 5187853 h 6858000"/>
              <a:gd name="connsiteX478" fmla="*/ 2257167 w 7467600"/>
              <a:gd name="connsiteY478" fmla="*/ 5462123 h 6858000"/>
              <a:gd name="connsiteX479" fmla="*/ 2261598 w 7467600"/>
              <a:gd name="connsiteY479" fmla="*/ 5467998 h 6858000"/>
              <a:gd name="connsiteX480" fmla="*/ 2437177 w 7467600"/>
              <a:gd name="connsiteY480" fmla="*/ 5479608 h 6858000"/>
              <a:gd name="connsiteX481" fmla="*/ 2445247 w 7467600"/>
              <a:gd name="connsiteY481" fmla="*/ 5483476 h 6858000"/>
              <a:gd name="connsiteX482" fmla="*/ 2743626 w 7467600"/>
              <a:gd name="connsiteY482" fmla="*/ 5304819 h 6858000"/>
              <a:gd name="connsiteX483" fmla="*/ 3048102 w 7467600"/>
              <a:gd name="connsiteY483" fmla="*/ 5150595 h 6858000"/>
              <a:gd name="connsiteX484" fmla="*/ 1799414 w 7467600"/>
              <a:gd name="connsiteY484" fmla="*/ 4694732 h 6858000"/>
              <a:gd name="connsiteX485" fmla="*/ 1771735 w 7467600"/>
              <a:gd name="connsiteY485" fmla="*/ 4619929 h 6858000"/>
              <a:gd name="connsiteX486" fmla="*/ 3104273 w 7467600"/>
              <a:gd name="connsiteY486" fmla="*/ 5076159 h 6858000"/>
              <a:gd name="connsiteX487" fmla="*/ 3113245 w 7467600"/>
              <a:gd name="connsiteY487" fmla="*/ 5090705 h 6858000"/>
              <a:gd name="connsiteX488" fmla="*/ 3126294 w 7467600"/>
              <a:gd name="connsiteY488" fmla="*/ 5114400 h 6858000"/>
              <a:gd name="connsiteX489" fmla="*/ 3937433 w 7467600"/>
              <a:gd name="connsiteY489" fmla="*/ 4830473 h 6858000"/>
              <a:gd name="connsiteX490" fmla="*/ 3590475 w 7467600"/>
              <a:gd name="connsiteY490" fmla="*/ 4597974 h 6858000"/>
              <a:gd name="connsiteX491" fmla="*/ 3100264 w 7467600"/>
              <a:gd name="connsiteY491" fmla="*/ 4579845 h 6858000"/>
              <a:gd name="connsiteX492" fmla="*/ 2183576 w 7467600"/>
              <a:gd name="connsiteY492" fmla="*/ 4227150 h 6858000"/>
              <a:gd name="connsiteX493" fmla="*/ 2151029 w 7467600"/>
              <a:gd name="connsiteY493" fmla="*/ 4146947 h 6858000"/>
              <a:gd name="connsiteX494" fmla="*/ 3563434 w 7467600"/>
              <a:gd name="connsiteY494" fmla="*/ 4469115 h 6858000"/>
              <a:gd name="connsiteX495" fmla="*/ 3177952 w 7467600"/>
              <a:gd name="connsiteY495" fmla="*/ 3657386 h 6858000"/>
              <a:gd name="connsiteX496" fmla="*/ 3189263 w 7467600"/>
              <a:gd name="connsiteY496" fmla="*/ 3625726 h 6858000"/>
              <a:gd name="connsiteX497" fmla="*/ 3560912 w 7467600"/>
              <a:gd name="connsiteY497" fmla="*/ 4079863 h 6858000"/>
              <a:gd name="connsiteX498" fmla="*/ 3626636 w 7467600"/>
              <a:gd name="connsiteY498" fmla="*/ 4512230 h 6858000"/>
              <a:gd name="connsiteX499" fmla="*/ 3653088 w 7467600"/>
              <a:gd name="connsiteY499" fmla="*/ 4521417 h 6858000"/>
              <a:gd name="connsiteX500" fmla="*/ 3988128 w 7467600"/>
              <a:gd name="connsiteY500" fmla="*/ 4817267 h 6858000"/>
              <a:gd name="connsiteX501" fmla="*/ 4830582 w 7467600"/>
              <a:gd name="connsiteY501" fmla="*/ 4676000 h 6858000"/>
              <a:gd name="connsiteX502" fmla="*/ 4830100 w 7467600"/>
              <a:gd name="connsiteY502" fmla="*/ 4675554 h 6858000"/>
              <a:gd name="connsiteX503" fmla="*/ 4036318 w 7467600"/>
              <a:gd name="connsiteY503" fmla="*/ 4147013 h 6858000"/>
              <a:gd name="connsiteX504" fmla="*/ 3432098 w 7467600"/>
              <a:gd name="connsiteY504" fmla="*/ 3537312 h 6858000"/>
              <a:gd name="connsiteX505" fmla="*/ 3446761 w 7467600"/>
              <a:gd name="connsiteY505" fmla="*/ 3461278 h 6858000"/>
              <a:gd name="connsiteX506" fmla="*/ 4419733 w 7467600"/>
              <a:gd name="connsiteY506" fmla="*/ 3963555 h 6858000"/>
              <a:gd name="connsiteX507" fmla="*/ 4781371 w 7467600"/>
              <a:gd name="connsiteY507" fmla="*/ 4458604 h 6858000"/>
              <a:gd name="connsiteX508" fmla="*/ 4780440 w 7467600"/>
              <a:gd name="connsiteY508" fmla="*/ 4470290 h 6858000"/>
              <a:gd name="connsiteX509" fmla="*/ 4898954 w 7467600"/>
              <a:gd name="connsiteY509" fmla="*/ 4662092 h 6858000"/>
              <a:gd name="connsiteX510" fmla="*/ 4900699 w 7467600"/>
              <a:gd name="connsiteY510" fmla="*/ 4670867 h 6858000"/>
              <a:gd name="connsiteX511" fmla="*/ 5714511 w 7467600"/>
              <a:gd name="connsiteY511" fmla="*/ 4663483 h 6858000"/>
              <a:gd name="connsiteX512" fmla="*/ 5464793 w 7467600"/>
              <a:gd name="connsiteY512" fmla="*/ 4393556 h 6858000"/>
              <a:gd name="connsiteX513" fmla="*/ 5461897 w 7467600"/>
              <a:gd name="connsiteY513" fmla="*/ 4390879 h 6858000"/>
              <a:gd name="connsiteX514" fmla="*/ 4294126 w 7467600"/>
              <a:gd name="connsiteY514" fmla="*/ 3303048 h 6858000"/>
              <a:gd name="connsiteX515" fmla="*/ 4305321 w 7467600"/>
              <a:gd name="connsiteY515" fmla="*/ 3256953 h 6858000"/>
              <a:gd name="connsiteX516" fmla="*/ 4949299 w 7467600"/>
              <a:gd name="connsiteY516" fmla="*/ 3766336 h 6858000"/>
              <a:gd name="connsiteX517" fmla="*/ 5291452 w 7467600"/>
              <a:gd name="connsiteY517" fmla="*/ 4076801 h 6858000"/>
              <a:gd name="connsiteX518" fmla="*/ 5434998 w 7467600"/>
              <a:gd name="connsiteY518" fmla="*/ 4254100 h 6858000"/>
              <a:gd name="connsiteX519" fmla="*/ 5351015 w 7467600"/>
              <a:gd name="connsiteY519" fmla="*/ 3760989 h 6858000"/>
              <a:gd name="connsiteX520" fmla="*/ 5413780 w 7467600"/>
              <a:gd name="connsiteY520" fmla="*/ 2966265 h 6858000"/>
              <a:gd name="connsiteX521" fmla="*/ 5425627 w 7467600"/>
              <a:gd name="connsiteY521" fmla="*/ 2954192 h 6858000"/>
              <a:gd name="connsiteX522" fmla="*/ 6604735 w 7467600"/>
              <a:gd name="connsiteY522" fmla="*/ 2041381 h 6858000"/>
              <a:gd name="connsiteX523" fmla="*/ 7204487 w 7467600"/>
              <a:gd name="connsiteY523" fmla="*/ 2742112 h 6858000"/>
              <a:gd name="connsiteX524" fmla="*/ 7131592 w 7467600"/>
              <a:gd name="connsiteY524" fmla="*/ 2672096 h 6858000"/>
              <a:gd name="connsiteX525" fmla="*/ 6996344 w 7467600"/>
              <a:gd name="connsiteY525" fmla="*/ 2518310 h 6858000"/>
              <a:gd name="connsiteX526" fmla="*/ 6735495 w 7467600"/>
              <a:gd name="connsiteY526" fmla="*/ 2196890 h 6858000"/>
              <a:gd name="connsiteX527" fmla="*/ 6721901 w 7467600"/>
              <a:gd name="connsiteY527" fmla="*/ 2179274 h 6858000"/>
              <a:gd name="connsiteX528" fmla="*/ 6604735 w 7467600"/>
              <a:gd name="connsiteY528" fmla="*/ 2041381 h 6858000"/>
              <a:gd name="connsiteX529" fmla="*/ 6591670 w 7467600"/>
              <a:gd name="connsiteY529" fmla="*/ 1988277 h 6858000"/>
              <a:gd name="connsiteX530" fmla="*/ 6747349 w 7467600"/>
              <a:gd name="connsiteY530" fmla="*/ 2160069 h 6858000"/>
              <a:gd name="connsiteX531" fmla="*/ 6760943 w 7467600"/>
              <a:gd name="connsiteY531" fmla="*/ 2177686 h 6858000"/>
              <a:gd name="connsiteX532" fmla="*/ 7021065 w 7467600"/>
              <a:gd name="connsiteY532" fmla="*/ 2498102 h 6858000"/>
              <a:gd name="connsiteX533" fmla="*/ 7155223 w 7467600"/>
              <a:gd name="connsiteY533" fmla="*/ 2650386 h 6858000"/>
              <a:gd name="connsiteX534" fmla="*/ 7203167 w 7467600"/>
              <a:gd name="connsiteY534" fmla="*/ 2697288 h 6858000"/>
              <a:gd name="connsiteX535" fmla="*/ 6937703 w 7467600"/>
              <a:gd name="connsiteY535" fmla="*/ 2321981 h 6858000"/>
              <a:gd name="connsiteX536" fmla="*/ 6591670 w 7467600"/>
              <a:gd name="connsiteY536" fmla="*/ 1988277 h 6858000"/>
              <a:gd name="connsiteX537" fmla="*/ 5798671 w 7467600"/>
              <a:gd name="connsiteY537" fmla="*/ 1981601 h 6858000"/>
              <a:gd name="connsiteX538" fmla="*/ 5754709 w 7467600"/>
              <a:gd name="connsiteY538" fmla="*/ 2071454 h 6858000"/>
              <a:gd name="connsiteX539" fmla="*/ 5763044 w 7467600"/>
              <a:gd name="connsiteY539" fmla="*/ 2842206 h 6858000"/>
              <a:gd name="connsiteX540" fmla="*/ 5764974 w 7467600"/>
              <a:gd name="connsiteY540" fmla="*/ 2799609 h 6858000"/>
              <a:gd name="connsiteX541" fmla="*/ 5767665 w 7467600"/>
              <a:gd name="connsiteY541" fmla="*/ 2666409 h 6858000"/>
              <a:gd name="connsiteX542" fmla="*/ 5763055 w 7467600"/>
              <a:gd name="connsiteY542" fmla="*/ 2579705 h 6858000"/>
              <a:gd name="connsiteX543" fmla="*/ 5758079 w 7467600"/>
              <a:gd name="connsiteY543" fmla="*/ 2492508 h 6858000"/>
              <a:gd name="connsiteX544" fmla="*/ 5779325 w 7467600"/>
              <a:gd name="connsiteY544" fmla="*/ 2197069 h 6858000"/>
              <a:gd name="connsiteX545" fmla="*/ 5798671 w 7467600"/>
              <a:gd name="connsiteY545" fmla="*/ 1981601 h 6858000"/>
              <a:gd name="connsiteX546" fmla="*/ 5829202 w 7467600"/>
              <a:gd name="connsiteY546" fmla="*/ 1971679 h 6858000"/>
              <a:gd name="connsiteX547" fmla="*/ 5809558 w 7467600"/>
              <a:gd name="connsiteY547" fmla="*/ 2198043 h 6858000"/>
              <a:gd name="connsiteX548" fmla="*/ 5788653 w 7467600"/>
              <a:gd name="connsiteY548" fmla="*/ 2489430 h 6858000"/>
              <a:gd name="connsiteX549" fmla="*/ 5793439 w 7467600"/>
              <a:gd name="connsiteY549" fmla="*/ 2575235 h 6858000"/>
              <a:gd name="connsiteX550" fmla="*/ 5796837 w 7467600"/>
              <a:gd name="connsiteY550" fmla="*/ 2637633 h 6858000"/>
              <a:gd name="connsiteX551" fmla="*/ 5818614 w 7467600"/>
              <a:gd name="connsiteY551" fmla="*/ 2473055 h 6858000"/>
              <a:gd name="connsiteX552" fmla="*/ 5829202 w 7467600"/>
              <a:gd name="connsiteY552" fmla="*/ 1971679 h 6858000"/>
              <a:gd name="connsiteX553" fmla="*/ 5911389 w 7467600"/>
              <a:gd name="connsiteY553" fmla="*/ 1898371 h 6858000"/>
              <a:gd name="connsiteX554" fmla="*/ 6237627 w 7467600"/>
              <a:gd name="connsiteY554" fmla="*/ 2231921 h 6858000"/>
              <a:gd name="connsiteX555" fmla="*/ 5911389 w 7467600"/>
              <a:gd name="connsiteY555" fmla="*/ 1898371 h 6858000"/>
              <a:gd name="connsiteX556" fmla="*/ 6944437 w 7467600"/>
              <a:gd name="connsiteY556" fmla="*/ 1575402 h 6858000"/>
              <a:gd name="connsiteX557" fmla="*/ 6304730 w 7467600"/>
              <a:gd name="connsiteY557" fmla="*/ 1766654 h 6858000"/>
              <a:gd name="connsiteX558" fmla="*/ 6944437 w 7467600"/>
              <a:gd name="connsiteY558" fmla="*/ 1575402 h 6858000"/>
              <a:gd name="connsiteX559" fmla="*/ 7019523 w 7467600"/>
              <a:gd name="connsiteY559" fmla="*/ 1519450 h 6858000"/>
              <a:gd name="connsiteX560" fmla="*/ 6298091 w 7467600"/>
              <a:gd name="connsiteY560" fmla="*/ 1737122 h 6858000"/>
              <a:gd name="connsiteX561" fmla="*/ 7019523 w 7467600"/>
              <a:gd name="connsiteY561" fmla="*/ 1519450 h 6858000"/>
              <a:gd name="connsiteX562" fmla="*/ 2399523 w 7467600"/>
              <a:gd name="connsiteY562" fmla="*/ 1428234 h 6858000"/>
              <a:gd name="connsiteX563" fmla="*/ 2224982 w 7467600"/>
              <a:gd name="connsiteY563" fmla="*/ 1826201 h 6858000"/>
              <a:gd name="connsiteX564" fmla="*/ 2096099 w 7467600"/>
              <a:gd name="connsiteY564" fmla="*/ 2345900 h 6858000"/>
              <a:gd name="connsiteX565" fmla="*/ 2283317 w 7467600"/>
              <a:gd name="connsiteY565" fmla="*/ 1796925 h 6858000"/>
              <a:gd name="connsiteX566" fmla="*/ 2399523 w 7467600"/>
              <a:gd name="connsiteY566" fmla="*/ 1428234 h 6858000"/>
              <a:gd name="connsiteX567" fmla="*/ 2448558 w 7467600"/>
              <a:gd name="connsiteY567" fmla="*/ 1373435 h 6858000"/>
              <a:gd name="connsiteX568" fmla="*/ 2312521 w 7467600"/>
              <a:gd name="connsiteY568" fmla="*/ 1806140 h 6858000"/>
              <a:gd name="connsiteX569" fmla="*/ 2127533 w 7467600"/>
              <a:gd name="connsiteY569" fmla="*/ 2348380 h 6858000"/>
              <a:gd name="connsiteX570" fmla="*/ 2358080 w 7467600"/>
              <a:gd name="connsiteY570" fmla="*/ 1866134 h 6858000"/>
              <a:gd name="connsiteX571" fmla="*/ 2407436 w 7467600"/>
              <a:gd name="connsiteY571" fmla="*/ 1651070 h 6858000"/>
              <a:gd name="connsiteX572" fmla="*/ 2448558 w 7467600"/>
              <a:gd name="connsiteY572" fmla="*/ 1373435 h 6858000"/>
              <a:gd name="connsiteX573" fmla="*/ 278707 w 7467600"/>
              <a:gd name="connsiteY573" fmla="*/ 1352270 h 6858000"/>
              <a:gd name="connsiteX574" fmla="*/ 321570 w 7467600"/>
              <a:gd name="connsiteY574" fmla="*/ 1861610 h 6858000"/>
              <a:gd name="connsiteX575" fmla="*/ 294281 w 7467600"/>
              <a:gd name="connsiteY575" fmla="*/ 1440658 h 6858000"/>
              <a:gd name="connsiteX576" fmla="*/ 278707 w 7467600"/>
              <a:gd name="connsiteY576" fmla="*/ 1352270 h 6858000"/>
              <a:gd name="connsiteX577" fmla="*/ 1423821 w 7467600"/>
              <a:gd name="connsiteY577" fmla="*/ 1351958 h 6858000"/>
              <a:gd name="connsiteX578" fmla="*/ 1638521 w 7467600"/>
              <a:gd name="connsiteY578" fmla="*/ 1908470 h 6858000"/>
              <a:gd name="connsiteX579" fmla="*/ 1754199 w 7467600"/>
              <a:gd name="connsiteY579" fmla="*/ 2149284 h 6858000"/>
              <a:gd name="connsiteX580" fmla="*/ 1908359 w 7467600"/>
              <a:gd name="connsiteY580" fmla="*/ 2364988 h 6858000"/>
              <a:gd name="connsiteX581" fmla="*/ 1647661 w 7467600"/>
              <a:gd name="connsiteY581" fmla="*/ 1825945 h 6858000"/>
              <a:gd name="connsiteX582" fmla="*/ 1423821 w 7467600"/>
              <a:gd name="connsiteY582" fmla="*/ 1351958 h 6858000"/>
              <a:gd name="connsiteX583" fmla="*/ 1431890 w 7467600"/>
              <a:gd name="connsiteY583" fmla="*/ 1306475 h 6858000"/>
              <a:gd name="connsiteX584" fmla="*/ 1507597 w 7467600"/>
              <a:gd name="connsiteY584" fmla="*/ 1446132 h 6858000"/>
              <a:gd name="connsiteX585" fmla="*/ 1674586 w 7467600"/>
              <a:gd name="connsiteY585" fmla="*/ 1813832 h 6858000"/>
              <a:gd name="connsiteX586" fmla="*/ 1815950 w 7467600"/>
              <a:gd name="connsiteY586" fmla="*/ 2128564 h 6858000"/>
              <a:gd name="connsiteX587" fmla="*/ 1984242 w 7467600"/>
              <a:gd name="connsiteY587" fmla="*/ 2430829 h 6858000"/>
              <a:gd name="connsiteX588" fmla="*/ 2014023 w 7467600"/>
              <a:gd name="connsiteY588" fmla="*/ 2450995 h 6858000"/>
              <a:gd name="connsiteX589" fmla="*/ 1747337 w 7467600"/>
              <a:gd name="connsiteY589" fmla="*/ 1855264 h 6858000"/>
              <a:gd name="connsiteX590" fmla="*/ 1533749 w 7467600"/>
              <a:gd name="connsiteY590" fmla="*/ 1478656 h 6858000"/>
              <a:gd name="connsiteX591" fmla="*/ 1431890 w 7467600"/>
              <a:gd name="connsiteY591" fmla="*/ 1306475 h 6858000"/>
              <a:gd name="connsiteX592" fmla="*/ 5052692 w 7467600"/>
              <a:gd name="connsiteY592" fmla="*/ 1292994 h 6858000"/>
              <a:gd name="connsiteX593" fmla="*/ 5200661 w 7467600"/>
              <a:gd name="connsiteY593" fmla="*/ 1635186 h 6858000"/>
              <a:gd name="connsiteX594" fmla="*/ 5297138 w 7467600"/>
              <a:gd name="connsiteY594" fmla="*/ 1906351 h 6858000"/>
              <a:gd name="connsiteX595" fmla="*/ 5052692 w 7467600"/>
              <a:gd name="connsiteY595" fmla="*/ 1292994 h 6858000"/>
              <a:gd name="connsiteX596" fmla="*/ 5009948 w 7467600"/>
              <a:gd name="connsiteY596" fmla="*/ 1273619 h 6858000"/>
              <a:gd name="connsiteX597" fmla="*/ 5121777 w 7467600"/>
              <a:gd name="connsiteY597" fmla="*/ 1654213 h 6858000"/>
              <a:gd name="connsiteX598" fmla="*/ 5293545 w 7467600"/>
              <a:gd name="connsiteY598" fmla="*/ 2072247 h 6858000"/>
              <a:gd name="connsiteX599" fmla="*/ 5294042 w 7467600"/>
              <a:gd name="connsiteY599" fmla="*/ 2065019 h 6858000"/>
              <a:gd name="connsiteX600" fmla="*/ 5171936 w 7467600"/>
              <a:gd name="connsiteY600" fmla="*/ 1647613 h 6858000"/>
              <a:gd name="connsiteX601" fmla="*/ 5009948 w 7467600"/>
              <a:gd name="connsiteY601" fmla="*/ 1273619 h 6858000"/>
              <a:gd name="connsiteX602" fmla="*/ 655236 w 7467600"/>
              <a:gd name="connsiteY602" fmla="*/ 1268632 h 6858000"/>
              <a:gd name="connsiteX603" fmla="*/ 839521 w 7467600"/>
              <a:gd name="connsiteY603" fmla="*/ 1685315 h 6858000"/>
              <a:gd name="connsiteX604" fmla="*/ 1109416 w 7467600"/>
              <a:gd name="connsiteY604" fmla="*/ 2061663 h 6858000"/>
              <a:gd name="connsiteX605" fmla="*/ 1298300 w 7467600"/>
              <a:gd name="connsiteY605" fmla="*/ 2247742 h 6858000"/>
              <a:gd name="connsiteX606" fmla="*/ 1125871 w 7467600"/>
              <a:gd name="connsiteY606" fmla="*/ 1989513 h 6858000"/>
              <a:gd name="connsiteX607" fmla="*/ 981574 w 7467600"/>
              <a:gd name="connsiteY607" fmla="*/ 1783157 h 6858000"/>
              <a:gd name="connsiteX608" fmla="*/ 922198 w 7467600"/>
              <a:gd name="connsiteY608" fmla="*/ 1677437 h 6858000"/>
              <a:gd name="connsiteX609" fmla="*/ 869293 w 7467600"/>
              <a:gd name="connsiteY609" fmla="*/ 1583214 h 6858000"/>
              <a:gd name="connsiteX610" fmla="*/ 751431 w 7467600"/>
              <a:gd name="connsiteY610" fmla="*/ 1405731 h 6858000"/>
              <a:gd name="connsiteX611" fmla="*/ 655236 w 7467600"/>
              <a:gd name="connsiteY611" fmla="*/ 1268632 h 6858000"/>
              <a:gd name="connsiteX612" fmla="*/ 6516292 w 7467600"/>
              <a:gd name="connsiteY612" fmla="*/ 1263064 h 6858000"/>
              <a:gd name="connsiteX613" fmla="*/ 5736320 w 7467600"/>
              <a:gd name="connsiteY613" fmla="*/ 1501803 h 6858000"/>
              <a:gd name="connsiteX614" fmla="*/ 6516292 w 7467600"/>
              <a:gd name="connsiteY614" fmla="*/ 1263064 h 6858000"/>
              <a:gd name="connsiteX615" fmla="*/ 291466 w 7467600"/>
              <a:gd name="connsiteY615" fmla="*/ 1250369 h 6858000"/>
              <a:gd name="connsiteX616" fmla="*/ 323180 w 7467600"/>
              <a:gd name="connsiteY616" fmla="*/ 1435283 h 6858000"/>
              <a:gd name="connsiteX617" fmla="*/ 349381 w 7467600"/>
              <a:gd name="connsiteY617" fmla="*/ 1875041 h 6858000"/>
              <a:gd name="connsiteX618" fmla="*/ 374363 w 7467600"/>
              <a:gd name="connsiteY618" fmla="*/ 1506494 h 6858000"/>
              <a:gd name="connsiteX619" fmla="*/ 302168 w 7467600"/>
              <a:gd name="connsiteY619" fmla="*/ 1274495 h 6858000"/>
              <a:gd name="connsiteX620" fmla="*/ 291466 w 7467600"/>
              <a:gd name="connsiteY620" fmla="*/ 1250369 h 6858000"/>
              <a:gd name="connsiteX621" fmla="*/ 678222 w 7467600"/>
              <a:gd name="connsiteY621" fmla="*/ 1248670 h 6858000"/>
              <a:gd name="connsiteX622" fmla="*/ 775536 w 7467600"/>
              <a:gd name="connsiteY622" fmla="*/ 1388015 h 6858000"/>
              <a:gd name="connsiteX623" fmla="*/ 894529 w 7467600"/>
              <a:gd name="connsiteY623" fmla="*/ 1567739 h 6858000"/>
              <a:gd name="connsiteX624" fmla="*/ 948000 w 7467600"/>
              <a:gd name="connsiteY624" fmla="*/ 1663088 h 6858000"/>
              <a:gd name="connsiteX625" fmla="*/ 1006812 w 7467600"/>
              <a:gd name="connsiteY625" fmla="*/ 1767683 h 6858000"/>
              <a:gd name="connsiteX626" fmla="*/ 1149133 w 7467600"/>
              <a:gd name="connsiteY626" fmla="*/ 1971513 h 6858000"/>
              <a:gd name="connsiteX627" fmla="*/ 1333952 w 7467600"/>
              <a:gd name="connsiteY627" fmla="*/ 2251620 h 6858000"/>
              <a:gd name="connsiteX628" fmla="*/ 1337329 w 7467600"/>
              <a:gd name="connsiteY628" fmla="*/ 2258350 h 6858000"/>
              <a:gd name="connsiteX629" fmla="*/ 1014726 w 7467600"/>
              <a:gd name="connsiteY629" fmla="*/ 1615556 h 6858000"/>
              <a:gd name="connsiteX630" fmla="*/ 678222 w 7467600"/>
              <a:gd name="connsiteY630" fmla="*/ 1248670 h 6858000"/>
              <a:gd name="connsiteX631" fmla="*/ 6691602 w 7467600"/>
              <a:gd name="connsiteY631" fmla="*/ 1140573 h 6858000"/>
              <a:gd name="connsiteX632" fmla="*/ 6571100 w 7467600"/>
              <a:gd name="connsiteY632" fmla="*/ 1183662 h 6858000"/>
              <a:gd name="connsiteX633" fmla="*/ 6241687 w 7467600"/>
              <a:gd name="connsiteY633" fmla="*/ 1257600 h 6858000"/>
              <a:gd name="connsiteX634" fmla="*/ 5693009 w 7467600"/>
              <a:gd name="connsiteY634" fmla="*/ 1478256 h 6858000"/>
              <a:gd name="connsiteX635" fmla="*/ 6548420 w 7467600"/>
              <a:gd name="connsiteY635" fmla="*/ 1214599 h 6858000"/>
              <a:gd name="connsiteX636" fmla="*/ 6605473 w 7467600"/>
              <a:gd name="connsiteY636" fmla="*/ 1184686 h 6858000"/>
              <a:gd name="connsiteX637" fmla="*/ 6691602 w 7467600"/>
              <a:gd name="connsiteY637" fmla="*/ 1140573 h 6858000"/>
              <a:gd name="connsiteX638" fmla="*/ 4002475 w 7467600"/>
              <a:gd name="connsiteY638" fmla="*/ 1037802 h 6858000"/>
              <a:gd name="connsiteX639" fmla="*/ 4000324 w 7467600"/>
              <a:gd name="connsiteY639" fmla="*/ 1039362 h 6858000"/>
              <a:gd name="connsiteX640" fmla="*/ 4002862 w 7467600"/>
              <a:gd name="connsiteY640" fmla="*/ 1042866 h 6858000"/>
              <a:gd name="connsiteX641" fmla="*/ 4002475 w 7467600"/>
              <a:gd name="connsiteY641" fmla="*/ 1037802 h 6858000"/>
              <a:gd name="connsiteX642" fmla="*/ 506322 w 7467600"/>
              <a:gd name="connsiteY642" fmla="*/ 1020997 h 6858000"/>
              <a:gd name="connsiteX643" fmla="*/ 533068 w 7467600"/>
              <a:gd name="connsiteY643" fmla="*/ 1029409 h 6858000"/>
              <a:gd name="connsiteX644" fmla="*/ 1232525 w 7467600"/>
              <a:gd name="connsiteY644" fmla="*/ 1804675 h 6858000"/>
              <a:gd name="connsiteX645" fmla="*/ 1388858 w 7467600"/>
              <a:gd name="connsiteY645" fmla="*/ 2368011 h 6858000"/>
              <a:gd name="connsiteX646" fmla="*/ 1384098 w 7467600"/>
              <a:gd name="connsiteY646" fmla="*/ 2378125 h 6858000"/>
              <a:gd name="connsiteX647" fmla="*/ 1425393 w 7467600"/>
              <a:gd name="connsiteY647" fmla="*/ 2589124 h 6858000"/>
              <a:gd name="connsiteX648" fmla="*/ 1424001 w 7467600"/>
              <a:gd name="connsiteY648" fmla="*/ 2597541 h 6858000"/>
              <a:gd name="connsiteX649" fmla="*/ 2152729 w 7467600"/>
              <a:gd name="connsiteY649" fmla="*/ 2864487 h 6858000"/>
              <a:gd name="connsiteX650" fmla="*/ 2020609 w 7467600"/>
              <a:gd name="connsiteY650" fmla="*/ 2539671 h 6858000"/>
              <a:gd name="connsiteX651" fmla="*/ 2018920 w 7467600"/>
              <a:gd name="connsiteY651" fmla="*/ 2536309 h 6858000"/>
              <a:gd name="connsiteX652" fmla="*/ 1342441 w 7467600"/>
              <a:gd name="connsiteY652" fmla="*/ 1173017 h 6858000"/>
              <a:gd name="connsiteX653" fmla="*/ 1367925 w 7467600"/>
              <a:gd name="connsiteY653" fmla="*/ 1135648 h 6858000"/>
              <a:gd name="connsiteX654" fmla="*/ 1771401 w 7467600"/>
              <a:gd name="connsiteY654" fmla="*/ 1806673 h 6858000"/>
              <a:gd name="connsiteX655" fmla="*/ 1972385 w 7467600"/>
              <a:gd name="connsiteY655" fmla="*/ 2198735 h 6858000"/>
              <a:gd name="connsiteX656" fmla="*/ 2040892 w 7467600"/>
              <a:gd name="connsiteY656" fmla="*/ 2405205 h 6858000"/>
              <a:gd name="connsiteX657" fmla="*/ 2131689 w 7467600"/>
              <a:gd name="connsiteY657" fmla="*/ 1936926 h 6858000"/>
              <a:gd name="connsiteX658" fmla="*/ 2454820 w 7467600"/>
              <a:gd name="connsiteY658" fmla="*/ 1248808 h 6858000"/>
              <a:gd name="connsiteX659" fmla="*/ 2492512 w 7467600"/>
              <a:gd name="connsiteY659" fmla="*/ 1302920 h 6858000"/>
              <a:gd name="connsiteX660" fmla="*/ 2081216 w 7467600"/>
              <a:gd name="connsiteY660" fmla="*/ 2527513 h 6858000"/>
              <a:gd name="connsiteX661" fmla="*/ 2081211 w 7467600"/>
              <a:gd name="connsiteY661" fmla="*/ 2528916 h 6858000"/>
              <a:gd name="connsiteX662" fmla="*/ 2199067 w 7467600"/>
              <a:gd name="connsiteY662" fmla="*/ 2884061 h 6858000"/>
              <a:gd name="connsiteX663" fmla="*/ 3192586 w 7467600"/>
              <a:gd name="connsiteY663" fmla="*/ 3411496 h 6858000"/>
              <a:gd name="connsiteX664" fmla="*/ 3182620 w 7467600"/>
              <a:gd name="connsiteY664" fmla="*/ 3483279 h 6858000"/>
              <a:gd name="connsiteX665" fmla="*/ 2435119 w 7467600"/>
              <a:gd name="connsiteY665" fmla="*/ 3080173 h 6858000"/>
              <a:gd name="connsiteX666" fmla="*/ 2410152 w 7467600"/>
              <a:gd name="connsiteY666" fmla="*/ 3063751 h 6858000"/>
              <a:gd name="connsiteX667" fmla="*/ 2408099 w 7467600"/>
              <a:gd name="connsiteY667" fmla="*/ 3064403 h 6858000"/>
              <a:gd name="connsiteX668" fmla="*/ 2407218 w 7467600"/>
              <a:gd name="connsiteY668" fmla="*/ 3070324 h 6858000"/>
              <a:gd name="connsiteX669" fmla="*/ 2380138 w 7467600"/>
              <a:gd name="connsiteY669" fmla="*/ 3099341 h 6858000"/>
              <a:gd name="connsiteX670" fmla="*/ 1765923 w 7467600"/>
              <a:gd name="connsiteY670" fmla="*/ 3581043 h 6858000"/>
              <a:gd name="connsiteX671" fmla="*/ 1702258 w 7467600"/>
              <a:gd name="connsiteY671" fmla="*/ 3612286 h 6858000"/>
              <a:gd name="connsiteX672" fmla="*/ 1538370 w 7467600"/>
              <a:gd name="connsiteY672" fmla="*/ 3811804 h 6858000"/>
              <a:gd name="connsiteX673" fmla="*/ 542867 w 7467600"/>
              <a:gd name="connsiteY673" fmla="*/ 4944092 h 6858000"/>
              <a:gd name="connsiteX674" fmla="*/ 515800 w 7467600"/>
              <a:gd name="connsiteY674" fmla="*/ 4862180 h 6858000"/>
              <a:gd name="connsiteX675" fmla="*/ 909145 w 7467600"/>
              <a:gd name="connsiteY675" fmla="*/ 4199225 h 6858000"/>
              <a:gd name="connsiteX676" fmla="*/ 1214067 w 7467600"/>
              <a:gd name="connsiteY676" fmla="*/ 3908561 h 6858000"/>
              <a:gd name="connsiteX677" fmla="*/ 640967 w 7467600"/>
              <a:gd name="connsiteY677" fmla="*/ 4105601 h 6858000"/>
              <a:gd name="connsiteX678" fmla="*/ 112563 w 7467600"/>
              <a:gd name="connsiteY678" fmla="*/ 4396952 h 6858000"/>
              <a:gd name="connsiteX679" fmla="*/ 0 w 7467600"/>
              <a:gd name="connsiteY679" fmla="*/ 4466006 h 6858000"/>
              <a:gd name="connsiteX680" fmla="*/ 0 w 7467600"/>
              <a:gd name="connsiteY680" fmla="*/ 4233763 h 6858000"/>
              <a:gd name="connsiteX681" fmla="*/ 36881 w 7467600"/>
              <a:gd name="connsiteY681" fmla="*/ 4200118 h 6858000"/>
              <a:gd name="connsiteX682" fmla="*/ 910534 w 7467600"/>
              <a:gd name="connsiteY682" fmla="*/ 3629753 h 6858000"/>
              <a:gd name="connsiteX683" fmla="*/ 1578717 w 7467600"/>
              <a:gd name="connsiteY683" fmla="*/ 3575982 h 6858000"/>
              <a:gd name="connsiteX684" fmla="*/ 2338780 w 7467600"/>
              <a:gd name="connsiteY684" fmla="*/ 3033725 h 6858000"/>
              <a:gd name="connsiteX685" fmla="*/ 1807991 w 7467600"/>
              <a:gd name="connsiteY685" fmla="*/ 2807184 h 6858000"/>
              <a:gd name="connsiteX686" fmla="*/ 1416358 w 7467600"/>
              <a:gd name="connsiteY686" fmla="*/ 3112571 h 6858000"/>
              <a:gd name="connsiteX687" fmla="*/ 939066 w 7467600"/>
              <a:gd name="connsiteY687" fmla="*/ 3378798 h 6858000"/>
              <a:gd name="connsiteX688" fmla="*/ 115099 w 7467600"/>
              <a:gd name="connsiteY688" fmla="*/ 3607650 h 6858000"/>
              <a:gd name="connsiteX689" fmla="*/ 97284 w 7467600"/>
              <a:gd name="connsiteY689" fmla="*/ 3520393 h 6858000"/>
              <a:gd name="connsiteX690" fmla="*/ 922050 w 7467600"/>
              <a:gd name="connsiteY690" fmla="*/ 3074867 h 6858000"/>
              <a:gd name="connsiteX691" fmla="*/ 1405265 w 7467600"/>
              <a:gd name="connsiteY691" fmla="*/ 3016319 h 6858000"/>
              <a:gd name="connsiteX692" fmla="*/ 1407512 w 7467600"/>
              <a:gd name="connsiteY692" fmla="*/ 3018001 h 6858000"/>
              <a:gd name="connsiteX693" fmla="*/ 1726266 w 7467600"/>
              <a:gd name="connsiteY693" fmla="*/ 2777274 h 6858000"/>
              <a:gd name="connsiteX694" fmla="*/ 625390 w 7467600"/>
              <a:gd name="connsiteY694" fmla="*/ 2514541 h 6858000"/>
              <a:gd name="connsiteX695" fmla="*/ 619799 w 7467600"/>
              <a:gd name="connsiteY695" fmla="*/ 2527180 h 6858000"/>
              <a:gd name="connsiteX696" fmla="*/ 310030 w 7467600"/>
              <a:gd name="connsiteY696" fmla="*/ 2771818 h 6858000"/>
              <a:gd name="connsiteX697" fmla="*/ 173877 w 7467600"/>
              <a:gd name="connsiteY697" fmla="*/ 2937056 h 6858000"/>
              <a:gd name="connsiteX698" fmla="*/ 77889 w 7467600"/>
              <a:gd name="connsiteY698" fmla="*/ 3138440 h 6858000"/>
              <a:gd name="connsiteX699" fmla="*/ 0 w 7467600"/>
              <a:gd name="connsiteY699" fmla="*/ 3271395 h 6858000"/>
              <a:gd name="connsiteX700" fmla="*/ 0 w 7467600"/>
              <a:gd name="connsiteY700" fmla="*/ 3153002 h 6858000"/>
              <a:gd name="connsiteX701" fmla="*/ 2386 w 7467600"/>
              <a:gd name="connsiteY701" fmla="*/ 3149203 h 6858000"/>
              <a:gd name="connsiteX702" fmla="*/ 89753 w 7467600"/>
              <a:gd name="connsiteY702" fmla="*/ 2987702 h 6858000"/>
              <a:gd name="connsiteX703" fmla="*/ 76869 w 7467600"/>
              <a:gd name="connsiteY703" fmla="*/ 3005404 h 6858000"/>
              <a:gd name="connsiteX704" fmla="*/ 32049 w 7467600"/>
              <a:gd name="connsiteY704" fmla="*/ 3065814 h 6858000"/>
              <a:gd name="connsiteX705" fmla="*/ 0 w 7467600"/>
              <a:gd name="connsiteY705" fmla="*/ 3108744 h 6858000"/>
              <a:gd name="connsiteX706" fmla="*/ 0 w 7467600"/>
              <a:gd name="connsiteY706" fmla="*/ 3058059 h 6858000"/>
              <a:gd name="connsiteX707" fmla="*/ 7610 w 7467600"/>
              <a:gd name="connsiteY707" fmla="*/ 3047889 h 6858000"/>
              <a:gd name="connsiteX708" fmla="*/ 52419 w 7467600"/>
              <a:gd name="connsiteY708" fmla="*/ 2987479 h 6858000"/>
              <a:gd name="connsiteX709" fmla="*/ 59142 w 7467600"/>
              <a:gd name="connsiteY709" fmla="*/ 2978488 h 6858000"/>
              <a:gd name="connsiteX710" fmla="*/ 0 w 7467600"/>
              <a:gd name="connsiteY710" fmla="*/ 3015334 h 6858000"/>
              <a:gd name="connsiteX711" fmla="*/ 0 w 7467600"/>
              <a:gd name="connsiteY711" fmla="*/ 2914286 h 6858000"/>
              <a:gd name="connsiteX712" fmla="*/ 36383 w 7467600"/>
              <a:gd name="connsiteY712" fmla="*/ 2901128 h 6858000"/>
              <a:gd name="connsiteX713" fmla="*/ 156329 w 7467600"/>
              <a:gd name="connsiteY713" fmla="*/ 2840533 h 6858000"/>
              <a:gd name="connsiteX714" fmla="*/ 358355 w 7467600"/>
              <a:gd name="connsiteY714" fmla="*/ 2620471 h 6858000"/>
              <a:gd name="connsiteX715" fmla="*/ 510577 w 7467600"/>
              <a:gd name="connsiteY715" fmla="*/ 2501244 h 6858000"/>
              <a:gd name="connsiteX716" fmla="*/ 211967 w 7467600"/>
              <a:gd name="connsiteY716" fmla="*/ 2479171 h 6858000"/>
              <a:gd name="connsiteX717" fmla="*/ 0 w 7467600"/>
              <a:gd name="connsiteY717" fmla="*/ 2476398 h 6858000"/>
              <a:gd name="connsiteX718" fmla="*/ 0 w 7467600"/>
              <a:gd name="connsiteY718" fmla="*/ 2389189 h 6858000"/>
              <a:gd name="connsiteX719" fmla="*/ 103062 w 7467600"/>
              <a:gd name="connsiteY719" fmla="*/ 2389518 h 6858000"/>
              <a:gd name="connsiteX720" fmla="*/ 510734 w 7467600"/>
              <a:gd name="connsiteY720" fmla="*/ 2416201 h 6858000"/>
              <a:gd name="connsiteX721" fmla="*/ 279257 w 7467600"/>
              <a:gd name="connsiteY721" fmla="*/ 2092102 h 6858000"/>
              <a:gd name="connsiteX722" fmla="*/ 65265 w 7467600"/>
              <a:gd name="connsiteY722" fmla="*/ 2006049 h 6858000"/>
              <a:gd name="connsiteX723" fmla="*/ 0 w 7467600"/>
              <a:gd name="connsiteY723" fmla="*/ 1982532 h 6858000"/>
              <a:gd name="connsiteX724" fmla="*/ 0 w 7467600"/>
              <a:gd name="connsiteY724" fmla="*/ 1912789 h 6858000"/>
              <a:gd name="connsiteX725" fmla="*/ 97460 w 7467600"/>
              <a:gd name="connsiteY725" fmla="*/ 1953725 h 6858000"/>
              <a:gd name="connsiteX726" fmla="*/ 221272 w 7467600"/>
              <a:gd name="connsiteY726" fmla="*/ 1980766 h 6858000"/>
              <a:gd name="connsiteX727" fmla="*/ 116765 w 7467600"/>
              <a:gd name="connsiteY727" fmla="*/ 1911033 h 6858000"/>
              <a:gd name="connsiteX728" fmla="*/ 16405 w 7467600"/>
              <a:gd name="connsiteY728" fmla="*/ 1803412 h 6858000"/>
              <a:gd name="connsiteX729" fmla="*/ 0 w 7467600"/>
              <a:gd name="connsiteY729" fmla="*/ 1784777 h 6858000"/>
              <a:gd name="connsiteX730" fmla="*/ 0 w 7467600"/>
              <a:gd name="connsiteY730" fmla="*/ 1740082 h 6858000"/>
              <a:gd name="connsiteX731" fmla="*/ 39394 w 7467600"/>
              <a:gd name="connsiteY731" fmla="*/ 1784856 h 6858000"/>
              <a:gd name="connsiteX732" fmla="*/ 135813 w 7467600"/>
              <a:gd name="connsiteY732" fmla="*/ 1888838 h 6858000"/>
              <a:gd name="connsiteX733" fmla="*/ 242575 w 7467600"/>
              <a:gd name="connsiteY733" fmla="*/ 1958841 h 6858000"/>
              <a:gd name="connsiteX734" fmla="*/ 82197 w 7467600"/>
              <a:gd name="connsiteY734" fmla="*/ 1754826 h 6858000"/>
              <a:gd name="connsiteX735" fmla="*/ 0 w 7467600"/>
              <a:gd name="connsiteY735" fmla="*/ 1679650 h 6858000"/>
              <a:gd name="connsiteX736" fmla="*/ 0 w 7467600"/>
              <a:gd name="connsiteY736" fmla="*/ 1602463 h 6858000"/>
              <a:gd name="connsiteX737" fmla="*/ 84689 w 7467600"/>
              <a:gd name="connsiteY737" fmla="*/ 1677442 h 6858000"/>
              <a:gd name="connsiteX738" fmla="*/ 298437 w 7467600"/>
              <a:gd name="connsiteY738" fmla="*/ 1968019 h 6858000"/>
              <a:gd name="connsiteX739" fmla="*/ 227269 w 7467600"/>
              <a:gd name="connsiteY739" fmla="*/ 1114064 h 6858000"/>
              <a:gd name="connsiteX740" fmla="*/ 248003 w 7467600"/>
              <a:gd name="connsiteY740" fmla="*/ 1089613 h 6858000"/>
              <a:gd name="connsiteX741" fmla="*/ 427020 w 7467600"/>
              <a:gd name="connsiteY741" fmla="*/ 1619803 h 6858000"/>
              <a:gd name="connsiteX742" fmla="*/ 340345 w 7467600"/>
              <a:gd name="connsiteY742" fmla="*/ 2027739 h 6858000"/>
              <a:gd name="connsiteX743" fmla="*/ 360865 w 7467600"/>
              <a:gd name="connsiteY743" fmla="*/ 2044827 h 6858000"/>
              <a:gd name="connsiteX744" fmla="*/ 560414 w 7467600"/>
              <a:gd name="connsiteY744" fmla="*/ 2421457 h 6858000"/>
              <a:gd name="connsiteX745" fmla="*/ 1359703 w 7467600"/>
              <a:gd name="connsiteY745" fmla="*/ 2578554 h 6858000"/>
              <a:gd name="connsiteX746" fmla="*/ 1359422 w 7467600"/>
              <a:gd name="connsiteY746" fmla="*/ 2577994 h 6858000"/>
              <a:gd name="connsiteX747" fmla="*/ 828701 w 7467600"/>
              <a:gd name="connsiteY747" fmla="*/ 1839520 h 6858000"/>
              <a:gd name="connsiteX748" fmla="*/ 494427 w 7467600"/>
              <a:gd name="connsiteY748" fmla="*/ 1092333 h 6858000"/>
              <a:gd name="connsiteX749" fmla="*/ 506322 w 7467600"/>
              <a:gd name="connsiteY749" fmla="*/ 1020997 h 6858000"/>
              <a:gd name="connsiteX750" fmla="*/ 4570198 w 7467600"/>
              <a:gd name="connsiteY750" fmla="*/ 978081 h 6858000"/>
              <a:gd name="connsiteX751" fmla="*/ 4523691 w 7467600"/>
              <a:gd name="connsiteY751" fmla="*/ 1127776 h 6858000"/>
              <a:gd name="connsiteX752" fmla="*/ 4509875 w 7467600"/>
              <a:gd name="connsiteY752" fmla="*/ 1167552 h 6858000"/>
              <a:gd name="connsiteX753" fmla="*/ 4478168 w 7467600"/>
              <a:gd name="connsiteY753" fmla="*/ 1260735 h 6858000"/>
              <a:gd name="connsiteX754" fmla="*/ 4409309 w 7467600"/>
              <a:gd name="connsiteY754" fmla="*/ 1666996 h 6858000"/>
              <a:gd name="connsiteX755" fmla="*/ 4370031 w 7467600"/>
              <a:gd name="connsiteY755" fmla="*/ 1955666 h 6858000"/>
              <a:gd name="connsiteX756" fmla="*/ 4570198 w 7467600"/>
              <a:gd name="connsiteY756" fmla="*/ 978081 h 6858000"/>
              <a:gd name="connsiteX757" fmla="*/ 4557898 w 7467600"/>
              <a:gd name="connsiteY757" fmla="*/ 900011 h 6858000"/>
              <a:gd name="connsiteX758" fmla="*/ 4344840 w 7467600"/>
              <a:gd name="connsiteY758" fmla="*/ 1922038 h 6858000"/>
              <a:gd name="connsiteX759" fmla="*/ 4378710 w 7467600"/>
              <a:gd name="connsiteY759" fmla="*/ 1665516 h 6858000"/>
              <a:gd name="connsiteX760" fmla="*/ 4448798 w 7467600"/>
              <a:gd name="connsiteY760" fmla="*/ 1253024 h 6858000"/>
              <a:gd name="connsiteX761" fmla="*/ 4480315 w 7467600"/>
              <a:gd name="connsiteY761" fmla="*/ 1158454 h 6858000"/>
              <a:gd name="connsiteX762" fmla="*/ 4494133 w 7467600"/>
              <a:gd name="connsiteY762" fmla="*/ 1118676 h 6858000"/>
              <a:gd name="connsiteX763" fmla="*/ 4557898 w 7467600"/>
              <a:gd name="connsiteY763" fmla="*/ 900011 h 6858000"/>
              <a:gd name="connsiteX764" fmla="*/ 5870151 w 7467600"/>
              <a:gd name="connsiteY764" fmla="*/ 898890 h 6858000"/>
              <a:gd name="connsiteX765" fmla="*/ 5861335 w 7467600"/>
              <a:gd name="connsiteY765" fmla="*/ 899177 h 6858000"/>
              <a:gd name="connsiteX766" fmla="*/ 5843702 w 7467600"/>
              <a:gd name="connsiteY766" fmla="*/ 899748 h 6858000"/>
              <a:gd name="connsiteX767" fmla="*/ 5651107 w 7467600"/>
              <a:gd name="connsiteY767" fmla="*/ 920306 h 6858000"/>
              <a:gd name="connsiteX768" fmla="*/ 5459407 w 7467600"/>
              <a:gd name="connsiteY768" fmla="*/ 940975 h 6858000"/>
              <a:gd name="connsiteX769" fmla="*/ 5374846 w 7467600"/>
              <a:gd name="connsiteY769" fmla="*/ 941988 h 6858000"/>
              <a:gd name="connsiteX770" fmla="*/ 5256105 w 7467600"/>
              <a:gd name="connsiteY770" fmla="*/ 945632 h 6858000"/>
              <a:gd name="connsiteX771" fmla="*/ 5107071 w 7467600"/>
              <a:gd name="connsiteY771" fmla="*/ 969720 h 6858000"/>
              <a:gd name="connsiteX772" fmla="*/ 4998681 w 7467600"/>
              <a:gd name="connsiteY772" fmla="*/ 988771 h 6858000"/>
              <a:gd name="connsiteX773" fmla="*/ 5870151 w 7467600"/>
              <a:gd name="connsiteY773" fmla="*/ 898890 h 6858000"/>
              <a:gd name="connsiteX774" fmla="*/ 5504425 w 7467600"/>
              <a:gd name="connsiteY774" fmla="*/ 848067 h 6858000"/>
              <a:gd name="connsiteX775" fmla="*/ 4968849 w 7467600"/>
              <a:gd name="connsiteY775" fmla="*/ 962318 h 6858000"/>
              <a:gd name="connsiteX776" fmla="*/ 5104039 w 7467600"/>
              <a:gd name="connsiteY776" fmla="*/ 940634 h 6858000"/>
              <a:gd name="connsiteX777" fmla="*/ 5256311 w 7467600"/>
              <a:gd name="connsiteY777" fmla="*/ 916490 h 6858000"/>
              <a:gd name="connsiteX778" fmla="*/ 5377381 w 7467600"/>
              <a:gd name="connsiteY778" fmla="*/ 912671 h 6858000"/>
              <a:gd name="connsiteX779" fmla="*/ 5460148 w 7467600"/>
              <a:gd name="connsiteY779" fmla="*/ 911442 h 6858000"/>
              <a:gd name="connsiteX780" fmla="*/ 5648971 w 7467600"/>
              <a:gd name="connsiteY780" fmla="*/ 891331 h 6858000"/>
              <a:gd name="connsiteX781" fmla="*/ 5844807 w 7467600"/>
              <a:gd name="connsiteY781" fmla="*/ 870718 h 6858000"/>
              <a:gd name="connsiteX782" fmla="*/ 5862975 w 7467600"/>
              <a:gd name="connsiteY782" fmla="*/ 869756 h 6858000"/>
              <a:gd name="connsiteX783" fmla="*/ 5920887 w 7467600"/>
              <a:gd name="connsiteY783" fmla="*/ 865929 h 6858000"/>
              <a:gd name="connsiteX784" fmla="*/ 5504425 w 7467600"/>
              <a:gd name="connsiteY784" fmla="*/ 848067 h 6858000"/>
              <a:gd name="connsiteX785" fmla="*/ 3607114 w 7467600"/>
              <a:gd name="connsiteY785" fmla="*/ 467441 h 6858000"/>
              <a:gd name="connsiteX786" fmla="*/ 3296242 w 7467600"/>
              <a:gd name="connsiteY786" fmla="*/ 807991 h 6858000"/>
              <a:gd name="connsiteX787" fmla="*/ 3174674 w 7467600"/>
              <a:gd name="connsiteY787" fmla="*/ 919759 h 6858000"/>
              <a:gd name="connsiteX788" fmla="*/ 3042978 w 7467600"/>
              <a:gd name="connsiteY788" fmla="*/ 1054894 h 6858000"/>
              <a:gd name="connsiteX789" fmla="*/ 2968914 w 7467600"/>
              <a:gd name="connsiteY789" fmla="*/ 1133756 h 6858000"/>
              <a:gd name="connsiteX790" fmla="*/ 3103823 w 7467600"/>
              <a:gd name="connsiteY790" fmla="*/ 1026814 h 6858000"/>
              <a:gd name="connsiteX791" fmla="*/ 3607114 w 7467600"/>
              <a:gd name="connsiteY791" fmla="*/ 467441 h 6858000"/>
              <a:gd name="connsiteX792" fmla="*/ 3744487 w 7467600"/>
              <a:gd name="connsiteY792" fmla="*/ 383136 h 6858000"/>
              <a:gd name="connsiteX793" fmla="*/ 3970213 w 7467600"/>
              <a:gd name="connsiteY793" fmla="*/ 995559 h 6858000"/>
              <a:gd name="connsiteX794" fmla="*/ 3744487 w 7467600"/>
              <a:gd name="connsiteY794" fmla="*/ 383136 h 6858000"/>
              <a:gd name="connsiteX795" fmla="*/ 3624562 w 7467600"/>
              <a:gd name="connsiteY795" fmla="*/ 367041 h 6858000"/>
              <a:gd name="connsiteX796" fmla="*/ 3489712 w 7467600"/>
              <a:gd name="connsiteY796" fmla="*/ 485386 h 6858000"/>
              <a:gd name="connsiteX797" fmla="*/ 3182994 w 7467600"/>
              <a:gd name="connsiteY797" fmla="*/ 828265 h 6858000"/>
              <a:gd name="connsiteX798" fmla="*/ 2892114 w 7467600"/>
              <a:gd name="connsiteY798" fmla="*/ 1172635 h 6858000"/>
              <a:gd name="connsiteX799" fmla="*/ 3021459 w 7467600"/>
              <a:gd name="connsiteY799" fmla="*/ 1035385 h 6858000"/>
              <a:gd name="connsiteX800" fmla="*/ 3153873 w 7467600"/>
              <a:gd name="connsiteY800" fmla="*/ 898971 h 6858000"/>
              <a:gd name="connsiteX801" fmla="*/ 3276511 w 7467600"/>
              <a:gd name="connsiteY801" fmla="*/ 786423 h 6858000"/>
              <a:gd name="connsiteX802" fmla="*/ 3584154 w 7467600"/>
              <a:gd name="connsiteY802" fmla="*/ 448218 h 6858000"/>
              <a:gd name="connsiteX803" fmla="*/ 3624562 w 7467600"/>
              <a:gd name="connsiteY803" fmla="*/ 367041 h 6858000"/>
              <a:gd name="connsiteX804" fmla="*/ 3766672 w 7467600"/>
              <a:gd name="connsiteY804" fmla="*/ 359429 h 6858000"/>
              <a:gd name="connsiteX805" fmla="*/ 3996338 w 7467600"/>
              <a:gd name="connsiteY805" fmla="*/ 968237 h 6858000"/>
              <a:gd name="connsiteX806" fmla="*/ 3766672 w 7467600"/>
              <a:gd name="connsiteY806" fmla="*/ 359429 h 6858000"/>
              <a:gd name="connsiteX807" fmla="*/ 5805386 w 7467600"/>
              <a:gd name="connsiteY807" fmla="*/ 239240 h 6858000"/>
              <a:gd name="connsiteX808" fmla="*/ 5736947 w 7467600"/>
              <a:gd name="connsiteY808" fmla="*/ 261367 h 6858000"/>
              <a:gd name="connsiteX809" fmla="*/ 5427012 w 7467600"/>
              <a:gd name="connsiteY809" fmla="*/ 311272 h 6858000"/>
              <a:gd name="connsiteX810" fmla="*/ 5147818 w 7467600"/>
              <a:gd name="connsiteY810" fmla="*/ 322112 h 6858000"/>
              <a:gd name="connsiteX811" fmla="*/ 5060854 w 7467600"/>
              <a:gd name="connsiteY811" fmla="*/ 311882 h 6858000"/>
              <a:gd name="connsiteX812" fmla="*/ 4945989 w 7467600"/>
              <a:gd name="connsiteY812" fmla="*/ 300516 h 6858000"/>
              <a:gd name="connsiteX813" fmla="*/ 5410479 w 7467600"/>
              <a:gd name="connsiteY813" fmla="*/ 348434 h 6858000"/>
              <a:gd name="connsiteX814" fmla="*/ 5805386 w 7467600"/>
              <a:gd name="connsiteY814" fmla="*/ 239240 h 6858000"/>
              <a:gd name="connsiteX815" fmla="*/ 5905192 w 7467600"/>
              <a:gd name="connsiteY815" fmla="*/ 163079 h 6858000"/>
              <a:gd name="connsiteX816" fmla="*/ 5865655 w 7467600"/>
              <a:gd name="connsiteY816" fmla="*/ 171901 h 6858000"/>
              <a:gd name="connsiteX817" fmla="*/ 5259740 w 7467600"/>
              <a:gd name="connsiteY817" fmla="*/ 257013 h 6858000"/>
              <a:gd name="connsiteX818" fmla="*/ 5208466 w 7467600"/>
              <a:gd name="connsiteY818" fmla="*/ 257550 h 6858000"/>
              <a:gd name="connsiteX819" fmla="*/ 4980204 w 7467600"/>
              <a:gd name="connsiteY819" fmla="*/ 271903 h 6858000"/>
              <a:gd name="connsiteX820" fmla="*/ 5068068 w 7467600"/>
              <a:gd name="connsiteY820" fmla="*/ 282244 h 6858000"/>
              <a:gd name="connsiteX821" fmla="*/ 5153231 w 7467600"/>
              <a:gd name="connsiteY821" fmla="*/ 292240 h 6858000"/>
              <a:gd name="connsiteX822" fmla="*/ 5426491 w 7467600"/>
              <a:gd name="connsiteY822" fmla="*/ 281128 h 6858000"/>
              <a:gd name="connsiteX823" fmla="*/ 5731212 w 7467600"/>
              <a:gd name="connsiteY823" fmla="*/ 231951 h 6858000"/>
              <a:gd name="connsiteX824" fmla="*/ 5905192 w 7467600"/>
              <a:gd name="connsiteY824" fmla="*/ 163079 h 6858000"/>
              <a:gd name="connsiteX825" fmla="*/ 5944437 w 7467600"/>
              <a:gd name="connsiteY825" fmla="*/ 113829 h 6858000"/>
              <a:gd name="connsiteX826" fmla="*/ 5825032 w 7467600"/>
              <a:gd name="connsiteY826" fmla="*/ 146405 h 6858000"/>
              <a:gd name="connsiteX827" fmla="*/ 4955599 w 7467600"/>
              <a:gd name="connsiteY827" fmla="*/ 247008 h 6858000"/>
              <a:gd name="connsiteX828" fmla="*/ 5210104 w 7467600"/>
              <a:gd name="connsiteY828" fmla="*/ 228123 h 6858000"/>
              <a:gd name="connsiteX829" fmla="*/ 5261015 w 7467600"/>
              <a:gd name="connsiteY829" fmla="*/ 227087 h 6858000"/>
              <a:gd name="connsiteX830" fmla="*/ 5861181 w 7467600"/>
              <a:gd name="connsiteY830" fmla="*/ 143093 h 6858000"/>
              <a:gd name="connsiteX831" fmla="*/ 5961252 w 7467600"/>
              <a:gd name="connsiteY831" fmla="*/ 114820 h 6858000"/>
              <a:gd name="connsiteX832" fmla="*/ 5944437 w 7467600"/>
              <a:gd name="connsiteY832" fmla="*/ 113829 h 6858000"/>
              <a:gd name="connsiteX833" fmla="*/ 3882765 w 7467600"/>
              <a:gd name="connsiteY833" fmla="*/ 0 h 6858000"/>
              <a:gd name="connsiteX834" fmla="*/ 3995099 w 7467600"/>
              <a:gd name="connsiteY834" fmla="*/ 0 h 6858000"/>
              <a:gd name="connsiteX835" fmla="*/ 4163818 w 7467600"/>
              <a:gd name="connsiteY835" fmla="*/ 234104 h 6858000"/>
              <a:gd name="connsiteX836" fmla="*/ 4172099 w 7467600"/>
              <a:gd name="connsiteY836" fmla="*/ 234207 h 6858000"/>
              <a:gd name="connsiteX837" fmla="*/ 4784282 w 7467600"/>
              <a:gd name="connsiteY837" fmla="*/ 276561 h 6858000"/>
              <a:gd name="connsiteX838" fmla="*/ 4801687 w 7467600"/>
              <a:gd name="connsiteY838" fmla="*/ 267764 h 6858000"/>
              <a:gd name="connsiteX839" fmla="*/ 6082788 w 7467600"/>
              <a:gd name="connsiteY839" fmla="*/ 64119 h 6858000"/>
              <a:gd name="connsiteX840" fmla="*/ 6099442 w 7467600"/>
              <a:gd name="connsiteY840" fmla="*/ 82568 h 6858000"/>
              <a:gd name="connsiteX841" fmla="*/ 4804137 w 7467600"/>
              <a:gd name="connsiteY841" fmla="*/ 320931 h 6858000"/>
              <a:gd name="connsiteX842" fmla="*/ 4227047 w 7467600"/>
              <a:gd name="connsiteY842" fmla="*/ 313415 h 6858000"/>
              <a:gd name="connsiteX843" fmla="*/ 4346041 w 7467600"/>
              <a:gd name="connsiteY843" fmla="*/ 456086 h 6858000"/>
              <a:gd name="connsiteX844" fmla="*/ 4870967 w 7467600"/>
              <a:gd name="connsiteY844" fmla="*/ 963061 h 6858000"/>
              <a:gd name="connsiteX845" fmla="*/ 4889647 w 7467600"/>
              <a:gd name="connsiteY845" fmla="*/ 957147 h 6858000"/>
              <a:gd name="connsiteX846" fmla="*/ 5422504 w 7467600"/>
              <a:gd name="connsiteY846" fmla="*/ 805191 h 6858000"/>
              <a:gd name="connsiteX847" fmla="*/ 6087656 w 7467600"/>
              <a:gd name="connsiteY847" fmla="*/ 826703 h 6858000"/>
              <a:gd name="connsiteX848" fmla="*/ 6058717 w 7467600"/>
              <a:gd name="connsiteY848" fmla="*/ 865992 h 6858000"/>
              <a:gd name="connsiteX849" fmla="*/ 4974153 w 7467600"/>
              <a:gd name="connsiteY849" fmla="*/ 1045456 h 6858000"/>
              <a:gd name="connsiteX850" fmla="*/ 5627835 w 7467600"/>
              <a:gd name="connsiteY850" fmla="*/ 1472077 h 6858000"/>
              <a:gd name="connsiteX851" fmla="*/ 5629817 w 7467600"/>
              <a:gd name="connsiteY851" fmla="*/ 1471412 h 6858000"/>
              <a:gd name="connsiteX852" fmla="*/ 5634124 w 7467600"/>
              <a:gd name="connsiteY852" fmla="*/ 1470572 h 6858000"/>
              <a:gd name="connsiteX853" fmla="*/ 5755832 w 7467600"/>
              <a:gd name="connsiteY853" fmla="*/ 1383886 h 6858000"/>
              <a:gd name="connsiteX854" fmla="*/ 6014186 w 7467600"/>
              <a:gd name="connsiteY854" fmla="*/ 1279799 h 6858000"/>
              <a:gd name="connsiteX855" fmla="*/ 6901619 w 7467600"/>
              <a:gd name="connsiteY855" fmla="*/ 1047874 h 6858000"/>
              <a:gd name="connsiteX856" fmla="*/ 6931566 w 7467600"/>
              <a:gd name="connsiteY856" fmla="*/ 1062034 h 6858000"/>
              <a:gd name="connsiteX857" fmla="*/ 5790982 w 7467600"/>
              <a:gd name="connsiteY857" fmla="*/ 1561380 h 6858000"/>
              <a:gd name="connsiteX858" fmla="*/ 6188971 w 7467600"/>
              <a:gd name="connsiteY858" fmla="*/ 1755168 h 6858000"/>
              <a:gd name="connsiteX859" fmla="*/ 6202446 w 7467600"/>
              <a:gd name="connsiteY859" fmla="*/ 1752268 h 6858000"/>
              <a:gd name="connsiteX860" fmla="*/ 7179560 w 7467600"/>
              <a:gd name="connsiteY860" fmla="*/ 1467551 h 6858000"/>
              <a:gd name="connsiteX861" fmla="*/ 7158730 w 7467600"/>
              <a:gd name="connsiteY861" fmla="*/ 1507835 h 6858000"/>
              <a:gd name="connsiteX862" fmla="*/ 6326959 w 7467600"/>
              <a:gd name="connsiteY862" fmla="*/ 1817686 h 6858000"/>
              <a:gd name="connsiteX863" fmla="*/ 6537433 w 7467600"/>
              <a:gd name="connsiteY863" fmla="*/ 1907790 h 6858000"/>
              <a:gd name="connsiteX864" fmla="*/ 6550221 w 7467600"/>
              <a:gd name="connsiteY864" fmla="*/ 1910729 h 6858000"/>
              <a:gd name="connsiteX865" fmla="*/ 6964438 w 7467600"/>
              <a:gd name="connsiteY865" fmla="*/ 2209505 h 6858000"/>
              <a:gd name="connsiteX866" fmla="*/ 7367862 w 7467600"/>
              <a:gd name="connsiteY866" fmla="*/ 2806833 h 6858000"/>
              <a:gd name="connsiteX867" fmla="*/ 7364329 w 7467600"/>
              <a:gd name="connsiteY867" fmla="*/ 2826907 h 6858000"/>
              <a:gd name="connsiteX868" fmla="*/ 7290545 w 7467600"/>
              <a:gd name="connsiteY868" fmla="*/ 2850663 h 6858000"/>
              <a:gd name="connsiteX869" fmla="*/ 6472036 w 7467600"/>
              <a:gd name="connsiteY869" fmla="*/ 1959003 h 6858000"/>
              <a:gd name="connsiteX870" fmla="*/ 5792897 w 7467600"/>
              <a:gd name="connsiteY870" fmla="*/ 1647747 h 6858000"/>
              <a:gd name="connsiteX871" fmla="*/ 5842751 w 7467600"/>
              <a:gd name="connsiteY871" fmla="*/ 1816112 h 6858000"/>
              <a:gd name="connsiteX872" fmla="*/ 5847424 w 7467600"/>
              <a:gd name="connsiteY872" fmla="*/ 1815776 h 6858000"/>
              <a:gd name="connsiteX873" fmla="*/ 6399821 w 7467600"/>
              <a:gd name="connsiteY873" fmla="*/ 2344799 h 6858000"/>
              <a:gd name="connsiteX874" fmla="*/ 6323232 w 7467600"/>
              <a:gd name="connsiteY874" fmla="*/ 2389634 h 6858000"/>
              <a:gd name="connsiteX875" fmla="*/ 5942958 w 7467600"/>
              <a:gd name="connsiteY875" fmla="*/ 2077708 h 6858000"/>
              <a:gd name="connsiteX876" fmla="*/ 5921559 w 7467600"/>
              <a:gd name="connsiteY876" fmla="*/ 2378596 h 6858000"/>
              <a:gd name="connsiteX877" fmla="*/ 5817651 w 7467600"/>
              <a:gd name="connsiteY877" fmla="*/ 3023919 h 6858000"/>
              <a:gd name="connsiteX878" fmla="*/ 5729634 w 7467600"/>
              <a:gd name="connsiteY878" fmla="*/ 3051849 h 6858000"/>
              <a:gd name="connsiteX879" fmla="*/ 5611018 w 7467600"/>
              <a:gd name="connsiteY879" fmla="*/ 2316769 h 6858000"/>
              <a:gd name="connsiteX880" fmla="*/ 5687608 w 7467600"/>
              <a:gd name="connsiteY880" fmla="*/ 2039972 h 6858000"/>
              <a:gd name="connsiteX881" fmla="*/ 5657554 w 7467600"/>
              <a:gd name="connsiteY881" fmla="*/ 1576445 h 6858000"/>
              <a:gd name="connsiteX882" fmla="*/ 5150475 w 7467600"/>
              <a:gd name="connsiteY882" fmla="*/ 1274012 h 6858000"/>
              <a:gd name="connsiteX883" fmla="*/ 5349142 w 7467600"/>
              <a:gd name="connsiteY883" fmla="*/ 2204405 h 6858000"/>
              <a:gd name="connsiteX884" fmla="*/ 5262214 w 7467600"/>
              <a:gd name="connsiteY884" fmla="*/ 2233836 h 6858000"/>
              <a:gd name="connsiteX885" fmla="*/ 4981539 w 7467600"/>
              <a:gd name="connsiteY885" fmla="*/ 1542201 h 6858000"/>
              <a:gd name="connsiteX886" fmla="*/ 4958461 w 7467600"/>
              <a:gd name="connsiteY886" fmla="*/ 1136957 h 6858000"/>
              <a:gd name="connsiteX887" fmla="*/ 4655015 w 7467600"/>
              <a:gd name="connsiteY887" fmla="*/ 891426 h 6858000"/>
              <a:gd name="connsiteX888" fmla="*/ 4348002 w 7467600"/>
              <a:gd name="connsiteY888" fmla="*/ 2205895 h 6858000"/>
              <a:gd name="connsiteX889" fmla="*/ 4262250 w 7467600"/>
              <a:gd name="connsiteY889" fmla="*/ 2219972 h 6858000"/>
              <a:gd name="connsiteX890" fmla="*/ 4550611 w 7467600"/>
              <a:gd name="connsiteY890" fmla="*/ 817540 h 6858000"/>
              <a:gd name="connsiteX891" fmla="*/ 4564418 w 7467600"/>
              <a:gd name="connsiteY891" fmla="*/ 808293 h 6858000"/>
              <a:gd name="connsiteX892" fmla="*/ 4266388 w 7467600"/>
              <a:gd name="connsiteY892" fmla="*/ 500083 h 6858000"/>
              <a:gd name="connsiteX893" fmla="*/ 4032842 w 7467600"/>
              <a:gd name="connsiteY893" fmla="*/ 211809 h 6858000"/>
              <a:gd name="connsiteX894" fmla="*/ 3882765 w 7467600"/>
              <a:gd name="connsiteY894" fmla="*/ 0 h 6858000"/>
              <a:gd name="connsiteX895" fmla="*/ 3721337 w 7467600"/>
              <a:gd name="connsiteY895" fmla="*/ 0 h 6858000"/>
              <a:gd name="connsiteX896" fmla="*/ 3797544 w 7467600"/>
              <a:gd name="connsiteY896" fmla="*/ 0 h 6858000"/>
              <a:gd name="connsiteX897" fmla="*/ 3775734 w 7467600"/>
              <a:gd name="connsiteY897" fmla="*/ 95131 h 6858000"/>
              <a:gd name="connsiteX898" fmla="*/ 3724807 w 7467600"/>
              <a:gd name="connsiteY898" fmla="*/ 272257 h 6858000"/>
              <a:gd name="connsiteX899" fmla="*/ 3726844 w 7467600"/>
              <a:gd name="connsiteY899" fmla="*/ 282988 h 6858000"/>
              <a:gd name="connsiteX900" fmla="*/ 3742664 w 7467600"/>
              <a:gd name="connsiteY900" fmla="*/ 279918 h 6858000"/>
              <a:gd name="connsiteX901" fmla="*/ 4103910 w 7467600"/>
              <a:gd name="connsiteY901" fmla="*/ 1161917 h 6858000"/>
              <a:gd name="connsiteX902" fmla="*/ 4020269 w 7467600"/>
              <a:gd name="connsiteY902" fmla="*/ 1200406 h 6858000"/>
              <a:gd name="connsiteX903" fmla="*/ 3674882 w 7467600"/>
              <a:gd name="connsiteY903" fmla="*/ 488524 h 6858000"/>
              <a:gd name="connsiteX904" fmla="*/ 3132682 w 7467600"/>
              <a:gd name="connsiteY904" fmla="*/ 1072284 h 6858000"/>
              <a:gd name="connsiteX905" fmla="*/ 2716346 w 7467600"/>
              <a:gd name="connsiteY905" fmla="*/ 1276376 h 6858000"/>
              <a:gd name="connsiteX906" fmla="*/ 2716772 w 7467600"/>
              <a:gd name="connsiteY906" fmla="*/ 1255462 h 6858000"/>
              <a:gd name="connsiteX907" fmla="*/ 3471096 w 7467600"/>
              <a:gd name="connsiteY907" fmla="*/ 437072 h 6858000"/>
              <a:gd name="connsiteX908" fmla="*/ 3639057 w 7467600"/>
              <a:gd name="connsiteY908" fmla="*/ 286334 h 6858000"/>
              <a:gd name="connsiteX909" fmla="*/ 3640309 w 7467600"/>
              <a:gd name="connsiteY909" fmla="*/ 284664 h 6858000"/>
              <a:gd name="connsiteX910" fmla="*/ 3646022 w 7467600"/>
              <a:gd name="connsiteY910" fmla="*/ 276711 h 6858000"/>
              <a:gd name="connsiteX911" fmla="*/ 3707943 w 7467600"/>
              <a:gd name="connsiteY911" fmla="*/ 65958 h 6858000"/>
              <a:gd name="connsiteX912" fmla="*/ 3721337 w 7467600"/>
              <a:gd name="connsiteY912" fmla="*/ 0 h 6858000"/>
              <a:gd name="connsiteX913" fmla="*/ 2867960 w 7467600"/>
              <a:gd name="connsiteY913" fmla="*/ 0 h 6858000"/>
              <a:gd name="connsiteX914" fmla="*/ 2926351 w 7467600"/>
              <a:gd name="connsiteY914" fmla="*/ 0 h 6858000"/>
              <a:gd name="connsiteX915" fmla="*/ 2902823 w 7467600"/>
              <a:gd name="connsiteY915" fmla="*/ 262929 h 6858000"/>
              <a:gd name="connsiteX916" fmla="*/ 2940663 w 7467600"/>
              <a:gd name="connsiteY916" fmla="*/ 140884 h 6858000"/>
              <a:gd name="connsiteX917" fmla="*/ 2947039 w 7467600"/>
              <a:gd name="connsiteY917" fmla="*/ 122524 h 6858000"/>
              <a:gd name="connsiteX918" fmla="*/ 2984316 w 7467600"/>
              <a:gd name="connsiteY918" fmla="*/ 0 h 6858000"/>
              <a:gd name="connsiteX919" fmla="*/ 3016114 w 7467600"/>
              <a:gd name="connsiteY919" fmla="*/ 0 h 6858000"/>
              <a:gd name="connsiteX920" fmla="*/ 2979949 w 7467600"/>
              <a:gd name="connsiteY920" fmla="*/ 119274 h 6858000"/>
              <a:gd name="connsiteX921" fmla="*/ 3023879 w 7467600"/>
              <a:gd name="connsiteY921" fmla="*/ 0 h 6858000"/>
              <a:gd name="connsiteX922" fmla="*/ 3105400 w 7467600"/>
              <a:gd name="connsiteY922" fmla="*/ 0 h 6858000"/>
              <a:gd name="connsiteX923" fmla="*/ 3094669 w 7467600"/>
              <a:gd name="connsiteY923" fmla="*/ 30308 h 6858000"/>
              <a:gd name="connsiteX924" fmla="*/ 2901945 w 7467600"/>
              <a:gd name="connsiteY924" fmla="*/ 466538 h 6858000"/>
              <a:gd name="connsiteX925" fmla="*/ 2815209 w 7467600"/>
              <a:gd name="connsiteY925" fmla="*/ 497361 h 6858000"/>
              <a:gd name="connsiteX926" fmla="*/ 2844845 w 7467600"/>
              <a:gd name="connsiteY926" fmla="*/ 127638 h 6858000"/>
              <a:gd name="connsiteX927" fmla="*/ 2867960 w 7467600"/>
              <a:gd name="connsiteY927" fmla="*/ 0 h 6858000"/>
              <a:gd name="connsiteX928" fmla="*/ 1057230 w 7467600"/>
              <a:gd name="connsiteY928" fmla="*/ 0 h 6858000"/>
              <a:gd name="connsiteX929" fmla="*/ 1111003 w 7467600"/>
              <a:gd name="connsiteY929" fmla="*/ 0 h 6858000"/>
              <a:gd name="connsiteX930" fmla="*/ 1125553 w 7467600"/>
              <a:gd name="connsiteY930" fmla="*/ 52588 h 6858000"/>
              <a:gd name="connsiteX931" fmla="*/ 1304276 w 7467600"/>
              <a:gd name="connsiteY931" fmla="*/ 476275 h 6858000"/>
              <a:gd name="connsiteX932" fmla="*/ 1492066 w 7467600"/>
              <a:gd name="connsiteY932" fmla="*/ 886333 h 6858000"/>
              <a:gd name="connsiteX933" fmla="*/ 1423698 w 7467600"/>
              <a:gd name="connsiteY933" fmla="*/ 710817 h 6858000"/>
              <a:gd name="connsiteX934" fmla="*/ 1357609 w 7467600"/>
              <a:gd name="connsiteY934" fmla="*/ 532892 h 6858000"/>
              <a:gd name="connsiteX935" fmla="*/ 1309550 w 7467600"/>
              <a:gd name="connsiteY935" fmla="*/ 374031 h 6858000"/>
              <a:gd name="connsiteX936" fmla="*/ 1193673 w 7467600"/>
              <a:gd name="connsiteY936" fmla="*/ 49533 h 6858000"/>
              <a:gd name="connsiteX937" fmla="*/ 1164391 w 7467600"/>
              <a:gd name="connsiteY937" fmla="*/ 0 h 6858000"/>
              <a:gd name="connsiteX938" fmla="*/ 1200666 w 7467600"/>
              <a:gd name="connsiteY938" fmla="*/ 0 h 6858000"/>
              <a:gd name="connsiteX939" fmla="*/ 1223408 w 7467600"/>
              <a:gd name="connsiteY939" fmla="*/ 38996 h 6858000"/>
              <a:gd name="connsiteX940" fmla="*/ 1339635 w 7467600"/>
              <a:gd name="connsiteY940" fmla="*/ 365517 h 6858000"/>
              <a:gd name="connsiteX941" fmla="*/ 1387469 w 7467600"/>
              <a:gd name="connsiteY941" fmla="*/ 523079 h 6858000"/>
              <a:gd name="connsiteX942" fmla="*/ 1452685 w 7467600"/>
              <a:gd name="connsiteY942" fmla="*/ 699806 h 6858000"/>
              <a:gd name="connsiteX943" fmla="*/ 1492092 w 7467600"/>
              <a:gd name="connsiteY943" fmla="*/ 800424 h 6858000"/>
              <a:gd name="connsiteX944" fmla="*/ 1455302 w 7467600"/>
              <a:gd name="connsiteY944" fmla="*/ 632913 h 6858000"/>
              <a:gd name="connsiteX945" fmla="*/ 1222336 w 7467600"/>
              <a:gd name="connsiteY945" fmla="*/ 9480 h 6858000"/>
              <a:gd name="connsiteX946" fmla="*/ 1214634 w 7467600"/>
              <a:gd name="connsiteY946" fmla="*/ 0 h 6858000"/>
              <a:gd name="connsiteX947" fmla="*/ 1289827 w 7467600"/>
              <a:gd name="connsiteY947" fmla="*/ 0 h 6858000"/>
              <a:gd name="connsiteX948" fmla="*/ 1321076 w 7467600"/>
              <a:gd name="connsiteY948" fmla="*/ 59722 h 6858000"/>
              <a:gd name="connsiteX949" fmla="*/ 1512579 w 7467600"/>
              <a:gd name="connsiteY949" fmla="*/ 626441 h 6858000"/>
              <a:gd name="connsiteX950" fmla="*/ 1506076 w 7467600"/>
              <a:gd name="connsiteY950" fmla="*/ 1089289 h 6858000"/>
              <a:gd name="connsiteX951" fmla="*/ 1486346 w 7467600"/>
              <a:gd name="connsiteY951" fmla="*/ 1079919 h 6858000"/>
              <a:gd name="connsiteX952" fmla="*/ 1070511 w 7467600"/>
              <a:gd name="connsiteY952" fmla="*/ 48609 h 6858000"/>
              <a:gd name="connsiteX953" fmla="*/ 1057230 w 7467600"/>
              <a:gd name="connsiteY953" fmla="*/ 0 h 6858000"/>
              <a:gd name="connsiteX954" fmla="*/ 43151 w 7467600"/>
              <a:gd name="connsiteY954" fmla="*/ 0 h 6858000"/>
              <a:gd name="connsiteX955" fmla="*/ 95283 w 7467600"/>
              <a:gd name="connsiteY955" fmla="*/ 0 h 6858000"/>
              <a:gd name="connsiteX956" fmla="*/ 300708 w 7467600"/>
              <a:gd name="connsiteY956" fmla="*/ 154571 h 6858000"/>
              <a:gd name="connsiteX957" fmla="*/ 530414 w 7467600"/>
              <a:gd name="connsiteY957" fmla="*/ 354673 h 6858000"/>
              <a:gd name="connsiteX958" fmla="*/ 333785 w 7467600"/>
              <a:gd name="connsiteY958" fmla="*/ 161564 h 6858000"/>
              <a:gd name="connsiteX959" fmla="*/ 147005 w 7467600"/>
              <a:gd name="connsiteY959" fmla="*/ 0 h 6858000"/>
              <a:gd name="connsiteX960" fmla="*/ 272509 w 7467600"/>
              <a:gd name="connsiteY960" fmla="*/ 0 h 6858000"/>
              <a:gd name="connsiteX961" fmla="*/ 326276 w 7467600"/>
              <a:gd name="connsiteY961" fmla="*/ 45847 h 6858000"/>
              <a:gd name="connsiteX962" fmla="*/ 823759 w 7467600"/>
              <a:gd name="connsiteY962" fmla="*/ 574145 h 6858000"/>
              <a:gd name="connsiteX963" fmla="*/ 811254 w 7467600"/>
              <a:gd name="connsiteY963" fmla="*/ 665546 h 6858000"/>
              <a:gd name="connsiteX964" fmla="*/ 154042 w 7467600"/>
              <a:gd name="connsiteY964" fmla="*/ 261522 h 6858000"/>
              <a:gd name="connsiteX965" fmla="*/ 13550 w 7467600"/>
              <a:gd name="connsiteY965" fmla="*/ 158423 h 6858000"/>
              <a:gd name="connsiteX966" fmla="*/ 0 w 7467600"/>
              <a:gd name="connsiteY966" fmla="*/ 146618 h 6858000"/>
              <a:gd name="connsiteX967" fmla="*/ 0 w 7467600"/>
              <a:gd name="connsiteY967" fmla="*/ 59161 h 6858000"/>
              <a:gd name="connsiteX968" fmla="*/ 45427 w 7467600"/>
              <a:gd name="connsiteY968" fmla="*/ 101078 h 6858000"/>
              <a:gd name="connsiteX969" fmla="*/ 630103 w 7467600"/>
              <a:gd name="connsiteY969" fmla="*/ 485885 h 6858000"/>
              <a:gd name="connsiteX970" fmla="*/ 532040 w 7467600"/>
              <a:gd name="connsiteY970" fmla="*/ 399359 h 6858000"/>
              <a:gd name="connsiteX971" fmla="*/ 517618 w 7467600"/>
              <a:gd name="connsiteY971" fmla="*/ 385726 h 6858000"/>
              <a:gd name="connsiteX972" fmla="*/ 285074 w 7467600"/>
              <a:gd name="connsiteY972" fmla="*/ 182755 h 6858000"/>
              <a:gd name="connsiteX973" fmla="*/ 43151 w 7467600"/>
              <a:gd name="connsiteY97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6946849 w 7467600"/>
              <a:gd name="connsiteY81" fmla="*/ 5523271 h 6858000"/>
              <a:gd name="connsiteX82" fmla="*/ 7105827 w 7467600"/>
              <a:gd name="connsiteY82" fmla="*/ 5718700 h 6858000"/>
              <a:gd name="connsiteX83" fmla="*/ 7356878 w 7467600"/>
              <a:gd name="connsiteY83" fmla="*/ 5981332 h 6858000"/>
              <a:gd name="connsiteX84" fmla="*/ 7467600 w 7467600"/>
              <a:gd name="connsiteY84" fmla="*/ 6117703 h 6858000"/>
              <a:gd name="connsiteX85" fmla="*/ 7467600 w 7467600"/>
              <a:gd name="connsiteY85" fmla="*/ 6163634 h 6858000"/>
              <a:gd name="connsiteX86" fmla="*/ 7403637 w 7467600"/>
              <a:gd name="connsiteY86" fmla="*/ 6083957 h 6858000"/>
              <a:gd name="connsiteX87" fmla="*/ 7254615 w 7467600"/>
              <a:gd name="connsiteY87" fmla="*/ 5911918 h 6858000"/>
              <a:gd name="connsiteX88" fmla="*/ 7312589 w 7467600"/>
              <a:gd name="connsiteY88" fmla="*/ 5982309 h 6858000"/>
              <a:gd name="connsiteX89" fmla="*/ 7448321 w 7467600"/>
              <a:gd name="connsiteY89" fmla="*/ 6190991 h 6858000"/>
              <a:gd name="connsiteX90" fmla="*/ 7467600 w 7467600"/>
              <a:gd name="connsiteY90" fmla="*/ 6221686 h 6858000"/>
              <a:gd name="connsiteX91" fmla="*/ 7467600 w 7467600"/>
              <a:gd name="connsiteY91" fmla="*/ 6334256 h 6858000"/>
              <a:gd name="connsiteX92" fmla="*/ 7454976 w 7467600"/>
              <a:gd name="connsiteY92" fmla="*/ 6318297 h 6858000"/>
              <a:gd name="connsiteX93" fmla="*/ 7042773 w 7467600"/>
              <a:gd name="connsiteY93" fmla="*/ 5734011 h 6858000"/>
              <a:gd name="connsiteX94" fmla="*/ 1456157 w 7467600"/>
              <a:gd name="connsiteY94" fmla="*/ 5371404 h 6858000"/>
              <a:gd name="connsiteX95" fmla="*/ 1244432 w 7467600"/>
              <a:gd name="connsiteY95" fmla="*/ 5385601 h 6858000"/>
              <a:gd name="connsiteX96" fmla="*/ 973990 w 7467600"/>
              <a:gd name="connsiteY96" fmla="*/ 5424940 h 6858000"/>
              <a:gd name="connsiteX97" fmla="*/ 1103809 w 7467600"/>
              <a:gd name="connsiteY97" fmla="*/ 5433720 h 6858000"/>
              <a:gd name="connsiteX98" fmla="*/ 1123454 w 7467600"/>
              <a:gd name="connsiteY98" fmla="*/ 5435727 h 6858000"/>
              <a:gd name="connsiteX99" fmla="*/ 1737017 w 7467600"/>
              <a:gd name="connsiteY99" fmla="*/ 5452183 h 6858000"/>
              <a:gd name="connsiteX100" fmla="*/ 1824397 w 7467600"/>
              <a:gd name="connsiteY100" fmla="*/ 5447757 h 6858000"/>
              <a:gd name="connsiteX101" fmla="*/ 2070059 w 7467600"/>
              <a:gd name="connsiteY101" fmla="*/ 5441660 h 6858000"/>
              <a:gd name="connsiteX102" fmla="*/ 1456157 w 7467600"/>
              <a:gd name="connsiteY102" fmla="*/ 5371404 h 6858000"/>
              <a:gd name="connsiteX103" fmla="*/ 4988186 w 7467600"/>
              <a:gd name="connsiteY103" fmla="*/ 5216467 h 6858000"/>
              <a:gd name="connsiteX104" fmla="*/ 4777334 w 7467600"/>
              <a:gd name="connsiteY104" fmla="*/ 5406072 h 6858000"/>
              <a:gd name="connsiteX105" fmla="*/ 4718341 w 7467600"/>
              <a:gd name="connsiteY105" fmla="*/ 5468043 h 6858000"/>
              <a:gd name="connsiteX106" fmla="*/ 4604655 w 7467600"/>
              <a:gd name="connsiteY106" fmla="*/ 5583434 h 6858000"/>
              <a:gd name="connsiteX107" fmla="*/ 4565074 w 7467600"/>
              <a:gd name="connsiteY107" fmla="*/ 5618550 h 6858000"/>
              <a:gd name="connsiteX108" fmla="*/ 4988186 w 7467600"/>
              <a:gd name="connsiteY108" fmla="*/ 5216467 h 6858000"/>
              <a:gd name="connsiteX109" fmla="*/ 4978032 w 7467600"/>
              <a:gd name="connsiteY109" fmla="*/ 5183809 h 6858000"/>
              <a:gd name="connsiteX110" fmla="*/ 4463413 w 7467600"/>
              <a:gd name="connsiteY110" fmla="*/ 5615162 h 6858000"/>
              <a:gd name="connsiteX111" fmla="*/ 4358134 w 7467600"/>
              <a:gd name="connsiteY111" fmla="*/ 5742791 h 6858000"/>
              <a:gd name="connsiteX112" fmla="*/ 4376219 w 7467600"/>
              <a:gd name="connsiteY112" fmla="*/ 5729027 h 6858000"/>
              <a:gd name="connsiteX113" fmla="*/ 4582340 w 7467600"/>
              <a:gd name="connsiteY113" fmla="*/ 5561037 h 6858000"/>
              <a:gd name="connsiteX114" fmla="*/ 4694684 w 7467600"/>
              <a:gd name="connsiteY114" fmla="*/ 5447098 h 6858000"/>
              <a:gd name="connsiteX115" fmla="*/ 4754123 w 7467600"/>
              <a:gd name="connsiteY115" fmla="*/ 5384643 h 6858000"/>
              <a:gd name="connsiteX116" fmla="*/ 4978032 w 7467600"/>
              <a:gd name="connsiteY116" fmla="*/ 5183809 h 6858000"/>
              <a:gd name="connsiteX117" fmla="*/ 1903353 w 7467600"/>
              <a:gd name="connsiteY117" fmla="*/ 5044827 h 6858000"/>
              <a:gd name="connsiteX118" fmla="*/ 1936931 w 7467600"/>
              <a:gd name="connsiteY118" fmla="*/ 5093954 h 6858000"/>
              <a:gd name="connsiteX119" fmla="*/ 2195868 w 7467600"/>
              <a:gd name="connsiteY119" fmla="*/ 5396574 h 6858000"/>
              <a:gd name="connsiteX120" fmla="*/ 2088852 w 7467600"/>
              <a:gd name="connsiteY120" fmla="*/ 5166123 h 6858000"/>
              <a:gd name="connsiteX121" fmla="*/ 1958241 w 7467600"/>
              <a:gd name="connsiteY121" fmla="*/ 5067955 h 6858000"/>
              <a:gd name="connsiteX122" fmla="*/ 1903353 w 7467600"/>
              <a:gd name="connsiteY122" fmla="*/ 5044827 h 6858000"/>
              <a:gd name="connsiteX123" fmla="*/ 1979378 w 7467600"/>
              <a:gd name="connsiteY123" fmla="*/ 4769504 h 6858000"/>
              <a:gd name="connsiteX124" fmla="*/ 2882120 w 7467600"/>
              <a:gd name="connsiteY124" fmla="*/ 5064547 h 6858000"/>
              <a:gd name="connsiteX125" fmla="*/ 2793103 w 7467600"/>
              <a:gd name="connsiteY125" fmla="*/ 5039699 h 6858000"/>
              <a:gd name="connsiteX126" fmla="*/ 2770041 w 7467600"/>
              <a:gd name="connsiteY126" fmla="*/ 5033634 h 6858000"/>
              <a:gd name="connsiteX127" fmla="*/ 1979378 w 7467600"/>
              <a:gd name="connsiteY127" fmla="*/ 4769504 h 6858000"/>
              <a:gd name="connsiteX128" fmla="*/ 1927410 w 7467600"/>
              <a:gd name="connsiteY128" fmla="*/ 4716164 h 6858000"/>
              <a:gd name="connsiteX129" fmla="*/ 1959587 w 7467600"/>
              <a:gd name="connsiteY129" fmla="*/ 4728849 h 6858000"/>
              <a:gd name="connsiteX130" fmla="*/ 2777707 w 7467600"/>
              <a:gd name="connsiteY130" fmla="*/ 5003991 h 6858000"/>
              <a:gd name="connsiteX131" fmla="*/ 2800768 w 7467600"/>
              <a:gd name="connsiteY131" fmla="*/ 5010056 h 6858000"/>
              <a:gd name="connsiteX132" fmla="*/ 2879408 w 7467600"/>
              <a:gd name="connsiteY132" fmla="*/ 5031590 h 6858000"/>
              <a:gd name="connsiteX133" fmla="*/ 2862295 w 7467600"/>
              <a:gd name="connsiteY133" fmla="*/ 5022958 h 6858000"/>
              <a:gd name="connsiteX134" fmla="*/ 2813343 w 7467600"/>
              <a:gd name="connsiteY134" fmla="*/ 4998369 h 6858000"/>
              <a:gd name="connsiteX135" fmla="*/ 2646245 w 7467600"/>
              <a:gd name="connsiteY135" fmla="*/ 4930999 h 6858000"/>
              <a:gd name="connsiteX136" fmla="*/ 1999243 w 7467600"/>
              <a:gd name="connsiteY136" fmla="*/ 4730524 h 6858000"/>
              <a:gd name="connsiteX137" fmla="*/ 1979527 w 7467600"/>
              <a:gd name="connsiteY137" fmla="*/ 4726651 h 6858000"/>
              <a:gd name="connsiteX138" fmla="*/ 1927410 w 7467600"/>
              <a:gd name="connsiteY138" fmla="*/ 4716164 h 6858000"/>
              <a:gd name="connsiteX139" fmla="*/ 1997014 w 7467600"/>
              <a:gd name="connsiteY139" fmla="*/ 4698007 h 6858000"/>
              <a:gd name="connsiteX140" fmla="*/ 2005458 w 7467600"/>
              <a:gd name="connsiteY140" fmla="*/ 4699540 h 6858000"/>
              <a:gd name="connsiteX141" fmla="*/ 2657186 w 7467600"/>
              <a:gd name="connsiteY141" fmla="*/ 4901687 h 6858000"/>
              <a:gd name="connsiteX142" fmla="*/ 2826662 w 7467600"/>
              <a:gd name="connsiteY142" fmla="*/ 4970362 h 6858000"/>
              <a:gd name="connsiteX143" fmla="*/ 2876100 w 7467600"/>
              <a:gd name="connsiteY143" fmla="*/ 4995397 h 6858000"/>
              <a:gd name="connsiteX144" fmla="*/ 3042600 w 7467600"/>
              <a:gd name="connsiteY144" fmla="*/ 5059532 h 6858000"/>
              <a:gd name="connsiteX145" fmla="*/ 1997014 w 7467600"/>
              <a:gd name="connsiteY145" fmla="*/ 4698007 h 6858000"/>
              <a:gd name="connsiteX146" fmla="*/ 2305292 w 7467600"/>
              <a:gd name="connsiteY146" fmla="*/ 4219492 h 6858000"/>
              <a:gd name="connsiteX147" fmla="*/ 3360922 w 7467600"/>
              <a:gd name="connsiteY147" fmla="*/ 4529373 h 6858000"/>
              <a:gd name="connsiteX148" fmla="*/ 3492420 w 7467600"/>
              <a:gd name="connsiteY148" fmla="*/ 4510145 h 6858000"/>
              <a:gd name="connsiteX149" fmla="*/ 3364086 w 7467600"/>
              <a:gd name="connsiteY149" fmla="*/ 4480340 h 6858000"/>
              <a:gd name="connsiteX150" fmla="*/ 3225818 w 7467600"/>
              <a:gd name="connsiteY150" fmla="*/ 4411822 h 6858000"/>
              <a:gd name="connsiteX151" fmla="*/ 3129696 w 7467600"/>
              <a:gd name="connsiteY151" fmla="*/ 4360704 h 6858000"/>
              <a:gd name="connsiteX152" fmla="*/ 2814545 w 7467600"/>
              <a:gd name="connsiteY152" fmla="*/ 4282955 h 6858000"/>
              <a:gd name="connsiteX153" fmla="*/ 2305292 w 7467600"/>
              <a:gd name="connsiteY153" fmla="*/ 4219492 h 6858000"/>
              <a:gd name="connsiteX154" fmla="*/ 2626982 w 7467600"/>
              <a:gd name="connsiteY154" fmla="*/ 4206450 h 6858000"/>
              <a:gd name="connsiteX155" fmla="*/ 2490617 w 7467600"/>
              <a:gd name="connsiteY155" fmla="*/ 4206951 h 6858000"/>
              <a:gd name="connsiteX156" fmla="*/ 2819869 w 7467600"/>
              <a:gd name="connsiteY156" fmla="*/ 4252936 h 6858000"/>
              <a:gd name="connsiteX157" fmla="*/ 3143018 w 7467600"/>
              <a:gd name="connsiteY157" fmla="*/ 4332698 h 6858000"/>
              <a:gd name="connsiteX158" fmla="*/ 3241520 w 7467600"/>
              <a:gd name="connsiteY158" fmla="*/ 4385112 h 6858000"/>
              <a:gd name="connsiteX159" fmla="*/ 3374575 w 7467600"/>
              <a:gd name="connsiteY159" fmla="*/ 4451517 h 6858000"/>
              <a:gd name="connsiteX160" fmla="*/ 3505221 w 7467600"/>
              <a:gd name="connsiteY160" fmla="*/ 4480757 h 6858000"/>
              <a:gd name="connsiteX161" fmla="*/ 2626982 w 7467600"/>
              <a:gd name="connsiteY161" fmla="*/ 4206450 h 6858000"/>
              <a:gd name="connsiteX162" fmla="*/ 1310106 w 7467600"/>
              <a:gd name="connsiteY162" fmla="*/ 3943217 h 6858000"/>
              <a:gd name="connsiteX163" fmla="*/ 854994 w 7467600"/>
              <a:gd name="connsiteY163" fmla="*/ 4399136 h 6858000"/>
              <a:gd name="connsiteX164" fmla="*/ 742462 w 7467600"/>
              <a:gd name="connsiteY164" fmla="*/ 4594648 h 6858000"/>
              <a:gd name="connsiteX165" fmla="*/ 820602 w 7467600"/>
              <a:gd name="connsiteY165" fmla="*/ 4485915 h 6858000"/>
              <a:gd name="connsiteX166" fmla="*/ 878295 w 7467600"/>
              <a:gd name="connsiteY166" fmla="*/ 4403594 h 6858000"/>
              <a:gd name="connsiteX167" fmla="*/ 1240607 w 7467600"/>
              <a:gd name="connsiteY167" fmla="*/ 4010401 h 6858000"/>
              <a:gd name="connsiteX168" fmla="*/ 1310106 w 7467600"/>
              <a:gd name="connsiteY168" fmla="*/ 3943217 h 6858000"/>
              <a:gd name="connsiteX169" fmla="*/ 1423113 w 7467600"/>
              <a:gd name="connsiteY169" fmla="*/ 3874565 h 6858000"/>
              <a:gd name="connsiteX170" fmla="*/ 1260565 w 7467600"/>
              <a:gd name="connsiteY170" fmla="*/ 4031982 h 6858000"/>
              <a:gd name="connsiteX171" fmla="*/ 901900 w 7467600"/>
              <a:gd name="connsiteY171" fmla="*/ 4421236 h 6858000"/>
              <a:gd name="connsiteX172" fmla="*/ 845044 w 7467600"/>
              <a:gd name="connsiteY172" fmla="*/ 4502436 h 6858000"/>
              <a:gd name="connsiteX173" fmla="*/ 685926 w 7467600"/>
              <a:gd name="connsiteY173" fmla="*/ 4703069 h 6858000"/>
              <a:gd name="connsiteX174" fmla="*/ 684248 w 7467600"/>
              <a:gd name="connsiteY174" fmla="*/ 4706721 h 6858000"/>
              <a:gd name="connsiteX175" fmla="*/ 1423113 w 7467600"/>
              <a:gd name="connsiteY175" fmla="*/ 3874565 h 6858000"/>
              <a:gd name="connsiteX176" fmla="*/ 3316479 w 7467600"/>
              <a:gd name="connsiteY176" fmla="*/ 3872136 h 6858000"/>
              <a:gd name="connsiteX177" fmla="*/ 3546806 w 7467600"/>
              <a:gd name="connsiteY177" fmla="*/ 4356139 h 6858000"/>
              <a:gd name="connsiteX178" fmla="*/ 3364433 w 7467600"/>
              <a:gd name="connsiteY178" fmla="*/ 3953121 h 6858000"/>
              <a:gd name="connsiteX179" fmla="*/ 3316479 w 7467600"/>
              <a:gd name="connsiteY179" fmla="*/ 3872136 h 6858000"/>
              <a:gd name="connsiteX180" fmla="*/ 3291335 w 7467600"/>
              <a:gd name="connsiteY180" fmla="*/ 3767420 h 6858000"/>
              <a:gd name="connsiteX181" fmla="*/ 3390805 w 7467600"/>
              <a:gd name="connsiteY181" fmla="*/ 3937163 h 6858000"/>
              <a:gd name="connsiteX182" fmla="*/ 3579062 w 7467600"/>
              <a:gd name="connsiteY182" fmla="*/ 4359040 h 6858000"/>
              <a:gd name="connsiteX183" fmla="*/ 3467355 w 7467600"/>
              <a:gd name="connsiteY183" fmla="*/ 3988130 h 6858000"/>
              <a:gd name="connsiteX184" fmla="*/ 3310753 w 7467600"/>
              <a:gd name="connsiteY184" fmla="*/ 3787140 h 6858000"/>
              <a:gd name="connsiteX185" fmla="*/ 3291335 w 7467600"/>
              <a:gd name="connsiteY185" fmla="*/ 3767420 h 6858000"/>
              <a:gd name="connsiteX186" fmla="*/ 1635889 w 7467600"/>
              <a:gd name="connsiteY186" fmla="*/ 3709494 h 6858000"/>
              <a:gd name="connsiteX187" fmla="*/ 1634800 w 7467600"/>
              <a:gd name="connsiteY187" fmla="*/ 3731111 h 6858000"/>
              <a:gd name="connsiteX188" fmla="*/ 1635889 w 7467600"/>
              <a:gd name="connsiteY188" fmla="*/ 3709494 h 6858000"/>
              <a:gd name="connsiteX189" fmla="*/ 1510397 w 7467600"/>
              <a:gd name="connsiteY189" fmla="*/ 3684705 h 6858000"/>
              <a:gd name="connsiteX190" fmla="*/ 1146550 w 7467600"/>
              <a:gd name="connsiteY190" fmla="*/ 3802012 h 6858000"/>
              <a:gd name="connsiteX191" fmla="*/ 698834 w 7467600"/>
              <a:gd name="connsiteY191" fmla="*/ 3952272 h 6858000"/>
              <a:gd name="connsiteX192" fmla="*/ 34256 w 7467600"/>
              <a:gd name="connsiteY192" fmla="*/ 4347603 h 6858000"/>
              <a:gd name="connsiteX193" fmla="*/ 527241 w 7467600"/>
              <a:gd name="connsiteY193" fmla="*/ 4065078 h 6858000"/>
              <a:gd name="connsiteX194" fmla="*/ 1510397 w 7467600"/>
              <a:gd name="connsiteY194" fmla="*/ 3684705 h 6858000"/>
              <a:gd name="connsiteX195" fmla="*/ 1313114 w 7467600"/>
              <a:gd name="connsiteY195" fmla="*/ 3655216 h 6858000"/>
              <a:gd name="connsiteX196" fmla="*/ 1109304 w 7467600"/>
              <a:gd name="connsiteY196" fmla="*/ 3669030 h 6858000"/>
              <a:gd name="connsiteX197" fmla="*/ 8129 w 7467600"/>
              <a:gd name="connsiteY197" fmla="*/ 4330519 h 6858000"/>
              <a:gd name="connsiteX198" fmla="*/ 687572 w 7467600"/>
              <a:gd name="connsiteY198" fmla="*/ 3925629 h 6858000"/>
              <a:gd name="connsiteX199" fmla="*/ 1138365 w 7467600"/>
              <a:gd name="connsiteY199" fmla="*/ 3774515 h 6858000"/>
              <a:gd name="connsiteX200" fmla="*/ 1505579 w 7467600"/>
              <a:gd name="connsiteY200" fmla="*/ 3655526 h 6858000"/>
              <a:gd name="connsiteX201" fmla="*/ 1313114 w 7467600"/>
              <a:gd name="connsiteY201" fmla="*/ 3655216 h 6858000"/>
              <a:gd name="connsiteX202" fmla="*/ 3655073 w 7467600"/>
              <a:gd name="connsiteY202" fmla="*/ 3650884 h 6858000"/>
              <a:gd name="connsiteX203" fmla="*/ 3989938 w 7467600"/>
              <a:gd name="connsiteY203" fmla="*/ 3991685 h 6858000"/>
              <a:gd name="connsiteX204" fmla="*/ 4393907 w 7467600"/>
              <a:gd name="connsiteY204" fmla="*/ 4261258 h 6858000"/>
              <a:gd name="connsiteX205" fmla="*/ 4648051 w 7467600"/>
              <a:gd name="connsiteY205" fmla="*/ 4374051 h 6858000"/>
              <a:gd name="connsiteX206" fmla="*/ 4383389 w 7467600"/>
              <a:gd name="connsiteY206" fmla="*/ 4184369 h 6858000"/>
              <a:gd name="connsiteX207" fmla="*/ 4165508 w 7467600"/>
              <a:gd name="connsiteY207" fmla="*/ 4035196 h 6858000"/>
              <a:gd name="connsiteX208" fmla="*/ 4068162 w 7467600"/>
              <a:gd name="connsiteY208" fmla="*/ 3953394 h 6858000"/>
              <a:gd name="connsiteX209" fmla="*/ 3981416 w 7467600"/>
              <a:gd name="connsiteY209" fmla="*/ 3880482 h 6858000"/>
              <a:gd name="connsiteX210" fmla="*/ 3800147 w 7467600"/>
              <a:gd name="connsiteY210" fmla="*/ 3749872 h 6858000"/>
              <a:gd name="connsiteX211" fmla="*/ 3655073 w 7467600"/>
              <a:gd name="connsiteY211" fmla="*/ 3650884 h 6858000"/>
              <a:gd name="connsiteX212" fmla="*/ 3670252 w 7467600"/>
              <a:gd name="connsiteY212" fmla="*/ 3622798 h 6858000"/>
              <a:gd name="connsiteX213" fmla="*/ 3817258 w 7467600"/>
              <a:gd name="connsiteY213" fmla="*/ 3723577 h 6858000"/>
              <a:gd name="connsiteX214" fmla="*/ 4000461 w 7467600"/>
              <a:gd name="connsiteY214" fmla="*/ 3855966 h 6858000"/>
              <a:gd name="connsiteX215" fmla="*/ 4088180 w 7467600"/>
              <a:gd name="connsiteY215" fmla="*/ 3929774 h 6858000"/>
              <a:gd name="connsiteX216" fmla="*/ 4184555 w 7467600"/>
              <a:gd name="connsiteY216" fmla="*/ 4010683 h 6858000"/>
              <a:gd name="connsiteX217" fmla="*/ 4399563 w 7467600"/>
              <a:gd name="connsiteY217" fmla="*/ 4158106 h 6858000"/>
              <a:gd name="connsiteX218" fmla="*/ 4684469 w 7467600"/>
              <a:gd name="connsiteY218" fmla="*/ 4364680 h 6858000"/>
              <a:gd name="connsiteX219" fmla="*/ 4690271 w 7467600"/>
              <a:gd name="connsiteY219" fmla="*/ 4370034 h 6858000"/>
              <a:gd name="connsiteX220" fmla="*/ 4136093 w 7467600"/>
              <a:gd name="connsiteY220" fmla="*/ 3858466 h 6858000"/>
              <a:gd name="connsiteX221" fmla="*/ 3670252 w 7467600"/>
              <a:gd name="connsiteY221" fmla="*/ 3622798 h 6858000"/>
              <a:gd name="connsiteX222" fmla="*/ 4440129 w 7467600"/>
              <a:gd name="connsiteY222" fmla="*/ 3448571 h 6858000"/>
              <a:gd name="connsiteX223" fmla="*/ 4856525 w 7467600"/>
              <a:gd name="connsiteY223" fmla="*/ 3915351 h 6858000"/>
              <a:gd name="connsiteX224" fmla="*/ 5059055 w 7467600"/>
              <a:gd name="connsiteY224" fmla="*/ 4108918 h 6858000"/>
              <a:gd name="connsiteX225" fmla="*/ 5290070 w 7467600"/>
              <a:gd name="connsiteY225" fmla="*/ 4263619 h 6858000"/>
              <a:gd name="connsiteX226" fmla="*/ 4834991 w 7467600"/>
              <a:gd name="connsiteY226" fmla="*/ 3830985 h 6858000"/>
              <a:gd name="connsiteX227" fmla="*/ 4440129 w 7467600"/>
              <a:gd name="connsiteY227" fmla="*/ 3448571 h 6858000"/>
              <a:gd name="connsiteX228" fmla="*/ 4441737 w 7467600"/>
              <a:gd name="connsiteY228" fmla="*/ 3399734 h 6858000"/>
              <a:gd name="connsiteX229" fmla="*/ 4431236 w 7467600"/>
              <a:gd name="connsiteY229" fmla="*/ 3400954 h 6858000"/>
              <a:gd name="connsiteX230" fmla="*/ 4557150 w 7467600"/>
              <a:gd name="connsiteY230" fmla="*/ 3510023 h 6858000"/>
              <a:gd name="connsiteX231" fmla="*/ 4856936 w 7467600"/>
              <a:gd name="connsiteY231" fmla="*/ 3809146 h 6858000"/>
              <a:gd name="connsiteX232" fmla="*/ 5111996 w 7467600"/>
              <a:gd name="connsiteY232" fmla="*/ 4065759 h 6858000"/>
              <a:gd name="connsiteX233" fmla="*/ 5388878 w 7467600"/>
              <a:gd name="connsiteY233" fmla="*/ 4300185 h 6858000"/>
              <a:gd name="connsiteX234" fmla="*/ 5425556 w 7467600"/>
              <a:gd name="connsiteY234" fmla="*/ 4308967 h 6858000"/>
              <a:gd name="connsiteX235" fmla="*/ 4943646 w 7467600"/>
              <a:gd name="connsiteY235" fmla="*/ 3822916 h 6858000"/>
              <a:gd name="connsiteX236" fmla="*/ 4594837 w 7467600"/>
              <a:gd name="connsiteY236" fmla="*/ 3532274 h 6858000"/>
              <a:gd name="connsiteX237" fmla="*/ 4441737 w 7467600"/>
              <a:gd name="connsiteY237" fmla="*/ 3399734 h 6858000"/>
              <a:gd name="connsiteX238" fmla="*/ 5425834 w 7467600"/>
              <a:gd name="connsiteY238" fmla="*/ 3162785 h 6858000"/>
              <a:gd name="connsiteX239" fmla="*/ 5401644 w 7467600"/>
              <a:gd name="connsiteY239" fmla="*/ 3617847 h 6858000"/>
              <a:gd name="connsiteX240" fmla="*/ 5467256 w 7467600"/>
              <a:gd name="connsiteY240" fmla="*/ 4175494 h 6858000"/>
              <a:gd name="connsiteX241" fmla="*/ 5448069 w 7467600"/>
              <a:gd name="connsiteY241" fmla="*/ 3567554 h 6858000"/>
              <a:gd name="connsiteX242" fmla="*/ 5425834 w 7467600"/>
              <a:gd name="connsiteY242" fmla="*/ 3162785 h 6858000"/>
              <a:gd name="connsiteX243" fmla="*/ 1318687 w 7467600"/>
              <a:gd name="connsiteY243" fmla="*/ 3113840 h 6858000"/>
              <a:gd name="connsiteX244" fmla="*/ 1066793 w 7467600"/>
              <a:gd name="connsiteY244" fmla="*/ 3212171 h 6858000"/>
              <a:gd name="connsiteX245" fmla="*/ 993319 w 7467600"/>
              <a:gd name="connsiteY245" fmla="*/ 3247648 h 6858000"/>
              <a:gd name="connsiteX246" fmla="*/ 853081 w 7467600"/>
              <a:gd name="connsiteY246" fmla="*/ 3312410 h 6858000"/>
              <a:gd name="connsiteX247" fmla="*/ 805957 w 7467600"/>
              <a:gd name="connsiteY247" fmla="*/ 3330443 h 6858000"/>
              <a:gd name="connsiteX248" fmla="*/ 1318687 w 7467600"/>
              <a:gd name="connsiteY248" fmla="*/ 3113840 h 6858000"/>
              <a:gd name="connsiteX249" fmla="*/ 5453702 w 7467600"/>
              <a:gd name="connsiteY249" fmla="*/ 3090882 h 6858000"/>
              <a:gd name="connsiteX250" fmla="*/ 5480135 w 7467600"/>
              <a:gd name="connsiteY250" fmla="*/ 3565802 h 6858000"/>
              <a:gd name="connsiteX251" fmla="*/ 5499023 w 7467600"/>
              <a:gd name="connsiteY251" fmla="*/ 4166310 h 6858000"/>
              <a:gd name="connsiteX252" fmla="*/ 5547022 w 7467600"/>
              <a:gd name="connsiteY252" fmla="*/ 3607838 h 6858000"/>
              <a:gd name="connsiteX253" fmla="*/ 5515964 w 7467600"/>
              <a:gd name="connsiteY253" fmla="*/ 3378541 h 6858000"/>
              <a:gd name="connsiteX254" fmla="*/ 5453702 w 7467600"/>
              <a:gd name="connsiteY254" fmla="*/ 3090882 h 6858000"/>
              <a:gd name="connsiteX255" fmla="*/ 1238695 w 7467600"/>
              <a:gd name="connsiteY255" fmla="*/ 3076820 h 6858000"/>
              <a:gd name="connsiteX256" fmla="*/ 716371 w 7467600"/>
              <a:gd name="connsiteY256" fmla="*/ 3293249 h 6858000"/>
              <a:gd name="connsiteX257" fmla="*/ 579522 w 7467600"/>
              <a:gd name="connsiteY257" fmla="*/ 3371759 h 6858000"/>
              <a:gd name="connsiteX258" fmla="*/ 600288 w 7467600"/>
              <a:gd name="connsiteY258" fmla="*/ 3365555 h 6858000"/>
              <a:gd name="connsiteX259" fmla="*/ 840692 w 7467600"/>
              <a:gd name="connsiteY259" fmla="*/ 3284921 h 6858000"/>
              <a:gd name="connsiteX260" fmla="*/ 979248 w 7467600"/>
              <a:gd name="connsiteY260" fmla="*/ 3221003 h 6858000"/>
              <a:gd name="connsiteX261" fmla="*/ 1053282 w 7467600"/>
              <a:gd name="connsiteY261" fmla="*/ 3185247 h 6858000"/>
              <a:gd name="connsiteX262" fmla="*/ 1320603 w 7467600"/>
              <a:gd name="connsiteY262" fmla="*/ 3081281 h 6858000"/>
              <a:gd name="connsiteX263" fmla="*/ 1238695 w 7467600"/>
              <a:gd name="connsiteY263" fmla="*/ 3076820 h 6858000"/>
              <a:gd name="connsiteX264" fmla="*/ 5425627 w 7467600"/>
              <a:gd name="connsiteY264" fmla="*/ 2954192 h 6858000"/>
              <a:gd name="connsiteX265" fmla="*/ 5470770 w 7467600"/>
              <a:gd name="connsiteY265" fmla="*/ 3005435 h 6858000"/>
              <a:gd name="connsiteX266" fmla="*/ 5519779 w 7467600"/>
              <a:gd name="connsiteY266" fmla="*/ 4359223 h 6858000"/>
              <a:gd name="connsiteX267" fmla="*/ 5520293 w 7467600"/>
              <a:gd name="connsiteY267" fmla="*/ 4360602 h 6858000"/>
              <a:gd name="connsiteX268" fmla="*/ 5767221 w 7467600"/>
              <a:gd name="connsiteY268" fmla="*/ 4665564 h 6858000"/>
              <a:gd name="connsiteX269" fmla="*/ 6937169 w 7467600"/>
              <a:gd name="connsiteY269" fmla="*/ 4815941 h 6858000"/>
              <a:gd name="connsiteX270" fmla="*/ 6953922 w 7467600"/>
              <a:gd name="connsiteY270" fmla="*/ 4890068 h 6858000"/>
              <a:gd name="connsiteX271" fmla="*/ 6071359 w 7467600"/>
              <a:gd name="connsiteY271" fmla="*/ 4770770 h 6858000"/>
              <a:gd name="connsiteX272" fmla="*/ 6038839 w 7467600"/>
              <a:gd name="connsiteY272" fmla="*/ 4764474 h 6858000"/>
              <a:gd name="connsiteX273" fmla="*/ 6038706 w 7467600"/>
              <a:gd name="connsiteY273" fmla="*/ 4763847 h 6858000"/>
              <a:gd name="connsiteX274" fmla="*/ 6037784 w 7467600"/>
              <a:gd name="connsiteY274" fmla="*/ 4764270 h 6858000"/>
              <a:gd name="connsiteX275" fmla="*/ 6038839 w 7467600"/>
              <a:gd name="connsiteY275" fmla="*/ 4764474 h 6858000"/>
              <a:gd name="connsiteX276" fmla="*/ 6040338 w 7467600"/>
              <a:gd name="connsiteY276" fmla="*/ 4771418 h 6858000"/>
              <a:gd name="connsiteX277" fmla="*/ 6024488 w 7467600"/>
              <a:gd name="connsiteY277" fmla="*/ 4809903 h 6858000"/>
              <a:gd name="connsiteX278" fmla="*/ 5599771 w 7467600"/>
              <a:gd name="connsiteY278" fmla="*/ 5509652 h 6858000"/>
              <a:gd name="connsiteX279" fmla="*/ 5548843 w 7467600"/>
              <a:gd name="connsiteY279" fmla="*/ 5563845 h 6858000"/>
              <a:gd name="connsiteX280" fmla="*/ 5940952 w 7467600"/>
              <a:gd name="connsiteY280" fmla="*/ 6250028 h 6858000"/>
              <a:gd name="connsiteX281" fmla="*/ 6043441 w 7467600"/>
              <a:gd name="connsiteY281" fmla="*/ 6665847 h 6858000"/>
              <a:gd name="connsiteX282" fmla="*/ 6093432 w 7467600"/>
              <a:gd name="connsiteY282" fmla="*/ 6858000 h 6858000"/>
              <a:gd name="connsiteX283" fmla="*/ 6034344 w 7467600"/>
              <a:gd name="connsiteY283" fmla="*/ 6858000 h 6858000"/>
              <a:gd name="connsiteX284" fmla="*/ 6026679 w 7467600"/>
              <a:gd name="connsiteY284" fmla="*/ 6836959 h 6858000"/>
              <a:gd name="connsiteX285" fmla="*/ 5800441 w 7467600"/>
              <a:gd name="connsiteY285" fmla="*/ 6335286 h 6858000"/>
              <a:gd name="connsiteX286" fmla="*/ 5526562 w 7467600"/>
              <a:gd name="connsiteY286" fmla="*/ 5705388 h 6858000"/>
              <a:gd name="connsiteX287" fmla="*/ 5519640 w 7467600"/>
              <a:gd name="connsiteY287" fmla="*/ 5683774 h 6858000"/>
              <a:gd name="connsiteX288" fmla="*/ 5844559 w 7467600"/>
              <a:gd name="connsiteY288" fmla="*/ 6553349 h 6858000"/>
              <a:gd name="connsiteX289" fmla="*/ 5975994 w 7467600"/>
              <a:gd name="connsiteY289" fmla="*/ 6858000 h 6858000"/>
              <a:gd name="connsiteX290" fmla="*/ 5898547 w 7467600"/>
              <a:gd name="connsiteY290" fmla="*/ 6858000 h 6858000"/>
              <a:gd name="connsiteX291" fmla="*/ 5682041 w 7467600"/>
              <a:gd name="connsiteY291" fmla="*/ 6355860 h 6858000"/>
              <a:gd name="connsiteX292" fmla="*/ 5461758 w 7467600"/>
              <a:gd name="connsiteY292" fmla="*/ 5820220 h 6858000"/>
              <a:gd name="connsiteX293" fmla="*/ 5237282 w 7467600"/>
              <a:gd name="connsiteY293" fmla="*/ 6579086 h 6858000"/>
              <a:gd name="connsiteX294" fmla="*/ 5115009 w 7467600"/>
              <a:gd name="connsiteY294" fmla="*/ 6858000 h 6858000"/>
              <a:gd name="connsiteX295" fmla="*/ 5028074 w 7467600"/>
              <a:gd name="connsiteY295" fmla="*/ 6858000 h 6858000"/>
              <a:gd name="connsiteX296" fmla="*/ 5079508 w 7467600"/>
              <a:gd name="connsiteY296" fmla="*/ 6749074 h 6858000"/>
              <a:gd name="connsiteX297" fmla="*/ 5371846 w 7467600"/>
              <a:gd name="connsiteY297" fmla="*/ 5924413 h 6858000"/>
              <a:gd name="connsiteX298" fmla="*/ 5270512 w 7467600"/>
              <a:gd name="connsiteY298" fmla="*/ 6138975 h 6858000"/>
              <a:gd name="connsiteX299" fmla="*/ 5062409 w 7467600"/>
              <a:gd name="connsiteY299" fmla="*/ 6653544 h 6858000"/>
              <a:gd name="connsiteX300" fmla="*/ 5036628 w 7467600"/>
              <a:gd name="connsiteY300" fmla="*/ 6754247 h 6858000"/>
              <a:gd name="connsiteX301" fmla="*/ 5009112 w 7467600"/>
              <a:gd name="connsiteY301" fmla="*/ 6858000 h 6858000"/>
              <a:gd name="connsiteX302" fmla="*/ 4976679 w 7467600"/>
              <a:gd name="connsiteY302" fmla="*/ 6858000 h 6858000"/>
              <a:gd name="connsiteX303" fmla="*/ 5006537 w 7467600"/>
              <a:gd name="connsiteY303" fmla="*/ 6747068 h 6858000"/>
              <a:gd name="connsiteX304" fmla="*/ 5032723 w 7467600"/>
              <a:gd name="connsiteY304" fmla="*/ 6644957 h 6858000"/>
              <a:gd name="connsiteX305" fmla="*/ 5242949 w 7467600"/>
              <a:gd name="connsiteY305" fmla="*/ 6125175 h 6858000"/>
              <a:gd name="connsiteX306" fmla="*/ 5286321 w 7467600"/>
              <a:gd name="connsiteY306" fmla="*/ 6033555 h 6858000"/>
              <a:gd name="connsiteX307" fmla="*/ 5008210 w 7467600"/>
              <a:gd name="connsiteY307" fmla="*/ 6649194 h 6858000"/>
              <a:gd name="connsiteX308" fmla="*/ 4986321 w 7467600"/>
              <a:gd name="connsiteY308" fmla="*/ 6765687 h 6858000"/>
              <a:gd name="connsiteX309" fmla="*/ 4973474 w 7467600"/>
              <a:gd name="connsiteY309" fmla="*/ 6858000 h 6858000"/>
              <a:gd name="connsiteX310" fmla="*/ 4907178 w 7467600"/>
              <a:gd name="connsiteY310" fmla="*/ 6858000 h 6858000"/>
              <a:gd name="connsiteX311" fmla="*/ 4910810 w 7467600"/>
              <a:gd name="connsiteY311" fmla="*/ 6829660 h 6858000"/>
              <a:gd name="connsiteX312" fmla="*/ 4987461 w 7467600"/>
              <a:gd name="connsiteY312" fmla="*/ 6432994 h 6858000"/>
              <a:gd name="connsiteX313" fmla="*/ 5179262 w 7467600"/>
              <a:gd name="connsiteY313" fmla="*/ 6035044 h 6858000"/>
              <a:gd name="connsiteX314" fmla="*/ 4689678 w 7467600"/>
              <a:gd name="connsiteY314" fmla="*/ 6440241 h 6858000"/>
              <a:gd name="connsiteX315" fmla="*/ 4477543 w 7467600"/>
              <a:gd name="connsiteY315" fmla="*/ 6674836 h 6858000"/>
              <a:gd name="connsiteX316" fmla="*/ 4329957 w 7467600"/>
              <a:gd name="connsiteY316" fmla="*/ 6858000 h 6858000"/>
              <a:gd name="connsiteX317" fmla="*/ 4218595 w 7467600"/>
              <a:gd name="connsiteY317" fmla="*/ 6858000 h 6858000"/>
              <a:gd name="connsiteX318" fmla="*/ 4368888 w 7467600"/>
              <a:gd name="connsiteY318" fmla="*/ 6668412 h 6858000"/>
              <a:gd name="connsiteX319" fmla="*/ 4563091 w 7467600"/>
              <a:gd name="connsiteY319" fmla="*/ 6442508 h 6858000"/>
              <a:gd name="connsiteX320" fmla="*/ 5387324 w 7467600"/>
              <a:gd name="connsiteY320" fmla="*/ 5705830 h 6858000"/>
              <a:gd name="connsiteX321" fmla="*/ 5073620 w 7467600"/>
              <a:gd name="connsiteY321" fmla="*/ 5955437 h 6858000"/>
              <a:gd name="connsiteX322" fmla="*/ 4689789 w 7467600"/>
              <a:gd name="connsiteY322" fmla="*/ 6268382 h 6858000"/>
              <a:gd name="connsiteX323" fmla="*/ 4418722 w 7467600"/>
              <a:gd name="connsiteY323" fmla="*/ 6570886 h 6858000"/>
              <a:gd name="connsiteX324" fmla="*/ 4214944 w 7467600"/>
              <a:gd name="connsiteY324" fmla="*/ 6858000 h 6858000"/>
              <a:gd name="connsiteX325" fmla="*/ 4177898 w 7467600"/>
              <a:gd name="connsiteY325" fmla="*/ 6858000 h 6858000"/>
              <a:gd name="connsiteX326" fmla="*/ 4391597 w 7467600"/>
              <a:gd name="connsiteY326" fmla="*/ 6556370 h 6858000"/>
              <a:gd name="connsiteX327" fmla="*/ 4668889 w 7467600"/>
              <a:gd name="connsiteY327" fmla="*/ 6246399 h 6858000"/>
              <a:gd name="connsiteX328" fmla="*/ 5055427 w 7467600"/>
              <a:gd name="connsiteY328" fmla="*/ 5931476 h 6858000"/>
              <a:gd name="connsiteX329" fmla="*/ 5371814 w 7467600"/>
              <a:gd name="connsiteY329" fmla="*/ 5678975 h 6858000"/>
              <a:gd name="connsiteX330" fmla="*/ 4987918 w 7467600"/>
              <a:gd name="connsiteY330" fmla="*/ 5838701 h 6858000"/>
              <a:gd name="connsiteX331" fmla="*/ 4317146 w 7467600"/>
              <a:gd name="connsiteY331" fmla="*/ 6587716 h 6858000"/>
              <a:gd name="connsiteX332" fmla="*/ 4171627 w 7467600"/>
              <a:gd name="connsiteY332" fmla="*/ 6858000 h 6858000"/>
              <a:gd name="connsiteX333" fmla="*/ 4081585 w 7467600"/>
              <a:gd name="connsiteY333" fmla="*/ 6858000 h 6858000"/>
              <a:gd name="connsiteX334" fmla="*/ 4238603 w 7467600"/>
              <a:gd name="connsiteY334" fmla="*/ 6559341 h 6858000"/>
              <a:gd name="connsiteX335" fmla="*/ 4778333 w 7467600"/>
              <a:gd name="connsiteY335" fmla="*/ 5873626 h 6858000"/>
              <a:gd name="connsiteX336" fmla="*/ 5414185 w 7467600"/>
              <a:gd name="connsiteY336" fmla="*/ 5573882 h 6858000"/>
              <a:gd name="connsiteX337" fmla="*/ 5959648 w 7467600"/>
              <a:gd name="connsiteY337" fmla="*/ 4760797 h 6858000"/>
              <a:gd name="connsiteX338" fmla="*/ 5355019 w 7467600"/>
              <a:gd name="connsiteY338" fmla="*/ 4734672 h 6858000"/>
              <a:gd name="connsiteX339" fmla="*/ 5083565 w 7467600"/>
              <a:gd name="connsiteY339" fmla="*/ 5179121 h 6858000"/>
              <a:gd name="connsiteX340" fmla="*/ 4713577 w 7467600"/>
              <a:gd name="connsiteY340" fmla="*/ 5616803 h 6858000"/>
              <a:gd name="connsiteX341" fmla="*/ 3989559 w 7467600"/>
              <a:gd name="connsiteY341" fmla="*/ 6145945 h 6858000"/>
              <a:gd name="connsiteX342" fmla="*/ 3939824 w 7467600"/>
              <a:gd name="connsiteY342" fmla="*/ 6066900 h 6858000"/>
              <a:gd name="connsiteX343" fmla="*/ 4584537 w 7467600"/>
              <a:gd name="connsiteY343" fmla="*/ 5324826 h 6858000"/>
              <a:gd name="connsiteX344" fmla="*/ 5037105 w 7467600"/>
              <a:gd name="connsiteY344" fmla="*/ 5088765 h 6858000"/>
              <a:gd name="connsiteX345" fmla="*/ 5039930 w 7467600"/>
              <a:gd name="connsiteY345" fmla="*/ 5089585 h 6858000"/>
              <a:gd name="connsiteX346" fmla="*/ 5263764 w 7467600"/>
              <a:gd name="connsiteY346" fmla="*/ 4735525 h 6858000"/>
              <a:gd name="connsiteX347" fmla="*/ 4086300 w 7467600"/>
              <a:gd name="connsiteY347" fmla="*/ 4884599 h 6858000"/>
              <a:gd name="connsiteX348" fmla="*/ 4085485 w 7467600"/>
              <a:gd name="connsiteY348" fmla="*/ 4899070 h 6858000"/>
              <a:gd name="connsiteX349" fmla="*/ 3871915 w 7467600"/>
              <a:gd name="connsiteY349" fmla="*/ 5253645 h 6858000"/>
              <a:gd name="connsiteX350" fmla="*/ 3799374 w 7467600"/>
              <a:gd name="connsiteY350" fmla="*/ 5466127 h 6858000"/>
              <a:gd name="connsiteX351" fmla="*/ 3498850 w 7467600"/>
              <a:gd name="connsiteY351" fmla="*/ 6661888 h 6858000"/>
              <a:gd name="connsiteX352" fmla="*/ 3399216 w 7467600"/>
              <a:gd name="connsiteY352" fmla="*/ 6858000 h 6858000"/>
              <a:gd name="connsiteX353" fmla="*/ 3303688 w 7467600"/>
              <a:gd name="connsiteY353" fmla="*/ 6858000 h 6858000"/>
              <a:gd name="connsiteX354" fmla="*/ 3391774 w 7467600"/>
              <a:gd name="connsiteY354" fmla="*/ 6697181 h 6858000"/>
              <a:gd name="connsiteX355" fmla="*/ 3735540 w 7467600"/>
              <a:gd name="connsiteY355" fmla="*/ 5546923 h 6858000"/>
              <a:gd name="connsiteX356" fmla="*/ 3729438 w 7467600"/>
              <a:gd name="connsiteY356" fmla="*/ 5569058 h 6858000"/>
              <a:gd name="connsiteX357" fmla="*/ 3707782 w 7467600"/>
              <a:gd name="connsiteY357" fmla="*/ 5644908 h 6858000"/>
              <a:gd name="connsiteX358" fmla="*/ 3583827 w 7467600"/>
              <a:gd name="connsiteY358" fmla="*/ 6039215 h 6858000"/>
              <a:gd name="connsiteX359" fmla="*/ 3547861 w 7467600"/>
              <a:gd name="connsiteY359" fmla="*/ 6129609 h 6858000"/>
              <a:gd name="connsiteX360" fmla="*/ 3490905 w 7467600"/>
              <a:gd name="connsiteY360" fmla="*/ 6277660 h 6858000"/>
              <a:gd name="connsiteX361" fmla="*/ 3455859 w 7467600"/>
              <a:gd name="connsiteY361" fmla="*/ 6391301 h 6858000"/>
              <a:gd name="connsiteX362" fmla="*/ 3429112 w 7467600"/>
              <a:gd name="connsiteY362" fmla="*/ 6479469 h 6858000"/>
              <a:gd name="connsiteX363" fmla="*/ 3304862 w 7467600"/>
              <a:gd name="connsiteY363" fmla="*/ 6796476 h 6858000"/>
              <a:gd name="connsiteX364" fmla="*/ 3276071 w 7467600"/>
              <a:gd name="connsiteY364" fmla="*/ 6858000 h 6858000"/>
              <a:gd name="connsiteX365" fmla="*/ 3240805 w 7467600"/>
              <a:gd name="connsiteY365" fmla="*/ 6858000 h 6858000"/>
              <a:gd name="connsiteX366" fmla="*/ 3275917 w 7467600"/>
              <a:gd name="connsiteY366" fmla="*/ 6783192 h 6858000"/>
              <a:gd name="connsiteX367" fmla="*/ 3399358 w 7467600"/>
              <a:gd name="connsiteY367" fmla="*/ 6469011 h 6858000"/>
              <a:gd name="connsiteX368" fmla="*/ 3425650 w 7467600"/>
              <a:gd name="connsiteY368" fmla="*/ 6381333 h 6858000"/>
              <a:gd name="connsiteX369" fmla="*/ 3460661 w 7467600"/>
              <a:gd name="connsiteY369" fmla="*/ 6266763 h 6858000"/>
              <a:gd name="connsiteX370" fmla="*/ 3518021 w 7467600"/>
              <a:gd name="connsiteY370" fmla="*/ 6117298 h 6858000"/>
              <a:gd name="connsiteX371" fmla="*/ 3554035 w 7467600"/>
              <a:gd name="connsiteY371" fmla="*/ 6027832 h 6858000"/>
              <a:gd name="connsiteX372" fmla="*/ 3677174 w 7467600"/>
              <a:gd name="connsiteY372" fmla="*/ 5636351 h 6858000"/>
              <a:gd name="connsiteX373" fmla="*/ 3698819 w 7467600"/>
              <a:gd name="connsiteY373" fmla="*/ 5560503 h 6858000"/>
              <a:gd name="connsiteX374" fmla="*/ 3702094 w 7467600"/>
              <a:gd name="connsiteY374" fmla="*/ 5549194 h 6858000"/>
              <a:gd name="connsiteX375" fmla="*/ 3398355 w 7467600"/>
              <a:gd name="connsiteY375" fmla="*/ 6094603 h 6858000"/>
              <a:gd name="connsiteX376" fmla="*/ 3193941 w 7467600"/>
              <a:gd name="connsiteY376" fmla="*/ 6798775 h 6858000"/>
              <a:gd name="connsiteX377" fmla="*/ 3184140 w 7467600"/>
              <a:gd name="connsiteY377" fmla="*/ 6858000 h 6858000"/>
              <a:gd name="connsiteX378" fmla="*/ 3099978 w 7467600"/>
              <a:gd name="connsiteY378" fmla="*/ 6858000 h 6858000"/>
              <a:gd name="connsiteX379" fmla="*/ 3101556 w 7467600"/>
              <a:gd name="connsiteY379" fmla="*/ 6843337 h 6858000"/>
              <a:gd name="connsiteX380" fmla="*/ 3370162 w 7467600"/>
              <a:gd name="connsiteY380" fmla="*/ 5785550 h 6858000"/>
              <a:gd name="connsiteX381" fmla="*/ 3746477 w 7467600"/>
              <a:gd name="connsiteY381" fmla="*/ 5377889 h 6858000"/>
              <a:gd name="connsiteX382" fmla="*/ 3863399 w 7467600"/>
              <a:gd name="connsiteY382" fmla="*/ 5087257 h 6858000"/>
              <a:gd name="connsiteX383" fmla="*/ 3968712 w 7467600"/>
              <a:gd name="connsiteY383" fmla="*/ 4913989 h 6858000"/>
              <a:gd name="connsiteX384" fmla="*/ 2792390 w 7467600"/>
              <a:gd name="connsiteY384" fmla="*/ 5382974 h 6858000"/>
              <a:gd name="connsiteX385" fmla="*/ 2714982 w 7467600"/>
              <a:gd name="connsiteY385" fmla="*/ 5427051 h 6858000"/>
              <a:gd name="connsiteX386" fmla="*/ 2813361 w 7467600"/>
              <a:gd name="connsiteY386" fmla="*/ 6023912 h 6858000"/>
              <a:gd name="connsiteX387" fmla="*/ 2688430 w 7467600"/>
              <a:gd name="connsiteY387" fmla="*/ 6801564 h 6858000"/>
              <a:gd name="connsiteX388" fmla="*/ 2629626 w 7467600"/>
              <a:gd name="connsiteY388" fmla="*/ 6763394 h 6858000"/>
              <a:gd name="connsiteX389" fmla="*/ 2565328 w 7467600"/>
              <a:gd name="connsiteY389" fmla="*/ 5516399 h 6858000"/>
              <a:gd name="connsiteX390" fmla="*/ 1922999 w 7467600"/>
              <a:gd name="connsiteY390" fmla="*/ 5980343 h 6858000"/>
              <a:gd name="connsiteX391" fmla="*/ 1950261 w 7467600"/>
              <a:gd name="connsiteY391" fmla="*/ 6405858 h 6858000"/>
              <a:gd name="connsiteX392" fmla="*/ 2365554 w 7467600"/>
              <a:gd name="connsiteY392" fmla="*/ 6759107 h 6858000"/>
              <a:gd name="connsiteX393" fmla="*/ 2424142 w 7467600"/>
              <a:gd name="connsiteY393" fmla="*/ 6858000 h 6858000"/>
              <a:gd name="connsiteX394" fmla="*/ 2395994 w 7467600"/>
              <a:gd name="connsiteY394" fmla="*/ 6858000 h 6858000"/>
              <a:gd name="connsiteX395" fmla="*/ 2392863 w 7467600"/>
              <a:gd name="connsiteY395" fmla="*/ 6852964 h 6858000"/>
              <a:gd name="connsiteX396" fmla="*/ 2017589 w 7467600"/>
              <a:gd name="connsiteY396" fmla="*/ 6493982 h 6858000"/>
              <a:gd name="connsiteX397" fmla="*/ 2147336 w 7467600"/>
              <a:gd name="connsiteY397" fmla="*/ 6594052 h 6858000"/>
              <a:gd name="connsiteX398" fmla="*/ 2207047 w 7467600"/>
              <a:gd name="connsiteY398" fmla="*/ 6654540 h 6858000"/>
              <a:gd name="connsiteX399" fmla="*/ 2299106 w 7467600"/>
              <a:gd name="connsiteY399" fmla="*/ 6778931 h 6858000"/>
              <a:gd name="connsiteX400" fmla="*/ 2314430 w 7467600"/>
              <a:gd name="connsiteY400" fmla="*/ 6801144 h 6858000"/>
              <a:gd name="connsiteX401" fmla="*/ 2352406 w 7467600"/>
              <a:gd name="connsiteY401" fmla="*/ 6858000 h 6858000"/>
              <a:gd name="connsiteX402" fmla="*/ 2314492 w 7467600"/>
              <a:gd name="connsiteY402" fmla="*/ 6858000 h 6858000"/>
              <a:gd name="connsiteX403" fmla="*/ 2288095 w 7467600"/>
              <a:gd name="connsiteY403" fmla="*/ 6818030 h 6858000"/>
              <a:gd name="connsiteX404" fmla="*/ 2272768 w 7467600"/>
              <a:gd name="connsiteY404" fmla="*/ 6795822 h 6858000"/>
              <a:gd name="connsiteX405" fmla="*/ 2182715 w 7467600"/>
              <a:gd name="connsiteY405" fmla="*/ 6675071 h 6858000"/>
              <a:gd name="connsiteX406" fmla="*/ 2032061 w 7467600"/>
              <a:gd name="connsiteY406" fmla="*/ 6541380 h 6858000"/>
              <a:gd name="connsiteX407" fmla="*/ 2257220 w 7467600"/>
              <a:gd name="connsiteY407" fmla="*/ 6826257 h 6858000"/>
              <a:gd name="connsiteX408" fmla="*/ 2281324 w 7467600"/>
              <a:gd name="connsiteY408" fmla="*/ 6858000 h 6858000"/>
              <a:gd name="connsiteX409" fmla="*/ 2242860 w 7467600"/>
              <a:gd name="connsiteY409" fmla="*/ 6858000 h 6858000"/>
              <a:gd name="connsiteX410" fmla="*/ 2232818 w 7467600"/>
              <a:gd name="connsiteY410" fmla="*/ 6844926 h 6858000"/>
              <a:gd name="connsiteX411" fmla="*/ 1990172 w 7467600"/>
              <a:gd name="connsiteY411" fmla="*/ 6542121 h 6858000"/>
              <a:gd name="connsiteX412" fmla="*/ 2124090 w 7467600"/>
              <a:gd name="connsiteY412" fmla="*/ 6761017 h 6858000"/>
              <a:gd name="connsiteX413" fmla="*/ 2200380 w 7467600"/>
              <a:gd name="connsiteY413" fmla="*/ 6858000 h 6858000"/>
              <a:gd name="connsiteX414" fmla="*/ 2147507 w 7467600"/>
              <a:gd name="connsiteY414" fmla="*/ 6858000 h 6858000"/>
              <a:gd name="connsiteX415" fmla="*/ 2070668 w 7467600"/>
              <a:gd name="connsiteY415" fmla="*/ 6761520 h 6858000"/>
              <a:gd name="connsiteX416" fmla="*/ 1975142 w 7467600"/>
              <a:gd name="connsiteY416" fmla="*/ 6585570 h 6858000"/>
              <a:gd name="connsiteX417" fmla="*/ 2050035 w 7467600"/>
              <a:gd name="connsiteY417" fmla="*/ 6813345 h 6858000"/>
              <a:gd name="connsiteX418" fmla="*/ 2063025 w 7467600"/>
              <a:gd name="connsiteY418" fmla="*/ 6858000 h 6858000"/>
              <a:gd name="connsiteX419" fmla="*/ 2021675 w 7467600"/>
              <a:gd name="connsiteY419" fmla="*/ 6858000 h 6858000"/>
              <a:gd name="connsiteX420" fmla="*/ 2019308 w 7467600"/>
              <a:gd name="connsiteY420" fmla="*/ 6847118 h 6858000"/>
              <a:gd name="connsiteX421" fmla="*/ 1938835 w 7467600"/>
              <a:gd name="connsiteY421" fmla="*/ 6551160 h 6858000"/>
              <a:gd name="connsiteX422" fmla="*/ 1953230 w 7467600"/>
              <a:gd name="connsiteY422" fmla="*/ 6759699 h 6858000"/>
              <a:gd name="connsiteX423" fmla="*/ 1956763 w 7467600"/>
              <a:gd name="connsiteY423" fmla="*/ 6778191 h 6858000"/>
              <a:gd name="connsiteX424" fmla="*/ 1967925 w 7467600"/>
              <a:gd name="connsiteY424" fmla="*/ 6858000 h 6858000"/>
              <a:gd name="connsiteX425" fmla="*/ 1936622 w 7467600"/>
              <a:gd name="connsiteY425" fmla="*/ 6858000 h 6858000"/>
              <a:gd name="connsiteX426" fmla="*/ 1926261 w 7467600"/>
              <a:gd name="connsiteY426" fmla="*/ 6784064 h 6858000"/>
              <a:gd name="connsiteX427" fmla="*/ 1922724 w 7467600"/>
              <a:gd name="connsiteY427" fmla="*/ 6765577 h 6858000"/>
              <a:gd name="connsiteX428" fmla="*/ 1904650 w 7467600"/>
              <a:gd name="connsiteY428" fmla="*/ 6639616 h 6858000"/>
              <a:gd name="connsiteX429" fmla="*/ 1885273 w 7467600"/>
              <a:gd name="connsiteY429" fmla="*/ 6858000 h 6858000"/>
              <a:gd name="connsiteX430" fmla="*/ 1854363 w 7467600"/>
              <a:gd name="connsiteY430" fmla="*/ 6858000 h 6858000"/>
              <a:gd name="connsiteX431" fmla="*/ 1880391 w 7467600"/>
              <a:gd name="connsiteY431" fmla="*/ 6603796 h 6858000"/>
              <a:gd name="connsiteX432" fmla="*/ 1818273 w 7467600"/>
              <a:gd name="connsiteY432" fmla="*/ 6715729 h 6858000"/>
              <a:gd name="connsiteX433" fmla="*/ 1794691 w 7467600"/>
              <a:gd name="connsiteY433" fmla="*/ 6843239 h 6858000"/>
              <a:gd name="connsiteX434" fmla="*/ 1794914 w 7467600"/>
              <a:gd name="connsiteY434" fmla="*/ 6858000 h 6858000"/>
              <a:gd name="connsiteX435" fmla="*/ 1746128 w 7467600"/>
              <a:gd name="connsiteY435" fmla="*/ 6858000 h 6858000"/>
              <a:gd name="connsiteX436" fmla="*/ 1753934 w 7467600"/>
              <a:gd name="connsiteY436" fmla="*/ 6724796 h 6858000"/>
              <a:gd name="connsiteX437" fmla="*/ 1792053 w 7467600"/>
              <a:gd name="connsiteY437" fmla="*/ 6572396 h 6858000"/>
              <a:gd name="connsiteX438" fmla="*/ 1862248 w 7467600"/>
              <a:gd name="connsiteY438" fmla="*/ 6266397 h 6858000"/>
              <a:gd name="connsiteX439" fmla="*/ 1862250 w 7467600"/>
              <a:gd name="connsiteY439" fmla="*/ 6033531 h 6858000"/>
              <a:gd name="connsiteX440" fmla="*/ 1211999 w 7467600"/>
              <a:gd name="connsiteY440" fmla="*/ 6683610 h 6858000"/>
              <a:gd name="connsiteX441" fmla="*/ 1213266 w 7467600"/>
              <a:gd name="connsiteY441" fmla="*/ 6691947 h 6858000"/>
              <a:gd name="connsiteX442" fmla="*/ 1203370 w 7467600"/>
              <a:gd name="connsiteY442" fmla="*/ 6850676 h 6858000"/>
              <a:gd name="connsiteX443" fmla="*/ 1203671 w 7467600"/>
              <a:gd name="connsiteY443" fmla="*/ 6858000 h 6858000"/>
              <a:gd name="connsiteX444" fmla="*/ 1143180 w 7467600"/>
              <a:gd name="connsiteY444" fmla="*/ 6858000 h 6858000"/>
              <a:gd name="connsiteX445" fmla="*/ 1142176 w 7467600"/>
              <a:gd name="connsiteY445" fmla="*/ 6766045 h 6858000"/>
              <a:gd name="connsiteX446" fmla="*/ 1067484 w 7467600"/>
              <a:gd name="connsiteY446" fmla="*/ 6858000 h 6858000"/>
              <a:gd name="connsiteX447" fmla="*/ 953928 w 7467600"/>
              <a:gd name="connsiteY447" fmla="*/ 6858000 h 6858000"/>
              <a:gd name="connsiteX448" fmla="*/ 959715 w 7467600"/>
              <a:gd name="connsiteY448" fmla="*/ 6850185 h 6858000"/>
              <a:gd name="connsiteX449" fmla="*/ 1483788 w 7467600"/>
              <a:gd name="connsiteY449" fmla="*/ 6259174 h 6858000"/>
              <a:gd name="connsiteX450" fmla="*/ 1100671 w 7467600"/>
              <a:gd name="connsiteY450" fmla="*/ 6252137 h 6858000"/>
              <a:gd name="connsiteX451" fmla="*/ 1090144 w 7467600"/>
              <a:gd name="connsiteY451" fmla="*/ 6256748 h 6858000"/>
              <a:gd name="connsiteX452" fmla="*/ 1095872 w 7467600"/>
              <a:gd name="connsiteY452" fmla="*/ 6271892 h 6858000"/>
              <a:gd name="connsiteX453" fmla="*/ 262785 w 7467600"/>
              <a:gd name="connsiteY453" fmla="*/ 6845450 h 6858000"/>
              <a:gd name="connsiteX454" fmla="*/ 209968 w 7467600"/>
              <a:gd name="connsiteY454" fmla="*/ 6770713 h 6858000"/>
              <a:gd name="connsiteX455" fmla="*/ 873460 w 7467600"/>
              <a:gd name="connsiteY455" fmla="*/ 6253768 h 6858000"/>
              <a:gd name="connsiteX456" fmla="*/ 192686 w 7467600"/>
              <a:gd name="connsiteY456" fmla="*/ 5849257 h 6858000"/>
              <a:gd name="connsiteX457" fmla="*/ 4696 w 7467600"/>
              <a:gd name="connsiteY457" fmla="*/ 5697668 h 6858000"/>
              <a:gd name="connsiteX458" fmla="*/ 0 w 7467600"/>
              <a:gd name="connsiteY458" fmla="*/ 5689984 h 6858000"/>
              <a:gd name="connsiteX459" fmla="*/ 0 w 7467600"/>
              <a:gd name="connsiteY459" fmla="*/ 5513472 h 6858000"/>
              <a:gd name="connsiteX460" fmla="*/ 174101 w 7467600"/>
              <a:gd name="connsiteY460" fmla="*/ 5620277 h 6858000"/>
              <a:gd name="connsiteX461" fmla="*/ 891800 w 7467600"/>
              <a:gd name="connsiteY461" fmla="*/ 6036935 h 6858000"/>
              <a:gd name="connsiteX462" fmla="*/ 1072219 w 7467600"/>
              <a:gd name="connsiteY462" fmla="*/ 6169443 h 6858000"/>
              <a:gd name="connsiteX463" fmla="*/ 1074117 w 7467600"/>
              <a:gd name="connsiteY463" fmla="*/ 6170301 h 6858000"/>
              <a:gd name="connsiteX464" fmla="*/ 1083114 w 7467600"/>
              <a:gd name="connsiteY464" fmla="*/ 6174131 h 6858000"/>
              <a:gd name="connsiteX465" fmla="*/ 1543010 w 7467600"/>
              <a:gd name="connsiteY465" fmla="*/ 6191140 h 6858000"/>
              <a:gd name="connsiteX466" fmla="*/ 1551080 w 7467600"/>
              <a:gd name="connsiteY466" fmla="*/ 6195006 h 6858000"/>
              <a:gd name="connsiteX467" fmla="*/ 2345443 w 7467600"/>
              <a:gd name="connsiteY467" fmla="*/ 5549882 h 6858000"/>
              <a:gd name="connsiteX468" fmla="*/ 1721499 w 7467600"/>
              <a:gd name="connsiteY468" fmla="*/ 5599969 h 6858000"/>
              <a:gd name="connsiteX469" fmla="*/ 767716 w 7467600"/>
              <a:gd name="connsiteY469" fmla="*/ 5472768 h 6858000"/>
              <a:gd name="connsiteX470" fmla="*/ 722147 w 7467600"/>
              <a:gd name="connsiteY470" fmla="*/ 5393091 h 6858000"/>
              <a:gd name="connsiteX471" fmla="*/ 1485552 w 7467600"/>
              <a:gd name="connsiteY471" fmla="*/ 5313202 h 6858000"/>
              <a:gd name="connsiteX472" fmla="*/ 2143004 w 7467600"/>
              <a:gd name="connsiteY472" fmla="*/ 5402420 h 6858000"/>
              <a:gd name="connsiteX473" fmla="*/ 1933391 w 7467600"/>
              <a:gd name="connsiteY473" fmla="*/ 5156971 h 6858000"/>
              <a:gd name="connsiteX474" fmla="*/ 1827118 w 7467600"/>
              <a:gd name="connsiteY474" fmla="*/ 4968410 h 6858000"/>
              <a:gd name="connsiteX475" fmla="*/ 1837349 w 7467600"/>
              <a:gd name="connsiteY475" fmla="*/ 4956357 h 6858000"/>
              <a:gd name="connsiteX476" fmla="*/ 2162835 w 7467600"/>
              <a:gd name="connsiteY476" fmla="*/ 5187853 h 6858000"/>
              <a:gd name="connsiteX477" fmla="*/ 2257167 w 7467600"/>
              <a:gd name="connsiteY477" fmla="*/ 5462123 h 6858000"/>
              <a:gd name="connsiteX478" fmla="*/ 2261598 w 7467600"/>
              <a:gd name="connsiteY478" fmla="*/ 5467998 h 6858000"/>
              <a:gd name="connsiteX479" fmla="*/ 2437177 w 7467600"/>
              <a:gd name="connsiteY479" fmla="*/ 5479608 h 6858000"/>
              <a:gd name="connsiteX480" fmla="*/ 2445247 w 7467600"/>
              <a:gd name="connsiteY480" fmla="*/ 5483476 h 6858000"/>
              <a:gd name="connsiteX481" fmla="*/ 2743626 w 7467600"/>
              <a:gd name="connsiteY481" fmla="*/ 5304819 h 6858000"/>
              <a:gd name="connsiteX482" fmla="*/ 3048102 w 7467600"/>
              <a:gd name="connsiteY482" fmla="*/ 5150595 h 6858000"/>
              <a:gd name="connsiteX483" fmla="*/ 1799414 w 7467600"/>
              <a:gd name="connsiteY483" fmla="*/ 4694732 h 6858000"/>
              <a:gd name="connsiteX484" fmla="*/ 1771735 w 7467600"/>
              <a:gd name="connsiteY484" fmla="*/ 4619929 h 6858000"/>
              <a:gd name="connsiteX485" fmla="*/ 3104273 w 7467600"/>
              <a:gd name="connsiteY485" fmla="*/ 5076159 h 6858000"/>
              <a:gd name="connsiteX486" fmla="*/ 3113245 w 7467600"/>
              <a:gd name="connsiteY486" fmla="*/ 5090705 h 6858000"/>
              <a:gd name="connsiteX487" fmla="*/ 3126294 w 7467600"/>
              <a:gd name="connsiteY487" fmla="*/ 5114400 h 6858000"/>
              <a:gd name="connsiteX488" fmla="*/ 3937433 w 7467600"/>
              <a:gd name="connsiteY488" fmla="*/ 4830473 h 6858000"/>
              <a:gd name="connsiteX489" fmla="*/ 3590475 w 7467600"/>
              <a:gd name="connsiteY489" fmla="*/ 4597974 h 6858000"/>
              <a:gd name="connsiteX490" fmla="*/ 3100264 w 7467600"/>
              <a:gd name="connsiteY490" fmla="*/ 4579845 h 6858000"/>
              <a:gd name="connsiteX491" fmla="*/ 2183576 w 7467600"/>
              <a:gd name="connsiteY491" fmla="*/ 4227150 h 6858000"/>
              <a:gd name="connsiteX492" fmla="*/ 2151029 w 7467600"/>
              <a:gd name="connsiteY492" fmla="*/ 4146947 h 6858000"/>
              <a:gd name="connsiteX493" fmla="*/ 3563434 w 7467600"/>
              <a:gd name="connsiteY493" fmla="*/ 4469115 h 6858000"/>
              <a:gd name="connsiteX494" fmla="*/ 3177952 w 7467600"/>
              <a:gd name="connsiteY494" fmla="*/ 3657386 h 6858000"/>
              <a:gd name="connsiteX495" fmla="*/ 3189263 w 7467600"/>
              <a:gd name="connsiteY495" fmla="*/ 3625726 h 6858000"/>
              <a:gd name="connsiteX496" fmla="*/ 3560912 w 7467600"/>
              <a:gd name="connsiteY496" fmla="*/ 4079863 h 6858000"/>
              <a:gd name="connsiteX497" fmla="*/ 3626636 w 7467600"/>
              <a:gd name="connsiteY497" fmla="*/ 4512230 h 6858000"/>
              <a:gd name="connsiteX498" fmla="*/ 3653088 w 7467600"/>
              <a:gd name="connsiteY498" fmla="*/ 4521417 h 6858000"/>
              <a:gd name="connsiteX499" fmla="*/ 3988128 w 7467600"/>
              <a:gd name="connsiteY499" fmla="*/ 4817267 h 6858000"/>
              <a:gd name="connsiteX500" fmla="*/ 4830582 w 7467600"/>
              <a:gd name="connsiteY500" fmla="*/ 4676000 h 6858000"/>
              <a:gd name="connsiteX501" fmla="*/ 4830100 w 7467600"/>
              <a:gd name="connsiteY501" fmla="*/ 4675554 h 6858000"/>
              <a:gd name="connsiteX502" fmla="*/ 4036318 w 7467600"/>
              <a:gd name="connsiteY502" fmla="*/ 4147013 h 6858000"/>
              <a:gd name="connsiteX503" fmla="*/ 3432098 w 7467600"/>
              <a:gd name="connsiteY503" fmla="*/ 3537312 h 6858000"/>
              <a:gd name="connsiteX504" fmla="*/ 3446761 w 7467600"/>
              <a:gd name="connsiteY504" fmla="*/ 3461278 h 6858000"/>
              <a:gd name="connsiteX505" fmla="*/ 4419733 w 7467600"/>
              <a:gd name="connsiteY505" fmla="*/ 3963555 h 6858000"/>
              <a:gd name="connsiteX506" fmla="*/ 4781371 w 7467600"/>
              <a:gd name="connsiteY506" fmla="*/ 4458604 h 6858000"/>
              <a:gd name="connsiteX507" fmla="*/ 4780440 w 7467600"/>
              <a:gd name="connsiteY507" fmla="*/ 4470290 h 6858000"/>
              <a:gd name="connsiteX508" fmla="*/ 4898954 w 7467600"/>
              <a:gd name="connsiteY508" fmla="*/ 4662092 h 6858000"/>
              <a:gd name="connsiteX509" fmla="*/ 4900699 w 7467600"/>
              <a:gd name="connsiteY509" fmla="*/ 4670867 h 6858000"/>
              <a:gd name="connsiteX510" fmla="*/ 5714511 w 7467600"/>
              <a:gd name="connsiteY510" fmla="*/ 4663483 h 6858000"/>
              <a:gd name="connsiteX511" fmla="*/ 5464793 w 7467600"/>
              <a:gd name="connsiteY511" fmla="*/ 4393556 h 6858000"/>
              <a:gd name="connsiteX512" fmla="*/ 5461897 w 7467600"/>
              <a:gd name="connsiteY512" fmla="*/ 4390879 h 6858000"/>
              <a:gd name="connsiteX513" fmla="*/ 4294126 w 7467600"/>
              <a:gd name="connsiteY513" fmla="*/ 3303048 h 6858000"/>
              <a:gd name="connsiteX514" fmla="*/ 4305321 w 7467600"/>
              <a:gd name="connsiteY514" fmla="*/ 3256953 h 6858000"/>
              <a:gd name="connsiteX515" fmla="*/ 4949299 w 7467600"/>
              <a:gd name="connsiteY515" fmla="*/ 3766336 h 6858000"/>
              <a:gd name="connsiteX516" fmla="*/ 5291452 w 7467600"/>
              <a:gd name="connsiteY516" fmla="*/ 4076801 h 6858000"/>
              <a:gd name="connsiteX517" fmla="*/ 5434998 w 7467600"/>
              <a:gd name="connsiteY517" fmla="*/ 4254100 h 6858000"/>
              <a:gd name="connsiteX518" fmla="*/ 5351015 w 7467600"/>
              <a:gd name="connsiteY518" fmla="*/ 3760989 h 6858000"/>
              <a:gd name="connsiteX519" fmla="*/ 5413780 w 7467600"/>
              <a:gd name="connsiteY519" fmla="*/ 2966265 h 6858000"/>
              <a:gd name="connsiteX520" fmla="*/ 5425627 w 7467600"/>
              <a:gd name="connsiteY520" fmla="*/ 2954192 h 6858000"/>
              <a:gd name="connsiteX521" fmla="*/ 6604735 w 7467600"/>
              <a:gd name="connsiteY521" fmla="*/ 2041381 h 6858000"/>
              <a:gd name="connsiteX522" fmla="*/ 7204487 w 7467600"/>
              <a:gd name="connsiteY522" fmla="*/ 2742112 h 6858000"/>
              <a:gd name="connsiteX523" fmla="*/ 7131592 w 7467600"/>
              <a:gd name="connsiteY523" fmla="*/ 2672096 h 6858000"/>
              <a:gd name="connsiteX524" fmla="*/ 6996344 w 7467600"/>
              <a:gd name="connsiteY524" fmla="*/ 2518310 h 6858000"/>
              <a:gd name="connsiteX525" fmla="*/ 6735495 w 7467600"/>
              <a:gd name="connsiteY525" fmla="*/ 2196890 h 6858000"/>
              <a:gd name="connsiteX526" fmla="*/ 6721901 w 7467600"/>
              <a:gd name="connsiteY526" fmla="*/ 2179274 h 6858000"/>
              <a:gd name="connsiteX527" fmla="*/ 6604735 w 7467600"/>
              <a:gd name="connsiteY527" fmla="*/ 2041381 h 6858000"/>
              <a:gd name="connsiteX528" fmla="*/ 6591670 w 7467600"/>
              <a:gd name="connsiteY528" fmla="*/ 1988277 h 6858000"/>
              <a:gd name="connsiteX529" fmla="*/ 6747349 w 7467600"/>
              <a:gd name="connsiteY529" fmla="*/ 2160069 h 6858000"/>
              <a:gd name="connsiteX530" fmla="*/ 6760943 w 7467600"/>
              <a:gd name="connsiteY530" fmla="*/ 2177686 h 6858000"/>
              <a:gd name="connsiteX531" fmla="*/ 7021065 w 7467600"/>
              <a:gd name="connsiteY531" fmla="*/ 2498102 h 6858000"/>
              <a:gd name="connsiteX532" fmla="*/ 7155223 w 7467600"/>
              <a:gd name="connsiteY532" fmla="*/ 2650386 h 6858000"/>
              <a:gd name="connsiteX533" fmla="*/ 7203167 w 7467600"/>
              <a:gd name="connsiteY533" fmla="*/ 2697288 h 6858000"/>
              <a:gd name="connsiteX534" fmla="*/ 6937703 w 7467600"/>
              <a:gd name="connsiteY534" fmla="*/ 2321981 h 6858000"/>
              <a:gd name="connsiteX535" fmla="*/ 6591670 w 7467600"/>
              <a:gd name="connsiteY535" fmla="*/ 1988277 h 6858000"/>
              <a:gd name="connsiteX536" fmla="*/ 5798671 w 7467600"/>
              <a:gd name="connsiteY536" fmla="*/ 1981601 h 6858000"/>
              <a:gd name="connsiteX537" fmla="*/ 5754709 w 7467600"/>
              <a:gd name="connsiteY537" fmla="*/ 2071454 h 6858000"/>
              <a:gd name="connsiteX538" fmla="*/ 5763044 w 7467600"/>
              <a:gd name="connsiteY538" fmla="*/ 2842206 h 6858000"/>
              <a:gd name="connsiteX539" fmla="*/ 5764974 w 7467600"/>
              <a:gd name="connsiteY539" fmla="*/ 2799609 h 6858000"/>
              <a:gd name="connsiteX540" fmla="*/ 5767665 w 7467600"/>
              <a:gd name="connsiteY540" fmla="*/ 2666409 h 6858000"/>
              <a:gd name="connsiteX541" fmla="*/ 5763055 w 7467600"/>
              <a:gd name="connsiteY541" fmla="*/ 2579705 h 6858000"/>
              <a:gd name="connsiteX542" fmla="*/ 5758079 w 7467600"/>
              <a:gd name="connsiteY542" fmla="*/ 2492508 h 6858000"/>
              <a:gd name="connsiteX543" fmla="*/ 5779325 w 7467600"/>
              <a:gd name="connsiteY543" fmla="*/ 2197069 h 6858000"/>
              <a:gd name="connsiteX544" fmla="*/ 5798671 w 7467600"/>
              <a:gd name="connsiteY544" fmla="*/ 1981601 h 6858000"/>
              <a:gd name="connsiteX545" fmla="*/ 5829202 w 7467600"/>
              <a:gd name="connsiteY545" fmla="*/ 1971679 h 6858000"/>
              <a:gd name="connsiteX546" fmla="*/ 5809558 w 7467600"/>
              <a:gd name="connsiteY546" fmla="*/ 2198043 h 6858000"/>
              <a:gd name="connsiteX547" fmla="*/ 5788653 w 7467600"/>
              <a:gd name="connsiteY547" fmla="*/ 2489430 h 6858000"/>
              <a:gd name="connsiteX548" fmla="*/ 5793439 w 7467600"/>
              <a:gd name="connsiteY548" fmla="*/ 2575235 h 6858000"/>
              <a:gd name="connsiteX549" fmla="*/ 5796837 w 7467600"/>
              <a:gd name="connsiteY549" fmla="*/ 2637633 h 6858000"/>
              <a:gd name="connsiteX550" fmla="*/ 5818614 w 7467600"/>
              <a:gd name="connsiteY550" fmla="*/ 2473055 h 6858000"/>
              <a:gd name="connsiteX551" fmla="*/ 5829202 w 7467600"/>
              <a:gd name="connsiteY551" fmla="*/ 1971679 h 6858000"/>
              <a:gd name="connsiteX552" fmla="*/ 5911389 w 7467600"/>
              <a:gd name="connsiteY552" fmla="*/ 1898371 h 6858000"/>
              <a:gd name="connsiteX553" fmla="*/ 6237627 w 7467600"/>
              <a:gd name="connsiteY553" fmla="*/ 2231921 h 6858000"/>
              <a:gd name="connsiteX554" fmla="*/ 5911389 w 7467600"/>
              <a:gd name="connsiteY554" fmla="*/ 1898371 h 6858000"/>
              <a:gd name="connsiteX555" fmla="*/ 6944437 w 7467600"/>
              <a:gd name="connsiteY555" fmla="*/ 1575402 h 6858000"/>
              <a:gd name="connsiteX556" fmla="*/ 6304730 w 7467600"/>
              <a:gd name="connsiteY556" fmla="*/ 1766654 h 6858000"/>
              <a:gd name="connsiteX557" fmla="*/ 6944437 w 7467600"/>
              <a:gd name="connsiteY557" fmla="*/ 1575402 h 6858000"/>
              <a:gd name="connsiteX558" fmla="*/ 7019523 w 7467600"/>
              <a:gd name="connsiteY558" fmla="*/ 1519450 h 6858000"/>
              <a:gd name="connsiteX559" fmla="*/ 6298091 w 7467600"/>
              <a:gd name="connsiteY559" fmla="*/ 1737122 h 6858000"/>
              <a:gd name="connsiteX560" fmla="*/ 7019523 w 7467600"/>
              <a:gd name="connsiteY560" fmla="*/ 1519450 h 6858000"/>
              <a:gd name="connsiteX561" fmla="*/ 2399523 w 7467600"/>
              <a:gd name="connsiteY561" fmla="*/ 1428234 h 6858000"/>
              <a:gd name="connsiteX562" fmla="*/ 2224982 w 7467600"/>
              <a:gd name="connsiteY562" fmla="*/ 1826201 h 6858000"/>
              <a:gd name="connsiteX563" fmla="*/ 2096099 w 7467600"/>
              <a:gd name="connsiteY563" fmla="*/ 2345900 h 6858000"/>
              <a:gd name="connsiteX564" fmla="*/ 2283317 w 7467600"/>
              <a:gd name="connsiteY564" fmla="*/ 1796925 h 6858000"/>
              <a:gd name="connsiteX565" fmla="*/ 2399523 w 7467600"/>
              <a:gd name="connsiteY565" fmla="*/ 1428234 h 6858000"/>
              <a:gd name="connsiteX566" fmla="*/ 2448558 w 7467600"/>
              <a:gd name="connsiteY566" fmla="*/ 1373435 h 6858000"/>
              <a:gd name="connsiteX567" fmla="*/ 2312521 w 7467600"/>
              <a:gd name="connsiteY567" fmla="*/ 1806140 h 6858000"/>
              <a:gd name="connsiteX568" fmla="*/ 2127533 w 7467600"/>
              <a:gd name="connsiteY568" fmla="*/ 2348380 h 6858000"/>
              <a:gd name="connsiteX569" fmla="*/ 2358080 w 7467600"/>
              <a:gd name="connsiteY569" fmla="*/ 1866134 h 6858000"/>
              <a:gd name="connsiteX570" fmla="*/ 2407436 w 7467600"/>
              <a:gd name="connsiteY570" fmla="*/ 1651070 h 6858000"/>
              <a:gd name="connsiteX571" fmla="*/ 2448558 w 7467600"/>
              <a:gd name="connsiteY571" fmla="*/ 1373435 h 6858000"/>
              <a:gd name="connsiteX572" fmla="*/ 278707 w 7467600"/>
              <a:gd name="connsiteY572" fmla="*/ 1352270 h 6858000"/>
              <a:gd name="connsiteX573" fmla="*/ 321570 w 7467600"/>
              <a:gd name="connsiteY573" fmla="*/ 1861610 h 6858000"/>
              <a:gd name="connsiteX574" fmla="*/ 294281 w 7467600"/>
              <a:gd name="connsiteY574" fmla="*/ 1440658 h 6858000"/>
              <a:gd name="connsiteX575" fmla="*/ 278707 w 7467600"/>
              <a:gd name="connsiteY575" fmla="*/ 1352270 h 6858000"/>
              <a:gd name="connsiteX576" fmla="*/ 1423821 w 7467600"/>
              <a:gd name="connsiteY576" fmla="*/ 1351958 h 6858000"/>
              <a:gd name="connsiteX577" fmla="*/ 1638521 w 7467600"/>
              <a:gd name="connsiteY577" fmla="*/ 1908470 h 6858000"/>
              <a:gd name="connsiteX578" fmla="*/ 1754199 w 7467600"/>
              <a:gd name="connsiteY578" fmla="*/ 2149284 h 6858000"/>
              <a:gd name="connsiteX579" fmla="*/ 1908359 w 7467600"/>
              <a:gd name="connsiteY579" fmla="*/ 2364988 h 6858000"/>
              <a:gd name="connsiteX580" fmla="*/ 1647661 w 7467600"/>
              <a:gd name="connsiteY580" fmla="*/ 1825945 h 6858000"/>
              <a:gd name="connsiteX581" fmla="*/ 1423821 w 7467600"/>
              <a:gd name="connsiteY581" fmla="*/ 1351958 h 6858000"/>
              <a:gd name="connsiteX582" fmla="*/ 1431890 w 7467600"/>
              <a:gd name="connsiteY582" fmla="*/ 1306475 h 6858000"/>
              <a:gd name="connsiteX583" fmla="*/ 1507597 w 7467600"/>
              <a:gd name="connsiteY583" fmla="*/ 1446132 h 6858000"/>
              <a:gd name="connsiteX584" fmla="*/ 1674586 w 7467600"/>
              <a:gd name="connsiteY584" fmla="*/ 1813832 h 6858000"/>
              <a:gd name="connsiteX585" fmla="*/ 1815950 w 7467600"/>
              <a:gd name="connsiteY585" fmla="*/ 2128564 h 6858000"/>
              <a:gd name="connsiteX586" fmla="*/ 1984242 w 7467600"/>
              <a:gd name="connsiteY586" fmla="*/ 2430829 h 6858000"/>
              <a:gd name="connsiteX587" fmla="*/ 2014023 w 7467600"/>
              <a:gd name="connsiteY587" fmla="*/ 2450995 h 6858000"/>
              <a:gd name="connsiteX588" fmla="*/ 1747337 w 7467600"/>
              <a:gd name="connsiteY588" fmla="*/ 1855264 h 6858000"/>
              <a:gd name="connsiteX589" fmla="*/ 1533749 w 7467600"/>
              <a:gd name="connsiteY589" fmla="*/ 1478656 h 6858000"/>
              <a:gd name="connsiteX590" fmla="*/ 1431890 w 7467600"/>
              <a:gd name="connsiteY590" fmla="*/ 1306475 h 6858000"/>
              <a:gd name="connsiteX591" fmla="*/ 5052692 w 7467600"/>
              <a:gd name="connsiteY591" fmla="*/ 1292994 h 6858000"/>
              <a:gd name="connsiteX592" fmla="*/ 5200661 w 7467600"/>
              <a:gd name="connsiteY592" fmla="*/ 1635186 h 6858000"/>
              <a:gd name="connsiteX593" fmla="*/ 5297138 w 7467600"/>
              <a:gd name="connsiteY593" fmla="*/ 1906351 h 6858000"/>
              <a:gd name="connsiteX594" fmla="*/ 5052692 w 7467600"/>
              <a:gd name="connsiteY594" fmla="*/ 1292994 h 6858000"/>
              <a:gd name="connsiteX595" fmla="*/ 5009948 w 7467600"/>
              <a:gd name="connsiteY595" fmla="*/ 1273619 h 6858000"/>
              <a:gd name="connsiteX596" fmla="*/ 5121777 w 7467600"/>
              <a:gd name="connsiteY596" fmla="*/ 1654213 h 6858000"/>
              <a:gd name="connsiteX597" fmla="*/ 5293545 w 7467600"/>
              <a:gd name="connsiteY597" fmla="*/ 2072247 h 6858000"/>
              <a:gd name="connsiteX598" fmla="*/ 5294042 w 7467600"/>
              <a:gd name="connsiteY598" fmla="*/ 2065019 h 6858000"/>
              <a:gd name="connsiteX599" fmla="*/ 5171936 w 7467600"/>
              <a:gd name="connsiteY599" fmla="*/ 1647613 h 6858000"/>
              <a:gd name="connsiteX600" fmla="*/ 5009948 w 7467600"/>
              <a:gd name="connsiteY600" fmla="*/ 1273619 h 6858000"/>
              <a:gd name="connsiteX601" fmla="*/ 655236 w 7467600"/>
              <a:gd name="connsiteY601" fmla="*/ 1268632 h 6858000"/>
              <a:gd name="connsiteX602" fmla="*/ 839521 w 7467600"/>
              <a:gd name="connsiteY602" fmla="*/ 1685315 h 6858000"/>
              <a:gd name="connsiteX603" fmla="*/ 1109416 w 7467600"/>
              <a:gd name="connsiteY603" fmla="*/ 2061663 h 6858000"/>
              <a:gd name="connsiteX604" fmla="*/ 1298300 w 7467600"/>
              <a:gd name="connsiteY604" fmla="*/ 2247742 h 6858000"/>
              <a:gd name="connsiteX605" fmla="*/ 1125871 w 7467600"/>
              <a:gd name="connsiteY605" fmla="*/ 1989513 h 6858000"/>
              <a:gd name="connsiteX606" fmla="*/ 981574 w 7467600"/>
              <a:gd name="connsiteY606" fmla="*/ 1783157 h 6858000"/>
              <a:gd name="connsiteX607" fmla="*/ 922198 w 7467600"/>
              <a:gd name="connsiteY607" fmla="*/ 1677437 h 6858000"/>
              <a:gd name="connsiteX608" fmla="*/ 869293 w 7467600"/>
              <a:gd name="connsiteY608" fmla="*/ 1583214 h 6858000"/>
              <a:gd name="connsiteX609" fmla="*/ 751431 w 7467600"/>
              <a:gd name="connsiteY609" fmla="*/ 1405731 h 6858000"/>
              <a:gd name="connsiteX610" fmla="*/ 655236 w 7467600"/>
              <a:gd name="connsiteY610" fmla="*/ 1268632 h 6858000"/>
              <a:gd name="connsiteX611" fmla="*/ 6516292 w 7467600"/>
              <a:gd name="connsiteY611" fmla="*/ 1263064 h 6858000"/>
              <a:gd name="connsiteX612" fmla="*/ 5736320 w 7467600"/>
              <a:gd name="connsiteY612" fmla="*/ 1501803 h 6858000"/>
              <a:gd name="connsiteX613" fmla="*/ 6516292 w 7467600"/>
              <a:gd name="connsiteY613" fmla="*/ 1263064 h 6858000"/>
              <a:gd name="connsiteX614" fmla="*/ 291466 w 7467600"/>
              <a:gd name="connsiteY614" fmla="*/ 1250369 h 6858000"/>
              <a:gd name="connsiteX615" fmla="*/ 323180 w 7467600"/>
              <a:gd name="connsiteY615" fmla="*/ 1435283 h 6858000"/>
              <a:gd name="connsiteX616" fmla="*/ 349381 w 7467600"/>
              <a:gd name="connsiteY616" fmla="*/ 1875041 h 6858000"/>
              <a:gd name="connsiteX617" fmla="*/ 374363 w 7467600"/>
              <a:gd name="connsiteY617" fmla="*/ 1506494 h 6858000"/>
              <a:gd name="connsiteX618" fmla="*/ 302168 w 7467600"/>
              <a:gd name="connsiteY618" fmla="*/ 1274495 h 6858000"/>
              <a:gd name="connsiteX619" fmla="*/ 291466 w 7467600"/>
              <a:gd name="connsiteY619" fmla="*/ 1250369 h 6858000"/>
              <a:gd name="connsiteX620" fmla="*/ 678222 w 7467600"/>
              <a:gd name="connsiteY620" fmla="*/ 1248670 h 6858000"/>
              <a:gd name="connsiteX621" fmla="*/ 775536 w 7467600"/>
              <a:gd name="connsiteY621" fmla="*/ 1388015 h 6858000"/>
              <a:gd name="connsiteX622" fmla="*/ 894529 w 7467600"/>
              <a:gd name="connsiteY622" fmla="*/ 1567739 h 6858000"/>
              <a:gd name="connsiteX623" fmla="*/ 948000 w 7467600"/>
              <a:gd name="connsiteY623" fmla="*/ 1663088 h 6858000"/>
              <a:gd name="connsiteX624" fmla="*/ 1006812 w 7467600"/>
              <a:gd name="connsiteY624" fmla="*/ 1767683 h 6858000"/>
              <a:gd name="connsiteX625" fmla="*/ 1149133 w 7467600"/>
              <a:gd name="connsiteY625" fmla="*/ 1971513 h 6858000"/>
              <a:gd name="connsiteX626" fmla="*/ 1333952 w 7467600"/>
              <a:gd name="connsiteY626" fmla="*/ 2251620 h 6858000"/>
              <a:gd name="connsiteX627" fmla="*/ 1337329 w 7467600"/>
              <a:gd name="connsiteY627" fmla="*/ 2258350 h 6858000"/>
              <a:gd name="connsiteX628" fmla="*/ 1014726 w 7467600"/>
              <a:gd name="connsiteY628" fmla="*/ 1615556 h 6858000"/>
              <a:gd name="connsiteX629" fmla="*/ 678222 w 7467600"/>
              <a:gd name="connsiteY629" fmla="*/ 1248670 h 6858000"/>
              <a:gd name="connsiteX630" fmla="*/ 6691602 w 7467600"/>
              <a:gd name="connsiteY630" fmla="*/ 1140573 h 6858000"/>
              <a:gd name="connsiteX631" fmla="*/ 6571100 w 7467600"/>
              <a:gd name="connsiteY631" fmla="*/ 1183662 h 6858000"/>
              <a:gd name="connsiteX632" fmla="*/ 6241687 w 7467600"/>
              <a:gd name="connsiteY632" fmla="*/ 1257600 h 6858000"/>
              <a:gd name="connsiteX633" fmla="*/ 5693009 w 7467600"/>
              <a:gd name="connsiteY633" fmla="*/ 1478256 h 6858000"/>
              <a:gd name="connsiteX634" fmla="*/ 6548420 w 7467600"/>
              <a:gd name="connsiteY634" fmla="*/ 1214599 h 6858000"/>
              <a:gd name="connsiteX635" fmla="*/ 6605473 w 7467600"/>
              <a:gd name="connsiteY635" fmla="*/ 1184686 h 6858000"/>
              <a:gd name="connsiteX636" fmla="*/ 6691602 w 7467600"/>
              <a:gd name="connsiteY636" fmla="*/ 1140573 h 6858000"/>
              <a:gd name="connsiteX637" fmla="*/ 4002475 w 7467600"/>
              <a:gd name="connsiteY637" fmla="*/ 1037802 h 6858000"/>
              <a:gd name="connsiteX638" fmla="*/ 4000324 w 7467600"/>
              <a:gd name="connsiteY638" fmla="*/ 1039362 h 6858000"/>
              <a:gd name="connsiteX639" fmla="*/ 4002862 w 7467600"/>
              <a:gd name="connsiteY639" fmla="*/ 1042866 h 6858000"/>
              <a:gd name="connsiteX640" fmla="*/ 4002475 w 7467600"/>
              <a:gd name="connsiteY640" fmla="*/ 1037802 h 6858000"/>
              <a:gd name="connsiteX641" fmla="*/ 506322 w 7467600"/>
              <a:gd name="connsiteY641" fmla="*/ 1020997 h 6858000"/>
              <a:gd name="connsiteX642" fmla="*/ 533068 w 7467600"/>
              <a:gd name="connsiteY642" fmla="*/ 1029409 h 6858000"/>
              <a:gd name="connsiteX643" fmla="*/ 1232525 w 7467600"/>
              <a:gd name="connsiteY643" fmla="*/ 1804675 h 6858000"/>
              <a:gd name="connsiteX644" fmla="*/ 1388858 w 7467600"/>
              <a:gd name="connsiteY644" fmla="*/ 2368011 h 6858000"/>
              <a:gd name="connsiteX645" fmla="*/ 1384098 w 7467600"/>
              <a:gd name="connsiteY645" fmla="*/ 2378125 h 6858000"/>
              <a:gd name="connsiteX646" fmla="*/ 1425393 w 7467600"/>
              <a:gd name="connsiteY646" fmla="*/ 2589124 h 6858000"/>
              <a:gd name="connsiteX647" fmla="*/ 1424001 w 7467600"/>
              <a:gd name="connsiteY647" fmla="*/ 2597541 h 6858000"/>
              <a:gd name="connsiteX648" fmla="*/ 2152729 w 7467600"/>
              <a:gd name="connsiteY648" fmla="*/ 2864487 h 6858000"/>
              <a:gd name="connsiteX649" fmla="*/ 2020609 w 7467600"/>
              <a:gd name="connsiteY649" fmla="*/ 2539671 h 6858000"/>
              <a:gd name="connsiteX650" fmla="*/ 2018920 w 7467600"/>
              <a:gd name="connsiteY650" fmla="*/ 2536309 h 6858000"/>
              <a:gd name="connsiteX651" fmla="*/ 1342441 w 7467600"/>
              <a:gd name="connsiteY651" fmla="*/ 1173017 h 6858000"/>
              <a:gd name="connsiteX652" fmla="*/ 1367925 w 7467600"/>
              <a:gd name="connsiteY652" fmla="*/ 1135648 h 6858000"/>
              <a:gd name="connsiteX653" fmla="*/ 1771401 w 7467600"/>
              <a:gd name="connsiteY653" fmla="*/ 1806673 h 6858000"/>
              <a:gd name="connsiteX654" fmla="*/ 1972385 w 7467600"/>
              <a:gd name="connsiteY654" fmla="*/ 2198735 h 6858000"/>
              <a:gd name="connsiteX655" fmla="*/ 2040892 w 7467600"/>
              <a:gd name="connsiteY655" fmla="*/ 2405205 h 6858000"/>
              <a:gd name="connsiteX656" fmla="*/ 2131689 w 7467600"/>
              <a:gd name="connsiteY656" fmla="*/ 1936926 h 6858000"/>
              <a:gd name="connsiteX657" fmla="*/ 2454820 w 7467600"/>
              <a:gd name="connsiteY657" fmla="*/ 1248808 h 6858000"/>
              <a:gd name="connsiteX658" fmla="*/ 2492512 w 7467600"/>
              <a:gd name="connsiteY658" fmla="*/ 1302920 h 6858000"/>
              <a:gd name="connsiteX659" fmla="*/ 2081216 w 7467600"/>
              <a:gd name="connsiteY659" fmla="*/ 2527513 h 6858000"/>
              <a:gd name="connsiteX660" fmla="*/ 2081211 w 7467600"/>
              <a:gd name="connsiteY660" fmla="*/ 2528916 h 6858000"/>
              <a:gd name="connsiteX661" fmla="*/ 2199067 w 7467600"/>
              <a:gd name="connsiteY661" fmla="*/ 2884061 h 6858000"/>
              <a:gd name="connsiteX662" fmla="*/ 3192586 w 7467600"/>
              <a:gd name="connsiteY662" fmla="*/ 3411496 h 6858000"/>
              <a:gd name="connsiteX663" fmla="*/ 3182620 w 7467600"/>
              <a:gd name="connsiteY663" fmla="*/ 3483279 h 6858000"/>
              <a:gd name="connsiteX664" fmla="*/ 2435119 w 7467600"/>
              <a:gd name="connsiteY664" fmla="*/ 3080173 h 6858000"/>
              <a:gd name="connsiteX665" fmla="*/ 2410152 w 7467600"/>
              <a:gd name="connsiteY665" fmla="*/ 3063751 h 6858000"/>
              <a:gd name="connsiteX666" fmla="*/ 2408099 w 7467600"/>
              <a:gd name="connsiteY666" fmla="*/ 3064403 h 6858000"/>
              <a:gd name="connsiteX667" fmla="*/ 2407218 w 7467600"/>
              <a:gd name="connsiteY667" fmla="*/ 3070324 h 6858000"/>
              <a:gd name="connsiteX668" fmla="*/ 2380138 w 7467600"/>
              <a:gd name="connsiteY668" fmla="*/ 3099341 h 6858000"/>
              <a:gd name="connsiteX669" fmla="*/ 1765923 w 7467600"/>
              <a:gd name="connsiteY669" fmla="*/ 3581043 h 6858000"/>
              <a:gd name="connsiteX670" fmla="*/ 1702258 w 7467600"/>
              <a:gd name="connsiteY670" fmla="*/ 3612286 h 6858000"/>
              <a:gd name="connsiteX671" fmla="*/ 1538370 w 7467600"/>
              <a:gd name="connsiteY671" fmla="*/ 3811804 h 6858000"/>
              <a:gd name="connsiteX672" fmla="*/ 542867 w 7467600"/>
              <a:gd name="connsiteY672" fmla="*/ 4944092 h 6858000"/>
              <a:gd name="connsiteX673" fmla="*/ 515800 w 7467600"/>
              <a:gd name="connsiteY673" fmla="*/ 4862180 h 6858000"/>
              <a:gd name="connsiteX674" fmla="*/ 909145 w 7467600"/>
              <a:gd name="connsiteY674" fmla="*/ 4199225 h 6858000"/>
              <a:gd name="connsiteX675" fmla="*/ 1214067 w 7467600"/>
              <a:gd name="connsiteY675" fmla="*/ 3908561 h 6858000"/>
              <a:gd name="connsiteX676" fmla="*/ 640967 w 7467600"/>
              <a:gd name="connsiteY676" fmla="*/ 4105601 h 6858000"/>
              <a:gd name="connsiteX677" fmla="*/ 112563 w 7467600"/>
              <a:gd name="connsiteY677" fmla="*/ 4396952 h 6858000"/>
              <a:gd name="connsiteX678" fmla="*/ 0 w 7467600"/>
              <a:gd name="connsiteY678" fmla="*/ 4466006 h 6858000"/>
              <a:gd name="connsiteX679" fmla="*/ 0 w 7467600"/>
              <a:gd name="connsiteY679" fmla="*/ 4233763 h 6858000"/>
              <a:gd name="connsiteX680" fmla="*/ 36881 w 7467600"/>
              <a:gd name="connsiteY680" fmla="*/ 4200118 h 6858000"/>
              <a:gd name="connsiteX681" fmla="*/ 910534 w 7467600"/>
              <a:gd name="connsiteY681" fmla="*/ 3629753 h 6858000"/>
              <a:gd name="connsiteX682" fmla="*/ 1578717 w 7467600"/>
              <a:gd name="connsiteY682" fmla="*/ 3575982 h 6858000"/>
              <a:gd name="connsiteX683" fmla="*/ 2338780 w 7467600"/>
              <a:gd name="connsiteY683" fmla="*/ 3033725 h 6858000"/>
              <a:gd name="connsiteX684" fmla="*/ 1807991 w 7467600"/>
              <a:gd name="connsiteY684" fmla="*/ 2807184 h 6858000"/>
              <a:gd name="connsiteX685" fmla="*/ 1416358 w 7467600"/>
              <a:gd name="connsiteY685" fmla="*/ 3112571 h 6858000"/>
              <a:gd name="connsiteX686" fmla="*/ 939066 w 7467600"/>
              <a:gd name="connsiteY686" fmla="*/ 3378798 h 6858000"/>
              <a:gd name="connsiteX687" fmla="*/ 115099 w 7467600"/>
              <a:gd name="connsiteY687" fmla="*/ 3607650 h 6858000"/>
              <a:gd name="connsiteX688" fmla="*/ 97284 w 7467600"/>
              <a:gd name="connsiteY688" fmla="*/ 3520393 h 6858000"/>
              <a:gd name="connsiteX689" fmla="*/ 922050 w 7467600"/>
              <a:gd name="connsiteY689" fmla="*/ 3074867 h 6858000"/>
              <a:gd name="connsiteX690" fmla="*/ 1405265 w 7467600"/>
              <a:gd name="connsiteY690" fmla="*/ 3016319 h 6858000"/>
              <a:gd name="connsiteX691" fmla="*/ 1407512 w 7467600"/>
              <a:gd name="connsiteY691" fmla="*/ 3018001 h 6858000"/>
              <a:gd name="connsiteX692" fmla="*/ 1726266 w 7467600"/>
              <a:gd name="connsiteY692" fmla="*/ 2777274 h 6858000"/>
              <a:gd name="connsiteX693" fmla="*/ 625390 w 7467600"/>
              <a:gd name="connsiteY693" fmla="*/ 2514541 h 6858000"/>
              <a:gd name="connsiteX694" fmla="*/ 619799 w 7467600"/>
              <a:gd name="connsiteY694" fmla="*/ 2527180 h 6858000"/>
              <a:gd name="connsiteX695" fmla="*/ 310030 w 7467600"/>
              <a:gd name="connsiteY695" fmla="*/ 2771818 h 6858000"/>
              <a:gd name="connsiteX696" fmla="*/ 173877 w 7467600"/>
              <a:gd name="connsiteY696" fmla="*/ 2937056 h 6858000"/>
              <a:gd name="connsiteX697" fmla="*/ 77889 w 7467600"/>
              <a:gd name="connsiteY697" fmla="*/ 3138440 h 6858000"/>
              <a:gd name="connsiteX698" fmla="*/ 0 w 7467600"/>
              <a:gd name="connsiteY698" fmla="*/ 3271395 h 6858000"/>
              <a:gd name="connsiteX699" fmla="*/ 0 w 7467600"/>
              <a:gd name="connsiteY699" fmla="*/ 3153002 h 6858000"/>
              <a:gd name="connsiteX700" fmla="*/ 2386 w 7467600"/>
              <a:gd name="connsiteY700" fmla="*/ 3149203 h 6858000"/>
              <a:gd name="connsiteX701" fmla="*/ 89753 w 7467600"/>
              <a:gd name="connsiteY701" fmla="*/ 2987702 h 6858000"/>
              <a:gd name="connsiteX702" fmla="*/ 76869 w 7467600"/>
              <a:gd name="connsiteY702" fmla="*/ 3005404 h 6858000"/>
              <a:gd name="connsiteX703" fmla="*/ 32049 w 7467600"/>
              <a:gd name="connsiteY703" fmla="*/ 3065814 h 6858000"/>
              <a:gd name="connsiteX704" fmla="*/ 0 w 7467600"/>
              <a:gd name="connsiteY704" fmla="*/ 3108744 h 6858000"/>
              <a:gd name="connsiteX705" fmla="*/ 0 w 7467600"/>
              <a:gd name="connsiteY705" fmla="*/ 3058059 h 6858000"/>
              <a:gd name="connsiteX706" fmla="*/ 7610 w 7467600"/>
              <a:gd name="connsiteY706" fmla="*/ 3047889 h 6858000"/>
              <a:gd name="connsiteX707" fmla="*/ 52419 w 7467600"/>
              <a:gd name="connsiteY707" fmla="*/ 2987479 h 6858000"/>
              <a:gd name="connsiteX708" fmla="*/ 59142 w 7467600"/>
              <a:gd name="connsiteY708" fmla="*/ 2978488 h 6858000"/>
              <a:gd name="connsiteX709" fmla="*/ 0 w 7467600"/>
              <a:gd name="connsiteY709" fmla="*/ 3015334 h 6858000"/>
              <a:gd name="connsiteX710" fmla="*/ 0 w 7467600"/>
              <a:gd name="connsiteY710" fmla="*/ 2914286 h 6858000"/>
              <a:gd name="connsiteX711" fmla="*/ 36383 w 7467600"/>
              <a:gd name="connsiteY711" fmla="*/ 2901128 h 6858000"/>
              <a:gd name="connsiteX712" fmla="*/ 156329 w 7467600"/>
              <a:gd name="connsiteY712" fmla="*/ 2840533 h 6858000"/>
              <a:gd name="connsiteX713" fmla="*/ 358355 w 7467600"/>
              <a:gd name="connsiteY713" fmla="*/ 2620471 h 6858000"/>
              <a:gd name="connsiteX714" fmla="*/ 510577 w 7467600"/>
              <a:gd name="connsiteY714" fmla="*/ 2501244 h 6858000"/>
              <a:gd name="connsiteX715" fmla="*/ 211967 w 7467600"/>
              <a:gd name="connsiteY715" fmla="*/ 2479171 h 6858000"/>
              <a:gd name="connsiteX716" fmla="*/ 0 w 7467600"/>
              <a:gd name="connsiteY716" fmla="*/ 2476398 h 6858000"/>
              <a:gd name="connsiteX717" fmla="*/ 0 w 7467600"/>
              <a:gd name="connsiteY717" fmla="*/ 2389189 h 6858000"/>
              <a:gd name="connsiteX718" fmla="*/ 103062 w 7467600"/>
              <a:gd name="connsiteY718" fmla="*/ 2389518 h 6858000"/>
              <a:gd name="connsiteX719" fmla="*/ 510734 w 7467600"/>
              <a:gd name="connsiteY719" fmla="*/ 2416201 h 6858000"/>
              <a:gd name="connsiteX720" fmla="*/ 279257 w 7467600"/>
              <a:gd name="connsiteY720" fmla="*/ 2092102 h 6858000"/>
              <a:gd name="connsiteX721" fmla="*/ 65265 w 7467600"/>
              <a:gd name="connsiteY721" fmla="*/ 2006049 h 6858000"/>
              <a:gd name="connsiteX722" fmla="*/ 0 w 7467600"/>
              <a:gd name="connsiteY722" fmla="*/ 1982532 h 6858000"/>
              <a:gd name="connsiteX723" fmla="*/ 0 w 7467600"/>
              <a:gd name="connsiteY723" fmla="*/ 1912789 h 6858000"/>
              <a:gd name="connsiteX724" fmla="*/ 97460 w 7467600"/>
              <a:gd name="connsiteY724" fmla="*/ 1953725 h 6858000"/>
              <a:gd name="connsiteX725" fmla="*/ 221272 w 7467600"/>
              <a:gd name="connsiteY725" fmla="*/ 1980766 h 6858000"/>
              <a:gd name="connsiteX726" fmla="*/ 116765 w 7467600"/>
              <a:gd name="connsiteY726" fmla="*/ 1911033 h 6858000"/>
              <a:gd name="connsiteX727" fmla="*/ 16405 w 7467600"/>
              <a:gd name="connsiteY727" fmla="*/ 1803412 h 6858000"/>
              <a:gd name="connsiteX728" fmla="*/ 0 w 7467600"/>
              <a:gd name="connsiteY728" fmla="*/ 1784777 h 6858000"/>
              <a:gd name="connsiteX729" fmla="*/ 0 w 7467600"/>
              <a:gd name="connsiteY729" fmla="*/ 1740082 h 6858000"/>
              <a:gd name="connsiteX730" fmla="*/ 39394 w 7467600"/>
              <a:gd name="connsiteY730" fmla="*/ 1784856 h 6858000"/>
              <a:gd name="connsiteX731" fmla="*/ 135813 w 7467600"/>
              <a:gd name="connsiteY731" fmla="*/ 1888838 h 6858000"/>
              <a:gd name="connsiteX732" fmla="*/ 242575 w 7467600"/>
              <a:gd name="connsiteY732" fmla="*/ 1958841 h 6858000"/>
              <a:gd name="connsiteX733" fmla="*/ 82197 w 7467600"/>
              <a:gd name="connsiteY733" fmla="*/ 1754826 h 6858000"/>
              <a:gd name="connsiteX734" fmla="*/ 0 w 7467600"/>
              <a:gd name="connsiteY734" fmla="*/ 1679650 h 6858000"/>
              <a:gd name="connsiteX735" fmla="*/ 0 w 7467600"/>
              <a:gd name="connsiteY735" fmla="*/ 1602463 h 6858000"/>
              <a:gd name="connsiteX736" fmla="*/ 84689 w 7467600"/>
              <a:gd name="connsiteY736" fmla="*/ 1677442 h 6858000"/>
              <a:gd name="connsiteX737" fmla="*/ 298437 w 7467600"/>
              <a:gd name="connsiteY737" fmla="*/ 1968019 h 6858000"/>
              <a:gd name="connsiteX738" fmla="*/ 227269 w 7467600"/>
              <a:gd name="connsiteY738" fmla="*/ 1114064 h 6858000"/>
              <a:gd name="connsiteX739" fmla="*/ 248003 w 7467600"/>
              <a:gd name="connsiteY739" fmla="*/ 1089613 h 6858000"/>
              <a:gd name="connsiteX740" fmla="*/ 427020 w 7467600"/>
              <a:gd name="connsiteY740" fmla="*/ 1619803 h 6858000"/>
              <a:gd name="connsiteX741" fmla="*/ 340345 w 7467600"/>
              <a:gd name="connsiteY741" fmla="*/ 2027739 h 6858000"/>
              <a:gd name="connsiteX742" fmla="*/ 360865 w 7467600"/>
              <a:gd name="connsiteY742" fmla="*/ 2044827 h 6858000"/>
              <a:gd name="connsiteX743" fmla="*/ 560414 w 7467600"/>
              <a:gd name="connsiteY743" fmla="*/ 2421457 h 6858000"/>
              <a:gd name="connsiteX744" fmla="*/ 1359703 w 7467600"/>
              <a:gd name="connsiteY744" fmla="*/ 2578554 h 6858000"/>
              <a:gd name="connsiteX745" fmla="*/ 1359422 w 7467600"/>
              <a:gd name="connsiteY745" fmla="*/ 2577994 h 6858000"/>
              <a:gd name="connsiteX746" fmla="*/ 828701 w 7467600"/>
              <a:gd name="connsiteY746" fmla="*/ 1839520 h 6858000"/>
              <a:gd name="connsiteX747" fmla="*/ 494427 w 7467600"/>
              <a:gd name="connsiteY747" fmla="*/ 1092333 h 6858000"/>
              <a:gd name="connsiteX748" fmla="*/ 506322 w 7467600"/>
              <a:gd name="connsiteY748" fmla="*/ 1020997 h 6858000"/>
              <a:gd name="connsiteX749" fmla="*/ 4570198 w 7467600"/>
              <a:gd name="connsiteY749" fmla="*/ 978081 h 6858000"/>
              <a:gd name="connsiteX750" fmla="*/ 4523691 w 7467600"/>
              <a:gd name="connsiteY750" fmla="*/ 1127776 h 6858000"/>
              <a:gd name="connsiteX751" fmla="*/ 4509875 w 7467600"/>
              <a:gd name="connsiteY751" fmla="*/ 1167552 h 6858000"/>
              <a:gd name="connsiteX752" fmla="*/ 4478168 w 7467600"/>
              <a:gd name="connsiteY752" fmla="*/ 1260735 h 6858000"/>
              <a:gd name="connsiteX753" fmla="*/ 4409309 w 7467600"/>
              <a:gd name="connsiteY753" fmla="*/ 1666996 h 6858000"/>
              <a:gd name="connsiteX754" fmla="*/ 4370031 w 7467600"/>
              <a:gd name="connsiteY754" fmla="*/ 1955666 h 6858000"/>
              <a:gd name="connsiteX755" fmla="*/ 4570198 w 7467600"/>
              <a:gd name="connsiteY755" fmla="*/ 978081 h 6858000"/>
              <a:gd name="connsiteX756" fmla="*/ 4557898 w 7467600"/>
              <a:gd name="connsiteY756" fmla="*/ 900011 h 6858000"/>
              <a:gd name="connsiteX757" fmla="*/ 4344840 w 7467600"/>
              <a:gd name="connsiteY757" fmla="*/ 1922038 h 6858000"/>
              <a:gd name="connsiteX758" fmla="*/ 4378710 w 7467600"/>
              <a:gd name="connsiteY758" fmla="*/ 1665516 h 6858000"/>
              <a:gd name="connsiteX759" fmla="*/ 4448798 w 7467600"/>
              <a:gd name="connsiteY759" fmla="*/ 1253024 h 6858000"/>
              <a:gd name="connsiteX760" fmla="*/ 4480315 w 7467600"/>
              <a:gd name="connsiteY760" fmla="*/ 1158454 h 6858000"/>
              <a:gd name="connsiteX761" fmla="*/ 4494133 w 7467600"/>
              <a:gd name="connsiteY761" fmla="*/ 1118676 h 6858000"/>
              <a:gd name="connsiteX762" fmla="*/ 4557898 w 7467600"/>
              <a:gd name="connsiteY762" fmla="*/ 900011 h 6858000"/>
              <a:gd name="connsiteX763" fmla="*/ 5870151 w 7467600"/>
              <a:gd name="connsiteY763" fmla="*/ 898890 h 6858000"/>
              <a:gd name="connsiteX764" fmla="*/ 5861335 w 7467600"/>
              <a:gd name="connsiteY764" fmla="*/ 899177 h 6858000"/>
              <a:gd name="connsiteX765" fmla="*/ 5843702 w 7467600"/>
              <a:gd name="connsiteY765" fmla="*/ 899748 h 6858000"/>
              <a:gd name="connsiteX766" fmla="*/ 5651107 w 7467600"/>
              <a:gd name="connsiteY766" fmla="*/ 920306 h 6858000"/>
              <a:gd name="connsiteX767" fmla="*/ 5459407 w 7467600"/>
              <a:gd name="connsiteY767" fmla="*/ 940975 h 6858000"/>
              <a:gd name="connsiteX768" fmla="*/ 5374846 w 7467600"/>
              <a:gd name="connsiteY768" fmla="*/ 941988 h 6858000"/>
              <a:gd name="connsiteX769" fmla="*/ 5256105 w 7467600"/>
              <a:gd name="connsiteY769" fmla="*/ 945632 h 6858000"/>
              <a:gd name="connsiteX770" fmla="*/ 5107071 w 7467600"/>
              <a:gd name="connsiteY770" fmla="*/ 969720 h 6858000"/>
              <a:gd name="connsiteX771" fmla="*/ 4998681 w 7467600"/>
              <a:gd name="connsiteY771" fmla="*/ 988771 h 6858000"/>
              <a:gd name="connsiteX772" fmla="*/ 5870151 w 7467600"/>
              <a:gd name="connsiteY772" fmla="*/ 898890 h 6858000"/>
              <a:gd name="connsiteX773" fmla="*/ 5504425 w 7467600"/>
              <a:gd name="connsiteY773" fmla="*/ 848067 h 6858000"/>
              <a:gd name="connsiteX774" fmla="*/ 4968849 w 7467600"/>
              <a:gd name="connsiteY774" fmla="*/ 962318 h 6858000"/>
              <a:gd name="connsiteX775" fmla="*/ 5104039 w 7467600"/>
              <a:gd name="connsiteY775" fmla="*/ 940634 h 6858000"/>
              <a:gd name="connsiteX776" fmla="*/ 5256311 w 7467600"/>
              <a:gd name="connsiteY776" fmla="*/ 916490 h 6858000"/>
              <a:gd name="connsiteX777" fmla="*/ 5377381 w 7467600"/>
              <a:gd name="connsiteY777" fmla="*/ 912671 h 6858000"/>
              <a:gd name="connsiteX778" fmla="*/ 5460148 w 7467600"/>
              <a:gd name="connsiteY778" fmla="*/ 911442 h 6858000"/>
              <a:gd name="connsiteX779" fmla="*/ 5648971 w 7467600"/>
              <a:gd name="connsiteY779" fmla="*/ 891331 h 6858000"/>
              <a:gd name="connsiteX780" fmla="*/ 5844807 w 7467600"/>
              <a:gd name="connsiteY780" fmla="*/ 870718 h 6858000"/>
              <a:gd name="connsiteX781" fmla="*/ 5862975 w 7467600"/>
              <a:gd name="connsiteY781" fmla="*/ 869756 h 6858000"/>
              <a:gd name="connsiteX782" fmla="*/ 5920887 w 7467600"/>
              <a:gd name="connsiteY782" fmla="*/ 865929 h 6858000"/>
              <a:gd name="connsiteX783" fmla="*/ 5504425 w 7467600"/>
              <a:gd name="connsiteY783" fmla="*/ 848067 h 6858000"/>
              <a:gd name="connsiteX784" fmla="*/ 3607114 w 7467600"/>
              <a:gd name="connsiteY784" fmla="*/ 467441 h 6858000"/>
              <a:gd name="connsiteX785" fmla="*/ 3296242 w 7467600"/>
              <a:gd name="connsiteY785" fmla="*/ 807991 h 6858000"/>
              <a:gd name="connsiteX786" fmla="*/ 3174674 w 7467600"/>
              <a:gd name="connsiteY786" fmla="*/ 919759 h 6858000"/>
              <a:gd name="connsiteX787" fmla="*/ 3042978 w 7467600"/>
              <a:gd name="connsiteY787" fmla="*/ 1054894 h 6858000"/>
              <a:gd name="connsiteX788" fmla="*/ 2968914 w 7467600"/>
              <a:gd name="connsiteY788" fmla="*/ 1133756 h 6858000"/>
              <a:gd name="connsiteX789" fmla="*/ 3103823 w 7467600"/>
              <a:gd name="connsiteY789" fmla="*/ 1026814 h 6858000"/>
              <a:gd name="connsiteX790" fmla="*/ 3607114 w 7467600"/>
              <a:gd name="connsiteY790" fmla="*/ 467441 h 6858000"/>
              <a:gd name="connsiteX791" fmla="*/ 3744487 w 7467600"/>
              <a:gd name="connsiteY791" fmla="*/ 383136 h 6858000"/>
              <a:gd name="connsiteX792" fmla="*/ 3970213 w 7467600"/>
              <a:gd name="connsiteY792" fmla="*/ 995559 h 6858000"/>
              <a:gd name="connsiteX793" fmla="*/ 3744487 w 7467600"/>
              <a:gd name="connsiteY793" fmla="*/ 383136 h 6858000"/>
              <a:gd name="connsiteX794" fmla="*/ 3624562 w 7467600"/>
              <a:gd name="connsiteY794" fmla="*/ 367041 h 6858000"/>
              <a:gd name="connsiteX795" fmla="*/ 3489712 w 7467600"/>
              <a:gd name="connsiteY795" fmla="*/ 485386 h 6858000"/>
              <a:gd name="connsiteX796" fmla="*/ 3182994 w 7467600"/>
              <a:gd name="connsiteY796" fmla="*/ 828265 h 6858000"/>
              <a:gd name="connsiteX797" fmla="*/ 2892114 w 7467600"/>
              <a:gd name="connsiteY797" fmla="*/ 1172635 h 6858000"/>
              <a:gd name="connsiteX798" fmla="*/ 3021459 w 7467600"/>
              <a:gd name="connsiteY798" fmla="*/ 1035385 h 6858000"/>
              <a:gd name="connsiteX799" fmla="*/ 3153873 w 7467600"/>
              <a:gd name="connsiteY799" fmla="*/ 898971 h 6858000"/>
              <a:gd name="connsiteX800" fmla="*/ 3276511 w 7467600"/>
              <a:gd name="connsiteY800" fmla="*/ 786423 h 6858000"/>
              <a:gd name="connsiteX801" fmla="*/ 3584154 w 7467600"/>
              <a:gd name="connsiteY801" fmla="*/ 448218 h 6858000"/>
              <a:gd name="connsiteX802" fmla="*/ 3624562 w 7467600"/>
              <a:gd name="connsiteY802" fmla="*/ 367041 h 6858000"/>
              <a:gd name="connsiteX803" fmla="*/ 3766672 w 7467600"/>
              <a:gd name="connsiteY803" fmla="*/ 359429 h 6858000"/>
              <a:gd name="connsiteX804" fmla="*/ 3996338 w 7467600"/>
              <a:gd name="connsiteY804" fmla="*/ 968237 h 6858000"/>
              <a:gd name="connsiteX805" fmla="*/ 3766672 w 7467600"/>
              <a:gd name="connsiteY805" fmla="*/ 359429 h 6858000"/>
              <a:gd name="connsiteX806" fmla="*/ 5805386 w 7467600"/>
              <a:gd name="connsiteY806" fmla="*/ 239240 h 6858000"/>
              <a:gd name="connsiteX807" fmla="*/ 5736947 w 7467600"/>
              <a:gd name="connsiteY807" fmla="*/ 261367 h 6858000"/>
              <a:gd name="connsiteX808" fmla="*/ 5427012 w 7467600"/>
              <a:gd name="connsiteY808" fmla="*/ 311272 h 6858000"/>
              <a:gd name="connsiteX809" fmla="*/ 5147818 w 7467600"/>
              <a:gd name="connsiteY809" fmla="*/ 322112 h 6858000"/>
              <a:gd name="connsiteX810" fmla="*/ 5060854 w 7467600"/>
              <a:gd name="connsiteY810" fmla="*/ 311882 h 6858000"/>
              <a:gd name="connsiteX811" fmla="*/ 4945989 w 7467600"/>
              <a:gd name="connsiteY811" fmla="*/ 300516 h 6858000"/>
              <a:gd name="connsiteX812" fmla="*/ 5410479 w 7467600"/>
              <a:gd name="connsiteY812" fmla="*/ 348434 h 6858000"/>
              <a:gd name="connsiteX813" fmla="*/ 5805386 w 7467600"/>
              <a:gd name="connsiteY813" fmla="*/ 239240 h 6858000"/>
              <a:gd name="connsiteX814" fmla="*/ 5905192 w 7467600"/>
              <a:gd name="connsiteY814" fmla="*/ 163079 h 6858000"/>
              <a:gd name="connsiteX815" fmla="*/ 5865655 w 7467600"/>
              <a:gd name="connsiteY815" fmla="*/ 171901 h 6858000"/>
              <a:gd name="connsiteX816" fmla="*/ 5259740 w 7467600"/>
              <a:gd name="connsiteY816" fmla="*/ 257013 h 6858000"/>
              <a:gd name="connsiteX817" fmla="*/ 5208466 w 7467600"/>
              <a:gd name="connsiteY817" fmla="*/ 257550 h 6858000"/>
              <a:gd name="connsiteX818" fmla="*/ 4980204 w 7467600"/>
              <a:gd name="connsiteY818" fmla="*/ 271903 h 6858000"/>
              <a:gd name="connsiteX819" fmla="*/ 5068068 w 7467600"/>
              <a:gd name="connsiteY819" fmla="*/ 282244 h 6858000"/>
              <a:gd name="connsiteX820" fmla="*/ 5153231 w 7467600"/>
              <a:gd name="connsiteY820" fmla="*/ 292240 h 6858000"/>
              <a:gd name="connsiteX821" fmla="*/ 5426491 w 7467600"/>
              <a:gd name="connsiteY821" fmla="*/ 281128 h 6858000"/>
              <a:gd name="connsiteX822" fmla="*/ 5731212 w 7467600"/>
              <a:gd name="connsiteY822" fmla="*/ 231951 h 6858000"/>
              <a:gd name="connsiteX823" fmla="*/ 5905192 w 7467600"/>
              <a:gd name="connsiteY823" fmla="*/ 163079 h 6858000"/>
              <a:gd name="connsiteX824" fmla="*/ 5944437 w 7467600"/>
              <a:gd name="connsiteY824" fmla="*/ 113829 h 6858000"/>
              <a:gd name="connsiteX825" fmla="*/ 5825032 w 7467600"/>
              <a:gd name="connsiteY825" fmla="*/ 146405 h 6858000"/>
              <a:gd name="connsiteX826" fmla="*/ 4955599 w 7467600"/>
              <a:gd name="connsiteY826" fmla="*/ 247008 h 6858000"/>
              <a:gd name="connsiteX827" fmla="*/ 5210104 w 7467600"/>
              <a:gd name="connsiteY827" fmla="*/ 228123 h 6858000"/>
              <a:gd name="connsiteX828" fmla="*/ 5261015 w 7467600"/>
              <a:gd name="connsiteY828" fmla="*/ 227087 h 6858000"/>
              <a:gd name="connsiteX829" fmla="*/ 5861181 w 7467600"/>
              <a:gd name="connsiteY829" fmla="*/ 143093 h 6858000"/>
              <a:gd name="connsiteX830" fmla="*/ 5961252 w 7467600"/>
              <a:gd name="connsiteY830" fmla="*/ 114820 h 6858000"/>
              <a:gd name="connsiteX831" fmla="*/ 5944437 w 7467600"/>
              <a:gd name="connsiteY831" fmla="*/ 113829 h 6858000"/>
              <a:gd name="connsiteX832" fmla="*/ 3882765 w 7467600"/>
              <a:gd name="connsiteY832" fmla="*/ 0 h 6858000"/>
              <a:gd name="connsiteX833" fmla="*/ 3995099 w 7467600"/>
              <a:gd name="connsiteY833" fmla="*/ 0 h 6858000"/>
              <a:gd name="connsiteX834" fmla="*/ 4163818 w 7467600"/>
              <a:gd name="connsiteY834" fmla="*/ 234104 h 6858000"/>
              <a:gd name="connsiteX835" fmla="*/ 4172099 w 7467600"/>
              <a:gd name="connsiteY835" fmla="*/ 234207 h 6858000"/>
              <a:gd name="connsiteX836" fmla="*/ 4784282 w 7467600"/>
              <a:gd name="connsiteY836" fmla="*/ 276561 h 6858000"/>
              <a:gd name="connsiteX837" fmla="*/ 4801687 w 7467600"/>
              <a:gd name="connsiteY837" fmla="*/ 267764 h 6858000"/>
              <a:gd name="connsiteX838" fmla="*/ 6082788 w 7467600"/>
              <a:gd name="connsiteY838" fmla="*/ 64119 h 6858000"/>
              <a:gd name="connsiteX839" fmla="*/ 6099442 w 7467600"/>
              <a:gd name="connsiteY839" fmla="*/ 82568 h 6858000"/>
              <a:gd name="connsiteX840" fmla="*/ 4804137 w 7467600"/>
              <a:gd name="connsiteY840" fmla="*/ 320931 h 6858000"/>
              <a:gd name="connsiteX841" fmla="*/ 4227047 w 7467600"/>
              <a:gd name="connsiteY841" fmla="*/ 313415 h 6858000"/>
              <a:gd name="connsiteX842" fmla="*/ 4346041 w 7467600"/>
              <a:gd name="connsiteY842" fmla="*/ 456086 h 6858000"/>
              <a:gd name="connsiteX843" fmla="*/ 4870967 w 7467600"/>
              <a:gd name="connsiteY843" fmla="*/ 963061 h 6858000"/>
              <a:gd name="connsiteX844" fmla="*/ 4889647 w 7467600"/>
              <a:gd name="connsiteY844" fmla="*/ 957147 h 6858000"/>
              <a:gd name="connsiteX845" fmla="*/ 5422504 w 7467600"/>
              <a:gd name="connsiteY845" fmla="*/ 805191 h 6858000"/>
              <a:gd name="connsiteX846" fmla="*/ 6087656 w 7467600"/>
              <a:gd name="connsiteY846" fmla="*/ 826703 h 6858000"/>
              <a:gd name="connsiteX847" fmla="*/ 6058717 w 7467600"/>
              <a:gd name="connsiteY847" fmla="*/ 865992 h 6858000"/>
              <a:gd name="connsiteX848" fmla="*/ 4974153 w 7467600"/>
              <a:gd name="connsiteY848" fmla="*/ 1045456 h 6858000"/>
              <a:gd name="connsiteX849" fmla="*/ 5627835 w 7467600"/>
              <a:gd name="connsiteY849" fmla="*/ 1472077 h 6858000"/>
              <a:gd name="connsiteX850" fmla="*/ 5629817 w 7467600"/>
              <a:gd name="connsiteY850" fmla="*/ 1471412 h 6858000"/>
              <a:gd name="connsiteX851" fmla="*/ 5634124 w 7467600"/>
              <a:gd name="connsiteY851" fmla="*/ 1470572 h 6858000"/>
              <a:gd name="connsiteX852" fmla="*/ 5755832 w 7467600"/>
              <a:gd name="connsiteY852" fmla="*/ 1383886 h 6858000"/>
              <a:gd name="connsiteX853" fmla="*/ 6014186 w 7467600"/>
              <a:gd name="connsiteY853" fmla="*/ 1279799 h 6858000"/>
              <a:gd name="connsiteX854" fmla="*/ 6901619 w 7467600"/>
              <a:gd name="connsiteY854" fmla="*/ 1047874 h 6858000"/>
              <a:gd name="connsiteX855" fmla="*/ 6931566 w 7467600"/>
              <a:gd name="connsiteY855" fmla="*/ 1062034 h 6858000"/>
              <a:gd name="connsiteX856" fmla="*/ 5790982 w 7467600"/>
              <a:gd name="connsiteY856" fmla="*/ 1561380 h 6858000"/>
              <a:gd name="connsiteX857" fmla="*/ 6188971 w 7467600"/>
              <a:gd name="connsiteY857" fmla="*/ 1755168 h 6858000"/>
              <a:gd name="connsiteX858" fmla="*/ 6202446 w 7467600"/>
              <a:gd name="connsiteY858" fmla="*/ 1752268 h 6858000"/>
              <a:gd name="connsiteX859" fmla="*/ 7179560 w 7467600"/>
              <a:gd name="connsiteY859" fmla="*/ 1467551 h 6858000"/>
              <a:gd name="connsiteX860" fmla="*/ 7158730 w 7467600"/>
              <a:gd name="connsiteY860" fmla="*/ 1507835 h 6858000"/>
              <a:gd name="connsiteX861" fmla="*/ 6326959 w 7467600"/>
              <a:gd name="connsiteY861" fmla="*/ 1817686 h 6858000"/>
              <a:gd name="connsiteX862" fmla="*/ 6537433 w 7467600"/>
              <a:gd name="connsiteY862" fmla="*/ 1907790 h 6858000"/>
              <a:gd name="connsiteX863" fmla="*/ 6550221 w 7467600"/>
              <a:gd name="connsiteY863" fmla="*/ 1910729 h 6858000"/>
              <a:gd name="connsiteX864" fmla="*/ 6964438 w 7467600"/>
              <a:gd name="connsiteY864" fmla="*/ 2209505 h 6858000"/>
              <a:gd name="connsiteX865" fmla="*/ 7367862 w 7467600"/>
              <a:gd name="connsiteY865" fmla="*/ 2806833 h 6858000"/>
              <a:gd name="connsiteX866" fmla="*/ 7364329 w 7467600"/>
              <a:gd name="connsiteY866" fmla="*/ 2826907 h 6858000"/>
              <a:gd name="connsiteX867" fmla="*/ 7290545 w 7467600"/>
              <a:gd name="connsiteY867" fmla="*/ 2850663 h 6858000"/>
              <a:gd name="connsiteX868" fmla="*/ 6472036 w 7467600"/>
              <a:gd name="connsiteY868" fmla="*/ 1959003 h 6858000"/>
              <a:gd name="connsiteX869" fmla="*/ 5792897 w 7467600"/>
              <a:gd name="connsiteY869" fmla="*/ 1647747 h 6858000"/>
              <a:gd name="connsiteX870" fmla="*/ 5842751 w 7467600"/>
              <a:gd name="connsiteY870" fmla="*/ 1816112 h 6858000"/>
              <a:gd name="connsiteX871" fmla="*/ 5847424 w 7467600"/>
              <a:gd name="connsiteY871" fmla="*/ 1815776 h 6858000"/>
              <a:gd name="connsiteX872" fmla="*/ 6399821 w 7467600"/>
              <a:gd name="connsiteY872" fmla="*/ 2344799 h 6858000"/>
              <a:gd name="connsiteX873" fmla="*/ 6323232 w 7467600"/>
              <a:gd name="connsiteY873" fmla="*/ 2389634 h 6858000"/>
              <a:gd name="connsiteX874" fmla="*/ 5942958 w 7467600"/>
              <a:gd name="connsiteY874" fmla="*/ 2077708 h 6858000"/>
              <a:gd name="connsiteX875" fmla="*/ 5921559 w 7467600"/>
              <a:gd name="connsiteY875" fmla="*/ 2378596 h 6858000"/>
              <a:gd name="connsiteX876" fmla="*/ 5817651 w 7467600"/>
              <a:gd name="connsiteY876" fmla="*/ 3023919 h 6858000"/>
              <a:gd name="connsiteX877" fmla="*/ 5729634 w 7467600"/>
              <a:gd name="connsiteY877" fmla="*/ 3051849 h 6858000"/>
              <a:gd name="connsiteX878" fmla="*/ 5611018 w 7467600"/>
              <a:gd name="connsiteY878" fmla="*/ 2316769 h 6858000"/>
              <a:gd name="connsiteX879" fmla="*/ 5687608 w 7467600"/>
              <a:gd name="connsiteY879" fmla="*/ 2039972 h 6858000"/>
              <a:gd name="connsiteX880" fmla="*/ 5657554 w 7467600"/>
              <a:gd name="connsiteY880" fmla="*/ 1576445 h 6858000"/>
              <a:gd name="connsiteX881" fmla="*/ 5150475 w 7467600"/>
              <a:gd name="connsiteY881" fmla="*/ 1274012 h 6858000"/>
              <a:gd name="connsiteX882" fmla="*/ 5349142 w 7467600"/>
              <a:gd name="connsiteY882" fmla="*/ 2204405 h 6858000"/>
              <a:gd name="connsiteX883" fmla="*/ 5262214 w 7467600"/>
              <a:gd name="connsiteY883" fmla="*/ 2233836 h 6858000"/>
              <a:gd name="connsiteX884" fmla="*/ 4981539 w 7467600"/>
              <a:gd name="connsiteY884" fmla="*/ 1542201 h 6858000"/>
              <a:gd name="connsiteX885" fmla="*/ 4958461 w 7467600"/>
              <a:gd name="connsiteY885" fmla="*/ 1136957 h 6858000"/>
              <a:gd name="connsiteX886" fmla="*/ 4655015 w 7467600"/>
              <a:gd name="connsiteY886" fmla="*/ 891426 h 6858000"/>
              <a:gd name="connsiteX887" fmla="*/ 4348002 w 7467600"/>
              <a:gd name="connsiteY887" fmla="*/ 2205895 h 6858000"/>
              <a:gd name="connsiteX888" fmla="*/ 4262250 w 7467600"/>
              <a:gd name="connsiteY888" fmla="*/ 2219972 h 6858000"/>
              <a:gd name="connsiteX889" fmla="*/ 4550611 w 7467600"/>
              <a:gd name="connsiteY889" fmla="*/ 817540 h 6858000"/>
              <a:gd name="connsiteX890" fmla="*/ 4564418 w 7467600"/>
              <a:gd name="connsiteY890" fmla="*/ 808293 h 6858000"/>
              <a:gd name="connsiteX891" fmla="*/ 4266388 w 7467600"/>
              <a:gd name="connsiteY891" fmla="*/ 500083 h 6858000"/>
              <a:gd name="connsiteX892" fmla="*/ 4032842 w 7467600"/>
              <a:gd name="connsiteY892" fmla="*/ 211809 h 6858000"/>
              <a:gd name="connsiteX893" fmla="*/ 3882765 w 7467600"/>
              <a:gd name="connsiteY893" fmla="*/ 0 h 6858000"/>
              <a:gd name="connsiteX894" fmla="*/ 3721337 w 7467600"/>
              <a:gd name="connsiteY894" fmla="*/ 0 h 6858000"/>
              <a:gd name="connsiteX895" fmla="*/ 3797544 w 7467600"/>
              <a:gd name="connsiteY895" fmla="*/ 0 h 6858000"/>
              <a:gd name="connsiteX896" fmla="*/ 3775734 w 7467600"/>
              <a:gd name="connsiteY896" fmla="*/ 95131 h 6858000"/>
              <a:gd name="connsiteX897" fmla="*/ 3724807 w 7467600"/>
              <a:gd name="connsiteY897" fmla="*/ 272257 h 6858000"/>
              <a:gd name="connsiteX898" fmla="*/ 3726844 w 7467600"/>
              <a:gd name="connsiteY898" fmla="*/ 282988 h 6858000"/>
              <a:gd name="connsiteX899" fmla="*/ 3742664 w 7467600"/>
              <a:gd name="connsiteY899" fmla="*/ 279918 h 6858000"/>
              <a:gd name="connsiteX900" fmla="*/ 4103910 w 7467600"/>
              <a:gd name="connsiteY900" fmla="*/ 1161917 h 6858000"/>
              <a:gd name="connsiteX901" fmla="*/ 4020269 w 7467600"/>
              <a:gd name="connsiteY901" fmla="*/ 1200406 h 6858000"/>
              <a:gd name="connsiteX902" fmla="*/ 3674882 w 7467600"/>
              <a:gd name="connsiteY902" fmla="*/ 488524 h 6858000"/>
              <a:gd name="connsiteX903" fmla="*/ 3132682 w 7467600"/>
              <a:gd name="connsiteY903" fmla="*/ 1072284 h 6858000"/>
              <a:gd name="connsiteX904" fmla="*/ 2716346 w 7467600"/>
              <a:gd name="connsiteY904" fmla="*/ 1276376 h 6858000"/>
              <a:gd name="connsiteX905" fmla="*/ 2716772 w 7467600"/>
              <a:gd name="connsiteY905" fmla="*/ 1255462 h 6858000"/>
              <a:gd name="connsiteX906" fmla="*/ 3471096 w 7467600"/>
              <a:gd name="connsiteY906" fmla="*/ 437072 h 6858000"/>
              <a:gd name="connsiteX907" fmla="*/ 3639057 w 7467600"/>
              <a:gd name="connsiteY907" fmla="*/ 286334 h 6858000"/>
              <a:gd name="connsiteX908" fmla="*/ 3640309 w 7467600"/>
              <a:gd name="connsiteY908" fmla="*/ 284664 h 6858000"/>
              <a:gd name="connsiteX909" fmla="*/ 3646022 w 7467600"/>
              <a:gd name="connsiteY909" fmla="*/ 276711 h 6858000"/>
              <a:gd name="connsiteX910" fmla="*/ 3707943 w 7467600"/>
              <a:gd name="connsiteY910" fmla="*/ 65958 h 6858000"/>
              <a:gd name="connsiteX911" fmla="*/ 3721337 w 7467600"/>
              <a:gd name="connsiteY911" fmla="*/ 0 h 6858000"/>
              <a:gd name="connsiteX912" fmla="*/ 2867960 w 7467600"/>
              <a:gd name="connsiteY912" fmla="*/ 0 h 6858000"/>
              <a:gd name="connsiteX913" fmla="*/ 2926351 w 7467600"/>
              <a:gd name="connsiteY913" fmla="*/ 0 h 6858000"/>
              <a:gd name="connsiteX914" fmla="*/ 2902823 w 7467600"/>
              <a:gd name="connsiteY914" fmla="*/ 262929 h 6858000"/>
              <a:gd name="connsiteX915" fmla="*/ 2940663 w 7467600"/>
              <a:gd name="connsiteY915" fmla="*/ 140884 h 6858000"/>
              <a:gd name="connsiteX916" fmla="*/ 2947039 w 7467600"/>
              <a:gd name="connsiteY916" fmla="*/ 122524 h 6858000"/>
              <a:gd name="connsiteX917" fmla="*/ 2984316 w 7467600"/>
              <a:gd name="connsiteY917" fmla="*/ 0 h 6858000"/>
              <a:gd name="connsiteX918" fmla="*/ 3016114 w 7467600"/>
              <a:gd name="connsiteY918" fmla="*/ 0 h 6858000"/>
              <a:gd name="connsiteX919" fmla="*/ 2979949 w 7467600"/>
              <a:gd name="connsiteY919" fmla="*/ 119274 h 6858000"/>
              <a:gd name="connsiteX920" fmla="*/ 3023879 w 7467600"/>
              <a:gd name="connsiteY920" fmla="*/ 0 h 6858000"/>
              <a:gd name="connsiteX921" fmla="*/ 3105400 w 7467600"/>
              <a:gd name="connsiteY921" fmla="*/ 0 h 6858000"/>
              <a:gd name="connsiteX922" fmla="*/ 3094669 w 7467600"/>
              <a:gd name="connsiteY922" fmla="*/ 30308 h 6858000"/>
              <a:gd name="connsiteX923" fmla="*/ 2901945 w 7467600"/>
              <a:gd name="connsiteY923" fmla="*/ 466538 h 6858000"/>
              <a:gd name="connsiteX924" fmla="*/ 2815209 w 7467600"/>
              <a:gd name="connsiteY924" fmla="*/ 497361 h 6858000"/>
              <a:gd name="connsiteX925" fmla="*/ 2844845 w 7467600"/>
              <a:gd name="connsiteY925" fmla="*/ 127638 h 6858000"/>
              <a:gd name="connsiteX926" fmla="*/ 2867960 w 7467600"/>
              <a:gd name="connsiteY926" fmla="*/ 0 h 6858000"/>
              <a:gd name="connsiteX927" fmla="*/ 1057230 w 7467600"/>
              <a:gd name="connsiteY927" fmla="*/ 0 h 6858000"/>
              <a:gd name="connsiteX928" fmla="*/ 1111003 w 7467600"/>
              <a:gd name="connsiteY928" fmla="*/ 0 h 6858000"/>
              <a:gd name="connsiteX929" fmla="*/ 1125553 w 7467600"/>
              <a:gd name="connsiteY929" fmla="*/ 52588 h 6858000"/>
              <a:gd name="connsiteX930" fmla="*/ 1304276 w 7467600"/>
              <a:gd name="connsiteY930" fmla="*/ 476275 h 6858000"/>
              <a:gd name="connsiteX931" fmla="*/ 1492066 w 7467600"/>
              <a:gd name="connsiteY931" fmla="*/ 886333 h 6858000"/>
              <a:gd name="connsiteX932" fmla="*/ 1423698 w 7467600"/>
              <a:gd name="connsiteY932" fmla="*/ 710817 h 6858000"/>
              <a:gd name="connsiteX933" fmla="*/ 1357609 w 7467600"/>
              <a:gd name="connsiteY933" fmla="*/ 532892 h 6858000"/>
              <a:gd name="connsiteX934" fmla="*/ 1309550 w 7467600"/>
              <a:gd name="connsiteY934" fmla="*/ 374031 h 6858000"/>
              <a:gd name="connsiteX935" fmla="*/ 1193673 w 7467600"/>
              <a:gd name="connsiteY935" fmla="*/ 49533 h 6858000"/>
              <a:gd name="connsiteX936" fmla="*/ 1164391 w 7467600"/>
              <a:gd name="connsiteY936" fmla="*/ 0 h 6858000"/>
              <a:gd name="connsiteX937" fmla="*/ 1200666 w 7467600"/>
              <a:gd name="connsiteY937" fmla="*/ 0 h 6858000"/>
              <a:gd name="connsiteX938" fmla="*/ 1223408 w 7467600"/>
              <a:gd name="connsiteY938" fmla="*/ 38996 h 6858000"/>
              <a:gd name="connsiteX939" fmla="*/ 1339635 w 7467600"/>
              <a:gd name="connsiteY939" fmla="*/ 365517 h 6858000"/>
              <a:gd name="connsiteX940" fmla="*/ 1387469 w 7467600"/>
              <a:gd name="connsiteY940" fmla="*/ 523079 h 6858000"/>
              <a:gd name="connsiteX941" fmla="*/ 1452685 w 7467600"/>
              <a:gd name="connsiteY941" fmla="*/ 699806 h 6858000"/>
              <a:gd name="connsiteX942" fmla="*/ 1492092 w 7467600"/>
              <a:gd name="connsiteY942" fmla="*/ 800424 h 6858000"/>
              <a:gd name="connsiteX943" fmla="*/ 1455302 w 7467600"/>
              <a:gd name="connsiteY943" fmla="*/ 632913 h 6858000"/>
              <a:gd name="connsiteX944" fmla="*/ 1222336 w 7467600"/>
              <a:gd name="connsiteY944" fmla="*/ 9480 h 6858000"/>
              <a:gd name="connsiteX945" fmla="*/ 1214634 w 7467600"/>
              <a:gd name="connsiteY945" fmla="*/ 0 h 6858000"/>
              <a:gd name="connsiteX946" fmla="*/ 1289827 w 7467600"/>
              <a:gd name="connsiteY946" fmla="*/ 0 h 6858000"/>
              <a:gd name="connsiteX947" fmla="*/ 1321076 w 7467600"/>
              <a:gd name="connsiteY947" fmla="*/ 59722 h 6858000"/>
              <a:gd name="connsiteX948" fmla="*/ 1512579 w 7467600"/>
              <a:gd name="connsiteY948" fmla="*/ 626441 h 6858000"/>
              <a:gd name="connsiteX949" fmla="*/ 1506076 w 7467600"/>
              <a:gd name="connsiteY949" fmla="*/ 1089289 h 6858000"/>
              <a:gd name="connsiteX950" fmla="*/ 1486346 w 7467600"/>
              <a:gd name="connsiteY950" fmla="*/ 1079919 h 6858000"/>
              <a:gd name="connsiteX951" fmla="*/ 1070511 w 7467600"/>
              <a:gd name="connsiteY951" fmla="*/ 48609 h 6858000"/>
              <a:gd name="connsiteX952" fmla="*/ 1057230 w 7467600"/>
              <a:gd name="connsiteY952" fmla="*/ 0 h 6858000"/>
              <a:gd name="connsiteX953" fmla="*/ 43151 w 7467600"/>
              <a:gd name="connsiteY953" fmla="*/ 0 h 6858000"/>
              <a:gd name="connsiteX954" fmla="*/ 95283 w 7467600"/>
              <a:gd name="connsiteY954" fmla="*/ 0 h 6858000"/>
              <a:gd name="connsiteX955" fmla="*/ 300708 w 7467600"/>
              <a:gd name="connsiteY955" fmla="*/ 154571 h 6858000"/>
              <a:gd name="connsiteX956" fmla="*/ 530414 w 7467600"/>
              <a:gd name="connsiteY956" fmla="*/ 354673 h 6858000"/>
              <a:gd name="connsiteX957" fmla="*/ 333785 w 7467600"/>
              <a:gd name="connsiteY957" fmla="*/ 161564 h 6858000"/>
              <a:gd name="connsiteX958" fmla="*/ 147005 w 7467600"/>
              <a:gd name="connsiteY958" fmla="*/ 0 h 6858000"/>
              <a:gd name="connsiteX959" fmla="*/ 272509 w 7467600"/>
              <a:gd name="connsiteY959" fmla="*/ 0 h 6858000"/>
              <a:gd name="connsiteX960" fmla="*/ 326276 w 7467600"/>
              <a:gd name="connsiteY960" fmla="*/ 45847 h 6858000"/>
              <a:gd name="connsiteX961" fmla="*/ 823759 w 7467600"/>
              <a:gd name="connsiteY961" fmla="*/ 574145 h 6858000"/>
              <a:gd name="connsiteX962" fmla="*/ 811254 w 7467600"/>
              <a:gd name="connsiteY962" fmla="*/ 665546 h 6858000"/>
              <a:gd name="connsiteX963" fmla="*/ 154042 w 7467600"/>
              <a:gd name="connsiteY963" fmla="*/ 261522 h 6858000"/>
              <a:gd name="connsiteX964" fmla="*/ 13550 w 7467600"/>
              <a:gd name="connsiteY964" fmla="*/ 158423 h 6858000"/>
              <a:gd name="connsiteX965" fmla="*/ 0 w 7467600"/>
              <a:gd name="connsiteY965" fmla="*/ 146618 h 6858000"/>
              <a:gd name="connsiteX966" fmla="*/ 0 w 7467600"/>
              <a:gd name="connsiteY966" fmla="*/ 59161 h 6858000"/>
              <a:gd name="connsiteX967" fmla="*/ 45427 w 7467600"/>
              <a:gd name="connsiteY967" fmla="*/ 101078 h 6858000"/>
              <a:gd name="connsiteX968" fmla="*/ 630103 w 7467600"/>
              <a:gd name="connsiteY968" fmla="*/ 485885 h 6858000"/>
              <a:gd name="connsiteX969" fmla="*/ 532040 w 7467600"/>
              <a:gd name="connsiteY969" fmla="*/ 399359 h 6858000"/>
              <a:gd name="connsiteX970" fmla="*/ 517618 w 7467600"/>
              <a:gd name="connsiteY970" fmla="*/ 385726 h 6858000"/>
              <a:gd name="connsiteX971" fmla="*/ 285074 w 7467600"/>
              <a:gd name="connsiteY971" fmla="*/ 182755 h 6858000"/>
              <a:gd name="connsiteX972" fmla="*/ 43151 w 7467600"/>
              <a:gd name="connsiteY97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7105827 w 7467600"/>
              <a:gd name="connsiteY81" fmla="*/ 5718700 h 6858000"/>
              <a:gd name="connsiteX82" fmla="*/ 7356878 w 7467600"/>
              <a:gd name="connsiteY82" fmla="*/ 5981332 h 6858000"/>
              <a:gd name="connsiteX83" fmla="*/ 7467600 w 7467600"/>
              <a:gd name="connsiteY83" fmla="*/ 6117703 h 6858000"/>
              <a:gd name="connsiteX84" fmla="*/ 7467600 w 7467600"/>
              <a:gd name="connsiteY84" fmla="*/ 6163634 h 6858000"/>
              <a:gd name="connsiteX85" fmla="*/ 7403637 w 7467600"/>
              <a:gd name="connsiteY85" fmla="*/ 6083957 h 6858000"/>
              <a:gd name="connsiteX86" fmla="*/ 7254615 w 7467600"/>
              <a:gd name="connsiteY86" fmla="*/ 5911918 h 6858000"/>
              <a:gd name="connsiteX87" fmla="*/ 7312589 w 7467600"/>
              <a:gd name="connsiteY87" fmla="*/ 5982309 h 6858000"/>
              <a:gd name="connsiteX88" fmla="*/ 7448321 w 7467600"/>
              <a:gd name="connsiteY88" fmla="*/ 6190991 h 6858000"/>
              <a:gd name="connsiteX89" fmla="*/ 7467600 w 7467600"/>
              <a:gd name="connsiteY89" fmla="*/ 6221686 h 6858000"/>
              <a:gd name="connsiteX90" fmla="*/ 7467600 w 7467600"/>
              <a:gd name="connsiteY90" fmla="*/ 6334256 h 6858000"/>
              <a:gd name="connsiteX91" fmla="*/ 7454976 w 7467600"/>
              <a:gd name="connsiteY91" fmla="*/ 6318297 h 6858000"/>
              <a:gd name="connsiteX92" fmla="*/ 7042773 w 7467600"/>
              <a:gd name="connsiteY92" fmla="*/ 5734011 h 6858000"/>
              <a:gd name="connsiteX93" fmla="*/ 1456157 w 7467600"/>
              <a:gd name="connsiteY93" fmla="*/ 5371404 h 6858000"/>
              <a:gd name="connsiteX94" fmla="*/ 1244432 w 7467600"/>
              <a:gd name="connsiteY94" fmla="*/ 5385601 h 6858000"/>
              <a:gd name="connsiteX95" fmla="*/ 973990 w 7467600"/>
              <a:gd name="connsiteY95" fmla="*/ 5424940 h 6858000"/>
              <a:gd name="connsiteX96" fmla="*/ 1103809 w 7467600"/>
              <a:gd name="connsiteY96" fmla="*/ 5433720 h 6858000"/>
              <a:gd name="connsiteX97" fmla="*/ 1123454 w 7467600"/>
              <a:gd name="connsiteY97" fmla="*/ 5435727 h 6858000"/>
              <a:gd name="connsiteX98" fmla="*/ 1737017 w 7467600"/>
              <a:gd name="connsiteY98" fmla="*/ 5452183 h 6858000"/>
              <a:gd name="connsiteX99" fmla="*/ 1824397 w 7467600"/>
              <a:gd name="connsiteY99" fmla="*/ 5447757 h 6858000"/>
              <a:gd name="connsiteX100" fmla="*/ 2070059 w 7467600"/>
              <a:gd name="connsiteY100" fmla="*/ 5441660 h 6858000"/>
              <a:gd name="connsiteX101" fmla="*/ 1456157 w 7467600"/>
              <a:gd name="connsiteY101" fmla="*/ 5371404 h 6858000"/>
              <a:gd name="connsiteX102" fmla="*/ 4988186 w 7467600"/>
              <a:gd name="connsiteY102" fmla="*/ 5216467 h 6858000"/>
              <a:gd name="connsiteX103" fmla="*/ 4777334 w 7467600"/>
              <a:gd name="connsiteY103" fmla="*/ 5406072 h 6858000"/>
              <a:gd name="connsiteX104" fmla="*/ 4718341 w 7467600"/>
              <a:gd name="connsiteY104" fmla="*/ 5468043 h 6858000"/>
              <a:gd name="connsiteX105" fmla="*/ 4604655 w 7467600"/>
              <a:gd name="connsiteY105" fmla="*/ 5583434 h 6858000"/>
              <a:gd name="connsiteX106" fmla="*/ 4565074 w 7467600"/>
              <a:gd name="connsiteY106" fmla="*/ 5618550 h 6858000"/>
              <a:gd name="connsiteX107" fmla="*/ 4988186 w 7467600"/>
              <a:gd name="connsiteY107" fmla="*/ 5216467 h 6858000"/>
              <a:gd name="connsiteX108" fmla="*/ 4978032 w 7467600"/>
              <a:gd name="connsiteY108" fmla="*/ 5183809 h 6858000"/>
              <a:gd name="connsiteX109" fmla="*/ 4463413 w 7467600"/>
              <a:gd name="connsiteY109" fmla="*/ 5615162 h 6858000"/>
              <a:gd name="connsiteX110" fmla="*/ 4358134 w 7467600"/>
              <a:gd name="connsiteY110" fmla="*/ 5742791 h 6858000"/>
              <a:gd name="connsiteX111" fmla="*/ 4376219 w 7467600"/>
              <a:gd name="connsiteY111" fmla="*/ 5729027 h 6858000"/>
              <a:gd name="connsiteX112" fmla="*/ 4582340 w 7467600"/>
              <a:gd name="connsiteY112" fmla="*/ 5561037 h 6858000"/>
              <a:gd name="connsiteX113" fmla="*/ 4694684 w 7467600"/>
              <a:gd name="connsiteY113" fmla="*/ 5447098 h 6858000"/>
              <a:gd name="connsiteX114" fmla="*/ 4754123 w 7467600"/>
              <a:gd name="connsiteY114" fmla="*/ 5384643 h 6858000"/>
              <a:gd name="connsiteX115" fmla="*/ 4978032 w 7467600"/>
              <a:gd name="connsiteY115" fmla="*/ 5183809 h 6858000"/>
              <a:gd name="connsiteX116" fmla="*/ 1903353 w 7467600"/>
              <a:gd name="connsiteY116" fmla="*/ 5044827 h 6858000"/>
              <a:gd name="connsiteX117" fmla="*/ 1936931 w 7467600"/>
              <a:gd name="connsiteY117" fmla="*/ 5093954 h 6858000"/>
              <a:gd name="connsiteX118" fmla="*/ 2195868 w 7467600"/>
              <a:gd name="connsiteY118" fmla="*/ 5396574 h 6858000"/>
              <a:gd name="connsiteX119" fmla="*/ 2088852 w 7467600"/>
              <a:gd name="connsiteY119" fmla="*/ 5166123 h 6858000"/>
              <a:gd name="connsiteX120" fmla="*/ 1958241 w 7467600"/>
              <a:gd name="connsiteY120" fmla="*/ 5067955 h 6858000"/>
              <a:gd name="connsiteX121" fmla="*/ 1903353 w 7467600"/>
              <a:gd name="connsiteY121" fmla="*/ 5044827 h 6858000"/>
              <a:gd name="connsiteX122" fmla="*/ 1979378 w 7467600"/>
              <a:gd name="connsiteY122" fmla="*/ 4769504 h 6858000"/>
              <a:gd name="connsiteX123" fmla="*/ 2882120 w 7467600"/>
              <a:gd name="connsiteY123" fmla="*/ 5064547 h 6858000"/>
              <a:gd name="connsiteX124" fmla="*/ 2793103 w 7467600"/>
              <a:gd name="connsiteY124" fmla="*/ 5039699 h 6858000"/>
              <a:gd name="connsiteX125" fmla="*/ 2770041 w 7467600"/>
              <a:gd name="connsiteY125" fmla="*/ 5033634 h 6858000"/>
              <a:gd name="connsiteX126" fmla="*/ 1979378 w 7467600"/>
              <a:gd name="connsiteY126" fmla="*/ 4769504 h 6858000"/>
              <a:gd name="connsiteX127" fmla="*/ 1927410 w 7467600"/>
              <a:gd name="connsiteY127" fmla="*/ 4716164 h 6858000"/>
              <a:gd name="connsiteX128" fmla="*/ 1959587 w 7467600"/>
              <a:gd name="connsiteY128" fmla="*/ 4728849 h 6858000"/>
              <a:gd name="connsiteX129" fmla="*/ 2777707 w 7467600"/>
              <a:gd name="connsiteY129" fmla="*/ 5003991 h 6858000"/>
              <a:gd name="connsiteX130" fmla="*/ 2800768 w 7467600"/>
              <a:gd name="connsiteY130" fmla="*/ 5010056 h 6858000"/>
              <a:gd name="connsiteX131" fmla="*/ 2879408 w 7467600"/>
              <a:gd name="connsiteY131" fmla="*/ 5031590 h 6858000"/>
              <a:gd name="connsiteX132" fmla="*/ 2862295 w 7467600"/>
              <a:gd name="connsiteY132" fmla="*/ 5022958 h 6858000"/>
              <a:gd name="connsiteX133" fmla="*/ 2813343 w 7467600"/>
              <a:gd name="connsiteY133" fmla="*/ 4998369 h 6858000"/>
              <a:gd name="connsiteX134" fmla="*/ 2646245 w 7467600"/>
              <a:gd name="connsiteY134" fmla="*/ 4930999 h 6858000"/>
              <a:gd name="connsiteX135" fmla="*/ 1999243 w 7467600"/>
              <a:gd name="connsiteY135" fmla="*/ 4730524 h 6858000"/>
              <a:gd name="connsiteX136" fmla="*/ 1979527 w 7467600"/>
              <a:gd name="connsiteY136" fmla="*/ 4726651 h 6858000"/>
              <a:gd name="connsiteX137" fmla="*/ 1927410 w 7467600"/>
              <a:gd name="connsiteY137" fmla="*/ 4716164 h 6858000"/>
              <a:gd name="connsiteX138" fmla="*/ 1997014 w 7467600"/>
              <a:gd name="connsiteY138" fmla="*/ 4698007 h 6858000"/>
              <a:gd name="connsiteX139" fmla="*/ 2005458 w 7467600"/>
              <a:gd name="connsiteY139" fmla="*/ 4699540 h 6858000"/>
              <a:gd name="connsiteX140" fmla="*/ 2657186 w 7467600"/>
              <a:gd name="connsiteY140" fmla="*/ 4901687 h 6858000"/>
              <a:gd name="connsiteX141" fmla="*/ 2826662 w 7467600"/>
              <a:gd name="connsiteY141" fmla="*/ 4970362 h 6858000"/>
              <a:gd name="connsiteX142" fmla="*/ 2876100 w 7467600"/>
              <a:gd name="connsiteY142" fmla="*/ 4995397 h 6858000"/>
              <a:gd name="connsiteX143" fmla="*/ 3042600 w 7467600"/>
              <a:gd name="connsiteY143" fmla="*/ 5059532 h 6858000"/>
              <a:gd name="connsiteX144" fmla="*/ 1997014 w 7467600"/>
              <a:gd name="connsiteY144" fmla="*/ 4698007 h 6858000"/>
              <a:gd name="connsiteX145" fmla="*/ 2305292 w 7467600"/>
              <a:gd name="connsiteY145" fmla="*/ 4219492 h 6858000"/>
              <a:gd name="connsiteX146" fmla="*/ 3360922 w 7467600"/>
              <a:gd name="connsiteY146" fmla="*/ 4529373 h 6858000"/>
              <a:gd name="connsiteX147" fmla="*/ 3492420 w 7467600"/>
              <a:gd name="connsiteY147" fmla="*/ 4510145 h 6858000"/>
              <a:gd name="connsiteX148" fmla="*/ 3364086 w 7467600"/>
              <a:gd name="connsiteY148" fmla="*/ 4480340 h 6858000"/>
              <a:gd name="connsiteX149" fmla="*/ 3225818 w 7467600"/>
              <a:gd name="connsiteY149" fmla="*/ 4411822 h 6858000"/>
              <a:gd name="connsiteX150" fmla="*/ 3129696 w 7467600"/>
              <a:gd name="connsiteY150" fmla="*/ 4360704 h 6858000"/>
              <a:gd name="connsiteX151" fmla="*/ 2814545 w 7467600"/>
              <a:gd name="connsiteY151" fmla="*/ 4282955 h 6858000"/>
              <a:gd name="connsiteX152" fmla="*/ 2305292 w 7467600"/>
              <a:gd name="connsiteY152" fmla="*/ 4219492 h 6858000"/>
              <a:gd name="connsiteX153" fmla="*/ 2626982 w 7467600"/>
              <a:gd name="connsiteY153" fmla="*/ 4206450 h 6858000"/>
              <a:gd name="connsiteX154" fmla="*/ 2490617 w 7467600"/>
              <a:gd name="connsiteY154" fmla="*/ 4206951 h 6858000"/>
              <a:gd name="connsiteX155" fmla="*/ 2819869 w 7467600"/>
              <a:gd name="connsiteY155" fmla="*/ 4252936 h 6858000"/>
              <a:gd name="connsiteX156" fmla="*/ 3143018 w 7467600"/>
              <a:gd name="connsiteY156" fmla="*/ 4332698 h 6858000"/>
              <a:gd name="connsiteX157" fmla="*/ 3241520 w 7467600"/>
              <a:gd name="connsiteY157" fmla="*/ 4385112 h 6858000"/>
              <a:gd name="connsiteX158" fmla="*/ 3374575 w 7467600"/>
              <a:gd name="connsiteY158" fmla="*/ 4451517 h 6858000"/>
              <a:gd name="connsiteX159" fmla="*/ 3505221 w 7467600"/>
              <a:gd name="connsiteY159" fmla="*/ 4480757 h 6858000"/>
              <a:gd name="connsiteX160" fmla="*/ 2626982 w 7467600"/>
              <a:gd name="connsiteY160" fmla="*/ 4206450 h 6858000"/>
              <a:gd name="connsiteX161" fmla="*/ 1310106 w 7467600"/>
              <a:gd name="connsiteY161" fmla="*/ 3943217 h 6858000"/>
              <a:gd name="connsiteX162" fmla="*/ 854994 w 7467600"/>
              <a:gd name="connsiteY162" fmla="*/ 4399136 h 6858000"/>
              <a:gd name="connsiteX163" fmla="*/ 742462 w 7467600"/>
              <a:gd name="connsiteY163" fmla="*/ 4594648 h 6858000"/>
              <a:gd name="connsiteX164" fmla="*/ 820602 w 7467600"/>
              <a:gd name="connsiteY164" fmla="*/ 4485915 h 6858000"/>
              <a:gd name="connsiteX165" fmla="*/ 878295 w 7467600"/>
              <a:gd name="connsiteY165" fmla="*/ 4403594 h 6858000"/>
              <a:gd name="connsiteX166" fmla="*/ 1240607 w 7467600"/>
              <a:gd name="connsiteY166" fmla="*/ 4010401 h 6858000"/>
              <a:gd name="connsiteX167" fmla="*/ 1310106 w 7467600"/>
              <a:gd name="connsiteY167" fmla="*/ 3943217 h 6858000"/>
              <a:gd name="connsiteX168" fmla="*/ 1423113 w 7467600"/>
              <a:gd name="connsiteY168" fmla="*/ 3874565 h 6858000"/>
              <a:gd name="connsiteX169" fmla="*/ 1260565 w 7467600"/>
              <a:gd name="connsiteY169" fmla="*/ 4031982 h 6858000"/>
              <a:gd name="connsiteX170" fmla="*/ 901900 w 7467600"/>
              <a:gd name="connsiteY170" fmla="*/ 4421236 h 6858000"/>
              <a:gd name="connsiteX171" fmla="*/ 845044 w 7467600"/>
              <a:gd name="connsiteY171" fmla="*/ 4502436 h 6858000"/>
              <a:gd name="connsiteX172" fmla="*/ 685926 w 7467600"/>
              <a:gd name="connsiteY172" fmla="*/ 4703069 h 6858000"/>
              <a:gd name="connsiteX173" fmla="*/ 684248 w 7467600"/>
              <a:gd name="connsiteY173" fmla="*/ 4706721 h 6858000"/>
              <a:gd name="connsiteX174" fmla="*/ 1423113 w 7467600"/>
              <a:gd name="connsiteY174" fmla="*/ 3874565 h 6858000"/>
              <a:gd name="connsiteX175" fmla="*/ 3316479 w 7467600"/>
              <a:gd name="connsiteY175" fmla="*/ 3872136 h 6858000"/>
              <a:gd name="connsiteX176" fmla="*/ 3546806 w 7467600"/>
              <a:gd name="connsiteY176" fmla="*/ 4356139 h 6858000"/>
              <a:gd name="connsiteX177" fmla="*/ 3364433 w 7467600"/>
              <a:gd name="connsiteY177" fmla="*/ 3953121 h 6858000"/>
              <a:gd name="connsiteX178" fmla="*/ 3316479 w 7467600"/>
              <a:gd name="connsiteY178" fmla="*/ 3872136 h 6858000"/>
              <a:gd name="connsiteX179" fmla="*/ 3291335 w 7467600"/>
              <a:gd name="connsiteY179" fmla="*/ 3767420 h 6858000"/>
              <a:gd name="connsiteX180" fmla="*/ 3390805 w 7467600"/>
              <a:gd name="connsiteY180" fmla="*/ 3937163 h 6858000"/>
              <a:gd name="connsiteX181" fmla="*/ 3579062 w 7467600"/>
              <a:gd name="connsiteY181" fmla="*/ 4359040 h 6858000"/>
              <a:gd name="connsiteX182" fmla="*/ 3467355 w 7467600"/>
              <a:gd name="connsiteY182" fmla="*/ 3988130 h 6858000"/>
              <a:gd name="connsiteX183" fmla="*/ 3310753 w 7467600"/>
              <a:gd name="connsiteY183" fmla="*/ 3787140 h 6858000"/>
              <a:gd name="connsiteX184" fmla="*/ 3291335 w 7467600"/>
              <a:gd name="connsiteY184" fmla="*/ 3767420 h 6858000"/>
              <a:gd name="connsiteX185" fmla="*/ 1635889 w 7467600"/>
              <a:gd name="connsiteY185" fmla="*/ 3709494 h 6858000"/>
              <a:gd name="connsiteX186" fmla="*/ 1634800 w 7467600"/>
              <a:gd name="connsiteY186" fmla="*/ 3731111 h 6858000"/>
              <a:gd name="connsiteX187" fmla="*/ 1635889 w 7467600"/>
              <a:gd name="connsiteY187" fmla="*/ 3709494 h 6858000"/>
              <a:gd name="connsiteX188" fmla="*/ 1510397 w 7467600"/>
              <a:gd name="connsiteY188" fmla="*/ 3684705 h 6858000"/>
              <a:gd name="connsiteX189" fmla="*/ 1146550 w 7467600"/>
              <a:gd name="connsiteY189" fmla="*/ 3802012 h 6858000"/>
              <a:gd name="connsiteX190" fmla="*/ 698834 w 7467600"/>
              <a:gd name="connsiteY190" fmla="*/ 3952272 h 6858000"/>
              <a:gd name="connsiteX191" fmla="*/ 34256 w 7467600"/>
              <a:gd name="connsiteY191" fmla="*/ 4347603 h 6858000"/>
              <a:gd name="connsiteX192" fmla="*/ 527241 w 7467600"/>
              <a:gd name="connsiteY192" fmla="*/ 4065078 h 6858000"/>
              <a:gd name="connsiteX193" fmla="*/ 1510397 w 7467600"/>
              <a:gd name="connsiteY193" fmla="*/ 3684705 h 6858000"/>
              <a:gd name="connsiteX194" fmla="*/ 1313114 w 7467600"/>
              <a:gd name="connsiteY194" fmla="*/ 3655216 h 6858000"/>
              <a:gd name="connsiteX195" fmla="*/ 1109304 w 7467600"/>
              <a:gd name="connsiteY195" fmla="*/ 3669030 h 6858000"/>
              <a:gd name="connsiteX196" fmla="*/ 8129 w 7467600"/>
              <a:gd name="connsiteY196" fmla="*/ 4330519 h 6858000"/>
              <a:gd name="connsiteX197" fmla="*/ 687572 w 7467600"/>
              <a:gd name="connsiteY197" fmla="*/ 3925629 h 6858000"/>
              <a:gd name="connsiteX198" fmla="*/ 1138365 w 7467600"/>
              <a:gd name="connsiteY198" fmla="*/ 3774515 h 6858000"/>
              <a:gd name="connsiteX199" fmla="*/ 1505579 w 7467600"/>
              <a:gd name="connsiteY199" fmla="*/ 3655526 h 6858000"/>
              <a:gd name="connsiteX200" fmla="*/ 1313114 w 7467600"/>
              <a:gd name="connsiteY200" fmla="*/ 3655216 h 6858000"/>
              <a:gd name="connsiteX201" fmla="*/ 3655073 w 7467600"/>
              <a:gd name="connsiteY201" fmla="*/ 3650884 h 6858000"/>
              <a:gd name="connsiteX202" fmla="*/ 3989938 w 7467600"/>
              <a:gd name="connsiteY202" fmla="*/ 3991685 h 6858000"/>
              <a:gd name="connsiteX203" fmla="*/ 4393907 w 7467600"/>
              <a:gd name="connsiteY203" fmla="*/ 4261258 h 6858000"/>
              <a:gd name="connsiteX204" fmla="*/ 4648051 w 7467600"/>
              <a:gd name="connsiteY204" fmla="*/ 4374051 h 6858000"/>
              <a:gd name="connsiteX205" fmla="*/ 4383389 w 7467600"/>
              <a:gd name="connsiteY205" fmla="*/ 4184369 h 6858000"/>
              <a:gd name="connsiteX206" fmla="*/ 4165508 w 7467600"/>
              <a:gd name="connsiteY206" fmla="*/ 4035196 h 6858000"/>
              <a:gd name="connsiteX207" fmla="*/ 4068162 w 7467600"/>
              <a:gd name="connsiteY207" fmla="*/ 3953394 h 6858000"/>
              <a:gd name="connsiteX208" fmla="*/ 3981416 w 7467600"/>
              <a:gd name="connsiteY208" fmla="*/ 3880482 h 6858000"/>
              <a:gd name="connsiteX209" fmla="*/ 3800147 w 7467600"/>
              <a:gd name="connsiteY209" fmla="*/ 3749872 h 6858000"/>
              <a:gd name="connsiteX210" fmla="*/ 3655073 w 7467600"/>
              <a:gd name="connsiteY210" fmla="*/ 3650884 h 6858000"/>
              <a:gd name="connsiteX211" fmla="*/ 3670252 w 7467600"/>
              <a:gd name="connsiteY211" fmla="*/ 3622798 h 6858000"/>
              <a:gd name="connsiteX212" fmla="*/ 3817258 w 7467600"/>
              <a:gd name="connsiteY212" fmla="*/ 3723577 h 6858000"/>
              <a:gd name="connsiteX213" fmla="*/ 4000461 w 7467600"/>
              <a:gd name="connsiteY213" fmla="*/ 3855966 h 6858000"/>
              <a:gd name="connsiteX214" fmla="*/ 4088180 w 7467600"/>
              <a:gd name="connsiteY214" fmla="*/ 3929774 h 6858000"/>
              <a:gd name="connsiteX215" fmla="*/ 4184555 w 7467600"/>
              <a:gd name="connsiteY215" fmla="*/ 4010683 h 6858000"/>
              <a:gd name="connsiteX216" fmla="*/ 4399563 w 7467600"/>
              <a:gd name="connsiteY216" fmla="*/ 4158106 h 6858000"/>
              <a:gd name="connsiteX217" fmla="*/ 4684469 w 7467600"/>
              <a:gd name="connsiteY217" fmla="*/ 4364680 h 6858000"/>
              <a:gd name="connsiteX218" fmla="*/ 4690271 w 7467600"/>
              <a:gd name="connsiteY218" fmla="*/ 4370034 h 6858000"/>
              <a:gd name="connsiteX219" fmla="*/ 4136093 w 7467600"/>
              <a:gd name="connsiteY219" fmla="*/ 3858466 h 6858000"/>
              <a:gd name="connsiteX220" fmla="*/ 3670252 w 7467600"/>
              <a:gd name="connsiteY220" fmla="*/ 3622798 h 6858000"/>
              <a:gd name="connsiteX221" fmla="*/ 4440129 w 7467600"/>
              <a:gd name="connsiteY221" fmla="*/ 3448571 h 6858000"/>
              <a:gd name="connsiteX222" fmla="*/ 4856525 w 7467600"/>
              <a:gd name="connsiteY222" fmla="*/ 3915351 h 6858000"/>
              <a:gd name="connsiteX223" fmla="*/ 5059055 w 7467600"/>
              <a:gd name="connsiteY223" fmla="*/ 4108918 h 6858000"/>
              <a:gd name="connsiteX224" fmla="*/ 5290070 w 7467600"/>
              <a:gd name="connsiteY224" fmla="*/ 4263619 h 6858000"/>
              <a:gd name="connsiteX225" fmla="*/ 4834991 w 7467600"/>
              <a:gd name="connsiteY225" fmla="*/ 3830985 h 6858000"/>
              <a:gd name="connsiteX226" fmla="*/ 4440129 w 7467600"/>
              <a:gd name="connsiteY226" fmla="*/ 3448571 h 6858000"/>
              <a:gd name="connsiteX227" fmla="*/ 4441737 w 7467600"/>
              <a:gd name="connsiteY227" fmla="*/ 3399734 h 6858000"/>
              <a:gd name="connsiteX228" fmla="*/ 4431236 w 7467600"/>
              <a:gd name="connsiteY228" fmla="*/ 3400954 h 6858000"/>
              <a:gd name="connsiteX229" fmla="*/ 4557150 w 7467600"/>
              <a:gd name="connsiteY229" fmla="*/ 3510023 h 6858000"/>
              <a:gd name="connsiteX230" fmla="*/ 4856936 w 7467600"/>
              <a:gd name="connsiteY230" fmla="*/ 3809146 h 6858000"/>
              <a:gd name="connsiteX231" fmla="*/ 5111996 w 7467600"/>
              <a:gd name="connsiteY231" fmla="*/ 4065759 h 6858000"/>
              <a:gd name="connsiteX232" fmla="*/ 5388878 w 7467600"/>
              <a:gd name="connsiteY232" fmla="*/ 4300185 h 6858000"/>
              <a:gd name="connsiteX233" fmla="*/ 5425556 w 7467600"/>
              <a:gd name="connsiteY233" fmla="*/ 4308967 h 6858000"/>
              <a:gd name="connsiteX234" fmla="*/ 4943646 w 7467600"/>
              <a:gd name="connsiteY234" fmla="*/ 3822916 h 6858000"/>
              <a:gd name="connsiteX235" fmla="*/ 4594837 w 7467600"/>
              <a:gd name="connsiteY235" fmla="*/ 3532274 h 6858000"/>
              <a:gd name="connsiteX236" fmla="*/ 4441737 w 7467600"/>
              <a:gd name="connsiteY236" fmla="*/ 3399734 h 6858000"/>
              <a:gd name="connsiteX237" fmla="*/ 5425834 w 7467600"/>
              <a:gd name="connsiteY237" fmla="*/ 3162785 h 6858000"/>
              <a:gd name="connsiteX238" fmla="*/ 5401644 w 7467600"/>
              <a:gd name="connsiteY238" fmla="*/ 3617847 h 6858000"/>
              <a:gd name="connsiteX239" fmla="*/ 5467256 w 7467600"/>
              <a:gd name="connsiteY239" fmla="*/ 4175494 h 6858000"/>
              <a:gd name="connsiteX240" fmla="*/ 5448069 w 7467600"/>
              <a:gd name="connsiteY240" fmla="*/ 3567554 h 6858000"/>
              <a:gd name="connsiteX241" fmla="*/ 5425834 w 7467600"/>
              <a:gd name="connsiteY241" fmla="*/ 3162785 h 6858000"/>
              <a:gd name="connsiteX242" fmla="*/ 1318687 w 7467600"/>
              <a:gd name="connsiteY242" fmla="*/ 3113840 h 6858000"/>
              <a:gd name="connsiteX243" fmla="*/ 1066793 w 7467600"/>
              <a:gd name="connsiteY243" fmla="*/ 3212171 h 6858000"/>
              <a:gd name="connsiteX244" fmla="*/ 993319 w 7467600"/>
              <a:gd name="connsiteY244" fmla="*/ 3247648 h 6858000"/>
              <a:gd name="connsiteX245" fmla="*/ 853081 w 7467600"/>
              <a:gd name="connsiteY245" fmla="*/ 3312410 h 6858000"/>
              <a:gd name="connsiteX246" fmla="*/ 805957 w 7467600"/>
              <a:gd name="connsiteY246" fmla="*/ 3330443 h 6858000"/>
              <a:gd name="connsiteX247" fmla="*/ 1318687 w 7467600"/>
              <a:gd name="connsiteY247" fmla="*/ 3113840 h 6858000"/>
              <a:gd name="connsiteX248" fmla="*/ 5453702 w 7467600"/>
              <a:gd name="connsiteY248" fmla="*/ 3090882 h 6858000"/>
              <a:gd name="connsiteX249" fmla="*/ 5480135 w 7467600"/>
              <a:gd name="connsiteY249" fmla="*/ 3565802 h 6858000"/>
              <a:gd name="connsiteX250" fmla="*/ 5499023 w 7467600"/>
              <a:gd name="connsiteY250" fmla="*/ 4166310 h 6858000"/>
              <a:gd name="connsiteX251" fmla="*/ 5547022 w 7467600"/>
              <a:gd name="connsiteY251" fmla="*/ 3607838 h 6858000"/>
              <a:gd name="connsiteX252" fmla="*/ 5515964 w 7467600"/>
              <a:gd name="connsiteY252" fmla="*/ 3378541 h 6858000"/>
              <a:gd name="connsiteX253" fmla="*/ 5453702 w 7467600"/>
              <a:gd name="connsiteY253" fmla="*/ 3090882 h 6858000"/>
              <a:gd name="connsiteX254" fmla="*/ 1238695 w 7467600"/>
              <a:gd name="connsiteY254" fmla="*/ 3076820 h 6858000"/>
              <a:gd name="connsiteX255" fmla="*/ 716371 w 7467600"/>
              <a:gd name="connsiteY255" fmla="*/ 3293249 h 6858000"/>
              <a:gd name="connsiteX256" fmla="*/ 579522 w 7467600"/>
              <a:gd name="connsiteY256" fmla="*/ 3371759 h 6858000"/>
              <a:gd name="connsiteX257" fmla="*/ 600288 w 7467600"/>
              <a:gd name="connsiteY257" fmla="*/ 3365555 h 6858000"/>
              <a:gd name="connsiteX258" fmla="*/ 840692 w 7467600"/>
              <a:gd name="connsiteY258" fmla="*/ 3284921 h 6858000"/>
              <a:gd name="connsiteX259" fmla="*/ 979248 w 7467600"/>
              <a:gd name="connsiteY259" fmla="*/ 3221003 h 6858000"/>
              <a:gd name="connsiteX260" fmla="*/ 1053282 w 7467600"/>
              <a:gd name="connsiteY260" fmla="*/ 3185247 h 6858000"/>
              <a:gd name="connsiteX261" fmla="*/ 1320603 w 7467600"/>
              <a:gd name="connsiteY261" fmla="*/ 3081281 h 6858000"/>
              <a:gd name="connsiteX262" fmla="*/ 1238695 w 7467600"/>
              <a:gd name="connsiteY262" fmla="*/ 3076820 h 6858000"/>
              <a:gd name="connsiteX263" fmla="*/ 5425627 w 7467600"/>
              <a:gd name="connsiteY263" fmla="*/ 2954192 h 6858000"/>
              <a:gd name="connsiteX264" fmla="*/ 5470770 w 7467600"/>
              <a:gd name="connsiteY264" fmla="*/ 3005435 h 6858000"/>
              <a:gd name="connsiteX265" fmla="*/ 5519779 w 7467600"/>
              <a:gd name="connsiteY265" fmla="*/ 4359223 h 6858000"/>
              <a:gd name="connsiteX266" fmla="*/ 5520293 w 7467600"/>
              <a:gd name="connsiteY266" fmla="*/ 4360602 h 6858000"/>
              <a:gd name="connsiteX267" fmla="*/ 5767221 w 7467600"/>
              <a:gd name="connsiteY267" fmla="*/ 4665564 h 6858000"/>
              <a:gd name="connsiteX268" fmla="*/ 6937169 w 7467600"/>
              <a:gd name="connsiteY268" fmla="*/ 4815941 h 6858000"/>
              <a:gd name="connsiteX269" fmla="*/ 6953922 w 7467600"/>
              <a:gd name="connsiteY269" fmla="*/ 4890068 h 6858000"/>
              <a:gd name="connsiteX270" fmla="*/ 6071359 w 7467600"/>
              <a:gd name="connsiteY270" fmla="*/ 4770770 h 6858000"/>
              <a:gd name="connsiteX271" fmla="*/ 6038839 w 7467600"/>
              <a:gd name="connsiteY271" fmla="*/ 4764474 h 6858000"/>
              <a:gd name="connsiteX272" fmla="*/ 6038706 w 7467600"/>
              <a:gd name="connsiteY272" fmla="*/ 4763847 h 6858000"/>
              <a:gd name="connsiteX273" fmla="*/ 6037784 w 7467600"/>
              <a:gd name="connsiteY273" fmla="*/ 4764270 h 6858000"/>
              <a:gd name="connsiteX274" fmla="*/ 6038839 w 7467600"/>
              <a:gd name="connsiteY274" fmla="*/ 4764474 h 6858000"/>
              <a:gd name="connsiteX275" fmla="*/ 6040338 w 7467600"/>
              <a:gd name="connsiteY275" fmla="*/ 4771418 h 6858000"/>
              <a:gd name="connsiteX276" fmla="*/ 6024488 w 7467600"/>
              <a:gd name="connsiteY276" fmla="*/ 4809903 h 6858000"/>
              <a:gd name="connsiteX277" fmla="*/ 5599771 w 7467600"/>
              <a:gd name="connsiteY277" fmla="*/ 5509652 h 6858000"/>
              <a:gd name="connsiteX278" fmla="*/ 5548843 w 7467600"/>
              <a:gd name="connsiteY278" fmla="*/ 5563845 h 6858000"/>
              <a:gd name="connsiteX279" fmla="*/ 5940952 w 7467600"/>
              <a:gd name="connsiteY279" fmla="*/ 6250028 h 6858000"/>
              <a:gd name="connsiteX280" fmla="*/ 6043441 w 7467600"/>
              <a:gd name="connsiteY280" fmla="*/ 6665847 h 6858000"/>
              <a:gd name="connsiteX281" fmla="*/ 6093432 w 7467600"/>
              <a:gd name="connsiteY281" fmla="*/ 6858000 h 6858000"/>
              <a:gd name="connsiteX282" fmla="*/ 6034344 w 7467600"/>
              <a:gd name="connsiteY282" fmla="*/ 6858000 h 6858000"/>
              <a:gd name="connsiteX283" fmla="*/ 6026679 w 7467600"/>
              <a:gd name="connsiteY283" fmla="*/ 6836959 h 6858000"/>
              <a:gd name="connsiteX284" fmla="*/ 5800441 w 7467600"/>
              <a:gd name="connsiteY284" fmla="*/ 6335286 h 6858000"/>
              <a:gd name="connsiteX285" fmla="*/ 5526562 w 7467600"/>
              <a:gd name="connsiteY285" fmla="*/ 5705388 h 6858000"/>
              <a:gd name="connsiteX286" fmla="*/ 5519640 w 7467600"/>
              <a:gd name="connsiteY286" fmla="*/ 5683774 h 6858000"/>
              <a:gd name="connsiteX287" fmla="*/ 5844559 w 7467600"/>
              <a:gd name="connsiteY287" fmla="*/ 6553349 h 6858000"/>
              <a:gd name="connsiteX288" fmla="*/ 5975994 w 7467600"/>
              <a:gd name="connsiteY288" fmla="*/ 6858000 h 6858000"/>
              <a:gd name="connsiteX289" fmla="*/ 5898547 w 7467600"/>
              <a:gd name="connsiteY289" fmla="*/ 6858000 h 6858000"/>
              <a:gd name="connsiteX290" fmla="*/ 5682041 w 7467600"/>
              <a:gd name="connsiteY290" fmla="*/ 6355860 h 6858000"/>
              <a:gd name="connsiteX291" fmla="*/ 5461758 w 7467600"/>
              <a:gd name="connsiteY291" fmla="*/ 5820220 h 6858000"/>
              <a:gd name="connsiteX292" fmla="*/ 5237282 w 7467600"/>
              <a:gd name="connsiteY292" fmla="*/ 6579086 h 6858000"/>
              <a:gd name="connsiteX293" fmla="*/ 5115009 w 7467600"/>
              <a:gd name="connsiteY293" fmla="*/ 6858000 h 6858000"/>
              <a:gd name="connsiteX294" fmla="*/ 5028074 w 7467600"/>
              <a:gd name="connsiteY294" fmla="*/ 6858000 h 6858000"/>
              <a:gd name="connsiteX295" fmla="*/ 5079508 w 7467600"/>
              <a:gd name="connsiteY295" fmla="*/ 6749074 h 6858000"/>
              <a:gd name="connsiteX296" fmla="*/ 5371846 w 7467600"/>
              <a:gd name="connsiteY296" fmla="*/ 5924413 h 6858000"/>
              <a:gd name="connsiteX297" fmla="*/ 5270512 w 7467600"/>
              <a:gd name="connsiteY297" fmla="*/ 6138975 h 6858000"/>
              <a:gd name="connsiteX298" fmla="*/ 5062409 w 7467600"/>
              <a:gd name="connsiteY298" fmla="*/ 6653544 h 6858000"/>
              <a:gd name="connsiteX299" fmla="*/ 5036628 w 7467600"/>
              <a:gd name="connsiteY299" fmla="*/ 6754247 h 6858000"/>
              <a:gd name="connsiteX300" fmla="*/ 5009112 w 7467600"/>
              <a:gd name="connsiteY300" fmla="*/ 6858000 h 6858000"/>
              <a:gd name="connsiteX301" fmla="*/ 4976679 w 7467600"/>
              <a:gd name="connsiteY301" fmla="*/ 6858000 h 6858000"/>
              <a:gd name="connsiteX302" fmla="*/ 5006537 w 7467600"/>
              <a:gd name="connsiteY302" fmla="*/ 6747068 h 6858000"/>
              <a:gd name="connsiteX303" fmla="*/ 5032723 w 7467600"/>
              <a:gd name="connsiteY303" fmla="*/ 6644957 h 6858000"/>
              <a:gd name="connsiteX304" fmla="*/ 5242949 w 7467600"/>
              <a:gd name="connsiteY304" fmla="*/ 6125175 h 6858000"/>
              <a:gd name="connsiteX305" fmla="*/ 5286321 w 7467600"/>
              <a:gd name="connsiteY305" fmla="*/ 6033555 h 6858000"/>
              <a:gd name="connsiteX306" fmla="*/ 5008210 w 7467600"/>
              <a:gd name="connsiteY306" fmla="*/ 6649194 h 6858000"/>
              <a:gd name="connsiteX307" fmla="*/ 4986321 w 7467600"/>
              <a:gd name="connsiteY307" fmla="*/ 6765687 h 6858000"/>
              <a:gd name="connsiteX308" fmla="*/ 4973474 w 7467600"/>
              <a:gd name="connsiteY308" fmla="*/ 6858000 h 6858000"/>
              <a:gd name="connsiteX309" fmla="*/ 4907178 w 7467600"/>
              <a:gd name="connsiteY309" fmla="*/ 6858000 h 6858000"/>
              <a:gd name="connsiteX310" fmla="*/ 4910810 w 7467600"/>
              <a:gd name="connsiteY310" fmla="*/ 6829660 h 6858000"/>
              <a:gd name="connsiteX311" fmla="*/ 4987461 w 7467600"/>
              <a:gd name="connsiteY311" fmla="*/ 6432994 h 6858000"/>
              <a:gd name="connsiteX312" fmla="*/ 5179262 w 7467600"/>
              <a:gd name="connsiteY312" fmla="*/ 6035044 h 6858000"/>
              <a:gd name="connsiteX313" fmla="*/ 4689678 w 7467600"/>
              <a:gd name="connsiteY313" fmla="*/ 6440241 h 6858000"/>
              <a:gd name="connsiteX314" fmla="*/ 4477543 w 7467600"/>
              <a:gd name="connsiteY314" fmla="*/ 6674836 h 6858000"/>
              <a:gd name="connsiteX315" fmla="*/ 4329957 w 7467600"/>
              <a:gd name="connsiteY315" fmla="*/ 6858000 h 6858000"/>
              <a:gd name="connsiteX316" fmla="*/ 4218595 w 7467600"/>
              <a:gd name="connsiteY316" fmla="*/ 6858000 h 6858000"/>
              <a:gd name="connsiteX317" fmla="*/ 4368888 w 7467600"/>
              <a:gd name="connsiteY317" fmla="*/ 6668412 h 6858000"/>
              <a:gd name="connsiteX318" fmla="*/ 4563091 w 7467600"/>
              <a:gd name="connsiteY318" fmla="*/ 6442508 h 6858000"/>
              <a:gd name="connsiteX319" fmla="*/ 5387324 w 7467600"/>
              <a:gd name="connsiteY319" fmla="*/ 5705830 h 6858000"/>
              <a:gd name="connsiteX320" fmla="*/ 5073620 w 7467600"/>
              <a:gd name="connsiteY320" fmla="*/ 5955437 h 6858000"/>
              <a:gd name="connsiteX321" fmla="*/ 4689789 w 7467600"/>
              <a:gd name="connsiteY321" fmla="*/ 6268382 h 6858000"/>
              <a:gd name="connsiteX322" fmla="*/ 4418722 w 7467600"/>
              <a:gd name="connsiteY322" fmla="*/ 6570886 h 6858000"/>
              <a:gd name="connsiteX323" fmla="*/ 4214944 w 7467600"/>
              <a:gd name="connsiteY323" fmla="*/ 6858000 h 6858000"/>
              <a:gd name="connsiteX324" fmla="*/ 4177898 w 7467600"/>
              <a:gd name="connsiteY324" fmla="*/ 6858000 h 6858000"/>
              <a:gd name="connsiteX325" fmla="*/ 4391597 w 7467600"/>
              <a:gd name="connsiteY325" fmla="*/ 6556370 h 6858000"/>
              <a:gd name="connsiteX326" fmla="*/ 4668889 w 7467600"/>
              <a:gd name="connsiteY326" fmla="*/ 6246399 h 6858000"/>
              <a:gd name="connsiteX327" fmla="*/ 5055427 w 7467600"/>
              <a:gd name="connsiteY327" fmla="*/ 5931476 h 6858000"/>
              <a:gd name="connsiteX328" fmla="*/ 5371814 w 7467600"/>
              <a:gd name="connsiteY328" fmla="*/ 5678975 h 6858000"/>
              <a:gd name="connsiteX329" fmla="*/ 4987918 w 7467600"/>
              <a:gd name="connsiteY329" fmla="*/ 5838701 h 6858000"/>
              <a:gd name="connsiteX330" fmla="*/ 4317146 w 7467600"/>
              <a:gd name="connsiteY330" fmla="*/ 6587716 h 6858000"/>
              <a:gd name="connsiteX331" fmla="*/ 4171627 w 7467600"/>
              <a:gd name="connsiteY331" fmla="*/ 6858000 h 6858000"/>
              <a:gd name="connsiteX332" fmla="*/ 4081585 w 7467600"/>
              <a:gd name="connsiteY332" fmla="*/ 6858000 h 6858000"/>
              <a:gd name="connsiteX333" fmla="*/ 4238603 w 7467600"/>
              <a:gd name="connsiteY333" fmla="*/ 6559341 h 6858000"/>
              <a:gd name="connsiteX334" fmla="*/ 4778333 w 7467600"/>
              <a:gd name="connsiteY334" fmla="*/ 5873626 h 6858000"/>
              <a:gd name="connsiteX335" fmla="*/ 5414185 w 7467600"/>
              <a:gd name="connsiteY335" fmla="*/ 5573882 h 6858000"/>
              <a:gd name="connsiteX336" fmla="*/ 5959648 w 7467600"/>
              <a:gd name="connsiteY336" fmla="*/ 4760797 h 6858000"/>
              <a:gd name="connsiteX337" fmla="*/ 5355019 w 7467600"/>
              <a:gd name="connsiteY337" fmla="*/ 4734672 h 6858000"/>
              <a:gd name="connsiteX338" fmla="*/ 5083565 w 7467600"/>
              <a:gd name="connsiteY338" fmla="*/ 5179121 h 6858000"/>
              <a:gd name="connsiteX339" fmla="*/ 4713577 w 7467600"/>
              <a:gd name="connsiteY339" fmla="*/ 5616803 h 6858000"/>
              <a:gd name="connsiteX340" fmla="*/ 3989559 w 7467600"/>
              <a:gd name="connsiteY340" fmla="*/ 6145945 h 6858000"/>
              <a:gd name="connsiteX341" fmla="*/ 3939824 w 7467600"/>
              <a:gd name="connsiteY341" fmla="*/ 6066900 h 6858000"/>
              <a:gd name="connsiteX342" fmla="*/ 4584537 w 7467600"/>
              <a:gd name="connsiteY342" fmla="*/ 5324826 h 6858000"/>
              <a:gd name="connsiteX343" fmla="*/ 5037105 w 7467600"/>
              <a:gd name="connsiteY343" fmla="*/ 5088765 h 6858000"/>
              <a:gd name="connsiteX344" fmla="*/ 5039930 w 7467600"/>
              <a:gd name="connsiteY344" fmla="*/ 5089585 h 6858000"/>
              <a:gd name="connsiteX345" fmla="*/ 5263764 w 7467600"/>
              <a:gd name="connsiteY345" fmla="*/ 4735525 h 6858000"/>
              <a:gd name="connsiteX346" fmla="*/ 4086300 w 7467600"/>
              <a:gd name="connsiteY346" fmla="*/ 4884599 h 6858000"/>
              <a:gd name="connsiteX347" fmla="*/ 4085485 w 7467600"/>
              <a:gd name="connsiteY347" fmla="*/ 4899070 h 6858000"/>
              <a:gd name="connsiteX348" fmla="*/ 3871915 w 7467600"/>
              <a:gd name="connsiteY348" fmla="*/ 5253645 h 6858000"/>
              <a:gd name="connsiteX349" fmla="*/ 3799374 w 7467600"/>
              <a:gd name="connsiteY349" fmla="*/ 5466127 h 6858000"/>
              <a:gd name="connsiteX350" fmla="*/ 3498850 w 7467600"/>
              <a:gd name="connsiteY350" fmla="*/ 6661888 h 6858000"/>
              <a:gd name="connsiteX351" fmla="*/ 3399216 w 7467600"/>
              <a:gd name="connsiteY351" fmla="*/ 6858000 h 6858000"/>
              <a:gd name="connsiteX352" fmla="*/ 3303688 w 7467600"/>
              <a:gd name="connsiteY352" fmla="*/ 6858000 h 6858000"/>
              <a:gd name="connsiteX353" fmla="*/ 3391774 w 7467600"/>
              <a:gd name="connsiteY353" fmla="*/ 6697181 h 6858000"/>
              <a:gd name="connsiteX354" fmla="*/ 3735540 w 7467600"/>
              <a:gd name="connsiteY354" fmla="*/ 5546923 h 6858000"/>
              <a:gd name="connsiteX355" fmla="*/ 3729438 w 7467600"/>
              <a:gd name="connsiteY355" fmla="*/ 5569058 h 6858000"/>
              <a:gd name="connsiteX356" fmla="*/ 3707782 w 7467600"/>
              <a:gd name="connsiteY356" fmla="*/ 5644908 h 6858000"/>
              <a:gd name="connsiteX357" fmla="*/ 3583827 w 7467600"/>
              <a:gd name="connsiteY357" fmla="*/ 6039215 h 6858000"/>
              <a:gd name="connsiteX358" fmla="*/ 3547861 w 7467600"/>
              <a:gd name="connsiteY358" fmla="*/ 6129609 h 6858000"/>
              <a:gd name="connsiteX359" fmla="*/ 3490905 w 7467600"/>
              <a:gd name="connsiteY359" fmla="*/ 6277660 h 6858000"/>
              <a:gd name="connsiteX360" fmla="*/ 3455859 w 7467600"/>
              <a:gd name="connsiteY360" fmla="*/ 6391301 h 6858000"/>
              <a:gd name="connsiteX361" fmla="*/ 3429112 w 7467600"/>
              <a:gd name="connsiteY361" fmla="*/ 6479469 h 6858000"/>
              <a:gd name="connsiteX362" fmla="*/ 3304862 w 7467600"/>
              <a:gd name="connsiteY362" fmla="*/ 6796476 h 6858000"/>
              <a:gd name="connsiteX363" fmla="*/ 3276071 w 7467600"/>
              <a:gd name="connsiteY363" fmla="*/ 6858000 h 6858000"/>
              <a:gd name="connsiteX364" fmla="*/ 3240805 w 7467600"/>
              <a:gd name="connsiteY364" fmla="*/ 6858000 h 6858000"/>
              <a:gd name="connsiteX365" fmla="*/ 3275917 w 7467600"/>
              <a:gd name="connsiteY365" fmla="*/ 6783192 h 6858000"/>
              <a:gd name="connsiteX366" fmla="*/ 3399358 w 7467600"/>
              <a:gd name="connsiteY366" fmla="*/ 6469011 h 6858000"/>
              <a:gd name="connsiteX367" fmla="*/ 3425650 w 7467600"/>
              <a:gd name="connsiteY367" fmla="*/ 6381333 h 6858000"/>
              <a:gd name="connsiteX368" fmla="*/ 3460661 w 7467600"/>
              <a:gd name="connsiteY368" fmla="*/ 6266763 h 6858000"/>
              <a:gd name="connsiteX369" fmla="*/ 3518021 w 7467600"/>
              <a:gd name="connsiteY369" fmla="*/ 6117298 h 6858000"/>
              <a:gd name="connsiteX370" fmla="*/ 3554035 w 7467600"/>
              <a:gd name="connsiteY370" fmla="*/ 6027832 h 6858000"/>
              <a:gd name="connsiteX371" fmla="*/ 3677174 w 7467600"/>
              <a:gd name="connsiteY371" fmla="*/ 5636351 h 6858000"/>
              <a:gd name="connsiteX372" fmla="*/ 3698819 w 7467600"/>
              <a:gd name="connsiteY372" fmla="*/ 5560503 h 6858000"/>
              <a:gd name="connsiteX373" fmla="*/ 3702094 w 7467600"/>
              <a:gd name="connsiteY373" fmla="*/ 5549194 h 6858000"/>
              <a:gd name="connsiteX374" fmla="*/ 3398355 w 7467600"/>
              <a:gd name="connsiteY374" fmla="*/ 6094603 h 6858000"/>
              <a:gd name="connsiteX375" fmla="*/ 3193941 w 7467600"/>
              <a:gd name="connsiteY375" fmla="*/ 6798775 h 6858000"/>
              <a:gd name="connsiteX376" fmla="*/ 3184140 w 7467600"/>
              <a:gd name="connsiteY376" fmla="*/ 6858000 h 6858000"/>
              <a:gd name="connsiteX377" fmla="*/ 3099978 w 7467600"/>
              <a:gd name="connsiteY377" fmla="*/ 6858000 h 6858000"/>
              <a:gd name="connsiteX378" fmla="*/ 3101556 w 7467600"/>
              <a:gd name="connsiteY378" fmla="*/ 6843337 h 6858000"/>
              <a:gd name="connsiteX379" fmla="*/ 3370162 w 7467600"/>
              <a:gd name="connsiteY379" fmla="*/ 5785550 h 6858000"/>
              <a:gd name="connsiteX380" fmla="*/ 3746477 w 7467600"/>
              <a:gd name="connsiteY380" fmla="*/ 5377889 h 6858000"/>
              <a:gd name="connsiteX381" fmla="*/ 3863399 w 7467600"/>
              <a:gd name="connsiteY381" fmla="*/ 5087257 h 6858000"/>
              <a:gd name="connsiteX382" fmla="*/ 3968712 w 7467600"/>
              <a:gd name="connsiteY382" fmla="*/ 4913989 h 6858000"/>
              <a:gd name="connsiteX383" fmla="*/ 2792390 w 7467600"/>
              <a:gd name="connsiteY383" fmla="*/ 5382974 h 6858000"/>
              <a:gd name="connsiteX384" fmla="*/ 2714982 w 7467600"/>
              <a:gd name="connsiteY384" fmla="*/ 5427051 h 6858000"/>
              <a:gd name="connsiteX385" fmla="*/ 2813361 w 7467600"/>
              <a:gd name="connsiteY385" fmla="*/ 6023912 h 6858000"/>
              <a:gd name="connsiteX386" fmla="*/ 2688430 w 7467600"/>
              <a:gd name="connsiteY386" fmla="*/ 6801564 h 6858000"/>
              <a:gd name="connsiteX387" fmla="*/ 2629626 w 7467600"/>
              <a:gd name="connsiteY387" fmla="*/ 6763394 h 6858000"/>
              <a:gd name="connsiteX388" fmla="*/ 2565328 w 7467600"/>
              <a:gd name="connsiteY388" fmla="*/ 5516399 h 6858000"/>
              <a:gd name="connsiteX389" fmla="*/ 1922999 w 7467600"/>
              <a:gd name="connsiteY389" fmla="*/ 5980343 h 6858000"/>
              <a:gd name="connsiteX390" fmla="*/ 1950261 w 7467600"/>
              <a:gd name="connsiteY390" fmla="*/ 6405858 h 6858000"/>
              <a:gd name="connsiteX391" fmla="*/ 2365554 w 7467600"/>
              <a:gd name="connsiteY391" fmla="*/ 6759107 h 6858000"/>
              <a:gd name="connsiteX392" fmla="*/ 2424142 w 7467600"/>
              <a:gd name="connsiteY392" fmla="*/ 6858000 h 6858000"/>
              <a:gd name="connsiteX393" fmla="*/ 2395994 w 7467600"/>
              <a:gd name="connsiteY393" fmla="*/ 6858000 h 6858000"/>
              <a:gd name="connsiteX394" fmla="*/ 2392863 w 7467600"/>
              <a:gd name="connsiteY394" fmla="*/ 6852964 h 6858000"/>
              <a:gd name="connsiteX395" fmla="*/ 2017589 w 7467600"/>
              <a:gd name="connsiteY395" fmla="*/ 6493982 h 6858000"/>
              <a:gd name="connsiteX396" fmla="*/ 2147336 w 7467600"/>
              <a:gd name="connsiteY396" fmla="*/ 6594052 h 6858000"/>
              <a:gd name="connsiteX397" fmla="*/ 2207047 w 7467600"/>
              <a:gd name="connsiteY397" fmla="*/ 6654540 h 6858000"/>
              <a:gd name="connsiteX398" fmla="*/ 2299106 w 7467600"/>
              <a:gd name="connsiteY398" fmla="*/ 6778931 h 6858000"/>
              <a:gd name="connsiteX399" fmla="*/ 2314430 w 7467600"/>
              <a:gd name="connsiteY399" fmla="*/ 6801144 h 6858000"/>
              <a:gd name="connsiteX400" fmla="*/ 2352406 w 7467600"/>
              <a:gd name="connsiteY400" fmla="*/ 6858000 h 6858000"/>
              <a:gd name="connsiteX401" fmla="*/ 2314492 w 7467600"/>
              <a:gd name="connsiteY401" fmla="*/ 6858000 h 6858000"/>
              <a:gd name="connsiteX402" fmla="*/ 2288095 w 7467600"/>
              <a:gd name="connsiteY402" fmla="*/ 6818030 h 6858000"/>
              <a:gd name="connsiteX403" fmla="*/ 2272768 w 7467600"/>
              <a:gd name="connsiteY403" fmla="*/ 6795822 h 6858000"/>
              <a:gd name="connsiteX404" fmla="*/ 2182715 w 7467600"/>
              <a:gd name="connsiteY404" fmla="*/ 6675071 h 6858000"/>
              <a:gd name="connsiteX405" fmla="*/ 2032061 w 7467600"/>
              <a:gd name="connsiteY405" fmla="*/ 6541380 h 6858000"/>
              <a:gd name="connsiteX406" fmla="*/ 2257220 w 7467600"/>
              <a:gd name="connsiteY406" fmla="*/ 6826257 h 6858000"/>
              <a:gd name="connsiteX407" fmla="*/ 2281324 w 7467600"/>
              <a:gd name="connsiteY407" fmla="*/ 6858000 h 6858000"/>
              <a:gd name="connsiteX408" fmla="*/ 2242860 w 7467600"/>
              <a:gd name="connsiteY408" fmla="*/ 6858000 h 6858000"/>
              <a:gd name="connsiteX409" fmla="*/ 2232818 w 7467600"/>
              <a:gd name="connsiteY409" fmla="*/ 6844926 h 6858000"/>
              <a:gd name="connsiteX410" fmla="*/ 1990172 w 7467600"/>
              <a:gd name="connsiteY410" fmla="*/ 6542121 h 6858000"/>
              <a:gd name="connsiteX411" fmla="*/ 2124090 w 7467600"/>
              <a:gd name="connsiteY411" fmla="*/ 6761017 h 6858000"/>
              <a:gd name="connsiteX412" fmla="*/ 2200380 w 7467600"/>
              <a:gd name="connsiteY412" fmla="*/ 6858000 h 6858000"/>
              <a:gd name="connsiteX413" fmla="*/ 2147507 w 7467600"/>
              <a:gd name="connsiteY413" fmla="*/ 6858000 h 6858000"/>
              <a:gd name="connsiteX414" fmla="*/ 2070668 w 7467600"/>
              <a:gd name="connsiteY414" fmla="*/ 6761520 h 6858000"/>
              <a:gd name="connsiteX415" fmla="*/ 1975142 w 7467600"/>
              <a:gd name="connsiteY415" fmla="*/ 6585570 h 6858000"/>
              <a:gd name="connsiteX416" fmla="*/ 2050035 w 7467600"/>
              <a:gd name="connsiteY416" fmla="*/ 6813345 h 6858000"/>
              <a:gd name="connsiteX417" fmla="*/ 2063025 w 7467600"/>
              <a:gd name="connsiteY417" fmla="*/ 6858000 h 6858000"/>
              <a:gd name="connsiteX418" fmla="*/ 2021675 w 7467600"/>
              <a:gd name="connsiteY418" fmla="*/ 6858000 h 6858000"/>
              <a:gd name="connsiteX419" fmla="*/ 2019308 w 7467600"/>
              <a:gd name="connsiteY419" fmla="*/ 6847118 h 6858000"/>
              <a:gd name="connsiteX420" fmla="*/ 1938835 w 7467600"/>
              <a:gd name="connsiteY420" fmla="*/ 6551160 h 6858000"/>
              <a:gd name="connsiteX421" fmla="*/ 1953230 w 7467600"/>
              <a:gd name="connsiteY421" fmla="*/ 6759699 h 6858000"/>
              <a:gd name="connsiteX422" fmla="*/ 1956763 w 7467600"/>
              <a:gd name="connsiteY422" fmla="*/ 6778191 h 6858000"/>
              <a:gd name="connsiteX423" fmla="*/ 1967925 w 7467600"/>
              <a:gd name="connsiteY423" fmla="*/ 6858000 h 6858000"/>
              <a:gd name="connsiteX424" fmla="*/ 1936622 w 7467600"/>
              <a:gd name="connsiteY424" fmla="*/ 6858000 h 6858000"/>
              <a:gd name="connsiteX425" fmla="*/ 1926261 w 7467600"/>
              <a:gd name="connsiteY425" fmla="*/ 6784064 h 6858000"/>
              <a:gd name="connsiteX426" fmla="*/ 1922724 w 7467600"/>
              <a:gd name="connsiteY426" fmla="*/ 6765577 h 6858000"/>
              <a:gd name="connsiteX427" fmla="*/ 1904650 w 7467600"/>
              <a:gd name="connsiteY427" fmla="*/ 6639616 h 6858000"/>
              <a:gd name="connsiteX428" fmla="*/ 1885273 w 7467600"/>
              <a:gd name="connsiteY428" fmla="*/ 6858000 h 6858000"/>
              <a:gd name="connsiteX429" fmla="*/ 1854363 w 7467600"/>
              <a:gd name="connsiteY429" fmla="*/ 6858000 h 6858000"/>
              <a:gd name="connsiteX430" fmla="*/ 1880391 w 7467600"/>
              <a:gd name="connsiteY430" fmla="*/ 6603796 h 6858000"/>
              <a:gd name="connsiteX431" fmla="*/ 1818273 w 7467600"/>
              <a:gd name="connsiteY431" fmla="*/ 6715729 h 6858000"/>
              <a:gd name="connsiteX432" fmla="*/ 1794691 w 7467600"/>
              <a:gd name="connsiteY432" fmla="*/ 6843239 h 6858000"/>
              <a:gd name="connsiteX433" fmla="*/ 1794914 w 7467600"/>
              <a:gd name="connsiteY433" fmla="*/ 6858000 h 6858000"/>
              <a:gd name="connsiteX434" fmla="*/ 1746128 w 7467600"/>
              <a:gd name="connsiteY434" fmla="*/ 6858000 h 6858000"/>
              <a:gd name="connsiteX435" fmla="*/ 1753934 w 7467600"/>
              <a:gd name="connsiteY435" fmla="*/ 6724796 h 6858000"/>
              <a:gd name="connsiteX436" fmla="*/ 1792053 w 7467600"/>
              <a:gd name="connsiteY436" fmla="*/ 6572396 h 6858000"/>
              <a:gd name="connsiteX437" fmla="*/ 1862248 w 7467600"/>
              <a:gd name="connsiteY437" fmla="*/ 6266397 h 6858000"/>
              <a:gd name="connsiteX438" fmla="*/ 1862250 w 7467600"/>
              <a:gd name="connsiteY438" fmla="*/ 6033531 h 6858000"/>
              <a:gd name="connsiteX439" fmla="*/ 1211999 w 7467600"/>
              <a:gd name="connsiteY439" fmla="*/ 6683610 h 6858000"/>
              <a:gd name="connsiteX440" fmla="*/ 1213266 w 7467600"/>
              <a:gd name="connsiteY440" fmla="*/ 6691947 h 6858000"/>
              <a:gd name="connsiteX441" fmla="*/ 1203370 w 7467600"/>
              <a:gd name="connsiteY441" fmla="*/ 6850676 h 6858000"/>
              <a:gd name="connsiteX442" fmla="*/ 1203671 w 7467600"/>
              <a:gd name="connsiteY442" fmla="*/ 6858000 h 6858000"/>
              <a:gd name="connsiteX443" fmla="*/ 1143180 w 7467600"/>
              <a:gd name="connsiteY443" fmla="*/ 6858000 h 6858000"/>
              <a:gd name="connsiteX444" fmla="*/ 1142176 w 7467600"/>
              <a:gd name="connsiteY444" fmla="*/ 6766045 h 6858000"/>
              <a:gd name="connsiteX445" fmla="*/ 1067484 w 7467600"/>
              <a:gd name="connsiteY445" fmla="*/ 6858000 h 6858000"/>
              <a:gd name="connsiteX446" fmla="*/ 953928 w 7467600"/>
              <a:gd name="connsiteY446" fmla="*/ 6858000 h 6858000"/>
              <a:gd name="connsiteX447" fmla="*/ 959715 w 7467600"/>
              <a:gd name="connsiteY447" fmla="*/ 6850185 h 6858000"/>
              <a:gd name="connsiteX448" fmla="*/ 1483788 w 7467600"/>
              <a:gd name="connsiteY448" fmla="*/ 6259174 h 6858000"/>
              <a:gd name="connsiteX449" fmla="*/ 1100671 w 7467600"/>
              <a:gd name="connsiteY449" fmla="*/ 6252137 h 6858000"/>
              <a:gd name="connsiteX450" fmla="*/ 1090144 w 7467600"/>
              <a:gd name="connsiteY450" fmla="*/ 6256748 h 6858000"/>
              <a:gd name="connsiteX451" fmla="*/ 1095872 w 7467600"/>
              <a:gd name="connsiteY451" fmla="*/ 6271892 h 6858000"/>
              <a:gd name="connsiteX452" fmla="*/ 262785 w 7467600"/>
              <a:gd name="connsiteY452" fmla="*/ 6845450 h 6858000"/>
              <a:gd name="connsiteX453" fmla="*/ 209968 w 7467600"/>
              <a:gd name="connsiteY453" fmla="*/ 6770713 h 6858000"/>
              <a:gd name="connsiteX454" fmla="*/ 873460 w 7467600"/>
              <a:gd name="connsiteY454" fmla="*/ 6253768 h 6858000"/>
              <a:gd name="connsiteX455" fmla="*/ 192686 w 7467600"/>
              <a:gd name="connsiteY455" fmla="*/ 5849257 h 6858000"/>
              <a:gd name="connsiteX456" fmla="*/ 4696 w 7467600"/>
              <a:gd name="connsiteY456" fmla="*/ 5697668 h 6858000"/>
              <a:gd name="connsiteX457" fmla="*/ 0 w 7467600"/>
              <a:gd name="connsiteY457" fmla="*/ 5689984 h 6858000"/>
              <a:gd name="connsiteX458" fmla="*/ 0 w 7467600"/>
              <a:gd name="connsiteY458" fmla="*/ 5513472 h 6858000"/>
              <a:gd name="connsiteX459" fmla="*/ 174101 w 7467600"/>
              <a:gd name="connsiteY459" fmla="*/ 5620277 h 6858000"/>
              <a:gd name="connsiteX460" fmla="*/ 891800 w 7467600"/>
              <a:gd name="connsiteY460" fmla="*/ 6036935 h 6858000"/>
              <a:gd name="connsiteX461" fmla="*/ 1072219 w 7467600"/>
              <a:gd name="connsiteY461" fmla="*/ 6169443 h 6858000"/>
              <a:gd name="connsiteX462" fmla="*/ 1074117 w 7467600"/>
              <a:gd name="connsiteY462" fmla="*/ 6170301 h 6858000"/>
              <a:gd name="connsiteX463" fmla="*/ 1083114 w 7467600"/>
              <a:gd name="connsiteY463" fmla="*/ 6174131 h 6858000"/>
              <a:gd name="connsiteX464" fmla="*/ 1543010 w 7467600"/>
              <a:gd name="connsiteY464" fmla="*/ 6191140 h 6858000"/>
              <a:gd name="connsiteX465" fmla="*/ 1551080 w 7467600"/>
              <a:gd name="connsiteY465" fmla="*/ 6195006 h 6858000"/>
              <a:gd name="connsiteX466" fmla="*/ 2345443 w 7467600"/>
              <a:gd name="connsiteY466" fmla="*/ 5549882 h 6858000"/>
              <a:gd name="connsiteX467" fmla="*/ 1721499 w 7467600"/>
              <a:gd name="connsiteY467" fmla="*/ 5599969 h 6858000"/>
              <a:gd name="connsiteX468" fmla="*/ 767716 w 7467600"/>
              <a:gd name="connsiteY468" fmla="*/ 5472768 h 6858000"/>
              <a:gd name="connsiteX469" fmla="*/ 722147 w 7467600"/>
              <a:gd name="connsiteY469" fmla="*/ 5393091 h 6858000"/>
              <a:gd name="connsiteX470" fmla="*/ 1485552 w 7467600"/>
              <a:gd name="connsiteY470" fmla="*/ 5313202 h 6858000"/>
              <a:gd name="connsiteX471" fmla="*/ 2143004 w 7467600"/>
              <a:gd name="connsiteY471" fmla="*/ 5402420 h 6858000"/>
              <a:gd name="connsiteX472" fmla="*/ 1933391 w 7467600"/>
              <a:gd name="connsiteY472" fmla="*/ 5156971 h 6858000"/>
              <a:gd name="connsiteX473" fmla="*/ 1827118 w 7467600"/>
              <a:gd name="connsiteY473" fmla="*/ 4968410 h 6858000"/>
              <a:gd name="connsiteX474" fmla="*/ 1837349 w 7467600"/>
              <a:gd name="connsiteY474" fmla="*/ 4956357 h 6858000"/>
              <a:gd name="connsiteX475" fmla="*/ 2162835 w 7467600"/>
              <a:gd name="connsiteY475" fmla="*/ 5187853 h 6858000"/>
              <a:gd name="connsiteX476" fmla="*/ 2257167 w 7467600"/>
              <a:gd name="connsiteY476" fmla="*/ 5462123 h 6858000"/>
              <a:gd name="connsiteX477" fmla="*/ 2261598 w 7467600"/>
              <a:gd name="connsiteY477" fmla="*/ 5467998 h 6858000"/>
              <a:gd name="connsiteX478" fmla="*/ 2437177 w 7467600"/>
              <a:gd name="connsiteY478" fmla="*/ 5479608 h 6858000"/>
              <a:gd name="connsiteX479" fmla="*/ 2445247 w 7467600"/>
              <a:gd name="connsiteY479" fmla="*/ 5483476 h 6858000"/>
              <a:gd name="connsiteX480" fmla="*/ 2743626 w 7467600"/>
              <a:gd name="connsiteY480" fmla="*/ 5304819 h 6858000"/>
              <a:gd name="connsiteX481" fmla="*/ 3048102 w 7467600"/>
              <a:gd name="connsiteY481" fmla="*/ 5150595 h 6858000"/>
              <a:gd name="connsiteX482" fmla="*/ 1799414 w 7467600"/>
              <a:gd name="connsiteY482" fmla="*/ 4694732 h 6858000"/>
              <a:gd name="connsiteX483" fmla="*/ 1771735 w 7467600"/>
              <a:gd name="connsiteY483" fmla="*/ 4619929 h 6858000"/>
              <a:gd name="connsiteX484" fmla="*/ 3104273 w 7467600"/>
              <a:gd name="connsiteY484" fmla="*/ 5076159 h 6858000"/>
              <a:gd name="connsiteX485" fmla="*/ 3113245 w 7467600"/>
              <a:gd name="connsiteY485" fmla="*/ 5090705 h 6858000"/>
              <a:gd name="connsiteX486" fmla="*/ 3126294 w 7467600"/>
              <a:gd name="connsiteY486" fmla="*/ 5114400 h 6858000"/>
              <a:gd name="connsiteX487" fmla="*/ 3937433 w 7467600"/>
              <a:gd name="connsiteY487" fmla="*/ 4830473 h 6858000"/>
              <a:gd name="connsiteX488" fmla="*/ 3590475 w 7467600"/>
              <a:gd name="connsiteY488" fmla="*/ 4597974 h 6858000"/>
              <a:gd name="connsiteX489" fmla="*/ 3100264 w 7467600"/>
              <a:gd name="connsiteY489" fmla="*/ 4579845 h 6858000"/>
              <a:gd name="connsiteX490" fmla="*/ 2183576 w 7467600"/>
              <a:gd name="connsiteY490" fmla="*/ 4227150 h 6858000"/>
              <a:gd name="connsiteX491" fmla="*/ 2151029 w 7467600"/>
              <a:gd name="connsiteY491" fmla="*/ 4146947 h 6858000"/>
              <a:gd name="connsiteX492" fmla="*/ 3563434 w 7467600"/>
              <a:gd name="connsiteY492" fmla="*/ 4469115 h 6858000"/>
              <a:gd name="connsiteX493" fmla="*/ 3177952 w 7467600"/>
              <a:gd name="connsiteY493" fmla="*/ 3657386 h 6858000"/>
              <a:gd name="connsiteX494" fmla="*/ 3189263 w 7467600"/>
              <a:gd name="connsiteY494" fmla="*/ 3625726 h 6858000"/>
              <a:gd name="connsiteX495" fmla="*/ 3560912 w 7467600"/>
              <a:gd name="connsiteY495" fmla="*/ 4079863 h 6858000"/>
              <a:gd name="connsiteX496" fmla="*/ 3626636 w 7467600"/>
              <a:gd name="connsiteY496" fmla="*/ 4512230 h 6858000"/>
              <a:gd name="connsiteX497" fmla="*/ 3653088 w 7467600"/>
              <a:gd name="connsiteY497" fmla="*/ 4521417 h 6858000"/>
              <a:gd name="connsiteX498" fmla="*/ 3988128 w 7467600"/>
              <a:gd name="connsiteY498" fmla="*/ 4817267 h 6858000"/>
              <a:gd name="connsiteX499" fmla="*/ 4830582 w 7467600"/>
              <a:gd name="connsiteY499" fmla="*/ 4676000 h 6858000"/>
              <a:gd name="connsiteX500" fmla="*/ 4830100 w 7467600"/>
              <a:gd name="connsiteY500" fmla="*/ 4675554 h 6858000"/>
              <a:gd name="connsiteX501" fmla="*/ 4036318 w 7467600"/>
              <a:gd name="connsiteY501" fmla="*/ 4147013 h 6858000"/>
              <a:gd name="connsiteX502" fmla="*/ 3432098 w 7467600"/>
              <a:gd name="connsiteY502" fmla="*/ 3537312 h 6858000"/>
              <a:gd name="connsiteX503" fmla="*/ 3446761 w 7467600"/>
              <a:gd name="connsiteY503" fmla="*/ 3461278 h 6858000"/>
              <a:gd name="connsiteX504" fmla="*/ 4419733 w 7467600"/>
              <a:gd name="connsiteY504" fmla="*/ 3963555 h 6858000"/>
              <a:gd name="connsiteX505" fmla="*/ 4781371 w 7467600"/>
              <a:gd name="connsiteY505" fmla="*/ 4458604 h 6858000"/>
              <a:gd name="connsiteX506" fmla="*/ 4780440 w 7467600"/>
              <a:gd name="connsiteY506" fmla="*/ 4470290 h 6858000"/>
              <a:gd name="connsiteX507" fmla="*/ 4898954 w 7467600"/>
              <a:gd name="connsiteY507" fmla="*/ 4662092 h 6858000"/>
              <a:gd name="connsiteX508" fmla="*/ 4900699 w 7467600"/>
              <a:gd name="connsiteY508" fmla="*/ 4670867 h 6858000"/>
              <a:gd name="connsiteX509" fmla="*/ 5714511 w 7467600"/>
              <a:gd name="connsiteY509" fmla="*/ 4663483 h 6858000"/>
              <a:gd name="connsiteX510" fmla="*/ 5464793 w 7467600"/>
              <a:gd name="connsiteY510" fmla="*/ 4393556 h 6858000"/>
              <a:gd name="connsiteX511" fmla="*/ 5461897 w 7467600"/>
              <a:gd name="connsiteY511" fmla="*/ 4390879 h 6858000"/>
              <a:gd name="connsiteX512" fmla="*/ 4294126 w 7467600"/>
              <a:gd name="connsiteY512" fmla="*/ 3303048 h 6858000"/>
              <a:gd name="connsiteX513" fmla="*/ 4305321 w 7467600"/>
              <a:gd name="connsiteY513" fmla="*/ 3256953 h 6858000"/>
              <a:gd name="connsiteX514" fmla="*/ 4949299 w 7467600"/>
              <a:gd name="connsiteY514" fmla="*/ 3766336 h 6858000"/>
              <a:gd name="connsiteX515" fmla="*/ 5291452 w 7467600"/>
              <a:gd name="connsiteY515" fmla="*/ 4076801 h 6858000"/>
              <a:gd name="connsiteX516" fmla="*/ 5434998 w 7467600"/>
              <a:gd name="connsiteY516" fmla="*/ 4254100 h 6858000"/>
              <a:gd name="connsiteX517" fmla="*/ 5351015 w 7467600"/>
              <a:gd name="connsiteY517" fmla="*/ 3760989 h 6858000"/>
              <a:gd name="connsiteX518" fmla="*/ 5413780 w 7467600"/>
              <a:gd name="connsiteY518" fmla="*/ 2966265 h 6858000"/>
              <a:gd name="connsiteX519" fmla="*/ 5425627 w 7467600"/>
              <a:gd name="connsiteY519" fmla="*/ 2954192 h 6858000"/>
              <a:gd name="connsiteX520" fmla="*/ 6604735 w 7467600"/>
              <a:gd name="connsiteY520" fmla="*/ 2041381 h 6858000"/>
              <a:gd name="connsiteX521" fmla="*/ 7204487 w 7467600"/>
              <a:gd name="connsiteY521" fmla="*/ 2742112 h 6858000"/>
              <a:gd name="connsiteX522" fmla="*/ 7131592 w 7467600"/>
              <a:gd name="connsiteY522" fmla="*/ 2672096 h 6858000"/>
              <a:gd name="connsiteX523" fmla="*/ 6996344 w 7467600"/>
              <a:gd name="connsiteY523" fmla="*/ 2518310 h 6858000"/>
              <a:gd name="connsiteX524" fmla="*/ 6735495 w 7467600"/>
              <a:gd name="connsiteY524" fmla="*/ 2196890 h 6858000"/>
              <a:gd name="connsiteX525" fmla="*/ 6721901 w 7467600"/>
              <a:gd name="connsiteY525" fmla="*/ 2179274 h 6858000"/>
              <a:gd name="connsiteX526" fmla="*/ 6604735 w 7467600"/>
              <a:gd name="connsiteY526" fmla="*/ 2041381 h 6858000"/>
              <a:gd name="connsiteX527" fmla="*/ 6591670 w 7467600"/>
              <a:gd name="connsiteY527" fmla="*/ 1988277 h 6858000"/>
              <a:gd name="connsiteX528" fmla="*/ 6747349 w 7467600"/>
              <a:gd name="connsiteY528" fmla="*/ 2160069 h 6858000"/>
              <a:gd name="connsiteX529" fmla="*/ 6760943 w 7467600"/>
              <a:gd name="connsiteY529" fmla="*/ 2177686 h 6858000"/>
              <a:gd name="connsiteX530" fmla="*/ 7021065 w 7467600"/>
              <a:gd name="connsiteY530" fmla="*/ 2498102 h 6858000"/>
              <a:gd name="connsiteX531" fmla="*/ 7155223 w 7467600"/>
              <a:gd name="connsiteY531" fmla="*/ 2650386 h 6858000"/>
              <a:gd name="connsiteX532" fmla="*/ 7203167 w 7467600"/>
              <a:gd name="connsiteY532" fmla="*/ 2697288 h 6858000"/>
              <a:gd name="connsiteX533" fmla="*/ 6937703 w 7467600"/>
              <a:gd name="connsiteY533" fmla="*/ 2321981 h 6858000"/>
              <a:gd name="connsiteX534" fmla="*/ 6591670 w 7467600"/>
              <a:gd name="connsiteY534" fmla="*/ 1988277 h 6858000"/>
              <a:gd name="connsiteX535" fmla="*/ 5798671 w 7467600"/>
              <a:gd name="connsiteY535" fmla="*/ 1981601 h 6858000"/>
              <a:gd name="connsiteX536" fmla="*/ 5754709 w 7467600"/>
              <a:gd name="connsiteY536" fmla="*/ 2071454 h 6858000"/>
              <a:gd name="connsiteX537" fmla="*/ 5763044 w 7467600"/>
              <a:gd name="connsiteY537" fmla="*/ 2842206 h 6858000"/>
              <a:gd name="connsiteX538" fmla="*/ 5764974 w 7467600"/>
              <a:gd name="connsiteY538" fmla="*/ 2799609 h 6858000"/>
              <a:gd name="connsiteX539" fmla="*/ 5767665 w 7467600"/>
              <a:gd name="connsiteY539" fmla="*/ 2666409 h 6858000"/>
              <a:gd name="connsiteX540" fmla="*/ 5763055 w 7467600"/>
              <a:gd name="connsiteY540" fmla="*/ 2579705 h 6858000"/>
              <a:gd name="connsiteX541" fmla="*/ 5758079 w 7467600"/>
              <a:gd name="connsiteY541" fmla="*/ 2492508 h 6858000"/>
              <a:gd name="connsiteX542" fmla="*/ 5779325 w 7467600"/>
              <a:gd name="connsiteY542" fmla="*/ 2197069 h 6858000"/>
              <a:gd name="connsiteX543" fmla="*/ 5798671 w 7467600"/>
              <a:gd name="connsiteY543" fmla="*/ 1981601 h 6858000"/>
              <a:gd name="connsiteX544" fmla="*/ 5829202 w 7467600"/>
              <a:gd name="connsiteY544" fmla="*/ 1971679 h 6858000"/>
              <a:gd name="connsiteX545" fmla="*/ 5809558 w 7467600"/>
              <a:gd name="connsiteY545" fmla="*/ 2198043 h 6858000"/>
              <a:gd name="connsiteX546" fmla="*/ 5788653 w 7467600"/>
              <a:gd name="connsiteY546" fmla="*/ 2489430 h 6858000"/>
              <a:gd name="connsiteX547" fmla="*/ 5793439 w 7467600"/>
              <a:gd name="connsiteY547" fmla="*/ 2575235 h 6858000"/>
              <a:gd name="connsiteX548" fmla="*/ 5796837 w 7467600"/>
              <a:gd name="connsiteY548" fmla="*/ 2637633 h 6858000"/>
              <a:gd name="connsiteX549" fmla="*/ 5818614 w 7467600"/>
              <a:gd name="connsiteY549" fmla="*/ 2473055 h 6858000"/>
              <a:gd name="connsiteX550" fmla="*/ 5829202 w 7467600"/>
              <a:gd name="connsiteY550" fmla="*/ 1971679 h 6858000"/>
              <a:gd name="connsiteX551" fmla="*/ 5911389 w 7467600"/>
              <a:gd name="connsiteY551" fmla="*/ 1898371 h 6858000"/>
              <a:gd name="connsiteX552" fmla="*/ 6237627 w 7467600"/>
              <a:gd name="connsiteY552" fmla="*/ 2231921 h 6858000"/>
              <a:gd name="connsiteX553" fmla="*/ 5911389 w 7467600"/>
              <a:gd name="connsiteY553" fmla="*/ 1898371 h 6858000"/>
              <a:gd name="connsiteX554" fmla="*/ 6944437 w 7467600"/>
              <a:gd name="connsiteY554" fmla="*/ 1575402 h 6858000"/>
              <a:gd name="connsiteX555" fmla="*/ 6304730 w 7467600"/>
              <a:gd name="connsiteY555" fmla="*/ 1766654 h 6858000"/>
              <a:gd name="connsiteX556" fmla="*/ 6944437 w 7467600"/>
              <a:gd name="connsiteY556" fmla="*/ 1575402 h 6858000"/>
              <a:gd name="connsiteX557" fmla="*/ 7019523 w 7467600"/>
              <a:gd name="connsiteY557" fmla="*/ 1519450 h 6858000"/>
              <a:gd name="connsiteX558" fmla="*/ 6298091 w 7467600"/>
              <a:gd name="connsiteY558" fmla="*/ 1737122 h 6858000"/>
              <a:gd name="connsiteX559" fmla="*/ 7019523 w 7467600"/>
              <a:gd name="connsiteY559" fmla="*/ 1519450 h 6858000"/>
              <a:gd name="connsiteX560" fmla="*/ 2399523 w 7467600"/>
              <a:gd name="connsiteY560" fmla="*/ 1428234 h 6858000"/>
              <a:gd name="connsiteX561" fmla="*/ 2224982 w 7467600"/>
              <a:gd name="connsiteY561" fmla="*/ 1826201 h 6858000"/>
              <a:gd name="connsiteX562" fmla="*/ 2096099 w 7467600"/>
              <a:gd name="connsiteY562" fmla="*/ 2345900 h 6858000"/>
              <a:gd name="connsiteX563" fmla="*/ 2283317 w 7467600"/>
              <a:gd name="connsiteY563" fmla="*/ 1796925 h 6858000"/>
              <a:gd name="connsiteX564" fmla="*/ 2399523 w 7467600"/>
              <a:gd name="connsiteY564" fmla="*/ 1428234 h 6858000"/>
              <a:gd name="connsiteX565" fmla="*/ 2448558 w 7467600"/>
              <a:gd name="connsiteY565" fmla="*/ 1373435 h 6858000"/>
              <a:gd name="connsiteX566" fmla="*/ 2312521 w 7467600"/>
              <a:gd name="connsiteY566" fmla="*/ 1806140 h 6858000"/>
              <a:gd name="connsiteX567" fmla="*/ 2127533 w 7467600"/>
              <a:gd name="connsiteY567" fmla="*/ 2348380 h 6858000"/>
              <a:gd name="connsiteX568" fmla="*/ 2358080 w 7467600"/>
              <a:gd name="connsiteY568" fmla="*/ 1866134 h 6858000"/>
              <a:gd name="connsiteX569" fmla="*/ 2407436 w 7467600"/>
              <a:gd name="connsiteY569" fmla="*/ 1651070 h 6858000"/>
              <a:gd name="connsiteX570" fmla="*/ 2448558 w 7467600"/>
              <a:gd name="connsiteY570" fmla="*/ 1373435 h 6858000"/>
              <a:gd name="connsiteX571" fmla="*/ 278707 w 7467600"/>
              <a:gd name="connsiteY571" fmla="*/ 1352270 h 6858000"/>
              <a:gd name="connsiteX572" fmla="*/ 321570 w 7467600"/>
              <a:gd name="connsiteY572" fmla="*/ 1861610 h 6858000"/>
              <a:gd name="connsiteX573" fmla="*/ 294281 w 7467600"/>
              <a:gd name="connsiteY573" fmla="*/ 1440658 h 6858000"/>
              <a:gd name="connsiteX574" fmla="*/ 278707 w 7467600"/>
              <a:gd name="connsiteY574" fmla="*/ 1352270 h 6858000"/>
              <a:gd name="connsiteX575" fmla="*/ 1423821 w 7467600"/>
              <a:gd name="connsiteY575" fmla="*/ 1351958 h 6858000"/>
              <a:gd name="connsiteX576" fmla="*/ 1638521 w 7467600"/>
              <a:gd name="connsiteY576" fmla="*/ 1908470 h 6858000"/>
              <a:gd name="connsiteX577" fmla="*/ 1754199 w 7467600"/>
              <a:gd name="connsiteY577" fmla="*/ 2149284 h 6858000"/>
              <a:gd name="connsiteX578" fmla="*/ 1908359 w 7467600"/>
              <a:gd name="connsiteY578" fmla="*/ 2364988 h 6858000"/>
              <a:gd name="connsiteX579" fmla="*/ 1647661 w 7467600"/>
              <a:gd name="connsiteY579" fmla="*/ 1825945 h 6858000"/>
              <a:gd name="connsiteX580" fmla="*/ 1423821 w 7467600"/>
              <a:gd name="connsiteY580" fmla="*/ 1351958 h 6858000"/>
              <a:gd name="connsiteX581" fmla="*/ 1431890 w 7467600"/>
              <a:gd name="connsiteY581" fmla="*/ 1306475 h 6858000"/>
              <a:gd name="connsiteX582" fmla="*/ 1507597 w 7467600"/>
              <a:gd name="connsiteY582" fmla="*/ 1446132 h 6858000"/>
              <a:gd name="connsiteX583" fmla="*/ 1674586 w 7467600"/>
              <a:gd name="connsiteY583" fmla="*/ 1813832 h 6858000"/>
              <a:gd name="connsiteX584" fmla="*/ 1815950 w 7467600"/>
              <a:gd name="connsiteY584" fmla="*/ 2128564 h 6858000"/>
              <a:gd name="connsiteX585" fmla="*/ 1984242 w 7467600"/>
              <a:gd name="connsiteY585" fmla="*/ 2430829 h 6858000"/>
              <a:gd name="connsiteX586" fmla="*/ 2014023 w 7467600"/>
              <a:gd name="connsiteY586" fmla="*/ 2450995 h 6858000"/>
              <a:gd name="connsiteX587" fmla="*/ 1747337 w 7467600"/>
              <a:gd name="connsiteY587" fmla="*/ 1855264 h 6858000"/>
              <a:gd name="connsiteX588" fmla="*/ 1533749 w 7467600"/>
              <a:gd name="connsiteY588" fmla="*/ 1478656 h 6858000"/>
              <a:gd name="connsiteX589" fmla="*/ 1431890 w 7467600"/>
              <a:gd name="connsiteY589" fmla="*/ 1306475 h 6858000"/>
              <a:gd name="connsiteX590" fmla="*/ 5052692 w 7467600"/>
              <a:gd name="connsiteY590" fmla="*/ 1292994 h 6858000"/>
              <a:gd name="connsiteX591" fmla="*/ 5200661 w 7467600"/>
              <a:gd name="connsiteY591" fmla="*/ 1635186 h 6858000"/>
              <a:gd name="connsiteX592" fmla="*/ 5297138 w 7467600"/>
              <a:gd name="connsiteY592" fmla="*/ 1906351 h 6858000"/>
              <a:gd name="connsiteX593" fmla="*/ 5052692 w 7467600"/>
              <a:gd name="connsiteY593" fmla="*/ 1292994 h 6858000"/>
              <a:gd name="connsiteX594" fmla="*/ 5009948 w 7467600"/>
              <a:gd name="connsiteY594" fmla="*/ 1273619 h 6858000"/>
              <a:gd name="connsiteX595" fmla="*/ 5121777 w 7467600"/>
              <a:gd name="connsiteY595" fmla="*/ 1654213 h 6858000"/>
              <a:gd name="connsiteX596" fmla="*/ 5293545 w 7467600"/>
              <a:gd name="connsiteY596" fmla="*/ 2072247 h 6858000"/>
              <a:gd name="connsiteX597" fmla="*/ 5294042 w 7467600"/>
              <a:gd name="connsiteY597" fmla="*/ 2065019 h 6858000"/>
              <a:gd name="connsiteX598" fmla="*/ 5171936 w 7467600"/>
              <a:gd name="connsiteY598" fmla="*/ 1647613 h 6858000"/>
              <a:gd name="connsiteX599" fmla="*/ 5009948 w 7467600"/>
              <a:gd name="connsiteY599" fmla="*/ 1273619 h 6858000"/>
              <a:gd name="connsiteX600" fmla="*/ 655236 w 7467600"/>
              <a:gd name="connsiteY600" fmla="*/ 1268632 h 6858000"/>
              <a:gd name="connsiteX601" fmla="*/ 839521 w 7467600"/>
              <a:gd name="connsiteY601" fmla="*/ 1685315 h 6858000"/>
              <a:gd name="connsiteX602" fmla="*/ 1109416 w 7467600"/>
              <a:gd name="connsiteY602" fmla="*/ 2061663 h 6858000"/>
              <a:gd name="connsiteX603" fmla="*/ 1298300 w 7467600"/>
              <a:gd name="connsiteY603" fmla="*/ 2247742 h 6858000"/>
              <a:gd name="connsiteX604" fmla="*/ 1125871 w 7467600"/>
              <a:gd name="connsiteY604" fmla="*/ 1989513 h 6858000"/>
              <a:gd name="connsiteX605" fmla="*/ 981574 w 7467600"/>
              <a:gd name="connsiteY605" fmla="*/ 1783157 h 6858000"/>
              <a:gd name="connsiteX606" fmla="*/ 922198 w 7467600"/>
              <a:gd name="connsiteY606" fmla="*/ 1677437 h 6858000"/>
              <a:gd name="connsiteX607" fmla="*/ 869293 w 7467600"/>
              <a:gd name="connsiteY607" fmla="*/ 1583214 h 6858000"/>
              <a:gd name="connsiteX608" fmla="*/ 751431 w 7467600"/>
              <a:gd name="connsiteY608" fmla="*/ 1405731 h 6858000"/>
              <a:gd name="connsiteX609" fmla="*/ 655236 w 7467600"/>
              <a:gd name="connsiteY609" fmla="*/ 1268632 h 6858000"/>
              <a:gd name="connsiteX610" fmla="*/ 6516292 w 7467600"/>
              <a:gd name="connsiteY610" fmla="*/ 1263064 h 6858000"/>
              <a:gd name="connsiteX611" fmla="*/ 5736320 w 7467600"/>
              <a:gd name="connsiteY611" fmla="*/ 1501803 h 6858000"/>
              <a:gd name="connsiteX612" fmla="*/ 6516292 w 7467600"/>
              <a:gd name="connsiteY612" fmla="*/ 1263064 h 6858000"/>
              <a:gd name="connsiteX613" fmla="*/ 291466 w 7467600"/>
              <a:gd name="connsiteY613" fmla="*/ 1250369 h 6858000"/>
              <a:gd name="connsiteX614" fmla="*/ 323180 w 7467600"/>
              <a:gd name="connsiteY614" fmla="*/ 1435283 h 6858000"/>
              <a:gd name="connsiteX615" fmla="*/ 349381 w 7467600"/>
              <a:gd name="connsiteY615" fmla="*/ 1875041 h 6858000"/>
              <a:gd name="connsiteX616" fmla="*/ 374363 w 7467600"/>
              <a:gd name="connsiteY616" fmla="*/ 1506494 h 6858000"/>
              <a:gd name="connsiteX617" fmla="*/ 302168 w 7467600"/>
              <a:gd name="connsiteY617" fmla="*/ 1274495 h 6858000"/>
              <a:gd name="connsiteX618" fmla="*/ 291466 w 7467600"/>
              <a:gd name="connsiteY618" fmla="*/ 1250369 h 6858000"/>
              <a:gd name="connsiteX619" fmla="*/ 678222 w 7467600"/>
              <a:gd name="connsiteY619" fmla="*/ 1248670 h 6858000"/>
              <a:gd name="connsiteX620" fmla="*/ 775536 w 7467600"/>
              <a:gd name="connsiteY620" fmla="*/ 1388015 h 6858000"/>
              <a:gd name="connsiteX621" fmla="*/ 894529 w 7467600"/>
              <a:gd name="connsiteY621" fmla="*/ 1567739 h 6858000"/>
              <a:gd name="connsiteX622" fmla="*/ 948000 w 7467600"/>
              <a:gd name="connsiteY622" fmla="*/ 1663088 h 6858000"/>
              <a:gd name="connsiteX623" fmla="*/ 1006812 w 7467600"/>
              <a:gd name="connsiteY623" fmla="*/ 1767683 h 6858000"/>
              <a:gd name="connsiteX624" fmla="*/ 1149133 w 7467600"/>
              <a:gd name="connsiteY624" fmla="*/ 1971513 h 6858000"/>
              <a:gd name="connsiteX625" fmla="*/ 1333952 w 7467600"/>
              <a:gd name="connsiteY625" fmla="*/ 2251620 h 6858000"/>
              <a:gd name="connsiteX626" fmla="*/ 1337329 w 7467600"/>
              <a:gd name="connsiteY626" fmla="*/ 2258350 h 6858000"/>
              <a:gd name="connsiteX627" fmla="*/ 1014726 w 7467600"/>
              <a:gd name="connsiteY627" fmla="*/ 1615556 h 6858000"/>
              <a:gd name="connsiteX628" fmla="*/ 678222 w 7467600"/>
              <a:gd name="connsiteY628" fmla="*/ 1248670 h 6858000"/>
              <a:gd name="connsiteX629" fmla="*/ 6691602 w 7467600"/>
              <a:gd name="connsiteY629" fmla="*/ 1140573 h 6858000"/>
              <a:gd name="connsiteX630" fmla="*/ 6571100 w 7467600"/>
              <a:gd name="connsiteY630" fmla="*/ 1183662 h 6858000"/>
              <a:gd name="connsiteX631" fmla="*/ 6241687 w 7467600"/>
              <a:gd name="connsiteY631" fmla="*/ 1257600 h 6858000"/>
              <a:gd name="connsiteX632" fmla="*/ 5693009 w 7467600"/>
              <a:gd name="connsiteY632" fmla="*/ 1478256 h 6858000"/>
              <a:gd name="connsiteX633" fmla="*/ 6548420 w 7467600"/>
              <a:gd name="connsiteY633" fmla="*/ 1214599 h 6858000"/>
              <a:gd name="connsiteX634" fmla="*/ 6605473 w 7467600"/>
              <a:gd name="connsiteY634" fmla="*/ 1184686 h 6858000"/>
              <a:gd name="connsiteX635" fmla="*/ 6691602 w 7467600"/>
              <a:gd name="connsiteY635" fmla="*/ 1140573 h 6858000"/>
              <a:gd name="connsiteX636" fmla="*/ 4002475 w 7467600"/>
              <a:gd name="connsiteY636" fmla="*/ 1037802 h 6858000"/>
              <a:gd name="connsiteX637" fmla="*/ 4000324 w 7467600"/>
              <a:gd name="connsiteY637" fmla="*/ 1039362 h 6858000"/>
              <a:gd name="connsiteX638" fmla="*/ 4002862 w 7467600"/>
              <a:gd name="connsiteY638" fmla="*/ 1042866 h 6858000"/>
              <a:gd name="connsiteX639" fmla="*/ 4002475 w 7467600"/>
              <a:gd name="connsiteY639" fmla="*/ 1037802 h 6858000"/>
              <a:gd name="connsiteX640" fmla="*/ 506322 w 7467600"/>
              <a:gd name="connsiteY640" fmla="*/ 1020997 h 6858000"/>
              <a:gd name="connsiteX641" fmla="*/ 533068 w 7467600"/>
              <a:gd name="connsiteY641" fmla="*/ 1029409 h 6858000"/>
              <a:gd name="connsiteX642" fmla="*/ 1232525 w 7467600"/>
              <a:gd name="connsiteY642" fmla="*/ 1804675 h 6858000"/>
              <a:gd name="connsiteX643" fmla="*/ 1388858 w 7467600"/>
              <a:gd name="connsiteY643" fmla="*/ 2368011 h 6858000"/>
              <a:gd name="connsiteX644" fmla="*/ 1384098 w 7467600"/>
              <a:gd name="connsiteY644" fmla="*/ 2378125 h 6858000"/>
              <a:gd name="connsiteX645" fmla="*/ 1425393 w 7467600"/>
              <a:gd name="connsiteY645" fmla="*/ 2589124 h 6858000"/>
              <a:gd name="connsiteX646" fmla="*/ 1424001 w 7467600"/>
              <a:gd name="connsiteY646" fmla="*/ 2597541 h 6858000"/>
              <a:gd name="connsiteX647" fmla="*/ 2152729 w 7467600"/>
              <a:gd name="connsiteY647" fmla="*/ 2864487 h 6858000"/>
              <a:gd name="connsiteX648" fmla="*/ 2020609 w 7467600"/>
              <a:gd name="connsiteY648" fmla="*/ 2539671 h 6858000"/>
              <a:gd name="connsiteX649" fmla="*/ 2018920 w 7467600"/>
              <a:gd name="connsiteY649" fmla="*/ 2536309 h 6858000"/>
              <a:gd name="connsiteX650" fmla="*/ 1342441 w 7467600"/>
              <a:gd name="connsiteY650" fmla="*/ 1173017 h 6858000"/>
              <a:gd name="connsiteX651" fmla="*/ 1367925 w 7467600"/>
              <a:gd name="connsiteY651" fmla="*/ 1135648 h 6858000"/>
              <a:gd name="connsiteX652" fmla="*/ 1771401 w 7467600"/>
              <a:gd name="connsiteY652" fmla="*/ 1806673 h 6858000"/>
              <a:gd name="connsiteX653" fmla="*/ 1972385 w 7467600"/>
              <a:gd name="connsiteY653" fmla="*/ 2198735 h 6858000"/>
              <a:gd name="connsiteX654" fmla="*/ 2040892 w 7467600"/>
              <a:gd name="connsiteY654" fmla="*/ 2405205 h 6858000"/>
              <a:gd name="connsiteX655" fmla="*/ 2131689 w 7467600"/>
              <a:gd name="connsiteY655" fmla="*/ 1936926 h 6858000"/>
              <a:gd name="connsiteX656" fmla="*/ 2454820 w 7467600"/>
              <a:gd name="connsiteY656" fmla="*/ 1248808 h 6858000"/>
              <a:gd name="connsiteX657" fmla="*/ 2492512 w 7467600"/>
              <a:gd name="connsiteY657" fmla="*/ 1302920 h 6858000"/>
              <a:gd name="connsiteX658" fmla="*/ 2081216 w 7467600"/>
              <a:gd name="connsiteY658" fmla="*/ 2527513 h 6858000"/>
              <a:gd name="connsiteX659" fmla="*/ 2081211 w 7467600"/>
              <a:gd name="connsiteY659" fmla="*/ 2528916 h 6858000"/>
              <a:gd name="connsiteX660" fmla="*/ 2199067 w 7467600"/>
              <a:gd name="connsiteY660" fmla="*/ 2884061 h 6858000"/>
              <a:gd name="connsiteX661" fmla="*/ 3192586 w 7467600"/>
              <a:gd name="connsiteY661" fmla="*/ 3411496 h 6858000"/>
              <a:gd name="connsiteX662" fmla="*/ 3182620 w 7467600"/>
              <a:gd name="connsiteY662" fmla="*/ 3483279 h 6858000"/>
              <a:gd name="connsiteX663" fmla="*/ 2435119 w 7467600"/>
              <a:gd name="connsiteY663" fmla="*/ 3080173 h 6858000"/>
              <a:gd name="connsiteX664" fmla="*/ 2410152 w 7467600"/>
              <a:gd name="connsiteY664" fmla="*/ 3063751 h 6858000"/>
              <a:gd name="connsiteX665" fmla="*/ 2408099 w 7467600"/>
              <a:gd name="connsiteY665" fmla="*/ 3064403 h 6858000"/>
              <a:gd name="connsiteX666" fmla="*/ 2407218 w 7467600"/>
              <a:gd name="connsiteY666" fmla="*/ 3070324 h 6858000"/>
              <a:gd name="connsiteX667" fmla="*/ 2380138 w 7467600"/>
              <a:gd name="connsiteY667" fmla="*/ 3099341 h 6858000"/>
              <a:gd name="connsiteX668" fmla="*/ 1765923 w 7467600"/>
              <a:gd name="connsiteY668" fmla="*/ 3581043 h 6858000"/>
              <a:gd name="connsiteX669" fmla="*/ 1702258 w 7467600"/>
              <a:gd name="connsiteY669" fmla="*/ 3612286 h 6858000"/>
              <a:gd name="connsiteX670" fmla="*/ 1538370 w 7467600"/>
              <a:gd name="connsiteY670" fmla="*/ 3811804 h 6858000"/>
              <a:gd name="connsiteX671" fmla="*/ 542867 w 7467600"/>
              <a:gd name="connsiteY671" fmla="*/ 4944092 h 6858000"/>
              <a:gd name="connsiteX672" fmla="*/ 515800 w 7467600"/>
              <a:gd name="connsiteY672" fmla="*/ 4862180 h 6858000"/>
              <a:gd name="connsiteX673" fmla="*/ 909145 w 7467600"/>
              <a:gd name="connsiteY673" fmla="*/ 4199225 h 6858000"/>
              <a:gd name="connsiteX674" fmla="*/ 1214067 w 7467600"/>
              <a:gd name="connsiteY674" fmla="*/ 3908561 h 6858000"/>
              <a:gd name="connsiteX675" fmla="*/ 640967 w 7467600"/>
              <a:gd name="connsiteY675" fmla="*/ 4105601 h 6858000"/>
              <a:gd name="connsiteX676" fmla="*/ 112563 w 7467600"/>
              <a:gd name="connsiteY676" fmla="*/ 4396952 h 6858000"/>
              <a:gd name="connsiteX677" fmla="*/ 0 w 7467600"/>
              <a:gd name="connsiteY677" fmla="*/ 4466006 h 6858000"/>
              <a:gd name="connsiteX678" fmla="*/ 0 w 7467600"/>
              <a:gd name="connsiteY678" fmla="*/ 4233763 h 6858000"/>
              <a:gd name="connsiteX679" fmla="*/ 36881 w 7467600"/>
              <a:gd name="connsiteY679" fmla="*/ 4200118 h 6858000"/>
              <a:gd name="connsiteX680" fmla="*/ 910534 w 7467600"/>
              <a:gd name="connsiteY680" fmla="*/ 3629753 h 6858000"/>
              <a:gd name="connsiteX681" fmla="*/ 1578717 w 7467600"/>
              <a:gd name="connsiteY681" fmla="*/ 3575982 h 6858000"/>
              <a:gd name="connsiteX682" fmla="*/ 2338780 w 7467600"/>
              <a:gd name="connsiteY682" fmla="*/ 3033725 h 6858000"/>
              <a:gd name="connsiteX683" fmla="*/ 1807991 w 7467600"/>
              <a:gd name="connsiteY683" fmla="*/ 2807184 h 6858000"/>
              <a:gd name="connsiteX684" fmla="*/ 1416358 w 7467600"/>
              <a:gd name="connsiteY684" fmla="*/ 3112571 h 6858000"/>
              <a:gd name="connsiteX685" fmla="*/ 939066 w 7467600"/>
              <a:gd name="connsiteY685" fmla="*/ 3378798 h 6858000"/>
              <a:gd name="connsiteX686" fmla="*/ 115099 w 7467600"/>
              <a:gd name="connsiteY686" fmla="*/ 3607650 h 6858000"/>
              <a:gd name="connsiteX687" fmla="*/ 97284 w 7467600"/>
              <a:gd name="connsiteY687" fmla="*/ 3520393 h 6858000"/>
              <a:gd name="connsiteX688" fmla="*/ 922050 w 7467600"/>
              <a:gd name="connsiteY688" fmla="*/ 3074867 h 6858000"/>
              <a:gd name="connsiteX689" fmla="*/ 1405265 w 7467600"/>
              <a:gd name="connsiteY689" fmla="*/ 3016319 h 6858000"/>
              <a:gd name="connsiteX690" fmla="*/ 1407512 w 7467600"/>
              <a:gd name="connsiteY690" fmla="*/ 3018001 h 6858000"/>
              <a:gd name="connsiteX691" fmla="*/ 1726266 w 7467600"/>
              <a:gd name="connsiteY691" fmla="*/ 2777274 h 6858000"/>
              <a:gd name="connsiteX692" fmla="*/ 625390 w 7467600"/>
              <a:gd name="connsiteY692" fmla="*/ 2514541 h 6858000"/>
              <a:gd name="connsiteX693" fmla="*/ 619799 w 7467600"/>
              <a:gd name="connsiteY693" fmla="*/ 2527180 h 6858000"/>
              <a:gd name="connsiteX694" fmla="*/ 310030 w 7467600"/>
              <a:gd name="connsiteY694" fmla="*/ 2771818 h 6858000"/>
              <a:gd name="connsiteX695" fmla="*/ 173877 w 7467600"/>
              <a:gd name="connsiteY695" fmla="*/ 2937056 h 6858000"/>
              <a:gd name="connsiteX696" fmla="*/ 77889 w 7467600"/>
              <a:gd name="connsiteY696" fmla="*/ 3138440 h 6858000"/>
              <a:gd name="connsiteX697" fmla="*/ 0 w 7467600"/>
              <a:gd name="connsiteY697" fmla="*/ 3271395 h 6858000"/>
              <a:gd name="connsiteX698" fmla="*/ 0 w 7467600"/>
              <a:gd name="connsiteY698" fmla="*/ 3153002 h 6858000"/>
              <a:gd name="connsiteX699" fmla="*/ 2386 w 7467600"/>
              <a:gd name="connsiteY699" fmla="*/ 3149203 h 6858000"/>
              <a:gd name="connsiteX700" fmla="*/ 89753 w 7467600"/>
              <a:gd name="connsiteY700" fmla="*/ 2987702 h 6858000"/>
              <a:gd name="connsiteX701" fmla="*/ 76869 w 7467600"/>
              <a:gd name="connsiteY701" fmla="*/ 3005404 h 6858000"/>
              <a:gd name="connsiteX702" fmla="*/ 32049 w 7467600"/>
              <a:gd name="connsiteY702" fmla="*/ 3065814 h 6858000"/>
              <a:gd name="connsiteX703" fmla="*/ 0 w 7467600"/>
              <a:gd name="connsiteY703" fmla="*/ 3108744 h 6858000"/>
              <a:gd name="connsiteX704" fmla="*/ 0 w 7467600"/>
              <a:gd name="connsiteY704" fmla="*/ 3058059 h 6858000"/>
              <a:gd name="connsiteX705" fmla="*/ 7610 w 7467600"/>
              <a:gd name="connsiteY705" fmla="*/ 3047889 h 6858000"/>
              <a:gd name="connsiteX706" fmla="*/ 52419 w 7467600"/>
              <a:gd name="connsiteY706" fmla="*/ 2987479 h 6858000"/>
              <a:gd name="connsiteX707" fmla="*/ 59142 w 7467600"/>
              <a:gd name="connsiteY707" fmla="*/ 2978488 h 6858000"/>
              <a:gd name="connsiteX708" fmla="*/ 0 w 7467600"/>
              <a:gd name="connsiteY708" fmla="*/ 3015334 h 6858000"/>
              <a:gd name="connsiteX709" fmla="*/ 0 w 7467600"/>
              <a:gd name="connsiteY709" fmla="*/ 2914286 h 6858000"/>
              <a:gd name="connsiteX710" fmla="*/ 36383 w 7467600"/>
              <a:gd name="connsiteY710" fmla="*/ 2901128 h 6858000"/>
              <a:gd name="connsiteX711" fmla="*/ 156329 w 7467600"/>
              <a:gd name="connsiteY711" fmla="*/ 2840533 h 6858000"/>
              <a:gd name="connsiteX712" fmla="*/ 358355 w 7467600"/>
              <a:gd name="connsiteY712" fmla="*/ 2620471 h 6858000"/>
              <a:gd name="connsiteX713" fmla="*/ 510577 w 7467600"/>
              <a:gd name="connsiteY713" fmla="*/ 2501244 h 6858000"/>
              <a:gd name="connsiteX714" fmla="*/ 211967 w 7467600"/>
              <a:gd name="connsiteY714" fmla="*/ 2479171 h 6858000"/>
              <a:gd name="connsiteX715" fmla="*/ 0 w 7467600"/>
              <a:gd name="connsiteY715" fmla="*/ 2476398 h 6858000"/>
              <a:gd name="connsiteX716" fmla="*/ 0 w 7467600"/>
              <a:gd name="connsiteY716" fmla="*/ 2389189 h 6858000"/>
              <a:gd name="connsiteX717" fmla="*/ 103062 w 7467600"/>
              <a:gd name="connsiteY717" fmla="*/ 2389518 h 6858000"/>
              <a:gd name="connsiteX718" fmla="*/ 510734 w 7467600"/>
              <a:gd name="connsiteY718" fmla="*/ 2416201 h 6858000"/>
              <a:gd name="connsiteX719" fmla="*/ 279257 w 7467600"/>
              <a:gd name="connsiteY719" fmla="*/ 2092102 h 6858000"/>
              <a:gd name="connsiteX720" fmla="*/ 65265 w 7467600"/>
              <a:gd name="connsiteY720" fmla="*/ 2006049 h 6858000"/>
              <a:gd name="connsiteX721" fmla="*/ 0 w 7467600"/>
              <a:gd name="connsiteY721" fmla="*/ 1982532 h 6858000"/>
              <a:gd name="connsiteX722" fmla="*/ 0 w 7467600"/>
              <a:gd name="connsiteY722" fmla="*/ 1912789 h 6858000"/>
              <a:gd name="connsiteX723" fmla="*/ 97460 w 7467600"/>
              <a:gd name="connsiteY723" fmla="*/ 1953725 h 6858000"/>
              <a:gd name="connsiteX724" fmla="*/ 221272 w 7467600"/>
              <a:gd name="connsiteY724" fmla="*/ 1980766 h 6858000"/>
              <a:gd name="connsiteX725" fmla="*/ 116765 w 7467600"/>
              <a:gd name="connsiteY725" fmla="*/ 1911033 h 6858000"/>
              <a:gd name="connsiteX726" fmla="*/ 16405 w 7467600"/>
              <a:gd name="connsiteY726" fmla="*/ 1803412 h 6858000"/>
              <a:gd name="connsiteX727" fmla="*/ 0 w 7467600"/>
              <a:gd name="connsiteY727" fmla="*/ 1784777 h 6858000"/>
              <a:gd name="connsiteX728" fmla="*/ 0 w 7467600"/>
              <a:gd name="connsiteY728" fmla="*/ 1740082 h 6858000"/>
              <a:gd name="connsiteX729" fmla="*/ 39394 w 7467600"/>
              <a:gd name="connsiteY729" fmla="*/ 1784856 h 6858000"/>
              <a:gd name="connsiteX730" fmla="*/ 135813 w 7467600"/>
              <a:gd name="connsiteY730" fmla="*/ 1888838 h 6858000"/>
              <a:gd name="connsiteX731" fmla="*/ 242575 w 7467600"/>
              <a:gd name="connsiteY731" fmla="*/ 1958841 h 6858000"/>
              <a:gd name="connsiteX732" fmla="*/ 82197 w 7467600"/>
              <a:gd name="connsiteY732" fmla="*/ 1754826 h 6858000"/>
              <a:gd name="connsiteX733" fmla="*/ 0 w 7467600"/>
              <a:gd name="connsiteY733" fmla="*/ 1679650 h 6858000"/>
              <a:gd name="connsiteX734" fmla="*/ 0 w 7467600"/>
              <a:gd name="connsiteY734" fmla="*/ 1602463 h 6858000"/>
              <a:gd name="connsiteX735" fmla="*/ 84689 w 7467600"/>
              <a:gd name="connsiteY735" fmla="*/ 1677442 h 6858000"/>
              <a:gd name="connsiteX736" fmla="*/ 298437 w 7467600"/>
              <a:gd name="connsiteY736" fmla="*/ 1968019 h 6858000"/>
              <a:gd name="connsiteX737" fmla="*/ 227269 w 7467600"/>
              <a:gd name="connsiteY737" fmla="*/ 1114064 h 6858000"/>
              <a:gd name="connsiteX738" fmla="*/ 248003 w 7467600"/>
              <a:gd name="connsiteY738" fmla="*/ 1089613 h 6858000"/>
              <a:gd name="connsiteX739" fmla="*/ 427020 w 7467600"/>
              <a:gd name="connsiteY739" fmla="*/ 1619803 h 6858000"/>
              <a:gd name="connsiteX740" fmla="*/ 340345 w 7467600"/>
              <a:gd name="connsiteY740" fmla="*/ 2027739 h 6858000"/>
              <a:gd name="connsiteX741" fmla="*/ 360865 w 7467600"/>
              <a:gd name="connsiteY741" fmla="*/ 2044827 h 6858000"/>
              <a:gd name="connsiteX742" fmla="*/ 560414 w 7467600"/>
              <a:gd name="connsiteY742" fmla="*/ 2421457 h 6858000"/>
              <a:gd name="connsiteX743" fmla="*/ 1359703 w 7467600"/>
              <a:gd name="connsiteY743" fmla="*/ 2578554 h 6858000"/>
              <a:gd name="connsiteX744" fmla="*/ 1359422 w 7467600"/>
              <a:gd name="connsiteY744" fmla="*/ 2577994 h 6858000"/>
              <a:gd name="connsiteX745" fmla="*/ 828701 w 7467600"/>
              <a:gd name="connsiteY745" fmla="*/ 1839520 h 6858000"/>
              <a:gd name="connsiteX746" fmla="*/ 494427 w 7467600"/>
              <a:gd name="connsiteY746" fmla="*/ 1092333 h 6858000"/>
              <a:gd name="connsiteX747" fmla="*/ 506322 w 7467600"/>
              <a:gd name="connsiteY747" fmla="*/ 1020997 h 6858000"/>
              <a:gd name="connsiteX748" fmla="*/ 4570198 w 7467600"/>
              <a:gd name="connsiteY748" fmla="*/ 978081 h 6858000"/>
              <a:gd name="connsiteX749" fmla="*/ 4523691 w 7467600"/>
              <a:gd name="connsiteY749" fmla="*/ 1127776 h 6858000"/>
              <a:gd name="connsiteX750" fmla="*/ 4509875 w 7467600"/>
              <a:gd name="connsiteY750" fmla="*/ 1167552 h 6858000"/>
              <a:gd name="connsiteX751" fmla="*/ 4478168 w 7467600"/>
              <a:gd name="connsiteY751" fmla="*/ 1260735 h 6858000"/>
              <a:gd name="connsiteX752" fmla="*/ 4409309 w 7467600"/>
              <a:gd name="connsiteY752" fmla="*/ 1666996 h 6858000"/>
              <a:gd name="connsiteX753" fmla="*/ 4370031 w 7467600"/>
              <a:gd name="connsiteY753" fmla="*/ 1955666 h 6858000"/>
              <a:gd name="connsiteX754" fmla="*/ 4570198 w 7467600"/>
              <a:gd name="connsiteY754" fmla="*/ 978081 h 6858000"/>
              <a:gd name="connsiteX755" fmla="*/ 4557898 w 7467600"/>
              <a:gd name="connsiteY755" fmla="*/ 900011 h 6858000"/>
              <a:gd name="connsiteX756" fmla="*/ 4344840 w 7467600"/>
              <a:gd name="connsiteY756" fmla="*/ 1922038 h 6858000"/>
              <a:gd name="connsiteX757" fmla="*/ 4378710 w 7467600"/>
              <a:gd name="connsiteY757" fmla="*/ 1665516 h 6858000"/>
              <a:gd name="connsiteX758" fmla="*/ 4448798 w 7467600"/>
              <a:gd name="connsiteY758" fmla="*/ 1253024 h 6858000"/>
              <a:gd name="connsiteX759" fmla="*/ 4480315 w 7467600"/>
              <a:gd name="connsiteY759" fmla="*/ 1158454 h 6858000"/>
              <a:gd name="connsiteX760" fmla="*/ 4494133 w 7467600"/>
              <a:gd name="connsiteY760" fmla="*/ 1118676 h 6858000"/>
              <a:gd name="connsiteX761" fmla="*/ 4557898 w 7467600"/>
              <a:gd name="connsiteY761" fmla="*/ 900011 h 6858000"/>
              <a:gd name="connsiteX762" fmla="*/ 5870151 w 7467600"/>
              <a:gd name="connsiteY762" fmla="*/ 898890 h 6858000"/>
              <a:gd name="connsiteX763" fmla="*/ 5861335 w 7467600"/>
              <a:gd name="connsiteY763" fmla="*/ 899177 h 6858000"/>
              <a:gd name="connsiteX764" fmla="*/ 5843702 w 7467600"/>
              <a:gd name="connsiteY764" fmla="*/ 899748 h 6858000"/>
              <a:gd name="connsiteX765" fmla="*/ 5651107 w 7467600"/>
              <a:gd name="connsiteY765" fmla="*/ 920306 h 6858000"/>
              <a:gd name="connsiteX766" fmla="*/ 5459407 w 7467600"/>
              <a:gd name="connsiteY766" fmla="*/ 940975 h 6858000"/>
              <a:gd name="connsiteX767" fmla="*/ 5374846 w 7467600"/>
              <a:gd name="connsiteY767" fmla="*/ 941988 h 6858000"/>
              <a:gd name="connsiteX768" fmla="*/ 5256105 w 7467600"/>
              <a:gd name="connsiteY768" fmla="*/ 945632 h 6858000"/>
              <a:gd name="connsiteX769" fmla="*/ 5107071 w 7467600"/>
              <a:gd name="connsiteY769" fmla="*/ 969720 h 6858000"/>
              <a:gd name="connsiteX770" fmla="*/ 4998681 w 7467600"/>
              <a:gd name="connsiteY770" fmla="*/ 988771 h 6858000"/>
              <a:gd name="connsiteX771" fmla="*/ 5870151 w 7467600"/>
              <a:gd name="connsiteY771" fmla="*/ 898890 h 6858000"/>
              <a:gd name="connsiteX772" fmla="*/ 5504425 w 7467600"/>
              <a:gd name="connsiteY772" fmla="*/ 848067 h 6858000"/>
              <a:gd name="connsiteX773" fmla="*/ 4968849 w 7467600"/>
              <a:gd name="connsiteY773" fmla="*/ 962318 h 6858000"/>
              <a:gd name="connsiteX774" fmla="*/ 5104039 w 7467600"/>
              <a:gd name="connsiteY774" fmla="*/ 940634 h 6858000"/>
              <a:gd name="connsiteX775" fmla="*/ 5256311 w 7467600"/>
              <a:gd name="connsiteY775" fmla="*/ 916490 h 6858000"/>
              <a:gd name="connsiteX776" fmla="*/ 5377381 w 7467600"/>
              <a:gd name="connsiteY776" fmla="*/ 912671 h 6858000"/>
              <a:gd name="connsiteX777" fmla="*/ 5460148 w 7467600"/>
              <a:gd name="connsiteY777" fmla="*/ 911442 h 6858000"/>
              <a:gd name="connsiteX778" fmla="*/ 5648971 w 7467600"/>
              <a:gd name="connsiteY778" fmla="*/ 891331 h 6858000"/>
              <a:gd name="connsiteX779" fmla="*/ 5844807 w 7467600"/>
              <a:gd name="connsiteY779" fmla="*/ 870718 h 6858000"/>
              <a:gd name="connsiteX780" fmla="*/ 5862975 w 7467600"/>
              <a:gd name="connsiteY780" fmla="*/ 869756 h 6858000"/>
              <a:gd name="connsiteX781" fmla="*/ 5920887 w 7467600"/>
              <a:gd name="connsiteY781" fmla="*/ 865929 h 6858000"/>
              <a:gd name="connsiteX782" fmla="*/ 5504425 w 7467600"/>
              <a:gd name="connsiteY782" fmla="*/ 848067 h 6858000"/>
              <a:gd name="connsiteX783" fmla="*/ 3607114 w 7467600"/>
              <a:gd name="connsiteY783" fmla="*/ 467441 h 6858000"/>
              <a:gd name="connsiteX784" fmla="*/ 3296242 w 7467600"/>
              <a:gd name="connsiteY784" fmla="*/ 807991 h 6858000"/>
              <a:gd name="connsiteX785" fmla="*/ 3174674 w 7467600"/>
              <a:gd name="connsiteY785" fmla="*/ 919759 h 6858000"/>
              <a:gd name="connsiteX786" fmla="*/ 3042978 w 7467600"/>
              <a:gd name="connsiteY786" fmla="*/ 1054894 h 6858000"/>
              <a:gd name="connsiteX787" fmla="*/ 2968914 w 7467600"/>
              <a:gd name="connsiteY787" fmla="*/ 1133756 h 6858000"/>
              <a:gd name="connsiteX788" fmla="*/ 3103823 w 7467600"/>
              <a:gd name="connsiteY788" fmla="*/ 1026814 h 6858000"/>
              <a:gd name="connsiteX789" fmla="*/ 3607114 w 7467600"/>
              <a:gd name="connsiteY789" fmla="*/ 467441 h 6858000"/>
              <a:gd name="connsiteX790" fmla="*/ 3744487 w 7467600"/>
              <a:gd name="connsiteY790" fmla="*/ 383136 h 6858000"/>
              <a:gd name="connsiteX791" fmla="*/ 3970213 w 7467600"/>
              <a:gd name="connsiteY791" fmla="*/ 995559 h 6858000"/>
              <a:gd name="connsiteX792" fmla="*/ 3744487 w 7467600"/>
              <a:gd name="connsiteY792" fmla="*/ 383136 h 6858000"/>
              <a:gd name="connsiteX793" fmla="*/ 3624562 w 7467600"/>
              <a:gd name="connsiteY793" fmla="*/ 367041 h 6858000"/>
              <a:gd name="connsiteX794" fmla="*/ 3489712 w 7467600"/>
              <a:gd name="connsiteY794" fmla="*/ 485386 h 6858000"/>
              <a:gd name="connsiteX795" fmla="*/ 3182994 w 7467600"/>
              <a:gd name="connsiteY795" fmla="*/ 828265 h 6858000"/>
              <a:gd name="connsiteX796" fmla="*/ 2892114 w 7467600"/>
              <a:gd name="connsiteY796" fmla="*/ 1172635 h 6858000"/>
              <a:gd name="connsiteX797" fmla="*/ 3021459 w 7467600"/>
              <a:gd name="connsiteY797" fmla="*/ 1035385 h 6858000"/>
              <a:gd name="connsiteX798" fmla="*/ 3153873 w 7467600"/>
              <a:gd name="connsiteY798" fmla="*/ 898971 h 6858000"/>
              <a:gd name="connsiteX799" fmla="*/ 3276511 w 7467600"/>
              <a:gd name="connsiteY799" fmla="*/ 786423 h 6858000"/>
              <a:gd name="connsiteX800" fmla="*/ 3584154 w 7467600"/>
              <a:gd name="connsiteY800" fmla="*/ 448218 h 6858000"/>
              <a:gd name="connsiteX801" fmla="*/ 3624562 w 7467600"/>
              <a:gd name="connsiteY801" fmla="*/ 367041 h 6858000"/>
              <a:gd name="connsiteX802" fmla="*/ 3766672 w 7467600"/>
              <a:gd name="connsiteY802" fmla="*/ 359429 h 6858000"/>
              <a:gd name="connsiteX803" fmla="*/ 3996338 w 7467600"/>
              <a:gd name="connsiteY803" fmla="*/ 968237 h 6858000"/>
              <a:gd name="connsiteX804" fmla="*/ 3766672 w 7467600"/>
              <a:gd name="connsiteY804" fmla="*/ 359429 h 6858000"/>
              <a:gd name="connsiteX805" fmla="*/ 5805386 w 7467600"/>
              <a:gd name="connsiteY805" fmla="*/ 239240 h 6858000"/>
              <a:gd name="connsiteX806" fmla="*/ 5736947 w 7467600"/>
              <a:gd name="connsiteY806" fmla="*/ 261367 h 6858000"/>
              <a:gd name="connsiteX807" fmla="*/ 5427012 w 7467600"/>
              <a:gd name="connsiteY807" fmla="*/ 311272 h 6858000"/>
              <a:gd name="connsiteX808" fmla="*/ 5147818 w 7467600"/>
              <a:gd name="connsiteY808" fmla="*/ 322112 h 6858000"/>
              <a:gd name="connsiteX809" fmla="*/ 5060854 w 7467600"/>
              <a:gd name="connsiteY809" fmla="*/ 311882 h 6858000"/>
              <a:gd name="connsiteX810" fmla="*/ 4945989 w 7467600"/>
              <a:gd name="connsiteY810" fmla="*/ 300516 h 6858000"/>
              <a:gd name="connsiteX811" fmla="*/ 5410479 w 7467600"/>
              <a:gd name="connsiteY811" fmla="*/ 348434 h 6858000"/>
              <a:gd name="connsiteX812" fmla="*/ 5805386 w 7467600"/>
              <a:gd name="connsiteY812" fmla="*/ 239240 h 6858000"/>
              <a:gd name="connsiteX813" fmla="*/ 5905192 w 7467600"/>
              <a:gd name="connsiteY813" fmla="*/ 163079 h 6858000"/>
              <a:gd name="connsiteX814" fmla="*/ 5865655 w 7467600"/>
              <a:gd name="connsiteY814" fmla="*/ 171901 h 6858000"/>
              <a:gd name="connsiteX815" fmla="*/ 5259740 w 7467600"/>
              <a:gd name="connsiteY815" fmla="*/ 257013 h 6858000"/>
              <a:gd name="connsiteX816" fmla="*/ 5208466 w 7467600"/>
              <a:gd name="connsiteY816" fmla="*/ 257550 h 6858000"/>
              <a:gd name="connsiteX817" fmla="*/ 4980204 w 7467600"/>
              <a:gd name="connsiteY817" fmla="*/ 271903 h 6858000"/>
              <a:gd name="connsiteX818" fmla="*/ 5068068 w 7467600"/>
              <a:gd name="connsiteY818" fmla="*/ 282244 h 6858000"/>
              <a:gd name="connsiteX819" fmla="*/ 5153231 w 7467600"/>
              <a:gd name="connsiteY819" fmla="*/ 292240 h 6858000"/>
              <a:gd name="connsiteX820" fmla="*/ 5426491 w 7467600"/>
              <a:gd name="connsiteY820" fmla="*/ 281128 h 6858000"/>
              <a:gd name="connsiteX821" fmla="*/ 5731212 w 7467600"/>
              <a:gd name="connsiteY821" fmla="*/ 231951 h 6858000"/>
              <a:gd name="connsiteX822" fmla="*/ 5905192 w 7467600"/>
              <a:gd name="connsiteY822" fmla="*/ 163079 h 6858000"/>
              <a:gd name="connsiteX823" fmla="*/ 5944437 w 7467600"/>
              <a:gd name="connsiteY823" fmla="*/ 113829 h 6858000"/>
              <a:gd name="connsiteX824" fmla="*/ 5825032 w 7467600"/>
              <a:gd name="connsiteY824" fmla="*/ 146405 h 6858000"/>
              <a:gd name="connsiteX825" fmla="*/ 4955599 w 7467600"/>
              <a:gd name="connsiteY825" fmla="*/ 247008 h 6858000"/>
              <a:gd name="connsiteX826" fmla="*/ 5210104 w 7467600"/>
              <a:gd name="connsiteY826" fmla="*/ 228123 h 6858000"/>
              <a:gd name="connsiteX827" fmla="*/ 5261015 w 7467600"/>
              <a:gd name="connsiteY827" fmla="*/ 227087 h 6858000"/>
              <a:gd name="connsiteX828" fmla="*/ 5861181 w 7467600"/>
              <a:gd name="connsiteY828" fmla="*/ 143093 h 6858000"/>
              <a:gd name="connsiteX829" fmla="*/ 5961252 w 7467600"/>
              <a:gd name="connsiteY829" fmla="*/ 114820 h 6858000"/>
              <a:gd name="connsiteX830" fmla="*/ 5944437 w 7467600"/>
              <a:gd name="connsiteY830" fmla="*/ 113829 h 6858000"/>
              <a:gd name="connsiteX831" fmla="*/ 3882765 w 7467600"/>
              <a:gd name="connsiteY831" fmla="*/ 0 h 6858000"/>
              <a:gd name="connsiteX832" fmla="*/ 3995099 w 7467600"/>
              <a:gd name="connsiteY832" fmla="*/ 0 h 6858000"/>
              <a:gd name="connsiteX833" fmla="*/ 4163818 w 7467600"/>
              <a:gd name="connsiteY833" fmla="*/ 234104 h 6858000"/>
              <a:gd name="connsiteX834" fmla="*/ 4172099 w 7467600"/>
              <a:gd name="connsiteY834" fmla="*/ 234207 h 6858000"/>
              <a:gd name="connsiteX835" fmla="*/ 4784282 w 7467600"/>
              <a:gd name="connsiteY835" fmla="*/ 276561 h 6858000"/>
              <a:gd name="connsiteX836" fmla="*/ 4801687 w 7467600"/>
              <a:gd name="connsiteY836" fmla="*/ 267764 h 6858000"/>
              <a:gd name="connsiteX837" fmla="*/ 6082788 w 7467600"/>
              <a:gd name="connsiteY837" fmla="*/ 64119 h 6858000"/>
              <a:gd name="connsiteX838" fmla="*/ 6099442 w 7467600"/>
              <a:gd name="connsiteY838" fmla="*/ 82568 h 6858000"/>
              <a:gd name="connsiteX839" fmla="*/ 4804137 w 7467600"/>
              <a:gd name="connsiteY839" fmla="*/ 320931 h 6858000"/>
              <a:gd name="connsiteX840" fmla="*/ 4227047 w 7467600"/>
              <a:gd name="connsiteY840" fmla="*/ 313415 h 6858000"/>
              <a:gd name="connsiteX841" fmla="*/ 4346041 w 7467600"/>
              <a:gd name="connsiteY841" fmla="*/ 456086 h 6858000"/>
              <a:gd name="connsiteX842" fmla="*/ 4870967 w 7467600"/>
              <a:gd name="connsiteY842" fmla="*/ 963061 h 6858000"/>
              <a:gd name="connsiteX843" fmla="*/ 4889647 w 7467600"/>
              <a:gd name="connsiteY843" fmla="*/ 957147 h 6858000"/>
              <a:gd name="connsiteX844" fmla="*/ 5422504 w 7467600"/>
              <a:gd name="connsiteY844" fmla="*/ 805191 h 6858000"/>
              <a:gd name="connsiteX845" fmla="*/ 6087656 w 7467600"/>
              <a:gd name="connsiteY845" fmla="*/ 826703 h 6858000"/>
              <a:gd name="connsiteX846" fmla="*/ 6058717 w 7467600"/>
              <a:gd name="connsiteY846" fmla="*/ 865992 h 6858000"/>
              <a:gd name="connsiteX847" fmla="*/ 4974153 w 7467600"/>
              <a:gd name="connsiteY847" fmla="*/ 1045456 h 6858000"/>
              <a:gd name="connsiteX848" fmla="*/ 5627835 w 7467600"/>
              <a:gd name="connsiteY848" fmla="*/ 1472077 h 6858000"/>
              <a:gd name="connsiteX849" fmla="*/ 5629817 w 7467600"/>
              <a:gd name="connsiteY849" fmla="*/ 1471412 h 6858000"/>
              <a:gd name="connsiteX850" fmla="*/ 5634124 w 7467600"/>
              <a:gd name="connsiteY850" fmla="*/ 1470572 h 6858000"/>
              <a:gd name="connsiteX851" fmla="*/ 5755832 w 7467600"/>
              <a:gd name="connsiteY851" fmla="*/ 1383886 h 6858000"/>
              <a:gd name="connsiteX852" fmla="*/ 6014186 w 7467600"/>
              <a:gd name="connsiteY852" fmla="*/ 1279799 h 6858000"/>
              <a:gd name="connsiteX853" fmla="*/ 6901619 w 7467600"/>
              <a:gd name="connsiteY853" fmla="*/ 1047874 h 6858000"/>
              <a:gd name="connsiteX854" fmla="*/ 6931566 w 7467600"/>
              <a:gd name="connsiteY854" fmla="*/ 1062034 h 6858000"/>
              <a:gd name="connsiteX855" fmla="*/ 5790982 w 7467600"/>
              <a:gd name="connsiteY855" fmla="*/ 1561380 h 6858000"/>
              <a:gd name="connsiteX856" fmla="*/ 6188971 w 7467600"/>
              <a:gd name="connsiteY856" fmla="*/ 1755168 h 6858000"/>
              <a:gd name="connsiteX857" fmla="*/ 6202446 w 7467600"/>
              <a:gd name="connsiteY857" fmla="*/ 1752268 h 6858000"/>
              <a:gd name="connsiteX858" fmla="*/ 7179560 w 7467600"/>
              <a:gd name="connsiteY858" fmla="*/ 1467551 h 6858000"/>
              <a:gd name="connsiteX859" fmla="*/ 7158730 w 7467600"/>
              <a:gd name="connsiteY859" fmla="*/ 1507835 h 6858000"/>
              <a:gd name="connsiteX860" fmla="*/ 6326959 w 7467600"/>
              <a:gd name="connsiteY860" fmla="*/ 1817686 h 6858000"/>
              <a:gd name="connsiteX861" fmla="*/ 6537433 w 7467600"/>
              <a:gd name="connsiteY861" fmla="*/ 1907790 h 6858000"/>
              <a:gd name="connsiteX862" fmla="*/ 6550221 w 7467600"/>
              <a:gd name="connsiteY862" fmla="*/ 1910729 h 6858000"/>
              <a:gd name="connsiteX863" fmla="*/ 6964438 w 7467600"/>
              <a:gd name="connsiteY863" fmla="*/ 2209505 h 6858000"/>
              <a:gd name="connsiteX864" fmla="*/ 7367862 w 7467600"/>
              <a:gd name="connsiteY864" fmla="*/ 2806833 h 6858000"/>
              <a:gd name="connsiteX865" fmla="*/ 7364329 w 7467600"/>
              <a:gd name="connsiteY865" fmla="*/ 2826907 h 6858000"/>
              <a:gd name="connsiteX866" fmla="*/ 7290545 w 7467600"/>
              <a:gd name="connsiteY866" fmla="*/ 2850663 h 6858000"/>
              <a:gd name="connsiteX867" fmla="*/ 6472036 w 7467600"/>
              <a:gd name="connsiteY867" fmla="*/ 1959003 h 6858000"/>
              <a:gd name="connsiteX868" fmla="*/ 5792897 w 7467600"/>
              <a:gd name="connsiteY868" fmla="*/ 1647747 h 6858000"/>
              <a:gd name="connsiteX869" fmla="*/ 5842751 w 7467600"/>
              <a:gd name="connsiteY869" fmla="*/ 1816112 h 6858000"/>
              <a:gd name="connsiteX870" fmla="*/ 5847424 w 7467600"/>
              <a:gd name="connsiteY870" fmla="*/ 1815776 h 6858000"/>
              <a:gd name="connsiteX871" fmla="*/ 6399821 w 7467600"/>
              <a:gd name="connsiteY871" fmla="*/ 2344799 h 6858000"/>
              <a:gd name="connsiteX872" fmla="*/ 6323232 w 7467600"/>
              <a:gd name="connsiteY872" fmla="*/ 2389634 h 6858000"/>
              <a:gd name="connsiteX873" fmla="*/ 5942958 w 7467600"/>
              <a:gd name="connsiteY873" fmla="*/ 2077708 h 6858000"/>
              <a:gd name="connsiteX874" fmla="*/ 5921559 w 7467600"/>
              <a:gd name="connsiteY874" fmla="*/ 2378596 h 6858000"/>
              <a:gd name="connsiteX875" fmla="*/ 5817651 w 7467600"/>
              <a:gd name="connsiteY875" fmla="*/ 3023919 h 6858000"/>
              <a:gd name="connsiteX876" fmla="*/ 5729634 w 7467600"/>
              <a:gd name="connsiteY876" fmla="*/ 3051849 h 6858000"/>
              <a:gd name="connsiteX877" fmla="*/ 5611018 w 7467600"/>
              <a:gd name="connsiteY877" fmla="*/ 2316769 h 6858000"/>
              <a:gd name="connsiteX878" fmla="*/ 5687608 w 7467600"/>
              <a:gd name="connsiteY878" fmla="*/ 2039972 h 6858000"/>
              <a:gd name="connsiteX879" fmla="*/ 5657554 w 7467600"/>
              <a:gd name="connsiteY879" fmla="*/ 1576445 h 6858000"/>
              <a:gd name="connsiteX880" fmla="*/ 5150475 w 7467600"/>
              <a:gd name="connsiteY880" fmla="*/ 1274012 h 6858000"/>
              <a:gd name="connsiteX881" fmla="*/ 5349142 w 7467600"/>
              <a:gd name="connsiteY881" fmla="*/ 2204405 h 6858000"/>
              <a:gd name="connsiteX882" fmla="*/ 5262214 w 7467600"/>
              <a:gd name="connsiteY882" fmla="*/ 2233836 h 6858000"/>
              <a:gd name="connsiteX883" fmla="*/ 4981539 w 7467600"/>
              <a:gd name="connsiteY883" fmla="*/ 1542201 h 6858000"/>
              <a:gd name="connsiteX884" fmla="*/ 4958461 w 7467600"/>
              <a:gd name="connsiteY884" fmla="*/ 1136957 h 6858000"/>
              <a:gd name="connsiteX885" fmla="*/ 4655015 w 7467600"/>
              <a:gd name="connsiteY885" fmla="*/ 891426 h 6858000"/>
              <a:gd name="connsiteX886" fmla="*/ 4348002 w 7467600"/>
              <a:gd name="connsiteY886" fmla="*/ 2205895 h 6858000"/>
              <a:gd name="connsiteX887" fmla="*/ 4262250 w 7467600"/>
              <a:gd name="connsiteY887" fmla="*/ 2219972 h 6858000"/>
              <a:gd name="connsiteX888" fmla="*/ 4550611 w 7467600"/>
              <a:gd name="connsiteY888" fmla="*/ 817540 h 6858000"/>
              <a:gd name="connsiteX889" fmla="*/ 4564418 w 7467600"/>
              <a:gd name="connsiteY889" fmla="*/ 808293 h 6858000"/>
              <a:gd name="connsiteX890" fmla="*/ 4266388 w 7467600"/>
              <a:gd name="connsiteY890" fmla="*/ 500083 h 6858000"/>
              <a:gd name="connsiteX891" fmla="*/ 4032842 w 7467600"/>
              <a:gd name="connsiteY891" fmla="*/ 211809 h 6858000"/>
              <a:gd name="connsiteX892" fmla="*/ 3882765 w 7467600"/>
              <a:gd name="connsiteY892" fmla="*/ 0 h 6858000"/>
              <a:gd name="connsiteX893" fmla="*/ 3721337 w 7467600"/>
              <a:gd name="connsiteY893" fmla="*/ 0 h 6858000"/>
              <a:gd name="connsiteX894" fmla="*/ 3797544 w 7467600"/>
              <a:gd name="connsiteY894" fmla="*/ 0 h 6858000"/>
              <a:gd name="connsiteX895" fmla="*/ 3775734 w 7467600"/>
              <a:gd name="connsiteY895" fmla="*/ 95131 h 6858000"/>
              <a:gd name="connsiteX896" fmla="*/ 3724807 w 7467600"/>
              <a:gd name="connsiteY896" fmla="*/ 272257 h 6858000"/>
              <a:gd name="connsiteX897" fmla="*/ 3726844 w 7467600"/>
              <a:gd name="connsiteY897" fmla="*/ 282988 h 6858000"/>
              <a:gd name="connsiteX898" fmla="*/ 3742664 w 7467600"/>
              <a:gd name="connsiteY898" fmla="*/ 279918 h 6858000"/>
              <a:gd name="connsiteX899" fmla="*/ 4103910 w 7467600"/>
              <a:gd name="connsiteY899" fmla="*/ 1161917 h 6858000"/>
              <a:gd name="connsiteX900" fmla="*/ 4020269 w 7467600"/>
              <a:gd name="connsiteY900" fmla="*/ 1200406 h 6858000"/>
              <a:gd name="connsiteX901" fmla="*/ 3674882 w 7467600"/>
              <a:gd name="connsiteY901" fmla="*/ 488524 h 6858000"/>
              <a:gd name="connsiteX902" fmla="*/ 3132682 w 7467600"/>
              <a:gd name="connsiteY902" fmla="*/ 1072284 h 6858000"/>
              <a:gd name="connsiteX903" fmla="*/ 2716346 w 7467600"/>
              <a:gd name="connsiteY903" fmla="*/ 1276376 h 6858000"/>
              <a:gd name="connsiteX904" fmla="*/ 2716772 w 7467600"/>
              <a:gd name="connsiteY904" fmla="*/ 1255462 h 6858000"/>
              <a:gd name="connsiteX905" fmla="*/ 3471096 w 7467600"/>
              <a:gd name="connsiteY905" fmla="*/ 437072 h 6858000"/>
              <a:gd name="connsiteX906" fmla="*/ 3639057 w 7467600"/>
              <a:gd name="connsiteY906" fmla="*/ 286334 h 6858000"/>
              <a:gd name="connsiteX907" fmla="*/ 3640309 w 7467600"/>
              <a:gd name="connsiteY907" fmla="*/ 284664 h 6858000"/>
              <a:gd name="connsiteX908" fmla="*/ 3646022 w 7467600"/>
              <a:gd name="connsiteY908" fmla="*/ 276711 h 6858000"/>
              <a:gd name="connsiteX909" fmla="*/ 3707943 w 7467600"/>
              <a:gd name="connsiteY909" fmla="*/ 65958 h 6858000"/>
              <a:gd name="connsiteX910" fmla="*/ 3721337 w 7467600"/>
              <a:gd name="connsiteY910" fmla="*/ 0 h 6858000"/>
              <a:gd name="connsiteX911" fmla="*/ 2867960 w 7467600"/>
              <a:gd name="connsiteY911" fmla="*/ 0 h 6858000"/>
              <a:gd name="connsiteX912" fmla="*/ 2926351 w 7467600"/>
              <a:gd name="connsiteY912" fmla="*/ 0 h 6858000"/>
              <a:gd name="connsiteX913" fmla="*/ 2902823 w 7467600"/>
              <a:gd name="connsiteY913" fmla="*/ 262929 h 6858000"/>
              <a:gd name="connsiteX914" fmla="*/ 2940663 w 7467600"/>
              <a:gd name="connsiteY914" fmla="*/ 140884 h 6858000"/>
              <a:gd name="connsiteX915" fmla="*/ 2947039 w 7467600"/>
              <a:gd name="connsiteY915" fmla="*/ 122524 h 6858000"/>
              <a:gd name="connsiteX916" fmla="*/ 2984316 w 7467600"/>
              <a:gd name="connsiteY916" fmla="*/ 0 h 6858000"/>
              <a:gd name="connsiteX917" fmla="*/ 3016114 w 7467600"/>
              <a:gd name="connsiteY917" fmla="*/ 0 h 6858000"/>
              <a:gd name="connsiteX918" fmla="*/ 2979949 w 7467600"/>
              <a:gd name="connsiteY918" fmla="*/ 119274 h 6858000"/>
              <a:gd name="connsiteX919" fmla="*/ 3023879 w 7467600"/>
              <a:gd name="connsiteY919" fmla="*/ 0 h 6858000"/>
              <a:gd name="connsiteX920" fmla="*/ 3105400 w 7467600"/>
              <a:gd name="connsiteY920" fmla="*/ 0 h 6858000"/>
              <a:gd name="connsiteX921" fmla="*/ 3094669 w 7467600"/>
              <a:gd name="connsiteY921" fmla="*/ 30308 h 6858000"/>
              <a:gd name="connsiteX922" fmla="*/ 2901945 w 7467600"/>
              <a:gd name="connsiteY922" fmla="*/ 466538 h 6858000"/>
              <a:gd name="connsiteX923" fmla="*/ 2815209 w 7467600"/>
              <a:gd name="connsiteY923" fmla="*/ 497361 h 6858000"/>
              <a:gd name="connsiteX924" fmla="*/ 2844845 w 7467600"/>
              <a:gd name="connsiteY924" fmla="*/ 127638 h 6858000"/>
              <a:gd name="connsiteX925" fmla="*/ 2867960 w 7467600"/>
              <a:gd name="connsiteY925" fmla="*/ 0 h 6858000"/>
              <a:gd name="connsiteX926" fmla="*/ 1057230 w 7467600"/>
              <a:gd name="connsiteY926" fmla="*/ 0 h 6858000"/>
              <a:gd name="connsiteX927" fmla="*/ 1111003 w 7467600"/>
              <a:gd name="connsiteY927" fmla="*/ 0 h 6858000"/>
              <a:gd name="connsiteX928" fmla="*/ 1125553 w 7467600"/>
              <a:gd name="connsiteY928" fmla="*/ 52588 h 6858000"/>
              <a:gd name="connsiteX929" fmla="*/ 1304276 w 7467600"/>
              <a:gd name="connsiteY929" fmla="*/ 476275 h 6858000"/>
              <a:gd name="connsiteX930" fmla="*/ 1492066 w 7467600"/>
              <a:gd name="connsiteY930" fmla="*/ 886333 h 6858000"/>
              <a:gd name="connsiteX931" fmla="*/ 1423698 w 7467600"/>
              <a:gd name="connsiteY931" fmla="*/ 710817 h 6858000"/>
              <a:gd name="connsiteX932" fmla="*/ 1357609 w 7467600"/>
              <a:gd name="connsiteY932" fmla="*/ 532892 h 6858000"/>
              <a:gd name="connsiteX933" fmla="*/ 1309550 w 7467600"/>
              <a:gd name="connsiteY933" fmla="*/ 374031 h 6858000"/>
              <a:gd name="connsiteX934" fmla="*/ 1193673 w 7467600"/>
              <a:gd name="connsiteY934" fmla="*/ 49533 h 6858000"/>
              <a:gd name="connsiteX935" fmla="*/ 1164391 w 7467600"/>
              <a:gd name="connsiteY935" fmla="*/ 0 h 6858000"/>
              <a:gd name="connsiteX936" fmla="*/ 1200666 w 7467600"/>
              <a:gd name="connsiteY936" fmla="*/ 0 h 6858000"/>
              <a:gd name="connsiteX937" fmla="*/ 1223408 w 7467600"/>
              <a:gd name="connsiteY937" fmla="*/ 38996 h 6858000"/>
              <a:gd name="connsiteX938" fmla="*/ 1339635 w 7467600"/>
              <a:gd name="connsiteY938" fmla="*/ 365517 h 6858000"/>
              <a:gd name="connsiteX939" fmla="*/ 1387469 w 7467600"/>
              <a:gd name="connsiteY939" fmla="*/ 523079 h 6858000"/>
              <a:gd name="connsiteX940" fmla="*/ 1452685 w 7467600"/>
              <a:gd name="connsiteY940" fmla="*/ 699806 h 6858000"/>
              <a:gd name="connsiteX941" fmla="*/ 1492092 w 7467600"/>
              <a:gd name="connsiteY941" fmla="*/ 800424 h 6858000"/>
              <a:gd name="connsiteX942" fmla="*/ 1455302 w 7467600"/>
              <a:gd name="connsiteY942" fmla="*/ 632913 h 6858000"/>
              <a:gd name="connsiteX943" fmla="*/ 1222336 w 7467600"/>
              <a:gd name="connsiteY943" fmla="*/ 9480 h 6858000"/>
              <a:gd name="connsiteX944" fmla="*/ 1214634 w 7467600"/>
              <a:gd name="connsiteY944" fmla="*/ 0 h 6858000"/>
              <a:gd name="connsiteX945" fmla="*/ 1289827 w 7467600"/>
              <a:gd name="connsiteY945" fmla="*/ 0 h 6858000"/>
              <a:gd name="connsiteX946" fmla="*/ 1321076 w 7467600"/>
              <a:gd name="connsiteY946" fmla="*/ 59722 h 6858000"/>
              <a:gd name="connsiteX947" fmla="*/ 1512579 w 7467600"/>
              <a:gd name="connsiteY947" fmla="*/ 626441 h 6858000"/>
              <a:gd name="connsiteX948" fmla="*/ 1506076 w 7467600"/>
              <a:gd name="connsiteY948" fmla="*/ 1089289 h 6858000"/>
              <a:gd name="connsiteX949" fmla="*/ 1486346 w 7467600"/>
              <a:gd name="connsiteY949" fmla="*/ 1079919 h 6858000"/>
              <a:gd name="connsiteX950" fmla="*/ 1070511 w 7467600"/>
              <a:gd name="connsiteY950" fmla="*/ 48609 h 6858000"/>
              <a:gd name="connsiteX951" fmla="*/ 1057230 w 7467600"/>
              <a:gd name="connsiteY951" fmla="*/ 0 h 6858000"/>
              <a:gd name="connsiteX952" fmla="*/ 43151 w 7467600"/>
              <a:gd name="connsiteY952" fmla="*/ 0 h 6858000"/>
              <a:gd name="connsiteX953" fmla="*/ 95283 w 7467600"/>
              <a:gd name="connsiteY953" fmla="*/ 0 h 6858000"/>
              <a:gd name="connsiteX954" fmla="*/ 300708 w 7467600"/>
              <a:gd name="connsiteY954" fmla="*/ 154571 h 6858000"/>
              <a:gd name="connsiteX955" fmla="*/ 530414 w 7467600"/>
              <a:gd name="connsiteY955" fmla="*/ 354673 h 6858000"/>
              <a:gd name="connsiteX956" fmla="*/ 333785 w 7467600"/>
              <a:gd name="connsiteY956" fmla="*/ 161564 h 6858000"/>
              <a:gd name="connsiteX957" fmla="*/ 147005 w 7467600"/>
              <a:gd name="connsiteY957" fmla="*/ 0 h 6858000"/>
              <a:gd name="connsiteX958" fmla="*/ 272509 w 7467600"/>
              <a:gd name="connsiteY958" fmla="*/ 0 h 6858000"/>
              <a:gd name="connsiteX959" fmla="*/ 326276 w 7467600"/>
              <a:gd name="connsiteY959" fmla="*/ 45847 h 6858000"/>
              <a:gd name="connsiteX960" fmla="*/ 823759 w 7467600"/>
              <a:gd name="connsiteY960" fmla="*/ 574145 h 6858000"/>
              <a:gd name="connsiteX961" fmla="*/ 811254 w 7467600"/>
              <a:gd name="connsiteY961" fmla="*/ 665546 h 6858000"/>
              <a:gd name="connsiteX962" fmla="*/ 154042 w 7467600"/>
              <a:gd name="connsiteY962" fmla="*/ 261522 h 6858000"/>
              <a:gd name="connsiteX963" fmla="*/ 13550 w 7467600"/>
              <a:gd name="connsiteY963" fmla="*/ 158423 h 6858000"/>
              <a:gd name="connsiteX964" fmla="*/ 0 w 7467600"/>
              <a:gd name="connsiteY964" fmla="*/ 146618 h 6858000"/>
              <a:gd name="connsiteX965" fmla="*/ 0 w 7467600"/>
              <a:gd name="connsiteY965" fmla="*/ 59161 h 6858000"/>
              <a:gd name="connsiteX966" fmla="*/ 45427 w 7467600"/>
              <a:gd name="connsiteY966" fmla="*/ 101078 h 6858000"/>
              <a:gd name="connsiteX967" fmla="*/ 630103 w 7467600"/>
              <a:gd name="connsiteY967" fmla="*/ 485885 h 6858000"/>
              <a:gd name="connsiteX968" fmla="*/ 532040 w 7467600"/>
              <a:gd name="connsiteY968" fmla="*/ 399359 h 6858000"/>
              <a:gd name="connsiteX969" fmla="*/ 517618 w 7467600"/>
              <a:gd name="connsiteY969" fmla="*/ 385726 h 6858000"/>
              <a:gd name="connsiteX970" fmla="*/ 285074 w 7467600"/>
              <a:gd name="connsiteY970" fmla="*/ 182755 h 6858000"/>
              <a:gd name="connsiteX971" fmla="*/ 43151 w 7467600"/>
              <a:gd name="connsiteY97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7042773 w 7467600"/>
              <a:gd name="connsiteY91" fmla="*/ 5734011 h 6858000"/>
              <a:gd name="connsiteX92" fmla="*/ 1456157 w 7467600"/>
              <a:gd name="connsiteY92" fmla="*/ 5371404 h 6858000"/>
              <a:gd name="connsiteX93" fmla="*/ 1244432 w 7467600"/>
              <a:gd name="connsiteY93" fmla="*/ 5385601 h 6858000"/>
              <a:gd name="connsiteX94" fmla="*/ 973990 w 7467600"/>
              <a:gd name="connsiteY94" fmla="*/ 5424940 h 6858000"/>
              <a:gd name="connsiteX95" fmla="*/ 1103809 w 7467600"/>
              <a:gd name="connsiteY95" fmla="*/ 5433720 h 6858000"/>
              <a:gd name="connsiteX96" fmla="*/ 1123454 w 7467600"/>
              <a:gd name="connsiteY96" fmla="*/ 5435727 h 6858000"/>
              <a:gd name="connsiteX97" fmla="*/ 1737017 w 7467600"/>
              <a:gd name="connsiteY97" fmla="*/ 5452183 h 6858000"/>
              <a:gd name="connsiteX98" fmla="*/ 1824397 w 7467600"/>
              <a:gd name="connsiteY98" fmla="*/ 5447757 h 6858000"/>
              <a:gd name="connsiteX99" fmla="*/ 2070059 w 7467600"/>
              <a:gd name="connsiteY99" fmla="*/ 5441660 h 6858000"/>
              <a:gd name="connsiteX100" fmla="*/ 1456157 w 7467600"/>
              <a:gd name="connsiteY100" fmla="*/ 5371404 h 6858000"/>
              <a:gd name="connsiteX101" fmla="*/ 4988186 w 7467600"/>
              <a:gd name="connsiteY101" fmla="*/ 5216467 h 6858000"/>
              <a:gd name="connsiteX102" fmla="*/ 4777334 w 7467600"/>
              <a:gd name="connsiteY102" fmla="*/ 5406072 h 6858000"/>
              <a:gd name="connsiteX103" fmla="*/ 4718341 w 7467600"/>
              <a:gd name="connsiteY103" fmla="*/ 5468043 h 6858000"/>
              <a:gd name="connsiteX104" fmla="*/ 4604655 w 7467600"/>
              <a:gd name="connsiteY104" fmla="*/ 5583434 h 6858000"/>
              <a:gd name="connsiteX105" fmla="*/ 4565074 w 7467600"/>
              <a:gd name="connsiteY105" fmla="*/ 5618550 h 6858000"/>
              <a:gd name="connsiteX106" fmla="*/ 4988186 w 7467600"/>
              <a:gd name="connsiteY106" fmla="*/ 5216467 h 6858000"/>
              <a:gd name="connsiteX107" fmla="*/ 4978032 w 7467600"/>
              <a:gd name="connsiteY107" fmla="*/ 5183809 h 6858000"/>
              <a:gd name="connsiteX108" fmla="*/ 4463413 w 7467600"/>
              <a:gd name="connsiteY108" fmla="*/ 5615162 h 6858000"/>
              <a:gd name="connsiteX109" fmla="*/ 4358134 w 7467600"/>
              <a:gd name="connsiteY109" fmla="*/ 5742791 h 6858000"/>
              <a:gd name="connsiteX110" fmla="*/ 4376219 w 7467600"/>
              <a:gd name="connsiteY110" fmla="*/ 5729027 h 6858000"/>
              <a:gd name="connsiteX111" fmla="*/ 4582340 w 7467600"/>
              <a:gd name="connsiteY111" fmla="*/ 5561037 h 6858000"/>
              <a:gd name="connsiteX112" fmla="*/ 4694684 w 7467600"/>
              <a:gd name="connsiteY112" fmla="*/ 5447098 h 6858000"/>
              <a:gd name="connsiteX113" fmla="*/ 4754123 w 7467600"/>
              <a:gd name="connsiteY113" fmla="*/ 5384643 h 6858000"/>
              <a:gd name="connsiteX114" fmla="*/ 4978032 w 7467600"/>
              <a:gd name="connsiteY114" fmla="*/ 5183809 h 6858000"/>
              <a:gd name="connsiteX115" fmla="*/ 1903353 w 7467600"/>
              <a:gd name="connsiteY115" fmla="*/ 5044827 h 6858000"/>
              <a:gd name="connsiteX116" fmla="*/ 1936931 w 7467600"/>
              <a:gd name="connsiteY116" fmla="*/ 5093954 h 6858000"/>
              <a:gd name="connsiteX117" fmla="*/ 2195868 w 7467600"/>
              <a:gd name="connsiteY117" fmla="*/ 5396574 h 6858000"/>
              <a:gd name="connsiteX118" fmla="*/ 2088852 w 7467600"/>
              <a:gd name="connsiteY118" fmla="*/ 5166123 h 6858000"/>
              <a:gd name="connsiteX119" fmla="*/ 1958241 w 7467600"/>
              <a:gd name="connsiteY119" fmla="*/ 5067955 h 6858000"/>
              <a:gd name="connsiteX120" fmla="*/ 1903353 w 7467600"/>
              <a:gd name="connsiteY120" fmla="*/ 5044827 h 6858000"/>
              <a:gd name="connsiteX121" fmla="*/ 1979378 w 7467600"/>
              <a:gd name="connsiteY121" fmla="*/ 4769504 h 6858000"/>
              <a:gd name="connsiteX122" fmla="*/ 2882120 w 7467600"/>
              <a:gd name="connsiteY122" fmla="*/ 5064547 h 6858000"/>
              <a:gd name="connsiteX123" fmla="*/ 2793103 w 7467600"/>
              <a:gd name="connsiteY123" fmla="*/ 5039699 h 6858000"/>
              <a:gd name="connsiteX124" fmla="*/ 2770041 w 7467600"/>
              <a:gd name="connsiteY124" fmla="*/ 5033634 h 6858000"/>
              <a:gd name="connsiteX125" fmla="*/ 1979378 w 7467600"/>
              <a:gd name="connsiteY125" fmla="*/ 4769504 h 6858000"/>
              <a:gd name="connsiteX126" fmla="*/ 1927410 w 7467600"/>
              <a:gd name="connsiteY126" fmla="*/ 4716164 h 6858000"/>
              <a:gd name="connsiteX127" fmla="*/ 1959587 w 7467600"/>
              <a:gd name="connsiteY127" fmla="*/ 4728849 h 6858000"/>
              <a:gd name="connsiteX128" fmla="*/ 2777707 w 7467600"/>
              <a:gd name="connsiteY128" fmla="*/ 5003991 h 6858000"/>
              <a:gd name="connsiteX129" fmla="*/ 2800768 w 7467600"/>
              <a:gd name="connsiteY129" fmla="*/ 5010056 h 6858000"/>
              <a:gd name="connsiteX130" fmla="*/ 2879408 w 7467600"/>
              <a:gd name="connsiteY130" fmla="*/ 5031590 h 6858000"/>
              <a:gd name="connsiteX131" fmla="*/ 2862295 w 7467600"/>
              <a:gd name="connsiteY131" fmla="*/ 5022958 h 6858000"/>
              <a:gd name="connsiteX132" fmla="*/ 2813343 w 7467600"/>
              <a:gd name="connsiteY132" fmla="*/ 4998369 h 6858000"/>
              <a:gd name="connsiteX133" fmla="*/ 2646245 w 7467600"/>
              <a:gd name="connsiteY133" fmla="*/ 4930999 h 6858000"/>
              <a:gd name="connsiteX134" fmla="*/ 1999243 w 7467600"/>
              <a:gd name="connsiteY134" fmla="*/ 4730524 h 6858000"/>
              <a:gd name="connsiteX135" fmla="*/ 1979527 w 7467600"/>
              <a:gd name="connsiteY135" fmla="*/ 4726651 h 6858000"/>
              <a:gd name="connsiteX136" fmla="*/ 1927410 w 7467600"/>
              <a:gd name="connsiteY136" fmla="*/ 4716164 h 6858000"/>
              <a:gd name="connsiteX137" fmla="*/ 1997014 w 7467600"/>
              <a:gd name="connsiteY137" fmla="*/ 4698007 h 6858000"/>
              <a:gd name="connsiteX138" fmla="*/ 2005458 w 7467600"/>
              <a:gd name="connsiteY138" fmla="*/ 4699540 h 6858000"/>
              <a:gd name="connsiteX139" fmla="*/ 2657186 w 7467600"/>
              <a:gd name="connsiteY139" fmla="*/ 4901687 h 6858000"/>
              <a:gd name="connsiteX140" fmla="*/ 2826662 w 7467600"/>
              <a:gd name="connsiteY140" fmla="*/ 4970362 h 6858000"/>
              <a:gd name="connsiteX141" fmla="*/ 2876100 w 7467600"/>
              <a:gd name="connsiteY141" fmla="*/ 4995397 h 6858000"/>
              <a:gd name="connsiteX142" fmla="*/ 3042600 w 7467600"/>
              <a:gd name="connsiteY142" fmla="*/ 5059532 h 6858000"/>
              <a:gd name="connsiteX143" fmla="*/ 1997014 w 7467600"/>
              <a:gd name="connsiteY143" fmla="*/ 4698007 h 6858000"/>
              <a:gd name="connsiteX144" fmla="*/ 2305292 w 7467600"/>
              <a:gd name="connsiteY144" fmla="*/ 4219492 h 6858000"/>
              <a:gd name="connsiteX145" fmla="*/ 3360922 w 7467600"/>
              <a:gd name="connsiteY145" fmla="*/ 4529373 h 6858000"/>
              <a:gd name="connsiteX146" fmla="*/ 3492420 w 7467600"/>
              <a:gd name="connsiteY146" fmla="*/ 4510145 h 6858000"/>
              <a:gd name="connsiteX147" fmla="*/ 3364086 w 7467600"/>
              <a:gd name="connsiteY147" fmla="*/ 4480340 h 6858000"/>
              <a:gd name="connsiteX148" fmla="*/ 3225818 w 7467600"/>
              <a:gd name="connsiteY148" fmla="*/ 4411822 h 6858000"/>
              <a:gd name="connsiteX149" fmla="*/ 3129696 w 7467600"/>
              <a:gd name="connsiteY149" fmla="*/ 4360704 h 6858000"/>
              <a:gd name="connsiteX150" fmla="*/ 2814545 w 7467600"/>
              <a:gd name="connsiteY150" fmla="*/ 4282955 h 6858000"/>
              <a:gd name="connsiteX151" fmla="*/ 2305292 w 7467600"/>
              <a:gd name="connsiteY151" fmla="*/ 4219492 h 6858000"/>
              <a:gd name="connsiteX152" fmla="*/ 2626982 w 7467600"/>
              <a:gd name="connsiteY152" fmla="*/ 4206450 h 6858000"/>
              <a:gd name="connsiteX153" fmla="*/ 2490617 w 7467600"/>
              <a:gd name="connsiteY153" fmla="*/ 4206951 h 6858000"/>
              <a:gd name="connsiteX154" fmla="*/ 2819869 w 7467600"/>
              <a:gd name="connsiteY154" fmla="*/ 4252936 h 6858000"/>
              <a:gd name="connsiteX155" fmla="*/ 3143018 w 7467600"/>
              <a:gd name="connsiteY155" fmla="*/ 4332698 h 6858000"/>
              <a:gd name="connsiteX156" fmla="*/ 3241520 w 7467600"/>
              <a:gd name="connsiteY156" fmla="*/ 4385112 h 6858000"/>
              <a:gd name="connsiteX157" fmla="*/ 3374575 w 7467600"/>
              <a:gd name="connsiteY157" fmla="*/ 4451517 h 6858000"/>
              <a:gd name="connsiteX158" fmla="*/ 3505221 w 7467600"/>
              <a:gd name="connsiteY158" fmla="*/ 4480757 h 6858000"/>
              <a:gd name="connsiteX159" fmla="*/ 2626982 w 7467600"/>
              <a:gd name="connsiteY159" fmla="*/ 4206450 h 6858000"/>
              <a:gd name="connsiteX160" fmla="*/ 1310106 w 7467600"/>
              <a:gd name="connsiteY160" fmla="*/ 3943217 h 6858000"/>
              <a:gd name="connsiteX161" fmla="*/ 854994 w 7467600"/>
              <a:gd name="connsiteY161" fmla="*/ 4399136 h 6858000"/>
              <a:gd name="connsiteX162" fmla="*/ 742462 w 7467600"/>
              <a:gd name="connsiteY162" fmla="*/ 4594648 h 6858000"/>
              <a:gd name="connsiteX163" fmla="*/ 820602 w 7467600"/>
              <a:gd name="connsiteY163" fmla="*/ 4485915 h 6858000"/>
              <a:gd name="connsiteX164" fmla="*/ 878295 w 7467600"/>
              <a:gd name="connsiteY164" fmla="*/ 4403594 h 6858000"/>
              <a:gd name="connsiteX165" fmla="*/ 1240607 w 7467600"/>
              <a:gd name="connsiteY165" fmla="*/ 4010401 h 6858000"/>
              <a:gd name="connsiteX166" fmla="*/ 1310106 w 7467600"/>
              <a:gd name="connsiteY166" fmla="*/ 3943217 h 6858000"/>
              <a:gd name="connsiteX167" fmla="*/ 1423113 w 7467600"/>
              <a:gd name="connsiteY167" fmla="*/ 3874565 h 6858000"/>
              <a:gd name="connsiteX168" fmla="*/ 1260565 w 7467600"/>
              <a:gd name="connsiteY168" fmla="*/ 4031982 h 6858000"/>
              <a:gd name="connsiteX169" fmla="*/ 901900 w 7467600"/>
              <a:gd name="connsiteY169" fmla="*/ 4421236 h 6858000"/>
              <a:gd name="connsiteX170" fmla="*/ 845044 w 7467600"/>
              <a:gd name="connsiteY170" fmla="*/ 4502436 h 6858000"/>
              <a:gd name="connsiteX171" fmla="*/ 685926 w 7467600"/>
              <a:gd name="connsiteY171" fmla="*/ 4703069 h 6858000"/>
              <a:gd name="connsiteX172" fmla="*/ 684248 w 7467600"/>
              <a:gd name="connsiteY172" fmla="*/ 4706721 h 6858000"/>
              <a:gd name="connsiteX173" fmla="*/ 1423113 w 7467600"/>
              <a:gd name="connsiteY173" fmla="*/ 3874565 h 6858000"/>
              <a:gd name="connsiteX174" fmla="*/ 3316479 w 7467600"/>
              <a:gd name="connsiteY174" fmla="*/ 3872136 h 6858000"/>
              <a:gd name="connsiteX175" fmla="*/ 3546806 w 7467600"/>
              <a:gd name="connsiteY175" fmla="*/ 4356139 h 6858000"/>
              <a:gd name="connsiteX176" fmla="*/ 3364433 w 7467600"/>
              <a:gd name="connsiteY176" fmla="*/ 3953121 h 6858000"/>
              <a:gd name="connsiteX177" fmla="*/ 3316479 w 7467600"/>
              <a:gd name="connsiteY177" fmla="*/ 3872136 h 6858000"/>
              <a:gd name="connsiteX178" fmla="*/ 3291335 w 7467600"/>
              <a:gd name="connsiteY178" fmla="*/ 3767420 h 6858000"/>
              <a:gd name="connsiteX179" fmla="*/ 3390805 w 7467600"/>
              <a:gd name="connsiteY179" fmla="*/ 3937163 h 6858000"/>
              <a:gd name="connsiteX180" fmla="*/ 3579062 w 7467600"/>
              <a:gd name="connsiteY180" fmla="*/ 4359040 h 6858000"/>
              <a:gd name="connsiteX181" fmla="*/ 3467355 w 7467600"/>
              <a:gd name="connsiteY181" fmla="*/ 3988130 h 6858000"/>
              <a:gd name="connsiteX182" fmla="*/ 3310753 w 7467600"/>
              <a:gd name="connsiteY182" fmla="*/ 3787140 h 6858000"/>
              <a:gd name="connsiteX183" fmla="*/ 3291335 w 7467600"/>
              <a:gd name="connsiteY183" fmla="*/ 3767420 h 6858000"/>
              <a:gd name="connsiteX184" fmla="*/ 1635889 w 7467600"/>
              <a:gd name="connsiteY184" fmla="*/ 3709494 h 6858000"/>
              <a:gd name="connsiteX185" fmla="*/ 1634800 w 7467600"/>
              <a:gd name="connsiteY185" fmla="*/ 3731111 h 6858000"/>
              <a:gd name="connsiteX186" fmla="*/ 1635889 w 7467600"/>
              <a:gd name="connsiteY186" fmla="*/ 3709494 h 6858000"/>
              <a:gd name="connsiteX187" fmla="*/ 1510397 w 7467600"/>
              <a:gd name="connsiteY187" fmla="*/ 3684705 h 6858000"/>
              <a:gd name="connsiteX188" fmla="*/ 1146550 w 7467600"/>
              <a:gd name="connsiteY188" fmla="*/ 3802012 h 6858000"/>
              <a:gd name="connsiteX189" fmla="*/ 698834 w 7467600"/>
              <a:gd name="connsiteY189" fmla="*/ 3952272 h 6858000"/>
              <a:gd name="connsiteX190" fmla="*/ 34256 w 7467600"/>
              <a:gd name="connsiteY190" fmla="*/ 4347603 h 6858000"/>
              <a:gd name="connsiteX191" fmla="*/ 527241 w 7467600"/>
              <a:gd name="connsiteY191" fmla="*/ 4065078 h 6858000"/>
              <a:gd name="connsiteX192" fmla="*/ 1510397 w 7467600"/>
              <a:gd name="connsiteY192" fmla="*/ 3684705 h 6858000"/>
              <a:gd name="connsiteX193" fmla="*/ 1313114 w 7467600"/>
              <a:gd name="connsiteY193" fmla="*/ 3655216 h 6858000"/>
              <a:gd name="connsiteX194" fmla="*/ 1109304 w 7467600"/>
              <a:gd name="connsiteY194" fmla="*/ 3669030 h 6858000"/>
              <a:gd name="connsiteX195" fmla="*/ 8129 w 7467600"/>
              <a:gd name="connsiteY195" fmla="*/ 4330519 h 6858000"/>
              <a:gd name="connsiteX196" fmla="*/ 687572 w 7467600"/>
              <a:gd name="connsiteY196" fmla="*/ 3925629 h 6858000"/>
              <a:gd name="connsiteX197" fmla="*/ 1138365 w 7467600"/>
              <a:gd name="connsiteY197" fmla="*/ 3774515 h 6858000"/>
              <a:gd name="connsiteX198" fmla="*/ 1505579 w 7467600"/>
              <a:gd name="connsiteY198" fmla="*/ 3655526 h 6858000"/>
              <a:gd name="connsiteX199" fmla="*/ 1313114 w 7467600"/>
              <a:gd name="connsiteY199" fmla="*/ 3655216 h 6858000"/>
              <a:gd name="connsiteX200" fmla="*/ 3655073 w 7467600"/>
              <a:gd name="connsiteY200" fmla="*/ 3650884 h 6858000"/>
              <a:gd name="connsiteX201" fmla="*/ 3989938 w 7467600"/>
              <a:gd name="connsiteY201" fmla="*/ 3991685 h 6858000"/>
              <a:gd name="connsiteX202" fmla="*/ 4393907 w 7467600"/>
              <a:gd name="connsiteY202" fmla="*/ 4261258 h 6858000"/>
              <a:gd name="connsiteX203" fmla="*/ 4648051 w 7467600"/>
              <a:gd name="connsiteY203" fmla="*/ 4374051 h 6858000"/>
              <a:gd name="connsiteX204" fmla="*/ 4383389 w 7467600"/>
              <a:gd name="connsiteY204" fmla="*/ 4184369 h 6858000"/>
              <a:gd name="connsiteX205" fmla="*/ 4165508 w 7467600"/>
              <a:gd name="connsiteY205" fmla="*/ 4035196 h 6858000"/>
              <a:gd name="connsiteX206" fmla="*/ 4068162 w 7467600"/>
              <a:gd name="connsiteY206" fmla="*/ 3953394 h 6858000"/>
              <a:gd name="connsiteX207" fmla="*/ 3981416 w 7467600"/>
              <a:gd name="connsiteY207" fmla="*/ 3880482 h 6858000"/>
              <a:gd name="connsiteX208" fmla="*/ 3800147 w 7467600"/>
              <a:gd name="connsiteY208" fmla="*/ 3749872 h 6858000"/>
              <a:gd name="connsiteX209" fmla="*/ 3655073 w 7467600"/>
              <a:gd name="connsiteY209" fmla="*/ 3650884 h 6858000"/>
              <a:gd name="connsiteX210" fmla="*/ 3670252 w 7467600"/>
              <a:gd name="connsiteY210" fmla="*/ 3622798 h 6858000"/>
              <a:gd name="connsiteX211" fmla="*/ 3817258 w 7467600"/>
              <a:gd name="connsiteY211" fmla="*/ 3723577 h 6858000"/>
              <a:gd name="connsiteX212" fmla="*/ 4000461 w 7467600"/>
              <a:gd name="connsiteY212" fmla="*/ 3855966 h 6858000"/>
              <a:gd name="connsiteX213" fmla="*/ 4088180 w 7467600"/>
              <a:gd name="connsiteY213" fmla="*/ 3929774 h 6858000"/>
              <a:gd name="connsiteX214" fmla="*/ 4184555 w 7467600"/>
              <a:gd name="connsiteY214" fmla="*/ 4010683 h 6858000"/>
              <a:gd name="connsiteX215" fmla="*/ 4399563 w 7467600"/>
              <a:gd name="connsiteY215" fmla="*/ 4158106 h 6858000"/>
              <a:gd name="connsiteX216" fmla="*/ 4684469 w 7467600"/>
              <a:gd name="connsiteY216" fmla="*/ 4364680 h 6858000"/>
              <a:gd name="connsiteX217" fmla="*/ 4690271 w 7467600"/>
              <a:gd name="connsiteY217" fmla="*/ 4370034 h 6858000"/>
              <a:gd name="connsiteX218" fmla="*/ 4136093 w 7467600"/>
              <a:gd name="connsiteY218" fmla="*/ 3858466 h 6858000"/>
              <a:gd name="connsiteX219" fmla="*/ 3670252 w 7467600"/>
              <a:gd name="connsiteY219" fmla="*/ 3622798 h 6858000"/>
              <a:gd name="connsiteX220" fmla="*/ 4440129 w 7467600"/>
              <a:gd name="connsiteY220" fmla="*/ 3448571 h 6858000"/>
              <a:gd name="connsiteX221" fmla="*/ 4856525 w 7467600"/>
              <a:gd name="connsiteY221" fmla="*/ 3915351 h 6858000"/>
              <a:gd name="connsiteX222" fmla="*/ 5059055 w 7467600"/>
              <a:gd name="connsiteY222" fmla="*/ 4108918 h 6858000"/>
              <a:gd name="connsiteX223" fmla="*/ 5290070 w 7467600"/>
              <a:gd name="connsiteY223" fmla="*/ 4263619 h 6858000"/>
              <a:gd name="connsiteX224" fmla="*/ 4834991 w 7467600"/>
              <a:gd name="connsiteY224" fmla="*/ 3830985 h 6858000"/>
              <a:gd name="connsiteX225" fmla="*/ 4440129 w 7467600"/>
              <a:gd name="connsiteY225" fmla="*/ 3448571 h 6858000"/>
              <a:gd name="connsiteX226" fmla="*/ 4441737 w 7467600"/>
              <a:gd name="connsiteY226" fmla="*/ 3399734 h 6858000"/>
              <a:gd name="connsiteX227" fmla="*/ 4431236 w 7467600"/>
              <a:gd name="connsiteY227" fmla="*/ 3400954 h 6858000"/>
              <a:gd name="connsiteX228" fmla="*/ 4557150 w 7467600"/>
              <a:gd name="connsiteY228" fmla="*/ 3510023 h 6858000"/>
              <a:gd name="connsiteX229" fmla="*/ 4856936 w 7467600"/>
              <a:gd name="connsiteY229" fmla="*/ 3809146 h 6858000"/>
              <a:gd name="connsiteX230" fmla="*/ 5111996 w 7467600"/>
              <a:gd name="connsiteY230" fmla="*/ 4065759 h 6858000"/>
              <a:gd name="connsiteX231" fmla="*/ 5388878 w 7467600"/>
              <a:gd name="connsiteY231" fmla="*/ 4300185 h 6858000"/>
              <a:gd name="connsiteX232" fmla="*/ 5425556 w 7467600"/>
              <a:gd name="connsiteY232" fmla="*/ 4308967 h 6858000"/>
              <a:gd name="connsiteX233" fmla="*/ 4943646 w 7467600"/>
              <a:gd name="connsiteY233" fmla="*/ 3822916 h 6858000"/>
              <a:gd name="connsiteX234" fmla="*/ 4594837 w 7467600"/>
              <a:gd name="connsiteY234" fmla="*/ 3532274 h 6858000"/>
              <a:gd name="connsiteX235" fmla="*/ 4441737 w 7467600"/>
              <a:gd name="connsiteY235" fmla="*/ 3399734 h 6858000"/>
              <a:gd name="connsiteX236" fmla="*/ 5425834 w 7467600"/>
              <a:gd name="connsiteY236" fmla="*/ 3162785 h 6858000"/>
              <a:gd name="connsiteX237" fmla="*/ 5401644 w 7467600"/>
              <a:gd name="connsiteY237" fmla="*/ 3617847 h 6858000"/>
              <a:gd name="connsiteX238" fmla="*/ 5467256 w 7467600"/>
              <a:gd name="connsiteY238" fmla="*/ 4175494 h 6858000"/>
              <a:gd name="connsiteX239" fmla="*/ 5448069 w 7467600"/>
              <a:gd name="connsiteY239" fmla="*/ 3567554 h 6858000"/>
              <a:gd name="connsiteX240" fmla="*/ 5425834 w 7467600"/>
              <a:gd name="connsiteY240" fmla="*/ 3162785 h 6858000"/>
              <a:gd name="connsiteX241" fmla="*/ 1318687 w 7467600"/>
              <a:gd name="connsiteY241" fmla="*/ 3113840 h 6858000"/>
              <a:gd name="connsiteX242" fmla="*/ 1066793 w 7467600"/>
              <a:gd name="connsiteY242" fmla="*/ 3212171 h 6858000"/>
              <a:gd name="connsiteX243" fmla="*/ 993319 w 7467600"/>
              <a:gd name="connsiteY243" fmla="*/ 3247648 h 6858000"/>
              <a:gd name="connsiteX244" fmla="*/ 853081 w 7467600"/>
              <a:gd name="connsiteY244" fmla="*/ 3312410 h 6858000"/>
              <a:gd name="connsiteX245" fmla="*/ 805957 w 7467600"/>
              <a:gd name="connsiteY245" fmla="*/ 3330443 h 6858000"/>
              <a:gd name="connsiteX246" fmla="*/ 1318687 w 7467600"/>
              <a:gd name="connsiteY246" fmla="*/ 3113840 h 6858000"/>
              <a:gd name="connsiteX247" fmla="*/ 5453702 w 7467600"/>
              <a:gd name="connsiteY247" fmla="*/ 3090882 h 6858000"/>
              <a:gd name="connsiteX248" fmla="*/ 5480135 w 7467600"/>
              <a:gd name="connsiteY248" fmla="*/ 3565802 h 6858000"/>
              <a:gd name="connsiteX249" fmla="*/ 5499023 w 7467600"/>
              <a:gd name="connsiteY249" fmla="*/ 4166310 h 6858000"/>
              <a:gd name="connsiteX250" fmla="*/ 5547022 w 7467600"/>
              <a:gd name="connsiteY250" fmla="*/ 3607838 h 6858000"/>
              <a:gd name="connsiteX251" fmla="*/ 5515964 w 7467600"/>
              <a:gd name="connsiteY251" fmla="*/ 3378541 h 6858000"/>
              <a:gd name="connsiteX252" fmla="*/ 5453702 w 7467600"/>
              <a:gd name="connsiteY252" fmla="*/ 3090882 h 6858000"/>
              <a:gd name="connsiteX253" fmla="*/ 1238695 w 7467600"/>
              <a:gd name="connsiteY253" fmla="*/ 3076820 h 6858000"/>
              <a:gd name="connsiteX254" fmla="*/ 716371 w 7467600"/>
              <a:gd name="connsiteY254" fmla="*/ 3293249 h 6858000"/>
              <a:gd name="connsiteX255" fmla="*/ 579522 w 7467600"/>
              <a:gd name="connsiteY255" fmla="*/ 3371759 h 6858000"/>
              <a:gd name="connsiteX256" fmla="*/ 600288 w 7467600"/>
              <a:gd name="connsiteY256" fmla="*/ 3365555 h 6858000"/>
              <a:gd name="connsiteX257" fmla="*/ 840692 w 7467600"/>
              <a:gd name="connsiteY257" fmla="*/ 3284921 h 6858000"/>
              <a:gd name="connsiteX258" fmla="*/ 979248 w 7467600"/>
              <a:gd name="connsiteY258" fmla="*/ 3221003 h 6858000"/>
              <a:gd name="connsiteX259" fmla="*/ 1053282 w 7467600"/>
              <a:gd name="connsiteY259" fmla="*/ 3185247 h 6858000"/>
              <a:gd name="connsiteX260" fmla="*/ 1320603 w 7467600"/>
              <a:gd name="connsiteY260" fmla="*/ 3081281 h 6858000"/>
              <a:gd name="connsiteX261" fmla="*/ 1238695 w 7467600"/>
              <a:gd name="connsiteY261" fmla="*/ 3076820 h 6858000"/>
              <a:gd name="connsiteX262" fmla="*/ 5425627 w 7467600"/>
              <a:gd name="connsiteY262" fmla="*/ 2954192 h 6858000"/>
              <a:gd name="connsiteX263" fmla="*/ 5470770 w 7467600"/>
              <a:gd name="connsiteY263" fmla="*/ 3005435 h 6858000"/>
              <a:gd name="connsiteX264" fmla="*/ 5519779 w 7467600"/>
              <a:gd name="connsiteY264" fmla="*/ 4359223 h 6858000"/>
              <a:gd name="connsiteX265" fmla="*/ 5520293 w 7467600"/>
              <a:gd name="connsiteY265" fmla="*/ 4360602 h 6858000"/>
              <a:gd name="connsiteX266" fmla="*/ 5767221 w 7467600"/>
              <a:gd name="connsiteY266" fmla="*/ 4665564 h 6858000"/>
              <a:gd name="connsiteX267" fmla="*/ 6937169 w 7467600"/>
              <a:gd name="connsiteY267" fmla="*/ 4815941 h 6858000"/>
              <a:gd name="connsiteX268" fmla="*/ 6953922 w 7467600"/>
              <a:gd name="connsiteY268" fmla="*/ 4890068 h 6858000"/>
              <a:gd name="connsiteX269" fmla="*/ 6071359 w 7467600"/>
              <a:gd name="connsiteY269" fmla="*/ 4770770 h 6858000"/>
              <a:gd name="connsiteX270" fmla="*/ 6038839 w 7467600"/>
              <a:gd name="connsiteY270" fmla="*/ 4764474 h 6858000"/>
              <a:gd name="connsiteX271" fmla="*/ 6038706 w 7467600"/>
              <a:gd name="connsiteY271" fmla="*/ 4763847 h 6858000"/>
              <a:gd name="connsiteX272" fmla="*/ 6037784 w 7467600"/>
              <a:gd name="connsiteY272" fmla="*/ 4764270 h 6858000"/>
              <a:gd name="connsiteX273" fmla="*/ 6038839 w 7467600"/>
              <a:gd name="connsiteY273" fmla="*/ 4764474 h 6858000"/>
              <a:gd name="connsiteX274" fmla="*/ 6040338 w 7467600"/>
              <a:gd name="connsiteY274" fmla="*/ 4771418 h 6858000"/>
              <a:gd name="connsiteX275" fmla="*/ 6024488 w 7467600"/>
              <a:gd name="connsiteY275" fmla="*/ 4809903 h 6858000"/>
              <a:gd name="connsiteX276" fmla="*/ 5599771 w 7467600"/>
              <a:gd name="connsiteY276" fmla="*/ 5509652 h 6858000"/>
              <a:gd name="connsiteX277" fmla="*/ 5548843 w 7467600"/>
              <a:gd name="connsiteY277" fmla="*/ 5563845 h 6858000"/>
              <a:gd name="connsiteX278" fmla="*/ 5940952 w 7467600"/>
              <a:gd name="connsiteY278" fmla="*/ 6250028 h 6858000"/>
              <a:gd name="connsiteX279" fmla="*/ 6043441 w 7467600"/>
              <a:gd name="connsiteY279" fmla="*/ 6665847 h 6858000"/>
              <a:gd name="connsiteX280" fmla="*/ 6093432 w 7467600"/>
              <a:gd name="connsiteY280" fmla="*/ 6858000 h 6858000"/>
              <a:gd name="connsiteX281" fmla="*/ 6034344 w 7467600"/>
              <a:gd name="connsiteY281" fmla="*/ 6858000 h 6858000"/>
              <a:gd name="connsiteX282" fmla="*/ 6026679 w 7467600"/>
              <a:gd name="connsiteY282" fmla="*/ 6836959 h 6858000"/>
              <a:gd name="connsiteX283" fmla="*/ 5800441 w 7467600"/>
              <a:gd name="connsiteY283" fmla="*/ 6335286 h 6858000"/>
              <a:gd name="connsiteX284" fmla="*/ 5526562 w 7467600"/>
              <a:gd name="connsiteY284" fmla="*/ 5705388 h 6858000"/>
              <a:gd name="connsiteX285" fmla="*/ 5519640 w 7467600"/>
              <a:gd name="connsiteY285" fmla="*/ 5683774 h 6858000"/>
              <a:gd name="connsiteX286" fmla="*/ 5844559 w 7467600"/>
              <a:gd name="connsiteY286" fmla="*/ 6553349 h 6858000"/>
              <a:gd name="connsiteX287" fmla="*/ 5975994 w 7467600"/>
              <a:gd name="connsiteY287" fmla="*/ 6858000 h 6858000"/>
              <a:gd name="connsiteX288" fmla="*/ 5898547 w 7467600"/>
              <a:gd name="connsiteY288" fmla="*/ 6858000 h 6858000"/>
              <a:gd name="connsiteX289" fmla="*/ 5682041 w 7467600"/>
              <a:gd name="connsiteY289" fmla="*/ 6355860 h 6858000"/>
              <a:gd name="connsiteX290" fmla="*/ 5461758 w 7467600"/>
              <a:gd name="connsiteY290" fmla="*/ 5820220 h 6858000"/>
              <a:gd name="connsiteX291" fmla="*/ 5237282 w 7467600"/>
              <a:gd name="connsiteY291" fmla="*/ 6579086 h 6858000"/>
              <a:gd name="connsiteX292" fmla="*/ 5115009 w 7467600"/>
              <a:gd name="connsiteY292" fmla="*/ 6858000 h 6858000"/>
              <a:gd name="connsiteX293" fmla="*/ 5028074 w 7467600"/>
              <a:gd name="connsiteY293" fmla="*/ 6858000 h 6858000"/>
              <a:gd name="connsiteX294" fmla="*/ 5079508 w 7467600"/>
              <a:gd name="connsiteY294" fmla="*/ 6749074 h 6858000"/>
              <a:gd name="connsiteX295" fmla="*/ 5371846 w 7467600"/>
              <a:gd name="connsiteY295" fmla="*/ 5924413 h 6858000"/>
              <a:gd name="connsiteX296" fmla="*/ 5270512 w 7467600"/>
              <a:gd name="connsiteY296" fmla="*/ 6138975 h 6858000"/>
              <a:gd name="connsiteX297" fmla="*/ 5062409 w 7467600"/>
              <a:gd name="connsiteY297" fmla="*/ 6653544 h 6858000"/>
              <a:gd name="connsiteX298" fmla="*/ 5036628 w 7467600"/>
              <a:gd name="connsiteY298" fmla="*/ 6754247 h 6858000"/>
              <a:gd name="connsiteX299" fmla="*/ 5009112 w 7467600"/>
              <a:gd name="connsiteY299" fmla="*/ 6858000 h 6858000"/>
              <a:gd name="connsiteX300" fmla="*/ 4976679 w 7467600"/>
              <a:gd name="connsiteY300" fmla="*/ 6858000 h 6858000"/>
              <a:gd name="connsiteX301" fmla="*/ 5006537 w 7467600"/>
              <a:gd name="connsiteY301" fmla="*/ 6747068 h 6858000"/>
              <a:gd name="connsiteX302" fmla="*/ 5032723 w 7467600"/>
              <a:gd name="connsiteY302" fmla="*/ 6644957 h 6858000"/>
              <a:gd name="connsiteX303" fmla="*/ 5242949 w 7467600"/>
              <a:gd name="connsiteY303" fmla="*/ 6125175 h 6858000"/>
              <a:gd name="connsiteX304" fmla="*/ 5286321 w 7467600"/>
              <a:gd name="connsiteY304" fmla="*/ 6033555 h 6858000"/>
              <a:gd name="connsiteX305" fmla="*/ 5008210 w 7467600"/>
              <a:gd name="connsiteY305" fmla="*/ 6649194 h 6858000"/>
              <a:gd name="connsiteX306" fmla="*/ 4986321 w 7467600"/>
              <a:gd name="connsiteY306" fmla="*/ 6765687 h 6858000"/>
              <a:gd name="connsiteX307" fmla="*/ 4973474 w 7467600"/>
              <a:gd name="connsiteY307" fmla="*/ 6858000 h 6858000"/>
              <a:gd name="connsiteX308" fmla="*/ 4907178 w 7467600"/>
              <a:gd name="connsiteY308" fmla="*/ 6858000 h 6858000"/>
              <a:gd name="connsiteX309" fmla="*/ 4910810 w 7467600"/>
              <a:gd name="connsiteY309" fmla="*/ 6829660 h 6858000"/>
              <a:gd name="connsiteX310" fmla="*/ 4987461 w 7467600"/>
              <a:gd name="connsiteY310" fmla="*/ 6432994 h 6858000"/>
              <a:gd name="connsiteX311" fmla="*/ 5179262 w 7467600"/>
              <a:gd name="connsiteY311" fmla="*/ 6035044 h 6858000"/>
              <a:gd name="connsiteX312" fmla="*/ 4689678 w 7467600"/>
              <a:gd name="connsiteY312" fmla="*/ 6440241 h 6858000"/>
              <a:gd name="connsiteX313" fmla="*/ 4477543 w 7467600"/>
              <a:gd name="connsiteY313" fmla="*/ 6674836 h 6858000"/>
              <a:gd name="connsiteX314" fmla="*/ 4329957 w 7467600"/>
              <a:gd name="connsiteY314" fmla="*/ 6858000 h 6858000"/>
              <a:gd name="connsiteX315" fmla="*/ 4218595 w 7467600"/>
              <a:gd name="connsiteY315" fmla="*/ 6858000 h 6858000"/>
              <a:gd name="connsiteX316" fmla="*/ 4368888 w 7467600"/>
              <a:gd name="connsiteY316" fmla="*/ 6668412 h 6858000"/>
              <a:gd name="connsiteX317" fmla="*/ 4563091 w 7467600"/>
              <a:gd name="connsiteY317" fmla="*/ 6442508 h 6858000"/>
              <a:gd name="connsiteX318" fmla="*/ 5387324 w 7467600"/>
              <a:gd name="connsiteY318" fmla="*/ 5705830 h 6858000"/>
              <a:gd name="connsiteX319" fmla="*/ 5073620 w 7467600"/>
              <a:gd name="connsiteY319" fmla="*/ 5955437 h 6858000"/>
              <a:gd name="connsiteX320" fmla="*/ 4689789 w 7467600"/>
              <a:gd name="connsiteY320" fmla="*/ 6268382 h 6858000"/>
              <a:gd name="connsiteX321" fmla="*/ 4418722 w 7467600"/>
              <a:gd name="connsiteY321" fmla="*/ 6570886 h 6858000"/>
              <a:gd name="connsiteX322" fmla="*/ 4214944 w 7467600"/>
              <a:gd name="connsiteY322" fmla="*/ 6858000 h 6858000"/>
              <a:gd name="connsiteX323" fmla="*/ 4177898 w 7467600"/>
              <a:gd name="connsiteY323" fmla="*/ 6858000 h 6858000"/>
              <a:gd name="connsiteX324" fmla="*/ 4391597 w 7467600"/>
              <a:gd name="connsiteY324" fmla="*/ 6556370 h 6858000"/>
              <a:gd name="connsiteX325" fmla="*/ 4668889 w 7467600"/>
              <a:gd name="connsiteY325" fmla="*/ 6246399 h 6858000"/>
              <a:gd name="connsiteX326" fmla="*/ 5055427 w 7467600"/>
              <a:gd name="connsiteY326" fmla="*/ 5931476 h 6858000"/>
              <a:gd name="connsiteX327" fmla="*/ 5371814 w 7467600"/>
              <a:gd name="connsiteY327" fmla="*/ 5678975 h 6858000"/>
              <a:gd name="connsiteX328" fmla="*/ 4987918 w 7467600"/>
              <a:gd name="connsiteY328" fmla="*/ 5838701 h 6858000"/>
              <a:gd name="connsiteX329" fmla="*/ 4317146 w 7467600"/>
              <a:gd name="connsiteY329" fmla="*/ 6587716 h 6858000"/>
              <a:gd name="connsiteX330" fmla="*/ 4171627 w 7467600"/>
              <a:gd name="connsiteY330" fmla="*/ 6858000 h 6858000"/>
              <a:gd name="connsiteX331" fmla="*/ 4081585 w 7467600"/>
              <a:gd name="connsiteY331" fmla="*/ 6858000 h 6858000"/>
              <a:gd name="connsiteX332" fmla="*/ 4238603 w 7467600"/>
              <a:gd name="connsiteY332" fmla="*/ 6559341 h 6858000"/>
              <a:gd name="connsiteX333" fmla="*/ 4778333 w 7467600"/>
              <a:gd name="connsiteY333" fmla="*/ 5873626 h 6858000"/>
              <a:gd name="connsiteX334" fmla="*/ 5414185 w 7467600"/>
              <a:gd name="connsiteY334" fmla="*/ 5573882 h 6858000"/>
              <a:gd name="connsiteX335" fmla="*/ 5959648 w 7467600"/>
              <a:gd name="connsiteY335" fmla="*/ 4760797 h 6858000"/>
              <a:gd name="connsiteX336" fmla="*/ 5355019 w 7467600"/>
              <a:gd name="connsiteY336" fmla="*/ 4734672 h 6858000"/>
              <a:gd name="connsiteX337" fmla="*/ 5083565 w 7467600"/>
              <a:gd name="connsiteY337" fmla="*/ 5179121 h 6858000"/>
              <a:gd name="connsiteX338" fmla="*/ 4713577 w 7467600"/>
              <a:gd name="connsiteY338" fmla="*/ 5616803 h 6858000"/>
              <a:gd name="connsiteX339" fmla="*/ 3989559 w 7467600"/>
              <a:gd name="connsiteY339" fmla="*/ 6145945 h 6858000"/>
              <a:gd name="connsiteX340" fmla="*/ 3939824 w 7467600"/>
              <a:gd name="connsiteY340" fmla="*/ 6066900 h 6858000"/>
              <a:gd name="connsiteX341" fmla="*/ 4584537 w 7467600"/>
              <a:gd name="connsiteY341" fmla="*/ 5324826 h 6858000"/>
              <a:gd name="connsiteX342" fmla="*/ 5037105 w 7467600"/>
              <a:gd name="connsiteY342" fmla="*/ 5088765 h 6858000"/>
              <a:gd name="connsiteX343" fmla="*/ 5039930 w 7467600"/>
              <a:gd name="connsiteY343" fmla="*/ 5089585 h 6858000"/>
              <a:gd name="connsiteX344" fmla="*/ 5263764 w 7467600"/>
              <a:gd name="connsiteY344" fmla="*/ 4735525 h 6858000"/>
              <a:gd name="connsiteX345" fmla="*/ 4086300 w 7467600"/>
              <a:gd name="connsiteY345" fmla="*/ 4884599 h 6858000"/>
              <a:gd name="connsiteX346" fmla="*/ 4085485 w 7467600"/>
              <a:gd name="connsiteY346" fmla="*/ 4899070 h 6858000"/>
              <a:gd name="connsiteX347" fmla="*/ 3871915 w 7467600"/>
              <a:gd name="connsiteY347" fmla="*/ 5253645 h 6858000"/>
              <a:gd name="connsiteX348" fmla="*/ 3799374 w 7467600"/>
              <a:gd name="connsiteY348" fmla="*/ 5466127 h 6858000"/>
              <a:gd name="connsiteX349" fmla="*/ 3498850 w 7467600"/>
              <a:gd name="connsiteY349" fmla="*/ 6661888 h 6858000"/>
              <a:gd name="connsiteX350" fmla="*/ 3399216 w 7467600"/>
              <a:gd name="connsiteY350" fmla="*/ 6858000 h 6858000"/>
              <a:gd name="connsiteX351" fmla="*/ 3303688 w 7467600"/>
              <a:gd name="connsiteY351" fmla="*/ 6858000 h 6858000"/>
              <a:gd name="connsiteX352" fmla="*/ 3391774 w 7467600"/>
              <a:gd name="connsiteY352" fmla="*/ 6697181 h 6858000"/>
              <a:gd name="connsiteX353" fmla="*/ 3735540 w 7467600"/>
              <a:gd name="connsiteY353" fmla="*/ 5546923 h 6858000"/>
              <a:gd name="connsiteX354" fmla="*/ 3729438 w 7467600"/>
              <a:gd name="connsiteY354" fmla="*/ 5569058 h 6858000"/>
              <a:gd name="connsiteX355" fmla="*/ 3707782 w 7467600"/>
              <a:gd name="connsiteY355" fmla="*/ 5644908 h 6858000"/>
              <a:gd name="connsiteX356" fmla="*/ 3583827 w 7467600"/>
              <a:gd name="connsiteY356" fmla="*/ 6039215 h 6858000"/>
              <a:gd name="connsiteX357" fmla="*/ 3547861 w 7467600"/>
              <a:gd name="connsiteY357" fmla="*/ 6129609 h 6858000"/>
              <a:gd name="connsiteX358" fmla="*/ 3490905 w 7467600"/>
              <a:gd name="connsiteY358" fmla="*/ 6277660 h 6858000"/>
              <a:gd name="connsiteX359" fmla="*/ 3455859 w 7467600"/>
              <a:gd name="connsiteY359" fmla="*/ 6391301 h 6858000"/>
              <a:gd name="connsiteX360" fmla="*/ 3429112 w 7467600"/>
              <a:gd name="connsiteY360" fmla="*/ 6479469 h 6858000"/>
              <a:gd name="connsiteX361" fmla="*/ 3304862 w 7467600"/>
              <a:gd name="connsiteY361" fmla="*/ 6796476 h 6858000"/>
              <a:gd name="connsiteX362" fmla="*/ 3276071 w 7467600"/>
              <a:gd name="connsiteY362" fmla="*/ 6858000 h 6858000"/>
              <a:gd name="connsiteX363" fmla="*/ 3240805 w 7467600"/>
              <a:gd name="connsiteY363" fmla="*/ 6858000 h 6858000"/>
              <a:gd name="connsiteX364" fmla="*/ 3275917 w 7467600"/>
              <a:gd name="connsiteY364" fmla="*/ 6783192 h 6858000"/>
              <a:gd name="connsiteX365" fmla="*/ 3399358 w 7467600"/>
              <a:gd name="connsiteY365" fmla="*/ 6469011 h 6858000"/>
              <a:gd name="connsiteX366" fmla="*/ 3425650 w 7467600"/>
              <a:gd name="connsiteY366" fmla="*/ 6381333 h 6858000"/>
              <a:gd name="connsiteX367" fmla="*/ 3460661 w 7467600"/>
              <a:gd name="connsiteY367" fmla="*/ 6266763 h 6858000"/>
              <a:gd name="connsiteX368" fmla="*/ 3518021 w 7467600"/>
              <a:gd name="connsiteY368" fmla="*/ 6117298 h 6858000"/>
              <a:gd name="connsiteX369" fmla="*/ 3554035 w 7467600"/>
              <a:gd name="connsiteY369" fmla="*/ 6027832 h 6858000"/>
              <a:gd name="connsiteX370" fmla="*/ 3677174 w 7467600"/>
              <a:gd name="connsiteY370" fmla="*/ 5636351 h 6858000"/>
              <a:gd name="connsiteX371" fmla="*/ 3698819 w 7467600"/>
              <a:gd name="connsiteY371" fmla="*/ 5560503 h 6858000"/>
              <a:gd name="connsiteX372" fmla="*/ 3702094 w 7467600"/>
              <a:gd name="connsiteY372" fmla="*/ 5549194 h 6858000"/>
              <a:gd name="connsiteX373" fmla="*/ 3398355 w 7467600"/>
              <a:gd name="connsiteY373" fmla="*/ 6094603 h 6858000"/>
              <a:gd name="connsiteX374" fmla="*/ 3193941 w 7467600"/>
              <a:gd name="connsiteY374" fmla="*/ 6798775 h 6858000"/>
              <a:gd name="connsiteX375" fmla="*/ 3184140 w 7467600"/>
              <a:gd name="connsiteY375" fmla="*/ 6858000 h 6858000"/>
              <a:gd name="connsiteX376" fmla="*/ 3099978 w 7467600"/>
              <a:gd name="connsiteY376" fmla="*/ 6858000 h 6858000"/>
              <a:gd name="connsiteX377" fmla="*/ 3101556 w 7467600"/>
              <a:gd name="connsiteY377" fmla="*/ 6843337 h 6858000"/>
              <a:gd name="connsiteX378" fmla="*/ 3370162 w 7467600"/>
              <a:gd name="connsiteY378" fmla="*/ 5785550 h 6858000"/>
              <a:gd name="connsiteX379" fmla="*/ 3746477 w 7467600"/>
              <a:gd name="connsiteY379" fmla="*/ 5377889 h 6858000"/>
              <a:gd name="connsiteX380" fmla="*/ 3863399 w 7467600"/>
              <a:gd name="connsiteY380" fmla="*/ 5087257 h 6858000"/>
              <a:gd name="connsiteX381" fmla="*/ 3968712 w 7467600"/>
              <a:gd name="connsiteY381" fmla="*/ 4913989 h 6858000"/>
              <a:gd name="connsiteX382" fmla="*/ 2792390 w 7467600"/>
              <a:gd name="connsiteY382" fmla="*/ 5382974 h 6858000"/>
              <a:gd name="connsiteX383" fmla="*/ 2714982 w 7467600"/>
              <a:gd name="connsiteY383" fmla="*/ 5427051 h 6858000"/>
              <a:gd name="connsiteX384" fmla="*/ 2813361 w 7467600"/>
              <a:gd name="connsiteY384" fmla="*/ 6023912 h 6858000"/>
              <a:gd name="connsiteX385" fmla="*/ 2688430 w 7467600"/>
              <a:gd name="connsiteY385" fmla="*/ 6801564 h 6858000"/>
              <a:gd name="connsiteX386" fmla="*/ 2629626 w 7467600"/>
              <a:gd name="connsiteY386" fmla="*/ 6763394 h 6858000"/>
              <a:gd name="connsiteX387" fmla="*/ 2565328 w 7467600"/>
              <a:gd name="connsiteY387" fmla="*/ 5516399 h 6858000"/>
              <a:gd name="connsiteX388" fmla="*/ 1922999 w 7467600"/>
              <a:gd name="connsiteY388" fmla="*/ 5980343 h 6858000"/>
              <a:gd name="connsiteX389" fmla="*/ 1950261 w 7467600"/>
              <a:gd name="connsiteY389" fmla="*/ 6405858 h 6858000"/>
              <a:gd name="connsiteX390" fmla="*/ 2365554 w 7467600"/>
              <a:gd name="connsiteY390" fmla="*/ 6759107 h 6858000"/>
              <a:gd name="connsiteX391" fmla="*/ 2424142 w 7467600"/>
              <a:gd name="connsiteY391" fmla="*/ 6858000 h 6858000"/>
              <a:gd name="connsiteX392" fmla="*/ 2395994 w 7467600"/>
              <a:gd name="connsiteY392" fmla="*/ 6858000 h 6858000"/>
              <a:gd name="connsiteX393" fmla="*/ 2392863 w 7467600"/>
              <a:gd name="connsiteY393" fmla="*/ 6852964 h 6858000"/>
              <a:gd name="connsiteX394" fmla="*/ 2017589 w 7467600"/>
              <a:gd name="connsiteY394" fmla="*/ 6493982 h 6858000"/>
              <a:gd name="connsiteX395" fmla="*/ 2147336 w 7467600"/>
              <a:gd name="connsiteY395" fmla="*/ 6594052 h 6858000"/>
              <a:gd name="connsiteX396" fmla="*/ 2207047 w 7467600"/>
              <a:gd name="connsiteY396" fmla="*/ 6654540 h 6858000"/>
              <a:gd name="connsiteX397" fmla="*/ 2299106 w 7467600"/>
              <a:gd name="connsiteY397" fmla="*/ 6778931 h 6858000"/>
              <a:gd name="connsiteX398" fmla="*/ 2314430 w 7467600"/>
              <a:gd name="connsiteY398" fmla="*/ 6801144 h 6858000"/>
              <a:gd name="connsiteX399" fmla="*/ 2352406 w 7467600"/>
              <a:gd name="connsiteY399" fmla="*/ 6858000 h 6858000"/>
              <a:gd name="connsiteX400" fmla="*/ 2314492 w 7467600"/>
              <a:gd name="connsiteY400" fmla="*/ 6858000 h 6858000"/>
              <a:gd name="connsiteX401" fmla="*/ 2288095 w 7467600"/>
              <a:gd name="connsiteY401" fmla="*/ 6818030 h 6858000"/>
              <a:gd name="connsiteX402" fmla="*/ 2272768 w 7467600"/>
              <a:gd name="connsiteY402" fmla="*/ 6795822 h 6858000"/>
              <a:gd name="connsiteX403" fmla="*/ 2182715 w 7467600"/>
              <a:gd name="connsiteY403" fmla="*/ 6675071 h 6858000"/>
              <a:gd name="connsiteX404" fmla="*/ 2032061 w 7467600"/>
              <a:gd name="connsiteY404" fmla="*/ 6541380 h 6858000"/>
              <a:gd name="connsiteX405" fmla="*/ 2257220 w 7467600"/>
              <a:gd name="connsiteY405" fmla="*/ 6826257 h 6858000"/>
              <a:gd name="connsiteX406" fmla="*/ 2281324 w 7467600"/>
              <a:gd name="connsiteY406" fmla="*/ 6858000 h 6858000"/>
              <a:gd name="connsiteX407" fmla="*/ 2242860 w 7467600"/>
              <a:gd name="connsiteY407" fmla="*/ 6858000 h 6858000"/>
              <a:gd name="connsiteX408" fmla="*/ 2232818 w 7467600"/>
              <a:gd name="connsiteY408" fmla="*/ 6844926 h 6858000"/>
              <a:gd name="connsiteX409" fmla="*/ 1990172 w 7467600"/>
              <a:gd name="connsiteY409" fmla="*/ 6542121 h 6858000"/>
              <a:gd name="connsiteX410" fmla="*/ 2124090 w 7467600"/>
              <a:gd name="connsiteY410" fmla="*/ 6761017 h 6858000"/>
              <a:gd name="connsiteX411" fmla="*/ 2200380 w 7467600"/>
              <a:gd name="connsiteY411" fmla="*/ 6858000 h 6858000"/>
              <a:gd name="connsiteX412" fmla="*/ 2147507 w 7467600"/>
              <a:gd name="connsiteY412" fmla="*/ 6858000 h 6858000"/>
              <a:gd name="connsiteX413" fmla="*/ 2070668 w 7467600"/>
              <a:gd name="connsiteY413" fmla="*/ 6761520 h 6858000"/>
              <a:gd name="connsiteX414" fmla="*/ 1975142 w 7467600"/>
              <a:gd name="connsiteY414" fmla="*/ 6585570 h 6858000"/>
              <a:gd name="connsiteX415" fmla="*/ 2050035 w 7467600"/>
              <a:gd name="connsiteY415" fmla="*/ 6813345 h 6858000"/>
              <a:gd name="connsiteX416" fmla="*/ 2063025 w 7467600"/>
              <a:gd name="connsiteY416" fmla="*/ 6858000 h 6858000"/>
              <a:gd name="connsiteX417" fmla="*/ 2021675 w 7467600"/>
              <a:gd name="connsiteY417" fmla="*/ 6858000 h 6858000"/>
              <a:gd name="connsiteX418" fmla="*/ 2019308 w 7467600"/>
              <a:gd name="connsiteY418" fmla="*/ 6847118 h 6858000"/>
              <a:gd name="connsiteX419" fmla="*/ 1938835 w 7467600"/>
              <a:gd name="connsiteY419" fmla="*/ 6551160 h 6858000"/>
              <a:gd name="connsiteX420" fmla="*/ 1953230 w 7467600"/>
              <a:gd name="connsiteY420" fmla="*/ 6759699 h 6858000"/>
              <a:gd name="connsiteX421" fmla="*/ 1956763 w 7467600"/>
              <a:gd name="connsiteY421" fmla="*/ 6778191 h 6858000"/>
              <a:gd name="connsiteX422" fmla="*/ 1967925 w 7467600"/>
              <a:gd name="connsiteY422" fmla="*/ 6858000 h 6858000"/>
              <a:gd name="connsiteX423" fmla="*/ 1936622 w 7467600"/>
              <a:gd name="connsiteY423" fmla="*/ 6858000 h 6858000"/>
              <a:gd name="connsiteX424" fmla="*/ 1926261 w 7467600"/>
              <a:gd name="connsiteY424" fmla="*/ 6784064 h 6858000"/>
              <a:gd name="connsiteX425" fmla="*/ 1922724 w 7467600"/>
              <a:gd name="connsiteY425" fmla="*/ 6765577 h 6858000"/>
              <a:gd name="connsiteX426" fmla="*/ 1904650 w 7467600"/>
              <a:gd name="connsiteY426" fmla="*/ 6639616 h 6858000"/>
              <a:gd name="connsiteX427" fmla="*/ 1885273 w 7467600"/>
              <a:gd name="connsiteY427" fmla="*/ 6858000 h 6858000"/>
              <a:gd name="connsiteX428" fmla="*/ 1854363 w 7467600"/>
              <a:gd name="connsiteY428" fmla="*/ 6858000 h 6858000"/>
              <a:gd name="connsiteX429" fmla="*/ 1880391 w 7467600"/>
              <a:gd name="connsiteY429" fmla="*/ 6603796 h 6858000"/>
              <a:gd name="connsiteX430" fmla="*/ 1818273 w 7467600"/>
              <a:gd name="connsiteY430" fmla="*/ 6715729 h 6858000"/>
              <a:gd name="connsiteX431" fmla="*/ 1794691 w 7467600"/>
              <a:gd name="connsiteY431" fmla="*/ 6843239 h 6858000"/>
              <a:gd name="connsiteX432" fmla="*/ 1794914 w 7467600"/>
              <a:gd name="connsiteY432" fmla="*/ 6858000 h 6858000"/>
              <a:gd name="connsiteX433" fmla="*/ 1746128 w 7467600"/>
              <a:gd name="connsiteY433" fmla="*/ 6858000 h 6858000"/>
              <a:gd name="connsiteX434" fmla="*/ 1753934 w 7467600"/>
              <a:gd name="connsiteY434" fmla="*/ 6724796 h 6858000"/>
              <a:gd name="connsiteX435" fmla="*/ 1792053 w 7467600"/>
              <a:gd name="connsiteY435" fmla="*/ 6572396 h 6858000"/>
              <a:gd name="connsiteX436" fmla="*/ 1862248 w 7467600"/>
              <a:gd name="connsiteY436" fmla="*/ 6266397 h 6858000"/>
              <a:gd name="connsiteX437" fmla="*/ 1862250 w 7467600"/>
              <a:gd name="connsiteY437" fmla="*/ 6033531 h 6858000"/>
              <a:gd name="connsiteX438" fmla="*/ 1211999 w 7467600"/>
              <a:gd name="connsiteY438" fmla="*/ 6683610 h 6858000"/>
              <a:gd name="connsiteX439" fmla="*/ 1213266 w 7467600"/>
              <a:gd name="connsiteY439" fmla="*/ 6691947 h 6858000"/>
              <a:gd name="connsiteX440" fmla="*/ 1203370 w 7467600"/>
              <a:gd name="connsiteY440" fmla="*/ 6850676 h 6858000"/>
              <a:gd name="connsiteX441" fmla="*/ 1203671 w 7467600"/>
              <a:gd name="connsiteY441" fmla="*/ 6858000 h 6858000"/>
              <a:gd name="connsiteX442" fmla="*/ 1143180 w 7467600"/>
              <a:gd name="connsiteY442" fmla="*/ 6858000 h 6858000"/>
              <a:gd name="connsiteX443" fmla="*/ 1142176 w 7467600"/>
              <a:gd name="connsiteY443" fmla="*/ 6766045 h 6858000"/>
              <a:gd name="connsiteX444" fmla="*/ 1067484 w 7467600"/>
              <a:gd name="connsiteY444" fmla="*/ 6858000 h 6858000"/>
              <a:gd name="connsiteX445" fmla="*/ 953928 w 7467600"/>
              <a:gd name="connsiteY445" fmla="*/ 6858000 h 6858000"/>
              <a:gd name="connsiteX446" fmla="*/ 959715 w 7467600"/>
              <a:gd name="connsiteY446" fmla="*/ 6850185 h 6858000"/>
              <a:gd name="connsiteX447" fmla="*/ 1483788 w 7467600"/>
              <a:gd name="connsiteY447" fmla="*/ 6259174 h 6858000"/>
              <a:gd name="connsiteX448" fmla="*/ 1100671 w 7467600"/>
              <a:gd name="connsiteY448" fmla="*/ 6252137 h 6858000"/>
              <a:gd name="connsiteX449" fmla="*/ 1090144 w 7467600"/>
              <a:gd name="connsiteY449" fmla="*/ 6256748 h 6858000"/>
              <a:gd name="connsiteX450" fmla="*/ 1095872 w 7467600"/>
              <a:gd name="connsiteY450" fmla="*/ 6271892 h 6858000"/>
              <a:gd name="connsiteX451" fmla="*/ 262785 w 7467600"/>
              <a:gd name="connsiteY451" fmla="*/ 6845450 h 6858000"/>
              <a:gd name="connsiteX452" fmla="*/ 209968 w 7467600"/>
              <a:gd name="connsiteY452" fmla="*/ 6770713 h 6858000"/>
              <a:gd name="connsiteX453" fmla="*/ 873460 w 7467600"/>
              <a:gd name="connsiteY453" fmla="*/ 6253768 h 6858000"/>
              <a:gd name="connsiteX454" fmla="*/ 192686 w 7467600"/>
              <a:gd name="connsiteY454" fmla="*/ 5849257 h 6858000"/>
              <a:gd name="connsiteX455" fmla="*/ 4696 w 7467600"/>
              <a:gd name="connsiteY455" fmla="*/ 5697668 h 6858000"/>
              <a:gd name="connsiteX456" fmla="*/ 0 w 7467600"/>
              <a:gd name="connsiteY456" fmla="*/ 5689984 h 6858000"/>
              <a:gd name="connsiteX457" fmla="*/ 0 w 7467600"/>
              <a:gd name="connsiteY457" fmla="*/ 5513472 h 6858000"/>
              <a:gd name="connsiteX458" fmla="*/ 174101 w 7467600"/>
              <a:gd name="connsiteY458" fmla="*/ 5620277 h 6858000"/>
              <a:gd name="connsiteX459" fmla="*/ 891800 w 7467600"/>
              <a:gd name="connsiteY459" fmla="*/ 6036935 h 6858000"/>
              <a:gd name="connsiteX460" fmla="*/ 1072219 w 7467600"/>
              <a:gd name="connsiteY460" fmla="*/ 6169443 h 6858000"/>
              <a:gd name="connsiteX461" fmla="*/ 1074117 w 7467600"/>
              <a:gd name="connsiteY461" fmla="*/ 6170301 h 6858000"/>
              <a:gd name="connsiteX462" fmla="*/ 1083114 w 7467600"/>
              <a:gd name="connsiteY462" fmla="*/ 6174131 h 6858000"/>
              <a:gd name="connsiteX463" fmla="*/ 1543010 w 7467600"/>
              <a:gd name="connsiteY463" fmla="*/ 6191140 h 6858000"/>
              <a:gd name="connsiteX464" fmla="*/ 1551080 w 7467600"/>
              <a:gd name="connsiteY464" fmla="*/ 6195006 h 6858000"/>
              <a:gd name="connsiteX465" fmla="*/ 2345443 w 7467600"/>
              <a:gd name="connsiteY465" fmla="*/ 5549882 h 6858000"/>
              <a:gd name="connsiteX466" fmla="*/ 1721499 w 7467600"/>
              <a:gd name="connsiteY466" fmla="*/ 5599969 h 6858000"/>
              <a:gd name="connsiteX467" fmla="*/ 767716 w 7467600"/>
              <a:gd name="connsiteY467" fmla="*/ 5472768 h 6858000"/>
              <a:gd name="connsiteX468" fmla="*/ 722147 w 7467600"/>
              <a:gd name="connsiteY468" fmla="*/ 5393091 h 6858000"/>
              <a:gd name="connsiteX469" fmla="*/ 1485552 w 7467600"/>
              <a:gd name="connsiteY469" fmla="*/ 5313202 h 6858000"/>
              <a:gd name="connsiteX470" fmla="*/ 2143004 w 7467600"/>
              <a:gd name="connsiteY470" fmla="*/ 5402420 h 6858000"/>
              <a:gd name="connsiteX471" fmla="*/ 1933391 w 7467600"/>
              <a:gd name="connsiteY471" fmla="*/ 5156971 h 6858000"/>
              <a:gd name="connsiteX472" fmla="*/ 1827118 w 7467600"/>
              <a:gd name="connsiteY472" fmla="*/ 4968410 h 6858000"/>
              <a:gd name="connsiteX473" fmla="*/ 1837349 w 7467600"/>
              <a:gd name="connsiteY473" fmla="*/ 4956357 h 6858000"/>
              <a:gd name="connsiteX474" fmla="*/ 2162835 w 7467600"/>
              <a:gd name="connsiteY474" fmla="*/ 5187853 h 6858000"/>
              <a:gd name="connsiteX475" fmla="*/ 2257167 w 7467600"/>
              <a:gd name="connsiteY475" fmla="*/ 5462123 h 6858000"/>
              <a:gd name="connsiteX476" fmla="*/ 2261598 w 7467600"/>
              <a:gd name="connsiteY476" fmla="*/ 5467998 h 6858000"/>
              <a:gd name="connsiteX477" fmla="*/ 2437177 w 7467600"/>
              <a:gd name="connsiteY477" fmla="*/ 5479608 h 6858000"/>
              <a:gd name="connsiteX478" fmla="*/ 2445247 w 7467600"/>
              <a:gd name="connsiteY478" fmla="*/ 5483476 h 6858000"/>
              <a:gd name="connsiteX479" fmla="*/ 2743626 w 7467600"/>
              <a:gd name="connsiteY479" fmla="*/ 5304819 h 6858000"/>
              <a:gd name="connsiteX480" fmla="*/ 3048102 w 7467600"/>
              <a:gd name="connsiteY480" fmla="*/ 5150595 h 6858000"/>
              <a:gd name="connsiteX481" fmla="*/ 1799414 w 7467600"/>
              <a:gd name="connsiteY481" fmla="*/ 4694732 h 6858000"/>
              <a:gd name="connsiteX482" fmla="*/ 1771735 w 7467600"/>
              <a:gd name="connsiteY482" fmla="*/ 4619929 h 6858000"/>
              <a:gd name="connsiteX483" fmla="*/ 3104273 w 7467600"/>
              <a:gd name="connsiteY483" fmla="*/ 5076159 h 6858000"/>
              <a:gd name="connsiteX484" fmla="*/ 3113245 w 7467600"/>
              <a:gd name="connsiteY484" fmla="*/ 5090705 h 6858000"/>
              <a:gd name="connsiteX485" fmla="*/ 3126294 w 7467600"/>
              <a:gd name="connsiteY485" fmla="*/ 5114400 h 6858000"/>
              <a:gd name="connsiteX486" fmla="*/ 3937433 w 7467600"/>
              <a:gd name="connsiteY486" fmla="*/ 4830473 h 6858000"/>
              <a:gd name="connsiteX487" fmla="*/ 3590475 w 7467600"/>
              <a:gd name="connsiteY487" fmla="*/ 4597974 h 6858000"/>
              <a:gd name="connsiteX488" fmla="*/ 3100264 w 7467600"/>
              <a:gd name="connsiteY488" fmla="*/ 4579845 h 6858000"/>
              <a:gd name="connsiteX489" fmla="*/ 2183576 w 7467600"/>
              <a:gd name="connsiteY489" fmla="*/ 4227150 h 6858000"/>
              <a:gd name="connsiteX490" fmla="*/ 2151029 w 7467600"/>
              <a:gd name="connsiteY490" fmla="*/ 4146947 h 6858000"/>
              <a:gd name="connsiteX491" fmla="*/ 3563434 w 7467600"/>
              <a:gd name="connsiteY491" fmla="*/ 4469115 h 6858000"/>
              <a:gd name="connsiteX492" fmla="*/ 3177952 w 7467600"/>
              <a:gd name="connsiteY492" fmla="*/ 3657386 h 6858000"/>
              <a:gd name="connsiteX493" fmla="*/ 3189263 w 7467600"/>
              <a:gd name="connsiteY493" fmla="*/ 3625726 h 6858000"/>
              <a:gd name="connsiteX494" fmla="*/ 3560912 w 7467600"/>
              <a:gd name="connsiteY494" fmla="*/ 4079863 h 6858000"/>
              <a:gd name="connsiteX495" fmla="*/ 3626636 w 7467600"/>
              <a:gd name="connsiteY495" fmla="*/ 4512230 h 6858000"/>
              <a:gd name="connsiteX496" fmla="*/ 3653088 w 7467600"/>
              <a:gd name="connsiteY496" fmla="*/ 4521417 h 6858000"/>
              <a:gd name="connsiteX497" fmla="*/ 3988128 w 7467600"/>
              <a:gd name="connsiteY497" fmla="*/ 4817267 h 6858000"/>
              <a:gd name="connsiteX498" fmla="*/ 4830582 w 7467600"/>
              <a:gd name="connsiteY498" fmla="*/ 4676000 h 6858000"/>
              <a:gd name="connsiteX499" fmla="*/ 4830100 w 7467600"/>
              <a:gd name="connsiteY499" fmla="*/ 4675554 h 6858000"/>
              <a:gd name="connsiteX500" fmla="*/ 4036318 w 7467600"/>
              <a:gd name="connsiteY500" fmla="*/ 4147013 h 6858000"/>
              <a:gd name="connsiteX501" fmla="*/ 3432098 w 7467600"/>
              <a:gd name="connsiteY501" fmla="*/ 3537312 h 6858000"/>
              <a:gd name="connsiteX502" fmla="*/ 3446761 w 7467600"/>
              <a:gd name="connsiteY502" fmla="*/ 3461278 h 6858000"/>
              <a:gd name="connsiteX503" fmla="*/ 4419733 w 7467600"/>
              <a:gd name="connsiteY503" fmla="*/ 3963555 h 6858000"/>
              <a:gd name="connsiteX504" fmla="*/ 4781371 w 7467600"/>
              <a:gd name="connsiteY504" fmla="*/ 4458604 h 6858000"/>
              <a:gd name="connsiteX505" fmla="*/ 4780440 w 7467600"/>
              <a:gd name="connsiteY505" fmla="*/ 4470290 h 6858000"/>
              <a:gd name="connsiteX506" fmla="*/ 4898954 w 7467600"/>
              <a:gd name="connsiteY506" fmla="*/ 4662092 h 6858000"/>
              <a:gd name="connsiteX507" fmla="*/ 4900699 w 7467600"/>
              <a:gd name="connsiteY507" fmla="*/ 4670867 h 6858000"/>
              <a:gd name="connsiteX508" fmla="*/ 5714511 w 7467600"/>
              <a:gd name="connsiteY508" fmla="*/ 4663483 h 6858000"/>
              <a:gd name="connsiteX509" fmla="*/ 5464793 w 7467600"/>
              <a:gd name="connsiteY509" fmla="*/ 4393556 h 6858000"/>
              <a:gd name="connsiteX510" fmla="*/ 5461897 w 7467600"/>
              <a:gd name="connsiteY510" fmla="*/ 4390879 h 6858000"/>
              <a:gd name="connsiteX511" fmla="*/ 4294126 w 7467600"/>
              <a:gd name="connsiteY511" fmla="*/ 3303048 h 6858000"/>
              <a:gd name="connsiteX512" fmla="*/ 4305321 w 7467600"/>
              <a:gd name="connsiteY512" fmla="*/ 3256953 h 6858000"/>
              <a:gd name="connsiteX513" fmla="*/ 4949299 w 7467600"/>
              <a:gd name="connsiteY513" fmla="*/ 3766336 h 6858000"/>
              <a:gd name="connsiteX514" fmla="*/ 5291452 w 7467600"/>
              <a:gd name="connsiteY514" fmla="*/ 4076801 h 6858000"/>
              <a:gd name="connsiteX515" fmla="*/ 5434998 w 7467600"/>
              <a:gd name="connsiteY515" fmla="*/ 4254100 h 6858000"/>
              <a:gd name="connsiteX516" fmla="*/ 5351015 w 7467600"/>
              <a:gd name="connsiteY516" fmla="*/ 3760989 h 6858000"/>
              <a:gd name="connsiteX517" fmla="*/ 5413780 w 7467600"/>
              <a:gd name="connsiteY517" fmla="*/ 2966265 h 6858000"/>
              <a:gd name="connsiteX518" fmla="*/ 5425627 w 7467600"/>
              <a:gd name="connsiteY518" fmla="*/ 2954192 h 6858000"/>
              <a:gd name="connsiteX519" fmla="*/ 6604735 w 7467600"/>
              <a:gd name="connsiteY519" fmla="*/ 2041381 h 6858000"/>
              <a:gd name="connsiteX520" fmla="*/ 7204487 w 7467600"/>
              <a:gd name="connsiteY520" fmla="*/ 2742112 h 6858000"/>
              <a:gd name="connsiteX521" fmla="*/ 7131592 w 7467600"/>
              <a:gd name="connsiteY521" fmla="*/ 2672096 h 6858000"/>
              <a:gd name="connsiteX522" fmla="*/ 6996344 w 7467600"/>
              <a:gd name="connsiteY522" fmla="*/ 2518310 h 6858000"/>
              <a:gd name="connsiteX523" fmla="*/ 6735495 w 7467600"/>
              <a:gd name="connsiteY523" fmla="*/ 2196890 h 6858000"/>
              <a:gd name="connsiteX524" fmla="*/ 6721901 w 7467600"/>
              <a:gd name="connsiteY524" fmla="*/ 2179274 h 6858000"/>
              <a:gd name="connsiteX525" fmla="*/ 6604735 w 7467600"/>
              <a:gd name="connsiteY525" fmla="*/ 2041381 h 6858000"/>
              <a:gd name="connsiteX526" fmla="*/ 6591670 w 7467600"/>
              <a:gd name="connsiteY526" fmla="*/ 1988277 h 6858000"/>
              <a:gd name="connsiteX527" fmla="*/ 6747349 w 7467600"/>
              <a:gd name="connsiteY527" fmla="*/ 2160069 h 6858000"/>
              <a:gd name="connsiteX528" fmla="*/ 6760943 w 7467600"/>
              <a:gd name="connsiteY528" fmla="*/ 2177686 h 6858000"/>
              <a:gd name="connsiteX529" fmla="*/ 7021065 w 7467600"/>
              <a:gd name="connsiteY529" fmla="*/ 2498102 h 6858000"/>
              <a:gd name="connsiteX530" fmla="*/ 7155223 w 7467600"/>
              <a:gd name="connsiteY530" fmla="*/ 2650386 h 6858000"/>
              <a:gd name="connsiteX531" fmla="*/ 7203167 w 7467600"/>
              <a:gd name="connsiteY531" fmla="*/ 2697288 h 6858000"/>
              <a:gd name="connsiteX532" fmla="*/ 6937703 w 7467600"/>
              <a:gd name="connsiteY532" fmla="*/ 2321981 h 6858000"/>
              <a:gd name="connsiteX533" fmla="*/ 6591670 w 7467600"/>
              <a:gd name="connsiteY533" fmla="*/ 1988277 h 6858000"/>
              <a:gd name="connsiteX534" fmla="*/ 5798671 w 7467600"/>
              <a:gd name="connsiteY534" fmla="*/ 1981601 h 6858000"/>
              <a:gd name="connsiteX535" fmla="*/ 5754709 w 7467600"/>
              <a:gd name="connsiteY535" fmla="*/ 2071454 h 6858000"/>
              <a:gd name="connsiteX536" fmla="*/ 5763044 w 7467600"/>
              <a:gd name="connsiteY536" fmla="*/ 2842206 h 6858000"/>
              <a:gd name="connsiteX537" fmla="*/ 5764974 w 7467600"/>
              <a:gd name="connsiteY537" fmla="*/ 2799609 h 6858000"/>
              <a:gd name="connsiteX538" fmla="*/ 5767665 w 7467600"/>
              <a:gd name="connsiteY538" fmla="*/ 2666409 h 6858000"/>
              <a:gd name="connsiteX539" fmla="*/ 5763055 w 7467600"/>
              <a:gd name="connsiteY539" fmla="*/ 2579705 h 6858000"/>
              <a:gd name="connsiteX540" fmla="*/ 5758079 w 7467600"/>
              <a:gd name="connsiteY540" fmla="*/ 2492508 h 6858000"/>
              <a:gd name="connsiteX541" fmla="*/ 5779325 w 7467600"/>
              <a:gd name="connsiteY541" fmla="*/ 2197069 h 6858000"/>
              <a:gd name="connsiteX542" fmla="*/ 5798671 w 7467600"/>
              <a:gd name="connsiteY542" fmla="*/ 1981601 h 6858000"/>
              <a:gd name="connsiteX543" fmla="*/ 5829202 w 7467600"/>
              <a:gd name="connsiteY543" fmla="*/ 1971679 h 6858000"/>
              <a:gd name="connsiteX544" fmla="*/ 5809558 w 7467600"/>
              <a:gd name="connsiteY544" fmla="*/ 2198043 h 6858000"/>
              <a:gd name="connsiteX545" fmla="*/ 5788653 w 7467600"/>
              <a:gd name="connsiteY545" fmla="*/ 2489430 h 6858000"/>
              <a:gd name="connsiteX546" fmla="*/ 5793439 w 7467600"/>
              <a:gd name="connsiteY546" fmla="*/ 2575235 h 6858000"/>
              <a:gd name="connsiteX547" fmla="*/ 5796837 w 7467600"/>
              <a:gd name="connsiteY547" fmla="*/ 2637633 h 6858000"/>
              <a:gd name="connsiteX548" fmla="*/ 5818614 w 7467600"/>
              <a:gd name="connsiteY548" fmla="*/ 2473055 h 6858000"/>
              <a:gd name="connsiteX549" fmla="*/ 5829202 w 7467600"/>
              <a:gd name="connsiteY549" fmla="*/ 1971679 h 6858000"/>
              <a:gd name="connsiteX550" fmla="*/ 5911389 w 7467600"/>
              <a:gd name="connsiteY550" fmla="*/ 1898371 h 6858000"/>
              <a:gd name="connsiteX551" fmla="*/ 6237627 w 7467600"/>
              <a:gd name="connsiteY551" fmla="*/ 2231921 h 6858000"/>
              <a:gd name="connsiteX552" fmla="*/ 5911389 w 7467600"/>
              <a:gd name="connsiteY552" fmla="*/ 1898371 h 6858000"/>
              <a:gd name="connsiteX553" fmla="*/ 6944437 w 7467600"/>
              <a:gd name="connsiteY553" fmla="*/ 1575402 h 6858000"/>
              <a:gd name="connsiteX554" fmla="*/ 6304730 w 7467600"/>
              <a:gd name="connsiteY554" fmla="*/ 1766654 h 6858000"/>
              <a:gd name="connsiteX555" fmla="*/ 6944437 w 7467600"/>
              <a:gd name="connsiteY555" fmla="*/ 1575402 h 6858000"/>
              <a:gd name="connsiteX556" fmla="*/ 7019523 w 7467600"/>
              <a:gd name="connsiteY556" fmla="*/ 1519450 h 6858000"/>
              <a:gd name="connsiteX557" fmla="*/ 6298091 w 7467600"/>
              <a:gd name="connsiteY557" fmla="*/ 1737122 h 6858000"/>
              <a:gd name="connsiteX558" fmla="*/ 7019523 w 7467600"/>
              <a:gd name="connsiteY558" fmla="*/ 1519450 h 6858000"/>
              <a:gd name="connsiteX559" fmla="*/ 2399523 w 7467600"/>
              <a:gd name="connsiteY559" fmla="*/ 1428234 h 6858000"/>
              <a:gd name="connsiteX560" fmla="*/ 2224982 w 7467600"/>
              <a:gd name="connsiteY560" fmla="*/ 1826201 h 6858000"/>
              <a:gd name="connsiteX561" fmla="*/ 2096099 w 7467600"/>
              <a:gd name="connsiteY561" fmla="*/ 2345900 h 6858000"/>
              <a:gd name="connsiteX562" fmla="*/ 2283317 w 7467600"/>
              <a:gd name="connsiteY562" fmla="*/ 1796925 h 6858000"/>
              <a:gd name="connsiteX563" fmla="*/ 2399523 w 7467600"/>
              <a:gd name="connsiteY563" fmla="*/ 1428234 h 6858000"/>
              <a:gd name="connsiteX564" fmla="*/ 2448558 w 7467600"/>
              <a:gd name="connsiteY564" fmla="*/ 1373435 h 6858000"/>
              <a:gd name="connsiteX565" fmla="*/ 2312521 w 7467600"/>
              <a:gd name="connsiteY565" fmla="*/ 1806140 h 6858000"/>
              <a:gd name="connsiteX566" fmla="*/ 2127533 w 7467600"/>
              <a:gd name="connsiteY566" fmla="*/ 2348380 h 6858000"/>
              <a:gd name="connsiteX567" fmla="*/ 2358080 w 7467600"/>
              <a:gd name="connsiteY567" fmla="*/ 1866134 h 6858000"/>
              <a:gd name="connsiteX568" fmla="*/ 2407436 w 7467600"/>
              <a:gd name="connsiteY568" fmla="*/ 1651070 h 6858000"/>
              <a:gd name="connsiteX569" fmla="*/ 2448558 w 7467600"/>
              <a:gd name="connsiteY569" fmla="*/ 1373435 h 6858000"/>
              <a:gd name="connsiteX570" fmla="*/ 278707 w 7467600"/>
              <a:gd name="connsiteY570" fmla="*/ 1352270 h 6858000"/>
              <a:gd name="connsiteX571" fmla="*/ 321570 w 7467600"/>
              <a:gd name="connsiteY571" fmla="*/ 1861610 h 6858000"/>
              <a:gd name="connsiteX572" fmla="*/ 294281 w 7467600"/>
              <a:gd name="connsiteY572" fmla="*/ 1440658 h 6858000"/>
              <a:gd name="connsiteX573" fmla="*/ 278707 w 7467600"/>
              <a:gd name="connsiteY573" fmla="*/ 1352270 h 6858000"/>
              <a:gd name="connsiteX574" fmla="*/ 1423821 w 7467600"/>
              <a:gd name="connsiteY574" fmla="*/ 1351958 h 6858000"/>
              <a:gd name="connsiteX575" fmla="*/ 1638521 w 7467600"/>
              <a:gd name="connsiteY575" fmla="*/ 1908470 h 6858000"/>
              <a:gd name="connsiteX576" fmla="*/ 1754199 w 7467600"/>
              <a:gd name="connsiteY576" fmla="*/ 2149284 h 6858000"/>
              <a:gd name="connsiteX577" fmla="*/ 1908359 w 7467600"/>
              <a:gd name="connsiteY577" fmla="*/ 2364988 h 6858000"/>
              <a:gd name="connsiteX578" fmla="*/ 1647661 w 7467600"/>
              <a:gd name="connsiteY578" fmla="*/ 1825945 h 6858000"/>
              <a:gd name="connsiteX579" fmla="*/ 1423821 w 7467600"/>
              <a:gd name="connsiteY579" fmla="*/ 1351958 h 6858000"/>
              <a:gd name="connsiteX580" fmla="*/ 1431890 w 7467600"/>
              <a:gd name="connsiteY580" fmla="*/ 1306475 h 6858000"/>
              <a:gd name="connsiteX581" fmla="*/ 1507597 w 7467600"/>
              <a:gd name="connsiteY581" fmla="*/ 1446132 h 6858000"/>
              <a:gd name="connsiteX582" fmla="*/ 1674586 w 7467600"/>
              <a:gd name="connsiteY582" fmla="*/ 1813832 h 6858000"/>
              <a:gd name="connsiteX583" fmla="*/ 1815950 w 7467600"/>
              <a:gd name="connsiteY583" fmla="*/ 2128564 h 6858000"/>
              <a:gd name="connsiteX584" fmla="*/ 1984242 w 7467600"/>
              <a:gd name="connsiteY584" fmla="*/ 2430829 h 6858000"/>
              <a:gd name="connsiteX585" fmla="*/ 2014023 w 7467600"/>
              <a:gd name="connsiteY585" fmla="*/ 2450995 h 6858000"/>
              <a:gd name="connsiteX586" fmla="*/ 1747337 w 7467600"/>
              <a:gd name="connsiteY586" fmla="*/ 1855264 h 6858000"/>
              <a:gd name="connsiteX587" fmla="*/ 1533749 w 7467600"/>
              <a:gd name="connsiteY587" fmla="*/ 1478656 h 6858000"/>
              <a:gd name="connsiteX588" fmla="*/ 1431890 w 7467600"/>
              <a:gd name="connsiteY588" fmla="*/ 1306475 h 6858000"/>
              <a:gd name="connsiteX589" fmla="*/ 5052692 w 7467600"/>
              <a:gd name="connsiteY589" fmla="*/ 1292994 h 6858000"/>
              <a:gd name="connsiteX590" fmla="*/ 5200661 w 7467600"/>
              <a:gd name="connsiteY590" fmla="*/ 1635186 h 6858000"/>
              <a:gd name="connsiteX591" fmla="*/ 5297138 w 7467600"/>
              <a:gd name="connsiteY591" fmla="*/ 1906351 h 6858000"/>
              <a:gd name="connsiteX592" fmla="*/ 5052692 w 7467600"/>
              <a:gd name="connsiteY592" fmla="*/ 1292994 h 6858000"/>
              <a:gd name="connsiteX593" fmla="*/ 5009948 w 7467600"/>
              <a:gd name="connsiteY593" fmla="*/ 1273619 h 6858000"/>
              <a:gd name="connsiteX594" fmla="*/ 5121777 w 7467600"/>
              <a:gd name="connsiteY594" fmla="*/ 1654213 h 6858000"/>
              <a:gd name="connsiteX595" fmla="*/ 5293545 w 7467600"/>
              <a:gd name="connsiteY595" fmla="*/ 2072247 h 6858000"/>
              <a:gd name="connsiteX596" fmla="*/ 5294042 w 7467600"/>
              <a:gd name="connsiteY596" fmla="*/ 2065019 h 6858000"/>
              <a:gd name="connsiteX597" fmla="*/ 5171936 w 7467600"/>
              <a:gd name="connsiteY597" fmla="*/ 1647613 h 6858000"/>
              <a:gd name="connsiteX598" fmla="*/ 5009948 w 7467600"/>
              <a:gd name="connsiteY598" fmla="*/ 1273619 h 6858000"/>
              <a:gd name="connsiteX599" fmla="*/ 655236 w 7467600"/>
              <a:gd name="connsiteY599" fmla="*/ 1268632 h 6858000"/>
              <a:gd name="connsiteX600" fmla="*/ 839521 w 7467600"/>
              <a:gd name="connsiteY600" fmla="*/ 1685315 h 6858000"/>
              <a:gd name="connsiteX601" fmla="*/ 1109416 w 7467600"/>
              <a:gd name="connsiteY601" fmla="*/ 2061663 h 6858000"/>
              <a:gd name="connsiteX602" fmla="*/ 1298300 w 7467600"/>
              <a:gd name="connsiteY602" fmla="*/ 2247742 h 6858000"/>
              <a:gd name="connsiteX603" fmla="*/ 1125871 w 7467600"/>
              <a:gd name="connsiteY603" fmla="*/ 1989513 h 6858000"/>
              <a:gd name="connsiteX604" fmla="*/ 981574 w 7467600"/>
              <a:gd name="connsiteY604" fmla="*/ 1783157 h 6858000"/>
              <a:gd name="connsiteX605" fmla="*/ 922198 w 7467600"/>
              <a:gd name="connsiteY605" fmla="*/ 1677437 h 6858000"/>
              <a:gd name="connsiteX606" fmla="*/ 869293 w 7467600"/>
              <a:gd name="connsiteY606" fmla="*/ 1583214 h 6858000"/>
              <a:gd name="connsiteX607" fmla="*/ 751431 w 7467600"/>
              <a:gd name="connsiteY607" fmla="*/ 1405731 h 6858000"/>
              <a:gd name="connsiteX608" fmla="*/ 655236 w 7467600"/>
              <a:gd name="connsiteY608" fmla="*/ 1268632 h 6858000"/>
              <a:gd name="connsiteX609" fmla="*/ 6516292 w 7467600"/>
              <a:gd name="connsiteY609" fmla="*/ 1263064 h 6858000"/>
              <a:gd name="connsiteX610" fmla="*/ 5736320 w 7467600"/>
              <a:gd name="connsiteY610" fmla="*/ 1501803 h 6858000"/>
              <a:gd name="connsiteX611" fmla="*/ 6516292 w 7467600"/>
              <a:gd name="connsiteY611" fmla="*/ 1263064 h 6858000"/>
              <a:gd name="connsiteX612" fmla="*/ 291466 w 7467600"/>
              <a:gd name="connsiteY612" fmla="*/ 1250369 h 6858000"/>
              <a:gd name="connsiteX613" fmla="*/ 323180 w 7467600"/>
              <a:gd name="connsiteY613" fmla="*/ 1435283 h 6858000"/>
              <a:gd name="connsiteX614" fmla="*/ 349381 w 7467600"/>
              <a:gd name="connsiteY614" fmla="*/ 1875041 h 6858000"/>
              <a:gd name="connsiteX615" fmla="*/ 374363 w 7467600"/>
              <a:gd name="connsiteY615" fmla="*/ 1506494 h 6858000"/>
              <a:gd name="connsiteX616" fmla="*/ 302168 w 7467600"/>
              <a:gd name="connsiteY616" fmla="*/ 1274495 h 6858000"/>
              <a:gd name="connsiteX617" fmla="*/ 291466 w 7467600"/>
              <a:gd name="connsiteY617" fmla="*/ 1250369 h 6858000"/>
              <a:gd name="connsiteX618" fmla="*/ 678222 w 7467600"/>
              <a:gd name="connsiteY618" fmla="*/ 1248670 h 6858000"/>
              <a:gd name="connsiteX619" fmla="*/ 775536 w 7467600"/>
              <a:gd name="connsiteY619" fmla="*/ 1388015 h 6858000"/>
              <a:gd name="connsiteX620" fmla="*/ 894529 w 7467600"/>
              <a:gd name="connsiteY620" fmla="*/ 1567739 h 6858000"/>
              <a:gd name="connsiteX621" fmla="*/ 948000 w 7467600"/>
              <a:gd name="connsiteY621" fmla="*/ 1663088 h 6858000"/>
              <a:gd name="connsiteX622" fmla="*/ 1006812 w 7467600"/>
              <a:gd name="connsiteY622" fmla="*/ 1767683 h 6858000"/>
              <a:gd name="connsiteX623" fmla="*/ 1149133 w 7467600"/>
              <a:gd name="connsiteY623" fmla="*/ 1971513 h 6858000"/>
              <a:gd name="connsiteX624" fmla="*/ 1333952 w 7467600"/>
              <a:gd name="connsiteY624" fmla="*/ 2251620 h 6858000"/>
              <a:gd name="connsiteX625" fmla="*/ 1337329 w 7467600"/>
              <a:gd name="connsiteY625" fmla="*/ 2258350 h 6858000"/>
              <a:gd name="connsiteX626" fmla="*/ 1014726 w 7467600"/>
              <a:gd name="connsiteY626" fmla="*/ 1615556 h 6858000"/>
              <a:gd name="connsiteX627" fmla="*/ 678222 w 7467600"/>
              <a:gd name="connsiteY627" fmla="*/ 1248670 h 6858000"/>
              <a:gd name="connsiteX628" fmla="*/ 6691602 w 7467600"/>
              <a:gd name="connsiteY628" fmla="*/ 1140573 h 6858000"/>
              <a:gd name="connsiteX629" fmla="*/ 6571100 w 7467600"/>
              <a:gd name="connsiteY629" fmla="*/ 1183662 h 6858000"/>
              <a:gd name="connsiteX630" fmla="*/ 6241687 w 7467600"/>
              <a:gd name="connsiteY630" fmla="*/ 1257600 h 6858000"/>
              <a:gd name="connsiteX631" fmla="*/ 5693009 w 7467600"/>
              <a:gd name="connsiteY631" fmla="*/ 1478256 h 6858000"/>
              <a:gd name="connsiteX632" fmla="*/ 6548420 w 7467600"/>
              <a:gd name="connsiteY632" fmla="*/ 1214599 h 6858000"/>
              <a:gd name="connsiteX633" fmla="*/ 6605473 w 7467600"/>
              <a:gd name="connsiteY633" fmla="*/ 1184686 h 6858000"/>
              <a:gd name="connsiteX634" fmla="*/ 6691602 w 7467600"/>
              <a:gd name="connsiteY634" fmla="*/ 1140573 h 6858000"/>
              <a:gd name="connsiteX635" fmla="*/ 4002475 w 7467600"/>
              <a:gd name="connsiteY635" fmla="*/ 1037802 h 6858000"/>
              <a:gd name="connsiteX636" fmla="*/ 4000324 w 7467600"/>
              <a:gd name="connsiteY636" fmla="*/ 1039362 h 6858000"/>
              <a:gd name="connsiteX637" fmla="*/ 4002862 w 7467600"/>
              <a:gd name="connsiteY637" fmla="*/ 1042866 h 6858000"/>
              <a:gd name="connsiteX638" fmla="*/ 4002475 w 7467600"/>
              <a:gd name="connsiteY638" fmla="*/ 1037802 h 6858000"/>
              <a:gd name="connsiteX639" fmla="*/ 506322 w 7467600"/>
              <a:gd name="connsiteY639" fmla="*/ 1020997 h 6858000"/>
              <a:gd name="connsiteX640" fmla="*/ 533068 w 7467600"/>
              <a:gd name="connsiteY640" fmla="*/ 1029409 h 6858000"/>
              <a:gd name="connsiteX641" fmla="*/ 1232525 w 7467600"/>
              <a:gd name="connsiteY641" fmla="*/ 1804675 h 6858000"/>
              <a:gd name="connsiteX642" fmla="*/ 1388858 w 7467600"/>
              <a:gd name="connsiteY642" fmla="*/ 2368011 h 6858000"/>
              <a:gd name="connsiteX643" fmla="*/ 1384098 w 7467600"/>
              <a:gd name="connsiteY643" fmla="*/ 2378125 h 6858000"/>
              <a:gd name="connsiteX644" fmla="*/ 1425393 w 7467600"/>
              <a:gd name="connsiteY644" fmla="*/ 2589124 h 6858000"/>
              <a:gd name="connsiteX645" fmla="*/ 1424001 w 7467600"/>
              <a:gd name="connsiteY645" fmla="*/ 2597541 h 6858000"/>
              <a:gd name="connsiteX646" fmla="*/ 2152729 w 7467600"/>
              <a:gd name="connsiteY646" fmla="*/ 2864487 h 6858000"/>
              <a:gd name="connsiteX647" fmla="*/ 2020609 w 7467600"/>
              <a:gd name="connsiteY647" fmla="*/ 2539671 h 6858000"/>
              <a:gd name="connsiteX648" fmla="*/ 2018920 w 7467600"/>
              <a:gd name="connsiteY648" fmla="*/ 2536309 h 6858000"/>
              <a:gd name="connsiteX649" fmla="*/ 1342441 w 7467600"/>
              <a:gd name="connsiteY649" fmla="*/ 1173017 h 6858000"/>
              <a:gd name="connsiteX650" fmla="*/ 1367925 w 7467600"/>
              <a:gd name="connsiteY650" fmla="*/ 1135648 h 6858000"/>
              <a:gd name="connsiteX651" fmla="*/ 1771401 w 7467600"/>
              <a:gd name="connsiteY651" fmla="*/ 1806673 h 6858000"/>
              <a:gd name="connsiteX652" fmla="*/ 1972385 w 7467600"/>
              <a:gd name="connsiteY652" fmla="*/ 2198735 h 6858000"/>
              <a:gd name="connsiteX653" fmla="*/ 2040892 w 7467600"/>
              <a:gd name="connsiteY653" fmla="*/ 2405205 h 6858000"/>
              <a:gd name="connsiteX654" fmla="*/ 2131689 w 7467600"/>
              <a:gd name="connsiteY654" fmla="*/ 1936926 h 6858000"/>
              <a:gd name="connsiteX655" fmla="*/ 2454820 w 7467600"/>
              <a:gd name="connsiteY655" fmla="*/ 1248808 h 6858000"/>
              <a:gd name="connsiteX656" fmla="*/ 2492512 w 7467600"/>
              <a:gd name="connsiteY656" fmla="*/ 1302920 h 6858000"/>
              <a:gd name="connsiteX657" fmla="*/ 2081216 w 7467600"/>
              <a:gd name="connsiteY657" fmla="*/ 2527513 h 6858000"/>
              <a:gd name="connsiteX658" fmla="*/ 2081211 w 7467600"/>
              <a:gd name="connsiteY658" fmla="*/ 2528916 h 6858000"/>
              <a:gd name="connsiteX659" fmla="*/ 2199067 w 7467600"/>
              <a:gd name="connsiteY659" fmla="*/ 2884061 h 6858000"/>
              <a:gd name="connsiteX660" fmla="*/ 3192586 w 7467600"/>
              <a:gd name="connsiteY660" fmla="*/ 3411496 h 6858000"/>
              <a:gd name="connsiteX661" fmla="*/ 3182620 w 7467600"/>
              <a:gd name="connsiteY661" fmla="*/ 3483279 h 6858000"/>
              <a:gd name="connsiteX662" fmla="*/ 2435119 w 7467600"/>
              <a:gd name="connsiteY662" fmla="*/ 3080173 h 6858000"/>
              <a:gd name="connsiteX663" fmla="*/ 2410152 w 7467600"/>
              <a:gd name="connsiteY663" fmla="*/ 3063751 h 6858000"/>
              <a:gd name="connsiteX664" fmla="*/ 2408099 w 7467600"/>
              <a:gd name="connsiteY664" fmla="*/ 3064403 h 6858000"/>
              <a:gd name="connsiteX665" fmla="*/ 2407218 w 7467600"/>
              <a:gd name="connsiteY665" fmla="*/ 3070324 h 6858000"/>
              <a:gd name="connsiteX666" fmla="*/ 2380138 w 7467600"/>
              <a:gd name="connsiteY666" fmla="*/ 3099341 h 6858000"/>
              <a:gd name="connsiteX667" fmla="*/ 1765923 w 7467600"/>
              <a:gd name="connsiteY667" fmla="*/ 3581043 h 6858000"/>
              <a:gd name="connsiteX668" fmla="*/ 1702258 w 7467600"/>
              <a:gd name="connsiteY668" fmla="*/ 3612286 h 6858000"/>
              <a:gd name="connsiteX669" fmla="*/ 1538370 w 7467600"/>
              <a:gd name="connsiteY669" fmla="*/ 3811804 h 6858000"/>
              <a:gd name="connsiteX670" fmla="*/ 542867 w 7467600"/>
              <a:gd name="connsiteY670" fmla="*/ 4944092 h 6858000"/>
              <a:gd name="connsiteX671" fmla="*/ 515800 w 7467600"/>
              <a:gd name="connsiteY671" fmla="*/ 4862180 h 6858000"/>
              <a:gd name="connsiteX672" fmla="*/ 909145 w 7467600"/>
              <a:gd name="connsiteY672" fmla="*/ 4199225 h 6858000"/>
              <a:gd name="connsiteX673" fmla="*/ 1214067 w 7467600"/>
              <a:gd name="connsiteY673" fmla="*/ 3908561 h 6858000"/>
              <a:gd name="connsiteX674" fmla="*/ 640967 w 7467600"/>
              <a:gd name="connsiteY674" fmla="*/ 4105601 h 6858000"/>
              <a:gd name="connsiteX675" fmla="*/ 112563 w 7467600"/>
              <a:gd name="connsiteY675" fmla="*/ 4396952 h 6858000"/>
              <a:gd name="connsiteX676" fmla="*/ 0 w 7467600"/>
              <a:gd name="connsiteY676" fmla="*/ 4466006 h 6858000"/>
              <a:gd name="connsiteX677" fmla="*/ 0 w 7467600"/>
              <a:gd name="connsiteY677" fmla="*/ 4233763 h 6858000"/>
              <a:gd name="connsiteX678" fmla="*/ 36881 w 7467600"/>
              <a:gd name="connsiteY678" fmla="*/ 4200118 h 6858000"/>
              <a:gd name="connsiteX679" fmla="*/ 910534 w 7467600"/>
              <a:gd name="connsiteY679" fmla="*/ 3629753 h 6858000"/>
              <a:gd name="connsiteX680" fmla="*/ 1578717 w 7467600"/>
              <a:gd name="connsiteY680" fmla="*/ 3575982 h 6858000"/>
              <a:gd name="connsiteX681" fmla="*/ 2338780 w 7467600"/>
              <a:gd name="connsiteY681" fmla="*/ 3033725 h 6858000"/>
              <a:gd name="connsiteX682" fmla="*/ 1807991 w 7467600"/>
              <a:gd name="connsiteY682" fmla="*/ 2807184 h 6858000"/>
              <a:gd name="connsiteX683" fmla="*/ 1416358 w 7467600"/>
              <a:gd name="connsiteY683" fmla="*/ 3112571 h 6858000"/>
              <a:gd name="connsiteX684" fmla="*/ 939066 w 7467600"/>
              <a:gd name="connsiteY684" fmla="*/ 3378798 h 6858000"/>
              <a:gd name="connsiteX685" fmla="*/ 115099 w 7467600"/>
              <a:gd name="connsiteY685" fmla="*/ 3607650 h 6858000"/>
              <a:gd name="connsiteX686" fmla="*/ 97284 w 7467600"/>
              <a:gd name="connsiteY686" fmla="*/ 3520393 h 6858000"/>
              <a:gd name="connsiteX687" fmla="*/ 922050 w 7467600"/>
              <a:gd name="connsiteY687" fmla="*/ 3074867 h 6858000"/>
              <a:gd name="connsiteX688" fmla="*/ 1405265 w 7467600"/>
              <a:gd name="connsiteY688" fmla="*/ 3016319 h 6858000"/>
              <a:gd name="connsiteX689" fmla="*/ 1407512 w 7467600"/>
              <a:gd name="connsiteY689" fmla="*/ 3018001 h 6858000"/>
              <a:gd name="connsiteX690" fmla="*/ 1726266 w 7467600"/>
              <a:gd name="connsiteY690" fmla="*/ 2777274 h 6858000"/>
              <a:gd name="connsiteX691" fmla="*/ 625390 w 7467600"/>
              <a:gd name="connsiteY691" fmla="*/ 2514541 h 6858000"/>
              <a:gd name="connsiteX692" fmla="*/ 619799 w 7467600"/>
              <a:gd name="connsiteY692" fmla="*/ 2527180 h 6858000"/>
              <a:gd name="connsiteX693" fmla="*/ 310030 w 7467600"/>
              <a:gd name="connsiteY693" fmla="*/ 2771818 h 6858000"/>
              <a:gd name="connsiteX694" fmla="*/ 173877 w 7467600"/>
              <a:gd name="connsiteY694" fmla="*/ 2937056 h 6858000"/>
              <a:gd name="connsiteX695" fmla="*/ 77889 w 7467600"/>
              <a:gd name="connsiteY695" fmla="*/ 3138440 h 6858000"/>
              <a:gd name="connsiteX696" fmla="*/ 0 w 7467600"/>
              <a:gd name="connsiteY696" fmla="*/ 3271395 h 6858000"/>
              <a:gd name="connsiteX697" fmla="*/ 0 w 7467600"/>
              <a:gd name="connsiteY697" fmla="*/ 3153002 h 6858000"/>
              <a:gd name="connsiteX698" fmla="*/ 2386 w 7467600"/>
              <a:gd name="connsiteY698" fmla="*/ 3149203 h 6858000"/>
              <a:gd name="connsiteX699" fmla="*/ 89753 w 7467600"/>
              <a:gd name="connsiteY699" fmla="*/ 2987702 h 6858000"/>
              <a:gd name="connsiteX700" fmla="*/ 76869 w 7467600"/>
              <a:gd name="connsiteY700" fmla="*/ 3005404 h 6858000"/>
              <a:gd name="connsiteX701" fmla="*/ 32049 w 7467600"/>
              <a:gd name="connsiteY701" fmla="*/ 3065814 h 6858000"/>
              <a:gd name="connsiteX702" fmla="*/ 0 w 7467600"/>
              <a:gd name="connsiteY702" fmla="*/ 3108744 h 6858000"/>
              <a:gd name="connsiteX703" fmla="*/ 0 w 7467600"/>
              <a:gd name="connsiteY703" fmla="*/ 3058059 h 6858000"/>
              <a:gd name="connsiteX704" fmla="*/ 7610 w 7467600"/>
              <a:gd name="connsiteY704" fmla="*/ 3047889 h 6858000"/>
              <a:gd name="connsiteX705" fmla="*/ 52419 w 7467600"/>
              <a:gd name="connsiteY705" fmla="*/ 2987479 h 6858000"/>
              <a:gd name="connsiteX706" fmla="*/ 59142 w 7467600"/>
              <a:gd name="connsiteY706" fmla="*/ 2978488 h 6858000"/>
              <a:gd name="connsiteX707" fmla="*/ 0 w 7467600"/>
              <a:gd name="connsiteY707" fmla="*/ 3015334 h 6858000"/>
              <a:gd name="connsiteX708" fmla="*/ 0 w 7467600"/>
              <a:gd name="connsiteY708" fmla="*/ 2914286 h 6858000"/>
              <a:gd name="connsiteX709" fmla="*/ 36383 w 7467600"/>
              <a:gd name="connsiteY709" fmla="*/ 2901128 h 6858000"/>
              <a:gd name="connsiteX710" fmla="*/ 156329 w 7467600"/>
              <a:gd name="connsiteY710" fmla="*/ 2840533 h 6858000"/>
              <a:gd name="connsiteX711" fmla="*/ 358355 w 7467600"/>
              <a:gd name="connsiteY711" fmla="*/ 2620471 h 6858000"/>
              <a:gd name="connsiteX712" fmla="*/ 510577 w 7467600"/>
              <a:gd name="connsiteY712" fmla="*/ 2501244 h 6858000"/>
              <a:gd name="connsiteX713" fmla="*/ 211967 w 7467600"/>
              <a:gd name="connsiteY713" fmla="*/ 2479171 h 6858000"/>
              <a:gd name="connsiteX714" fmla="*/ 0 w 7467600"/>
              <a:gd name="connsiteY714" fmla="*/ 2476398 h 6858000"/>
              <a:gd name="connsiteX715" fmla="*/ 0 w 7467600"/>
              <a:gd name="connsiteY715" fmla="*/ 2389189 h 6858000"/>
              <a:gd name="connsiteX716" fmla="*/ 103062 w 7467600"/>
              <a:gd name="connsiteY716" fmla="*/ 2389518 h 6858000"/>
              <a:gd name="connsiteX717" fmla="*/ 510734 w 7467600"/>
              <a:gd name="connsiteY717" fmla="*/ 2416201 h 6858000"/>
              <a:gd name="connsiteX718" fmla="*/ 279257 w 7467600"/>
              <a:gd name="connsiteY718" fmla="*/ 2092102 h 6858000"/>
              <a:gd name="connsiteX719" fmla="*/ 65265 w 7467600"/>
              <a:gd name="connsiteY719" fmla="*/ 2006049 h 6858000"/>
              <a:gd name="connsiteX720" fmla="*/ 0 w 7467600"/>
              <a:gd name="connsiteY720" fmla="*/ 1982532 h 6858000"/>
              <a:gd name="connsiteX721" fmla="*/ 0 w 7467600"/>
              <a:gd name="connsiteY721" fmla="*/ 1912789 h 6858000"/>
              <a:gd name="connsiteX722" fmla="*/ 97460 w 7467600"/>
              <a:gd name="connsiteY722" fmla="*/ 1953725 h 6858000"/>
              <a:gd name="connsiteX723" fmla="*/ 221272 w 7467600"/>
              <a:gd name="connsiteY723" fmla="*/ 1980766 h 6858000"/>
              <a:gd name="connsiteX724" fmla="*/ 116765 w 7467600"/>
              <a:gd name="connsiteY724" fmla="*/ 1911033 h 6858000"/>
              <a:gd name="connsiteX725" fmla="*/ 16405 w 7467600"/>
              <a:gd name="connsiteY725" fmla="*/ 1803412 h 6858000"/>
              <a:gd name="connsiteX726" fmla="*/ 0 w 7467600"/>
              <a:gd name="connsiteY726" fmla="*/ 1784777 h 6858000"/>
              <a:gd name="connsiteX727" fmla="*/ 0 w 7467600"/>
              <a:gd name="connsiteY727" fmla="*/ 1740082 h 6858000"/>
              <a:gd name="connsiteX728" fmla="*/ 39394 w 7467600"/>
              <a:gd name="connsiteY728" fmla="*/ 1784856 h 6858000"/>
              <a:gd name="connsiteX729" fmla="*/ 135813 w 7467600"/>
              <a:gd name="connsiteY729" fmla="*/ 1888838 h 6858000"/>
              <a:gd name="connsiteX730" fmla="*/ 242575 w 7467600"/>
              <a:gd name="connsiteY730" fmla="*/ 1958841 h 6858000"/>
              <a:gd name="connsiteX731" fmla="*/ 82197 w 7467600"/>
              <a:gd name="connsiteY731" fmla="*/ 1754826 h 6858000"/>
              <a:gd name="connsiteX732" fmla="*/ 0 w 7467600"/>
              <a:gd name="connsiteY732" fmla="*/ 1679650 h 6858000"/>
              <a:gd name="connsiteX733" fmla="*/ 0 w 7467600"/>
              <a:gd name="connsiteY733" fmla="*/ 1602463 h 6858000"/>
              <a:gd name="connsiteX734" fmla="*/ 84689 w 7467600"/>
              <a:gd name="connsiteY734" fmla="*/ 1677442 h 6858000"/>
              <a:gd name="connsiteX735" fmla="*/ 298437 w 7467600"/>
              <a:gd name="connsiteY735" fmla="*/ 1968019 h 6858000"/>
              <a:gd name="connsiteX736" fmla="*/ 227269 w 7467600"/>
              <a:gd name="connsiteY736" fmla="*/ 1114064 h 6858000"/>
              <a:gd name="connsiteX737" fmla="*/ 248003 w 7467600"/>
              <a:gd name="connsiteY737" fmla="*/ 1089613 h 6858000"/>
              <a:gd name="connsiteX738" fmla="*/ 427020 w 7467600"/>
              <a:gd name="connsiteY738" fmla="*/ 1619803 h 6858000"/>
              <a:gd name="connsiteX739" fmla="*/ 340345 w 7467600"/>
              <a:gd name="connsiteY739" fmla="*/ 2027739 h 6858000"/>
              <a:gd name="connsiteX740" fmla="*/ 360865 w 7467600"/>
              <a:gd name="connsiteY740" fmla="*/ 2044827 h 6858000"/>
              <a:gd name="connsiteX741" fmla="*/ 560414 w 7467600"/>
              <a:gd name="connsiteY741" fmla="*/ 2421457 h 6858000"/>
              <a:gd name="connsiteX742" fmla="*/ 1359703 w 7467600"/>
              <a:gd name="connsiteY742" fmla="*/ 2578554 h 6858000"/>
              <a:gd name="connsiteX743" fmla="*/ 1359422 w 7467600"/>
              <a:gd name="connsiteY743" fmla="*/ 2577994 h 6858000"/>
              <a:gd name="connsiteX744" fmla="*/ 828701 w 7467600"/>
              <a:gd name="connsiteY744" fmla="*/ 1839520 h 6858000"/>
              <a:gd name="connsiteX745" fmla="*/ 494427 w 7467600"/>
              <a:gd name="connsiteY745" fmla="*/ 1092333 h 6858000"/>
              <a:gd name="connsiteX746" fmla="*/ 506322 w 7467600"/>
              <a:gd name="connsiteY746" fmla="*/ 1020997 h 6858000"/>
              <a:gd name="connsiteX747" fmla="*/ 4570198 w 7467600"/>
              <a:gd name="connsiteY747" fmla="*/ 978081 h 6858000"/>
              <a:gd name="connsiteX748" fmla="*/ 4523691 w 7467600"/>
              <a:gd name="connsiteY748" fmla="*/ 1127776 h 6858000"/>
              <a:gd name="connsiteX749" fmla="*/ 4509875 w 7467600"/>
              <a:gd name="connsiteY749" fmla="*/ 1167552 h 6858000"/>
              <a:gd name="connsiteX750" fmla="*/ 4478168 w 7467600"/>
              <a:gd name="connsiteY750" fmla="*/ 1260735 h 6858000"/>
              <a:gd name="connsiteX751" fmla="*/ 4409309 w 7467600"/>
              <a:gd name="connsiteY751" fmla="*/ 1666996 h 6858000"/>
              <a:gd name="connsiteX752" fmla="*/ 4370031 w 7467600"/>
              <a:gd name="connsiteY752" fmla="*/ 1955666 h 6858000"/>
              <a:gd name="connsiteX753" fmla="*/ 4570198 w 7467600"/>
              <a:gd name="connsiteY753" fmla="*/ 978081 h 6858000"/>
              <a:gd name="connsiteX754" fmla="*/ 4557898 w 7467600"/>
              <a:gd name="connsiteY754" fmla="*/ 900011 h 6858000"/>
              <a:gd name="connsiteX755" fmla="*/ 4344840 w 7467600"/>
              <a:gd name="connsiteY755" fmla="*/ 1922038 h 6858000"/>
              <a:gd name="connsiteX756" fmla="*/ 4378710 w 7467600"/>
              <a:gd name="connsiteY756" fmla="*/ 1665516 h 6858000"/>
              <a:gd name="connsiteX757" fmla="*/ 4448798 w 7467600"/>
              <a:gd name="connsiteY757" fmla="*/ 1253024 h 6858000"/>
              <a:gd name="connsiteX758" fmla="*/ 4480315 w 7467600"/>
              <a:gd name="connsiteY758" fmla="*/ 1158454 h 6858000"/>
              <a:gd name="connsiteX759" fmla="*/ 4494133 w 7467600"/>
              <a:gd name="connsiteY759" fmla="*/ 1118676 h 6858000"/>
              <a:gd name="connsiteX760" fmla="*/ 4557898 w 7467600"/>
              <a:gd name="connsiteY760" fmla="*/ 900011 h 6858000"/>
              <a:gd name="connsiteX761" fmla="*/ 5870151 w 7467600"/>
              <a:gd name="connsiteY761" fmla="*/ 898890 h 6858000"/>
              <a:gd name="connsiteX762" fmla="*/ 5861335 w 7467600"/>
              <a:gd name="connsiteY762" fmla="*/ 899177 h 6858000"/>
              <a:gd name="connsiteX763" fmla="*/ 5843702 w 7467600"/>
              <a:gd name="connsiteY763" fmla="*/ 899748 h 6858000"/>
              <a:gd name="connsiteX764" fmla="*/ 5651107 w 7467600"/>
              <a:gd name="connsiteY764" fmla="*/ 920306 h 6858000"/>
              <a:gd name="connsiteX765" fmla="*/ 5459407 w 7467600"/>
              <a:gd name="connsiteY765" fmla="*/ 940975 h 6858000"/>
              <a:gd name="connsiteX766" fmla="*/ 5374846 w 7467600"/>
              <a:gd name="connsiteY766" fmla="*/ 941988 h 6858000"/>
              <a:gd name="connsiteX767" fmla="*/ 5256105 w 7467600"/>
              <a:gd name="connsiteY767" fmla="*/ 945632 h 6858000"/>
              <a:gd name="connsiteX768" fmla="*/ 5107071 w 7467600"/>
              <a:gd name="connsiteY768" fmla="*/ 969720 h 6858000"/>
              <a:gd name="connsiteX769" fmla="*/ 4998681 w 7467600"/>
              <a:gd name="connsiteY769" fmla="*/ 988771 h 6858000"/>
              <a:gd name="connsiteX770" fmla="*/ 5870151 w 7467600"/>
              <a:gd name="connsiteY770" fmla="*/ 898890 h 6858000"/>
              <a:gd name="connsiteX771" fmla="*/ 5504425 w 7467600"/>
              <a:gd name="connsiteY771" fmla="*/ 848067 h 6858000"/>
              <a:gd name="connsiteX772" fmla="*/ 4968849 w 7467600"/>
              <a:gd name="connsiteY772" fmla="*/ 962318 h 6858000"/>
              <a:gd name="connsiteX773" fmla="*/ 5104039 w 7467600"/>
              <a:gd name="connsiteY773" fmla="*/ 940634 h 6858000"/>
              <a:gd name="connsiteX774" fmla="*/ 5256311 w 7467600"/>
              <a:gd name="connsiteY774" fmla="*/ 916490 h 6858000"/>
              <a:gd name="connsiteX775" fmla="*/ 5377381 w 7467600"/>
              <a:gd name="connsiteY775" fmla="*/ 912671 h 6858000"/>
              <a:gd name="connsiteX776" fmla="*/ 5460148 w 7467600"/>
              <a:gd name="connsiteY776" fmla="*/ 911442 h 6858000"/>
              <a:gd name="connsiteX777" fmla="*/ 5648971 w 7467600"/>
              <a:gd name="connsiteY777" fmla="*/ 891331 h 6858000"/>
              <a:gd name="connsiteX778" fmla="*/ 5844807 w 7467600"/>
              <a:gd name="connsiteY778" fmla="*/ 870718 h 6858000"/>
              <a:gd name="connsiteX779" fmla="*/ 5862975 w 7467600"/>
              <a:gd name="connsiteY779" fmla="*/ 869756 h 6858000"/>
              <a:gd name="connsiteX780" fmla="*/ 5920887 w 7467600"/>
              <a:gd name="connsiteY780" fmla="*/ 865929 h 6858000"/>
              <a:gd name="connsiteX781" fmla="*/ 5504425 w 7467600"/>
              <a:gd name="connsiteY781" fmla="*/ 848067 h 6858000"/>
              <a:gd name="connsiteX782" fmla="*/ 3607114 w 7467600"/>
              <a:gd name="connsiteY782" fmla="*/ 467441 h 6858000"/>
              <a:gd name="connsiteX783" fmla="*/ 3296242 w 7467600"/>
              <a:gd name="connsiteY783" fmla="*/ 807991 h 6858000"/>
              <a:gd name="connsiteX784" fmla="*/ 3174674 w 7467600"/>
              <a:gd name="connsiteY784" fmla="*/ 919759 h 6858000"/>
              <a:gd name="connsiteX785" fmla="*/ 3042978 w 7467600"/>
              <a:gd name="connsiteY785" fmla="*/ 1054894 h 6858000"/>
              <a:gd name="connsiteX786" fmla="*/ 2968914 w 7467600"/>
              <a:gd name="connsiteY786" fmla="*/ 1133756 h 6858000"/>
              <a:gd name="connsiteX787" fmla="*/ 3103823 w 7467600"/>
              <a:gd name="connsiteY787" fmla="*/ 1026814 h 6858000"/>
              <a:gd name="connsiteX788" fmla="*/ 3607114 w 7467600"/>
              <a:gd name="connsiteY788" fmla="*/ 467441 h 6858000"/>
              <a:gd name="connsiteX789" fmla="*/ 3744487 w 7467600"/>
              <a:gd name="connsiteY789" fmla="*/ 383136 h 6858000"/>
              <a:gd name="connsiteX790" fmla="*/ 3970213 w 7467600"/>
              <a:gd name="connsiteY790" fmla="*/ 995559 h 6858000"/>
              <a:gd name="connsiteX791" fmla="*/ 3744487 w 7467600"/>
              <a:gd name="connsiteY791" fmla="*/ 383136 h 6858000"/>
              <a:gd name="connsiteX792" fmla="*/ 3624562 w 7467600"/>
              <a:gd name="connsiteY792" fmla="*/ 367041 h 6858000"/>
              <a:gd name="connsiteX793" fmla="*/ 3489712 w 7467600"/>
              <a:gd name="connsiteY793" fmla="*/ 485386 h 6858000"/>
              <a:gd name="connsiteX794" fmla="*/ 3182994 w 7467600"/>
              <a:gd name="connsiteY794" fmla="*/ 828265 h 6858000"/>
              <a:gd name="connsiteX795" fmla="*/ 2892114 w 7467600"/>
              <a:gd name="connsiteY795" fmla="*/ 1172635 h 6858000"/>
              <a:gd name="connsiteX796" fmla="*/ 3021459 w 7467600"/>
              <a:gd name="connsiteY796" fmla="*/ 1035385 h 6858000"/>
              <a:gd name="connsiteX797" fmla="*/ 3153873 w 7467600"/>
              <a:gd name="connsiteY797" fmla="*/ 898971 h 6858000"/>
              <a:gd name="connsiteX798" fmla="*/ 3276511 w 7467600"/>
              <a:gd name="connsiteY798" fmla="*/ 786423 h 6858000"/>
              <a:gd name="connsiteX799" fmla="*/ 3584154 w 7467600"/>
              <a:gd name="connsiteY799" fmla="*/ 448218 h 6858000"/>
              <a:gd name="connsiteX800" fmla="*/ 3624562 w 7467600"/>
              <a:gd name="connsiteY800" fmla="*/ 367041 h 6858000"/>
              <a:gd name="connsiteX801" fmla="*/ 3766672 w 7467600"/>
              <a:gd name="connsiteY801" fmla="*/ 359429 h 6858000"/>
              <a:gd name="connsiteX802" fmla="*/ 3996338 w 7467600"/>
              <a:gd name="connsiteY802" fmla="*/ 968237 h 6858000"/>
              <a:gd name="connsiteX803" fmla="*/ 3766672 w 7467600"/>
              <a:gd name="connsiteY803" fmla="*/ 359429 h 6858000"/>
              <a:gd name="connsiteX804" fmla="*/ 5805386 w 7467600"/>
              <a:gd name="connsiteY804" fmla="*/ 239240 h 6858000"/>
              <a:gd name="connsiteX805" fmla="*/ 5736947 w 7467600"/>
              <a:gd name="connsiteY805" fmla="*/ 261367 h 6858000"/>
              <a:gd name="connsiteX806" fmla="*/ 5427012 w 7467600"/>
              <a:gd name="connsiteY806" fmla="*/ 311272 h 6858000"/>
              <a:gd name="connsiteX807" fmla="*/ 5147818 w 7467600"/>
              <a:gd name="connsiteY807" fmla="*/ 322112 h 6858000"/>
              <a:gd name="connsiteX808" fmla="*/ 5060854 w 7467600"/>
              <a:gd name="connsiteY808" fmla="*/ 311882 h 6858000"/>
              <a:gd name="connsiteX809" fmla="*/ 4945989 w 7467600"/>
              <a:gd name="connsiteY809" fmla="*/ 300516 h 6858000"/>
              <a:gd name="connsiteX810" fmla="*/ 5410479 w 7467600"/>
              <a:gd name="connsiteY810" fmla="*/ 348434 h 6858000"/>
              <a:gd name="connsiteX811" fmla="*/ 5805386 w 7467600"/>
              <a:gd name="connsiteY811" fmla="*/ 239240 h 6858000"/>
              <a:gd name="connsiteX812" fmla="*/ 5905192 w 7467600"/>
              <a:gd name="connsiteY812" fmla="*/ 163079 h 6858000"/>
              <a:gd name="connsiteX813" fmla="*/ 5865655 w 7467600"/>
              <a:gd name="connsiteY813" fmla="*/ 171901 h 6858000"/>
              <a:gd name="connsiteX814" fmla="*/ 5259740 w 7467600"/>
              <a:gd name="connsiteY814" fmla="*/ 257013 h 6858000"/>
              <a:gd name="connsiteX815" fmla="*/ 5208466 w 7467600"/>
              <a:gd name="connsiteY815" fmla="*/ 257550 h 6858000"/>
              <a:gd name="connsiteX816" fmla="*/ 4980204 w 7467600"/>
              <a:gd name="connsiteY816" fmla="*/ 271903 h 6858000"/>
              <a:gd name="connsiteX817" fmla="*/ 5068068 w 7467600"/>
              <a:gd name="connsiteY817" fmla="*/ 282244 h 6858000"/>
              <a:gd name="connsiteX818" fmla="*/ 5153231 w 7467600"/>
              <a:gd name="connsiteY818" fmla="*/ 292240 h 6858000"/>
              <a:gd name="connsiteX819" fmla="*/ 5426491 w 7467600"/>
              <a:gd name="connsiteY819" fmla="*/ 281128 h 6858000"/>
              <a:gd name="connsiteX820" fmla="*/ 5731212 w 7467600"/>
              <a:gd name="connsiteY820" fmla="*/ 231951 h 6858000"/>
              <a:gd name="connsiteX821" fmla="*/ 5905192 w 7467600"/>
              <a:gd name="connsiteY821" fmla="*/ 163079 h 6858000"/>
              <a:gd name="connsiteX822" fmla="*/ 5944437 w 7467600"/>
              <a:gd name="connsiteY822" fmla="*/ 113829 h 6858000"/>
              <a:gd name="connsiteX823" fmla="*/ 5825032 w 7467600"/>
              <a:gd name="connsiteY823" fmla="*/ 146405 h 6858000"/>
              <a:gd name="connsiteX824" fmla="*/ 4955599 w 7467600"/>
              <a:gd name="connsiteY824" fmla="*/ 247008 h 6858000"/>
              <a:gd name="connsiteX825" fmla="*/ 5210104 w 7467600"/>
              <a:gd name="connsiteY825" fmla="*/ 228123 h 6858000"/>
              <a:gd name="connsiteX826" fmla="*/ 5261015 w 7467600"/>
              <a:gd name="connsiteY826" fmla="*/ 227087 h 6858000"/>
              <a:gd name="connsiteX827" fmla="*/ 5861181 w 7467600"/>
              <a:gd name="connsiteY827" fmla="*/ 143093 h 6858000"/>
              <a:gd name="connsiteX828" fmla="*/ 5961252 w 7467600"/>
              <a:gd name="connsiteY828" fmla="*/ 114820 h 6858000"/>
              <a:gd name="connsiteX829" fmla="*/ 5944437 w 7467600"/>
              <a:gd name="connsiteY829" fmla="*/ 113829 h 6858000"/>
              <a:gd name="connsiteX830" fmla="*/ 3882765 w 7467600"/>
              <a:gd name="connsiteY830" fmla="*/ 0 h 6858000"/>
              <a:gd name="connsiteX831" fmla="*/ 3995099 w 7467600"/>
              <a:gd name="connsiteY831" fmla="*/ 0 h 6858000"/>
              <a:gd name="connsiteX832" fmla="*/ 4163818 w 7467600"/>
              <a:gd name="connsiteY832" fmla="*/ 234104 h 6858000"/>
              <a:gd name="connsiteX833" fmla="*/ 4172099 w 7467600"/>
              <a:gd name="connsiteY833" fmla="*/ 234207 h 6858000"/>
              <a:gd name="connsiteX834" fmla="*/ 4784282 w 7467600"/>
              <a:gd name="connsiteY834" fmla="*/ 276561 h 6858000"/>
              <a:gd name="connsiteX835" fmla="*/ 4801687 w 7467600"/>
              <a:gd name="connsiteY835" fmla="*/ 267764 h 6858000"/>
              <a:gd name="connsiteX836" fmla="*/ 6082788 w 7467600"/>
              <a:gd name="connsiteY836" fmla="*/ 64119 h 6858000"/>
              <a:gd name="connsiteX837" fmla="*/ 6099442 w 7467600"/>
              <a:gd name="connsiteY837" fmla="*/ 82568 h 6858000"/>
              <a:gd name="connsiteX838" fmla="*/ 4804137 w 7467600"/>
              <a:gd name="connsiteY838" fmla="*/ 320931 h 6858000"/>
              <a:gd name="connsiteX839" fmla="*/ 4227047 w 7467600"/>
              <a:gd name="connsiteY839" fmla="*/ 313415 h 6858000"/>
              <a:gd name="connsiteX840" fmla="*/ 4346041 w 7467600"/>
              <a:gd name="connsiteY840" fmla="*/ 456086 h 6858000"/>
              <a:gd name="connsiteX841" fmla="*/ 4870967 w 7467600"/>
              <a:gd name="connsiteY841" fmla="*/ 963061 h 6858000"/>
              <a:gd name="connsiteX842" fmla="*/ 4889647 w 7467600"/>
              <a:gd name="connsiteY842" fmla="*/ 957147 h 6858000"/>
              <a:gd name="connsiteX843" fmla="*/ 5422504 w 7467600"/>
              <a:gd name="connsiteY843" fmla="*/ 805191 h 6858000"/>
              <a:gd name="connsiteX844" fmla="*/ 6087656 w 7467600"/>
              <a:gd name="connsiteY844" fmla="*/ 826703 h 6858000"/>
              <a:gd name="connsiteX845" fmla="*/ 6058717 w 7467600"/>
              <a:gd name="connsiteY845" fmla="*/ 865992 h 6858000"/>
              <a:gd name="connsiteX846" fmla="*/ 4974153 w 7467600"/>
              <a:gd name="connsiteY846" fmla="*/ 1045456 h 6858000"/>
              <a:gd name="connsiteX847" fmla="*/ 5627835 w 7467600"/>
              <a:gd name="connsiteY847" fmla="*/ 1472077 h 6858000"/>
              <a:gd name="connsiteX848" fmla="*/ 5629817 w 7467600"/>
              <a:gd name="connsiteY848" fmla="*/ 1471412 h 6858000"/>
              <a:gd name="connsiteX849" fmla="*/ 5634124 w 7467600"/>
              <a:gd name="connsiteY849" fmla="*/ 1470572 h 6858000"/>
              <a:gd name="connsiteX850" fmla="*/ 5755832 w 7467600"/>
              <a:gd name="connsiteY850" fmla="*/ 1383886 h 6858000"/>
              <a:gd name="connsiteX851" fmla="*/ 6014186 w 7467600"/>
              <a:gd name="connsiteY851" fmla="*/ 1279799 h 6858000"/>
              <a:gd name="connsiteX852" fmla="*/ 6901619 w 7467600"/>
              <a:gd name="connsiteY852" fmla="*/ 1047874 h 6858000"/>
              <a:gd name="connsiteX853" fmla="*/ 6931566 w 7467600"/>
              <a:gd name="connsiteY853" fmla="*/ 1062034 h 6858000"/>
              <a:gd name="connsiteX854" fmla="*/ 5790982 w 7467600"/>
              <a:gd name="connsiteY854" fmla="*/ 1561380 h 6858000"/>
              <a:gd name="connsiteX855" fmla="*/ 6188971 w 7467600"/>
              <a:gd name="connsiteY855" fmla="*/ 1755168 h 6858000"/>
              <a:gd name="connsiteX856" fmla="*/ 6202446 w 7467600"/>
              <a:gd name="connsiteY856" fmla="*/ 1752268 h 6858000"/>
              <a:gd name="connsiteX857" fmla="*/ 7179560 w 7467600"/>
              <a:gd name="connsiteY857" fmla="*/ 1467551 h 6858000"/>
              <a:gd name="connsiteX858" fmla="*/ 7158730 w 7467600"/>
              <a:gd name="connsiteY858" fmla="*/ 1507835 h 6858000"/>
              <a:gd name="connsiteX859" fmla="*/ 6326959 w 7467600"/>
              <a:gd name="connsiteY859" fmla="*/ 1817686 h 6858000"/>
              <a:gd name="connsiteX860" fmla="*/ 6537433 w 7467600"/>
              <a:gd name="connsiteY860" fmla="*/ 1907790 h 6858000"/>
              <a:gd name="connsiteX861" fmla="*/ 6550221 w 7467600"/>
              <a:gd name="connsiteY861" fmla="*/ 1910729 h 6858000"/>
              <a:gd name="connsiteX862" fmla="*/ 6964438 w 7467600"/>
              <a:gd name="connsiteY862" fmla="*/ 2209505 h 6858000"/>
              <a:gd name="connsiteX863" fmla="*/ 7367862 w 7467600"/>
              <a:gd name="connsiteY863" fmla="*/ 2806833 h 6858000"/>
              <a:gd name="connsiteX864" fmla="*/ 7364329 w 7467600"/>
              <a:gd name="connsiteY864" fmla="*/ 2826907 h 6858000"/>
              <a:gd name="connsiteX865" fmla="*/ 7290545 w 7467600"/>
              <a:gd name="connsiteY865" fmla="*/ 2850663 h 6858000"/>
              <a:gd name="connsiteX866" fmla="*/ 6472036 w 7467600"/>
              <a:gd name="connsiteY866" fmla="*/ 1959003 h 6858000"/>
              <a:gd name="connsiteX867" fmla="*/ 5792897 w 7467600"/>
              <a:gd name="connsiteY867" fmla="*/ 1647747 h 6858000"/>
              <a:gd name="connsiteX868" fmla="*/ 5842751 w 7467600"/>
              <a:gd name="connsiteY868" fmla="*/ 1816112 h 6858000"/>
              <a:gd name="connsiteX869" fmla="*/ 5847424 w 7467600"/>
              <a:gd name="connsiteY869" fmla="*/ 1815776 h 6858000"/>
              <a:gd name="connsiteX870" fmla="*/ 6399821 w 7467600"/>
              <a:gd name="connsiteY870" fmla="*/ 2344799 h 6858000"/>
              <a:gd name="connsiteX871" fmla="*/ 6323232 w 7467600"/>
              <a:gd name="connsiteY871" fmla="*/ 2389634 h 6858000"/>
              <a:gd name="connsiteX872" fmla="*/ 5942958 w 7467600"/>
              <a:gd name="connsiteY872" fmla="*/ 2077708 h 6858000"/>
              <a:gd name="connsiteX873" fmla="*/ 5921559 w 7467600"/>
              <a:gd name="connsiteY873" fmla="*/ 2378596 h 6858000"/>
              <a:gd name="connsiteX874" fmla="*/ 5817651 w 7467600"/>
              <a:gd name="connsiteY874" fmla="*/ 3023919 h 6858000"/>
              <a:gd name="connsiteX875" fmla="*/ 5729634 w 7467600"/>
              <a:gd name="connsiteY875" fmla="*/ 3051849 h 6858000"/>
              <a:gd name="connsiteX876" fmla="*/ 5611018 w 7467600"/>
              <a:gd name="connsiteY876" fmla="*/ 2316769 h 6858000"/>
              <a:gd name="connsiteX877" fmla="*/ 5687608 w 7467600"/>
              <a:gd name="connsiteY877" fmla="*/ 2039972 h 6858000"/>
              <a:gd name="connsiteX878" fmla="*/ 5657554 w 7467600"/>
              <a:gd name="connsiteY878" fmla="*/ 1576445 h 6858000"/>
              <a:gd name="connsiteX879" fmla="*/ 5150475 w 7467600"/>
              <a:gd name="connsiteY879" fmla="*/ 1274012 h 6858000"/>
              <a:gd name="connsiteX880" fmla="*/ 5349142 w 7467600"/>
              <a:gd name="connsiteY880" fmla="*/ 2204405 h 6858000"/>
              <a:gd name="connsiteX881" fmla="*/ 5262214 w 7467600"/>
              <a:gd name="connsiteY881" fmla="*/ 2233836 h 6858000"/>
              <a:gd name="connsiteX882" fmla="*/ 4981539 w 7467600"/>
              <a:gd name="connsiteY882" fmla="*/ 1542201 h 6858000"/>
              <a:gd name="connsiteX883" fmla="*/ 4958461 w 7467600"/>
              <a:gd name="connsiteY883" fmla="*/ 1136957 h 6858000"/>
              <a:gd name="connsiteX884" fmla="*/ 4655015 w 7467600"/>
              <a:gd name="connsiteY884" fmla="*/ 891426 h 6858000"/>
              <a:gd name="connsiteX885" fmla="*/ 4348002 w 7467600"/>
              <a:gd name="connsiteY885" fmla="*/ 2205895 h 6858000"/>
              <a:gd name="connsiteX886" fmla="*/ 4262250 w 7467600"/>
              <a:gd name="connsiteY886" fmla="*/ 2219972 h 6858000"/>
              <a:gd name="connsiteX887" fmla="*/ 4550611 w 7467600"/>
              <a:gd name="connsiteY887" fmla="*/ 817540 h 6858000"/>
              <a:gd name="connsiteX888" fmla="*/ 4564418 w 7467600"/>
              <a:gd name="connsiteY888" fmla="*/ 808293 h 6858000"/>
              <a:gd name="connsiteX889" fmla="*/ 4266388 w 7467600"/>
              <a:gd name="connsiteY889" fmla="*/ 500083 h 6858000"/>
              <a:gd name="connsiteX890" fmla="*/ 4032842 w 7467600"/>
              <a:gd name="connsiteY890" fmla="*/ 211809 h 6858000"/>
              <a:gd name="connsiteX891" fmla="*/ 3882765 w 7467600"/>
              <a:gd name="connsiteY891" fmla="*/ 0 h 6858000"/>
              <a:gd name="connsiteX892" fmla="*/ 3721337 w 7467600"/>
              <a:gd name="connsiteY892" fmla="*/ 0 h 6858000"/>
              <a:gd name="connsiteX893" fmla="*/ 3797544 w 7467600"/>
              <a:gd name="connsiteY893" fmla="*/ 0 h 6858000"/>
              <a:gd name="connsiteX894" fmla="*/ 3775734 w 7467600"/>
              <a:gd name="connsiteY894" fmla="*/ 95131 h 6858000"/>
              <a:gd name="connsiteX895" fmla="*/ 3724807 w 7467600"/>
              <a:gd name="connsiteY895" fmla="*/ 272257 h 6858000"/>
              <a:gd name="connsiteX896" fmla="*/ 3726844 w 7467600"/>
              <a:gd name="connsiteY896" fmla="*/ 282988 h 6858000"/>
              <a:gd name="connsiteX897" fmla="*/ 3742664 w 7467600"/>
              <a:gd name="connsiteY897" fmla="*/ 279918 h 6858000"/>
              <a:gd name="connsiteX898" fmla="*/ 4103910 w 7467600"/>
              <a:gd name="connsiteY898" fmla="*/ 1161917 h 6858000"/>
              <a:gd name="connsiteX899" fmla="*/ 4020269 w 7467600"/>
              <a:gd name="connsiteY899" fmla="*/ 1200406 h 6858000"/>
              <a:gd name="connsiteX900" fmla="*/ 3674882 w 7467600"/>
              <a:gd name="connsiteY900" fmla="*/ 488524 h 6858000"/>
              <a:gd name="connsiteX901" fmla="*/ 3132682 w 7467600"/>
              <a:gd name="connsiteY901" fmla="*/ 1072284 h 6858000"/>
              <a:gd name="connsiteX902" fmla="*/ 2716346 w 7467600"/>
              <a:gd name="connsiteY902" fmla="*/ 1276376 h 6858000"/>
              <a:gd name="connsiteX903" fmla="*/ 2716772 w 7467600"/>
              <a:gd name="connsiteY903" fmla="*/ 1255462 h 6858000"/>
              <a:gd name="connsiteX904" fmla="*/ 3471096 w 7467600"/>
              <a:gd name="connsiteY904" fmla="*/ 437072 h 6858000"/>
              <a:gd name="connsiteX905" fmla="*/ 3639057 w 7467600"/>
              <a:gd name="connsiteY905" fmla="*/ 286334 h 6858000"/>
              <a:gd name="connsiteX906" fmla="*/ 3640309 w 7467600"/>
              <a:gd name="connsiteY906" fmla="*/ 284664 h 6858000"/>
              <a:gd name="connsiteX907" fmla="*/ 3646022 w 7467600"/>
              <a:gd name="connsiteY907" fmla="*/ 276711 h 6858000"/>
              <a:gd name="connsiteX908" fmla="*/ 3707943 w 7467600"/>
              <a:gd name="connsiteY908" fmla="*/ 65958 h 6858000"/>
              <a:gd name="connsiteX909" fmla="*/ 3721337 w 7467600"/>
              <a:gd name="connsiteY909" fmla="*/ 0 h 6858000"/>
              <a:gd name="connsiteX910" fmla="*/ 2867960 w 7467600"/>
              <a:gd name="connsiteY910" fmla="*/ 0 h 6858000"/>
              <a:gd name="connsiteX911" fmla="*/ 2926351 w 7467600"/>
              <a:gd name="connsiteY911" fmla="*/ 0 h 6858000"/>
              <a:gd name="connsiteX912" fmla="*/ 2902823 w 7467600"/>
              <a:gd name="connsiteY912" fmla="*/ 262929 h 6858000"/>
              <a:gd name="connsiteX913" fmla="*/ 2940663 w 7467600"/>
              <a:gd name="connsiteY913" fmla="*/ 140884 h 6858000"/>
              <a:gd name="connsiteX914" fmla="*/ 2947039 w 7467600"/>
              <a:gd name="connsiteY914" fmla="*/ 122524 h 6858000"/>
              <a:gd name="connsiteX915" fmla="*/ 2984316 w 7467600"/>
              <a:gd name="connsiteY915" fmla="*/ 0 h 6858000"/>
              <a:gd name="connsiteX916" fmla="*/ 3016114 w 7467600"/>
              <a:gd name="connsiteY916" fmla="*/ 0 h 6858000"/>
              <a:gd name="connsiteX917" fmla="*/ 2979949 w 7467600"/>
              <a:gd name="connsiteY917" fmla="*/ 119274 h 6858000"/>
              <a:gd name="connsiteX918" fmla="*/ 3023879 w 7467600"/>
              <a:gd name="connsiteY918" fmla="*/ 0 h 6858000"/>
              <a:gd name="connsiteX919" fmla="*/ 3105400 w 7467600"/>
              <a:gd name="connsiteY919" fmla="*/ 0 h 6858000"/>
              <a:gd name="connsiteX920" fmla="*/ 3094669 w 7467600"/>
              <a:gd name="connsiteY920" fmla="*/ 30308 h 6858000"/>
              <a:gd name="connsiteX921" fmla="*/ 2901945 w 7467600"/>
              <a:gd name="connsiteY921" fmla="*/ 466538 h 6858000"/>
              <a:gd name="connsiteX922" fmla="*/ 2815209 w 7467600"/>
              <a:gd name="connsiteY922" fmla="*/ 497361 h 6858000"/>
              <a:gd name="connsiteX923" fmla="*/ 2844845 w 7467600"/>
              <a:gd name="connsiteY923" fmla="*/ 127638 h 6858000"/>
              <a:gd name="connsiteX924" fmla="*/ 2867960 w 7467600"/>
              <a:gd name="connsiteY924" fmla="*/ 0 h 6858000"/>
              <a:gd name="connsiteX925" fmla="*/ 1057230 w 7467600"/>
              <a:gd name="connsiteY925" fmla="*/ 0 h 6858000"/>
              <a:gd name="connsiteX926" fmla="*/ 1111003 w 7467600"/>
              <a:gd name="connsiteY926" fmla="*/ 0 h 6858000"/>
              <a:gd name="connsiteX927" fmla="*/ 1125553 w 7467600"/>
              <a:gd name="connsiteY927" fmla="*/ 52588 h 6858000"/>
              <a:gd name="connsiteX928" fmla="*/ 1304276 w 7467600"/>
              <a:gd name="connsiteY928" fmla="*/ 476275 h 6858000"/>
              <a:gd name="connsiteX929" fmla="*/ 1492066 w 7467600"/>
              <a:gd name="connsiteY929" fmla="*/ 886333 h 6858000"/>
              <a:gd name="connsiteX930" fmla="*/ 1423698 w 7467600"/>
              <a:gd name="connsiteY930" fmla="*/ 710817 h 6858000"/>
              <a:gd name="connsiteX931" fmla="*/ 1357609 w 7467600"/>
              <a:gd name="connsiteY931" fmla="*/ 532892 h 6858000"/>
              <a:gd name="connsiteX932" fmla="*/ 1309550 w 7467600"/>
              <a:gd name="connsiteY932" fmla="*/ 374031 h 6858000"/>
              <a:gd name="connsiteX933" fmla="*/ 1193673 w 7467600"/>
              <a:gd name="connsiteY933" fmla="*/ 49533 h 6858000"/>
              <a:gd name="connsiteX934" fmla="*/ 1164391 w 7467600"/>
              <a:gd name="connsiteY934" fmla="*/ 0 h 6858000"/>
              <a:gd name="connsiteX935" fmla="*/ 1200666 w 7467600"/>
              <a:gd name="connsiteY935" fmla="*/ 0 h 6858000"/>
              <a:gd name="connsiteX936" fmla="*/ 1223408 w 7467600"/>
              <a:gd name="connsiteY936" fmla="*/ 38996 h 6858000"/>
              <a:gd name="connsiteX937" fmla="*/ 1339635 w 7467600"/>
              <a:gd name="connsiteY937" fmla="*/ 365517 h 6858000"/>
              <a:gd name="connsiteX938" fmla="*/ 1387469 w 7467600"/>
              <a:gd name="connsiteY938" fmla="*/ 523079 h 6858000"/>
              <a:gd name="connsiteX939" fmla="*/ 1452685 w 7467600"/>
              <a:gd name="connsiteY939" fmla="*/ 699806 h 6858000"/>
              <a:gd name="connsiteX940" fmla="*/ 1492092 w 7467600"/>
              <a:gd name="connsiteY940" fmla="*/ 800424 h 6858000"/>
              <a:gd name="connsiteX941" fmla="*/ 1455302 w 7467600"/>
              <a:gd name="connsiteY941" fmla="*/ 632913 h 6858000"/>
              <a:gd name="connsiteX942" fmla="*/ 1222336 w 7467600"/>
              <a:gd name="connsiteY942" fmla="*/ 9480 h 6858000"/>
              <a:gd name="connsiteX943" fmla="*/ 1214634 w 7467600"/>
              <a:gd name="connsiteY943" fmla="*/ 0 h 6858000"/>
              <a:gd name="connsiteX944" fmla="*/ 1289827 w 7467600"/>
              <a:gd name="connsiteY944" fmla="*/ 0 h 6858000"/>
              <a:gd name="connsiteX945" fmla="*/ 1321076 w 7467600"/>
              <a:gd name="connsiteY945" fmla="*/ 59722 h 6858000"/>
              <a:gd name="connsiteX946" fmla="*/ 1512579 w 7467600"/>
              <a:gd name="connsiteY946" fmla="*/ 626441 h 6858000"/>
              <a:gd name="connsiteX947" fmla="*/ 1506076 w 7467600"/>
              <a:gd name="connsiteY947" fmla="*/ 1089289 h 6858000"/>
              <a:gd name="connsiteX948" fmla="*/ 1486346 w 7467600"/>
              <a:gd name="connsiteY948" fmla="*/ 1079919 h 6858000"/>
              <a:gd name="connsiteX949" fmla="*/ 1070511 w 7467600"/>
              <a:gd name="connsiteY949" fmla="*/ 48609 h 6858000"/>
              <a:gd name="connsiteX950" fmla="*/ 1057230 w 7467600"/>
              <a:gd name="connsiteY950" fmla="*/ 0 h 6858000"/>
              <a:gd name="connsiteX951" fmla="*/ 43151 w 7467600"/>
              <a:gd name="connsiteY951" fmla="*/ 0 h 6858000"/>
              <a:gd name="connsiteX952" fmla="*/ 95283 w 7467600"/>
              <a:gd name="connsiteY952" fmla="*/ 0 h 6858000"/>
              <a:gd name="connsiteX953" fmla="*/ 300708 w 7467600"/>
              <a:gd name="connsiteY953" fmla="*/ 154571 h 6858000"/>
              <a:gd name="connsiteX954" fmla="*/ 530414 w 7467600"/>
              <a:gd name="connsiteY954" fmla="*/ 354673 h 6858000"/>
              <a:gd name="connsiteX955" fmla="*/ 333785 w 7467600"/>
              <a:gd name="connsiteY955" fmla="*/ 161564 h 6858000"/>
              <a:gd name="connsiteX956" fmla="*/ 147005 w 7467600"/>
              <a:gd name="connsiteY956" fmla="*/ 0 h 6858000"/>
              <a:gd name="connsiteX957" fmla="*/ 272509 w 7467600"/>
              <a:gd name="connsiteY957" fmla="*/ 0 h 6858000"/>
              <a:gd name="connsiteX958" fmla="*/ 326276 w 7467600"/>
              <a:gd name="connsiteY958" fmla="*/ 45847 h 6858000"/>
              <a:gd name="connsiteX959" fmla="*/ 823759 w 7467600"/>
              <a:gd name="connsiteY959" fmla="*/ 574145 h 6858000"/>
              <a:gd name="connsiteX960" fmla="*/ 811254 w 7467600"/>
              <a:gd name="connsiteY960" fmla="*/ 665546 h 6858000"/>
              <a:gd name="connsiteX961" fmla="*/ 154042 w 7467600"/>
              <a:gd name="connsiteY961" fmla="*/ 261522 h 6858000"/>
              <a:gd name="connsiteX962" fmla="*/ 13550 w 7467600"/>
              <a:gd name="connsiteY962" fmla="*/ 158423 h 6858000"/>
              <a:gd name="connsiteX963" fmla="*/ 0 w 7467600"/>
              <a:gd name="connsiteY963" fmla="*/ 146618 h 6858000"/>
              <a:gd name="connsiteX964" fmla="*/ 0 w 7467600"/>
              <a:gd name="connsiteY964" fmla="*/ 59161 h 6858000"/>
              <a:gd name="connsiteX965" fmla="*/ 45427 w 7467600"/>
              <a:gd name="connsiteY965" fmla="*/ 101078 h 6858000"/>
              <a:gd name="connsiteX966" fmla="*/ 630103 w 7467600"/>
              <a:gd name="connsiteY966" fmla="*/ 485885 h 6858000"/>
              <a:gd name="connsiteX967" fmla="*/ 532040 w 7467600"/>
              <a:gd name="connsiteY967" fmla="*/ 399359 h 6858000"/>
              <a:gd name="connsiteX968" fmla="*/ 517618 w 7467600"/>
              <a:gd name="connsiteY968" fmla="*/ 385726 h 6858000"/>
              <a:gd name="connsiteX969" fmla="*/ 285074 w 7467600"/>
              <a:gd name="connsiteY969" fmla="*/ 182755 h 6858000"/>
              <a:gd name="connsiteX970" fmla="*/ 43151 w 7467600"/>
              <a:gd name="connsiteY97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1456157 w 7467600"/>
              <a:gd name="connsiteY91" fmla="*/ 5371404 h 6858000"/>
              <a:gd name="connsiteX92" fmla="*/ 1244432 w 7467600"/>
              <a:gd name="connsiteY92" fmla="*/ 5385601 h 6858000"/>
              <a:gd name="connsiteX93" fmla="*/ 973990 w 7467600"/>
              <a:gd name="connsiteY93" fmla="*/ 5424940 h 6858000"/>
              <a:gd name="connsiteX94" fmla="*/ 1103809 w 7467600"/>
              <a:gd name="connsiteY94" fmla="*/ 5433720 h 6858000"/>
              <a:gd name="connsiteX95" fmla="*/ 1123454 w 7467600"/>
              <a:gd name="connsiteY95" fmla="*/ 5435727 h 6858000"/>
              <a:gd name="connsiteX96" fmla="*/ 1737017 w 7467600"/>
              <a:gd name="connsiteY96" fmla="*/ 5452183 h 6858000"/>
              <a:gd name="connsiteX97" fmla="*/ 1824397 w 7467600"/>
              <a:gd name="connsiteY97" fmla="*/ 5447757 h 6858000"/>
              <a:gd name="connsiteX98" fmla="*/ 2070059 w 7467600"/>
              <a:gd name="connsiteY98" fmla="*/ 5441660 h 6858000"/>
              <a:gd name="connsiteX99" fmla="*/ 1456157 w 7467600"/>
              <a:gd name="connsiteY99" fmla="*/ 5371404 h 6858000"/>
              <a:gd name="connsiteX100" fmla="*/ 4988186 w 7467600"/>
              <a:gd name="connsiteY100" fmla="*/ 5216467 h 6858000"/>
              <a:gd name="connsiteX101" fmla="*/ 4777334 w 7467600"/>
              <a:gd name="connsiteY101" fmla="*/ 5406072 h 6858000"/>
              <a:gd name="connsiteX102" fmla="*/ 4718341 w 7467600"/>
              <a:gd name="connsiteY102" fmla="*/ 5468043 h 6858000"/>
              <a:gd name="connsiteX103" fmla="*/ 4604655 w 7467600"/>
              <a:gd name="connsiteY103" fmla="*/ 5583434 h 6858000"/>
              <a:gd name="connsiteX104" fmla="*/ 4565074 w 7467600"/>
              <a:gd name="connsiteY104" fmla="*/ 5618550 h 6858000"/>
              <a:gd name="connsiteX105" fmla="*/ 4988186 w 7467600"/>
              <a:gd name="connsiteY105" fmla="*/ 5216467 h 6858000"/>
              <a:gd name="connsiteX106" fmla="*/ 4978032 w 7467600"/>
              <a:gd name="connsiteY106" fmla="*/ 5183809 h 6858000"/>
              <a:gd name="connsiteX107" fmla="*/ 4463413 w 7467600"/>
              <a:gd name="connsiteY107" fmla="*/ 5615162 h 6858000"/>
              <a:gd name="connsiteX108" fmla="*/ 4358134 w 7467600"/>
              <a:gd name="connsiteY108" fmla="*/ 5742791 h 6858000"/>
              <a:gd name="connsiteX109" fmla="*/ 4376219 w 7467600"/>
              <a:gd name="connsiteY109" fmla="*/ 5729027 h 6858000"/>
              <a:gd name="connsiteX110" fmla="*/ 4582340 w 7467600"/>
              <a:gd name="connsiteY110" fmla="*/ 5561037 h 6858000"/>
              <a:gd name="connsiteX111" fmla="*/ 4694684 w 7467600"/>
              <a:gd name="connsiteY111" fmla="*/ 5447098 h 6858000"/>
              <a:gd name="connsiteX112" fmla="*/ 4754123 w 7467600"/>
              <a:gd name="connsiteY112" fmla="*/ 5384643 h 6858000"/>
              <a:gd name="connsiteX113" fmla="*/ 4978032 w 7467600"/>
              <a:gd name="connsiteY113" fmla="*/ 5183809 h 6858000"/>
              <a:gd name="connsiteX114" fmla="*/ 1903353 w 7467600"/>
              <a:gd name="connsiteY114" fmla="*/ 5044827 h 6858000"/>
              <a:gd name="connsiteX115" fmla="*/ 1936931 w 7467600"/>
              <a:gd name="connsiteY115" fmla="*/ 5093954 h 6858000"/>
              <a:gd name="connsiteX116" fmla="*/ 2195868 w 7467600"/>
              <a:gd name="connsiteY116" fmla="*/ 5396574 h 6858000"/>
              <a:gd name="connsiteX117" fmla="*/ 2088852 w 7467600"/>
              <a:gd name="connsiteY117" fmla="*/ 5166123 h 6858000"/>
              <a:gd name="connsiteX118" fmla="*/ 1958241 w 7467600"/>
              <a:gd name="connsiteY118" fmla="*/ 5067955 h 6858000"/>
              <a:gd name="connsiteX119" fmla="*/ 1903353 w 7467600"/>
              <a:gd name="connsiteY119" fmla="*/ 5044827 h 6858000"/>
              <a:gd name="connsiteX120" fmla="*/ 1979378 w 7467600"/>
              <a:gd name="connsiteY120" fmla="*/ 4769504 h 6858000"/>
              <a:gd name="connsiteX121" fmla="*/ 2882120 w 7467600"/>
              <a:gd name="connsiteY121" fmla="*/ 5064547 h 6858000"/>
              <a:gd name="connsiteX122" fmla="*/ 2793103 w 7467600"/>
              <a:gd name="connsiteY122" fmla="*/ 5039699 h 6858000"/>
              <a:gd name="connsiteX123" fmla="*/ 2770041 w 7467600"/>
              <a:gd name="connsiteY123" fmla="*/ 5033634 h 6858000"/>
              <a:gd name="connsiteX124" fmla="*/ 1979378 w 7467600"/>
              <a:gd name="connsiteY124" fmla="*/ 4769504 h 6858000"/>
              <a:gd name="connsiteX125" fmla="*/ 1927410 w 7467600"/>
              <a:gd name="connsiteY125" fmla="*/ 4716164 h 6858000"/>
              <a:gd name="connsiteX126" fmla="*/ 1959587 w 7467600"/>
              <a:gd name="connsiteY126" fmla="*/ 4728849 h 6858000"/>
              <a:gd name="connsiteX127" fmla="*/ 2777707 w 7467600"/>
              <a:gd name="connsiteY127" fmla="*/ 5003991 h 6858000"/>
              <a:gd name="connsiteX128" fmla="*/ 2800768 w 7467600"/>
              <a:gd name="connsiteY128" fmla="*/ 5010056 h 6858000"/>
              <a:gd name="connsiteX129" fmla="*/ 2879408 w 7467600"/>
              <a:gd name="connsiteY129" fmla="*/ 5031590 h 6858000"/>
              <a:gd name="connsiteX130" fmla="*/ 2862295 w 7467600"/>
              <a:gd name="connsiteY130" fmla="*/ 5022958 h 6858000"/>
              <a:gd name="connsiteX131" fmla="*/ 2813343 w 7467600"/>
              <a:gd name="connsiteY131" fmla="*/ 4998369 h 6858000"/>
              <a:gd name="connsiteX132" fmla="*/ 2646245 w 7467600"/>
              <a:gd name="connsiteY132" fmla="*/ 4930999 h 6858000"/>
              <a:gd name="connsiteX133" fmla="*/ 1999243 w 7467600"/>
              <a:gd name="connsiteY133" fmla="*/ 4730524 h 6858000"/>
              <a:gd name="connsiteX134" fmla="*/ 1979527 w 7467600"/>
              <a:gd name="connsiteY134" fmla="*/ 4726651 h 6858000"/>
              <a:gd name="connsiteX135" fmla="*/ 1927410 w 7467600"/>
              <a:gd name="connsiteY135" fmla="*/ 4716164 h 6858000"/>
              <a:gd name="connsiteX136" fmla="*/ 1997014 w 7467600"/>
              <a:gd name="connsiteY136" fmla="*/ 4698007 h 6858000"/>
              <a:gd name="connsiteX137" fmla="*/ 2005458 w 7467600"/>
              <a:gd name="connsiteY137" fmla="*/ 4699540 h 6858000"/>
              <a:gd name="connsiteX138" fmla="*/ 2657186 w 7467600"/>
              <a:gd name="connsiteY138" fmla="*/ 4901687 h 6858000"/>
              <a:gd name="connsiteX139" fmla="*/ 2826662 w 7467600"/>
              <a:gd name="connsiteY139" fmla="*/ 4970362 h 6858000"/>
              <a:gd name="connsiteX140" fmla="*/ 2876100 w 7467600"/>
              <a:gd name="connsiteY140" fmla="*/ 4995397 h 6858000"/>
              <a:gd name="connsiteX141" fmla="*/ 3042600 w 7467600"/>
              <a:gd name="connsiteY141" fmla="*/ 5059532 h 6858000"/>
              <a:gd name="connsiteX142" fmla="*/ 1997014 w 7467600"/>
              <a:gd name="connsiteY142" fmla="*/ 4698007 h 6858000"/>
              <a:gd name="connsiteX143" fmla="*/ 2305292 w 7467600"/>
              <a:gd name="connsiteY143" fmla="*/ 4219492 h 6858000"/>
              <a:gd name="connsiteX144" fmla="*/ 3360922 w 7467600"/>
              <a:gd name="connsiteY144" fmla="*/ 4529373 h 6858000"/>
              <a:gd name="connsiteX145" fmla="*/ 3492420 w 7467600"/>
              <a:gd name="connsiteY145" fmla="*/ 4510145 h 6858000"/>
              <a:gd name="connsiteX146" fmla="*/ 3364086 w 7467600"/>
              <a:gd name="connsiteY146" fmla="*/ 4480340 h 6858000"/>
              <a:gd name="connsiteX147" fmla="*/ 3225818 w 7467600"/>
              <a:gd name="connsiteY147" fmla="*/ 4411822 h 6858000"/>
              <a:gd name="connsiteX148" fmla="*/ 3129696 w 7467600"/>
              <a:gd name="connsiteY148" fmla="*/ 4360704 h 6858000"/>
              <a:gd name="connsiteX149" fmla="*/ 2814545 w 7467600"/>
              <a:gd name="connsiteY149" fmla="*/ 4282955 h 6858000"/>
              <a:gd name="connsiteX150" fmla="*/ 2305292 w 7467600"/>
              <a:gd name="connsiteY150" fmla="*/ 4219492 h 6858000"/>
              <a:gd name="connsiteX151" fmla="*/ 2626982 w 7467600"/>
              <a:gd name="connsiteY151" fmla="*/ 4206450 h 6858000"/>
              <a:gd name="connsiteX152" fmla="*/ 2490617 w 7467600"/>
              <a:gd name="connsiteY152" fmla="*/ 4206951 h 6858000"/>
              <a:gd name="connsiteX153" fmla="*/ 2819869 w 7467600"/>
              <a:gd name="connsiteY153" fmla="*/ 4252936 h 6858000"/>
              <a:gd name="connsiteX154" fmla="*/ 3143018 w 7467600"/>
              <a:gd name="connsiteY154" fmla="*/ 4332698 h 6858000"/>
              <a:gd name="connsiteX155" fmla="*/ 3241520 w 7467600"/>
              <a:gd name="connsiteY155" fmla="*/ 4385112 h 6858000"/>
              <a:gd name="connsiteX156" fmla="*/ 3374575 w 7467600"/>
              <a:gd name="connsiteY156" fmla="*/ 4451517 h 6858000"/>
              <a:gd name="connsiteX157" fmla="*/ 3505221 w 7467600"/>
              <a:gd name="connsiteY157" fmla="*/ 4480757 h 6858000"/>
              <a:gd name="connsiteX158" fmla="*/ 2626982 w 7467600"/>
              <a:gd name="connsiteY158" fmla="*/ 4206450 h 6858000"/>
              <a:gd name="connsiteX159" fmla="*/ 1310106 w 7467600"/>
              <a:gd name="connsiteY159" fmla="*/ 3943217 h 6858000"/>
              <a:gd name="connsiteX160" fmla="*/ 854994 w 7467600"/>
              <a:gd name="connsiteY160" fmla="*/ 4399136 h 6858000"/>
              <a:gd name="connsiteX161" fmla="*/ 742462 w 7467600"/>
              <a:gd name="connsiteY161" fmla="*/ 4594648 h 6858000"/>
              <a:gd name="connsiteX162" fmla="*/ 820602 w 7467600"/>
              <a:gd name="connsiteY162" fmla="*/ 4485915 h 6858000"/>
              <a:gd name="connsiteX163" fmla="*/ 878295 w 7467600"/>
              <a:gd name="connsiteY163" fmla="*/ 4403594 h 6858000"/>
              <a:gd name="connsiteX164" fmla="*/ 1240607 w 7467600"/>
              <a:gd name="connsiteY164" fmla="*/ 4010401 h 6858000"/>
              <a:gd name="connsiteX165" fmla="*/ 1310106 w 7467600"/>
              <a:gd name="connsiteY165" fmla="*/ 3943217 h 6858000"/>
              <a:gd name="connsiteX166" fmla="*/ 1423113 w 7467600"/>
              <a:gd name="connsiteY166" fmla="*/ 3874565 h 6858000"/>
              <a:gd name="connsiteX167" fmla="*/ 1260565 w 7467600"/>
              <a:gd name="connsiteY167" fmla="*/ 4031982 h 6858000"/>
              <a:gd name="connsiteX168" fmla="*/ 901900 w 7467600"/>
              <a:gd name="connsiteY168" fmla="*/ 4421236 h 6858000"/>
              <a:gd name="connsiteX169" fmla="*/ 845044 w 7467600"/>
              <a:gd name="connsiteY169" fmla="*/ 4502436 h 6858000"/>
              <a:gd name="connsiteX170" fmla="*/ 685926 w 7467600"/>
              <a:gd name="connsiteY170" fmla="*/ 4703069 h 6858000"/>
              <a:gd name="connsiteX171" fmla="*/ 684248 w 7467600"/>
              <a:gd name="connsiteY171" fmla="*/ 4706721 h 6858000"/>
              <a:gd name="connsiteX172" fmla="*/ 1423113 w 7467600"/>
              <a:gd name="connsiteY172" fmla="*/ 3874565 h 6858000"/>
              <a:gd name="connsiteX173" fmla="*/ 3316479 w 7467600"/>
              <a:gd name="connsiteY173" fmla="*/ 3872136 h 6858000"/>
              <a:gd name="connsiteX174" fmla="*/ 3546806 w 7467600"/>
              <a:gd name="connsiteY174" fmla="*/ 4356139 h 6858000"/>
              <a:gd name="connsiteX175" fmla="*/ 3364433 w 7467600"/>
              <a:gd name="connsiteY175" fmla="*/ 3953121 h 6858000"/>
              <a:gd name="connsiteX176" fmla="*/ 3316479 w 7467600"/>
              <a:gd name="connsiteY176" fmla="*/ 3872136 h 6858000"/>
              <a:gd name="connsiteX177" fmla="*/ 3291335 w 7467600"/>
              <a:gd name="connsiteY177" fmla="*/ 3767420 h 6858000"/>
              <a:gd name="connsiteX178" fmla="*/ 3390805 w 7467600"/>
              <a:gd name="connsiteY178" fmla="*/ 3937163 h 6858000"/>
              <a:gd name="connsiteX179" fmla="*/ 3579062 w 7467600"/>
              <a:gd name="connsiteY179" fmla="*/ 4359040 h 6858000"/>
              <a:gd name="connsiteX180" fmla="*/ 3467355 w 7467600"/>
              <a:gd name="connsiteY180" fmla="*/ 3988130 h 6858000"/>
              <a:gd name="connsiteX181" fmla="*/ 3310753 w 7467600"/>
              <a:gd name="connsiteY181" fmla="*/ 3787140 h 6858000"/>
              <a:gd name="connsiteX182" fmla="*/ 3291335 w 7467600"/>
              <a:gd name="connsiteY182" fmla="*/ 3767420 h 6858000"/>
              <a:gd name="connsiteX183" fmla="*/ 1635889 w 7467600"/>
              <a:gd name="connsiteY183" fmla="*/ 3709494 h 6858000"/>
              <a:gd name="connsiteX184" fmla="*/ 1634800 w 7467600"/>
              <a:gd name="connsiteY184" fmla="*/ 3731111 h 6858000"/>
              <a:gd name="connsiteX185" fmla="*/ 1635889 w 7467600"/>
              <a:gd name="connsiteY185" fmla="*/ 3709494 h 6858000"/>
              <a:gd name="connsiteX186" fmla="*/ 1510397 w 7467600"/>
              <a:gd name="connsiteY186" fmla="*/ 3684705 h 6858000"/>
              <a:gd name="connsiteX187" fmla="*/ 1146550 w 7467600"/>
              <a:gd name="connsiteY187" fmla="*/ 3802012 h 6858000"/>
              <a:gd name="connsiteX188" fmla="*/ 698834 w 7467600"/>
              <a:gd name="connsiteY188" fmla="*/ 3952272 h 6858000"/>
              <a:gd name="connsiteX189" fmla="*/ 34256 w 7467600"/>
              <a:gd name="connsiteY189" fmla="*/ 4347603 h 6858000"/>
              <a:gd name="connsiteX190" fmla="*/ 527241 w 7467600"/>
              <a:gd name="connsiteY190" fmla="*/ 4065078 h 6858000"/>
              <a:gd name="connsiteX191" fmla="*/ 1510397 w 7467600"/>
              <a:gd name="connsiteY191" fmla="*/ 3684705 h 6858000"/>
              <a:gd name="connsiteX192" fmla="*/ 1313114 w 7467600"/>
              <a:gd name="connsiteY192" fmla="*/ 3655216 h 6858000"/>
              <a:gd name="connsiteX193" fmla="*/ 1109304 w 7467600"/>
              <a:gd name="connsiteY193" fmla="*/ 3669030 h 6858000"/>
              <a:gd name="connsiteX194" fmla="*/ 8129 w 7467600"/>
              <a:gd name="connsiteY194" fmla="*/ 4330519 h 6858000"/>
              <a:gd name="connsiteX195" fmla="*/ 687572 w 7467600"/>
              <a:gd name="connsiteY195" fmla="*/ 3925629 h 6858000"/>
              <a:gd name="connsiteX196" fmla="*/ 1138365 w 7467600"/>
              <a:gd name="connsiteY196" fmla="*/ 3774515 h 6858000"/>
              <a:gd name="connsiteX197" fmla="*/ 1505579 w 7467600"/>
              <a:gd name="connsiteY197" fmla="*/ 3655526 h 6858000"/>
              <a:gd name="connsiteX198" fmla="*/ 1313114 w 7467600"/>
              <a:gd name="connsiteY198" fmla="*/ 3655216 h 6858000"/>
              <a:gd name="connsiteX199" fmla="*/ 3655073 w 7467600"/>
              <a:gd name="connsiteY199" fmla="*/ 3650884 h 6858000"/>
              <a:gd name="connsiteX200" fmla="*/ 3989938 w 7467600"/>
              <a:gd name="connsiteY200" fmla="*/ 3991685 h 6858000"/>
              <a:gd name="connsiteX201" fmla="*/ 4393907 w 7467600"/>
              <a:gd name="connsiteY201" fmla="*/ 4261258 h 6858000"/>
              <a:gd name="connsiteX202" fmla="*/ 4648051 w 7467600"/>
              <a:gd name="connsiteY202" fmla="*/ 4374051 h 6858000"/>
              <a:gd name="connsiteX203" fmla="*/ 4383389 w 7467600"/>
              <a:gd name="connsiteY203" fmla="*/ 4184369 h 6858000"/>
              <a:gd name="connsiteX204" fmla="*/ 4165508 w 7467600"/>
              <a:gd name="connsiteY204" fmla="*/ 4035196 h 6858000"/>
              <a:gd name="connsiteX205" fmla="*/ 4068162 w 7467600"/>
              <a:gd name="connsiteY205" fmla="*/ 3953394 h 6858000"/>
              <a:gd name="connsiteX206" fmla="*/ 3981416 w 7467600"/>
              <a:gd name="connsiteY206" fmla="*/ 3880482 h 6858000"/>
              <a:gd name="connsiteX207" fmla="*/ 3800147 w 7467600"/>
              <a:gd name="connsiteY207" fmla="*/ 3749872 h 6858000"/>
              <a:gd name="connsiteX208" fmla="*/ 3655073 w 7467600"/>
              <a:gd name="connsiteY208" fmla="*/ 3650884 h 6858000"/>
              <a:gd name="connsiteX209" fmla="*/ 3670252 w 7467600"/>
              <a:gd name="connsiteY209" fmla="*/ 3622798 h 6858000"/>
              <a:gd name="connsiteX210" fmla="*/ 3817258 w 7467600"/>
              <a:gd name="connsiteY210" fmla="*/ 3723577 h 6858000"/>
              <a:gd name="connsiteX211" fmla="*/ 4000461 w 7467600"/>
              <a:gd name="connsiteY211" fmla="*/ 3855966 h 6858000"/>
              <a:gd name="connsiteX212" fmla="*/ 4088180 w 7467600"/>
              <a:gd name="connsiteY212" fmla="*/ 3929774 h 6858000"/>
              <a:gd name="connsiteX213" fmla="*/ 4184555 w 7467600"/>
              <a:gd name="connsiteY213" fmla="*/ 4010683 h 6858000"/>
              <a:gd name="connsiteX214" fmla="*/ 4399563 w 7467600"/>
              <a:gd name="connsiteY214" fmla="*/ 4158106 h 6858000"/>
              <a:gd name="connsiteX215" fmla="*/ 4684469 w 7467600"/>
              <a:gd name="connsiteY215" fmla="*/ 4364680 h 6858000"/>
              <a:gd name="connsiteX216" fmla="*/ 4690271 w 7467600"/>
              <a:gd name="connsiteY216" fmla="*/ 4370034 h 6858000"/>
              <a:gd name="connsiteX217" fmla="*/ 4136093 w 7467600"/>
              <a:gd name="connsiteY217" fmla="*/ 3858466 h 6858000"/>
              <a:gd name="connsiteX218" fmla="*/ 3670252 w 7467600"/>
              <a:gd name="connsiteY218" fmla="*/ 3622798 h 6858000"/>
              <a:gd name="connsiteX219" fmla="*/ 4440129 w 7467600"/>
              <a:gd name="connsiteY219" fmla="*/ 3448571 h 6858000"/>
              <a:gd name="connsiteX220" fmla="*/ 4856525 w 7467600"/>
              <a:gd name="connsiteY220" fmla="*/ 3915351 h 6858000"/>
              <a:gd name="connsiteX221" fmla="*/ 5059055 w 7467600"/>
              <a:gd name="connsiteY221" fmla="*/ 4108918 h 6858000"/>
              <a:gd name="connsiteX222" fmla="*/ 5290070 w 7467600"/>
              <a:gd name="connsiteY222" fmla="*/ 4263619 h 6858000"/>
              <a:gd name="connsiteX223" fmla="*/ 4834991 w 7467600"/>
              <a:gd name="connsiteY223" fmla="*/ 3830985 h 6858000"/>
              <a:gd name="connsiteX224" fmla="*/ 4440129 w 7467600"/>
              <a:gd name="connsiteY224" fmla="*/ 3448571 h 6858000"/>
              <a:gd name="connsiteX225" fmla="*/ 4441737 w 7467600"/>
              <a:gd name="connsiteY225" fmla="*/ 3399734 h 6858000"/>
              <a:gd name="connsiteX226" fmla="*/ 4431236 w 7467600"/>
              <a:gd name="connsiteY226" fmla="*/ 3400954 h 6858000"/>
              <a:gd name="connsiteX227" fmla="*/ 4557150 w 7467600"/>
              <a:gd name="connsiteY227" fmla="*/ 3510023 h 6858000"/>
              <a:gd name="connsiteX228" fmla="*/ 4856936 w 7467600"/>
              <a:gd name="connsiteY228" fmla="*/ 3809146 h 6858000"/>
              <a:gd name="connsiteX229" fmla="*/ 5111996 w 7467600"/>
              <a:gd name="connsiteY229" fmla="*/ 4065759 h 6858000"/>
              <a:gd name="connsiteX230" fmla="*/ 5388878 w 7467600"/>
              <a:gd name="connsiteY230" fmla="*/ 4300185 h 6858000"/>
              <a:gd name="connsiteX231" fmla="*/ 5425556 w 7467600"/>
              <a:gd name="connsiteY231" fmla="*/ 4308967 h 6858000"/>
              <a:gd name="connsiteX232" fmla="*/ 4943646 w 7467600"/>
              <a:gd name="connsiteY232" fmla="*/ 3822916 h 6858000"/>
              <a:gd name="connsiteX233" fmla="*/ 4594837 w 7467600"/>
              <a:gd name="connsiteY233" fmla="*/ 3532274 h 6858000"/>
              <a:gd name="connsiteX234" fmla="*/ 4441737 w 7467600"/>
              <a:gd name="connsiteY234" fmla="*/ 3399734 h 6858000"/>
              <a:gd name="connsiteX235" fmla="*/ 5425834 w 7467600"/>
              <a:gd name="connsiteY235" fmla="*/ 3162785 h 6858000"/>
              <a:gd name="connsiteX236" fmla="*/ 5401644 w 7467600"/>
              <a:gd name="connsiteY236" fmla="*/ 3617847 h 6858000"/>
              <a:gd name="connsiteX237" fmla="*/ 5467256 w 7467600"/>
              <a:gd name="connsiteY237" fmla="*/ 4175494 h 6858000"/>
              <a:gd name="connsiteX238" fmla="*/ 5448069 w 7467600"/>
              <a:gd name="connsiteY238" fmla="*/ 3567554 h 6858000"/>
              <a:gd name="connsiteX239" fmla="*/ 5425834 w 7467600"/>
              <a:gd name="connsiteY239" fmla="*/ 3162785 h 6858000"/>
              <a:gd name="connsiteX240" fmla="*/ 1318687 w 7467600"/>
              <a:gd name="connsiteY240" fmla="*/ 3113840 h 6858000"/>
              <a:gd name="connsiteX241" fmla="*/ 1066793 w 7467600"/>
              <a:gd name="connsiteY241" fmla="*/ 3212171 h 6858000"/>
              <a:gd name="connsiteX242" fmla="*/ 993319 w 7467600"/>
              <a:gd name="connsiteY242" fmla="*/ 3247648 h 6858000"/>
              <a:gd name="connsiteX243" fmla="*/ 853081 w 7467600"/>
              <a:gd name="connsiteY243" fmla="*/ 3312410 h 6858000"/>
              <a:gd name="connsiteX244" fmla="*/ 805957 w 7467600"/>
              <a:gd name="connsiteY244" fmla="*/ 3330443 h 6858000"/>
              <a:gd name="connsiteX245" fmla="*/ 1318687 w 7467600"/>
              <a:gd name="connsiteY245" fmla="*/ 3113840 h 6858000"/>
              <a:gd name="connsiteX246" fmla="*/ 5453702 w 7467600"/>
              <a:gd name="connsiteY246" fmla="*/ 3090882 h 6858000"/>
              <a:gd name="connsiteX247" fmla="*/ 5480135 w 7467600"/>
              <a:gd name="connsiteY247" fmla="*/ 3565802 h 6858000"/>
              <a:gd name="connsiteX248" fmla="*/ 5499023 w 7467600"/>
              <a:gd name="connsiteY248" fmla="*/ 4166310 h 6858000"/>
              <a:gd name="connsiteX249" fmla="*/ 5547022 w 7467600"/>
              <a:gd name="connsiteY249" fmla="*/ 3607838 h 6858000"/>
              <a:gd name="connsiteX250" fmla="*/ 5515964 w 7467600"/>
              <a:gd name="connsiteY250" fmla="*/ 3378541 h 6858000"/>
              <a:gd name="connsiteX251" fmla="*/ 5453702 w 7467600"/>
              <a:gd name="connsiteY251" fmla="*/ 3090882 h 6858000"/>
              <a:gd name="connsiteX252" fmla="*/ 1238695 w 7467600"/>
              <a:gd name="connsiteY252" fmla="*/ 3076820 h 6858000"/>
              <a:gd name="connsiteX253" fmla="*/ 716371 w 7467600"/>
              <a:gd name="connsiteY253" fmla="*/ 3293249 h 6858000"/>
              <a:gd name="connsiteX254" fmla="*/ 579522 w 7467600"/>
              <a:gd name="connsiteY254" fmla="*/ 3371759 h 6858000"/>
              <a:gd name="connsiteX255" fmla="*/ 600288 w 7467600"/>
              <a:gd name="connsiteY255" fmla="*/ 3365555 h 6858000"/>
              <a:gd name="connsiteX256" fmla="*/ 840692 w 7467600"/>
              <a:gd name="connsiteY256" fmla="*/ 3284921 h 6858000"/>
              <a:gd name="connsiteX257" fmla="*/ 979248 w 7467600"/>
              <a:gd name="connsiteY257" fmla="*/ 3221003 h 6858000"/>
              <a:gd name="connsiteX258" fmla="*/ 1053282 w 7467600"/>
              <a:gd name="connsiteY258" fmla="*/ 3185247 h 6858000"/>
              <a:gd name="connsiteX259" fmla="*/ 1320603 w 7467600"/>
              <a:gd name="connsiteY259" fmla="*/ 3081281 h 6858000"/>
              <a:gd name="connsiteX260" fmla="*/ 1238695 w 7467600"/>
              <a:gd name="connsiteY260" fmla="*/ 3076820 h 6858000"/>
              <a:gd name="connsiteX261" fmla="*/ 5425627 w 7467600"/>
              <a:gd name="connsiteY261" fmla="*/ 2954192 h 6858000"/>
              <a:gd name="connsiteX262" fmla="*/ 5470770 w 7467600"/>
              <a:gd name="connsiteY262" fmla="*/ 3005435 h 6858000"/>
              <a:gd name="connsiteX263" fmla="*/ 5519779 w 7467600"/>
              <a:gd name="connsiteY263" fmla="*/ 4359223 h 6858000"/>
              <a:gd name="connsiteX264" fmla="*/ 5520293 w 7467600"/>
              <a:gd name="connsiteY264" fmla="*/ 4360602 h 6858000"/>
              <a:gd name="connsiteX265" fmla="*/ 5767221 w 7467600"/>
              <a:gd name="connsiteY265" fmla="*/ 4665564 h 6858000"/>
              <a:gd name="connsiteX266" fmla="*/ 6937169 w 7467600"/>
              <a:gd name="connsiteY266" fmla="*/ 4815941 h 6858000"/>
              <a:gd name="connsiteX267" fmla="*/ 6953922 w 7467600"/>
              <a:gd name="connsiteY267" fmla="*/ 4890068 h 6858000"/>
              <a:gd name="connsiteX268" fmla="*/ 6071359 w 7467600"/>
              <a:gd name="connsiteY268" fmla="*/ 4770770 h 6858000"/>
              <a:gd name="connsiteX269" fmla="*/ 6038839 w 7467600"/>
              <a:gd name="connsiteY269" fmla="*/ 4764474 h 6858000"/>
              <a:gd name="connsiteX270" fmla="*/ 6038706 w 7467600"/>
              <a:gd name="connsiteY270" fmla="*/ 4763847 h 6858000"/>
              <a:gd name="connsiteX271" fmla="*/ 6037784 w 7467600"/>
              <a:gd name="connsiteY271" fmla="*/ 4764270 h 6858000"/>
              <a:gd name="connsiteX272" fmla="*/ 6038839 w 7467600"/>
              <a:gd name="connsiteY272" fmla="*/ 4764474 h 6858000"/>
              <a:gd name="connsiteX273" fmla="*/ 6040338 w 7467600"/>
              <a:gd name="connsiteY273" fmla="*/ 4771418 h 6858000"/>
              <a:gd name="connsiteX274" fmla="*/ 6024488 w 7467600"/>
              <a:gd name="connsiteY274" fmla="*/ 4809903 h 6858000"/>
              <a:gd name="connsiteX275" fmla="*/ 5599771 w 7467600"/>
              <a:gd name="connsiteY275" fmla="*/ 5509652 h 6858000"/>
              <a:gd name="connsiteX276" fmla="*/ 5548843 w 7467600"/>
              <a:gd name="connsiteY276" fmla="*/ 5563845 h 6858000"/>
              <a:gd name="connsiteX277" fmla="*/ 5940952 w 7467600"/>
              <a:gd name="connsiteY277" fmla="*/ 6250028 h 6858000"/>
              <a:gd name="connsiteX278" fmla="*/ 6043441 w 7467600"/>
              <a:gd name="connsiteY278" fmla="*/ 6665847 h 6858000"/>
              <a:gd name="connsiteX279" fmla="*/ 6093432 w 7467600"/>
              <a:gd name="connsiteY279" fmla="*/ 6858000 h 6858000"/>
              <a:gd name="connsiteX280" fmla="*/ 6034344 w 7467600"/>
              <a:gd name="connsiteY280" fmla="*/ 6858000 h 6858000"/>
              <a:gd name="connsiteX281" fmla="*/ 6026679 w 7467600"/>
              <a:gd name="connsiteY281" fmla="*/ 6836959 h 6858000"/>
              <a:gd name="connsiteX282" fmla="*/ 5800441 w 7467600"/>
              <a:gd name="connsiteY282" fmla="*/ 6335286 h 6858000"/>
              <a:gd name="connsiteX283" fmla="*/ 5526562 w 7467600"/>
              <a:gd name="connsiteY283" fmla="*/ 5705388 h 6858000"/>
              <a:gd name="connsiteX284" fmla="*/ 5519640 w 7467600"/>
              <a:gd name="connsiteY284" fmla="*/ 5683774 h 6858000"/>
              <a:gd name="connsiteX285" fmla="*/ 5844559 w 7467600"/>
              <a:gd name="connsiteY285" fmla="*/ 6553349 h 6858000"/>
              <a:gd name="connsiteX286" fmla="*/ 5975994 w 7467600"/>
              <a:gd name="connsiteY286" fmla="*/ 6858000 h 6858000"/>
              <a:gd name="connsiteX287" fmla="*/ 5898547 w 7467600"/>
              <a:gd name="connsiteY287" fmla="*/ 6858000 h 6858000"/>
              <a:gd name="connsiteX288" fmla="*/ 5682041 w 7467600"/>
              <a:gd name="connsiteY288" fmla="*/ 6355860 h 6858000"/>
              <a:gd name="connsiteX289" fmla="*/ 5461758 w 7467600"/>
              <a:gd name="connsiteY289" fmla="*/ 5820220 h 6858000"/>
              <a:gd name="connsiteX290" fmla="*/ 5237282 w 7467600"/>
              <a:gd name="connsiteY290" fmla="*/ 6579086 h 6858000"/>
              <a:gd name="connsiteX291" fmla="*/ 5115009 w 7467600"/>
              <a:gd name="connsiteY291" fmla="*/ 6858000 h 6858000"/>
              <a:gd name="connsiteX292" fmla="*/ 5028074 w 7467600"/>
              <a:gd name="connsiteY292" fmla="*/ 6858000 h 6858000"/>
              <a:gd name="connsiteX293" fmla="*/ 5079508 w 7467600"/>
              <a:gd name="connsiteY293" fmla="*/ 6749074 h 6858000"/>
              <a:gd name="connsiteX294" fmla="*/ 5371846 w 7467600"/>
              <a:gd name="connsiteY294" fmla="*/ 5924413 h 6858000"/>
              <a:gd name="connsiteX295" fmla="*/ 5270512 w 7467600"/>
              <a:gd name="connsiteY295" fmla="*/ 6138975 h 6858000"/>
              <a:gd name="connsiteX296" fmla="*/ 5062409 w 7467600"/>
              <a:gd name="connsiteY296" fmla="*/ 6653544 h 6858000"/>
              <a:gd name="connsiteX297" fmla="*/ 5036628 w 7467600"/>
              <a:gd name="connsiteY297" fmla="*/ 6754247 h 6858000"/>
              <a:gd name="connsiteX298" fmla="*/ 5009112 w 7467600"/>
              <a:gd name="connsiteY298" fmla="*/ 6858000 h 6858000"/>
              <a:gd name="connsiteX299" fmla="*/ 4976679 w 7467600"/>
              <a:gd name="connsiteY299" fmla="*/ 6858000 h 6858000"/>
              <a:gd name="connsiteX300" fmla="*/ 5006537 w 7467600"/>
              <a:gd name="connsiteY300" fmla="*/ 6747068 h 6858000"/>
              <a:gd name="connsiteX301" fmla="*/ 5032723 w 7467600"/>
              <a:gd name="connsiteY301" fmla="*/ 6644957 h 6858000"/>
              <a:gd name="connsiteX302" fmla="*/ 5242949 w 7467600"/>
              <a:gd name="connsiteY302" fmla="*/ 6125175 h 6858000"/>
              <a:gd name="connsiteX303" fmla="*/ 5286321 w 7467600"/>
              <a:gd name="connsiteY303" fmla="*/ 6033555 h 6858000"/>
              <a:gd name="connsiteX304" fmla="*/ 5008210 w 7467600"/>
              <a:gd name="connsiteY304" fmla="*/ 6649194 h 6858000"/>
              <a:gd name="connsiteX305" fmla="*/ 4986321 w 7467600"/>
              <a:gd name="connsiteY305" fmla="*/ 6765687 h 6858000"/>
              <a:gd name="connsiteX306" fmla="*/ 4973474 w 7467600"/>
              <a:gd name="connsiteY306" fmla="*/ 6858000 h 6858000"/>
              <a:gd name="connsiteX307" fmla="*/ 4907178 w 7467600"/>
              <a:gd name="connsiteY307" fmla="*/ 6858000 h 6858000"/>
              <a:gd name="connsiteX308" fmla="*/ 4910810 w 7467600"/>
              <a:gd name="connsiteY308" fmla="*/ 6829660 h 6858000"/>
              <a:gd name="connsiteX309" fmla="*/ 4987461 w 7467600"/>
              <a:gd name="connsiteY309" fmla="*/ 6432994 h 6858000"/>
              <a:gd name="connsiteX310" fmla="*/ 5179262 w 7467600"/>
              <a:gd name="connsiteY310" fmla="*/ 6035044 h 6858000"/>
              <a:gd name="connsiteX311" fmla="*/ 4689678 w 7467600"/>
              <a:gd name="connsiteY311" fmla="*/ 6440241 h 6858000"/>
              <a:gd name="connsiteX312" fmla="*/ 4477543 w 7467600"/>
              <a:gd name="connsiteY312" fmla="*/ 6674836 h 6858000"/>
              <a:gd name="connsiteX313" fmla="*/ 4329957 w 7467600"/>
              <a:gd name="connsiteY313" fmla="*/ 6858000 h 6858000"/>
              <a:gd name="connsiteX314" fmla="*/ 4218595 w 7467600"/>
              <a:gd name="connsiteY314" fmla="*/ 6858000 h 6858000"/>
              <a:gd name="connsiteX315" fmla="*/ 4368888 w 7467600"/>
              <a:gd name="connsiteY315" fmla="*/ 6668412 h 6858000"/>
              <a:gd name="connsiteX316" fmla="*/ 4563091 w 7467600"/>
              <a:gd name="connsiteY316" fmla="*/ 6442508 h 6858000"/>
              <a:gd name="connsiteX317" fmla="*/ 5387324 w 7467600"/>
              <a:gd name="connsiteY317" fmla="*/ 5705830 h 6858000"/>
              <a:gd name="connsiteX318" fmla="*/ 5073620 w 7467600"/>
              <a:gd name="connsiteY318" fmla="*/ 5955437 h 6858000"/>
              <a:gd name="connsiteX319" fmla="*/ 4689789 w 7467600"/>
              <a:gd name="connsiteY319" fmla="*/ 6268382 h 6858000"/>
              <a:gd name="connsiteX320" fmla="*/ 4418722 w 7467600"/>
              <a:gd name="connsiteY320" fmla="*/ 6570886 h 6858000"/>
              <a:gd name="connsiteX321" fmla="*/ 4214944 w 7467600"/>
              <a:gd name="connsiteY321" fmla="*/ 6858000 h 6858000"/>
              <a:gd name="connsiteX322" fmla="*/ 4177898 w 7467600"/>
              <a:gd name="connsiteY322" fmla="*/ 6858000 h 6858000"/>
              <a:gd name="connsiteX323" fmla="*/ 4391597 w 7467600"/>
              <a:gd name="connsiteY323" fmla="*/ 6556370 h 6858000"/>
              <a:gd name="connsiteX324" fmla="*/ 4668889 w 7467600"/>
              <a:gd name="connsiteY324" fmla="*/ 6246399 h 6858000"/>
              <a:gd name="connsiteX325" fmla="*/ 5055427 w 7467600"/>
              <a:gd name="connsiteY325" fmla="*/ 5931476 h 6858000"/>
              <a:gd name="connsiteX326" fmla="*/ 5371814 w 7467600"/>
              <a:gd name="connsiteY326" fmla="*/ 5678975 h 6858000"/>
              <a:gd name="connsiteX327" fmla="*/ 4987918 w 7467600"/>
              <a:gd name="connsiteY327" fmla="*/ 5838701 h 6858000"/>
              <a:gd name="connsiteX328" fmla="*/ 4317146 w 7467600"/>
              <a:gd name="connsiteY328" fmla="*/ 6587716 h 6858000"/>
              <a:gd name="connsiteX329" fmla="*/ 4171627 w 7467600"/>
              <a:gd name="connsiteY329" fmla="*/ 6858000 h 6858000"/>
              <a:gd name="connsiteX330" fmla="*/ 4081585 w 7467600"/>
              <a:gd name="connsiteY330" fmla="*/ 6858000 h 6858000"/>
              <a:gd name="connsiteX331" fmla="*/ 4238603 w 7467600"/>
              <a:gd name="connsiteY331" fmla="*/ 6559341 h 6858000"/>
              <a:gd name="connsiteX332" fmla="*/ 4778333 w 7467600"/>
              <a:gd name="connsiteY332" fmla="*/ 5873626 h 6858000"/>
              <a:gd name="connsiteX333" fmla="*/ 5414185 w 7467600"/>
              <a:gd name="connsiteY333" fmla="*/ 5573882 h 6858000"/>
              <a:gd name="connsiteX334" fmla="*/ 5959648 w 7467600"/>
              <a:gd name="connsiteY334" fmla="*/ 4760797 h 6858000"/>
              <a:gd name="connsiteX335" fmla="*/ 5355019 w 7467600"/>
              <a:gd name="connsiteY335" fmla="*/ 4734672 h 6858000"/>
              <a:gd name="connsiteX336" fmla="*/ 5083565 w 7467600"/>
              <a:gd name="connsiteY336" fmla="*/ 5179121 h 6858000"/>
              <a:gd name="connsiteX337" fmla="*/ 4713577 w 7467600"/>
              <a:gd name="connsiteY337" fmla="*/ 5616803 h 6858000"/>
              <a:gd name="connsiteX338" fmla="*/ 3989559 w 7467600"/>
              <a:gd name="connsiteY338" fmla="*/ 6145945 h 6858000"/>
              <a:gd name="connsiteX339" fmla="*/ 3939824 w 7467600"/>
              <a:gd name="connsiteY339" fmla="*/ 6066900 h 6858000"/>
              <a:gd name="connsiteX340" fmla="*/ 4584537 w 7467600"/>
              <a:gd name="connsiteY340" fmla="*/ 5324826 h 6858000"/>
              <a:gd name="connsiteX341" fmla="*/ 5037105 w 7467600"/>
              <a:gd name="connsiteY341" fmla="*/ 5088765 h 6858000"/>
              <a:gd name="connsiteX342" fmla="*/ 5039930 w 7467600"/>
              <a:gd name="connsiteY342" fmla="*/ 5089585 h 6858000"/>
              <a:gd name="connsiteX343" fmla="*/ 5263764 w 7467600"/>
              <a:gd name="connsiteY343" fmla="*/ 4735525 h 6858000"/>
              <a:gd name="connsiteX344" fmla="*/ 4086300 w 7467600"/>
              <a:gd name="connsiteY344" fmla="*/ 4884599 h 6858000"/>
              <a:gd name="connsiteX345" fmla="*/ 4085485 w 7467600"/>
              <a:gd name="connsiteY345" fmla="*/ 4899070 h 6858000"/>
              <a:gd name="connsiteX346" fmla="*/ 3871915 w 7467600"/>
              <a:gd name="connsiteY346" fmla="*/ 5253645 h 6858000"/>
              <a:gd name="connsiteX347" fmla="*/ 3799374 w 7467600"/>
              <a:gd name="connsiteY347" fmla="*/ 5466127 h 6858000"/>
              <a:gd name="connsiteX348" fmla="*/ 3498850 w 7467600"/>
              <a:gd name="connsiteY348" fmla="*/ 6661888 h 6858000"/>
              <a:gd name="connsiteX349" fmla="*/ 3399216 w 7467600"/>
              <a:gd name="connsiteY349" fmla="*/ 6858000 h 6858000"/>
              <a:gd name="connsiteX350" fmla="*/ 3303688 w 7467600"/>
              <a:gd name="connsiteY350" fmla="*/ 6858000 h 6858000"/>
              <a:gd name="connsiteX351" fmla="*/ 3391774 w 7467600"/>
              <a:gd name="connsiteY351" fmla="*/ 6697181 h 6858000"/>
              <a:gd name="connsiteX352" fmla="*/ 3735540 w 7467600"/>
              <a:gd name="connsiteY352" fmla="*/ 5546923 h 6858000"/>
              <a:gd name="connsiteX353" fmla="*/ 3729438 w 7467600"/>
              <a:gd name="connsiteY353" fmla="*/ 5569058 h 6858000"/>
              <a:gd name="connsiteX354" fmla="*/ 3707782 w 7467600"/>
              <a:gd name="connsiteY354" fmla="*/ 5644908 h 6858000"/>
              <a:gd name="connsiteX355" fmla="*/ 3583827 w 7467600"/>
              <a:gd name="connsiteY355" fmla="*/ 6039215 h 6858000"/>
              <a:gd name="connsiteX356" fmla="*/ 3547861 w 7467600"/>
              <a:gd name="connsiteY356" fmla="*/ 6129609 h 6858000"/>
              <a:gd name="connsiteX357" fmla="*/ 3490905 w 7467600"/>
              <a:gd name="connsiteY357" fmla="*/ 6277660 h 6858000"/>
              <a:gd name="connsiteX358" fmla="*/ 3455859 w 7467600"/>
              <a:gd name="connsiteY358" fmla="*/ 6391301 h 6858000"/>
              <a:gd name="connsiteX359" fmla="*/ 3429112 w 7467600"/>
              <a:gd name="connsiteY359" fmla="*/ 6479469 h 6858000"/>
              <a:gd name="connsiteX360" fmla="*/ 3304862 w 7467600"/>
              <a:gd name="connsiteY360" fmla="*/ 6796476 h 6858000"/>
              <a:gd name="connsiteX361" fmla="*/ 3276071 w 7467600"/>
              <a:gd name="connsiteY361" fmla="*/ 6858000 h 6858000"/>
              <a:gd name="connsiteX362" fmla="*/ 3240805 w 7467600"/>
              <a:gd name="connsiteY362" fmla="*/ 6858000 h 6858000"/>
              <a:gd name="connsiteX363" fmla="*/ 3275917 w 7467600"/>
              <a:gd name="connsiteY363" fmla="*/ 6783192 h 6858000"/>
              <a:gd name="connsiteX364" fmla="*/ 3399358 w 7467600"/>
              <a:gd name="connsiteY364" fmla="*/ 6469011 h 6858000"/>
              <a:gd name="connsiteX365" fmla="*/ 3425650 w 7467600"/>
              <a:gd name="connsiteY365" fmla="*/ 6381333 h 6858000"/>
              <a:gd name="connsiteX366" fmla="*/ 3460661 w 7467600"/>
              <a:gd name="connsiteY366" fmla="*/ 6266763 h 6858000"/>
              <a:gd name="connsiteX367" fmla="*/ 3518021 w 7467600"/>
              <a:gd name="connsiteY367" fmla="*/ 6117298 h 6858000"/>
              <a:gd name="connsiteX368" fmla="*/ 3554035 w 7467600"/>
              <a:gd name="connsiteY368" fmla="*/ 6027832 h 6858000"/>
              <a:gd name="connsiteX369" fmla="*/ 3677174 w 7467600"/>
              <a:gd name="connsiteY369" fmla="*/ 5636351 h 6858000"/>
              <a:gd name="connsiteX370" fmla="*/ 3698819 w 7467600"/>
              <a:gd name="connsiteY370" fmla="*/ 5560503 h 6858000"/>
              <a:gd name="connsiteX371" fmla="*/ 3702094 w 7467600"/>
              <a:gd name="connsiteY371" fmla="*/ 5549194 h 6858000"/>
              <a:gd name="connsiteX372" fmla="*/ 3398355 w 7467600"/>
              <a:gd name="connsiteY372" fmla="*/ 6094603 h 6858000"/>
              <a:gd name="connsiteX373" fmla="*/ 3193941 w 7467600"/>
              <a:gd name="connsiteY373" fmla="*/ 6798775 h 6858000"/>
              <a:gd name="connsiteX374" fmla="*/ 3184140 w 7467600"/>
              <a:gd name="connsiteY374" fmla="*/ 6858000 h 6858000"/>
              <a:gd name="connsiteX375" fmla="*/ 3099978 w 7467600"/>
              <a:gd name="connsiteY375" fmla="*/ 6858000 h 6858000"/>
              <a:gd name="connsiteX376" fmla="*/ 3101556 w 7467600"/>
              <a:gd name="connsiteY376" fmla="*/ 6843337 h 6858000"/>
              <a:gd name="connsiteX377" fmla="*/ 3370162 w 7467600"/>
              <a:gd name="connsiteY377" fmla="*/ 5785550 h 6858000"/>
              <a:gd name="connsiteX378" fmla="*/ 3746477 w 7467600"/>
              <a:gd name="connsiteY378" fmla="*/ 5377889 h 6858000"/>
              <a:gd name="connsiteX379" fmla="*/ 3863399 w 7467600"/>
              <a:gd name="connsiteY379" fmla="*/ 5087257 h 6858000"/>
              <a:gd name="connsiteX380" fmla="*/ 3968712 w 7467600"/>
              <a:gd name="connsiteY380" fmla="*/ 4913989 h 6858000"/>
              <a:gd name="connsiteX381" fmla="*/ 2792390 w 7467600"/>
              <a:gd name="connsiteY381" fmla="*/ 5382974 h 6858000"/>
              <a:gd name="connsiteX382" fmla="*/ 2714982 w 7467600"/>
              <a:gd name="connsiteY382" fmla="*/ 5427051 h 6858000"/>
              <a:gd name="connsiteX383" fmla="*/ 2813361 w 7467600"/>
              <a:gd name="connsiteY383" fmla="*/ 6023912 h 6858000"/>
              <a:gd name="connsiteX384" fmla="*/ 2688430 w 7467600"/>
              <a:gd name="connsiteY384" fmla="*/ 6801564 h 6858000"/>
              <a:gd name="connsiteX385" fmla="*/ 2629626 w 7467600"/>
              <a:gd name="connsiteY385" fmla="*/ 6763394 h 6858000"/>
              <a:gd name="connsiteX386" fmla="*/ 2565328 w 7467600"/>
              <a:gd name="connsiteY386" fmla="*/ 5516399 h 6858000"/>
              <a:gd name="connsiteX387" fmla="*/ 1922999 w 7467600"/>
              <a:gd name="connsiteY387" fmla="*/ 5980343 h 6858000"/>
              <a:gd name="connsiteX388" fmla="*/ 1950261 w 7467600"/>
              <a:gd name="connsiteY388" fmla="*/ 6405858 h 6858000"/>
              <a:gd name="connsiteX389" fmla="*/ 2365554 w 7467600"/>
              <a:gd name="connsiteY389" fmla="*/ 6759107 h 6858000"/>
              <a:gd name="connsiteX390" fmla="*/ 2424142 w 7467600"/>
              <a:gd name="connsiteY390" fmla="*/ 6858000 h 6858000"/>
              <a:gd name="connsiteX391" fmla="*/ 2395994 w 7467600"/>
              <a:gd name="connsiteY391" fmla="*/ 6858000 h 6858000"/>
              <a:gd name="connsiteX392" fmla="*/ 2392863 w 7467600"/>
              <a:gd name="connsiteY392" fmla="*/ 6852964 h 6858000"/>
              <a:gd name="connsiteX393" fmla="*/ 2017589 w 7467600"/>
              <a:gd name="connsiteY393" fmla="*/ 6493982 h 6858000"/>
              <a:gd name="connsiteX394" fmla="*/ 2147336 w 7467600"/>
              <a:gd name="connsiteY394" fmla="*/ 6594052 h 6858000"/>
              <a:gd name="connsiteX395" fmla="*/ 2207047 w 7467600"/>
              <a:gd name="connsiteY395" fmla="*/ 6654540 h 6858000"/>
              <a:gd name="connsiteX396" fmla="*/ 2299106 w 7467600"/>
              <a:gd name="connsiteY396" fmla="*/ 6778931 h 6858000"/>
              <a:gd name="connsiteX397" fmla="*/ 2314430 w 7467600"/>
              <a:gd name="connsiteY397" fmla="*/ 6801144 h 6858000"/>
              <a:gd name="connsiteX398" fmla="*/ 2352406 w 7467600"/>
              <a:gd name="connsiteY398" fmla="*/ 6858000 h 6858000"/>
              <a:gd name="connsiteX399" fmla="*/ 2314492 w 7467600"/>
              <a:gd name="connsiteY399" fmla="*/ 6858000 h 6858000"/>
              <a:gd name="connsiteX400" fmla="*/ 2288095 w 7467600"/>
              <a:gd name="connsiteY400" fmla="*/ 6818030 h 6858000"/>
              <a:gd name="connsiteX401" fmla="*/ 2272768 w 7467600"/>
              <a:gd name="connsiteY401" fmla="*/ 6795822 h 6858000"/>
              <a:gd name="connsiteX402" fmla="*/ 2182715 w 7467600"/>
              <a:gd name="connsiteY402" fmla="*/ 6675071 h 6858000"/>
              <a:gd name="connsiteX403" fmla="*/ 2032061 w 7467600"/>
              <a:gd name="connsiteY403" fmla="*/ 6541380 h 6858000"/>
              <a:gd name="connsiteX404" fmla="*/ 2257220 w 7467600"/>
              <a:gd name="connsiteY404" fmla="*/ 6826257 h 6858000"/>
              <a:gd name="connsiteX405" fmla="*/ 2281324 w 7467600"/>
              <a:gd name="connsiteY405" fmla="*/ 6858000 h 6858000"/>
              <a:gd name="connsiteX406" fmla="*/ 2242860 w 7467600"/>
              <a:gd name="connsiteY406" fmla="*/ 6858000 h 6858000"/>
              <a:gd name="connsiteX407" fmla="*/ 2232818 w 7467600"/>
              <a:gd name="connsiteY407" fmla="*/ 6844926 h 6858000"/>
              <a:gd name="connsiteX408" fmla="*/ 1990172 w 7467600"/>
              <a:gd name="connsiteY408" fmla="*/ 6542121 h 6858000"/>
              <a:gd name="connsiteX409" fmla="*/ 2124090 w 7467600"/>
              <a:gd name="connsiteY409" fmla="*/ 6761017 h 6858000"/>
              <a:gd name="connsiteX410" fmla="*/ 2200380 w 7467600"/>
              <a:gd name="connsiteY410" fmla="*/ 6858000 h 6858000"/>
              <a:gd name="connsiteX411" fmla="*/ 2147507 w 7467600"/>
              <a:gd name="connsiteY411" fmla="*/ 6858000 h 6858000"/>
              <a:gd name="connsiteX412" fmla="*/ 2070668 w 7467600"/>
              <a:gd name="connsiteY412" fmla="*/ 6761520 h 6858000"/>
              <a:gd name="connsiteX413" fmla="*/ 1975142 w 7467600"/>
              <a:gd name="connsiteY413" fmla="*/ 6585570 h 6858000"/>
              <a:gd name="connsiteX414" fmla="*/ 2050035 w 7467600"/>
              <a:gd name="connsiteY414" fmla="*/ 6813345 h 6858000"/>
              <a:gd name="connsiteX415" fmla="*/ 2063025 w 7467600"/>
              <a:gd name="connsiteY415" fmla="*/ 6858000 h 6858000"/>
              <a:gd name="connsiteX416" fmla="*/ 2021675 w 7467600"/>
              <a:gd name="connsiteY416" fmla="*/ 6858000 h 6858000"/>
              <a:gd name="connsiteX417" fmla="*/ 2019308 w 7467600"/>
              <a:gd name="connsiteY417" fmla="*/ 6847118 h 6858000"/>
              <a:gd name="connsiteX418" fmla="*/ 1938835 w 7467600"/>
              <a:gd name="connsiteY418" fmla="*/ 6551160 h 6858000"/>
              <a:gd name="connsiteX419" fmla="*/ 1953230 w 7467600"/>
              <a:gd name="connsiteY419" fmla="*/ 6759699 h 6858000"/>
              <a:gd name="connsiteX420" fmla="*/ 1956763 w 7467600"/>
              <a:gd name="connsiteY420" fmla="*/ 6778191 h 6858000"/>
              <a:gd name="connsiteX421" fmla="*/ 1967925 w 7467600"/>
              <a:gd name="connsiteY421" fmla="*/ 6858000 h 6858000"/>
              <a:gd name="connsiteX422" fmla="*/ 1936622 w 7467600"/>
              <a:gd name="connsiteY422" fmla="*/ 6858000 h 6858000"/>
              <a:gd name="connsiteX423" fmla="*/ 1926261 w 7467600"/>
              <a:gd name="connsiteY423" fmla="*/ 6784064 h 6858000"/>
              <a:gd name="connsiteX424" fmla="*/ 1922724 w 7467600"/>
              <a:gd name="connsiteY424" fmla="*/ 6765577 h 6858000"/>
              <a:gd name="connsiteX425" fmla="*/ 1904650 w 7467600"/>
              <a:gd name="connsiteY425" fmla="*/ 6639616 h 6858000"/>
              <a:gd name="connsiteX426" fmla="*/ 1885273 w 7467600"/>
              <a:gd name="connsiteY426" fmla="*/ 6858000 h 6858000"/>
              <a:gd name="connsiteX427" fmla="*/ 1854363 w 7467600"/>
              <a:gd name="connsiteY427" fmla="*/ 6858000 h 6858000"/>
              <a:gd name="connsiteX428" fmla="*/ 1880391 w 7467600"/>
              <a:gd name="connsiteY428" fmla="*/ 6603796 h 6858000"/>
              <a:gd name="connsiteX429" fmla="*/ 1818273 w 7467600"/>
              <a:gd name="connsiteY429" fmla="*/ 6715729 h 6858000"/>
              <a:gd name="connsiteX430" fmla="*/ 1794691 w 7467600"/>
              <a:gd name="connsiteY430" fmla="*/ 6843239 h 6858000"/>
              <a:gd name="connsiteX431" fmla="*/ 1794914 w 7467600"/>
              <a:gd name="connsiteY431" fmla="*/ 6858000 h 6858000"/>
              <a:gd name="connsiteX432" fmla="*/ 1746128 w 7467600"/>
              <a:gd name="connsiteY432" fmla="*/ 6858000 h 6858000"/>
              <a:gd name="connsiteX433" fmla="*/ 1753934 w 7467600"/>
              <a:gd name="connsiteY433" fmla="*/ 6724796 h 6858000"/>
              <a:gd name="connsiteX434" fmla="*/ 1792053 w 7467600"/>
              <a:gd name="connsiteY434" fmla="*/ 6572396 h 6858000"/>
              <a:gd name="connsiteX435" fmla="*/ 1862248 w 7467600"/>
              <a:gd name="connsiteY435" fmla="*/ 6266397 h 6858000"/>
              <a:gd name="connsiteX436" fmla="*/ 1862250 w 7467600"/>
              <a:gd name="connsiteY436" fmla="*/ 6033531 h 6858000"/>
              <a:gd name="connsiteX437" fmla="*/ 1211999 w 7467600"/>
              <a:gd name="connsiteY437" fmla="*/ 6683610 h 6858000"/>
              <a:gd name="connsiteX438" fmla="*/ 1213266 w 7467600"/>
              <a:gd name="connsiteY438" fmla="*/ 6691947 h 6858000"/>
              <a:gd name="connsiteX439" fmla="*/ 1203370 w 7467600"/>
              <a:gd name="connsiteY439" fmla="*/ 6850676 h 6858000"/>
              <a:gd name="connsiteX440" fmla="*/ 1203671 w 7467600"/>
              <a:gd name="connsiteY440" fmla="*/ 6858000 h 6858000"/>
              <a:gd name="connsiteX441" fmla="*/ 1143180 w 7467600"/>
              <a:gd name="connsiteY441" fmla="*/ 6858000 h 6858000"/>
              <a:gd name="connsiteX442" fmla="*/ 1142176 w 7467600"/>
              <a:gd name="connsiteY442" fmla="*/ 6766045 h 6858000"/>
              <a:gd name="connsiteX443" fmla="*/ 1067484 w 7467600"/>
              <a:gd name="connsiteY443" fmla="*/ 6858000 h 6858000"/>
              <a:gd name="connsiteX444" fmla="*/ 953928 w 7467600"/>
              <a:gd name="connsiteY444" fmla="*/ 6858000 h 6858000"/>
              <a:gd name="connsiteX445" fmla="*/ 959715 w 7467600"/>
              <a:gd name="connsiteY445" fmla="*/ 6850185 h 6858000"/>
              <a:gd name="connsiteX446" fmla="*/ 1483788 w 7467600"/>
              <a:gd name="connsiteY446" fmla="*/ 6259174 h 6858000"/>
              <a:gd name="connsiteX447" fmla="*/ 1100671 w 7467600"/>
              <a:gd name="connsiteY447" fmla="*/ 6252137 h 6858000"/>
              <a:gd name="connsiteX448" fmla="*/ 1090144 w 7467600"/>
              <a:gd name="connsiteY448" fmla="*/ 6256748 h 6858000"/>
              <a:gd name="connsiteX449" fmla="*/ 1095872 w 7467600"/>
              <a:gd name="connsiteY449" fmla="*/ 6271892 h 6858000"/>
              <a:gd name="connsiteX450" fmla="*/ 262785 w 7467600"/>
              <a:gd name="connsiteY450" fmla="*/ 6845450 h 6858000"/>
              <a:gd name="connsiteX451" fmla="*/ 209968 w 7467600"/>
              <a:gd name="connsiteY451" fmla="*/ 6770713 h 6858000"/>
              <a:gd name="connsiteX452" fmla="*/ 873460 w 7467600"/>
              <a:gd name="connsiteY452" fmla="*/ 6253768 h 6858000"/>
              <a:gd name="connsiteX453" fmla="*/ 192686 w 7467600"/>
              <a:gd name="connsiteY453" fmla="*/ 5849257 h 6858000"/>
              <a:gd name="connsiteX454" fmla="*/ 4696 w 7467600"/>
              <a:gd name="connsiteY454" fmla="*/ 5697668 h 6858000"/>
              <a:gd name="connsiteX455" fmla="*/ 0 w 7467600"/>
              <a:gd name="connsiteY455" fmla="*/ 5689984 h 6858000"/>
              <a:gd name="connsiteX456" fmla="*/ 0 w 7467600"/>
              <a:gd name="connsiteY456" fmla="*/ 5513472 h 6858000"/>
              <a:gd name="connsiteX457" fmla="*/ 174101 w 7467600"/>
              <a:gd name="connsiteY457" fmla="*/ 5620277 h 6858000"/>
              <a:gd name="connsiteX458" fmla="*/ 891800 w 7467600"/>
              <a:gd name="connsiteY458" fmla="*/ 6036935 h 6858000"/>
              <a:gd name="connsiteX459" fmla="*/ 1072219 w 7467600"/>
              <a:gd name="connsiteY459" fmla="*/ 6169443 h 6858000"/>
              <a:gd name="connsiteX460" fmla="*/ 1074117 w 7467600"/>
              <a:gd name="connsiteY460" fmla="*/ 6170301 h 6858000"/>
              <a:gd name="connsiteX461" fmla="*/ 1083114 w 7467600"/>
              <a:gd name="connsiteY461" fmla="*/ 6174131 h 6858000"/>
              <a:gd name="connsiteX462" fmla="*/ 1543010 w 7467600"/>
              <a:gd name="connsiteY462" fmla="*/ 6191140 h 6858000"/>
              <a:gd name="connsiteX463" fmla="*/ 1551080 w 7467600"/>
              <a:gd name="connsiteY463" fmla="*/ 6195006 h 6858000"/>
              <a:gd name="connsiteX464" fmla="*/ 2345443 w 7467600"/>
              <a:gd name="connsiteY464" fmla="*/ 5549882 h 6858000"/>
              <a:gd name="connsiteX465" fmla="*/ 1721499 w 7467600"/>
              <a:gd name="connsiteY465" fmla="*/ 5599969 h 6858000"/>
              <a:gd name="connsiteX466" fmla="*/ 767716 w 7467600"/>
              <a:gd name="connsiteY466" fmla="*/ 5472768 h 6858000"/>
              <a:gd name="connsiteX467" fmla="*/ 722147 w 7467600"/>
              <a:gd name="connsiteY467" fmla="*/ 5393091 h 6858000"/>
              <a:gd name="connsiteX468" fmla="*/ 1485552 w 7467600"/>
              <a:gd name="connsiteY468" fmla="*/ 5313202 h 6858000"/>
              <a:gd name="connsiteX469" fmla="*/ 2143004 w 7467600"/>
              <a:gd name="connsiteY469" fmla="*/ 5402420 h 6858000"/>
              <a:gd name="connsiteX470" fmla="*/ 1933391 w 7467600"/>
              <a:gd name="connsiteY470" fmla="*/ 5156971 h 6858000"/>
              <a:gd name="connsiteX471" fmla="*/ 1827118 w 7467600"/>
              <a:gd name="connsiteY471" fmla="*/ 4968410 h 6858000"/>
              <a:gd name="connsiteX472" fmla="*/ 1837349 w 7467600"/>
              <a:gd name="connsiteY472" fmla="*/ 4956357 h 6858000"/>
              <a:gd name="connsiteX473" fmla="*/ 2162835 w 7467600"/>
              <a:gd name="connsiteY473" fmla="*/ 5187853 h 6858000"/>
              <a:gd name="connsiteX474" fmla="*/ 2257167 w 7467600"/>
              <a:gd name="connsiteY474" fmla="*/ 5462123 h 6858000"/>
              <a:gd name="connsiteX475" fmla="*/ 2261598 w 7467600"/>
              <a:gd name="connsiteY475" fmla="*/ 5467998 h 6858000"/>
              <a:gd name="connsiteX476" fmla="*/ 2437177 w 7467600"/>
              <a:gd name="connsiteY476" fmla="*/ 5479608 h 6858000"/>
              <a:gd name="connsiteX477" fmla="*/ 2445247 w 7467600"/>
              <a:gd name="connsiteY477" fmla="*/ 5483476 h 6858000"/>
              <a:gd name="connsiteX478" fmla="*/ 2743626 w 7467600"/>
              <a:gd name="connsiteY478" fmla="*/ 5304819 h 6858000"/>
              <a:gd name="connsiteX479" fmla="*/ 3048102 w 7467600"/>
              <a:gd name="connsiteY479" fmla="*/ 5150595 h 6858000"/>
              <a:gd name="connsiteX480" fmla="*/ 1799414 w 7467600"/>
              <a:gd name="connsiteY480" fmla="*/ 4694732 h 6858000"/>
              <a:gd name="connsiteX481" fmla="*/ 1771735 w 7467600"/>
              <a:gd name="connsiteY481" fmla="*/ 4619929 h 6858000"/>
              <a:gd name="connsiteX482" fmla="*/ 3104273 w 7467600"/>
              <a:gd name="connsiteY482" fmla="*/ 5076159 h 6858000"/>
              <a:gd name="connsiteX483" fmla="*/ 3113245 w 7467600"/>
              <a:gd name="connsiteY483" fmla="*/ 5090705 h 6858000"/>
              <a:gd name="connsiteX484" fmla="*/ 3126294 w 7467600"/>
              <a:gd name="connsiteY484" fmla="*/ 5114400 h 6858000"/>
              <a:gd name="connsiteX485" fmla="*/ 3937433 w 7467600"/>
              <a:gd name="connsiteY485" fmla="*/ 4830473 h 6858000"/>
              <a:gd name="connsiteX486" fmla="*/ 3590475 w 7467600"/>
              <a:gd name="connsiteY486" fmla="*/ 4597974 h 6858000"/>
              <a:gd name="connsiteX487" fmla="*/ 3100264 w 7467600"/>
              <a:gd name="connsiteY487" fmla="*/ 4579845 h 6858000"/>
              <a:gd name="connsiteX488" fmla="*/ 2183576 w 7467600"/>
              <a:gd name="connsiteY488" fmla="*/ 4227150 h 6858000"/>
              <a:gd name="connsiteX489" fmla="*/ 2151029 w 7467600"/>
              <a:gd name="connsiteY489" fmla="*/ 4146947 h 6858000"/>
              <a:gd name="connsiteX490" fmla="*/ 3563434 w 7467600"/>
              <a:gd name="connsiteY490" fmla="*/ 4469115 h 6858000"/>
              <a:gd name="connsiteX491" fmla="*/ 3177952 w 7467600"/>
              <a:gd name="connsiteY491" fmla="*/ 3657386 h 6858000"/>
              <a:gd name="connsiteX492" fmla="*/ 3189263 w 7467600"/>
              <a:gd name="connsiteY492" fmla="*/ 3625726 h 6858000"/>
              <a:gd name="connsiteX493" fmla="*/ 3560912 w 7467600"/>
              <a:gd name="connsiteY493" fmla="*/ 4079863 h 6858000"/>
              <a:gd name="connsiteX494" fmla="*/ 3626636 w 7467600"/>
              <a:gd name="connsiteY494" fmla="*/ 4512230 h 6858000"/>
              <a:gd name="connsiteX495" fmla="*/ 3653088 w 7467600"/>
              <a:gd name="connsiteY495" fmla="*/ 4521417 h 6858000"/>
              <a:gd name="connsiteX496" fmla="*/ 3988128 w 7467600"/>
              <a:gd name="connsiteY496" fmla="*/ 4817267 h 6858000"/>
              <a:gd name="connsiteX497" fmla="*/ 4830582 w 7467600"/>
              <a:gd name="connsiteY497" fmla="*/ 4676000 h 6858000"/>
              <a:gd name="connsiteX498" fmla="*/ 4830100 w 7467600"/>
              <a:gd name="connsiteY498" fmla="*/ 4675554 h 6858000"/>
              <a:gd name="connsiteX499" fmla="*/ 4036318 w 7467600"/>
              <a:gd name="connsiteY499" fmla="*/ 4147013 h 6858000"/>
              <a:gd name="connsiteX500" fmla="*/ 3432098 w 7467600"/>
              <a:gd name="connsiteY500" fmla="*/ 3537312 h 6858000"/>
              <a:gd name="connsiteX501" fmla="*/ 3446761 w 7467600"/>
              <a:gd name="connsiteY501" fmla="*/ 3461278 h 6858000"/>
              <a:gd name="connsiteX502" fmla="*/ 4419733 w 7467600"/>
              <a:gd name="connsiteY502" fmla="*/ 3963555 h 6858000"/>
              <a:gd name="connsiteX503" fmla="*/ 4781371 w 7467600"/>
              <a:gd name="connsiteY503" fmla="*/ 4458604 h 6858000"/>
              <a:gd name="connsiteX504" fmla="*/ 4780440 w 7467600"/>
              <a:gd name="connsiteY504" fmla="*/ 4470290 h 6858000"/>
              <a:gd name="connsiteX505" fmla="*/ 4898954 w 7467600"/>
              <a:gd name="connsiteY505" fmla="*/ 4662092 h 6858000"/>
              <a:gd name="connsiteX506" fmla="*/ 4900699 w 7467600"/>
              <a:gd name="connsiteY506" fmla="*/ 4670867 h 6858000"/>
              <a:gd name="connsiteX507" fmla="*/ 5714511 w 7467600"/>
              <a:gd name="connsiteY507" fmla="*/ 4663483 h 6858000"/>
              <a:gd name="connsiteX508" fmla="*/ 5464793 w 7467600"/>
              <a:gd name="connsiteY508" fmla="*/ 4393556 h 6858000"/>
              <a:gd name="connsiteX509" fmla="*/ 5461897 w 7467600"/>
              <a:gd name="connsiteY509" fmla="*/ 4390879 h 6858000"/>
              <a:gd name="connsiteX510" fmla="*/ 4294126 w 7467600"/>
              <a:gd name="connsiteY510" fmla="*/ 3303048 h 6858000"/>
              <a:gd name="connsiteX511" fmla="*/ 4305321 w 7467600"/>
              <a:gd name="connsiteY511" fmla="*/ 3256953 h 6858000"/>
              <a:gd name="connsiteX512" fmla="*/ 4949299 w 7467600"/>
              <a:gd name="connsiteY512" fmla="*/ 3766336 h 6858000"/>
              <a:gd name="connsiteX513" fmla="*/ 5291452 w 7467600"/>
              <a:gd name="connsiteY513" fmla="*/ 4076801 h 6858000"/>
              <a:gd name="connsiteX514" fmla="*/ 5434998 w 7467600"/>
              <a:gd name="connsiteY514" fmla="*/ 4254100 h 6858000"/>
              <a:gd name="connsiteX515" fmla="*/ 5351015 w 7467600"/>
              <a:gd name="connsiteY515" fmla="*/ 3760989 h 6858000"/>
              <a:gd name="connsiteX516" fmla="*/ 5413780 w 7467600"/>
              <a:gd name="connsiteY516" fmla="*/ 2966265 h 6858000"/>
              <a:gd name="connsiteX517" fmla="*/ 5425627 w 7467600"/>
              <a:gd name="connsiteY517" fmla="*/ 2954192 h 6858000"/>
              <a:gd name="connsiteX518" fmla="*/ 6604735 w 7467600"/>
              <a:gd name="connsiteY518" fmla="*/ 2041381 h 6858000"/>
              <a:gd name="connsiteX519" fmla="*/ 7204487 w 7467600"/>
              <a:gd name="connsiteY519" fmla="*/ 2742112 h 6858000"/>
              <a:gd name="connsiteX520" fmla="*/ 7131592 w 7467600"/>
              <a:gd name="connsiteY520" fmla="*/ 2672096 h 6858000"/>
              <a:gd name="connsiteX521" fmla="*/ 6996344 w 7467600"/>
              <a:gd name="connsiteY521" fmla="*/ 2518310 h 6858000"/>
              <a:gd name="connsiteX522" fmla="*/ 6735495 w 7467600"/>
              <a:gd name="connsiteY522" fmla="*/ 2196890 h 6858000"/>
              <a:gd name="connsiteX523" fmla="*/ 6721901 w 7467600"/>
              <a:gd name="connsiteY523" fmla="*/ 2179274 h 6858000"/>
              <a:gd name="connsiteX524" fmla="*/ 6604735 w 7467600"/>
              <a:gd name="connsiteY524" fmla="*/ 2041381 h 6858000"/>
              <a:gd name="connsiteX525" fmla="*/ 6591670 w 7467600"/>
              <a:gd name="connsiteY525" fmla="*/ 1988277 h 6858000"/>
              <a:gd name="connsiteX526" fmla="*/ 6747349 w 7467600"/>
              <a:gd name="connsiteY526" fmla="*/ 2160069 h 6858000"/>
              <a:gd name="connsiteX527" fmla="*/ 6760943 w 7467600"/>
              <a:gd name="connsiteY527" fmla="*/ 2177686 h 6858000"/>
              <a:gd name="connsiteX528" fmla="*/ 7021065 w 7467600"/>
              <a:gd name="connsiteY528" fmla="*/ 2498102 h 6858000"/>
              <a:gd name="connsiteX529" fmla="*/ 7155223 w 7467600"/>
              <a:gd name="connsiteY529" fmla="*/ 2650386 h 6858000"/>
              <a:gd name="connsiteX530" fmla="*/ 7203167 w 7467600"/>
              <a:gd name="connsiteY530" fmla="*/ 2697288 h 6858000"/>
              <a:gd name="connsiteX531" fmla="*/ 6937703 w 7467600"/>
              <a:gd name="connsiteY531" fmla="*/ 2321981 h 6858000"/>
              <a:gd name="connsiteX532" fmla="*/ 6591670 w 7467600"/>
              <a:gd name="connsiteY532" fmla="*/ 1988277 h 6858000"/>
              <a:gd name="connsiteX533" fmla="*/ 5798671 w 7467600"/>
              <a:gd name="connsiteY533" fmla="*/ 1981601 h 6858000"/>
              <a:gd name="connsiteX534" fmla="*/ 5754709 w 7467600"/>
              <a:gd name="connsiteY534" fmla="*/ 2071454 h 6858000"/>
              <a:gd name="connsiteX535" fmla="*/ 5763044 w 7467600"/>
              <a:gd name="connsiteY535" fmla="*/ 2842206 h 6858000"/>
              <a:gd name="connsiteX536" fmla="*/ 5764974 w 7467600"/>
              <a:gd name="connsiteY536" fmla="*/ 2799609 h 6858000"/>
              <a:gd name="connsiteX537" fmla="*/ 5767665 w 7467600"/>
              <a:gd name="connsiteY537" fmla="*/ 2666409 h 6858000"/>
              <a:gd name="connsiteX538" fmla="*/ 5763055 w 7467600"/>
              <a:gd name="connsiteY538" fmla="*/ 2579705 h 6858000"/>
              <a:gd name="connsiteX539" fmla="*/ 5758079 w 7467600"/>
              <a:gd name="connsiteY539" fmla="*/ 2492508 h 6858000"/>
              <a:gd name="connsiteX540" fmla="*/ 5779325 w 7467600"/>
              <a:gd name="connsiteY540" fmla="*/ 2197069 h 6858000"/>
              <a:gd name="connsiteX541" fmla="*/ 5798671 w 7467600"/>
              <a:gd name="connsiteY541" fmla="*/ 1981601 h 6858000"/>
              <a:gd name="connsiteX542" fmla="*/ 5829202 w 7467600"/>
              <a:gd name="connsiteY542" fmla="*/ 1971679 h 6858000"/>
              <a:gd name="connsiteX543" fmla="*/ 5809558 w 7467600"/>
              <a:gd name="connsiteY543" fmla="*/ 2198043 h 6858000"/>
              <a:gd name="connsiteX544" fmla="*/ 5788653 w 7467600"/>
              <a:gd name="connsiteY544" fmla="*/ 2489430 h 6858000"/>
              <a:gd name="connsiteX545" fmla="*/ 5793439 w 7467600"/>
              <a:gd name="connsiteY545" fmla="*/ 2575235 h 6858000"/>
              <a:gd name="connsiteX546" fmla="*/ 5796837 w 7467600"/>
              <a:gd name="connsiteY546" fmla="*/ 2637633 h 6858000"/>
              <a:gd name="connsiteX547" fmla="*/ 5818614 w 7467600"/>
              <a:gd name="connsiteY547" fmla="*/ 2473055 h 6858000"/>
              <a:gd name="connsiteX548" fmla="*/ 5829202 w 7467600"/>
              <a:gd name="connsiteY548" fmla="*/ 1971679 h 6858000"/>
              <a:gd name="connsiteX549" fmla="*/ 5911389 w 7467600"/>
              <a:gd name="connsiteY549" fmla="*/ 1898371 h 6858000"/>
              <a:gd name="connsiteX550" fmla="*/ 6237627 w 7467600"/>
              <a:gd name="connsiteY550" fmla="*/ 2231921 h 6858000"/>
              <a:gd name="connsiteX551" fmla="*/ 5911389 w 7467600"/>
              <a:gd name="connsiteY551" fmla="*/ 1898371 h 6858000"/>
              <a:gd name="connsiteX552" fmla="*/ 6944437 w 7467600"/>
              <a:gd name="connsiteY552" fmla="*/ 1575402 h 6858000"/>
              <a:gd name="connsiteX553" fmla="*/ 6304730 w 7467600"/>
              <a:gd name="connsiteY553" fmla="*/ 1766654 h 6858000"/>
              <a:gd name="connsiteX554" fmla="*/ 6944437 w 7467600"/>
              <a:gd name="connsiteY554" fmla="*/ 1575402 h 6858000"/>
              <a:gd name="connsiteX555" fmla="*/ 7019523 w 7467600"/>
              <a:gd name="connsiteY555" fmla="*/ 1519450 h 6858000"/>
              <a:gd name="connsiteX556" fmla="*/ 6298091 w 7467600"/>
              <a:gd name="connsiteY556" fmla="*/ 1737122 h 6858000"/>
              <a:gd name="connsiteX557" fmla="*/ 7019523 w 7467600"/>
              <a:gd name="connsiteY557" fmla="*/ 1519450 h 6858000"/>
              <a:gd name="connsiteX558" fmla="*/ 2399523 w 7467600"/>
              <a:gd name="connsiteY558" fmla="*/ 1428234 h 6858000"/>
              <a:gd name="connsiteX559" fmla="*/ 2224982 w 7467600"/>
              <a:gd name="connsiteY559" fmla="*/ 1826201 h 6858000"/>
              <a:gd name="connsiteX560" fmla="*/ 2096099 w 7467600"/>
              <a:gd name="connsiteY560" fmla="*/ 2345900 h 6858000"/>
              <a:gd name="connsiteX561" fmla="*/ 2283317 w 7467600"/>
              <a:gd name="connsiteY561" fmla="*/ 1796925 h 6858000"/>
              <a:gd name="connsiteX562" fmla="*/ 2399523 w 7467600"/>
              <a:gd name="connsiteY562" fmla="*/ 1428234 h 6858000"/>
              <a:gd name="connsiteX563" fmla="*/ 2448558 w 7467600"/>
              <a:gd name="connsiteY563" fmla="*/ 1373435 h 6858000"/>
              <a:gd name="connsiteX564" fmla="*/ 2312521 w 7467600"/>
              <a:gd name="connsiteY564" fmla="*/ 1806140 h 6858000"/>
              <a:gd name="connsiteX565" fmla="*/ 2127533 w 7467600"/>
              <a:gd name="connsiteY565" fmla="*/ 2348380 h 6858000"/>
              <a:gd name="connsiteX566" fmla="*/ 2358080 w 7467600"/>
              <a:gd name="connsiteY566" fmla="*/ 1866134 h 6858000"/>
              <a:gd name="connsiteX567" fmla="*/ 2407436 w 7467600"/>
              <a:gd name="connsiteY567" fmla="*/ 1651070 h 6858000"/>
              <a:gd name="connsiteX568" fmla="*/ 2448558 w 7467600"/>
              <a:gd name="connsiteY568" fmla="*/ 1373435 h 6858000"/>
              <a:gd name="connsiteX569" fmla="*/ 278707 w 7467600"/>
              <a:gd name="connsiteY569" fmla="*/ 1352270 h 6858000"/>
              <a:gd name="connsiteX570" fmla="*/ 321570 w 7467600"/>
              <a:gd name="connsiteY570" fmla="*/ 1861610 h 6858000"/>
              <a:gd name="connsiteX571" fmla="*/ 294281 w 7467600"/>
              <a:gd name="connsiteY571" fmla="*/ 1440658 h 6858000"/>
              <a:gd name="connsiteX572" fmla="*/ 278707 w 7467600"/>
              <a:gd name="connsiteY572" fmla="*/ 1352270 h 6858000"/>
              <a:gd name="connsiteX573" fmla="*/ 1423821 w 7467600"/>
              <a:gd name="connsiteY573" fmla="*/ 1351958 h 6858000"/>
              <a:gd name="connsiteX574" fmla="*/ 1638521 w 7467600"/>
              <a:gd name="connsiteY574" fmla="*/ 1908470 h 6858000"/>
              <a:gd name="connsiteX575" fmla="*/ 1754199 w 7467600"/>
              <a:gd name="connsiteY575" fmla="*/ 2149284 h 6858000"/>
              <a:gd name="connsiteX576" fmla="*/ 1908359 w 7467600"/>
              <a:gd name="connsiteY576" fmla="*/ 2364988 h 6858000"/>
              <a:gd name="connsiteX577" fmla="*/ 1647661 w 7467600"/>
              <a:gd name="connsiteY577" fmla="*/ 1825945 h 6858000"/>
              <a:gd name="connsiteX578" fmla="*/ 1423821 w 7467600"/>
              <a:gd name="connsiteY578" fmla="*/ 1351958 h 6858000"/>
              <a:gd name="connsiteX579" fmla="*/ 1431890 w 7467600"/>
              <a:gd name="connsiteY579" fmla="*/ 1306475 h 6858000"/>
              <a:gd name="connsiteX580" fmla="*/ 1507597 w 7467600"/>
              <a:gd name="connsiteY580" fmla="*/ 1446132 h 6858000"/>
              <a:gd name="connsiteX581" fmla="*/ 1674586 w 7467600"/>
              <a:gd name="connsiteY581" fmla="*/ 1813832 h 6858000"/>
              <a:gd name="connsiteX582" fmla="*/ 1815950 w 7467600"/>
              <a:gd name="connsiteY582" fmla="*/ 2128564 h 6858000"/>
              <a:gd name="connsiteX583" fmla="*/ 1984242 w 7467600"/>
              <a:gd name="connsiteY583" fmla="*/ 2430829 h 6858000"/>
              <a:gd name="connsiteX584" fmla="*/ 2014023 w 7467600"/>
              <a:gd name="connsiteY584" fmla="*/ 2450995 h 6858000"/>
              <a:gd name="connsiteX585" fmla="*/ 1747337 w 7467600"/>
              <a:gd name="connsiteY585" fmla="*/ 1855264 h 6858000"/>
              <a:gd name="connsiteX586" fmla="*/ 1533749 w 7467600"/>
              <a:gd name="connsiteY586" fmla="*/ 1478656 h 6858000"/>
              <a:gd name="connsiteX587" fmla="*/ 1431890 w 7467600"/>
              <a:gd name="connsiteY587" fmla="*/ 1306475 h 6858000"/>
              <a:gd name="connsiteX588" fmla="*/ 5052692 w 7467600"/>
              <a:gd name="connsiteY588" fmla="*/ 1292994 h 6858000"/>
              <a:gd name="connsiteX589" fmla="*/ 5200661 w 7467600"/>
              <a:gd name="connsiteY589" fmla="*/ 1635186 h 6858000"/>
              <a:gd name="connsiteX590" fmla="*/ 5297138 w 7467600"/>
              <a:gd name="connsiteY590" fmla="*/ 1906351 h 6858000"/>
              <a:gd name="connsiteX591" fmla="*/ 5052692 w 7467600"/>
              <a:gd name="connsiteY591" fmla="*/ 1292994 h 6858000"/>
              <a:gd name="connsiteX592" fmla="*/ 5009948 w 7467600"/>
              <a:gd name="connsiteY592" fmla="*/ 1273619 h 6858000"/>
              <a:gd name="connsiteX593" fmla="*/ 5121777 w 7467600"/>
              <a:gd name="connsiteY593" fmla="*/ 1654213 h 6858000"/>
              <a:gd name="connsiteX594" fmla="*/ 5293545 w 7467600"/>
              <a:gd name="connsiteY594" fmla="*/ 2072247 h 6858000"/>
              <a:gd name="connsiteX595" fmla="*/ 5294042 w 7467600"/>
              <a:gd name="connsiteY595" fmla="*/ 2065019 h 6858000"/>
              <a:gd name="connsiteX596" fmla="*/ 5171936 w 7467600"/>
              <a:gd name="connsiteY596" fmla="*/ 1647613 h 6858000"/>
              <a:gd name="connsiteX597" fmla="*/ 5009948 w 7467600"/>
              <a:gd name="connsiteY597" fmla="*/ 1273619 h 6858000"/>
              <a:gd name="connsiteX598" fmla="*/ 655236 w 7467600"/>
              <a:gd name="connsiteY598" fmla="*/ 1268632 h 6858000"/>
              <a:gd name="connsiteX599" fmla="*/ 839521 w 7467600"/>
              <a:gd name="connsiteY599" fmla="*/ 1685315 h 6858000"/>
              <a:gd name="connsiteX600" fmla="*/ 1109416 w 7467600"/>
              <a:gd name="connsiteY600" fmla="*/ 2061663 h 6858000"/>
              <a:gd name="connsiteX601" fmla="*/ 1298300 w 7467600"/>
              <a:gd name="connsiteY601" fmla="*/ 2247742 h 6858000"/>
              <a:gd name="connsiteX602" fmla="*/ 1125871 w 7467600"/>
              <a:gd name="connsiteY602" fmla="*/ 1989513 h 6858000"/>
              <a:gd name="connsiteX603" fmla="*/ 981574 w 7467600"/>
              <a:gd name="connsiteY603" fmla="*/ 1783157 h 6858000"/>
              <a:gd name="connsiteX604" fmla="*/ 922198 w 7467600"/>
              <a:gd name="connsiteY604" fmla="*/ 1677437 h 6858000"/>
              <a:gd name="connsiteX605" fmla="*/ 869293 w 7467600"/>
              <a:gd name="connsiteY605" fmla="*/ 1583214 h 6858000"/>
              <a:gd name="connsiteX606" fmla="*/ 751431 w 7467600"/>
              <a:gd name="connsiteY606" fmla="*/ 1405731 h 6858000"/>
              <a:gd name="connsiteX607" fmla="*/ 655236 w 7467600"/>
              <a:gd name="connsiteY607" fmla="*/ 1268632 h 6858000"/>
              <a:gd name="connsiteX608" fmla="*/ 6516292 w 7467600"/>
              <a:gd name="connsiteY608" fmla="*/ 1263064 h 6858000"/>
              <a:gd name="connsiteX609" fmla="*/ 5736320 w 7467600"/>
              <a:gd name="connsiteY609" fmla="*/ 1501803 h 6858000"/>
              <a:gd name="connsiteX610" fmla="*/ 6516292 w 7467600"/>
              <a:gd name="connsiteY610" fmla="*/ 1263064 h 6858000"/>
              <a:gd name="connsiteX611" fmla="*/ 291466 w 7467600"/>
              <a:gd name="connsiteY611" fmla="*/ 1250369 h 6858000"/>
              <a:gd name="connsiteX612" fmla="*/ 323180 w 7467600"/>
              <a:gd name="connsiteY612" fmla="*/ 1435283 h 6858000"/>
              <a:gd name="connsiteX613" fmla="*/ 349381 w 7467600"/>
              <a:gd name="connsiteY613" fmla="*/ 1875041 h 6858000"/>
              <a:gd name="connsiteX614" fmla="*/ 374363 w 7467600"/>
              <a:gd name="connsiteY614" fmla="*/ 1506494 h 6858000"/>
              <a:gd name="connsiteX615" fmla="*/ 302168 w 7467600"/>
              <a:gd name="connsiteY615" fmla="*/ 1274495 h 6858000"/>
              <a:gd name="connsiteX616" fmla="*/ 291466 w 7467600"/>
              <a:gd name="connsiteY616" fmla="*/ 1250369 h 6858000"/>
              <a:gd name="connsiteX617" fmla="*/ 678222 w 7467600"/>
              <a:gd name="connsiteY617" fmla="*/ 1248670 h 6858000"/>
              <a:gd name="connsiteX618" fmla="*/ 775536 w 7467600"/>
              <a:gd name="connsiteY618" fmla="*/ 1388015 h 6858000"/>
              <a:gd name="connsiteX619" fmla="*/ 894529 w 7467600"/>
              <a:gd name="connsiteY619" fmla="*/ 1567739 h 6858000"/>
              <a:gd name="connsiteX620" fmla="*/ 948000 w 7467600"/>
              <a:gd name="connsiteY620" fmla="*/ 1663088 h 6858000"/>
              <a:gd name="connsiteX621" fmla="*/ 1006812 w 7467600"/>
              <a:gd name="connsiteY621" fmla="*/ 1767683 h 6858000"/>
              <a:gd name="connsiteX622" fmla="*/ 1149133 w 7467600"/>
              <a:gd name="connsiteY622" fmla="*/ 1971513 h 6858000"/>
              <a:gd name="connsiteX623" fmla="*/ 1333952 w 7467600"/>
              <a:gd name="connsiteY623" fmla="*/ 2251620 h 6858000"/>
              <a:gd name="connsiteX624" fmla="*/ 1337329 w 7467600"/>
              <a:gd name="connsiteY624" fmla="*/ 2258350 h 6858000"/>
              <a:gd name="connsiteX625" fmla="*/ 1014726 w 7467600"/>
              <a:gd name="connsiteY625" fmla="*/ 1615556 h 6858000"/>
              <a:gd name="connsiteX626" fmla="*/ 678222 w 7467600"/>
              <a:gd name="connsiteY626" fmla="*/ 1248670 h 6858000"/>
              <a:gd name="connsiteX627" fmla="*/ 6691602 w 7467600"/>
              <a:gd name="connsiteY627" fmla="*/ 1140573 h 6858000"/>
              <a:gd name="connsiteX628" fmla="*/ 6571100 w 7467600"/>
              <a:gd name="connsiteY628" fmla="*/ 1183662 h 6858000"/>
              <a:gd name="connsiteX629" fmla="*/ 6241687 w 7467600"/>
              <a:gd name="connsiteY629" fmla="*/ 1257600 h 6858000"/>
              <a:gd name="connsiteX630" fmla="*/ 5693009 w 7467600"/>
              <a:gd name="connsiteY630" fmla="*/ 1478256 h 6858000"/>
              <a:gd name="connsiteX631" fmla="*/ 6548420 w 7467600"/>
              <a:gd name="connsiteY631" fmla="*/ 1214599 h 6858000"/>
              <a:gd name="connsiteX632" fmla="*/ 6605473 w 7467600"/>
              <a:gd name="connsiteY632" fmla="*/ 1184686 h 6858000"/>
              <a:gd name="connsiteX633" fmla="*/ 6691602 w 7467600"/>
              <a:gd name="connsiteY633" fmla="*/ 1140573 h 6858000"/>
              <a:gd name="connsiteX634" fmla="*/ 4002475 w 7467600"/>
              <a:gd name="connsiteY634" fmla="*/ 1037802 h 6858000"/>
              <a:gd name="connsiteX635" fmla="*/ 4000324 w 7467600"/>
              <a:gd name="connsiteY635" fmla="*/ 1039362 h 6858000"/>
              <a:gd name="connsiteX636" fmla="*/ 4002862 w 7467600"/>
              <a:gd name="connsiteY636" fmla="*/ 1042866 h 6858000"/>
              <a:gd name="connsiteX637" fmla="*/ 4002475 w 7467600"/>
              <a:gd name="connsiteY637" fmla="*/ 1037802 h 6858000"/>
              <a:gd name="connsiteX638" fmla="*/ 506322 w 7467600"/>
              <a:gd name="connsiteY638" fmla="*/ 1020997 h 6858000"/>
              <a:gd name="connsiteX639" fmla="*/ 533068 w 7467600"/>
              <a:gd name="connsiteY639" fmla="*/ 1029409 h 6858000"/>
              <a:gd name="connsiteX640" fmla="*/ 1232525 w 7467600"/>
              <a:gd name="connsiteY640" fmla="*/ 1804675 h 6858000"/>
              <a:gd name="connsiteX641" fmla="*/ 1388858 w 7467600"/>
              <a:gd name="connsiteY641" fmla="*/ 2368011 h 6858000"/>
              <a:gd name="connsiteX642" fmla="*/ 1384098 w 7467600"/>
              <a:gd name="connsiteY642" fmla="*/ 2378125 h 6858000"/>
              <a:gd name="connsiteX643" fmla="*/ 1425393 w 7467600"/>
              <a:gd name="connsiteY643" fmla="*/ 2589124 h 6858000"/>
              <a:gd name="connsiteX644" fmla="*/ 1424001 w 7467600"/>
              <a:gd name="connsiteY644" fmla="*/ 2597541 h 6858000"/>
              <a:gd name="connsiteX645" fmla="*/ 2152729 w 7467600"/>
              <a:gd name="connsiteY645" fmla="*/ 2864487 h 6858000"/>
              <a:gd name="connsiteX646" fmla="*/ 2020609 w 7467600"/>
              <a:gd name="connsiteY646" fmla="*/ 2539671 h 6858000"/>
              <a:gd name="connsiteX647" fmla="*/ 2018920 w 7467600"/>
              <a:gd name="connsiteY647" fmla="*/ 2536309 h 6858000"/>
              <a:gd name="connsiteX648" fmla="*/ 1342441 w 7467600"/>
              <a:gd name="connsiteY648" fmla="*/ 1173017 h 6858000"/>
              <a:gd name="connsiteX649" fmla="*/ 1367925 w 7467600"/>
              <a:gd name="connsiteY649" fmla="*/ 1135648 h 6858000"/>
              <a:gd name="connsiteX650" fmla="*/ 1771401 w 7467600"/>
              <a:gd name="connsiteY650" fmla="*/ 1806673 h 6858000"/>
              <a:gd name="connsiteX651" fmla="*/ 1972385 w 7467600"/>
              <a:gd name="connsiteY651" fmla="*/ 2198735 h 6858000"/>
              <a:gd name="connsiteX652" fmla="*/ 2040892 w 7467600"/>
              <a:gd name="connsiteY652" fmla="*/ 2405205 h 6858000"/>
              <a:gd name="connsiteX653" fmla="*/ 2131689 w 7467600"/>
              <a:gd name="connsiteY653" fmla="*/ 1936926 h 6858000"/>
              <a:gd name="connsiteX654" fmla="*/ 2454820 w 7467600"/>
              <a:gd name="connsiteY654" fmla="*/ 1248808 h 6858000"/>
              <a:gd name="connsiteX655" fmla="*/ 2492512 w 7467600"/>
              <a:gd name="connsiteY655" fmla="*/ 1302920 h 6858000"/>
              <a:gd name="connsiteX656" fmla="*/ 2081216 w 7467600"/>
              <a:gd name="connsiteY656" fmla="*/ 2527513 h 6858000"/>
              <a:gd name="connsiteX657" fmla="*/ 2081211 w 7467600"/>
              <a:gd name="connsiteY657" fmla="*/ 2528916 h 6858000"/>
              <a:gd name="connsiteX658" fmla="*/ 2199067 w 7467600"/>
              <a:gd name="connsiteY658" fmla="*/ 2884061 h 6858000"/>
              <a:gd name="connsiteX659" fmla="*/ 3192586 w 7467600"/>
              <a:gd name="connsiteY659" fmla="*/ 3411496 h 6858000"/>
              <a:gd name="connsiteX660" fmla="*/ 3182620 w 7467600"/>
              <a:gd name="connsiteY660" fmla="*/ 3483279 h 6858000"/>
              <a:gd name="connsiteX661" fmla="*/ 2435119 w 7467600"/>
              <a:gd name="connsiteY661" fmla="*/ 3080173 h 6858000"/>
              <a:gd name="connsiteX662" fmla="*/ 2410152 w 7467600"/>
              <a:gd name="connsiteY662" fmla="*/ 3063751 h 6858000"/>
              <a:gd name="connsiteX663" fmla="*/ 2408099 w 7467600"/>
              <a:gd name="connsiteY663" fmla="*/ 3064403 h 6858000"/>
              <a:gd name="connsiteX664" fmla="*/ 2407218 w 7467600"/>
              <a:gd name="connsiteY664" fmla="*/ 3070324 h 6858000"/>
              <a:gd name="connsiteX665" fmla="*/ 2380138 w 7467600"/>
              <a:gd name="connsiteY665" fmla="*/ 3099341 h 6858000"/>
              <a:gd name="connsiteX666" fmla="*/ 1765923 w 7467600"/>
              <a:gd name="connsiteY666" fmla="*/ 3581043 h 6858000"/>
              <a:gd name="connsiteX667" fmla="*/ 1702258 w 7467600"/>
              <a:gd name="connsiteY667" fmla="*/ 3612286 h 6858000"/>
              <a:gd name="connsiteX668" fmla="*/ 1538370 w 7467600"/>
              <a:gd name="connsiteY668" fmla="*/ 3811804 h 6858000"/>
              <a:gd name="connsiteX669" fmla="*/ 542867 w 7467600"/>
              <a:gd name="connsiteY669" fmla="*/ 4944092 h 6858000"/>
              <a:gd name="connsiteX670" fmla="*/ 515800 w 7467600"/>
              <a:gd name="connsiteY670" fmla="*/ 4862180 h 6858000"/>
              <a:gd name="connsiteX671" fmla="*/ 909145 w 7467600"/>
              <a:gd name="connsiteY671" fmla="*/ 4199225 h 6858000"/>
              <a:gd name="connsiteX672" fmla="*/ 1214067 w 7467600"/>
              <a:gd name="connsiteY672" fmla="*/ 3908561 h 6858000"/>
              <a:gd name="connsiteX673" fmla="*/ 640967 w 7467600"/>
              <a:gd name="connsiteY673" fmla="*/ 4105601 h 6858000"/>
              <a:gd name="connsiteX674" fmla="*/ 112563 w 7467600"/>
              <a:gd name="connsiteY674" fmla="*/ 4396952 h 6858000"/>
              <a:gd name="connsiteX675" fmla="*/ 0 w 7467600"/>
              <a:gd name="connsiteY675" fmla="*/ 4466006 h 6858000"/>
              <a:gd name="connsiteX676" fmla="*/ 0 w 7467600"/>
              <a:gd name="connsiteY676" fmla="*/ 4233763 h 6858000"/>
              <a:gd name="connsiteX677" fmla="*/ 36881 w 7467600"/>
              <a:gd name="connsiteY677" fmla="*/ 4200118 h 6858000"/>
              <a:gd name="connsiteX678" fmla="*/ 910534 w 7467600"/>
              <a:gd name="connsiteY678" fmla="*/ 3629753 h 6858000"/>
              <a:gd name="connsiteX679" fmla="*/ 1578717 w 7467600"/>
              <a:gd name="connsiteY679" fmla="*/ 3575982 h 6858000"/>
              <a:gd name="connsiteX680" fmla="*/ 2338780 w 7467600"/>
              <a:gd name="connsiteY680" fmla="*/ 3033725 h 6858000"/>
              <a:gd name="connsiteX681" fmla="*/ 1807991 w 7467600"/>
              <a:gd name="connsiteY681" fmla="*/ 2807184 h 6858000"/>
              <a:gd name="connsiteX682" fmla="*/ 1416358 w 7467600"/>
              <a:gd name="connsiteY682" fmla="*/ 3112571 h 6858000"/>
              <a:gd name="connsiteX683" fmla="*/ 939066 w 7467600"/>
              <a:gd name="connsiteY683" fmla="*/ 3378798 h 6858000"/>
              <a:gd name="connsiteX684" fmla="*/ 115099 w 7467600"/>
              <a:gd name="connsiteY684" fmla="*/ 3607650 h 6858000"/>
              <a:gd name="connsiteX685" fmla="*/ 97284 w 7467600"/>
              <a:gd name="connsiteY685" fmla="*/ 3520393 h 6858000"/>
              <a:gd name="connsiteX686" fmla="*/ 922050 w 7467600"/>
              <a:gd name="connsiteY686" fmla="*/ 3074867 h 6858000"/>
              <a:gd name="connsiteX687" fmla="*/ 1405265 w 7467600"/>
              <a:gd name="connsiteY687" fmla="*/ 3016319 h 6858000"/>
              <a:gd name="connsiteX688" fmla="*/ 1407512 w 7467600"/>
              <a:gd name="connsiteY688" fmla="*/ 3018001 h 6858000"/>
              <a:gd name="connsiteX689" fmla="*/ 1726266 w 7467600"/>
              <a:gd name="connsiteY689" fmla="*/ 2777274 h 6858000"/>
              <a:gd name="connsiteX690" fmla="*/ 625390 w 7467600"/>
              <a:gd name="connsiteY690" fmla="*/ 2514541 h 6858000"/>
              <a:gd name="connsiteX691" fmla="*/ 619799 w 7467600"/>
              <a:gd name="connsiteY691" fmla="*/ 2527180 h 6858000"/>
              <a:gd name="connsiteX692" fmla="*/ 310030 w 7467600"/>
              <a:gd name="connsiteY692" fmla="*/ 2771818 h 6858000"/>
              <a:gd name="connsiteX693" fmla="*/ 173877 w 7467600"/>
              <a:gd name="connsiteY693" fmla="*/ 2937056 h 6858000"/>
              <a:gd name="connsiteX694" fmla="*/ 77889 w 7467600"/>
              <a:gd name="connsiteY694" fmla="*/ 3138440 h 6858000"/>
              <a:gd name="connsiteX695" fmla="*/ 0 w 7467600"/>
              <a:gd name="connsiteY695" fmla="*/ 3271395 h 6858000"/>
              <a:gd name="connsiteX696" fmla="*/ 0 w 7467600"/>
              <a:gd name="connsiteY696" fmla="*/ 3153002 h 6858000"/>
              <a:gd name="connsiteX697" fmla="*/ 2386 w 7467600"/>
              <a:gd name="connsiteY697" fmla="*/ 3149203 h 6858000"/>
              <a:gd name="connsiteX698" fmla="*/ 89753 w 7467600"/>
              <a:gd name="connsiteY698" fmla="*/ 2987702 h 6858000"/>
              <a:gd name="connsiteX699" fmla="*/ 76869 w 7467600"/>
              <a:gd name="connsiteY699" fmla="*/ 3005404 h 6858000"/>
              <a:gd name="connsiteX700" fmla="*/ 32049 w 7467600"/>
              <a:gd name="connsiteY700" fmla="*/ 3065814 h 6858000"/>
              <a:gd name="connsiteX701" fmla="*/ 0 w 7467600"/>
              <a:gd name="connsiteY701" fmla="*/ 3108744 h 6858000"/>
              <a:gd name="connsiteX702" fmla="*/ 0 w 7467600"/>
              <a:gd name="connsiteY702" fmla="*/ 3058059 h 6858000"/>
              <a:gd name="connsiteX703" fmla="*/ 7610 w 7467600"/>
              <a:gd name="connsiteY703" fmla="*/ 3047889 h 6858000"/>
              <a:gd name="connsiteX704" fmla="*/ 52419 w 7467600"/>
              <a:gd name="connsiteY704" fmla="*/ 2987479 h 6858000"/>
              <a:gd name="connsiteX705" fmla="*/ 59142 w 7467600"/>
              <a:gd name="connsiteY705" fmla="*/ 2978488 h 6858000"/>
              <a:gd name="connsiteX706" fmla="*/ 0 w 7467600"/>
              <a:gd name="connsiteY706" fmla="*/ 3015334 h 6858000"/>
              <a:gd name="connsiteX707" fmla="*/ 0 w 7467600"/>
              <a:gd name="connsiteY707" fmla="*/ 2914286 h 6858000"/>
              <a:gd name="connsiteX708" fmla="*/ 36383 w 7467600"/>
              <a:gd name="connsiteY708" fmla="*/ 2901128 h 6858000"/>
              <a:gd name="connsiteX709" fmla="*/ 156329 w 7467600"/>
              <a:gd name="connsiteY709" fmla="*/ 2840533 h 6858000"/>
              <a:gd name="connsiteX710" fmla="*/ 358355 w 7467600"/>
              <a:gd name="connsiteY710" fmla="*/ 2620471 h 6858000"/>
              <a:gd name="connsiteX711" fmla="*/ 510577 w 7467600"/>
              <a:gd name="connsiteY711" fmla="*/ 2501244 h 6858000"/>
              <a:gd name="connsiteX712" fmla="*/ 211967 w 7467600"/>
              <a:gd name="connsiteY712" fmla="*/ 2479171 h 6858000"/>
              <a:gd name="connsiteX713" fmla="*/ 0 w 7467600"/>
              <a:gd name="connsiteY713" fmla="*/ 2476398 h 6858000"/>
              <a:gd name="connsiteX714" fmla="*/ 0 w 7467600"/>
              <a:gd name="connsiteY714" fmla="*/ 2389189 h 6858000"/>
              <a:gd name="connsiteX715" fmla="*/ 103062 w 7467600"/>
              <a:gd name="connsiteY715" fmla="*/ 2389518 h 6858000"/>
              <a:gd name="connsiteX716" fmla="*/ 510734 w 7467600"/>
              <a:gd name="connsiteY716" fmla="*/ 2416201 h 6858000"/>
              <a:gd name="connsiteX717" fmla="*/ 279257 w 7467600"/>
              <a:gd name="connsiteY717" fmla="*/ 2092102 h 6858000"/>
              <a:gd name="connsiteX718" fmla="*/ 65265 w 7467600"/>
              <a:gd name="connsiteY718" fmla="*/ 2006049 h 6858000"/>
              <a:gd name="connsiteX719" fmla="*/ 0 w 7467600"/>
              <a:gd name="connsiteY719" fmla="*/ 1982532 h 6858000"/>
              <a:gd name="connsiteX720" fmla="*/ 0 w 7467600"/>
              <a:gd name="connsiteY720" fmla="*/ 1912789 h 6858000"/>
              <a:gd name="connsiteX721" fmla="*/ 97460 w 7467600"/>
              <a:gd name="connsiteY721" fmla="*/ 1953725 h 6858000"/>
              <a:gd name="connsiteX722" fmla="*/ 221272 w 7467600"/>
              <a:gd name="connsiteY722" fmla="*/ 1980766 h 6858000"/>
              <a:gd name="connsiteX723" fmla="*/ 116765 w 7467600"/>
              <a:gd name="connsiteY723" fmla="*/ 1911033 h 6858000"/>
              <a:gd name="connsiteX724" fmla="*/ 16405 w 7467600"/>
              <a:gd name="connsiteY724" fmla="*/ 1803412 h 6858000"/>
              <a:gd name="connsiteX725" fmla="*/ 0 w 7467600"/>
              <a:gd name="connsiteY725" fmla="*/ 1784777 h 6858000"/>
              <a:gd name="connsiteX726" fmla="*/ 0 w 7467600"/>
              <a:gd name="connsiteY726" fmla="*/ 1740082 h 6858000"/>
              <a:gd name="connsiteX727" fmla="*/ 39394 w 7467600"/>
              <a:gd name="connsiteY727" fmla="*/ 1784856 h 6858000"/>
              <a:gd name="connsiteX728" fmla="*/ 135813 w 7467600"/>
              <a:gd name="connsiteY728" fmla="*/ 1888838 h 6858000"/>
              <a:gd name="connsiteX729" fmla="*/ 242575 w 7467600"/>
              <a:gd name="connsiteY729" fmla="*/ 1958841 h 6858000"/>
              <a:gd name="connsiteX730" fmla="*/ 82197 w 7467600"/>
              <a:gd name="connsiteY730" fmla="*/ 1754826 h 6858000"/>
              <a:gd name="connsiteX731" fmla="*/ 0 w 7467600"/>
              <a:gd name="connsiteY731" fmla="*/ 1679650 h 6858000"/>
              <a:gd name="connsiteX732" fmla="*/ 0 w 7467600"/>
              <a:gd name="connsiteY732" fmla="*/ 1602463 h 6858000"/>
              <a:gd name="connsiteX733" fmla="*/ 84689 w 7467600"/>
              <a:gd name="connsiteY733" fmla="*/ 1677442 h 6858000"/>
              <a:gd name="connsiteX734" fmla="*/ 298437 w 7467600"/>
              <a:gd name="connsiteY734" fmla="*/ 1968019 h 6858000"/>
              <a:gd name="connsiteX735" fmla="*/ 227269 w 7467600"/>
              <a:gd name="connsiteY735" fmla="*/ 1114064 h 6858000"/>
              <a:gd name="connsiteX736" fmla="*/ 248003 w 7467600"/>
              <a:gd name="connsiteY736" fmla="*/ 1089613 h 6858000"/>
              <a:gd name="connsiteX737" fmla="*/ 427020 w 7467600"/>
              <a:gd name="connsiteY737" fmla="*/ 1619803 h 6858000"/>
              <a:gd name="connsiteX738" fmla="*/ 340345 w 7467600"/>
              <a:gd name="connsiteY738" fmla="*/ 2027739 h 6858000"/>
              <a:gd name="connsiteX739" fmla="*/ 360865 w 7467600"/>
              <a:gd name="connsiteY739" fmla="*/ 2044827 h 6858000"/>
              <a:gd name="connsiteX740" fmla="*/ 560414 w 7467600"/>
              <a:gd name="connsiteY740" fmla="*/ 2421457 h 6858000"/>
              <a:gd name="connsiteX741" fmla="*/ 1359703 w 7467600"/>
              <a:gd name="connsiteY741" fmla="*/ 2578554 h 6858000"/>
              <a:gd name="connsiteX742" fmla="*/ 1359422 w 7467600"/>
              <a:gd name="connsiteY742" fmla="*/ 2577994 h 6858000"/>
              <a:gd name="connsiteX743" fmla="*/ 828701 w 7467600"/>
              <a:gd name="connsiteY743" fmla="*/ 1839520 h 6858000"/>
              <a:gd name="connsiteX744" fmla="*/ 494427 w 7467600"/>
              <a:gd name="connsiteY744" fmla="*/ 1092333 h 6858000"/>
              <a:gd name="connsiteX745" fmla="*/ 506322 w 7467600"/>
              <a:gd name="connsiteY745" fmla="*/ 1020997 h 6858000"/>
              <a:gd name="connsiteX746" fmla="*/ 4570198 w 7467600"/>
              <a:gd name="connsiteY746" fmla="*/ 978081 h 6858000"/>
              <a:gd name="connsiteX747" fmla="*/ 4523691 w 7467600"/>
              <a:gd name="connsiteY747" fmla="*/ 1127776 h 6858000"/>
              <a:gd name="connsiteX748" fmla="*/ 4509875 w 7467600"/>
              <a:gd name="connsiteY748" fmla="*/ 1167552 h 6858000"/>
              <a:gd name="connsiteX749" fmla="*/ 4478168 w 7467600"/>
              <a:gd name="connsiteY749" fmla="*/ 1260735 h 6858000"/>
              <a:gd name="connsiteX750" fmla="*/ 4409309 w 7467600"/>
              <a:gd name="connsiteY750" fmla="*/ 1666996 h 6858000"/>
              <a:gd name="connsiteX751" fmla="*/ 4370031 w 7467600"/>
              <a:gd name="connsiteY751" fmla="*/ 1955666 h 6858000"/>
              <a:gd name="connsiteX752" fmla="*/ 4570198 w 7467600"/>
              <a:gd name="connsiteY752" fmla="*/ 978081 h 6858000"/>
              <a:gd name="connsiteX753" fmla="*/ 4557898 w 7467600"/>
              <a:gd name="connsiteY753" fmla="*/ 900011 h 6858000"/>
              <a:gd name="connsiteX754" fmla="*/ 4344840 w 7467600"/>
              <a:gd name="connsiteY754" fmla="*/ 1922038 h 6858000"/>
              <a:gd name="connsiteX755" fmla="*/ 4378710 w 7467600"/>
              <a:gd name="connsiteY755" fmla="*/ 1665516 h 6858000"/>
              <a:gd name="connsiteX756" fmla="*/ 4448798 w 7467600"/>
              <a:gd name="connsiteY756" fmla="*/ 1253024 h 6858000"/>
              <a:gd name="connsiteX757" fmla="*/ 4480315 w 7467600"/>
              <a:gd name="connsiteY757" fmla="*/ 1158454 h 6858000"/>
              <a:gd name="connsiteX758" fmla="*/ 4494133 w 7467600"/>
              <a:gd name="connsiteY758" fmla="*/ 1118676 h 6858000"/>
              <a:gd name="connsiteX759" fmla="*/ 4557898 w 7467600"/>
              <a:gd name="connsiteY759" fmla="*/ 900011 h 6858000"/>
              <a:gd name="connsiteX760" fmla="*/ 5870151 w 7467600"/>
              <a:gd name="connsiteY760" fmla="*/ 898890 h 6858000"/>
              <a:gd name="connsiteX761" fmla="*/ 5861335 w 7467600"/>
              <a:gd name="connsiteY761" fmla="*/ 899177 h 6858000"/>
              <a:gd name="connsiteX762" fmla="*/ 5843702 w 7467600"/>
              <a:gd name="connsiteY762" fmla="*/ 899748 h 6858000"/>
              <a:gd name="connsiteX763" fmla="*/ 5651107 w 7467600"/>
              <a:gd name="connsiteY763" fmla="*/ 920306 h 6858000"/>
              <a:gd name="connsiteX764" fmla="*/ 5459407 w 7467600"/>
              <a:gd name="connsiteY764" fmla="*/ 940975 h 6858000"/>
              <a:gd name="connsiteX765" fmla="*/ 5374846 w 7467600"/>
              <a:gd name="connsiteY765" fmla="*/ 941988 h 6858000"/>
              <a:gd name="connsiteX766" fmla="*/ 5256105 w 7467600"/>
              <a:gd name="connsiteY766" fmla="*/ 945632 h 6858000"/>
              <a:gd name="connsiteX767" fmla="*/ 5107071 w 7467600"/>
              <a:gd name="connsiteY767" fmla="*/ 969720 h 6858000"/>
              <a:gd name="connsiteX768" fmla="*/ 4998681 w 7467600"/>
              <a:gd name="connsiteY768" fmla="*/ 988771 h 6858000"/>
              <a:gd name="connsiteX769" fmla="*/ 5870151 w 7467600"/>
              <a:gd name="connsiteY769" fmla="*/ 898890 h 6858000"/>
              <a:gd name="connsiteX770" fmla="*/ 5504425 w 7467600"/>
              <a:gd name="connsiteY770" fmla="*/ 848067 h 6858000"/>
              <a:gd name="connsiteX771" fmla="*/ 4968849 w 7467600"/>
              <a:gd name="connsiteY771" fmla="*/ 962318 h 6858000"/>
              <a:gd name="connsiteX772" fmla="*/ 5104039 w 7467600"/>
              <a:gd name="connsiteY772" fmla="*/ 940634 h 6858000"/>
              <a:gd name="connsiteX773" fmla="*/ 5256311 w 7467600"/>
              <a:gd name="connsiteY773" fmla="*/ 916490 h 6858000"/>
              <a:gd name="connsiteX774" fmla="*/ 5377381 w 7467600"/>
              <a:gd name="connsiteY774" fmla="*/ 912671 h 6858000"/>
              <a:gd name="connsiteX775" fmla="*/ 5460148 w 7467600"/>
              <a:gd name="connsiteY775" fmla="*/ 911442 h 6858000"/>
              <a:gd name="connsiteX776" fmla="*/ 5648971 w 7467600"/>
              <a:gd name="connsiteY776" fmla="*/ 891331 h 6858000"/>
              <a:gd name="connsiteX777" fmla="*/ 5844807 w 7467600"/>
              <a:gd name="connsiteY777" fmla="*/ 870718 h 6858000"/>
              <a:gd name="connsiteX778" fmla="*/ 5862975 w 7467600"/>
              <a:gd name="connsiteY778" fmla="*/ 869756 h 6858000"/>
              <a:gd name="connsiteX779" fmla="*/ 5920887 w 7467600"/>
              <a:gd name="connsiteY779" fmla="*/ 865929 h 6858000"/>
              <a:gd name="connsiteX780" fmla="*/ 5504425 w 7467600"/>
              <a:gd name="connsiteY780" fmla="*/ 848067 h 6858000"/>
              <a:gd name="connsiteX781" fmla="*/ 3607114 w 7467600"/>
              <a:gd name="connsiteY781" fmla="*/ 467441 h 6858000"/>
              <a:gd name="connsiteX782" fmla="*/ 3296242 w 7467600"/>
              <a:gd name="connsiteY782" fmla="*/ 807991 h 6858000"/>
              <a:gd name="connsiteX783" fmla="*/ 3174674 w 7467600"/>
              <a:gd name="connsiteY783" fmla="*/ 919759 h 6858000"/>
              <a:gd name="connsiteX784" fmla="*/ 3042978 w 7467600"/>
              <a:gd name="connsiteY784" fmla="*/ 1054894 h 6858000"/>
              <a:gd name="connsiteX785" fmla="*/ 2968914 w 7467600"/>
              <a:gd name="connsiteY785" fmla="*/ 1133756 h 6858000"/>
              <a:gd name="connsiteX786" fmla="*/ 3103823 w 7467600"/>
              <a:gd name="connsiteY786" fmla="*/ 1026814 h 6858000"/>
              <a:gd name="connsiteX787" fmla="*/ 3607114 w 7467600"/>
              <a:gd name="connsiteY787" fmla="*/ 467441 h 6858000"/>
              <a:gd name="connsiteX788" fmla="*/ 3744487 w 7467600"/>
              <a:gd name="connsiteY788" fmla="*/ 383136 h 6858000"/>
              <a:gd name="connsiteX789" fmla="*/ 3970213 w 7467600"/>
              <a:gd name="connsiteY789" fmla="*/ 995559 h 6858000"/>
              <a:gd name="connsiteX790" fmla="*/ 3744487 w 7467600"/>
              <a:gd name="connsiteY790" fmla="*/ 383136 h 6858000"/>
              <a:gd name="connsiteX791" fmla="*/ 3624562 w 7467600"/>
              <a:gd name="connsiteY791" fmla="*/ 367041 h 6858000"/>
              <a:gd name="connsiteX792" fmla="*/ 3489712 w 7467600"/>
              <a:gd name="connsiteY792" fmla="*/ 485386 h 6858000"/>
              <a:gd name="connsiteX793" fmla="*/ 3182994 w 7467600"/>
              <a:gd name="connsiteY793" fmla="*/ 828265 h 6858000"/>
              <a:gd name="connsiteX794" fmla="*/ 2892114 w 7467600"/>
              <a:gd name="connsiteY794" fmla="*/ 1172635 h 6858000"/>
              <a:gd name="connsiteX795" fmla="*/ 3021459 w 7467600"/>
              <a:gd name="connsiteY795" fmla="*/ 1035385 h 6858000"/>
              <a:gd name="connsiteX796" fmla="*/ 3153873 w 7467600"/>
              <a:gd name="connsiteY796" fmla="*/ 898971 h 6858000"/>
              <a:gd name="connsiteX797" fmla="*/ 3276511 w 7467600"/>
              <a:gd name="connsiteY797" fmla="*/ 786423 h 6858000"/>
              <a:gd name="connsiteX798" fmla="*/ 3584154 w 7467600"/>
              <a:gd name="connsiteY798" fmla="*/ 448218 h 6858000"/>
              <a:gd name="connsiteX799" fmla="*/ 3624562 w 7467600"/>
              <a:gd name="connsiteY799" fmla="*/ 367041 h 6858000"/>
              <a:gd name="connsiteX800" fmla="*/ 3766672 w 7467600"/>
              <a:gd name="connsiteY800" fmla="*/ 359429 h 6858000"/>
              <a:gd name="connsiteX801" fmla="*/ 3996338 w 7467600"/>
              <a:gd name="connsiteY801" fmla="*/ 968237 h 6858000"/>
              <a:gd name="connsiteX802" fmla="*/ 3766672 w 7467600"/>
              <a:gd name="connsiteY802" fmla="*/ 359429 h 6858000"/>
              <a:gd name="connsiteX803" fmla="*/ 5805386 w 7467600"/>
              <a:gd name="connsiteY803" fmla="*/ 239240 h 6858000"/>
              <a:gd name="connsiteX804" fmla="*/ 5736947 w 7467600"/>
              <a:gd name="connsiteY804" fmla="*/ 261367 h 6858000"/>
              <a:gd name="connsiteX805" fmla="*/ 5427012 w 7467600"/>
              <a:gd name="connsiteY805" fmla="*/ 311272 h 6858000"/>
              <a:gd name="connsiteX806" fmla="*/ 5147818 w 7467600"/>
              <a:gd name="connsiteY806" fmla="*/ 322112 h 6858000"/>
              <a:gd name="connsiteX807" fmla="*/ 5060854 w 7467600"/>
              <a:gd name="connsiteY807" fmla="*/ 311882 h 6858000"/>
              <a:gd name="connsiteX808" fmla="*/ 4945989 w 7467600"/>
              <a:gd name="connsiteY808" fmla="*/ 300516 h 6858000"/>
              <a:gd name="connsiteX809" fmla="*/ 5410479 w 7467600"/>
              <a:gd name="connsiteY809" fmla="*/ 348434 h 6858000"/>
              <a:gd name="connsiteX810" fmla="*/ 5805386 w 7467600"/>
              <a:gd name="connsiteY810" fmla="*/ 239240 h 6858000"/>
              <a:gd name="connsiteX811" fmla="*/ 5905192 w 7467600"/>
              <a:gd name="connsiteY811" fmla="*/ 163079 h 6858000"/>
              <a:gd name="connsiteX812" fmla="*/ 5865655 w 7467600"/>
              <a:gd name="connsiteY812" fmla="*/ 171901 h 6858000"/>
              <a:gd name="connsiteX813" fmla="*/ 5259740 w 7467600"/>
              <a:gd name="connsiteY813" fmla="*/ 257013 h 6858000"/>
              <a:gd name="connsiteX814" fmla="*/ 5208466 w 7467600"/>
              <a:gd name="connsiteY814" fmla="*/ 257550 h 6858000"/>
              <a:gd name="connsiteX815" fmla="*/ 4980204 w 7467600"/>
              <a:gd name="connsiteY815" fmla="*/ 271903 h 6858000"/>
              <a:gd name="connsiteX816" fmla="*/ 5068068 w 7467600"/>
              <a:gd name="connsiteY816" fmla="*/ 282244 h 6858000"/>
              <a:gd name="connsiteX817" fmla="*/ 5153231 w 7467600"/>
              <a:gd name="connsiteY817" fmla="*/ 292240 h 6858000"/>
              <a:gd name="connsiteX818" fmla="*/ 5426491 w 7467600"/>
              <a:gd name="connsiteY818" fmla="*/ 281128 h 6858000"/>
              <a:gd name="connsiteX819" fmla="*/ 5731212 w 7467600"/>
              <a:gd name="connsiteY819" fmla="*/ 231951 h 6858000"/>
              <a:gd name="connsiteX820" fmla="*/ 5905192 w 7467600"/>
              <a:gd name="connsiteY820" fmla="*/ 163079 h 6858000"/>
              <a:gd name="connsiteX821" fmla="*/ 5944437 w 7467600"/>
              <a:gd name="connsiteY821" fmla="*/ 113829 h 6858000"/>
              <a:gd name="connsiteX822" fmla="*/ 5825032 w 7467600"/>
              <a:gd name="connsiteY822" fmla="*/ 146405 h 6858000"/>
              <a:gd name="connsiteX823" fmla="*/ 4955599 w 7467600"/>
              <a:gd name="connsiteY823" fmla="*/ 247008 h 6858000"/>
              <a:gd name="connsiteX824" fmla="*/ 5210104 w 7467600"/>
              <a:gd name="connsiteY824" fmla="*/ 228123 h 6858000"/>
              <a:gd name="connsiteX825" fmla="*/ 5261015 w 7467600"/>
              <a:gd name="connsiteY825" fmla="*/ 227087 h 6858000"/>
              <a:gd name="connsiteX826" fmla="*/ 5861181 w 7467600"/>
              <a:gd name="connsiteY826" fmla="*/ 143093 h 6858000"/>
              <a:gd name="connsiteX827" fmla="*/ 5961252 w 7467600"/>
              <a:gd name="connsiteY827" fmla="*/ 114820 h 6858000"/>
              <a:gd name="connsiteX828" fmla="*/ 5944437 w 7467600"/>
              <a:gd name="connsiteY828" fmla="*/ 113829 h 6858000"/>
              <a:gd name="connsiteX829" fmla="*/ 3882765 w 7467600"/>
              <a:gd name="connsiteY829" fmla="*/ 0 h 6858000"/>
              <a:gd name="connsiteX830" fmla="*/ 3995099 w 7467600"/>
              <a:gd name="connsiteY830" fmla="*/ 0 h 6858000"/>
              <a:gd name="connsiteX831" fmla="*/ 4163818 w 7467600"/>
              <a:gd name="connsiteY831" fmla="*/ 234104 h 6858000"/>
              <a:gd name="connsiteX832" fmla="*/ 4172099 w 7467600"/>
              <a:gd name="connsiteY832" fmla="*/ 234207 h 6858000"/>
              <a:gd name="connsiteX833" fmla="*/ 4784282 w 7467600"/>
              <a:gd name="connsiteY833" fmla="*/ 276561 h 6858000"/>
              <a:gd name="connsiteX834" fmla="*/ 4801687 w 7467600"/>
              <a:gd name="connsiteY834" fmla="*/ 267764 h 6858000"/>
              <a:gd name="connsiteX835" fmla="*/ 6082788 w 7467600"/>
              <a:gd name="connsiteY835" fmla="*/ 64119 h 6858000"/>
              <a:gd name="connsiteX836" fmla="*/ 6099442 w 7467600"/>
              <a:gd name="connsiteY836" fmla="*/ 82568 h 6858000"/>
              <a:gd name="connsiteX837" fmla="*/ 4804137 w 7467600"/>
              <a:gd name="connsiteY837" fmla="*/ 320931 h 6858000"/>
              <a:gd name="connsiteX838" fmla="*/ 4227047 w 7467600"/>
              <a:gd name="connsiteY838" fmla="*/ 313415 h 6858000"/>
              <a:gd name="connsiteX839" fmla="*/ 4346041 w 7467600"/>
              <a:gd name="connsiteY839" fmla="*/ 456086 h 6858000"/>
              <a:gd name="connsiteX840" fmla="*/ 4870967 w 7467600"/>
              <a:gd name="connsiteY840" fmla="*/ 963061 h 6858000"/>
              <a:gd name="connsiteX841" fmla="*/ 4889647 w 7467600"/>
              <a:gd name="connsiteY841" fmla="*/ 957147 h 6858000"/>
              <a:gd name="connsiteX842" fmla="*/ 5422504 w 7467600"/>
              <a:gd name="connsiteY842" fmla="*/ 805191 h 6858000"/>
              <a:gd name="connsiteX843" fmla="*/ 6087656 w 7467600"/>
              <a:gd name="connsiteY843" fmla="*/ 826703 h 6858000"/>
              <a:gd name="connsiteX844" fmla="*/ 6058717 w 7467600"/>
              <a:gd name="connsiteY844" fmla="*/ 865992 h 6858000"/>
              <a:gd name="connsiteX845" fmla="*/ 4974153 w 7467600"/>
              <a:gd name="connsiteY845" fmla="*/ 1045456 h 6858000"/>
              <a:gd name="connsiteX846" fmla="*/ 5627835 w 7467600"/>
              <a:gd name="connsiteY846" fmla="*/ 1472077 h 6858000"/>
              <a:gd name="connsiteX847" fmla="*/ 5629817 w 7467600"/>
              <a:gd name="connsiteY847" fmla="*/ 1471412 h 6858000"/>
              <a:gd name="connsiteX848" fmla="*/ 5634124 w 7467600"/>
              <a:gd name="connsiteY848" fmla="*/ 1470572 h 6858000"/>
              <a:gd name="connsiteX849" fmla="*/ 5755832 w 7467600"/>
              <a:gd name="connsiteY849" fmla="*/ 1383886 h 6858000"/>
              <a:gd name="connsiteX850" fmla="*/ 6014186 w 7467600"/>
              <a:gd name="connsiteY850" fmla="*/ 1279799 h 6858000"/>
              <a:gd name="connsiteX851" fmla="*/ 6901619 w 7467600"/>
              <a:gd name="connsiteY851" fmla="*/ 1047874 h 6858000"/>
              <a:gd name="connsiteX852" fmla="*/ 6931566 w 7467600"/>
              <a:gd name="connsiteY852" fmla="*/ 1062034 h 6858000"/>
              <a:gd name="connsiteX853" fmla="*/ 5790982 w 7467600"/>
              <a:gd name="connsiteY853" fmla="*/ 1561380 h 6858000"/>
              <a:gd name="connsiteX854" fmla="*/ 6188971 w 7467600"/>
              <a:gd name="connsiteY854" fmla="*/ 1755168 h 6858000"/>
              <a:gd name="connsiteX855" fmla="*/ 6202446 w 7467600"/>
              <a:gd name="connsiteY855" fmla="*/ 1752268 h 6858000"/>
              <a:gd name="connsiteX856" fmla="*/ 7179560 w 7467600"/>
              <a:gd name="connsiteY856" fmla="*/ 1467551 h 6858000"/>
              <a:gd name="connsiteX857" fmla="*/ 7158730 w 7467600"/>
              <a:gd name="connsiteY857" fmla="*/ 1507835 h 6858000"/>
              <a:gd name="connsiteX858" fmla="*/ 6326959 w 7467600"/>
              <a:gd name="connsiteY858" fmla="*/ 1817686 h 6858000"/>
              <a:gd name="connsiteX859" fmla="*/ 6537433 w 7467600"/>
              <a:gd name="connsiteY859" fmla="*/ 1907790 h 6858000"/>
              <a:gd name="connsiteX860" fmla="*/ 6550221 w 7467600"/>
              <a:gd name="connsiteY860" fmla="*/ 1910729 h 6858000"/>
              <a:gd name="connsiteX861" fmla="*/ 6964438 w 7467600"/>
              <a:gd name="connsiteY861" fmla="*/ 2209505 h 6858000"/>
              <a:gd name="connsiteX862" fmla="*/ 7367862 w 7467600"/>
              <a:gd name="connsiteY862" fmla="*/ 2806833 h 6858000"/>
              <a:gd name="connsiteX863" fmla="*/ 7364329 w 7467600"/>
              <a:gd name="connsiteY863" fmla="*/ 2826907 h 6858000"/>
              <a:gd name="connsiteX864" fmla="*/ 7290545 w 7467600"/>
              <a:gd name="connsiteY864" fmla="*/ 2850663 h 6858000"/>
              <a:gd name="connsiteX865" fmla="*/ 6472036 w 7467600"/>
              <a:gd name="connsiteY865" fmla="*/ 1959003 h 6858000"/>
              <a:gd name="connsiteX866" fmla="*/ 5792897 w 7467600"/>
              <a:gd name="connsiteY866" fmla="*/ 1647747 h 6858000"/>
              <a:gd name="connsiteX867" fmla="*/ 5842751 w 7467600"/>
              <a:gd name="connsiteY867" fmla="*/ 1816112 h 6858000"/>
              <a:gd name="connsiteX868" fmla="*/ 5847424 w 7467600"/>
              <a:gd name="connsiteY868" fmla="*/ 1815776 h 6858000"/>
              <a:gd name="connsiteX869" fmla="*/ 6399821 w 7467600"/>
              <a:gd name="connsiteY869" fmla="*/ 2344799 h 6858000"/>
              <a:gd name="connsiteX870" fmla="*/ 6323232 w 7467600"/>
              <a:gd name="connsiteY870" fmla="*/ 2389634 h 6858000"/>
              <a:gd name="connsiteX871" fmla="*/ 5942958 w 7467600"/>
              <a:gd name="connsiteY871" fmla="*/ 2077708 h 6858000"/>
              <a:gd name="connsiteX872" fmla="*/ 5921559 w 7467600"/>
              <a:gd name="connsiteY872" fmla="*/ 2378596 h 6858000"/>
              <a:gd name="connsiteX873" fmla="*/ 5817651 w 7467600"/>
              <a:gd name="connsiteY873" fmla="*/ 3023919 h 6858000"/>
              <a:gd name="connsiteX874" fmla="*/ 5729634 w 7467600"/>
              <a:gd name="connsiteY874" fmla="*/ 3051849 h 6858000"/>
              <a:gd name="connsiteX875" fmla="*/ 5611018 w 7467600"/>
              <a:gd name="connsiteY875" fmla="*/ 2316769 h 6858000"/>
              <a:gd name="connsiteX876" fmla="*/ 5687608 w 7467600"/>
              <a:gd name="connsiteY876" fmla="*/ 2039972 h 6858000"/>
              <a:gd name="connsiteX877" fmla="*/ 5657554 w 7467600"/>
              <a:gd name="connsiteY877" fmla="*/ 1576445 h 6858000"/>
              <a:gd name="connsiteX878" fmla="*/ 5150475 w 7467600"/>
              <a:gd name="connsiteY878" fmla="*/ 1274012 h 6858000"/>
              <a:gd name="connsiteX879" fmla="*/ 5349142 w 7467600"/>
              <a:gd name="connsiteY879" fmla="*/ 2204405 h 6858000"/>
              <a:gd name="connsiteX880" fmla="*/ 5262214 w 7467600"/>
              <a:gd name="connsiteY880" fmla="*/ 2233836 h 6858000"/>
              <a:gd name="connsiteX881" fmla="*/ 4981539 w 7467600"/>
              <a:gd name="connsiteY881" fmla="*/ 1542201 h 6858000"/>
              <a:gd name="connsiteX882" fmla="*/ 4958461 w 7467600"/>
              <a:gd name="connsiteY882" fmla="*/ 1136957 h 6858000"/>
              <a:gd name="connsiteX883" fmla="*/ 4655015 w 7467600"/>
              <a:gd name="connsiteY883" fmla="*/ 891426 h 6858000"/>
              <a:gd name="connsiteX884" fmla="*/ 4348002 w 7467600"/>
              <a:gd name="connsiteY884" fmla="*/ 2205895 h 6858000"/>
              <a:gd name="connsiteX885" fmla="*/ 4262250 w 7467600"/>
              <a:gd name="connsiteY885" fmla="*/ 2219972 h 6858000"/>
              <a:gd name="connsiteX886" fmla="*/ 4550611 w 7467600"/>
              <a:gd name="connsiteY886" fmla="*/ 817540 h 6858000"/>
              <a:gd name="connsiteX887" fmla="*/ 4564418 w 7467600"/>
              <a:gd name="connsiteY887" fmla="*/ 808293 h 6858000"/>
              <a:gd name="connsiteX888" fmla="*/ 4266388 w 7467600"/>
              <a:gd name="connsiteY888" fmla="*/ 500083 h 6858000"/>
              <a:gd name="connsiteX889" fmla="*/ 4032842 w 7467600"/>
              <a:gd name="connsiteY889" fmla="*/ 211809 h 6858000"/>
              <a:gd name="connsiteX890" fmla="*/ 3882765 w 7467600"/>
              <a:gd name="connsiteY890" fmla="*/ 0 h 6858000"/>
              <a:gd name="connsiteX891" fmla="*/ 3721337 w 7467600"/>
              <a:gd name="connsiteY891" fmla="*/ 0 h 6858000"/>
              <a:gd name="connsiteX892" fmla="*/ 3797544 w 7467600"/>
              <a:gd name="connsiteY892" fmla="*/ 0 h 6858000"/>
              <a:gd name="connsiteX893" fmla="*/ 3775734 w 7467600"/>
              <a:gd name="connsiteY893" fmla="*/ 95131 h 6858000"/>
              <a:gd name="connsiteX894" fmla="*/ 3724807 w 7467600"/>
              <a:gd name="connsiteY894" fmla="*/ 272257 h 6858000"/>
              <a:gd name="connsiteX895" fmla="*/ 3726844 w 7467600"/>
              <a:gd name="connsiteY895" fmla="*/ 282988 h 6858000"/>
              <a:gd name="connsiteX896" fmla="*/ 3742664 w 7467600"/>
              <a:gd name="connsiteY896" fmla="*/ 279918 h 6858000"/>
              <a:gd name="connsiteX897" fmla="*/ 4103910 w 7467600"/>
              <a:gd name="connsiteY897" fmla="*/ 1161917 h 6858000"/>
              <a:gd name="connsiteX898" fmla="*/ 4020269 w 7467600"/>
              <a:gd name="connsiteY898" fmla="*/ 1200406 h 6858000"/>
              <a:gd name="connsiteX899" fmla="*/ 3674882 w 7467600"/>
              <a:gd name="connsiteY899" fmla="*/ 488524 h 6858000"/>
              <a:gd name="connsiteX900" fmla="*/ 3132682 w 7467600"/>
              <a:gd name="connsiteY900" fmla="*/ 1072284 h 6858000"/>
              <a:gd name="connsiteX901" fmla="*/ 2716346 w 7467600"/>
              <a:gd name="connsiteY901" fmla="*/ 1276376 h 6858000"/>
              <a:gd name="connsiteX902" fmla="*/ 2716772 w 7467600"/>
              <a:gd name="connsiteY902" fmla="*/ 1255462 h 6858000"/>
              <a:gd name="connsiteX903" fmla="*/ 3471096 w 7467600"/>
              <a:gd name="connsiteY903" fmla="*/ 437072 h 6858000"/>
              <a:gd name="connsiteX904" fmla="*/ 3639057 w 7467600"/>
              <a:gd name="connsiteY904" fmla="*/ 286334 h 6858000"/>
              <a:gd name="connsiteX905" fmla="*/ 3640309 w 7467600"/>
              <a:gd name="connsiteY905" fmla="*/ 284664 h 6858000"/>
              <a:gd name="connsiteX906" fmla="*/ 3646022 w 7467600"/>
              <a:gd name="connsiteY906" fmla="*/ 276711 h 6858000"/>
              <a:gd name="connsiteX907" fmla="*/ 3707943 w 7467600"/>
              <a:gd name="connsiteY907" fmla="*/ 65958 h 6858000"/>
              <a:gd name="connsiteX908" fmla="*/ 3721337 w 7467600"/>
              <a:gd name="connsiteY908" fmla="*/ 0 h 6858000"/>
              <a:gd name="connsiteX909" fmla="*/ 2867960 w 7467600"/>
              <a:gd name="connsiteY909" fmla="*/ 0 h 6858000"/>
              <a:gd name="connsiteX910" fmla="*/ 2926351 w 7467600"/>
              <a:gd name="connsiteY910" fmla="*/ 0 h 6858000"/>
              <a:gd name="connsiteX911" fmla="*/ 2902823 w 7467600"/>
              <a:gd name="connsiteY911" fmla="*/ 262929 h 6858000"/>
              <a:gd name="connsiteX912" fmla="*/ 2940663 w 7467600"/>
              <a:gd name="connsiteY912" fmla="*/ 140884 h 6858000"/>
              <a:gd name="connsiteX913" fmla="*/ 2947039 w 7467600"/>
              <a:gd name="connsiteY913" fmla="*/ 122524 h 6858000"/>
              <a:gd name="connsiteX914" fmla="*/ 2984316 w 7467600"/>
              <a:gd name="connsiteY914" fmla="*/ 0 h 6858000"/>
              <a:gd name="connsiteX915" fmla="*/ 3016114 w 7467600"/>
              <a:gd name="connsiteY915" fmla="*/ 0 h 6858000"/>
              <a:gd name="connsiteX916" fmla="*/ 2979949 w 7467600"/>
              <a:gd name="connsiteY916" fmla="*/ 119274 h 6858000"/>
              <a:gd name="connsiteX917" fmla="*/ 3023879 w 7467600"/>
              <a:gd name="connsiteY917" fmla="*/ 0 h 6858000"/>
              <a:gd name="connsiteX918" fmla="*/ 3105400 w 7467600"/>
              <a:gd name="connsiteY918" fmla="*/ 0 h 6858000"/>
              <a:gd name="connsiteX919" fmla="*/ 3094669 w 7467600"/>
              <a:gd name="connsiteY919" fmla="*/ 30308 h 6858000"/>
              <a:gd name="connsiteX920" fmla="*/ 2901945 w 7467600"/>
              <a:gd name="connsiteY920" fmla="*/ 466538 h 6858000"/>
              <a:gd name="connsiteX921" fmla="*/ 2815209 w 7467600"/>
              <a:gd name="connsiteY921" fmla="*/ 497361 h 6858000"/>
              <a:gd name="connsiteX922" fmla="*/ 2844845 w 7467600"/>
              <a:gd name="connsiteY922" fmla="*/ 127638 h 6858000"/>
              <a:gd name="connsiteX923" fmla="*/ 2867960 w 7467600"/>
              <a:gd name="connsiteY923" fmla="*/ 0 h 6858000"/>
              <a:gd name="connsiteX924" fmla="*/ 1057230 w 7467600"/>
              <a:gd name="connsiteY924" fmla="*/ 0 h 6858000"/>
              <a:gd name="connsiteX925" fmla="*/ 1111003 w 7467600"/>
              <a:gd name="connsiteY925" fmla="*/ 0 h 6858000"/>
              <a:gd name="connsiteX926" fmla="*/ 1125553 w 7467600"/>
              <a:gd name="connsiteY926" fmla="*/ 52588 h 6858000"/>
              <a:gd name="connsiteX927" fmla="*/ 1304276 w 7467600"/>
              <a:gd name="connsiteY927" fmla="*/ 476275 h 6858000"/>
              <a:gd name="connsiteX928" fmla="*/ 1492066 w 7467600"/>
              <a:gd name="connsiteY928" fmla="*/ 886333 h 6858000"/>
              <a:gd name="connsiteX929" fmla="*/ 1423698 w 7467600"/>
              <a:gd name="connsiteY929" fmla="*/ 710817 h 6858000"/>
              <a:gd name="connsiteX930" fmla="*/ 1357609 w 7467600"/>
              <a:gd name="connsiteY930" fmla="*/ 532892 h 6858000"/>
              <a:gd name="connsiteX931" fmla="*/ 1309550 w 7467600"/>
              <a:gd name="connsiteY931" fmla="*/ 374031 h 6858000"/>
              <a:gd name="connsiteX932" fmla="*/ 1193673 w 7467600"/>
              <a:gd name="connsiteY932" fmla="*/ 49533 h 6858000"/>
              <a:gd name="connsiteX933" fmla="*/ 1164391 w 7467600"/>
              <a:gd name="connsiteY933" fmla="*/ 0 h 6858000"/>
              <a:gd name="connsiteX934" fmla="*/ 1200666 w 7467600"/>
              <a:gd name="connsiteY934" fmla="*/ 0 h 6858000"/>
              <a:gd name="connsiteX935" fmla="*/ 1223408 w 7467600"/>
              <a:gd name="connsiteY935" fmla="*/ 38996 h 6858000"/>
              <a:gd name="connsiteX936" fmla="*/ 1339635 w 7467600"/>
              <a:gd name="connsiteY936" fmla="*/ 365517 h 6858000"/>
              <a:gd name="connsiteX937" fmla="*/ 1387469 w 7467600"/>
              <a:gd name="connsiteY937" fmla="*/ 523079 h 6858000"/>
              <a:gd name="connsiteX938" fmla="*/ 1452685 w 7467600"/>
              <a:gd name="connsiteY938" fmla="*/ 699806 h 6858000"/>
              <a:gd name="connsiteX939" fmla="*/ 1492092 w 7467600"/>
              <a:gd name="connsiteY939" fmla="*/ 800424 h 6858000"/>
              <a:gd name="connsiteX940" fmla="*/ 1455302 w 7467600"/>
              <a:gd name="connsiteY940" fmla="*/ 632913 h 6858000"/>
              <a:gd name="connsiteX941" fmla="*/ 1222336 w 7467600"/>
              <a:gd name="connsiteY941" fmla="*/ 9480 h 6858000"/>
              <a:gd name="connsiteX942" fmla="*/ 1214634 w 7467600"/>
              <a:gd name="connsiteY942" fmla="*/ 0 h 6858000"/>
              <a:gd name="connsiteX943" fmla="*/ 1289827 w 7467600"/>
              <a:gd name="connsiteY943" fmla="*/ 0 h 6858000"/>
              <a:gd name="connsiteX944" fmla="*/ 1321076 w 7467600"/>
              <a:gd name="connsiteY944" fmla="*/ 59722 h 6858000"/>
              <a:gd name="connsiteX945" fmla="*/ 1512579 w 7467600"/>
              <a:gd name="connsiteY945" fmla="*/ 626441 h 6858000"/>
              <a:gd name="connsiteX946" fmla="*/ 1506076 w 7467600"/>
              <a:gd name="connsiteY946" fmla="*/ 1089289 h 6858000"/>
              <a:gd name="connsiteX947" fmla="*/ 1486346 w 7467600"/>
              <a:gd name="connsiteY947" fmla="*/ 1079919 h 6858000"/>
              <a:gd name="connsiteX948" fmla="*/ 1070511 w 7467600"/>
              <a:gd name="connsiteY948" fmla="*/ 48609 h 6858000"/>
              <a:gd name="connsiteX949" fmla="*/ 1057230 w 7467600"/>
              <a:gd name="connsiteY949" fmla="*/ 0 h 6858000"/>
              <a:gd name="connsiteX950" fmla="*/ 43151 w 7467600"/>
              <a:gd name="connsiteY950" fmla="*/ 0 h 6858000"/>
              <a:gd name="connsiteX951" fmla="*/ 95283 w 7467600"/>
              <a:gd name="connsiteY951" fmla="*/ 0 h 6858000"/>
              <a:gd name="connsiteX952" fmla="*/ 300708 w 7467600"/>
              <a:gd name="connsiteY952" fmla="*/ 154571 h 6858000"/>
              <a:gd name="connsiteX953" fmla="*/ 530414 w 7467600"/>
              <a:gd name="connsiteY953" fmla="*/ 354673 h 6858000"/>
              <a:gd name="connsiteX954" fmla="*/ 333785 w 7467600"/>
              <a:gd name="connsiteY954" fmla="*/ 161564 h 6858000"/>
              <a:gd name="connsiteX955" fmla="*/ 147005 w 7467600"/>
              <a:gd name="connsiteY955" fmla="*/ 0 h 6858000"/>
              <a:gd name="connsiteX956" fmla="*/ 272509 w 7467600"/>
              <a:gd name="connsiteY956" fmla="*/ 0 h 6858000"/>
              <a:gd name="connsiteX957" fmla="*/ 326276 w 7467600"/>
              <a:gd name="connsiteY957" fmla="*/ 45847 h 6858000"/>
              <a:gd name="connsiteX958" fmla="*/ 823759 w 7467600"/>
              <a:gd name="connsiteY958" fmla="*/ 574145 h 6858000"/>
              <a:gd name="connsiteX959" fmla="*/ 811254 w 7467600"/>
              <a:gd name="connsiteY959" fmla="*/ 665546 h 6858000"/>
              <a:gd name="connsiteX960" fmla="*/ 154042 w 7467600"/>
              <a:gd name="connsiteY960" fmla="*/ 261522 h 6858000"/>
              <a:gd name="connsiteX961" fmla="*/ 13550 w 7467600"/>
              <a:gd name="connsiteY961" fmla="*/ 158423 h 6858000"/>
              <a:gd name="connsiteX962" fmla="*/ 0 w 7467600"/>
              <a:gd name="connsiteY962" fmla="*/ 146618 h 6858000"/>
              <a:gd name="connsiteX963" fmla="*/ 0 w 7467600"/>
              <a:gd name="connsiteY963" fmla="*/ 59161 h 6858000"/>
              <a:gd name="connsiteX964" fmla="*/ 45427 w 7467600"/>
              <a:gd name="connsiteY964" fmla="*/ 101078 h 6858000"/>
              <a:gd name="connsiteX965" fmla="*/ 630103 w 7467600"/>
              <a:gd name="connsiteY965" fmla="*/ 485885 h 6858000"/>
              <a:gd name="connsiteX966" fmla="*/ 532040 w 7467600"/>
              <a:gd name="connsiteY966" fmla="*/ 399359 h 6858000"/>
              <a:gd name="connsiteX967" fmla="*/ 517618 w 7467600"/>
              <a:gd name="connsiteY967" fmla="*/ 385726 h 6858000"/>
              <a:gd name="connsiteX968" fmla="*/ 285074 w 7467600"/>
              <a:gd name="connsiteY968" fmla="*/ 182755 h 6858000"/>
              <a:gd name="connsiteX969" fmla="*/ 43151 w 7467600"/>
              <a:gd name="connsiteY96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356878 w 7467600"/>
              <a:gd name="connsiteY80" fmla="*/ 5981332 h 6858000"/>
              <a:gd name="connsiteX81" fmla="*/ 7467600 w 7467600"/>
              <a:gd name="connsiteY81" fmla="*/ 6117703 h 6858000"/>
              <a:gd name="connsiteX82" fmla="*/ 7467600 w 7467600"/>
              <a:gd name="connsiteY82" fmla="*/ 6163634 h 6858000"/>
              <a:gd name="connsiteX83" fmla="*/ 7403637 w 7467600"/>
              <a:gd name="connsiteY83" fmla="*/ 6083957 h 6858000"/>
              <a:gd name="connsiteX84" fmla="*/ 7254615 w 7467600"/>
              <a:gd name="connsiteY84" fmla="*/ 5911918 h 6858000"/>
              <a:gd name="connsiteX85" fmla="*/ 7312589 w 7467600"/>
              <a:gd name="connsiteY85" fmla="*/ 5982309 h 6858000"/>
              <a:gd name="connsiteX86" fmla="*/ 7448321 w 7467600"/>
              <a:gd name="connsiteY86" fmla="*/ 6190991 h 6858000"/>
              <a:gd name="connsiteX87" fmla="*/ 7467600 w 7467600"/>
              <a:gd name="connsiteY87" fmla="*/ 6221686 h 6858000"/>
              <a:gd name="connsiteX88" fmla="*/ 7467600 w 7467600"/>
              <a:gd name="connsiteY88" fmla="*/ 6334256 h 6858000"/>
              <a:gd name="connsiteX89" fmla="*/ 7454976 w 7467600"/>
              <a:gd name="connsiteY89" fmla="*/ 6318297 h 6858000"/>
              <a:gd name="connsiteX90" fmla="*/ 1456157 w 7467600"/>
              <a:gd name="connsiteY90" fmla="*/ 5371404 h 6858000"/>
              <a:gd name="connsiteX91" fmla="*/ 1244432 w 7467600"/>
              <a:gd name="connsiteY91" fmla="*/ 5385601 h 6858000"/>
              <a:gd name="connsiteX92" fmla="*/ 973990 w 7467600"/>
              <a:gd name="connsiteY92" fmla="*/ 5424940 h 6858000"/>
              <a:gd name="connsiteX93" fmla="*/ 1103809 w 7467600"/>
              <a:gd name="connsiteY93" fmla="*/ 5433720 h 6858000"/>
              <a:gd name="connsiteX94" fmla="*/ 1123454 w 7467600"/>
              <a:gd name="connsiteY94" fmla="*/ 5435727 h 6858000"/>
              <a:gd name="connsiteX95" fmla="*/ 1737017 w 7467600"/>
              <a:gd name="connsiteY95" fmla="*/ 5452183 h 6858000"/>
              <a:gd name="connsiteX96" fmla="*/ 1824397 w 7467600"/>
              <a:gd name="connsiteY96" fmla="*/ 5447757 h 6858000"/>
              <a:gd name="connsiteX97" fmla="*/ 2070059 w 7467600"/>
              <a:gd name="connsiteY97" fmla="*/ 5441660 h 6858000"/>
              <a:gd name="connsiteX98" fmla="*/ 1456157 w 7467600"/>
              <a:gd name="connsiteY98" fmla="*/ 5371404 h 6858000"/>
              <a:gd name="connsiteX99" fmla="*/ 4988186 w 7467600"/>
              <a:gd name="connsiteY99" fmla="*/ 5216467 h 6858000"/>
              <a:gd name="connsiteX100" fmla="*/ 4777334 w 7467600"/>
              <a:gd name="connsiteY100" fmla="*/ 5406072 h 6858000"/>
              <a:gd name="connsiteX101" fmla="*/ 4718341 w 7467600"/>
              <a:gd name="connsiteY101" fmla="*/ 5468043 h 6858000"/>
              <a:gd name="connsiteX102" fmla="*/ 4604655 w 7467600"/>
              <a:gd name="connsiteY102" fmla="*/ 5583434 h 6858000"/>
              <a:gd name="connsiteX103" fmla="*/ 4565074 w 7467600"/>
              <a:gd name="connsiteY103" fmla="*/ 5618550 h 6858000"/>
              <a:gd name="connsiteX104" fmla="*/ 4988186 w 7467600"/>
              <a:gd name="connsiteY104" fmla="*/ 5216467 h 6858000"/>
              <a:gd name="connsiteX105" fmla="*/ 4978032 w 7467600"/>
              <a:gd name="connsiteY105" fmla="*/ 5183809 h 6858000"/>
              <a:gd name="connsiteX106" fmla="*/ 4463413 w 7467600"/>
              <a:gd name="connsiteY106" fmla="*/ 5615162 h 6858000"/>
              <a:gd name="connsiteX107" fmla="*/ 4358134 w 7467600"/>
              <a:gd name="connsiteY107" fmla="*/ 5742791 h 6858000"/>
              <a:gd name="connsiteX108" fmla="*/ 4376219 w 7467600"/>
              <a:gd name="connsiteY108" fmla="*/ 5729027 h 6858000"/>
              <a:gd name="connsiteX109" fmla="*/ 4582340 w 7467600"/>
              <a:gd name="connsiteY109" fmla="*/ 5561037 h 6858000"/>
              <a:gd name="connsiteX110" fmla="*/ 4694684 w 7467600"/>
              <a:gd name="connsiteY110" fmla="*/ 5447098 h 6858000"/>
              <a:gd name="connsiteX111" fmla="*/ 4754123 w 7467600"/>
              <a:gd name="connsiteY111" fmla="*/ 5384643 h 6858000"/>
              <a:gd name="connsiteX112" fmla="*/ 4978032 w 7467600"/>
              <a:gd name="connsiteY112" fmla="*/ 5183809 h 6858000"/>
              <a:gd name="connsiteX113" fmla="*/ 1903353 w 7467600"/>
              <a:gd name="connsiteY113" fmla="*/ 5044827 h 6858000"/>
              <a:gd name="connsiteX114" fmla="*/ 1936931 w 7467600"/>
              <a:gd name="connsiteY114" fmla="*/ 5093954 h 6858000"/>
              <a:gd name="connsiteX115" fmla="*/ 2195868 w 7467600"/>
              <a:gd name="connsiteY115" fmla="*/ 5396574 h 6858000"/>
              <a:gd name="connsiteX116" fmla="*/ 2088852 w 7467600"/>
              <a:gd name="connsiteY116" fmla="*/ 5166123 h 6858000"/>
              <a:gd name="connsiteX117" fmla="*/ 1958241 w 7467600"/>
              <a:gd name="connsiteY117" fmla="*/ 5067955 h 6858000"/>
              <a:gd name="connsiteX118" fmla="*/ 1903353 w 7467600"/>
              <a:gd name="connsiteY118" fmla="*/ 5044827 h 6858000"/>
              <a:gd name="connsiteX119" fmla="*/ 1979378 w 7467600"/>
              <a:gd name="connsiteY119" fmla="*/ 4769504 h 6858000"/>
              <a:gd name="connsiteX120" fmla="*/ 2882120 w 7467600"/>
              <a:gd name="connsiteY120" fmla="*/ 5064547 h 6858000"/>
              <a:gd name="connsiteX121" fmla="*/ 2793103 w 7467600"/>
              <a:gd name="connsiteY121" fmla="*/ 5039699 h 6858000"/>
              <a:gd name="connsiteX122" fmla="*/ 2770041 w 7467600"/>
              <a:gd name="connsiteY122" fmla="*/ 5033634 h 6858000"/>
              <a:gd name="connsiteX123" fmla="*/ 1979378 w 7467600"/>
              <a:gd name="connsiteY123" fmla="*/ 4769504 h 6858000"/>
              <a:gd name="connsiteX124" fmla="*/ 1927410 w 7467600"/>
              <a:gd name="connsiteY124" fmla="*/ 4716164 h 6858000"/>
              <a:gd name="connsiteX125" fmla="*/ 1959587 w 7467600"/>
              <a:gd name="connsiteY125" fmla="*/ 4728849 h 6858000"/>
              <a:gd name="connsiteX126" fmla="*/ 2777707 w 7467600"/>
              <a:gd name="connsiteY126" fmla="*/ 5003991 h 6858000"/>
              <a:gd name="connsiteX127" fmla="*/ 2800768 w 7467600"/>
              <a:gd name="connsiteY127" fmla="*/ 5010056 h 6858000"/>
              <a:gd name="connsiteX128" fmla="*/ 2879408 w 7467600"/>
              <a:gd name="connsiteY128" fmla="*/ 5031590 h 6858000"/>
              <a:gd name="connsiteX129" fmla="*/ 2862295 w 7467600"/>
              <a:gd name="connsiteY129" fmla="*/ 5022958 h 6858000"/>
              <a:gd name="connsiteX130" fmla="*/ 2813343 w 7467600"/>
              <a:gd name="connsiteY130" fmla="*/ 4998369 h 6858000"/>
              <a:gd name="connsiteX131" fmla="*/ 2646245 w 7467600"/>
              <a:gd name="connsiteY131" fmla="*/ 4930999 h 6858000"/>
              <a:gd name="connsiteX132" fmla="*/ 1999243 w 7467600"/>
              <a:gd name="connsiteY132" fmla="*/ 4730524 h 6858000"/>
              <a:gd name="connsiteX133" fmla="*/ 1979527 w 7467600"/>
              <a:gd name="connsiteY133" fmla="*/ 4726651 h 6858000"/>
              <a:gd name="connsiteX134" fmla="*/ 1927410 w 7467600"/>
              <a:gd name="connsiteY134" fmla="*/ 4716164 h 6858000"/>
              <a:gd name="connsiteX135" fmla="*/ 1997014 w 7467600"/>
              <a:gd name="connsiteY135" fmla="*/ 4698007 h 6858000"/>
              <a:gd name="connsiteX136" fmla="*/ 2005458 w 7467600"/>
              <a:gd name="connsiteY136" fmla="*/ 4699540 h 6858000"/>
              <a:gd name="connsiteX137" fmla="*/ 2657186 w 7467600"/>
              <a:gd name="connsiteY137" fmla="*/ 4901687 h 6858000"/>
              <a:gd name="connsiteX138" fmla="*/ 2826662 w 7467600"/>
              <a:gd name="connsiteY138" fmla="*/ 4970362 h 6858000"/>
              <a:gd name="connsiteX139" fmla="*/ 2876100 w 7467600"/>
              <a:gd name="connsiteY139" fmla="*/ 4995397 h 6858000"/>
              <a:gd name="connsiteX140" fmla="*/ 3042600 w 7467600"/>
              <a:gd name="connsiteY140" fmla="*/ 5059532 h 6858000"/>
              <a:gd name="connsiteX141" fmla="*/ 1997014 w 7467600"/>
              <a:gd name="connsiteY141" fmla="*/ 4698007 h 6858000"/>
              <a:gd name="connsiteX142" fmla="*/ 2305292 w 7467600"/>
              <a:gd name="connsiteY142" fmla="*/ 4219492 h 6858000"/>
              <a:gd name="connsiteX143" fmla="*/ 3360922 w 7467600"/>
              <a:gd name="connsiteY143" fmla="*/ 4529373 h 6858000"/>
              <a:gd name="connsiteX144" fmla="*/ 3492420 w 7467600"/>
              <a:gd name="connsiteY144" fmla="*/ 4510145 h 6858000"/>
              <a:gd name="connsiteX145" fmla="*/ 3364086 w 7467600"/>
              <a:gd name="connsiteY145" fmla="*/ 4480340 h 6858000"/>
              <a:gd name="connsiteX146" fmla="*/ 3225818 w 7467600"/>
              <a:gd name="connsiteY146" fmla="*/ 4411822 h 6858000"/>
              <a:gd name="connsiteX147" fmla="*/ 3129696 w 7467600"/>
              <a:gd name="connsiteY147" fmla="*/ 4360704 h 6858000"/>
              <a:gd name="connsiteX148" fmla="*/ 2814545 w 7467600"/>
              <a:gd name="connsiteY148" fmla="*/ 4282955 h 6858000"/>
              <a:gd name="connsiteX149" fmla="*/ 2305292 w 7467600"/>
              <a:gd name="connsiteY149" fmla="*/ 4219492 h 6858000"/>
              <a:gd name="connsiteX150" fmla="*/ 2626982 w 7467600"/>
              <a:gd name="connsiteY150" fmla="*/ 4206450 h 6858000"/>
              <a:gd name="connsiteX151" fmla="*/ 2490617 w 7467600"/>
              <a:gd name="connsiteY151" fmla="*/ 4206951 h 6858000"/>
              <a:gd name="connsiteX152" fmla="*/ 2819869 w 7467600"/>
              <a:gd name="connsiteY152" fmla="*/ 4252936 h 6858000"/>
              <a:gd name="connsiteX153" fmla="*/ 3143018 w 7467600"/>
              <a:gd name="connsiteY153" fmla="*/ 4332698 h 6858000"/>
              <a:gd name="connsiteX154" fmla="*/ 3241520 w 7467600"/>
              <a:gd name="connsiteY154" fmla="*/ 4385112 h 6858000"/>
              <a:gd name="connsiteX155" fmla="*/ 3374575 w 7467600"/>
              <a:gd name="connsiteY155" fmla="*/ 4451517 h 6858000"/>
              <a:gd name="connsiteX156" fmla="*/ 3505221 w 7467600"/>
              <a:gd name="connsiteY156" fmla="*/ 4480757 h 6858000"/>
              <a:gd name="connsiteX157" fmla="*/ 2626982 w 7467600"/>
              <a:gd name="connsiteY157" fmla="*/ 4206450 h 6858000"/>
              <a:gd name="connsiteX158" fmla="*/ 1310106 w 7467600"/>
              <a:gd name="connsiteY158" fmla="*/ 3943217 h 6858000"/>
              <a:gd name="connsiteX159" fmla="*/ 854994 w 7467600"/>
              <a:gd name="connsiteY159" fmla="*/ 4399136 h 6858000"/>
              <a:gd name="connsiteX160" fmla="*/ 742462 w 7467600"/>
              <a:gd name="connsiteY160" fmla="*/ 4594648 h 6858000"/>
              <a:gd name="connsiteX161" fmla="*/ 820602 w 7467600"/>
              <a:gd name="connsiteY161" fmla="*/ 4485915 h 6858000"/>
              <a:gd name="connsiteX162" fmla="*/ 878295 w 7467600"/>
              <a:gd name="connsiteY162" fmla="*/ 4403594 h 6858000"/>
              <a:gd name="connsiteX163" fmla="*/ 1240607 w 7467600"/>
              <a:gd name="connsiteY163" fmla="*/ 4010401 h 6858000"/>
              <a:gd name="connsiteX164" fmla="*/ 1310106 w 7467600"/>
              <a:gd name="connsiteY164" fmla="*/ 3943217 h 6858000"/>
              <a:gd name="connsiteX165" fmla="*/ 1423113 w 7467600"/>
              <a:gd name="connsiteY165" fmla="*/ 3874565 h 6858000"/>
              <a:gd name="connsiteX166" fmla="*/ 1260565 w 7467600"/>
              <a:gd name="connsiteY166" fmla="*/ 4031982 h 6858000"/>
              <a:gd name="connsiteX167" fmla="*/ 901900 w 7467600"/>
              <a:gd name="connsiteY167" fmla="*/ 4421236 h 6858000"/>
              <a:gd name="connsiteX168" fmla="*/ 845044 w 7467600"/>
              <a:gd name="connsiteY168" fmla="*/ 4502436 h 6858000"/>
              <a:gd name="connsiteX169" fmla="*/ 685926 w 7467600"/>
              <a:gd name="connsiteY169" fmla="*/ 4703069 h 6858000"/>
              <a:gd name="connsiteX170" fmla="*/ 684248 w 7467600"/>
              <a:gd name="connsiteY170" fmla="*/ 4706721 h 6858000"/>
              <a:gd name="connsiteX171" fmla="*/ 1423113 w 7467600"/>
              <a:gd name="connsiteY171" fmla="*/ 3874565 h 6858000"/>
              <a:gd name="connsiteX172" fmla="*/ 3316479 w 7467600"/>
              <a:gd name="connsiteY172" fmla="*/ 3872136 h 6858000"/>
              <a:gd name="connsiteX173" fmla="*/ 3546806 w 7467600"/>
              <a:gd name="connsiteY173" fmla="*/ 4356139 h 6858000"/>
              <a:gd name="connsiteX174" fmla="*/ 3364433 w 7467600"/>
              <a:gd name="connsiteY174" fmla="*/ 3953121 h 6858000"/>
              <a:gd name="connsiteX175" fmla="*/ 3316479 w 7467600"/>
              <a:gd name="connsiteY175" fmla="*/ 3872136 h 6858000"/>
              <a:gd name="connsiteX176" fmla="*/ 3291335 w 7467600"/>
              <a:gd name="connsiteY176" fmla="*/ 3767420 h 6858000"/>
              <a:gd name="connsiteX177" fmla="*/ 3390805 w 7467600"/>
              <a:gd name="connsiteY177" fmla="*/ 3937163 h 6858000"/>
              <a:gd name="connsiteX178" fmla="*/ 3579062 w 7467600"/>
              <a:gd name="connsiteY178" fmla="*/ 4359040 h 6858000"/>
              <a:gd name="connsiteX179" fmla="*/ 3467355 w 7467600"/>
              <a:gd name="connsiteY179" fmla="*/ 3988130 h 6858000"/>
              <a:gd name="connsiteX180" fmla="*/ 3310753 w 7467600"/>
              <a:gd name="connsiteY180" fmla="*/ 3787140 h 6858000"/>
              <a:gd name="connsiteX181" fmla="*/ 3291335 w 7467600"/>
              <a:gd name="connsiteY181" fmla="*/ 3767420 h 6858000"/>
              <a:gd name="connsiteX182" fmla="*/ 1635889 w 7467600"/>
              <a:gd name="connsiteY182" fmla="*/ 3709494 h 6858000"/>
              <a:gd name="connsiteX183" fmla="*/ 1634800 w 7467600"/>
              <a:gd name="connsiteY183" fmla="*/ 3731111 h 6858000"/>
              <a:gd name="connsiteX184" fmla="*/ 1635889 w 7467600"/>
              <a:gd name="connsiteY184" fmla="*/ 3709494 h 6858000"/>
              <a:gd name="connsiteX185" fmla="*/ 1510397 w 7467600"/>
              <a:gd name="connsiteY185" fmla="*/ 3684705 h 6858000"/>
              <a:gd name="connsiteX186" fmla="*/ 1146550 w 7467600"/>
              <a:gd name="connsiteY186" fmla="*/ 3802012 h 6858000"/>
              <a:gd name="connsiteX187" fmla="*/ 698834 w 7467600"/>
              <a:gd name="connsiteY187" fmla="*/ 3952272 h 6858000"/>
              <a:gd name="connsiteX188" fmla="*/ 34256 w 7467600"/>
              <a:gd name="connsiteY188" fmla="*/ 4347603 h 6858000"/>
              <a:gd name="connsiteX189" fmla="*/ 527241 w 7467600"/>
              <a:gd name="connsiteY189" fmla="*/ 4065078 h 6858000"/>
              <a:gd name="connsiteX190" fmla="*/ 1510397 w 7467600"/>
              <a:gd name="connsiteY190" fmla="*/ 3684705 h 6858000"/>
              <a:gd name="connsiteX191" fmla="*/ 1313114 w 7467600"/>
              <a:gd name="connsiteY191" fmla="*/ 3655216 h 6858000"/>
              <a:gd name="connsiteX192" fmla="*/ 1109304 w 7467600"/>
              <a:gd name="connsiteY192" fmla="*/ 3669030 h 6858000"/>
              <a:gd name="connsiteX193" fmla="*/ 8129 w 7467600"/>
              <a:gd name="connsiteY193" fmla="*/ 4330519 h 6858000"/>
              <a:gd name="connsiteX194" fmla="*/ 687572 w 7467600"/>
              <a:gd name="connsiteY194" fmla="*/ 3925629 h 6858000"/>
              <a:gd name="connsiteX195" fmla="*/ 1138365 w 7467600"/>
              <a:gd name="connsiteY195" fmla="*/ 3774515 h 6858000"/>
              <a:gd name="connsiteX196" fmla="*/ 1505579 w 7467600"/>
              <a:gd name="connsiteY196" fmla="*/ 3655526 h 6858000"/>
              <a:gd name="connsiteX197" fmla="*/ 1313114 w 7467600"/>
              <a:gd name="connsiteY197" fmla="*/ 3655216 h 6858000"/>
              <a:gd name="connsiteX198" fmla="*/ 3655073 w 7467600"/>
              <a:gd name="connsiteY198" fmla="*/ 3650884 h 6858000"/>
              <a:gd name="connsiteX199" fmla="*/ 3989938 w 7467600"/>
              <a:gd name="connsiteY199" fmla="*/ 3991685 h 6858000"/>
              <a:gd name="connsiteX200" fmla="*/ 4393907 w 7467600"/>
              <a:gd name="connsiteY200" fmla="*/ 4261258 h 6858000"/>
              <a:gd name="connsiteX201" fmla="*/ 4648051 w 7467600"/>
              <a:gd name="connsiteY201" fmla="*/ 4374051 h 6858000"/>
              <a:gd name="connsiteX202" fmla="*/ 4383389 w 7467600"/>
              <a:gd name="connsiteY202" fmla="*/ 4184369 h 6858000"/>
              <a:gd name="connsiteX203" fmla="*/ 4165508 w 7467600"/>
              <a:gd name="connsiteY203" fmla="*/ 4035196 h 6858000"/>
              <a:gd name="connsiteX204" fmla="*/ 4068162 w 7467600"/>
              <a:gd name="connsiteY204" fmla="*/ 3953394 h 6858000"/>
              <a:gd name="connsiteX205" fmla="*/ 3981416 w 7467600"/>
              <a:gd name="connsiteY205" fmla="*/ 3880482 h 6858000"/>
              <a:gd name="connsiteX206" fmla="*/ 3800147 w 7467600"/>
              <a:gd name="connsiteY206" fmla="*/ 3749872 h 6858000"/>
              <a:gd name="connsiteX207" fmla="*/ 3655073 w 7467600"/>
              <a:gd name="connsiteY207" fmla="*/ 3650884 h 6858000"/>
              <a:gd name="connsiteX208" fmla="*/ 3670252 w 7467600"/>
              <a:gd name="connsiteY208" fmla="*/ 3622798 h 6858000"/>
              <a:gd name="connsiteX209" fmla="*/ 3817258 w 7467600"/>
              <a:gd name="connsiteY209" fmla="*/ 3723577 h 6858000"/>
              <a:gd name="connsiteX210" fmla="*/ 4000461 w 7467600"/>
              <a:gd name="connsiteY210" fmla="*/ 3855966 h 6858000"/>
              <a:gd name="connsiteX211" fmla="*/ 4088180 w 7467600"/>
              <a:gd name="connsiteY211" fmla="*/ 3929774 h 6858000"/>
              <a:gd name="connsiteX212" fmla="*/ 4184555 w 7467600"/>
              <a:gd name="connsiteY212" fmla="*/ 4010683 h 6858000"/>
              <a:gd name="connsiteX213" fmla="*/ 4399563 w 7467600"/>
              <a:gd name="connsiteY213" fmla="*/ 4158106 h 6858000"/>
              <a:gd name="connsiteX214" fmla="*/ 4684469 w 7467600"/>
              <a:gd name="connsiteY214" fmla="*/ 4364680 h 6858000"/>
              <a:gd name="connsiteX215" fmla="*/ 4690271 w 7467600"/>
              <a:gd name="connsiteY215" fmla="*/ 4370034 h 6858000"/>
              <a:gd name="connsiteX216" fmla="*/ 4136093 w 7467600"/>
              <a:gd name="connsiteY216" fmla="*/ 3858466 h 6858000"/>
              <a:gd name="connsiteX217" fmla="*/ 3670252 w 7467600"/>
              <a:gd name="connsiteY217" fmla="*/ 3622798 h 6858000"/>
              <a:gd name="connsiteX218" fmla="*/ 4440129 w 7467600"/>
              <a:gd name="connsiteY218" fmla="*/ 3448571 h 6858000"/>
              <a:gd name="connsiteX219" fmla="*/ 4856525 w 7467600"/>
              <a:gd name="connsiteY219" fmla="*/ 3915351 h 6858000"/>
              <a:gd name="connsiteX220" fmla="*/ 5059055 w 7467600"/>
              <a:gd name="connsiteY220" fmla="*/ 4108918 h 6858000"/>
              <a:gd name="connsiteX221" fmla="*/ 5290070 w 7467600"/>
              <a:gd name="connsiteY221" fmla="*/ 4263619 h 6858000"/>
              <a:gd name="connsiteX222" fmla="*/ 4834991 w 7467600"/>
              <a:gd name="connsiteY222" fmla="*/ 3830985 h 6858000"/>
              <a:gd name="connsiteX223" fmla="*/ 4440129 w 7467600"/>
              <a:gd name="connsiteY223" fmla="*/ 3448571 h 6858000"/>
              <a:gd name="connsiteX224" fmla="*/ 4441737 w 7467600"/>
              <a:gd name="connsiteY224" fmla="*/ 3399734 h 6858000"/>
              <a:gd name="connsiteX225" fmla="*/ 4431236 w 7467600"/>
              <a:gd name="connsiteY225" fmla="*/ 3400954 h 6858000"/>
              <a:gd name="connsiteX226" fmla="*/ 4557150 w 7467600"/>
              <a:gd name="connsiteY226" fmla="*/ 3510023 h 6858000"/>
              <a:gd name="connsiteX227" fmla="*/ 4856936 w 7467600"/>
              <a:gd name="connsiteY227" fmla="*/ 3809146 h 6858000"/>
              <a:gd name="connsiteX228" fmla="*/ 5111996 w 7467600"/>
              <a:gd name="connsiteY228" fmla="*/ 4065759 h 6858000"/>
              <a:gd name="connsiteX229" fmla="*/ 5388878 w 7467600"/>
              <a:gd name="connsiteY229" fmla="*/ 4300185 h 6858000"/>
              <a:gd name="connsiteX230" fmla="*/ 5425556 w 7467600"/>
              <a:gd name="connsiteY230" fmla="*/ 4308967 h 6858000"/>
              <a:gd name="connsiteX231" fmla="*/ 4943646 w 7467600"/>
              <a:gd name="connsiteY231" fmla="*/ 3822916 h 6858000"/>
              <a:gd name="connsiteX232" fmla="*/ 4594837 w 7467600"/>
              <a:gd name="connsiteY232" fmla="*/ 3532274 h 6858000"/>
              <a:gd name="connsiteX233" fmla="*/ 4441737 w 7467600"/>
              <a:gd name="connsiteY233" fmla="*/ 3399734 h 6858000"/>
              <a:gd name="connsiteX234" fmla="*/ 5425834 w 7467600"/>
              <a:gd name="connsiteY234" fmla="*/ 3162785 h 6858000"/>
              <a:gd name="connsiteX235" fmla="*/ 5401644 w 7467600"/>
              <a:gd name="connsiteY235" fmla="*/ 3617847 h 6858000"/>
              <a:gd name="connsiteX236" fmla="*/ 5467256 w 7467600"/>
              <a:gd name="connsiteY236" fmla="*/ 4175494 h 6858000"/>
              <a:gd name="connsiteX237" fmla="*/ 5448069 w 7467600"/>
              <a:gd name="connsiteY237" fmla="*/ 3567554 h 6858000"/>
              <a:gd name="connsiteX238" fmla="*/ 5425834 w 7467600"/>
              <a:gd name="connsiteY238" fmla="*/ 3162785 h 6858000"/>
              <a:gd name="connsiteX239" fmla="*/ 1318687 w 7467600"/>
              <a:gd name="connsiteY239" fmla="*/ 3113840 h 6858000"/>
              <a:gd name="connsiteX240" fmla="*/ 1066793 w 7467600"/>
              <a:gd name="connsiteY240" fmla="*/ 3212171 h 6858000"/>
              <a:gd name="connsiteX241" fmla="*/ 993319 w 7467600"/>
              <a:gd name="connsiteY241" fmla="*/ 3247648 h 6858000"/>
              <a:gd name="connsiteX242" fmla="*/ 853081 w 7467600"/>
              <a:gd name="connsiteY242" fmla="*/ 3312410 h 6858000"/>
              <a:gd name="connsiteX243" fmla="*/ 805957 w 7467600"/>
              <a:gd name="connsiteY243" fmla="*/ 3330443 h 6858000"/>
              <a:gd name="connsiteX244" fmla="*/ 1318687 w 7467600"/>
              <a:gd name="connsiteY244" fmla="*/ 3113840 h 6858000"/>
              <a:gd name="connsiteX245" fmla="*/ 5453702 w 7467600"/>
              <a:gd name="connsiteY245" fmla="*/ 3090882 h 6858000"/>
              <a:gd name="connsiteX246" fmla="*/ 5480135 w 7467600"/>
              <a:gd name="connsiteY246" fmla="*/ 3565802 h 6858000"/>
              <a:gd name="connsiteX247" fmla="*/ 5499023 w 7467600"/>
              <a:gd name="connsiteY247" fmla="*/ 4166310 h 6858000"/>
              <a:gd name="connsiteX248" fmla="*/ 5547022 w 7467600"/>
              <a:gd name="connsiteY248" fmla="*/ 3607838 h 6858000"/>
              <a:gd name="connsiteX249" fmla="*/ 5515964 w 7467600"/>
              <a:gd name="connsiteY249" fmla="*/ 3378541 h 6858000"/>
              <a:gd name="connsiteX250" fmla="*/ 5453702 w 7467600"/>
              <a:gd name="connsiteY250" fmla="*/ 3090882 h 6858000"/>
              <a:gd name="connsiteX251" fmla="*/ 1238695 w 7467600"/>
              <a:gd name="connsiteY251" fmla="*/ 3076820 h 6858000"/>
              <a:gd name="connsiteX252" fmla="*/ 716371 w 7467600"/>
              <a:gd name="connsiteY252" fmla="*/ 3293249 h 6858000"/>
              <a:gd name="connsiteX253" fmla="*/ 579522 w 7467600"/>
              <a:gd name="connsiteY253" fmla="*/ 3371759 h 6858000"/>
              <a:gd name="connsiteX254" fmla="*/ 600288 w 7467600"/>
              <a:gd name="connsiteY254" fmla="*/ 3365555 h 6858000"/>
              <a:gd name="connsiteX255" fmla="*/ 840692 w 7467600"/>
              <a:gd name="connsiteY255" fmla="*/ 3284921 h 6858000"/>
              <a:gd name="connsiteX256" fmla="*/ 979248 w 7467600"/>
              <a:gd name="connsiteY256" fmla="*/ 3221003 h 6858000"/>
              <a:gd name="connsiteX257" fmla="*/ 1053282 w 7467600"/>
              <a:gd name="connsiteY257" fmla="*/ 3185247 h 6858000"/>
              <a:gd name="connsiteX258" fmla="*/ 1320603 w 7467600"/>
              <a:gd name="connsiteY258" fmla="*/ 3081281 h 6858000"/>
              <a:gd name="connsiteX259" fmla="*/ 1238695 w 7467600"/>
              <a:gd name="connsiteY259" fmla="*/ 3076820 h 6858000"/>
              <a:gd name="connsiteX260" fmla="*/ 5425627 w 7467600"/>
              <a:gd name="connsiteY260" fmla="*/ 2954192 h 6858000"/>
              <a:gd name="connsiteX261" fmla="*/ 5470770 w 7467600"/>
              <a:gd name="connsiteY261" fmla="*/ 3005435 h 6858000"/>
              <a:gd name="connsiteX262" fmla="*/ 5519779 w 7467600"/>
              <a:gd name="connsiteY262" fmla="*/ 4359223 h 6858000"/>
              <a:gd name="connsiteX263" fmla="*/ 5520293 w 7467600"/>
              <a:gd name="connsiteY263" fmla="*/ 4360602 h 6858000"/>
              <a:gd name="connsiteX264" fmla="*/ 5767221 w 7467600"/>
              <a:gd name="connsiteY264" fmla="*/ 4665564 h 6858000"/>
              <a:gd name="connsiteX265" fmla="*/ 6937169 w 7467600"/>
              <a:gd name="connsiteY265" fmla="*/ 4815941 h 6858000"/>
              <a:gd name="connsiteX266" fmla="*/ 6953922 w 7467600"/>
              <a:gd name="connsiteY266" fmla="*/ 4890068 h 6858000"/>
              <a:gd name="connsiteX267" fmla="*/ 6071359 w 7467600"/>
              <a:gd name="connsiteY267" fmla="*/ 4770770 h 6858000"/>
              <a:gd name="connsiteX268" fmla="*/ 6038839 w 7467600"/>
              <a:gd name="connsiteY268" fmla="*/ 4764474 h 6858000"/>
              <a:gd name="connsiteX269" fmla="*/ 6038706 w 7467600"/>
              <a:gd name="connsiteY269" fmla="*/ 4763847 h 6858000"/>
              <a:gd name="connsiteX270" fmla="*/ 6037784 w 7467600"/>
              <a:gd name="connsiteY270" fmla="*/ 4764270 h 6858000"/>
              <a:gd name="connsiteX271" fmla="*/ 6038839 w 7467600"/>
              <a:gd name="connsiteY271" fmla="*/ 4764474 h 6858000"/>
              <a:gd name="connsiteX272" fmla="*/ 6040338 w 7467600"/>
              <a:gd name="connsiteY272" fmla="*/ 4771418 h 6858000"/>
              <a:gd name="connsiteX273" fmla="*/ 6024488 w 7467600"/>
              <a:gd name="connsiteY273" fmla="*/ 4809903 h 6858000"/>
              <a:gd name="connsiteX274" fmla="*/ 5599771 w 7467600"/>
              <a:gd name="connsiteY274" fmla="*/ 5509652 h 6858000"/>
              <a:gd name="connsiteX275" fmla="*/ 5548843 w 7467600"/>
              <a:gd name="connsiteY275" fmla="*/ 5563845 h 6858000"/>
              <a:gd name="connsiteX276" fmla="*/ 5940952 w 7467600"/>
              <a:gd name="connsiteY276" fmla="*/ 6250028 h 6858000"/>
              <a:gd name="connsiteX277" fmla="*/ 6043441 w 7467600"/>
              <a:gd name="connsiteY277" fmla="*/ 6665847 h 6858000"/>
              <a:gd name="connsiteX278" fmla="*/ 6093432 w 7467600"/>
              <a:gd name="connsiteY278" fmla="*/ 6858000 h 6858000"/>
              <a:gd name="connsiteX279" fmla="*/ 6034344 w 7467600"/>
              <a:gd name="connsiteY279" fmla="*/ 6858000 h 6858000"/>
              <a:gd name="connsiteX280" fmla="*/ 6026679 w 7467600"/>
              <a:gd name="connsiteY280" fmla="*/ 6836959 h 6858000"/>
              <a:gd name="connsiteX281" fmla="*/ 5800441 w 7467600"/>
              <a:gd name="connsiteY281" fmla="*/ 6335286 h 6858000"/>
              <a:gd name="connsiteX282" fmla="*/ 5526562 w 7467600"/>
              <a:gd name="connsiteY282" fmla="*/ 5705388 h 6858000"/>
              <a:gd name="connsiteX283" fmla="*/ 5519640 w 7467600"/>
              <a:gd name="connsiteY283" fmla="*/ 5683774 h 6858000"/>
              <a:gd name="connsiteX284" fmla="*/ 5844559 w 7467600"/>
              <a:gd name="connsiteY284" fmla="*/ 6553349 h 6858000"/>
              <a:gd name="connsiteX285" fmla="*/ 5975994 w 7467600"/>
              <a:gd name="connsiteY285" fmla="*/ 6858000 h 6858000"/>
              <a:gd name="connsiteX286" fmla="*/ 5898547 w 7467600"/>
              <a:gd name="connsiteY286" fmla="*/ 6858000 h 6858000"/>
              <a:gd name="connsiteX287" fmla="*/ 5682041 w 7467600"/>
              <a:gd name="connsiteY287" fmla="*/ 6355860 h 6858000"/>
              <a:gd name="connsiteX288" fmla="*/ 5461758 w 7467600"/>
              <a:gd name="connsiteY288" fmla="*/ 5820220 h 6858000"/>
              <a:gd name="connsiteX289" fmla="*/ 5237282 w 7467600"/>
              <a:gd name="connsiteY289" fmla="*/ 6579086 h 6858000"/>
              <a:gd name="connsiteX290" fmla="*/ 5115009 w 7467600"/>
              <a:gd name="connsiteY290" fmla="*/ 6858000 h 6858000"/>
              <a:gd name="connsiteX291" fmla="*/ 5028074 w 7467600"/>
              <a:gd name="connsiteY291" fmla="*/ 6858000 h 6858000"/>
              <a:gd name="connsiteX292" fmla="*/ 5079508 w 7467600"/>
              <a:gd name="connsiteY292" fmla="*/ 6749074 h 6858000"/>
              <a:gd name="connsiteX293" fmla="*/ 5371846 w 7467600"/>
              <a:gd name="connsiteY293" fmla="*/ 5924413 h 6858000"/>
              <a:gd name="connsiteX294" fmla="*/ 5270512 w 7467600"/>
              <a:gd name="connsiteY294" fmla="*/ 6138975 h 6858000"/>
              <a:gd name="connsiteX295" fmla="*/ 5062409 w 7467600"/>
              <a:gd name="connsiteY295" fmla="*/ 6653544 h 6858000"/>
              <a:gd name="connsiteX296" fmla="*/ 5036628 w 7467600"/>
              <a:gd name="connsiteY296" fmla="*/ 6754247 h 6858000"/>
              <a:gd name="connsiteX297" fmla="*/ 5009112 w 7467600"/>
              <a:gd name="connsiteY297" fmla="*/ 6858000 h 6858000"/>
              <a:gd name="connsiteX298" fmla="*/ 4976679 w 7467600"/>
              <a:gd name="connsiteY298" fmla="*/ 6858000 h 6858000"/>
              <a:gd name="connsiteX299" fmla="*/ 5006537 w 7467600"/>
              <a:gd name="connsiteY299" fmla="*/ 6747068 h 6858000"/>
              <a:gd name="connsiteX300" fmla="*/ 5032723 w 7467600"/>
              <a:gd name="connsiteY300" fmla="*/ 6644957 h 6858000"/>
              <a:gd name="connsiteX301" fmla="*/ 5242949 w 7467600"/>
              <a:gd name="connsiteY301" fmla="*/ 6125175 h 6858000"/>
              <a:gd name="connsiteX302" fmla="*/ 5286321 w 7467600"/>
              <a:gd name="connsiteY302" fmla="*/ 6033555 h 6858000"/>
              <a:gd name="connsiteX303" fmla="*/ 5008210 w 7467600"/>
              <a:gd name="connsiteY303" fmla="*/ 6649194 h 6858000"/>
              <a:gd name="connsiteX304" fmla="*/ 4986321 w 7467600"/>
              <a:gd name="connsiteY304" fmla="*/ 6765687 h 6858000"/>
              <a:gd name="connsiteX305" fmla="*/ 4973474 w 7467600"/>
              <a:gd name="connsiteY305" fmla="*/ 6858000 h 6858000"/>
              <a:gd name="connsiteX306" fmla="*/ 4907178 w 7467600"/>
              <a:gd name="connsiteY306" fmla="*/ 6858000 h 6858000"/>
              <a:gd name="connsiteX307" fmla="*/ 4910810 w 7467600"/>
              <a:gd name="connsiteY307" fmla="*/ 6829660 h 6858000"/>
              <a:gd name="connsiteX308" fmla="*/ 4987461 w 7467600"/>
              <a:gd name="connsiteY308" fmla="*/ 6432994 h 6858000"/>
              <a:gd name="connsiteX309" fmla="*/ 5179262 w 7467600"/>
              <a:gd name="connsiteY309" fmla="*/ 6035044 h 6858000"/>
              <a:gd name="connsiteX310" fmla="*/ 4689678 w 7467600"/>
              <a:gd name="connsiteY310" fmla="*/ 6440241 h 6858000"/>
              <a:gd name="connsiteX311" fmla="*/ 4477543 w 7467600"/>
              <a:gd name="connsiteY311" fmla="*/ 6674836 h 6858000"/>
              <a:gd name="connsiteX312" fmla="*/ 4329957 w 7467600"/>
              <a:gd name="connsiteY312" fmla="*/ 6858000 h 6858000"/>
              <a:gd name="connsiteX313" fmla="*/ 4218595 w 7467600"/>
              <a:gd name="connsiteY313" fmla="*/ 6858000 h 6858000"/>
              <a:gd name="connsiteX314" fmla="*/ 4368888 w 7467600"/>
              <a:gd name="connsiteY314" fmla="*/ 6668412 h 6858000"/>
              <a:gd name="connsiteX315" fmla="*/ 4563091 w 7467600"/>
              <a:gd name="connsiteY315" fmla="*/ 6442508 h 6858000"/>
              <a:gd name="connsiteX316" fmla="*/ 5387324 w 7467600"/>
              <a:gd name="connsiteY316" fmla="*/ 5705830 h 6858000"/>
              <a:gd name="connsiteX317" fmla="*/ 5073620 w 7467600"/>
              <a:gd name="connsiteY317" fmla="*/ 5955437 h 6858000"/>
              <a:gd name="connsiteX318" fmla="*/ 4689789 w 7467600"/>
              <a:gd name="connsiteY318" fmla="*/ 6268382 h 6858000"/>
              <a:gd name="connsiteX319" fmla="*/ 4418722 w 7467600"/>
              <a:gd name="connsiteY319" fmla="*/ 6570886 h 6858000"/>
              <a:gd name="connsiteX320" fmla="*/ 4214944 w 7467600"/>
              <a:gd name="connsiteY320" fmla="*/ 6858000 h 6858000"/>
              <a:gd name="connsiteX321" fmla="*/ 4177898 w 7467600"/>
              <a:gd name="connsiteY321" fmla="*/ 6858000 h 6858000"/>
              <a:gd name="connsiteX322" fmla="*/ 4391597 w 7467600"/>
              <a:gd name="connsiteY322" fmla="*/ 6556370 h 6858000"/>
              <a:gd name="connsiteX323" fmla="*/ 4668889 w 7467600"/>
              <a:gd name="connsiteY323" fmla="*/ 6246399 h 6858000"/>
              <a:gd name="connsiteX324" fmla="*/ 5055427 w 7467600"/>
              <a:gd name="connsiteY324" fmla="*/ 5931476 h 6858000"/>
              <a:gd name="connsiteX325" fmla="*/ 5371814 w 7467600"/>
              <a:gd name="connsiteY325" fmla="*/ 5678975 h 6858000"/>
              <a:gd name="connsiteX326" fmla="*/ 4987918 w 7467600"/>
              <a:gd name="connsiteY326" fmla="*/ 5838701 h 6858000"/>
              <a:gd name="connsiteX327" fmla="*/ 4317146 w 7467600"/>
              <a:gd name="connsiteY327" fmla="*/ 6587716 h 6858000"/>
              <a:gd name="connsiteX328" fmla="*/ 4171627 w 7467600"/>
              <a:gd name="connsiteY328" fmla="*/ 6858000 h 6858000"/>
              <a:gd name="connsiteX329" fmla="*/ 4081585 w 7467600"/>
              <a:gd name="connsiteY329" fmla="*/ 6858000 h 6858000"/>
              <a:gd name="connsiteX330" fmla="*/ 4238603 w 7467600"/>
              <a:gd name="connsiteY330" fmla="*/ 6559341 h 6858000"/>
              <a:gd name="connsiteX331" fmla="*/ 4778333 w 7467600"/>
              <a:gd name="connsiteY331" fmla="*/ 5873626 h 6858000"/>
              <a:gd name="connsiteX332" fmla="*/ 5414185 w 7467600"/>
              <a:gd name="connsiteY332" fmla="*/ 5573882 h 6858000"/>
              <a:gd name="connsiteX333" fmla="*/ 5959648 w 7467600"/>
              <a:gd name="connsiteY333" fmla="*/ 4760797 h 6858000"/>
              <a:gd name="connsiteX334" fmla="*/ 5355019 w 7467600"/>
              <a:gd name="connsiteY334" fmla="*/ 4734672 h 6858000"/>
              <a:gd name="connsiteX335" fmla="*/ 5083565 w 7467600"/>
              <a:gd name="connsiteY335" fmla="*/ 5179121 h 6858000"/>
              <a:gd name="connsiteX336" fmla="*/ 4713577 w 7467600"/>
              <a:gd name="connsiteY336" fmla="*/ 5616803 h 6858000"/>
              <a:gd name="connsiteX337" fmla="*/ 3989559 w 7467600"/>
              <a:gd name="connsiteY337" fmla="*/ 6145945 h 6858000"/>
              <a:gd name="connsiteX338" fmla="*/ 3939824 w 7467600"/>
              <a:gd name="connsiteY338" fmla="*/ 6066900 h 6858000"/>
              <a:gd name="connsiteX339" fmla="*/ 4584537 w 7467600"/>
              <a:gd name="connsiteY339" fmla="*/ 5324826 h 6858000"/>
              <a:gd name="connsiteX340" fmla="*/ 5037105 w 7467600"/>
              <a:gd name="connsiteY340" fmla="*/ 5088765 h 6858000"/>
              <a:gd name="connsiteX341" fmla="*/ 5039930 w 7467600"/>
              <a:gd name="connsiteY341" fmla="*/ 5089585 h 6858000"/>
              <a:gd name="connsiteX342" fmla="*/ 5263764 w 7467600"/>
              <a:gd name="connsiteY342" fmla="*/ 4735525 h 6858000"/>
              <a:gd name="connsiteX343" fmla="*/ 4086300 w 7467600"/>
              <a:gd name="connsiteY343" fmla="*/ 4884599 h 6858000"/>
              <a:gd name="connsiteX344" fmla="*/ 4085485 w 7467600"/>
              <a:gd name="connsiteY344" fmla="*/ 4899070 h 6858000"/>
              <a:gd name="connsiteX345" fmla="*/ 3871915 w 7467600"/>
              <a:gd name="connsiteY345" fmla="*/ 5253645 h 6858000"/>
              <a:gd name="connsiteX346" fmla="*/ 3799374 w 7467600"/>
              <a:gd name="connsiteY346" fmla="*/ 5466127 h 6858000"/>
              <a:gd name="connsiteX347" fmla="*/ 3498850 w 7467600"/>
              <a:gd name="connsiteY347" fmla="*/ 6661888 h 6858000"/>
              <a:gd name="connsiteX348" fmla="*/ 3399216 w 7467600"/>
              <a:gd name="connsiteY348" fmla="*/ 6858000 h 6858000"/>
              <a:gd name="connsiteX349" fmla="*/ 3303688 w 7467600"/>
              <a:gd name="connsiteY349" fmla="*/ 6858000 h 6858000"/>
              <a:gd name="connsiteX350" fmla="*/ 3391774 w 7467600"/>
              <a:gd name="connsiteY350" fmla="*/ 6697181 h 6858000"/>
              <a:gd name="connsiteX351" fmla="*/ 3735540 w 7467600"/>
              <a:gd name="connsiteY351" fmla="*/ 5546923 h 6858000"/>
              <a:gd name="connsiteX352" fmla="*/ 3729438 w 7467600"/>
              <a:gd name="connsiteY352" fmla="*/ 5569058 h 6858000"/>
              <a:gd name="connsiteX353" fmla="*/ 3707782 w 7467600"/>
              <a:gd name="connsiteY353" fmla="*/ 5644908 h 6858000"/>
              <a:gd name="connsiteX354" fmla="*/ 3583827 w 7467600"/>
              <a:gd name="connsiteY354" fmla="*/ 6039215 h 6858000"/>
              <a:gd name="connsiteX355" fmla="*/ 3547861 w 7467600"/>
              <a:gd name="connsiteY355" fmla="*/ 6129609 h 6858000"/>
              <a:gd name="connsiteX356" fmla="*/ 3490905 w 7467600"/>
              <a:gd name="connsiteY356" fmla="*/ 6277660 h 6858000"/>
              <a:gd name="connsiteX357" fmla="*/ 3455859 w 7467600"/>
              <a:gd name="connsiteY357" fmla="*/ 6391301 h 6858000"/>
              <a:gd name="connsiteX358" fmla="*/ 3429112 w 7467600"/>
              <a:gd name="connsiteY358" fmla="*/ 6479469 h 6858000"/>
              <a:gd name="connsiteX359" fmla="*/ 3304862 w 7467600"/>
              <a:gd name="connsiteY359" fmla="*/ 6796476 h 6858000"/>
              <a:gd name="connsiteX360" fmla="*/ 3276071 w 7467600"/>
              <a:gd name="connsiteY360" fmla="*/ 6858000 h 6858000"/>
              <a:gd name="connsiteX361" fmla="*/ 3240805 w 7467600"/>
              <a:gd name="connsiteY361" fmla="*/ 6858000 h 6858000"/>
              <a:gd name="connsiteX362" fmla="*/ 3275917 w 7467600"/>
              <a:gd name="connsiteY362" fmla="*/ 6783192 h 6858000"/>
              <a:gd name="connsiteX363" fmla="*/ 3399358 w 7467600"/>
              <a:gd name="connsiteY363" fmla="*/ 6469011 h 6858000"/>
              <a:gd name="connsiteX364" fmla="*/ 3425650 w 7467600"/>
              <a:gd name="connsiteY364" fmla="*/ 6381333 h 6858000"/>
              <a:gd name="connsiteX365" fmla="*/ 3460661 w 7467600"/>
              <a:gd name="connsiteY365" fmla="*/ 6266763 h 6858000"/>
              <a:gd name="connsiteX366" fmla="*/ 3518021 w 7467600"/>
              <a:gd name="connsiteY366" fmla="*/ 6117298 h 6858000"/>
              <a:gd name="connsiteX367" fmla="*/ 3554035 w 7467600"/>
              <a:gd name="connsiteY367" fmla="*/ 6027832 h 6858000"/>
              <a:gd name="connsiteX368" fmla="*/ 3677174 w 7467600"/>
              <a:gd name="connsiteY368" fmla="*/ 5636351 h 6858000"/>
              <a:gd name="connsiteX369" fmla="*/ 3698819 w 7467600"/>
              <a:gd name="connsiteY369" fmla="*/ 5560503 h 6858000"/>
              <a:gd name="connsiteX370" fmla="*/ 3702094 w 7467600"/>
              <a:gd name="connsiteY370" fmla="*/ 5549194 h 6858000"/>
              <a:gd name="connsiteX371" fmla="*/ 3398355 w 7467600"/>
              <a:gd name="connsiteY371" fmla="*/ 6094603 h 6858000"/>
              <a:gd name="connsiteX372" fmla="*/ 3193941 w 7467600"/>
              <a:gd name="connsiteY372" fmla="*/ 6798775 h 6858000"/>
              <a:gd name="connsiteX373" fmla="*/ 3184140 w 7467600"/>
              <a:gd name="connsiteY373" fmla="*/ 6858000 h 6858000"/>
              <a:gd name="connsiteX374" fmla="*/ 3099978 w 7467600"/>
              <a:gd name="connsiteY374" fmla="*/ 6858000 h 6858000"/>
              <a:gd name="connsiteX375" fmla="*/ 3101556 w 7467600"/>
              <a:gd name="connsiteY375" fmla="*/ 6843337 h 6858000"/>
              <a:gd name="connsiteX376" fmla="*/ 3370162 w 7467600"/>
              <a:gd name="connsiteY376" fmla="*/ 5785550 h 6858000"/>
              <a:gd name="connsiteX377" fmla="*/ 3746477 w 7467600"/>
              <a:gd name="connsiteY377" fmla="*/ 5377889 h 6858000"/>
              <a:gd name="connsiteX378" fmla="*/ 3863399 w 7467600"/>
              <a:gd name="connsiteY378" fmla="*/ 5087257 h 6858000"/>
              <a:gd name="connsiteX379" fmla="*/ 3968712 w 7467600"/>
              <a:gd name="connsiteY379" fmla="*/ 4913989 h 6858000"/>
              <a:gd name="connsiteX380" fmla="*/ 2792390 w 7467600"/>
              <a:gd name="connsiteY380" fmla="*/ 5382974 h 6858000"/>
              <a:gd name="connsiteX381" fmla="*/ 2714982 w 7467600"/>
              <a:gd name="connsiteY381" fmla="*/ 5427051 h 6858000"/>
              <a:gd name="connsiteX382" fmla="*/ 2813361 w 7467600"/>
              <a:gd name="connsiteY382" fmla="*/ 6023912 h 6858000"/>
              <a:gd name="connsiteX383" fmla="*/ 2688430 w 7467600"/>
              <a:gd name="connsiteY383" fmla="*/ 6801564 h 6858000"/>
              <a:gd name="connsiteX384" fmla="*/ 2629626 w 7467600"/>
              <a:gd name="connsiteY384" fmla="*/ 6763394 h 6858000"/>
              <a:gd name="connsiteX385" fmla="*/ 2565328 w 7467600"/>
              <a:gd name="connsiteY385" fmla="*/ 5516399 h 6858000"/>
              <a:gd name="connsiteX386" fmla="*/ 1922999 w 7467600"/>
              <a:gd name="connsiteY386" fmla="*/ 5980343 h 6858000"/>
              <a:gd name="connsiteX387" fmla="*/ 1950261 w 7467600"/>
              <a:gd name="connsiteY387" fmla="*/ 6405858 h 6858000"/>
              <a:gd name="connsiteX388" fmla="*/ 2365554 w 7467600"/>
              <a:gd name="connsiteY388" fmla="*/ 6759107 h 6858000"/>
              <a:gd name="connsiteX389" fmla="*/ 2424142 w 7467600"/>
              <a:gd name="connsiteY389" fmla="*/ 6858000 h 6858000"/>
              <a:gd name="connsiteX390" fmla="*/ 2395994 w 7467600"/>
              <a:gd name="connsiteY390" fmla="*/ 6858000 h 6858000"/>
              <a:gd name="connsiteX391" fmla="*/ 2392863 w 7467600"/>
              <a:gd name="connsiteY391" fmla="*/ 6852964 h 6858000"/>
              <a:gd name="connsiteX392" fmla="*/ 2017589 w 7467600"/>
              <a:gd name="connsiteY392" fmla="*/ 6493982 h 6858000"/>
              <a:gd name="connsiteX393" fmla="*/ 2147336 w 7467600"/>
              <a:gd name="connsiteY393" fmla="*/ 6594052 h 6858000"/>
              <a:gd name="connsiteX394" fmla="*/ 2207047 w 7467600"/>
              <a:gd name="connsiteY394" fmla="*/ 6654540 h 6858000"/>
              <a:gd name="connsiteX395" fmla="*/ 2299106 w 7467600"/>
              <a:gd name="connsiteY395" fmla="*/ 6778931 h 6858000"/>
              <a:gd name="connsiteX396" fmla="*/ 2314430 w 7467600"/>
              <a:gd name="connsiteY396" fmla="*/ 6801144 h 6858000"/>
              <a:gd name="connsiteX397" fmla="*/ 2352406 w 7467600"/>
              <a:gd name="connsiteY397" fmla="*/ 6858000 h 6858000"/>
              <a:gd name="connsiteX398" fmla="*/ 2314492 w 7467600"/>
              <a:gd name="connsiteY398" fmla="*/ 6858000 h 6858000"/>
              <a:gd name="connsiteX399" fmla="*/ 2288095 w 7467600"/>
              <a:gd name="connsiteY399" fmla="*/ 6818030 h 6858000"/>
              <a:gd name="connsiteX400" fmla="*/ 2272768 w 7467600"/>
              <a:gd name="connsiteY400" fmla="*/ 6795822 h 6858000"/>
              <a:gd name="connsiteX401" fmla="*/ 2182715 w 7467600"/>
              <a:gd name="connsiteY401" fmla="*/ 6675071 h 6858000"/>
              <a:gd name="connsiteX402" fmla="*/ 2032061 w 7467600"/>
              <a:gd name="connsiteY402" fmla="*/ 6541380 h 6858000"/>
              <a:gd name="connsiteX403" fmla="*/ 2257220 w 7467600"/>
              <a:gd name="connsiteY403" fmla="*/ 6826257 h 6858000"/>
              <a:gd name="connsiteX404" fmla="*/ 2281324 w 7467600"/>
              <a:gd name="connsiteY404" fmla="*/ 6858000 h 6858000"/>
              <a:gd name="connsiteX405" fmla="*/ 2242860 w 7467600"/>
              <a:gd name="connsiteY405" fmla="*/ 6858000 h 6858000"/>
              <a:gd name="connsiteX406" fmla="*/ 2232818 w 7467600"/>
              <a:gd name="connsiteY406" fmla="*/ 6844926 h 6858000"/>
              <a:gd name="connsiteX407" fmla="*/ 1990172 w 7467600"/>
              <a:gd name="connsiteY407" fmla="*/ 6542121 h 6858000"/>
              <a:gd name="connsiteX408" fmla="*/ 2124090 w 7467600"/>
              <a:gd name="connsiteY408" fmla="*/ 6761017 h 6858000"/>
              <a:gd name="connsiteX409" fmla="*/ 2200380 w 7467600"/>
              <a:gd name="connsiteY409" fmla="*/ 6858000 h 6858000"/>
              <a:gd name="connsiteX410" fmla="*/ 2147507 w 7467600"/>
              <a:gd name="connsiteY410" fmla="*/ 6858000 h 6858000"/>
              <a:gd name="connsiteX411" fmla="*/ 2070668 w 7467600"/>
              <a:gd name="connsiteY411" fmla="*/ 6761520 h 6858000"/>
              <a:gd name="connsiteX412" fmla="*/ 1975142 w 7467600"/>
              <a:gd name="connsiteY412" fmla="*/ 6585570 h 6858000"/>
              <a:gd name="connsiteX413" fmla="*/ 2050035 w 7467600"/>
              <a:gd name="connsiteY413" fmla="*/ 6813345 h 6858000"/>
              <a:gd name="connsiteX414" fmla="*/ 2063025 w 7467600"/>
              <a:gd name="connsiteY414" fmla="*/ 6858000 h 6858000"/>
              <a:gd name="connsiteX415" fmla="*/ 2021675 w 7467600"/>
              <a:gd name="connsiteY415" fmla="*/ 6858000 h 6858000"/>
              <a:gd name="connsiteX416" fmla="*/ 2019308 w 7467600"/>
              <a:gd name="connsiteY416" fmla="*/ 6847118 h 6858000"/>
              <a:gd name="connsiteX417" fmla="*/ 1938835 w 7467600"/>
              <a:gd name="connsiteY417" fmla="*/ 6551160 h 6858000"/>
              <a:gd name="connsiteX418" fmla="*/ 1953230 w 7467600"/>
              <a:gd name="connsiteY418" fmla="*/ 6759699 h 6858000"/>
              <a:gd name="connsiteX419" fmla="*/ 1956763 w 7467600"/>
              <a:gd name="connsiteY419" fmla="*/ 6778191 h 6858000"/>
              <a:gd name="connsiteX420" fmla="*/ 1967925 w 7467600"/>
              <a:gd name="connsiteY420" fmla="*/ 6858000 h 6858000"/>
              <a:gd name="connsiteX421" fmla="*/ 1936622 w 7467600"/>
              <a:gd name="connsiteY421" fmla="*/ 6858000 h 6858000"/>
              <a:gd name="connsiteX422" fmla="*/ 1926261 w 7467600"/>
              <a:gd name="connsiteY422" fmla="*/ 6784064 h 6858000"/>
              <a:gd name="connsiteX423" fmla="*/ 1922724 w 7467600"/>
              <a:gd name="connsiteY423" fmla="*/ 6765577 h 6858000"/>
              <a:gd name="connsiteX424" fmla="*/ 1904650 w 7467600"/>
              <a:gd name="connsiteY424" fmla="*/ 6639616 h 6858000"/>
              <a:gd name="connsiteX425" fmla="*/ 1885273 w 7467600"/>
              <a:gd name="connsiteY425" fmla="*/ 6858000 h 6858000"/>
              <a:gd name="connsiteX426" fmla="*/ 1854363 w 7467600"/>
              <a:gd name="connsiteY426" fmla="*/ 6858000 h 6858000"/>
              <a:gd name="connsiteX427" fmla="*/ 1880391 w 7467600"/>
              <a:gd name="connsiteY427" fmla="*/ 6603796 h 6858000"/>
              <a:gd name="connsiteX428" fmla="*/ 1818273 w 7467600"/>
              <a:gd name="connsiteY428" fmla="*/ 6715729 h 6858000"/>
              <a:gd name="connsiteX429" fmla="*/ 1794691 w 7467600"/>
              <a:gd name="connsiteY429" fmla="*/ 6843239 h 6858000"/>
              <a:gd name="connsiteX430" fmla="*/ 1794914 w 7467600"/>
              <a:gd name="connsiteY430" fmla="*/ 6858000 h 6858000"/>
              <a:gd name="connsiteX431" fmla="*/ 1746128 w 7467600"/>
              <a:gd name="connsiteY431" fmla="*/ 6858000 h 6858000"/>
              <a:gd name="connsiteX432" fmla="*/ 1753934 w 7467600"/>
              <a:gd name="connsiteY432" fmla="*/ 6724796 h 6858000"/>
              <a:gd name="connsiteX433" fmla="*/ 1792053 w 7467600"/>
              <a:gd name="connsiteY433" fmla="*/ 6572396 h 6858000"/>
              <a:gd name="connsiteX434" fmla="*/ 1862248 w 7467600"/>
              <a:gd name="connsiteY434" fmla="*/ 6266397 h 6858000"/>
              <a:gd name="connsiteX435" fmla="*/ 1862250 w 7467600"/>
              <a:gd name="connsiteY435" fmla="*/ 6033531 h 6858000"/>
              <a:gd name="connsiteX436" fmla="*/ 1211999 w 7467600"/>
              <a:gd name="connsiteY436" fmla="*/ 6683610 h 6858000"/>
              <a:gd name="connsiteX437" fmla="*/ 1213266 w 7467600"/>
              <a:gd name="connsiteY437" fmla="*/ 6691947 h 6858000"/>
              <a:gd name="connsiteX438" fmla="*/ 1203370 w 7467600"/>
              <a:gd name="connsiteY438" fmla="*/ 6850676 h 6858000"/>
              <a:gd name="connsiteX439" fmla="*/ 1203671 w 7467600"/>
              <a:gd name="connsiteY439" fmla="*/ 6858000 h 6858000"/>
              <a:gd name="connsiteX440" fmla="*/ 1143180 w 7467600"/>
              <a:gd name="connsiteY440" fmla="*/ 6858000 h 6858000"/>
              <a:gd name="connsiteX441" fmla="*/ 1142176 w 7467600"/>
              <a:gd name="connsiteY441" fmla="*/ 6766045 h 6858000"/>
              <a:gd name="connsiteX442" fmla="*/ 1067484 w 7467600"/>
              <a:gd name="connsiteY442" fmla="*/ 6858000 h 6858000"/>
              <a:gd name="connsiteX443" fmla="*/ 953928 w 7467600"/>
              <a:gd name="connsiteY443" fmla="*/ 6858000 h 6858000"/>
              <a:gd name="connsiteX444" fmla="*/ 959715 w 7467600"/>
              <a:gd name="connsiteY444" fmla="*/ 6850185 h 6858000"/>
              <a:gd name="connsiteX445" fmla="*/ 1483788 w 7467600"/>
              <a:gd name="connsiteY445" fmla="*/ 6259174 h 6858000"/>
              <a:gd name="connsiteX446" fmla="*/ 1100671 w 7467600"/>
              <a:gd name="connsiteY446" fmla="*/ 6252137 h 6858000"/>
              <a:gd name="connsiteX447" fmla="*/ 1090144 w 7467600"/>
              <a:gd name="connsiteY447" fmla="*/ 6256748 h 6858000"/>
              <a:gd name="connsiteX448" fmla="*/ 1095872 w 7467600"/>
              <a:gd name="connsiteY448" fmla="*/ 6271892 h 6858000"/>
              <a:gd name="connsiteX449" fmla="*/ 262785 w 7467600"/>
              <a:gd name="connsiteY449" fmla="*/ 6845450 h 6858000"/>
              <a:gd name="connsiteX450" fmla="*/ 209968 w 7467600"/>
              <a:gd name="connsiteY450" fmla="*/ 6770713 h 6858000"/>
              <a:gd name="connsiteX451" fmla="*/ 873460 w 7467600"/>
              <a:gd name="connsiteY451" fmla="*/ 6253768 h 6858000"/>
              <a:gd name="connsiteX452" fmla="*/ 192686 w 7467600"/>
              <a:gd name="connsiteY452" fmla="*/ 5849257 h 6858000"/>
              <a:gd name="connsiteX453" fmla="*/ 4696 w 7467600"/>
              <a:gd name="connsiteY453" fmla="*/ 5697668 h 6858000"/>
              <a:gd name="connsiteX454" fmla="*/ 0 w 7467600"/>
              <a:gd name="connsiteY454" fmla="*/ 5689984 h 6858000"/>
              <a:gd name="connsiteX455" fmla="*/ 0 w 7467600"/>
              <a:gd name="connsiteY455" fmla="*/ 5513472 h 6858000"/>
              <a:gd name="connsiteX456" fmla="*/ 174101 w 7467600"/>
              <a:gd name="connsiteY456" fmla="*/ 5620277 h 6858000"/>
              <a:gd name="connsiteX457" fmla="*/ 891800 w 7467600"/>
              <a:gd name="connsiteY457" fmla="*/ 6036935 h 6858000"/>
              <a:gd name="connsiteX458" fmla="*/ 1072219 w 7467600"/>
              <a:gd name="connsiteY458" fmla="*/ 6169443 h 6858000"/>
              <a:gd name="connsiteX459" fmla="*/ 1074117 w 7467600"/>
              <a:gd name="connsiteY459" fmla="*/ 6170301 h 6858000"/>
              <a:gd name="connsiteX460" fmla="*/ 1083114 w 7467600"/>
              <a:gd name="connsiteY460" fmla="*/ 6174131 h 6858000"/>
              <a:gd name="connsiteX461" fmla="*/ 1543010 w 7467600"/>
              <a:gd name="connsiteY461" fmla="*/ 6191140 h 6858000"/>
              <a:gd name="connsiteX462" fmla="*/ 1551080 w 7467600"/>
              <a:gd name="connsiteY462" fmla="*/ 6195006 h 6858000"/>
              <a:gd name="connsiteX463" fmla="*/ 2345443 w 7467600"/>
              <a:gd name="connsiteY463" fmla="*/ 5549882 h 6858000"/>
              <a:gd name="connsiteX464" fmla="*/ 1721499 w 7467600"/>
              <a:gd name="connsiteY464" fmla="*/ 5599969 h 6858000"/>
              <a:gd name="connsiteX465" fmla="*/ 767716 w 7467600"/>
              <a:gd name="connsiteY465" fmla="*/ 5472768 h 6858000"/>
              <a:gd name="connsiteX466" fmla="*/ 722147 w 7467600"/>
              <a:gd name="connsiteY466" fmla="*/ 5393091 h 6858000"/>
              <a:gd name="connsiteX467" fmla="*/ 1485552 w 7467600"/>
              <a:gd name="connsiteY467" fmla="*/ 5313202 h 6858000"/>
              <a:gd name="connsiteX468" fmla="*/ 2143004 w 7467600"/>
              <a:gd name="connsiteY468" fmla="*/ 5402420 h 6858000"/>
              <a:gd name="connsiteX469" fmla="*/ 1933391 w 7467600"/>
              <a:gd name="connsiteY469" fmla="*/ 5156971 h 6858000"/>
              <a:gd name="connsiteX470" fmla="*/ 1827118 w 7467600"/>
              <a:gd name="connsiteY470" fmla="*/ 4968410 h 6858000"/>
              <a:gd name="connsiteX471" fmla="*/ 1837349 w 7467600"/>
              <a:gd name="connsiteY471" fmla="*/ 4956357 h 6858000"/>
              <a:gd name="connsiteX472" fmla="*/ 2162835 w 7467600"/>
              <a:gd name="connsiteY472" fmla="*/ 5187853 h 6858000"/>
              <a:gd name="connsiteX473" fmla="*/ 2257167 w 7467600"/>
              <a:gd name="connsiteY473" fmla="*/ 5462123 h 6858000"/>
              <a:gd name="connsiteX474" fmla="*/ 2261598 w 7467600"/>
              <a:gd name="connsiteY474" fmla="*/ 5467998 h 6858000"/>
              <a:gd name="connsiteX475" fmla="*/ 2437177 w 7467600"/>
              <a:gd name="connsiteY475" fmla="*/ 5479608 h 6858000"/>
              <a:gd name="connsiteX476" fmla="*/ 2445247 w 7467600"/>
              <a:gd name="connsiteY476" fmla="*/ 5483476 h 6858000"/>
              <a:gd name="connsiteX477" fmla="*/ 2743626 w 7467600"/>
              <a:gd name="connsiteY477" fmla="*/ 5304819 h 6858000"/>
              <a:gd name="connsiteX478" fmla="*/ 3048102 w 7467600"/>
              <a:gd name="connsiteY478" fmla="*/ 5150595 h 6858000"/>
              <a:gd name="connsiteX479" fmla="*/ 1799414 w 7467600"/>
              <a:gd name="connsiteY479" fmla="*/ 4694732 h 6858000"/>
              <a:gd name="connsiteX480" fmla="*/ 1771735 w 7467600"/>
              <a:gd name="connsiteY480" fmla="*/ 4619929 h 6858000"/>
              <a:gd name="connsiteX481" fmla="*/ 3104273 w 7467600"/>
              <a:gd name="connsiteY481" fmla="*/ 5076159 h 6858000"/>
              <a:gd name="connsiteX482" fmla="*/ 3113245 w 7467600"/>
              <a:gd name="connsiteY482" fmla="*/ 5090705 h 6858000"/>
              <a:gd name="connsiteX483" fmla="*/ 3126294 w 7467600"/>
              <a:gd name="connsiteY483" fmla="*/ 5114400 h 6858000"/>
              <a:gd name="connsiteX484" fmla="*/ 3937433 w 7467600"/>
              <a:gd name="connsiteY484" fmla="*/ 4830473 h 6858000"/>
              <a:gd name="connsiteX485" fmla="*/ 3590475 w 7467600"/>
              <a:gd name="connsiteY485" fmla="*/ 4597974 h 6858000"/>
              <a:gd name="connsiteX486" fmla="*/ 3100264 w 7467600"/>
              <a:gd name="connsiteY486" fmla="*/ 4579845 h 6858000"/>
              <a:gd name="connsiteX487" fmla="*/ 2183576 w 7467600"/>
              <a:gd name="connsiteY487" fmla="*/ 4227150 h 6858000"/>
              <a:gd name="connsiteX488" fmla="*/ 2151029 w 7467600"/>
              <a:gd name="connsiteY488" fmla="*/ 4146947 h 6858000"/>
              <a:gd name="connsiteX489" fmla="*/ 3563434 w 7467600"/>
              <a:gd name="connsiteY489" fmla="*/ 4469115 h 6858000"/>
              <a:gd name="connsiteX490" fmla="*/ 3177952 w 7467600"/>
              <a:gd name="connsiteY490" fmla="*/ 3657386 h 6858000"/>
              <a:gd name="connsiteX491" fmla="*/ 3189263 w 7467600"/>
              <a:gd name="connsiteY491" fmla="*/ 3625726 h 6858000"/>
              <a:gd name="connsiteX492" fmla="*/ 3560912 w 7467600"/>
              <a:gd name="connsiteY492" fmla="*/ 4079863 h 6858000"/>
              <a:gd name="connsiteX493" fmla="*/ 3626636 w 7467600"/>
              <a:gd name="connsiteY493" fmla="*/ 4512230 h 6858000"/>
              <a:gd name="connsiteX494" fmla="*/ 3653088 w 7467600"/>
              <a:gd name="connsiteY494" fmla="*/ 4521417 h 6858000"/>
              <a:gd name="connsiteX495" fmla="*/ 3988128 w 7467600"/>
              <a:gd name="connsiteY495" fmla="*/ 4817267 h 6858000"/>
              <a:gd name="connsiteX496" fmla="*/ 4830582 w 7467600"/>
              <a:gd name="connsiteY496" fmla="*/ 4676000 h 6858000"/>
              <a:gd name="connsiteX497" fmla="*/ 4830100 w 7467600"/>
              <a:gd name="connsiteY497" fmla="*/ 4675554 h 6858000"/>
              <a:gd name="connsiteX498" fmla="*/ 4036318 w 7467600"/>
              <a:gd name="connsiteY498" fmla="*/ 4147013 h 6858000"/>
              <a:gd name="connsiteX499" fmla="*/ 3432098 w 7467600"/>
              <a:gd name="connsiteY499" fmla="*/ 3537312 h 6858000"/>
              <a:gd name="connsiteX500" fmla="*/ 3446761 w 7467600"/>
              <a:gd name="connsiteY500" fmla="*/ 3461278 h 6858000"/>
              <a:gd name="connsiteX501" fmla="*/ 4419733 w 7467600"/>
              <a:gd name="connsiteY501" fmla="*/ 3963555 h 6858000"/>
              <a:gd name="connsiteX502" fmla="*/ 4781371 w 7467600"/>
              <a:gd name="connsiteY502" fmla="*/ 4458604 h 6858000"/>
              <a:gd name="connsiteX503" fmla="*/ 4780440 w 7467600"/>
              <a:gd name="connsiteY503" fmla="*/ 4470290 h 6858000"/>
              <a:gd name="connsiteX504" fmla="*/ 4898954 w 7467600"/>
              <a:gd name="connsiteY504" fmla="*/ 4662092 h 6858000"/>
              <a:gd name="connsiteX505" fmla="*/ 4900699 w 7467600"/>
              <a:gd name="connsiteY505" fmla="*/ 4670867 h 6858000"/>
              <a:gd name="connsiteX506" fmla="*/ 5714511 w 7467600"/>
              <a:gd name="connsiteY506" fmla="*/ 4663483 h 6858000"/>
              <a:gd name="connsiteX507" fmla="*/ 5464793 w 7467600"/>
              <a:gd name="connsiteY507" fmla="*/ 4393556 h 6858000"/>
              <a:gd name="connsiteX508" fmla="*/ 5461897 w 7467600"/>
              <a:gd name="connsiteY508" fmla="*/ 4390879 h 6858000"/>
              <a:gd name="connsiteX509" fmla="*/ 4294126 w 7467600"/>
              <a:gd name="connsiteY509" fmla="*/ 3303048 h 6858000"/>
              <a:gd name="connsiteX510" fmla="*/ 4305321 w 7467600"/>
              <a:gd name="connsiteY510" fmla="*/ 3256953 h 6858000"/>
              <a:gd name="connsiteX511" fmla="*/ 4949299 w 7467600"/>
              <a:gd name="connsiteY511" fmla="*/ 3766336 h 6858000"/>
              <a:gd name="connsiteX512" fmla="*/ 5291452 w 7467600"/>
              <a:gd name="connsiteY512" fmla="*/ 4076801 h 6858000"/>
              <a:gd name="connsiteX513" fmla="*/ 5434998 w 7467600"/>
              <a:gd name="connsiteY513" fmla="*/ 4254100 h 6858000"/>
              <a:gd name="connsiteX514" fmla="*/ 5351015 w 7467600"/>
              <a:gd name="connsiteY514" fmla="*/ 3760989 h 6858000"/>
              <a:gd name="connsiteX515" fmla="*/ 5413780 w 7467600"/>
              <a:gd name="connsiteY515" fmla="*/ 2966265 h 6858000"/>
              <a:gd name="connsiteX516" fmla="*/ 5425627 w 7467600"/>
              <a:gd name="connsiteY516" fmla="*/ 2954192 h 6858000"/>
              <a:gd name="connsiteX517" fmla="*/ 6604735 w 7467600"/>
              <a:gd name="connsiteY517" fmla="*/ 2041381 h 6858000"/>
              <a:gd name="connsiteX518" fmla="*/ 7204487 w 7467600"/>
              <a:gd name="connsiteY518" fmla="*/ 2742112 h 6858000"/>
              <a:gd name="connsiteX519" fmla="*/ 7131592 w 7467600"/>
              <a:gd name="connsiteY519" fmla="*/ 2672096 h 6858000"/>
              <a:gd name="connsiteX520" fmla="*/ 6996344 w 7467600"/>
              <a:gd name="connsiteY520" fmla="*/ 2518310 h 6858000"/>
              <a:gd name="connsiteX521" fmla="*/ 6735495 w 7467600"/>
              <a:gd name="connsiteY521" fmla="*/ 2196890 h 6858000"/>
              <a:gd name="connsiteX522" fmla="*/ 6721901 w 7467600"/>
              <a:gd name="connsiteY522" fmla="*/ 2179274 h 6858000"/>
              <a:gd name="connsiteX523" fmla="*/ 6604735 w 7467600"/>
              <a:gd name="connsiteY523" fmla="*/ 2041381 h 6858000"/>
              <a:gd name="connsiteX524" fmla="*/ 6591670 w 7467600"/>
              <a:gd name="connsiteY524" fmla="*/ 1988277 h 6858000"/>
              <a:gd name="connsiteX525" fmla="*/ 6747349 w 7467600"/>
              <a:gd name="connsiteY525" fmla="*/ 2160069 h 6858000"/>
              <a:gd name="connsiteX526" fmla="*/ 6760943 w 7467600"/>
              <a:gd name="connsiteY526" fmla="*/ 2177686 h 6858000"/>
              <a:gd name="connsiteX527" fmla="*/ 7021065 w 7467600"/>
              <a:gd name="connsiteY527" fmla="*/ 2498102 h 6858000"/>
              <a:gd name="connsiteX528" fmla="*/ 7155223 w 7467600"/>
              <a:gd name="connsiteY528" fmla="*/ 2650386 h 6858000"/>
              <a:gd name="connsiteX529" fmla="*/ 7203167 w 7467600"/>
              <a:gd name="connsiteY529" fmla="*/ 2697288 h 6858000"/>
              <a:gd name="connsiteX530" fmla="*/ 6937703 w 7467600"/>
              <a:gd name="connsiteY530" fmla="*/ 2321981 h 6858000"/>
              <a:gd name="connsiteX531" fmla="*/ 6591670 w 7467600"/>
              <a:gd name="connsiteY531" fmla="*/ 1988277 h 6858000"/>
              <a:gd name="connsiteX532" fmla="*/ 5798671 w 7467600"/>
              <a:gd name="connsiteY532" fmla="*/ 1981601 h 6858000"/>
              <a:gd name="connsiteX533" fmla="*/ 5754709 w 7467600"/>
              <a:gd name="connsiteY533" fmla="*/ 2071454 h 6858000"/>
              <a:gd name="connsiteX534" fmla="*/ 5763044 w 7467600"/>
              <a:gd name="connsiteY534" fmla="*/ 2842206 h 6858000"/>
              <a:gd name="connsiteX535" fmla="*/ 5764974 w 7467600"/>
              <a:gd name="connsiteY535" fmla="*/ 2799609 h 6858000"/>
              <a:gd name="connsiteX536" fmla="*/ 5767665 w 7467600"/>
              <a:gd name="connsiteY536" fmla="*/ 2666409 h 6858000"/>
              <a:gd name="connsiteX537" fmla="*/ 5763055 w 7467600"/>
              <a:gd name="connsiteY537" fmla="*/ 2579705 h 6858000"/>
              <a:gd name="connsiteX538" fmla="*/ 5758079 w 7467600"/>
              <a:gd name="connsiteY538" fmla="*/ 2492508 h 6858000"/>
              <a:gd name="connsiteX539" fmla="*/ 5779325 w 7467600"/>
              <a:gd name="connsiteY539" fmla="*/ 2197069 h 6858000"/>
              <a:gd name="connsiteX540" fmla="*/ 5798671 w 7467600"/>
              <a:gd name="connsiteY540" fmla="*/ 1981601 h 6858000"/>
              <a:gd name="connsiteX541" fmla="*/ 5829202 w 7467600"/>
              <a:gd name="connsiteY541" fmla="*/ 1971679 h 6858000"/>
              <a:gd name="connsiteX542" fmla="*/ 5809558 w 7467600"/>
              <a:gd name="connsiteY542" fmla="*/ 2198043 h 6858000"/>
              <a:gd name="connsiteX543" fmla="*/ 5788653 w 7467600"/>
              <a:gd name="connsiteY543" fmla="*/ 2489430 h 6858000"/>
              <a:gd name="connsiteX544" fmla="*/ 5793439 w 7467600"/>
              <a:gd name="connsiteY544" fmla="*/ 2575235 h 6858000"/>
              <a:gd name="connsiteX545" fmla="*/ 5796837 w 7467600"/>
              <a:gd name="connsiteY545" fmla="*/ 2637633 h 6858000"/>
              <a:gd name="connsiteX546" fmla="*/ 5818614 w 7467600"/>
              <a:gd name="connsiteY546" fmla="*/ 2473055 h 6858000"/>
              <a:gd name="connsiteX547" fmla="*/ 5829202 w 7467600"/>
              <a:gd name="connsiteY547" fmla="*/ 1971679 h 6858000"/>
              <a:gd name="connsiteX548" fmla="*/ 5911389 w 7467600"/>
              <a:gd name="connsiteY548" fmla="*/ 1898371 h 6858000"/>
              <a:gd name="connsiteX549" fmla="*/ 6237627 w 7467600"/>
              <a:gd name="connsiteY549" fmla="*/ 2231921 h 6858000"/>
              <a:gd name="connsiteX550" fmla="*/ 5911389 w 7467600"/>
              <a:gd name="connsiteY550" fmla="*/ 1898371 h 6858000"/>
              <a:gd name="connsiteX551" fmla="*/ 6944437 w 7467600"/>
              <a:gd name="connsiteY551" fmla="*/ 1575402 h 6858000"/>
              <a:gd name="connsiteX552" fmla="*/ 6304730 w 7467600"/>
              <a:gd name="connsiteY552" fmla="*/ 1766654 h 6858000"/>
              <a:gd name="connsiteX553" fmla="*/ 6944437 w 7467600"/>
              <a:gd name="connsiteY553" fmla="*/ 1575402 h 6858000"/>
              <a:gd name="connsiteX554" fmla="*/ 7019523 w 7467600"/>
              <a:gd name="connsiteY554" fmla="*/ 1519450 h 6858000"/>
              <a:gd name="connsiteX555" fmla="*/ 6298091 w 7467600"/>
              <a:gd name="connsiteY555" fmla="*/ 1737122 h 6858000"/>
              <a:gd name="connsiteX556" fmla="*/ 7019523 w 7467600"/>
              <a:gd name="connsiteY556" fmla="*/ 1519450 h 6858000"/>
              <a:gd name="connsiteX557" fmla="*/ 2399523 w 7467600"/>
              <a:gd name="connsiteY557" fmla="*/ 1428234 h 6858000"/>
              <a:gd name="connsiteX558" fmla="*/ 2224982 w 7467600"/>
              <a:gd name="connsiteY558" fmla="*/ 1826201 h 6858000"/>
              <a:gd name="connsiteX559" fmla="*/ 2096099 w 7467600"/>
              <a:gd name="connsiteY559" fmla="*/ 2345900 h 6858000"/>
              <a:gd name="connsiteX560" fmla="*/ 2283317 w 7467600"/>
              <a:gd name="connsiteY560" fmla="*/ 1796925 h 6858000"/>
              <a:gd name="connsiteX561" fmla="*/ 2399523 w 7467600"/>
              <a:gd name="connsiteY561" fmla="*/ 1428234 h 6858000"/>
              <a:gd name="connsiteX562" fmla="*/ 2448558 w 7467600"/>
              <a:gd name="connsiteY562" fmla="*/ 1373435 h 6858000"/>
              <a:gd name="connsiteX563" fmla="*/ 2312521 w 7467600"/>
              <a:gd name="connsiteY563" fmla="*/ 1806140 h 6858000"/>
              <a:gd name="connsiteX564" fmla="*/ 2127533 w 7467600"/>
              <a:gd name="connsiteY564" fmla="*/ 2348380 h 6858000"/>
              <a:gd name="connsiteX565" fmla="*/ 2358080 w 7467600"/>
              <a:gd name="connsiteY565" fmla="*/ 1866134 h 6858000"/>
              <a:gd name="connsiteX566" fmla="*/ 2407436 w 7467600"/>
              <a:gd name="connsiteY566" fmla="*/ 1651070 h 6858000"/>
              <a:gd name="connsiteX567" fmla="*/ 2448558 w 7467600"/>
              <a:gd name="connsiteY567" fmla="*/ 1373435 h 6858000"/>
              <a:gd name="connsiteX568" fmla="*/ 278707 w 7467600"/>
              <a:gd name="connsiteY568" fmla="*/ 1352270 h 6858000"/>
              <a:gd name="connsiteX569" fmla="*/ 321570 w 7467600"/>
              <a:gd name="connsiteY569" fmla="*/ 1861610 h 6858000"/>
              <a:gd name="connsiteX570" fmla="*/ 294281 w 7467600"/>
              <a:gd name="connsiteY570" fmla="*/ 1440658 h 6858000"/>
              <a:gd name="connsiteX571" fmla="*/ 278707 w 7467600"/>
              <a:gd name="connsiteY571" fmla="*/ 1352270 h 6858000"/>
              <a:gd name="connsiteX572" fmla="*/ 1423821 w 7467600"/>
              <a:gd name="connsiteY572" fmla="*/ 1351958 h 6858000"/>
              <a:gd name="connsiteX573" fmla="*/ 1638521 w 7467600"/>
              <a:gd name="connsiteY573" fmla="*/ 1908470 h 6858000"/>
              <a:gd name="connsiteX574" fmla="*/ 1754199 w 7467600"/>
              <a:gd name="connsiteY574" fmla="*/ 2149284 h 6858000"/>
              <a:gd name="connsiteX575" fmla="*/ 1908359 w 7467600"/>
              <a:gd name="connsiteY575" fmla="*/ 2364988 h 6858000"/>
              <a:gd name="connsiteX576" fmla="*/ 1647661 w 7467600"/>
              <a:gd name="connsiteY576" fmla="*/ 1825945 h 6858000"/>
              <a:gd name="connsiteX577" fmla="*/ 1423821 w 7467600"/>
              <a:gd name="connsiteY577" fmla="*/ 1351958 h 6858000"/>
              <a:gd name="connsiteX578" fmla="*/ 1431890 w 7467600"/>
              <a:gd name="connsiteY578" fmla="*/ 1306475 h 6858000"/>
              <a:gd name="connsiteX579" fmla="*/ 1507597 w 7467600"/>
              <a:gd name="connsiteY579" fmla="*/ 1446132 h 6858000"/>
              <a:gd name="connsiteX580" fmla="*/ 1674586 w 7467600"/>
              <a:gd name="connsiteY580" fmla="*/ 1813832 h 6858000"/>
              <a:gd name="connsiteX581" fmla="*/ 1815950 w 7467600"/>
              <a:gd name="connsiteY581" fmla="*/ 2128564 h 6858000"/>
              <a:gd name="connsiteX582" fmla="*/ 1984242 w 7467600"/>
              <a:gd name="connsiteY582" fmla="*/ 2430829 h 6858000"/>
              <a:gd name="connsiteX583" fmla="*/ 2014023 w 7467600"/>
              <a:gd name="connsiteY583" fmla="*/ 2450995 h 6858000"/>
              <a:gd name="connsiteX584" fmla="*/ 1747337 w 7467600"/>
              <a:gd name="connsiteY584" fmla="*/ 1855264 h 6858000"/>
              <a:gd name="connsiteX585" fmla="*/ 1533749 w 7467600"/>
              <a:gd name="connsiteY585" fmla="*/ 1478656 h 6858000"/>
              <a:gd name="connsiteX586" fmla="*/ 1431890 w 7467600"/>
              <a:gd name="connsiteY586" fmla="*/ 1306475 h 6858000"/>
              <a:gd name="connsiteX587" fmla="*/ 5052692 w 7467600"/>
              <a:gd name="connsiteY587" fmla="*/ 1292994 h 6858000"/>
              <a:gd name="connsiteX588" fmla="*/ 5200661 w 7467600"/>
              <a:gd name="connsiteY588" fmla="*/ 1635186 h 6858000"/>
              <a:gd name="connsiteX589" fmla="*/ 5297138 w 7467600"/>
              <a:gd name="connsiteY589" fmla="*/ 1906351 h 6858000"/>
              <a:gd name="connsiteX590" fmla="*/ 5052692 w 7467600"/>
              <a:gd name="connsiteY590" fmla="*/ 1292994 h 6858000"/>
              <a:gd name="connsiteX591" fmla="*/ 5009948 w 7467600"/>
              <a:gd name="connsiteY591" fmla="*/ 1273619 h 6858000"/>
              <a:gd name="connsiteX592" fmla="*/ 5121777 w 7467600"/>
              <a:gd name="connsiteY592" fmla="*/ 1654213 h 6858000"/>
              <a:gd name="connsiteX593" fmla="*/ 5293545 w 7467600"/>
              <a:gd name="connsiteY593" fmla="*/ 2072247 h 6858000"/>
              <a:gd name="connsiteX594" fmla="*/ 5294042 w 7467600"/>
              <a:gd name="connsiteY594" fmla="*/ 2065019 h 6858000"/>
              <a:gd name="connsiteX595" fmla="*/ 5171936 w 7467600"/>
              <a:gd name="connsiteY595" fmla="*/ 1647613 h 6858000"/>
              <a:gd name="connsiteX596" fmla="*/ 5009948 w 7467600"/>
              <a:gd name="connsiteY596" fmla="*/ 1273619 h 6858000"/>
              <a:gd name="connsiteX597" fmla="*/ 655236 w 7467600"/>
              <a:gd name="connsiteY597" fmla="*/ 1268632 h 6858000"/>
              <a:gd name="connsiteX598" fmla="*/ 839521 w 7467600"/>
              <a:gd name="connsiteY598" fmla="*/ 1685315 h 6858000"/>
              <a:gd name="connsiteX599" fmla="*/ 1109416 w 7467600"/>
              <a:gd name="connsiteY599" fmla="*/ 2061663 h 6858000"/>
              <a:gd name="connsiteX600" fmla="*/ 1298300 w 7467600"/>
              <a:gd name="connsiteY600" fmla="*/ 2247742 h 6858000"/>
              <a:gd name="connsiteX601" fmla="*/ 1125871 w 7467600"/>
              <a:gd name="connsiteY601" fmla="*/ 1989513 h 6858000"/>
              <a:gd name="connsiteX602" fmla="*/ 981574 w 7467600"/>
              <a:gd name="connsiteY602" fmla="*/ 1783157 h 6858000"/>
              <a:gd name="connsiteX603" fmla="*/ 922198 w 7467600"/>
              <a:gd name="connsiteY603" fmla="*/ 1677437 h 6858000"/>
              <a:gd name="connsiteX604" fmla="*/ 869293 w 7467600"/>
              <a:gd name="connsiteY604" fmla="*/ 1583214 h 6858000"/>
              <a:gd name="connsiteX605" fmla="*/ 751431 w 7467600"/>
              <a:gd name="connsiteY605" fmla="*/ 1405731 h 6858000"/>
              <a:gd name="connsiteX606" fmla="*/ 655236 w 7467600"/>
              <a:gd name="connsiteY606" fmla="*/ 1268632 h 6858000"/>
              <a:gd name="connsiteX607" fmla="*/ 6516292 w 7467600"/>
              <a:gd name="connsiteY607" fmla="*/ 1263064 h 6858000"/>
              <a:gd name="connsiteX608" fmla="*/ 5736320 w 7467600"/>
              <a:gd name="connsiteY608" fmla="*/ 1501803 h 6858000"/>
              <a:gd name="connsiteX609" fmla="*/ 6516292 w 7467600"/>
              <a:gd name="connsiteY609" fmla="*/ 1263064 h 6858000"/>
              <a:gd name="connsiteX610" fmla="*/ 291466 w 7467600"/>
              <a:gd name="connsiteY610" fmla="*/ 1250369 h 6858000"/>
              <a:gd name="connsiteX611" fmla="*/ 323180 w 7467600"/>
              <a:gd name="connsiteY611" fmla="*/ 1435283 h 6858000"/>
              <a:gd name="connsiteX612" fmla="*/ 349381 w 7467600"/>
              <a:gd name="connsiteY612" fmla="*/ 1875041 h 6858000"/>
              <a:gd name="connsiteX613" fmla="*/ 374363 w 7467600"/>
              <a:gd name="connsiteY613" fmla="*/ 1506494 h 6858000"/>
              <a:gd name="connsiteX614" fmla="*/ 302168 w 7467600"/>
              <a:gd name="connsiteY614" fmla="*/ 1274495 h 6858000"/>
              <a:gd name="connsiteX615" fmla="*/ 291466 w 7467600"/>
              <a:gd name="connsiteY615" fmla="*/ 1250369 h 6858000"/>
              <a:gd name="connsiteX616" fmla="*/ 678222 w 7467600"/>
              <a:gd name="connsiteY616" fmla="*/ 1248670 h 6858000"/>
              <a:gd name="connsiteX617" fmla="*/ 775536 w 7467600"/>
              <a:gd name="connsiteY617" fmla="*/ 1388015 h 6858000"/>
              <a:gd name="connsiteX618" fmla="*/ 894529 w 7467600"/>
              <a:gd name="connsiteY618" fmla="*/ 1567739 h 6858000"/>
              <a:gd name="connsiteX619" fmla="*/ 948000 w 7467600"/>
              <a:gd name="connsiteY619" fmla="*/ 1663088 h 6858000"/>
              <a:gd name="connsiteX620" fmla="*/ 1006812 w 7467600"/>
              <a:gd name="connsiteY620" fmla="*/ 1767683 h 6858000"/>
              <a:gd name="connsiteX621" fmla="*/ 1149133 w 7467600"/>
              <a:gd name="connsiteY621" fmla="*/ 1971513 h 6858000"/>
              <a:gd name="connsiteX622" fmla="*/ 1333952 w 7467600"/>
              <a:gd name="connsiteY622" fmla="*/ 2251620 h 6858000"/>
              <a:gd name="connsiteX623" fmla="*/ 1337329 w 7467600"/>
              <a:gd name="connsiteY623" fmla="*/ 2258350 h 6858000"/>
              <a:gd name="connsiteX624" fmla="*/ 1014726 w 7467600"/>
              <a:gd name="connsiteY624" fmla="*/ 1615556 h 6858000"/>
              <a:gd name="connsiteX625" fmla="*/ 678222 w 7467600"/>
              <a:gd name="connsiteY625" fmla="*/ 1248670 h 6858000"/>
              <a:gd name="connsiteX626" fmla="*/ 6691602 w 7467600"/>
              <a:gd name="connsiteY626" fmla="*/ 1140573 h 6858000"/>
              <a:gd name="connsiteX627" fmla="*/ 6571100 w 7467600"/>
              <a:gd name="connsiteY627" fmla="*/ 1183662 h 6858000"/>
              <a:gd name="connsiteX628" fmla="*/ 6241687 w 7467600"/>
              <a:gd name="connsiteY628" fmla="*/ 1257600 h 6858000"/>
              <a:gd name="connsiteX629" fmla="*/ 5693009 w 7467600"/>
              <a:gd name="connsiteY629" fmla="*/ 1478256 h 6858000"/>
              <a:gd name="connsiteX630" fmla="*/ 6548420 w 7467600"/>
              <a:gd name="connsiteY630" fmla="*/ 1214599 h 6858000"/>
              <a:gd name="connsiteX631" fmla="*/ 6605473 w 7467600"/>
              <a:gd name="connsiteY631" fmla="*/ 1184686 h 6858000"/>
              <a:gd name="connsiteX632" fmla="*/ 6691602 w 7467600"/>
              <a:gd name="connsiteY632" fmla="*/ 1140573 h 6858000"/>
              <a:gd name="connsiteX633" fmla="*/ 4002475 w 7467600"/>
              <a:gd name="connsiteY633" fmla="*/ 1037802 h 6858000"/>
              <a:gd name="connsiteX634" fmla="*/ 4000324 w 7467600"/>
              <a:gd name="connsiteY634" fmla="*/ 1039362 h 6858000"/>
              <a:gd name="connsiteX635" fmla="*/ 4002862 w 7467600"/>
              <a:gd name="connsiteY635" fmla="*/ 1042866 h 6858000"/>
              <a:gd name="connsiteX636" fmla="*/ 4002475 w 7467600"/>
              <a:gd name="connsiteY636" fmla="*/ 1037802 h 6858000"/>
              <a:gd name="connsiteX637" fmla="*/ 506322 w 7467600"/>
              <a:gd name="connsiteY637" fmla="*/ 1020997 h 6858000"/>
              <a:gd name="connsiteX638" fmla="*/ 533068 w 7467600"/>
              <a:gd name="connsiteY638" fmla="*/ 1029409 h 6858000"/>
              <a:gd name="connsiteX639" fmla="*/ 1232525 w 7467600"/>
              <a:gd name="connsiteY639" fmla="*/ 1804675 h 6858000"/>
              <a:gd name="connsiteX640" fmla="*/ 1388858 w 7467600"/>
              <a:gd name="connsiteY640" fmla="*/ 2368011 h 6858000"/>
              <a:gd name="connsiteX641" fmla="*/ 1384098 w 7467600"/>
              <a:gd name="connsiteY641" fmla="*/ 2378125 h 6858000"/>
              <a:gd name="connsiteX642" fmla="*/ 1425393 w 7467600"/>
              <a:gd name="connsiteY642" fmla="*/ 2589124 h 6858000"/>
              <a:gd name="connsiteX643" fmla="*/ 1424001 w 7467600"/>
              <a:gd name="connsiteY643" fmla="*/ 2597541 h 6858000"/>
              <a:gd name="connsiteX644" fmla="*/ 2152729 w 7467600"/>
              <a:gd name="connsiteY644" fmla="*/ 2864487 h 6858000"/>
              <a:gd name="connsiteX645" fmla="*/ 2020609 w 7467600"/>
              <a:gd name="connsiteY645" fmla="*/ 2539671 h 6858000"/>
              <a:gd name="connsiteX646" fmla="*/ 2018920 w 7467600"/>
              <a:gd name="connsiteY646" fmla="*/ 2536309 h 6858000"/>
              <a:gd name="connsiteX647" fmla="*/ 1342441 w 7467600"/>
              <a:gd name="connsiteY647" fmla="*/ 1173017 h 6858000"/>
              <a:gd name="connsiteX648" fmla="*/ 1367925 w 7467600"/>
              <a:gd name="connsiteY648" fmla="*/ 1135648 h 6858000"/>
              <a:gd name="connsiteX649" fmla="*/ 1771401 w 7467600"/>
              <a:gd name="connsiteY649" fmla="*/ 1806673 h 6858000"/>
              <a:gd name="connsiteX650" fmla="*/ 1972385 w 7467600"/>
              <a:gd name="connsiteY650" fmla="*/ 2198735 h 6858000"/>
              <a:gd name="connsiteX651" fmla="*/ 2040892 w 7467600"/>
              <a:gd name="connsiteY651" fmla="*/ 2405205 h 6858000"/>
              <a:gd name="connsiteX652" fmla="*/ 2131689 w 7467600"/>
              <a:gd name="connsiteY652" fmla="*/ 1936926 h 6858000"/>
              <a:gd name="connsiteX653" fmla="*/ 2454820 w 7467600"/>
              <a:gd name="connsiteY653" fmla="*/ 1248808 h 6858000"/>
              <a:gd name="connsiteX654" fmla="*/ 2492512 w 7467600"/>
              <a:gd name="connsiteY654" fmla="*/ 1302920 h 6858000"/>
              <a:gd name="connsiteX655" fmla="*/ 2081216 w 7467600"/>
              <a:gd name="connsiteY655" fmla="*/ 2527513 h 6858000"/>
              <a:gd name="connsiteX656" fmla="*/ 2081211 w 7467600"/>
              <a:gd name="connsiteY656" fmla="*/ 2528916 h 6858000"/>
              <a:gd name="connsiteX657" fmla="*/ 2199067 w 7467600"/>
              <a:gd name="connsiteY657" fmla="*/ 2884061 h 6858000"/>
              <a:gd name="connsiteX658" fmla="*/ 3192586 w 7467600"/>
              <a:gd name="connsiteY658" fmla="*/ 3411496 h 6858000"/>
              <a:gd name="connsiteX659" fmla="*/ 3182620 w 7467600"/>
              <a:gd name="connsiteY659" fmla="*/ 3483279 h 6858000"/>
              <a:gd name="connsiteX660" fmla="*/ 2435119 w 7467600"/>
              <a:gd name="connsiteY660" fmla="*/ 3080173 h 6858000"/>
              <a:gd name="connsiteX661" fmla="*/ 2410152 w 7467600"/>
              <a:gd name="connsiteY661" fmla="*/ 3063751 h 6858000"/>
              <a:gd name="connsiteX662" fmla="*/ 2408099 w 7467600"/>
              <a:gd name="connsiteY662" fmla="*/ 3064403 h 6858000"/>
              <a:gd name="connsiteX663" fmla="*/ 2407218 w 7467600"/>
              <a:gd name="connsiteY663" fmla="*/ 3070324 h 6858000"/>
              <a:gd name="connsiteX664" fmla="*/ 2380138 w 7467600"/>
              <a:gd name="connsiteY664" fmla="*/ 3099341 h 6858000"/>
              <a:gd name="connsiteX665" fmla="*/ 1765923 w 7467600"/>
              <a:gd name="connsiteY665" fmla="*/ 3581043 h 6858000"/>
              <a:gd name="connsiteX666" fmla="*/ 1702258 w 7467600"/>
              <a:gd name="connsiteY666" fmla="*/ 3612286 h 6858000"/>
              <a:gd name="connsiteX667" fmla="*/ 1538370 w 7467600"/>
              <a:gd name="connsiteY667" fmla="*/ 3811804 h 6858000"/>
              <a:gd name="connsiteX668" fmla="*/ 542867 w 7467600"/>
              <a:gd name="connsiteY668" fmla="*/ 4944092 h 6858000"/>
              <a:gd name="connsiteX669" fmla="*/ 515800 w 7467600"/>
              <a:gd name="connsiteY669" fmla="*/ 4862180 h 6858000"/>
              <a:gd name="connsiteX670" fmla="*/ 909145 w 7467600"/>
              <a:gd name="connsiteY670" fmla="*/ 4199225 h 6858000"/>
              <a:gd name="connsiteX671" fmla="*/ 1214067 w 7467600"/>
              <a:gd name="connsiteY671" fmla="*/ 3908561 h 6858000"/>
              <a:gd name="connsiteX672" fmla="*/ 640967 w 7467600"/>
              <a:gd name="connsiteY672" fmla="*/ 4105601 h 6858000"/>
              <a:gd name="connsiteX673" fmla="*/ 112563 w 7467600"/>
              <a:gd name="connsiteY673" fmla="*/ 4396952 h 6858000"/>
              <a:gd name="connsiteX674" fmla="*/ 0 w 7467600"/>
              <a:gd name="connsiteY674" fmla="*/ 4466006 h 6858000"/>
              <a:gd name="connsiteX675" fmla="*/ 0 w 7467600"/>
              <a:gd name="connsiteY675" fmla="*/ 4233763 h 6858000"/>
              <a:gd name="connsiteX676" fmla="*/ 36881 w 7467600"/>
              <a:gd name="connsiteY676" fmla="*/ 4200118 h 6858000"/>
              <a:gd name="connsiteX677" fmla="*/ 910534 w 7467600"/>
              <a:gd name="connsiteY677" fmla="*/ 3629753 h 6858000"/>
              <a:gd name="connsiteX678" fmla="*/ 1578717 w 7467600"/>
              <a:gd name="connsiteY678" fmla="*/ 3575982 h 6858000"/>
              <a:gd name="connsiteX679" fmla="*/ 2338780 w 7467600"/>
              <a:gd name="connsiteY679" fmla="*/ 3033725 h 6858000"/>
              <a:gd name="connsiteX680" fmla="*/ 1807991 w 7467600"/>
              <a:gd name="connsiteY680" fmla="*/ 2807184 h 6858000"/>
              <a:gd name="connsiteX681" fmla="*/ 1416358 w 7467600"/>
              <a:gd name="connsiteY681" fmla="*/ 3112571 h 6858000"/>
              <a:gd name="connsiteX682" fmla="*/ 939066 w 7467600"/>
              <a:gd name="connsiteY682" fmla="*/ 3378798 h 6858000"/>
              <a:gd name="connsiteX683" fmla="*/ 115099 w 7467600"/>
              <a:gd name="connsiteY683" fmla="*/ 3607650 h 6858000"/>
              <a:gd name="connsiteX684" fmla="*/ 97284 w 7467600"/>
              <a:gd name="connsiteY684" fmla="*/ 3520393 h 6858000"/>
              <a:gd name="connsiteX685" fmla="*/ 922050 w 7467600"/>
              <a:gd name="connsiteY685" fmla="*/ 3074867 h 6858000"/>
              <a:gd name="connsiteX686" fmla="*/ 1405265 w 7467600"/>
              <a:gd name="connsiteY686" fmla="*/ 3016319 h 6858000"/>
              <a:gd name="connsiteX687" fmla="*/ 1407512 w 7467600"/>
              <a:gd name="connsiteY687" fmla="*/ 3018001 h 6858000"/>
              <a:gd name="connsiteX688" fmla="*/ 1726266 w 7467600"/>
              <a:gd name="connsiteY688" fmla="*/ 2777274 h 6858000"/>
              <a:gd name="connsiteX689" fmla="*/ 625390 w 7467600"/>
              <a:gd name="connsiteY689" fmla="*/ 2514541 h 6858000"/>
              <a:gd name="connsiteX690" fmla="*/ 619799 w 7467600"/>
              <a:gd name="connsiteY690" fmla="*/ 2527180 h 6858000"/>
              <a:gd name="connsiteX691" fmla="*/ 310030 w 7467600"/>
              <a:gd name="connsiteY691" fmla="*/ 2771818 h 6858000"/>
              <a:gd name="connsiteX692" fmla="*/ 173877 w 7467600"/>
              <a:gd name="connsiteY692" fmla="*/ 2937056 h 6858000"/>
              <a:gd name="connsiteX693" fmla="*/ 77889 w 7467600"/>
              <a:gd name="connsiteY693" fmla="*/ 3138440 h 6858000"/>
              <a:gd name="connsiteX694" fmla="*/ 0 w 7467600"/>
              <a:gd name="connsiteY694" fmla="*/ 3271395 h 6858000"/>
              <a:gd name="connsiteX695" fmla="*/ 0 w 7467600"/>
              <a:gd name="connsiteY695" fmla="*/ 3153002 h 6858000"/>
              <a:gd name="connsiteX696" fmla="*/ 2386 w 7467600"/>
              <a:gd name="connsiteY696" fmla="*/ 3149203 h 6858000"/>
              <a:gd name="connsiteX697" fmla="*/ 89753 w 7467600"/>
              <a:gd name="connsiteY697" fmla="*/ 2987702 h 6858000"/>
              <a:gd name="connsiteX698" fmla="*/ 76869 w 7467600"/>
              <a:gd name="connsiteY698" fmla="*/ 3005404 h 6858000"/>
              <a:gd name="connsiteX699" fmla="*/ 32049 w 7467600"/>
              <a:gd name="connsiteY699" fmla="*/ 3065814 h 6858000"/>
              <a:gd name="connsiteX700" fmla="*/ 0 w 7467600"/>
              <a:gd name="connsiteY700" fmla="*/ 3108744 h 6858000"/>
              <a:gd name="connsiteX701" fmla="*/ 0 w 7467600"/>
              <a:gd name="connsiteY701" fmla="*/ 3058059 h 6858000"/>
              <a:gd name="connsiteX702" fmla="*/ 7610 w 7467600"/>
              <a:gd name="connsiteY702" fmla="*/ 3047889 h 6858000"/>
              <a:gd name="connsiteX703" fmla="*/ 52419 w 7467600"/>
              <a:gd name="connsiteY703" fmla="*/ 2987479 h 6858000"/>
              <a:gd name="connsiteX704" fmla="*/ 59142 w 7467600"/>
              <a:gd name="connsiteY704" fmla="*/ 2978488 h 6858000"/>
              <a:gd name="connsiteX705" fmla="*/ 0 w 7467600"/>
              <a:gd name="connsiteY705" fmla="*/ 3015334 h 6858000"/>
              <a:gd name="connsiteX706" fmla="*/ 0 w 7467600"/>
              <a:gd name="connsiteY706" fmla="*/ 2914286 h 6858000"/>
              <a:gd name="connsiteX707" fmla="*/ 36383 w 7467600"/>
              <a:gd name="connsiteY707" fmla="*/ 2901128 h 6858000"/>
              <a:gd name="connsiteX708" fmla="*/ 156329 w 7467600"/>
              <a:gd name="connsiteY708" fmla="*/ 2840533 h 6858000"/>
              <a:gd name="connsiteX709" fmla="*/ 358355 w 7467600"/>
              <a:gd name="connsiteY709" fmla="*/ 2620471 h 6858000"/>
              <a:gd name="connsiteX710" fmla="*/ 510577 w 7467600"/>
              <a:gd name="connsiteY710" fmla="*/ 2501244 h 6858000"/>
              <a:gd name="connsiteX711" fmla="*/ 211967 w 7467600"/>
              <a:gd name="connsiteY711" fmla="*/ 2479171 h 6858000"/>
              <a:gd name="connsiteX712" fmla="*/ 0 w 7467600"/>
              <a:gd name="connsiteY712" fmla="*/ 2476398 h 6858000"/>
              <a:gd name="connsiteX713" fmla="*/ 0 w 7467600"/>
              <a:gd name="connsiteY713" fmla="*/ 2389189 h 6858000"/>
              <a:gd name="connsiteX714" fmla="*/ 103062 w 7467600"/>
              <a:gd name="connsiteY714" fmla="*/ 2389518 h 6858000"/>
              <a:gd name="connsiteX715" fmla="*/ 510734 w 7467600"/>
              <a:gd name="connsiteY715" fmla="*/ 2416201 h 6858000"/>
              <a:gd name="connsiteX716" fmla="*/ 279257 w 7467600"/>
              <a:gd name="connsiteY716" fmla="*/ 2092102 h 6858000"/>
              <a:gd name="connsiteX717" fmla="*/ 65265 w 7467600"/>
              <a:gd name="connsiteY717" fmla="*/ 2006049 h 6858000"/>
              <a:gd name="connsiteX718" fmla="*/ 0 w 7467600"/>
              <a:gd name="connsiteY718" fmla="*/ 1982532 h 6858000"/>
              <a:gd name="connsiteX719" fmla="*/ 0 w 7467600"/>
              <a:gd name="connsiteY719" fmla="*/ 1912789 h 6858000"/>
              <a:gd name="connsiteX720" fmla="*/ 97460 w 7467600"/>
              <a:gd name="connsiteY720" fmla="*/ 1953725 h 6858000"/>
              <a:gd name="connsiteX721" fmla="*/ 221272 w 7467600"/>
              <a:gd name="connsiteY721" fmla="*/ 1980766 h 6858000"/>
              <a:gd name="connsiteX722" fmla="*/ 116765 w 7467600"/>
              <a:gd name="connsiteY722" fmla="*/ 1911033 h 6858000"/>
              <a:gd name="connsiteX723" fmla="*/ 16405 w 7467600"/>
              <a:gd name="connsiteY723" fmla="*/ 1803412 h 6858000"/>
              <a:gd name="connsiteX724" fmla="*/ 0 w 7467600"/>
              <a:gd name="connsiteY724" fmla="*/ 1784777 h 6858000"/>
              <a:gd name="connsiteX725" fmla="*/ 0 w 7467600"/>
              <a:gd name="connsiteY725" fmla="*/ 1740082 h 6858000"/>
              <a:gd name="connsiteX726" fmla="*/ 39394 w 7467600"/>
              <a:gd name="connsiteY726" fmla="*/ 1784856 h 6858000"/>
              <a:gd name="connsiteX727" fmla="*/ 135813 w 7467600"/>
              <a:gd name="connsiteY727" fmla="*/ 1888838 h 6858000"/>
              <a:gd name="connsiteX728" fmla="*/ 242575 w 7467600"/>
              <a:gd name="connsiteY728" fmla="*/ 1958841 h 6858000"/>
              <a:gd name="connsiteX729" fmla="*/ 82197 w 7467600"/>
              <a:gd name="connsiteY729" fmla="*/ 1754826 h 6858000"/>
              <a:gd name="connsiteX730" fmla="*/ 0 w 7467600"/>
              <a:gd name="connsiteY730" fmla="*/ 1679650 h 6858000"/>
              <a:gd name="connsiteX731" fmla="*/ 0 w 7467600"/>
              <a:gd name="connsiteY731" fmla="*/ 1602463 h 6858000"/>
              <a:gd name="connsiteX732" fmla="*/ 84689 w 7467600"/>
              <a:gd name="connsiteY732" fmla="*/ 1677442 h 6858000"/>
              <a:gd name="connsiteX733" fmla="*/ 298437 w 7467600"/>
              <a:gd name="connsiteY733" fmla="*/ 1968019 h 6858000"/>
              <a:gd name="connsiteX734" fmla="*/ 227269 w 7467600"/>
              <a:gd name="connsiteY734" fmla="*/ 1114064 h 6858000"/>
              <a:gd name="connsiteX735" fmla="*/ 248003 w 7467600"/>
              <a:gd name="connsiteY735" fmla="*/ 1089613 h 6858000"/>
              <a:gd name="connsiteX736" fmla="*/ 427020 w 7467600"/>
              <a:gd name="connsiteY736" fmla="*/ 1619803 h 6858000"/>
              <a:gd name="connsiteX737" fmla="*/ 340345 w 7467600"/>
              <a:gd name="connsiteY737" fmla="*/ 2027739 h 6858000"/>
              <a:gd name="connsiteX738" fmla="*/ 360865 w 7467600"/>
              <a:gd name="connsiteY738" fmla="*/ 2044827 h 6858000"/>
              <a:gd name="connsiteX739" fmla="*/ 560414 w 7467600"/>
              <a:gd name="connsiteY739" fmla="*/ 2421457 h 6858000"/>
              <a:gd name="connsiteX740" fmla="*/ 1359703 w 7467600"/>
              <a:gd name="connsiteY740" fmla="*/ 2578554 h 6858000"/>
              <a:gd name="connsiteX741" fmla="*/ 1359422 w 7467600"/>
              <a:gd name="connsiteY741" fmla="*/ 2577994 h 6858000"/>
              <a:gd name="connsiteX742" fmla="*/ 828701 w 7467600"/>
              <a:gd name="connsiteY742" fmla="*/ 1839520 h 6858000"/>
              <a:gd name="connsiteX743" fmla="*/ 494427 w 7467600"/>
              <a:gd name="connsiteY743" fmla="*/ 1092333 h 6858000"/>
              <a:gd name="connsiteX744" fmla="*/ 506322 w 7467600"/>
              <a:gd name="connsiteY744" fmla="*/ 1020997 h 6858000"/>
              <a:gd name="connsiteX745" fmla="*/ 4570198 w 7467600"/>
              <a:gd name="connsiteY745" fmla="*/ 978081 h 6858000"/>
              <a:gd name="connsiteX746" fmla="*/ 4523691 w 7467600"/>
              <a:gd name="connsiteY746" fmla="*/ 1127776 h 6858000"/>
              <a:gd name="connsiteX747" fmla="*/ 4509875 w 7467600"/>
              <a:gd name="connsiteY747" fmla="*/ 1167552 h 6858000"/>
              <a:gd name="connsiteX748" fmla="*/ 4478168 w 7467600"/>
              <a:gd name="connsiteY748" fmla="*/ 1260735 h 6858000"/>
              <a:gd name="connsiteX749" fmla="*/ 4409309 w 7467600"/>
              <a:gd name="connsiteY749" fmla="*/ 1666996 h 6858000"/>
              <a:gd name="connsiteX750" fmla="*/ 4370031 w 7467600"/>
              <a:gd name="connsiteY750" fmla="*/ 1955666 h 6858000"/>
              <a:gd name="connsiteX751" fmla="*/ 4570198 w 7467600"/>
              <a:gd name="connsiteY751" fmla="*/ 978081 h 6858000"/>
              <a:gd name="connsiteX752" fmla="*/ 4557898 w 7467600"/>
              <a:gd name="connsiteY752" fmla="*/ 900011 h 6858000"/>
              <a:gd name="connsiteX753" fmla="*/ 4344840 w 7467600"/>
              <a:gd name="connsiteY753" fmla="*/ 1922038 h 6858000"/>
              <a:gd name="connsiteX754" fmla="*/ 4378710 w 7467600"/>
              <a:gd name="connsiteY754" fmla="*/ 1665516 h 6858000"/>
              <a:gd name="connsiteX755" fmla="*/ 4448798 w 7467600"/>
              <a:gd name="connsiteY755" fmla="*/ 1253024 h 6858000"/>
              <a:gd name="connsiteX756" fmla="*/ 4480315 w 7467600"/>
              <a:gd name="connsiteY756" fmla="*/ 1158454 h 6858000"/>
              <a:gd name="connsiteX757" fmla="*/ 4494133 w 7467600"/>
              <a:gd name="connsiteY757" fmla="*/ 1118676 h 6858000"/>
              <a:gd name="connsiteX758" fmla="*/ 4557898 w 7467600"/>
              <a:gd name="connsiteY758" fmla="*/ 900011 h 6858000"/>
              <a:gd name="connsiteX759" fmla="*/ 5870151 w 7467600"/>
              <a:gd name="connsiteY759" fmla="*/ 898890 h 6858000"/>
              <a:gd name="connsiteX760" fmla="*/ 5861335 w 7467600"/>
              <a:gd name="connsiteY760" fmla="*/ 899177 h 6858000"/>
              <a:gd name="connsiteX761" fmla="*/ 5843702 w 7467600"/>
              <a:gd name="connsiteY761" fmla="*/ 899748 h 6858000"/>
              <a:gd name="connsiteX762" fmla="*/ 5651107 w 7467600"/>
              <a:gd name="connsiteY762" fmla="*/ 920306 h 6858000"/>
              <a:gd name="connsiteX763" fmla="*/ 5459407 w 7467600"/>
              <a:gd name="connsiteY763" fmla="*/ 940975 h 6858000"/>
              <a:gd name="connsiteX764" fmla="*/ 5374846 w 7467600"/>
              <a:gd name="connsiteY764" fmla="*/ 941988 h 6858000"/>
              <a:gd name="connsiteX765" fmla="*/ 5256105 w 7467600"/>
              <a:gd name="connsiteY765" fmla="*/ 945632 h 6858000"/>
              <a:gd name="connsiteX766" fmla="*/ 5107071 w 7467600"/>
              <a:gd name="connsiteY766" fmla="*/ 969720 h 6858000"/>
              <a:gd name="connsiteX767" fmla="*/ 4998681 w 7467600"/>
              <a:gd name="connsiteY767" fmla="*/ 988771 h 6858000"/>
              <a:gd name="connsiteX768" fmla="*/ 5870151 w 7467600"/>
              <a:gd name="connsiteY768" fmla="*/ 898890 h 6858000"/>
              <a:gd name="connsiteX769" fmla="*/ 5504425 w 7467600"/>
              <a:gd name="connsiteY769" fmla="*/ 848067 h 6858000"/>
              <a:gd name="connsiteX770" fmla="*/ 4968849 w 7467600"/>
              <a:gd name="connsiteY770" fmla="*/ 962318 h 6858000"/>
              <a:gd name="connsiteX771" fmla="*/ 5104039 w 7467600"/>
              <a:gd name="connsiteY771" fmla="*/ 940634 h 6858000"/>
              <a:gd name="connsiteX772" fmla="*/ 5256311 w 7467600"/>
              <a:gd name="connsiteY772" fmla="*/ 916490 h 6858000"/>
              <a:gd name="connsiteX773" fmla="*/ 5377381 w 7467600"/>
              <a:gd name="connsiteY773" fmla="*/ 912671 h 6858000"/>
              <a:gd name="connsiteX774" fmla="*/ 5460148 w 7467600"/>
              <a:gd name="connsiteY774" fmla="*/ 911442 h 6858000"/>
              <a:gd name="connsiteX775" fmla="*/ 5648971 w 7467600"/>
              <a:gd name="connsiteY775" fmla="*/ 891331 h 6858000"/>
              <a:gd name="connsiteX776" fmla="*/ 5844807 w 7467600"/>
              <a:gd name="connsiteY776" fmla="*/ 870718 h 6858000"/>
              <a:gd name="connsiteX777" fmla="*/ 5862975 w 7467600"/>
              <a:gd name="connsiteY777" fmla="*/ 869756 h 6858000"/>
              <a:gd name="connsiteX778" fmla="*/ 5920887 w 7467600"/>
              <a:gd name="connsiteY778" fmla="*/ 865929 h 6858000"/>
              <a:gd name="connsiteX779" fmla="*/ 5504425 w 7467600"/>
              <a:gd name="connsiteY779" fmla="*/ 848067 h 6858000"/>
              <a:gd name="connsiteX780" fmla="*/ 3607114 w 7467600"/>
              <a:gd name="connsiteY780" fmla="*/ 467441 h 6858000"/>
              <a:gd name="connsiteX781" fmla="*/ 3296242 w 7467600"/>
              <a:gd name="connsiteY781" fmla="*/ 807991 h 6858000"/>
              <a:gd name="connsiteX782" fmla="*/ 3174674 w 7467600"/>
              <a:gd name="connsiteY782" fmla="*/ 919759 h 6858000"/>
              <a:gd name="connsiteX783" fmla="*/ 3042978 w 7467600"/>
              <a:gd name="connsiteY783" fmla="*/ 1054894 h 6858000"/>
              <a:gd name="connsiteX784" fmla="*/ 2968914 w 7467600"/>
              <a:gd name="connsiteY784" fmla="*/ 1133756 h 6858000"/>
              <a:gd name="connsiteX785" fmla="*/ 3103823 w 7467600"/>
              <a:gd name="connsiteY785" fmla="*/ 1026814 h 6858000"/>
              <a:gd name="connsiteX786" fmla="*/ 3607114 w 7467600"/>
              <a:gd name="connsiteY786" fmla="*/ 467441 h 6858000"/>
              <a:gd name="connsiteX787" fmla="*/ 3744487 w 7467600"/>
              <a:gd name="connsiteY787" fmla="*/ 383136 h 6858000"/>
              <a:gd name="connsiteX788" fmla="*/ 3970213 w 7467600"/>
              <a:gd name="connsiteY788" fmla="*/ 995559 h 6858000"/>
              <a:gd name="connsiteX789" fmla="*/ 3744487 w 7467600"/>
              <a:gd name="connsiteY789" fmla="*/ 383136 h 6858000"/>
              <a:gd name="connsiteX790" fmla="*/ 3624562 w 7467600"/>
              <a:gd name="connsiteY790" fmla="*/ 367041 h 6858000"/>
              <a:gd name="connsiteX791" fmla="*/ 3489712 w 7467600"/>
              <a:gd name="connsiteY791" fmla="*/ 485386 h 6858000"/>
              <a:gd name="connsiteX792" fmla="*/ 3182994 w 7467600"/>
              <a:gd name="connsiteY792" fmla="*/ 828265 h 6858000"/>
              <a:gd name="connsiteX793" fmla="*/ 2892114 w 7467600"/>
              <a:gd name="connsiteY793" fmla="*/ 1172635 h 6858000"/>
              <a:gd name="connsiteX794" fmla="*/ 3021459 w 7467600"/>
              <a:gd name="connsiteY794" fmla="*/ 1035385 h 6858000"/>
              <a:gd name="connsiteX795" fmla="*/ 3153873 w 7467600"/>
              <a:gd name="connsiteY795" fmla="*/ 898971 h 6858000"/>
              <a:gd name="connsiteX796" fmla="*/ 3276511 w 7467600"/>
              <a:gd name="connsiteY796" fmla="*/ 786423 h 6858000"/>
              <a:gd name="connsiteX797" fmla="*/ 3584154 w 7467600"/>
              <a:gd name="connsiteY797" fmla="*/ 448218 h 6858000"/>
              <a:gd name="connsiteX798" fmla="*/ 3624562 w 7467600"/>
              <a:gd name="connsiteY798" fmla="*/ 367041 h 6858000"/>
              <a:gd name="connsiteX799" fmla="*/ 3766672 w 7467600"/>
              <a:gd name="connsiteY799" fmla="*/ 359429 h 6858000"/>
              <a:gd name="connsiteX800" fmla="*/ 3996338 w 7467600"/>
              <a:gd name="connsiteY800" fmla="*/ 968237 h 6858000"/>
              <a:gd name="connsiteX801" fmla="*/ 3766672 w 7467600"/>
              <a:gd name="connsiteY801" fmla="*/ 359429 h 6858000"/>
              <a:gd name="connsiteX802" fmla="*/ 5805386 w 7467600"/>
              <a:gd name="connsiteY802" fmla="*/ 239240 h 6858000"/>
              <a:gd name="connsiteX803" fmla="*/ 5736947 w 7467600"/>
              <a:gd name="connsiteY803" fmla="*/ 261367 h 6858000"/>
              <a:gd name="connsiteX804" fmla="*/ 5427012 w 7467600"/>
              <a:gd name="connsiteY804" fmla="*/ 311272 h 6858000"/>
              <a:gd name="connsiteX805" fmla="*/ 5147818 w 7467600"/>
              <a:gd name="connsiteY805" fmla="*/ 322112 h 6858000"/>
              <a:gd name="connsiteX806" fmla="*/ 5060854 w 7467600"/>
              <a:gd name="connsiteY806" fmla="*/ 311882 h 6858000"/>
              <a:gd name="connsiteX807" fmla="*/ 4945989 w 7467600"/>
              <a:gd name="connsiteY807" fmla="*/ 300516 h 6858000"/>
              <a:gd name="connsiteX808" fmla="*/ 5410479 w 7467600"/>
              <a:gd name="connsiteY808" fmla="*/ 348434 h 6858000"/>
              <a:gd name="connsiteX809" fmla="*/ 5805386 w 7467600"/>
              <a:gd name="connsiteY809" fmla="*/ 239240 h 6858000"/>
              <a:gd name="connsiteX810" fmla="*/ 5905192 w 7467600"/>
              <a:gd name="connsiteY810" fmla="*/ 163079 h 6858000"/>
              <a:gd name="connsiteX811" fmla="*/ 5865655 w 7467600"/>
              <a:gd name="connsiteY811" fmla="*/ 171901 h 6858000"/>
              <a:gd name="connsiteX812" fmla="*/ 5259740 w 7467600"/>
              <a:gd name="connsiteY812" fmla="*/ 257013 h 6858000"/>
              <a:gd name="connsiteX813" fmla="*/ 5208466 w 7467600"/>
              <a:gd name="connsiteY813" fmla="*/ 257550 h 6858000"/>
              <a:gd name="connsiteX814" fmla="*/ 4980204 w 7467600"/>
              <a:gd name="connsiteY814" fmla="*/ 271903 h 6858000"/>
              <a:gd name="connsiteX815" fmla="*/ 5068068 w 7467600"/>
              <a:gd name="connsiteY815" fmla="*/ 282244 h 6858000"/>
              <a:gd name="connsiteX816" fmla="*/ 5153231 w 7467600"/>
              <a:gd name="connsiteY816" fmla="*/ 292240 h 6858000"/>
              <a:gd name="connsiteX817" fmla="*/ 5426491 w 7467600"/>
              <a:gd name="connsiteY817" fmla="*/ 281128 h 6858000"/>
              <a:gd name="connsiteX818" fmla="*/ 5731212 w 7467600"/>
              <a:gd name="connsiteY818" fmla="*/ 231951 h 6858000"/>
              <a:gd name="connsiteX819" fmla="*/ 5905192 w 7467600"/>
              <a:gd name="connsiteY819" fmla="*/ 163079 h 6858000"/>
              <a:gd name="connsiteX820" fmla="*/ 5944437 w 7467600"/>
              <a:gd name="connsiteY820" fmla="*/ 113829 h 6858000"/>
              <a:gd name="connsiteX821" fmla="*/ 5825032 w 7467600"/>
              <a:gd name="connsiteY821" fmla="*/ 146405 h 6858000"/>
              <a:gd name="connsiteX822" fmla="*/ 4955599 w 7467600"/>
              <a:gd name="connsiteY822" fmla="*/ 247008 h 6858000"/>
              <a:gd name="connsiteX823" fmla="*/ 5210104 w 7467600"/>
              <a:gd name="connsiteY823" fmla="*/ 228123 h 6858000"/>
              <a:gd name="connsiteX824" fmla="*/ 5261015 w 7467600"/>
              <a:gd name="connsiteY824" fmla="*/ 227087 h 6858000"/>
              <a:gd name="connsiteX825" fmla="*/ 5861181 w 7467600"/>
              <a:gd name="connsiteY825" fmla="*/ 143093 h 6858000"/>
              <a:gd name="connsiteX826" fmla="*/ 5961252 w 7467600"/>
              <a:gd name="connsiteY826" fmla="*/ 114820 h 6858000"/>
              <a:gd name="connsiteX827" fmla="*/ 5944437 w 7467600"/>
              <a:gd name="connsiteY827" fmla="*/ 113829 h 6858000"/>
              <a:gd name="connsiteX828" fmla="*/ 3882765 w 7467600"/>
              <a:gd name="connsiteY828" fmla="*/ 0 h 6858000"/>
              <a:gd name="connsiteX829" fmla="*/ 3995099 w 7467600"/>
              <a:gd name="connsiteY829" fmla="*/ 0 h 6858000"/>
              <a:gd name="connsiteX830" fmla="*/ 4163818 w 7467600"/>
              <a:gd name="connsiteY830" fmla="*/ 234104 h 6858000"/>
              <a:gd name="connsiteX831" fmla="*/ 4172099 w 7467600"/>
              <a:gd name="connsiteY831" fmla="*/ 234207 h 6858000"/>
              <a:gd name="connsiteX832" fmla="*/ 4784282 w 7467600"/>
              <a:gd name="connsiteY832" fmla="*/ 276561 h 6858000"/>
              <a:gd name="connsiteX833" fmla="*/ 4801687 w 7467600"/>
              <a:gd name="connsiteY833" fmla="*/ 267764 h 6858000"/>
              <a:gd name="connsiteX834" fmla="*/ 6082788 w 7467600"/>
              <a:gd name="connsiteY834" fmla="*/ 64119 h 6858000"/>
              <a:gd name="connsiteX835" fmla="*/ 6099442 w 7467600"/>
              <a:gd name="connsiteY835" fmla="*/ 82568 h 6858000"/>
              <a:gd name="connsiteX836" fmla="*/ 4804137 w 7467600"/>
              <a:gd name="connsiteY836" fmla="*/ 320931 h 6858000"/>
              <a:gd name="connsiteX837" fmla="*/ 4227047 w 7467600"/>
              <a:gd name="connsiteY837" fmla="*/ 313415 h 6858000"/>
              <a:gd name="connsiteX838" fmla="*/ 4346041 w 7467600"/>
              <a:gd name="connsiteY838" fmla="*/ 456086 h 6858000"/>
              <a:gd name="connsiteX839" fmla="*/ 4870967 w 7467600"/>
              <a:gd name="connsiteY839" fmla="*/ 963061 h 6858000"/>
              <a:gd name="connsiteX840" fmla="*/ 4889647 w 7467600"/>
              <a:gd name="connsiteY840" fmla="*/ 957147 h 6858000"/>
              <a:gd name="connsiteX841" fmla="*/ 5422504 w 7467600"/>
              <a:gd name="connsiteY841" fmla="*/ 805191 h 6858000"/>
              <a:gd name="connsiteX842" fmla="*/ 6087656 w 7467600"/>
              <a:gd name="connsiteY842" fmla="*/ 826703 h 6858000"/>
              <a:gd name="connsiteX843" fmla="*/ 6058717 w 7467600"/>
              <a:gd name="connsiteY843" fmla="*/ 865992 h 6858000"/>
              <a:gd name="connsiteX844" fmla="*/ 4974153 w 7467600"/>
              <a:gd name="connsiteY844" fmla="*/ 1045456 h 6858000"/>
              <a:gd name="connsiteX845" fmla="*/ 5627835 w 7467600"/>
              <a:gd name="connsiteY845" fmla="*/ 1472077 h 6858000"/>
              <a:gd name="connsiteX846" fmla="*/ 5629817 w 7467600"/>
              <a:gd name="connsiteY846" fmla="*/ 1471412 h 6858000"/>
              <a:gd name="connsiteX847" fmla="*/ 5634124 w 7467600"/>
              <a:gd name="connsiteY847" fmla="*/ 1470572 h 6858000"/>
              <a:gd name="connsiteX848" fmla="*/ 5755832 w 7467600"/>
              <a:gd name="connsiteY848" fmla="*/ 1383886 h 6858000"/>
              <a:gd name="connsiteX849" fmla="*/ 6014186 w 7467600"/>
              <a:gd name="connsiteY849" fmla="*/ 1279799 h 6858000"/>
              <a:gd name="connsiteX850" fmla="*/ 6901619 w 7467600"/>
              <a:gd name="connsiteY850" fmla="*/ 1047874 h 6858000"/>
              <a:gd name="connsiteX851" fmla="*/ 6931566 w 7467600"/>
              <a:gd name="connsiteY851" fmla="*/ 1062034 h 6858000"/>
              <a:gd name="connsiteX852" fmla="*/ 5790982 w 7467600"/>
              <a:gd name="connsiteY852" fmla="*/ 1561380 h 6858000"/>
              <a:gd name="connsiteX853" fmla="*/ 6188971 w 7467600"/>
              <a:gd name="connsiteY853" fmla="*/ 1755168 h 6858000"/>
              <a:gd name="connsiteX854" fmla="*/ 6202446 w 7467600"/>
              <a:gd name="connsiteY854" fmla="*/ 1752268 h 6858000"/>
              <a:gd name="connsiteX855" fmla="*/ 7179560 w 7467600"/>
              <a:gd name="connsiteY855" fmla="*/ 1467551 h 6858000"/>
              <a:gd name="connsiteX856" fmla="*/ 7158730 w 7467600"/>
              <a:gd name="connsiteY856" fmla="*/ 1507835 h 6858000"/>
              <a:gd name="connsiteX857" fmla="*/ 6326959 w 7467600"/>
              <a:gd name="connsiteY857" fmla="*/ 1817686 h 6858000"/>
              <a:gd name="connsiteX858" fmla="*/ 6537433 w 7467600"/>
              <a:gd name="connsiteY858" fmla="*/ 1907790 h 6858000"/>
              <a:gd name="connsiteX859" fmla="*/ 6550221 w 7467600"/>
              <a:gd name="connsiteY859" fmla="*/ 1910729 h 6858000"/>
              <a:gd name="connsiteX860" fmla="*/ 6964438 w 7467600"/>
              <a:gd name="connsiteY860" fmla="*/ 2209505 h 6858000"/>
              <a:gd name="connsiteX861" fmla="*/ 7367862 w 7467600"/>
              <a:gd name="connsiteY861" fmla="*/ 2806833 h 6858000"/>
              <a:gd name="connsiteX862" fmla="*/ 7364329 w 7467600"/>
              <a:gd name="connsiteY862" fmla="*/ 2826907 h 6858000"/>
              <a:gd name="connsiteX863" fmla="*/ 7290545 w 7467600"/>
              <a:gd name="connsiteY863" fmla="*/ 2850663 h 6858000"/>
              <a:gd name="connsiteX864" fmla="*/ 6472036 w 7467600"/>
              <a:gd name="connsiteY864" fmla="*/ 1959003 h 6858000"/>
              <a:gd name="connsiteX865" fmla="*/ 5792897 w 7467600"/>
              <a:gd name="connsiteY865" fmla="*/ 1647747 h 6858000"/>
              <a:gd name="connsiteX866" fmla="*/ 5842751 w 7467600"/>
              <a:gd name="connsiteY866" fmla="*/ 1816112 h 6858000"/>
              <a:gd name="connsiteX867" fmla="*/ 5847424 w 7467600"/>
              <a:gd name="connsiteY867" fmla="*/ 1815776 h 6858000"/>
              <a:gd name="connsiteX868" fmla="*/ 6399821 w 7467600"/>
              <a:gd name="connsiteY868" fmla="*/ 2344799 h 6858000"/>
              <a:gd name="connsiteX869" fmla="*/ 6323232 w 7467600"/>
              <a:gd name="connsiteY869" fmla="*/ 2389634 h 6858000"/>
              <a:gd name="connsiteX870" fmla="*/ 5942958 w 7467600"/>
              <a:gd name="connsiteY870" fmla="*/ 2077708 h 6858000"/>
              <a:gd name="connsiteX871" fmla="*/ 5921559 w 7467600"/>
              <a:gd name="connsiteY871" fmla="*/ 2378596 h 6858000"/>
              <a:gd name="connsiteX872" fmla="*/ 5817651 w 7467600"/>
              <a:gd name="connsiteY872" fmla="*/ 3023919 h 6858000"/>
              <a:gd name="connsiteX873" fmla="*/ 5729634 w 7467600"/>
              <a:gd name="connsiteY873" fmla="*/ 3051849 h 6858000"/>
              <a:gd name="connsiteX874" fmla="*/ 5611018 w 7467600"/>
              <a:gd name="connsiteY874" fmla="*/ 2316769 h 6858000"/>
              <a:gd name="connsiteX875" fmla="*/ 5687608 w 7467600"/>
              <a:gd name="connsiteY875" fmla="*/ 2039972 h 6858000"/>
              <a:gd name="connsiteX876" fmla="*/ 5657554 w 7467600"/>
              <a:gd name="connsiteY876" fmla="*/ 1576445 h 6858000"/>
              <a:gd name="connsiteX877" fmla="*/ 5150475 w 7467600"/>
              <a:gd name="connsiteY877" fmla="*/ 1274012 h 6858000"/>
              <a:gd name="connsiteX878" fmla="*/ 5349142 w 7467600"/>
              <a:gd name="connsiteY878" fmla="*/ 2204405 h 6858000"/>
              <a:gd name="connsiteX879" fmla="*/ 5262214 w 7467600"/>
              <a:gd name="connsiteY879" fmla="*/ 2233836 h 6858000"/>
              <a:gd name="connsiteX880" fmla="*/ 4981539 w 7467600"/>
              <a:gd name="connsiteY880" fmla="*/ 1542201 h 6858000"/>
              <a:gd name="connsiteX881" fmla="*/ 4958461 w 7467600"/>
              <a:gd name="connsiteY881" fmla="*/ 1136957 h 6858000"/>
              <a:gd name="connsiteX882" fmla="*/ 4655015 w 7467600"/>
              <a:gd name="connsiteY882" fmla="*/ 891426 h 6858000"/>
              <a:gd name="connsiteX883" fmla="*/ 4348002 w 7467600"/>
              <a:gd name="connsiteY883" fmla="*/ 2205895 h 6858000"/>
              <a:gd name="connsiteX884" fmla="*/ 4262250 w 7467600"/>
              <a:gd name="connsiteY884" fmla="*/ 2219972 h 6858000"/>
              <a:gd name="connsiteX885" fmla="*/ 4550611 w 7467600"/>
              <a:gd name="connsiteY885" fmla="*/ 817540 h 6858000"/>
              <a:gd name="connsiteX886" fmla="*/ 4564418 w 7467600"/>
              <a:gd name="connsiteY886" fmla="*/ 808293 h 6858000"/>
              <a:gd name="connsiteX887" fmla="*/ 4266388 w 7467600"/>
              <a:gd name="connsiteY887" fmla="*/ 500083 h 6858000"/>
              <a:gd name="connsiteX888" fmla="*/ 4032842 w 7467600"/>
              <a:gd name="connsiteY888" fmla="*/ 211809 h 6858000"/>
              <a:gd name="connsiteX889" fmla="*/ 3882765 w 7467600"/>
              <a:gd name="connsiteY889" fmla="*/ 0 h 6858000"/>
              <a:gd name="connsiteX890" fmla="*/ 3721337 w 7467600"/>
              <a:gd name="connsiteY890" fmla="*/ 0 h 6858000"/>
              <a:gd name="connsiteX891" fmla="*/ 3797544 w 7467600"/>
              <a:gd name="connsiteY891" fmla="*/ 0 h 6858000"/>
              <a:gd name="connsiteX892" fmla="*/ 3775734 w 7467600"/>
              <a:gd name="connsiteY892" fmla="*/ 95131 h 6858000"/>
              <a:gd name="connsiteX893" fmla="*/ 3724807 w 7467600"/>
              <a:gd name="connsiteY893" fmla="*/ 272257 h 6858000"/>
              <a:gd name="connsiteX894" fmla="*/ 3726844 w 7467600"/>
              <a:gd name="connsiteY894" fmla="*/ 282988 h 6858000"/>
              <a:gd name="connsiteX895" fmla="*/ 3742664 w 7467600"/>
              <a:gd name="connsiteY895" fmla="*/ 279918 h 6858000"/>
              <a:gd name="connsiteX896" fmla="*/ 4103910 w 7467600"/>
              <a:gd name="connsiteY896" fmla="*/ 1161917 h 6858000"/>
              <a:gd name="connsiteX897" fmla="*/ 4020269 w 7467600"/>
              <a:gd name="connsiteY897" fmla="*/ 1200406 h 6858000"/>
              <a:gd name="connsiteX898" fmla="*/ 3674882 w 7467600"/>
              <a:gd name="connsiteY898" fmla="*/ 488524 h 6858000"/>
              <a:gd name="connsiteX899" fmla="*/ 3132682 w 7467600"/>
              <a:gd name="connsiteY899" fmla="*/ 1072284 h 6858000"/>
              <a:gd name="connsiteX900" fmla="*/ 2716346 w 7467600"/>
              <a:gd name="connsiteY900" fmla="*/ 1276376 h 6858000"/>
              <a:gd name="connsiteX901" fmla="*/ 2716772 w 7467600"/>
              <a:gd name="connsiteY901" fmla="*/ 1255462 h 6858000"/>
              <a:gd name="connsiteX902" fmla="*/ 3471096 w 7467600"/>
              <a:gd name="connsiteY902" fmla="*/ 437072 h 6858000"/>
              <a:gd name="connsiteX903" fmla="*/ 3639057 w 7467600"/>
              <a:gd name="connsiteY903" fmla="*/ 286334 h 6858000"/>
              <a:gd name="connsiteX904" fmla="*/ 3640309 w 7467600"/>
              <a:gd name="connsiteY904" fmla="*/ 284664 h 6858000"/>
              <a:gd name="connsiteX905" fmla="*/ 3646022 w 7467600"/>
              <a:gd name="connsiteY905" fmla="*/ 276711 h 6858000"/>
              <a:gd name="connsiteX906" fmla="*/ 3707943 w 7467600"/>
              <a:gd name="connsiteY906" fmla="*/ 65958 h 6858000"/>
              <a:gd name="connsiteX907" fmla="*/ 3721337 w 7467600"/>
              <a:gd name="connsiteY907" fmla="*/ 0 h 6858000"/>
              <a:gd name="connsiteX908" fmla="*/ 2867960 w 7467600"/>
              <a:gd name="connsiteY908" fmla="*/ 0 h 6858000"/>
              <a:gd name="connsiteX909" fmla="*/ 2926351 w 7467600"/>
              <a:gd name="connsiteY909" fmla="*/ 0 h 6858000"/>
              <a:gd name="connsiteX910" fmla="*/ 2902823 w 7467600"/>
              <a:gd name="connsiteY910" fmla="*/ 262929 h 6858000"/>
              <a:gd name="connsiteX911" fmla="*/ 2940663 w 7467600"/>
              <a:gd name="connsiteY911" fmla="*/ 140884 h 6858000"/>
              <a:gd name="connsiteX912" fmla="*/ 2947039 w 7467600"/>
              <a:gd name="connsiteY912" fmla="*/ 122524 h 6858000"/>
              <a:gd name="connsiteX913" fmla="*/ 2984316 w 7467600"/>
              <a:gd name="connsiteY913" fmla="*/ 0 h 6858000"/>
              <a:gd name="connsiteX914" fmla="*/ 3016114 w 7467600"/>
              <a:gd name="connsiteY914" fmla="*/ 0 h 6858000"/>
              <a:gd name="connsiteX915" fmla="*/ 2979949 w 7467600"/>
              <a:gd name="connsiteY915" fmla="*/ 119274 h 6858000"/>
              <a:gd name="connsiteX916" fmla="*/ 3023879 w 7467600"/>
              <a:gd name="connsiteY916" fmla="*/ 0 h 6858000"/>
              <a:gd name="connsiteX917" fmla="*/ 3105400 w 7467600"/>
              <a:gd name="connsiteY917" fmla="*/ 0 h 6858000"/>
              <a:gd name="connsiteX918" fmla="*/ 3094669 w 7467600"/>
              <a:gd name="connsiteY918" fmla="*/ 30308 h 6858000"/>
              <a:gd name="connsiteX919" fmla="*/ 2901945 w 7467600"/>
              <a:gd name="connsiteY919" fmla="*/ 466538 h 6858000"/>
              <a:gd name="connsiteX920" fmla="*/ 2815209 w 7467600"/>
              <a:gd name="connsiteY920" fmla="*/ 497361 h 6858000"/>
              <a:gd name="connsiteX921" fmla="*/ 2844845 w 7467600"/>
              <a:gd name="connsiteY921" fmla="*/ 127638 h 6858000"/>
              <a:gd name="connsiteX922" fmla="*/ 2867960 w 7467600"/>
              <a:gd name="connsiteY922" fmla="*/ 0 h 6858000"/>
              <a:gd name="connsiteX923" fmla="*/ 1057230 w 7467600"/>
              <a:gd name="connsiteY923" fmla="*/ 0 h 6858000"/>
              <a:gd name="connsiteX924" fmla="*/ 1111003 w 7467600"/>
              <a:gd name="connsiteY924" fmla="*/ 0 h 6858000"/>
              <a:gd name="connsiteX925" fmla="*/ 1125553 w 7467600"/>
              <a:gd name="connsiteY925" fmla="*/ 52588 h 6858000"/>
              <a:gd name="connsiteX926" fmla="*/ 1304276 w 7467600"/>
              <a:gd name="connsiteY926" fmla="*/ 476275 h 6858000"/>
              <a:gd name="connsiteX927" fmla="*/ 1492066 w 7467600"/>
              <a:gd name="connsiteY927" fmla="*/ 886333 h 6858000"/>
              <a:gd name="connsiteX928" fmla="*/ 1423698 w 7467600"/>
              <a:gd name="connsiteY928" fmla="*/ 710817 h 6858000"/>
              <a:gd name="connsiteX929" fmla="*/ 1357609 w 7467600"/>
              <a:gd name="connsiteY929" fmla="*/ 532892 h 6858000"/>
              <a:gd name="connsiteX930" fmla="*/ 1309550 w 7467600"/>
              <a:gd name="connsiteY930" fmla="*/ 374031 h 6858000"/>
              <a:gd name="connsiteX931" fmla="*/ 1193673 w 7467600"/>
              <a:gd name="connsiteY931" fmla="*/ 49533 h 6858000"/>
              <a:gd name="connsiteX932" fmla="*/ 1164391 w 7467600"/>
              <a:gd name="connsiteY932" fmla="*/ 0 h 6858000"/>
              <a:gd name="connsiteX933" fmla="*/ 1200666 w 7467600"/>
              <a:gd name="connsiteY933" fmla="*/ 0 h 6858000"/>
              <a:gd name="connsiteX934" fmla="*/ 1223408 w 7467600"/>
              <a:gd name="connsiteY934" fmla="*/ 38996 h 6858000"/>
              <a:gd name="connsiteX935" fmla="*/ 1339635 w 7467600"/>
              <a:gd name="connsiteY935" fmla="*/ 365517 h 6858000"/>
              <a:gd name="connsiteX936" fmla="*/ 1387469 w 7467600"/>
              <a:gd name="connsiteY936" fmla="*/ 523079 h 6858000"/>
              <a:gd name="connsiteX937" fmla="*/ 1452685 w 7467600"/>
              <a:gd name="connsiteY937" fmla="*/ 699806 h 6858000"/>
              <a:gd name="connsiteX938" fmla="*/ 1492092 w 7467600"/>
              <a:gd name="connsiteY938" fmla="*/ 800424 h 6858000"/>
              <a:gd name="connsiteX939" fmla="*/ 1455302 w 7467600"/>
              <a:gd name="connsiteY939" fmla="*/ 632913 h 6858000"/>
              <a:gd name="connsiteX940" fmla="*/ 1222336 w 7467600"/>
              <a:gd name="connsiteY940" fmla="*/ 9480 h 6858000"/>
              <a:gd name="connsiteX941" fmla="*/ 1214634 w 7467600"/>
              <a:gd name="connsiteY941" fmla="*/ 0 h 6858000"/>
              <a:gd name="connsiteX942" fmla="*/ 1289827 w 7467600"/>
              <a:gd name="connsiteY942" fmla="*/ 0 h 6858000"/>
              <a:gd name="connsiteX943" fmla="*/ 1321076 w 7467600"/>
              <a:gd name="connsiteY943" fmla="*/ 59722 h 6858000"/>
              <a:gd name="connsiteX944" fmla="*/ 1512579 w 7467600"/>
              <a:gd name="connsiteY944" fmla="*/ 626441 h 6858000"/>
              <a:gd name="connsiteX945" fmla="*/ 1506076 w 7467600"/>
              <a:gd name="connsiteY945" fmla="*/ 1089289 h 6858000"/>
              <a:gd name="connsiteX946" fmla="*/ 1486346 w 7467600"/>
              <a:gd name="connsiteY946" fmla="*/ 1079919 h 6858000"/>
              <a:gd name="connsiteX947" fmla="*/ 1070511 w 7467600"/>
              <a:gd name="connsiteY947" fmla="*/ 48609 h 6858000"/>
              <a:gd name="connsiteX948" fmla="*/ 1057230 w 7467600"/>
              <a:gd name="connsiteY948" fmla="*/ 0 h 6858000"/>
              <a:gd name="connsiteX949" fmla="*/ 43151 w 7467600"/>
              <a:gd name="connsiteY949" fmla="*/ 0 h 6858000"/>
              <a:gd name="connsiteX950" fmla="*/ 95283 w 7467600"/>
              <a:gd name="connsiteY950" fmla="*/ 0 h 6858000"/>
              <a:gd name="connsiteX951" fmla="*/ 300708 w 7467600"/>
              <a:gd name="connsiteY951" fmla="*/ 154571 h 6858000"/>
              <a:gd name="connsiteX952" fmla="*/ 530414 w 7467600"/>
              <a:gd name="connsiteY952" fmla="*/ 354673 h 6858000"/>
              <a:gd name="connsiteX953" fmla="*/ 333785 w 7467600"/>
              <a:gd name="connsiteY953" fmla="*/ 161564 h 6858000"/>
              <a:gd name="connsiteX954" fmla="*/ 147005 w 7467600"/>
              <a:gd name="connsiteY954" fmla="*/ 0 h 6858000"/>
              <a:gd name="connsiteX955" fmla="*/ 272509 w 7467600"/>
              <a:gd name="connsiteY955" fmla="*/ 0 h 6858000"/>
              <a:gd name="connsiteX956" fmla="*/ 326276 w 7467600"/>
              <a:gd name="connsiteY956" fmla="*/ 45847 h 6858000"/>
              <a:gd name="connsiteX957" fmla="*/ 823759 w 7467600"/>
              <a:gd name="connsiteY957" fmla="*/ 574145 h 6858000"/>
              <a:gd name="connsiteX958" fmla="*/ 811254 w 7467600"/>
              <a:gd name="connsiteY958" fmla="*/ 665546 h 6858000"/>
              <a:gd name="connsiteX959" fmla="*/ 154042 w 7467600"/>
              <a:gd name="connsiteY959" fmla="*/ 261522 h 6858000"/>
              <a:gd name="connsiteX960" fmla="*/ 13550 w 7467600"/>
              <a:gd name="connsiteY960" fmla="*/ 158423 h 6858000"/>
              <a:gd name="connsiteX961" fmla="*/ 0 w 7467600"/>
              <a:gd name="connsiteY961" fmla="*/ 146618 h 6858000"/>
              <a:gd name="connsiteX962" fmla="*/ 0 w 7467600"/>
              <a:gd name="connsiteY962" fmla="*/ 59161 h 6858000"/>
              <a:gd name="connsiteX963" fmla="*/ 45427 w 7467600"/>
              <a:gd name="connsiteY963" fmla="*/ 101078 h 6858000"/>
              <a:gd name="connsiteX964" fmla="*/ 630103 w 7467600"/>
              <a:gd name="connsiteY964" fmla="*/ 485885 h 6858000"/>
              <a:gd name="connsiteX965" fmla="*/ 532040 w 7467600"/>
              <a:gd name="connsiteY965" fmla="*/ 399359 h 6858000"/>
              <a:gd name="connsiteX966" fmla="*/ 517618 w 7467600"/>
              <a:gd name="connsiteY966" fmla="*/ 385726 h 6858000"/>
              <a:gd name="connsiteX967" fmla="*/ 285074 w 7467600"/>
              <a:gd name="connsiteY967" fmla="*/ 182755 h 6858000"/>
              <a:gd name="connsiteX968" fmla="*/ 43151 w 7467600"/>
              <a:gd name="connsiteY96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467600 w 7467600"/>
              <a:gd name="connsiteY78" fmla="*/ 6012219 h 6858000"/>
              <a:gd name="connsiteX79" fmla="*/ 7356878 w 7467600"/>
              <a:gd name="connsiteY79" fmla="*/ 5981332 h 6858000"/>
              <a:gd name="connsiteX80" fmla="*/ 7467600 w 7467600"/>
              <a:gd name="connsiteY80" fmla="*/ 6117703 h 6858000"/>
              <a:gd name="connsiteX81" fmla="*/ 7467600 w 7467600"/>
              <a:gd name="connsiteY81" fmla="*/ 6163634 h 6858000"/>
              <a:gd name="connsiteX82" fmla="*/ 7403637 w 7467600"/>
              <a:gd name="connsiteY82" fmla="*/ 6083957 h 6858000"/>
              <a:gd name="connsiteX83" fmla="*/ 7254615 w 7467600"/>
              <a:gd name="connsiteY83" fmla="*/ 5911918 h 6858000"/>
              <a:gd name="connsiteX84" fmla="*/ 7312589 w 7467600"/>
              <a:gd name="connsiteY84" fmla="*/ 5982309 h 6858000"/>
              <a:gd name="connsiteX85" fmla="*/ 7448321 w 7467600"/>
              <a:gd name="connsiteY85" fmla="*/ 6190991 h 6858000"/>
              <a:gd name="connsiteX86" fmla="*/ 7467600 w 7467600"/>
              <a:gd name="connsiteY86" fmla="*/ 6221686 h 6858000"/>
              <a:gd name="connsiteX87" fmla="*/ 7467600 w 7467600"/>
              <a:gd name="connsiteY87" fmla="*/ 6334256 h 6858000"/>
              <a:gd name="connsiteX88" fmla="*/ 7454976 w 7467600"/>
              <a:gd name="connsiteY88" fmla="*/ 6318297 h 6858000"/>
              <a:gd name="connsiteX89" fmla="*/ 1456157 w 7467600"/>
              <a:gd name="connsiteY89" fmla="*/ 5371404 h 6858000"/>
              <a:gd name="connsiteX90" fmla="*/ 1244432 w 7467600"/>
              <a:gd name="connsiteY90" fmla="*/ 5385601 h 6858000"/>
              <a:gd name="connsiteX91" fmla="*/ 973990 w 7467600"/>
              <a:gd name="connsiteY91" fmla="*/ 5424940 h 6858000"/>
              <a:gd name="connsiteX92" fmla="*/ 1103809 w 7467600"/>
              <a:gd name="connsiteY92" fmla="*/ 5433720 h 6858000"/>
              <a:gd name="connsiteX93" fmla="*/ 1123454 w 7467600"/>
              <a:gd name="connsiteY93" fmla="*/ 5435727 h 6858000"/>
              <a:gd name="connsiteX94" fmla="*/ 1737017 w 7467600"/>
              <a:gd name="connsiteY94" fmla="*/ 5452183 h 6858000"/>
              <a:gd name="connsiteX95" fmla="*/ 1824397 w 7467600"/>
              <a:gd name="connsiteY95" fmla="*/ 5447757 h 6858000"/>
              <a:gd name="connsiteX96" fmla="*/ 2070059 w 7467600"/>
              <a:gd name="connsiteY96" fmla="*/ 5441660 h 6858000"/>
              <a:gd name="connsiteX97" fmla="*/ 1456157 w 7467600"/>
              <a:gd name="connsiteY97" fmla="*/ 5371404 h 6858000"/>
              <a:gd name="connsiteX98" fmla="*/ 4988186 w 7467600"/>
              <a:gd name="connsiteY98" fmla="*/ 5216467 h 6858000"/>
              <a:gd name="connsiteX99" fmla="*/ 4777334 w 7467600"/>
              <a:gd name="connsiteY99" fmla="*/ 5406072 h 6858000"/>
              <a:gd name="connsiteX100" fmla="*/ 4718341 w 7467600"/>
              <a:gd name="connsiteY100" fmla="*/ 5468043 h 6858000"/>
              <a:gd name="connsiteX101" fmla="*/ 4604655 w 7467600"/>
              <a:gd name="connsiteY101" fmla="*/ 5583434 h 6858000"/>
              <a:gd name="connsiteX102" fmla="*/ 4565074 w 7467600"/>
              <a:gd name="connsiteY102" fmla="*/ 5618550 h 6858000"/>
              <a:gd name="connsiteX103" fmla="*/ 4988186 w 7467600"/>
              <a:gd name="connsiteY103" fmla="*/ 5216467 h 6858000"/>
              <a:gd name="connsiteX104" fmla="*/ 4978032 w 7467600"/>
              <a:gd name="connsiteY104" fmla="*/ 5183809 h 6858000"/>
              <a:gd name="connsiteX105" fmla="*/ 4463413 w 7467600"/>
              <a:gd name="connsiteY105" fmla="*/ 5615162 h 6858000"/>
              <a:gd name="connsiteX106" fmla="*/ 4358134 w 7467600"/>
              <a:gd name="connsiteY106" fmla="*/ 5742791 h 6858000"/>
              <a:gd name="connsiteX107" fmla="*/ 4376219 w 7467600"/>
              <a:gd name="connsiteY107" fmla="*/ 5729027 h 6858000"/>
              <a:gd name="connsiteX108" fmla="*/ 4582340 w 7467600"/>
              <a:gd name="connsiteY108" fmla="*/ 5561037 h 6858000"/>
              <a:gd name="connsiteX109" fmla="*/ 4694684 w 7467600"/>
              <a:gd name="connsiteY109" fmla="*/ 5447098 h 6858000"/>
              <a:gd name="connsiteX110" fmla="*/ 4754123 w 7467600"/>
              <a:gd name="connsiteY110" fmla="*/ 5384643 h 6858000"/>
              <a:gd name="connsiteX111" fmla="*/ 4978032 w 7467600"/>
              <a:gd name="connsiteY111" fmla="*/ 5183809 h 6858000"/>
              <a:gd name="connsiteX112" fmla="*/ 1903353 w 7467600"/>
              <a:gd name="connsiteY112" fmla="*/ 5044827 h 6858000"/>
              <a:gd name="connsiteX113" fmla="*/ 1936931 w 7467600"/>
              <a:gd name="connsiteY113" fmla="*/ 5093954 h 6858000"/>
              <a:gd name="connsiteX114" fmla="*/ 2195868 w 7467600"/>
              <a:gd name="connsiteY114" fmla="*/ 5396574 h 6858000"/>
              <a:gd name="connsiteX115" fmla="*/ 2088852 w 7467600"/>
              <a:gd name="connsiteY115" fmla="*/ 5166123 h 6858000"/>
              <a:gd name="connsiteX116" fmla="*/ 1958241 w 7467600"/>
              <a:gd name="connsiteY116" fmla="*/ 5067955 h 6858000"/>
              <a:gd name="connsiteX117" fmla="*/ 1903353 w 7467600"/>
              <a:gd name="connsiteY117" fmla="*/ 5044827 h 6858000"/>
              <a:gd name="connsiteX118" fmla="*/ 1979378 w 7467600"/>
              <a:gd name="connsiteY118" fmla="*/ 4769504 h 6858000"/>
              <a:gd name="connsiteX119" fmla="*/ 2882120 w 7467600"/>
              <a:gd name="connsiteY119" fmla="*/ 5064547 h 6858000"/>
              <a:gd name="connsiteX120" fmla="*/ 2793103 w 7467600"/>
              <a:gd name="connsiteY120" fmla="*/ 5039699 h 6858000"/>
              <a:gd name="connsiteX121" fmla="*/ 2770041 w 7467600"/>
              <a:gd name="connsiteY121" fmla="*/ 5033634 h 6858000"/>
              <a:gd name="connsiteX122" fmla="*/ 1979378 w 7467600"/>
              <a:gd name="connsiteY122" fmla="*/ 4769504 h 6858000"/>
              <a:gd name="connsiteX123" fmla="*/ 1927410 w 7467600"/>
              <a:gd name="connsiteY123" fmla="*/ 4716164 h 6858000"/>
              <a:gd name="connsiteX124" fmla="*/ 1959587 w 7467600"/>
              <a:gd name="connsiteY124" fmla="*/ 4728849 h 6858000"/>
              <a:gd name="connsiteX125" fmla="*/ 2777707 w 7467600"/>
              <a:gd name="connsiteY125" fmla="*/ 5003991 h 6858000"/>
              <a:gd name="connsiteX126" fmla="*/ 2800768 w 7467600"/>
              <a:gd name="connsiteY126" fmla="*/ 5010056 h 6858000"/>
              <a:gd name="connsiteX127" fmla="*/ 2879408 w 7467600"/>
              <a:gd name="connsiteY127" fmla="*/ 5031590 h 6858000"/>
              <a:gd name="connsiteX128" fmla="*/ 2862295 w 7467600"/>
              <a:gd name="connsiteY128" fmla="*/ 5022958 h 6858000"/>
              <a:gd name="connsiteX129" fmla="*/ 2813343 w 7467600"/>
              <a:gd name="connsiteY129" fmla="*/ 4998369 h 6858000"/>
              <a:gd name="connsiteX130" fmla="*/ 2646245 w 7467600"/>
              <a:gd name="connsiteY130" fmla="*/ 4930999 h 6858000"/>
              <a:gd name="connsiteX131" fmla="*/ 1999243 w 7467600"/>
              <a:gd name="connsiteY131" fmla="*/ 4730524 h 6858000"/>
              <a:gd name="connsiteX132" fmla="*/ 1979527 w 7467600"/>
              <a:gd name="connsiteY132" fmla="*/ 4726651 h 6858000"/>
              <a:gd name="connsiteX133" fmla="*/ 1927410 w 7467600"/>
              <a:gd name="connsiteY133" fmla="*/ 4716164 h 6858000"/>
              <a:gd name="connsiteX134" fmla="*/ 1997014 w 7467600"/>
              <a:gd name="connsiteY134" fmla="*/ 4698007 h 6858000"/>
              <a:gd name="connsiteX135" fmla="*/ 2005458 w 7467600"/>
              <a:gd name="connsiteY135" fmla="*/ 4699540 h 6858000"/>
              <a:gd name="connsiteX136" fmla="*/ 2657186 w 7467600"/>
              <a:gd name="connsiteY136" fmla="*/ 4901687 h 6858000"/>
              <a:gd name="connsiteX137" fmla="*/ 2826662 w 7467600"/>
              <a:gd name="connsiteY137" fmla="*/ 4970362 h 6858000"/>
              <a:gd name="connsiteX138" fmla="*/ 2876100 w 7467600"/>
              <a:gd name="connsiteY138" fmla="*/ 4995397 h 6858000"/>
              <a:gd name="connsiteX139" fmla="*/ 3042600 w 7467600"/>
              <a:gd name="connsiteY139" fmla="*/ 5059532 h 6858000"/>
              <a:gd name="connsiteX140" fmla="*/ 1997014 w 7467600"/>
              <a:gd name="connsiteY140" fmla="*/ 4698007 h 6858000"/>
              <a:gd name="connsiteX141" fmla="*/ 2305292 w 7467600"/>
              <a:gd name="connsiteY141" fmla="*/ 4219492 h 6858000"/>
              <a:gd name="connsiteX142" fmla="*/ 3360922 w 7467600"/>
              <a:gd name="connsiteY142" fmla="*/ 4529373 h 6858000"/>
              <a:gd name="connsiteX143" fmla="*/ 3492420 w 7467600"/>
              <a:gd name="connsiteY143" fmla="*/ 4510145 h 6858000"/>
              <a:gd name="connsiteX144" fmla="*/ 3364086 w 7467600"/>
              <a:gd name="connsiteY144" fmla="*/ 4480340 h 6858000"/>
              <a:gd name="connsiteX145" fmla="*/ 3225818 w 7467600"/>
              <a:gd name="connsiteY145" fmla="*/ 4411822 h 6858000"/>
              <a:gd name="connsiteX146" fmla="*/ 3129696 w 7467600"/>
              <a:gd name="connsiteY146" fmla="*/ 4360704 h 6858000"/>
              <a:gd name="connsiteX147" fmla="*/ 2814545 w 7467600"/>
              <a:gd name="connsiteY147" fmla="*/ 4282955 h 6858000"/>
              <a:gd name="connsiteX148" fmla="*/ 2305292 w 7467600"/>
              <a:gd name="connsiteY148" fmla="*/ 4219492 h 6858000"/>
              <a:gd name="connsiteX149" fmla="*/ 2626982 w 7467600"/>
              <a:gd name="connsiteY149" fmla="*/ 4206450 h 6858000"/>
              <a:gd name="connsiteX150" fmla="*/ 2490617 w 7467600"/>
              <a:gd name="connsiteY150" fmla="*/ 4206951 h 6858000"/>
              <a:gd name="connsiteX151" fmla="*/ 2819869 w 7467600"/>
              <a:gd name="connsiteY151" fmla="*/ 4252936 h 6858000"/>
              <a:gd name="connsiteX152" fmla="*/ 3143018 w 7467600"/>
              <a:gd name="connsiteY152" fmla="*/ 4332698 h 6858000"/>
              <a:gd name="connsiteX153" fmla="*/ 3241520 w 7467600"/>
              <a:gd name="connsiteY153" fmla="*/ 4385112 h 6858000"/>
              <a:gd name="connsiteX154" fmla="*/ 3374575 w 7467600"/>
              <a:gd name="connsiteY154" fmla="*/ 4451517 h 6858000"/>
              <a:gd name="connsiteX155" fmla="*/ 3505221 w 7467600"/>
              <a:gd name="connsiteY155" fmla="*/ 4480757 h 6858000"/>
              <a:gd name="connsiteX156" fmla="*/ 2626982 w 7467600"/>
              <a:gd name="connsiteY156" fmla="*/ 4206450 h 6858000"/>
              <a:gd name="connsiteX157" fmla="*/ 1310106 w 7467600"/>
              <a:gd name="connsiteY157" fmla="*/ 3943217 h 6858000"/>
              <a:gd name="connsiteX158" fmla="*/ 854994 w 7467600"/>
              <a:gd name="connsiteY158" fmla="*/ 4399136 h 6858000"/>
              <a:gd name="connsiteX159" fmla="*/ 742462 w 7467600"/>
              <a:gd name="connsiteY159" fmla="*/ 4594648 h 6858000"/>
              <a:gd name="connsiteX160" fmla="*/ 820602 w 7467600"/>
              <a:gd name="connsiteY160" fmla="*/ 4485915 h 6858000"/>
              <a:gd name="connsiteX161" fmla="*/ 878295 w 7467600"/>
              <a:gd name="connsiteY161" fmla="*/ 4403594 h 6858000"/>
              <a:gd name="connsiteX162" fmla="*/ 1240607 w 7467600"/>
              <a:gd name="connsiteY162" fmla="*/ 4010401 h 6858000"/>
              <a:gd name="connsiteX163" fmla="*/ 1310106 w 7467600"/>
              <a:gd name="connsiteY163" fmla="*/ 3943217 h 6858000"/>
              <a:gd name="connsiteX164" fmla="*/ 1423113 w 7467600"/>
              <a:gd name="connsiteY164" fmla="*/ 3874565 h 6858000"/>
              <a:gd name="connsiteX165" fmla="*/ 1260565 w 7467600"/>
              <a:gd name="connsiteY165" fmla="*/ 4031982 h 6858000"/>
              <a:gd name="connsiteX166" fmla="*/ 901900 w 7467600"/>
              <a:gd name="connsiteY166" fmla="*/ 4421236 h 6858000"/>
              <a:gd name="connsiteX167" fmla="*/ 845044 w 7467600"/>
              <a:gd name="connsiteY167" fmla="*/ 4502436 h 6858000"/>
              <a:gd name="connsiteX168" fmla="*/ 685926 w 7467600"/>
              <a:gd name="connsiteY168" fmla="*/ 4703069 h 6858000"/>
              <a:gd name="connsiteX169" fmla="*/ 684248 w 7467600"/>
              <a:gd name="connsiteY169" fmla="*/ 4706721 h 6858000"/>
              <a:gd name="connsiteX170" fmla="*/ 1423113 w 7467600"/>
              <a:gd name="connsiteY170" fmla="*/ 3874565 h 6858000"/>
              <a:gd name="connsiteX171" fmla="*/ 3316479 w 7467600"/>
              <a:gd name="connsiteY171" fmla="*/ 3872136 h 6858000"/>
              <a:gd name="connsiteX172" fmla="*/ 3546806 w 7467600"/>
              <a:gd name="connsiteY172" fmla="*/ 4356139 h 6858000"/>
              <a:gd name="connsiteX173" fmla="*/ 3364433 w 7467600"/>
              <a:gd name="connsiteY173" fmla="*/ 3953121 h 6858000"/>
              <a:gd name="connsiteX174" fmla="*/ 3316479 w 7467600"/>
              <a:gd name="connsiteY174" fmla="*/ 3872136 h 6858000"/>
              <a:gd name="connsiteX175" fmla="*/ 3291335 w 7467600"/>
              <a:gd name="connsiteY175" fmla="*/ 3767420 h 6858000"/>
              <a:gd name="connsiteX176" fmla="*/ 3390805 w 7467600"/>
              <a:gd name="connsiteY176" fmla="*/ 3937163 h 6858000"/>
              <a:gd name="connsiteX177" fmla="*/ 3579062 w 7467600"/>
              <a:gd name="connsiteY177" fmla="*/ 4359040 h 6858000"/>
              <a:gd name="connsiteX178" fmla="*/ 3467355 w 7467600"/>
              <a:gd name="connsiteY178" fmla="*/ 3988130 h 6858000"/>
              <a:gd name="connsiteX179" fmla="*/ 3310753 w 7467600"/>
              <a:gd name="connsiteY179" fmla="*/ 3787140 h 6858000"/>
              <a:gd name="connsiteX180" fmla="*/ 3291335 w 7467600"/>
              <a:gd name="connsiteY180" fmla="*/ 3767420 h 6858000"/>
              <a:gd name="connsiteX181" fmla="*/ 1635889 w 7467600"/>
              <a:gd name="connsiteY181" fmla="*/ 3709494 h 6858000"/>
              <a:gd name="connsiteX182" fmla="*/ 1634800 w 7467600"/>
              <a:gd name="connsiteY182" fmla="*/ 3731111 h 6858000"/>
              <a:gd name="connsiteX183" fmla="*/ 1635889 w 7467600"/>
              <a:gd name="connsiteY183" fmla="*/ 3709494 h 6858000"/>
              <a:gd name="connsiteX184" fmla="*/ 1510397 w 7467600"/>
              <a:gd name="connsiteY184" fmla="*/ 3684705 h 6858000"/>
              <a:gd name="connsiteX185" fmla="*/ 1146550 w 7467600"/>
              <a:gd name="connsiteY185" fmla="*/ 3802012 h 6858000"/>
              <a:gd name="connsiteX186" fmla="*/ 698834 w 7467600"/>
              <a:gd name="connsiteY186" fmla="*/ 3952272 h 6858000"/>
              <a:gd name="connsiteX187" fmla="*/ 34256 w 7467600"/>
              <a:gd name="connsiteY187" fmla="*/ 4347603 h 6858000"/>
              <a:gd name="connsiteX188" fmla="*/ 527241 w 7467600"/>
              <a:gd name="connsiteY188" fmla="*/ 4065078 h 6858000"/>
              <a:gd name="connsiteX189" fmla="*/ 1510397 w 7467600"/>
              <a:gd name="connsiteY189" fmla="*/ 3684705 h 6858000"/>
              <a:gd name="connsiteX190" fmla="*/ 1313114 w 7467600"/>
              <a:gd name="connsiteY190" fmla="*/ 3655216 h 6858000"/>
              <a:gd name="connsiteX191" fmla="*/ 1109304 w 7467600"/>
              <a:gd name="connsiteY191" fmla="*/ 3669030 h 6858000"/>
              <a:gd name="connsiteX192" fmla="*/ 8129 w 7467600"/>
              <a:gd name="connsiteY192" fmla="*/ 4330519 h 6858000"/>
              <a:gd name="connsiteX193" fmla="*/ 687572 w 7467600"/>
              <a:gd name="connsiteY193" fmla="*/ 3925629 h 6858000"/>
              <a:gd name="connsiteX194" fmla="*/ 1138365 w 7467600"/>
              <a:gd name="connsiteY194" fmla="*/ 3774515 h 6858000"/>
              <a:gd name="connsiteX195" fmla="*/ 1505579 w 7467600"/>
              <a:gd name="connsiteY195" fmla="*/ 3655526 h 6858000"/>
              <a:gd name="connsiteX196" fmla="*/ 1313114 w 7467600"/>
              <a:gd name="connsiteY196" fmla="*/ 3655216 h 6858000"/>
              <a:gd name="connsiteX197" fmla="*/ 3655073 w 7467600"/>
              <a:gd name="connsiteY197" fmla="*/ 3650884 h 6858000"/>
              <a:gd name="connsiteX198" fmla="*/ 3989938 w 7467600"/>
              <a:gd name="connsiteY198" fmla="*/ 3991685 h 6858000"/>
              <a:gd name="connsiteX199" fmla="*/ 4393907 w 7467600"/>
              <a:gd name="connsiteY199" fmla="*/ 4261258 h 6858000"/>
              <a:gd name="connsiteX200" fmla="*/ 4648051 w 7467600"/>
              <a:gd name="connsiteY200" fmla="*/ 4374051 h 6858000"/>
              <a:gd name="connsiteX201" fmla="*/ 4383389 w 7467600"/>
              <a:gd name="connsiteY201" fmla="*/ 4184369 h 6858000"/>
              <a:gd name="connsiteX202" fmla="*/ 4165508 w 7467600"/>
              <a:gd name="connsiteY202" fmla="*/ 4035196 h 6858000"/>
              <a:gd name="connsiteX203" fmla="*/ 4068162 w 7467600"/>
              <a:gd name="connsiteY203" fmla="*/ 3953394 h 6858000"/>
              <a:gd name="connsiteX204" fmla="*/ 3981416 w 7467600"/>
              <a:gd name="connsiteY204" fmla="*/ 3880482 h 6858000"/>
              <a:gd name="connsiteX205" fmla="*/ 3800147 w 7467600"/>
              <a:gd name="connsiteY205" fmla="*/ 3749872 h 6858000"/>
              <a:gd name="connsiteX206" fmla="*/ 3655073 w 7467600"/>
              <a:gd name="connsiteY206" fmla="*/ 3650884 h 6858000"/>
              <a:gd name="connsiteX207" fmla="*/ 3670252 w 7467600"/>
              <a:gd name="connsiteY207" fmla="*/ 3622798 h 6858000"/>
              <a:gd name="connsiteX208" fmla="*/ 3817258 w 7467600"/>
              <a:gd name="connsiteY208" fmla="*/ 3723577 h 6858000"/>
              <a:gd name="connsiteX209" fmla="*/ 4000461 w 7467600"/>
              <a:gd name="connsiteY209" fmla="*/ 3855966 h 6858000"/>
              <a:gd name="connsiteX210" fmla="*/ 4088180 w 7467600"/>
              <a:gd name="connsiteY210" fmla="*/ 3929774 h 6858000"/>
              <a:gd name="connsiteX211" fmla="*/ 4184555 w 7467600"/>
              <a:gd name="connsiteY211" fmla="*/ 4010683 h 6858000"/>
              <a:gd name="connsiteX212" fmla="*/ 4399563 w 7467600"/>
              <a:gd name="connsiteY212" fmla="*/ 4158106 h 6858000"/>
              <a:gd name="connsiteX213" fmla="*/ 4684469 w 7467600"/>
              <a:gd name="connsiteY213" fmla="*/ 4364680 h 6858000"/>
              <a:gd name="connsiteX214" fmla="*/ 4690271 w 7467600"/>
              <a:gd name="connsiteY214" fmla="*/ 4370034 h 6858000"/>
              <a:gd name="connsiteX215" fmla="*/ 4136093 w 7467600"/>
              <a:gd name="connsiteY215" fmla="*/ 3858466 h 6858000"/>
              <a:gd name="connsiteX216" fmla="*/ 3670252 w 7467600"/>
              <a:gd name="connsiteY216" fmla="*/ 3622798 h 6858000"/>
              <a:gd name="connsiteX217" fmla="*/ 4440129 w 7467600"/>
              <a:gd name="connsiteY217" fmla="*/ 3448571 h 6858000"/>
              <a:gd name="connsiteX218" fmla="*/ 4856525 w 7467600"/>
              <a:gd name="connsiteY218" fmla="*/ 3915351 h 6858000"/>
              <a:gd name="connsiteX219" fmla="*/ 5059055 w 7467600"/>
              <a:gd name="connsiteY219" fmla="*/ 4108918 h 6858000"/>
              <a:gd name="connsiteX220" fmla="*/ 5290070 w 7467600"/>
              <a:gd name="connsiteY220" fmla="*/ 4263619 h 6858000"/>
              <a:gd name="connsiteX221" fmla="*/ 4834991 w 7467600"/>
              <a:gd name="connsiteY221" fmla="*/ 3830985 h 6858000"/>
              <a:gd name="connsiteX222" fmla="*/ 4440129 w 7467600"/>
              <a:gd name="connsiteY222" fmla="*/ 3448571 h 6858000"/>
              <a:gd name="connsiteX223" fmla="*/ 4441737 w 7467600"/>
              <a:gd name="connsiteY223" fmla="*/ 3399734 h 6858000"/>
              <a:gd name="connsiteX224" fmla="*/ 4431236 w 7467600"/>
              <a:gd name="connsiteY224" fmla="*/ 3400954 h 6858000"/>
              <a:gd name="connsiteX225" fmla="*/ 4557150 w 7467600"/>
              <a:gd name="connsiteY225" fmla="*/ 3510023 h 6858000"/>
              <a:gd name="connsiteX226" fmla="*/ 4856936 w 7467600"/>
              <a:gd name="connsiteY226" fmla="*/ 3809146 h 6858000"/>
              <a:gd name="connsiteX227" fmla="*/ 5111996 w 7467600"/>
              <a:gd name="connsiteY227" fmla="*/ 4065759 h 6858000"/>
              <a:gd name="connsiteX228" fmla="*/ 5388878 w 7467600"/>
              <a:gd name="connsiteY228" fmla="*/ 4300185 h 6858000"/>
              <a:gd name="connsiteX229" fmla="*/ 5425556 w 7467600"/>
              <a:gd name="connsiteY229" fmla="*/ 4308967 h 6858000"/>
              <a:gd name="connsiteX230" fmla="*/ 4943646 w 7467600"/>
              <a:gd name="connsiteY230" fmla="*/ 3822916 h 6858000"/>
              <a:gd name="connsiteX231" fmla="*/ 4594837 w 7467600"/>
              <a:gd name="connsiteY231" fmla="*/ 3532274 h 6858000"/>
              <a:gd name="connsiteX232" fmla="*/ 4441737 w 7467600"/>
              <a:gd name="connsiteY232" fmla="*/ 3399734 h 6858000"/>
              <a:gd name="connsiteX233" fmla="*/ 5425834 w 7467600"/>
              <a:gd name="connsiteY233" fmla="*/ 3162785 h 6858000"/>
              <a:gd name="connsiteX234" fmla="*/ 5401644 w 7467600"/>
              <a:gd name="connsiteY234" fmla="*/ 3617847 h 6858000"/>
              <a:gd name="connsiteX235" fmla="*/ 5467256 w 7467600"/>
              <a:gd name="connsiteY235" fmla="*/ 4175494 h 6858000"/>
              <a:gd name="connsiteX236" fmla="*/ 5448069 w 7467600"/>
              <a:gd name="connsiteY236" fmla="*/ 3567554 h 6858000"/>
              <a:gd name="connsiteX237" fmla="*/ 5425834 w 7467600"/>
              <a:gd name="connsiteY237" fmla="*/ 3162785 h 6858000"/>
              <a:gd name="connsiteX238" fmla="*/ 1318687 w 7467600"/>
              <a:gd name="connsiteY238" fmla="*/ 3113840 h 6858000"/>
              <a:gd name="connsiteX239" fmla="*/ 1066793 w 7467600"/>
              <a:gd name="connsiteY239" fmla="*/ 3212171 h 6858000"/>
              <a:gd name="connsiteX240" fmla="*/ 993319 w 7467600"/>
              <a:gd name="connsiteY240" fmla="*/ 3247648 h 6858000"/>
              <a:gd name="connsiteX241" fmla="*/ 853081 w 7467600"/>
              <a:gd name="connsiteY241" fmla="*/ 3312410 h 6858000"/>
              <a:gd name="connsiteX242" fmla="*/ 805957 w 7467600"/>
              <a:gd name="connsiteY242" fmla="*/ 3330443 h 6858000"/>
              <a:gd name="connsiteX243" fmla="*/ 1318687 w 7467600"/>
              <a:gd name="connsiteY243" fmla="*/ 3113840 h 6858000"/>
              <a:gd name="connsiteX244" fmla="*/ 5453702 w 7467600"/>
              <a:gd name="connsiteY244" fmla="*/ 3090882 h 6858000"/>
              <a:gd name="connsiteX245" fmla="*/ 5480135 w 7467600"/>
              <a:gd name="connsiteY245" fmla="*/ 3565802 h 6858000"/>
              <a:gd name="connsiteX246" fmla="*/ 5499023 w 7467600"/>
              <a:gd name="connsiteY246" fmla="*/ 4166310 h 6858000"/>
              <a:gd name="connsiteX247" fmla="*/ 5547022 w 7467600"/>
              <a:gd name="connsiteY247" fmla="*/ 3607838 h 6858000"/>
              <a:gd name="connsiteX248" fmla="*/ 5515964 w 7467600"/>
              <a:gd name="connsiteY248" fmla="*/ 3378541 h 6858000"/>
              <a:gd name="connsiteX249" fmla="*/ 5453702 w 7467600"/>
              <a:gd name="connsiteY249" fmla="*/ 3090882 h 6858000"/>
              <a:gd name="connsiteX250" fmla="*/ 1238695 w 7467600"/>
              <a:gd name="connsiteY250" fmla="*/ 3076820 h 6858000"/>
              <a:gd name="connsiteX251" fmla="*/ 716371 w 7467600"/>
              <a:gd name="connsiteY251" fmla="*/ 3293249 h 6858000"/>
              <a:gd name="connsiteX252" fmla="*/ 579522 w 7467600"/>
              <a:gd name="connsiteY252" fmla="*/ 3371759 h 6858000"/>
              <a:gd name="connsiteX253" fmla="*/ 600288 w 7467600"/>
              <a:gd name="connsiteY253" fmla="*/ 3365555 h 6858000"/>
              <a:gd name="connsiteX254" fmla="*/ 840692 w 7467600"/>
              <a:gd name="connsiteY254" fmla="*/ 3284921 h 6858000"/>
              <a:gd name="connsiteX255" fmla="*/ 979248 w 7467600"/>
              <a:gd name="connsiteY255" fmla="*/ 3221003 h 6858000"/>
              <a:gd name="connsiteX256" fmla="*/ 1053282 w 7467600"/>
              <a:gd name="connsiteY256" fmla="*/ 3185247 h 6858000"/>
              <a:gd name="connsiteX257" fmla="*/ 1320603 w 7467600"/>
              <a:gd name="connsiteY257" fmla="*/ 3081281 h 6858000"/>
              <a:gd name="connsiteX258" fmla="*/ 1238695 w 7467600"/>
              <a:gd name="connsiteY258" fmla="*/ 3076820 h 6858000"/>
              <a:gd name="connsiteX259" fmla="*/ 5425627 w 7467600"/>
              <a:gd name="connsiteY259" fmla="*/ 2954192 h 6858000"/>
              <a:gd name="connsiteX260" fmla="*/ 5470770 w 7467600"/>
              <a:gd name="connsiteY260" fmla="*/ 3005435 h 6858000"/>
              <a:gd name="connsiteX261" fmla="*/ 5519779 w 7467600"/>
              <a:gd name="connsiteY261" fmla="*/ 4359223 h 6858000"/>
              <a:gd name="connsiteX262" fmla="*/ 5520293 w 7467600"/>
              <a:gd name="connsiteY262" fmla="*/ 4360602 h 6858000"/>
              <a:gd name="connsiteX263" fmla="*/ 5767221 w 7467600"/>
              <a:gd name="connsiteY263" fmla="*/ 4665564 h 6858000"/>
              <a:gd name="connsiteX264" fmla="*/ 6937169 w 7467600"/>
              <a:gd name="connsiteY264" fmla="*/ 4815941 h 6858000"/>
              <a:gd name="connsiteX265" fmla="*/ 6953922 w 7467600"/>
              <a:gd name="connsiteY265" fmla="*/ 4890068 h 6858000"/>
              <a:gd name="connsiteX266" fmla="*/ 6071359 w 7467600"/>
              <a:gd name="connsiteY266" fmla="*/ 4770770 h 6858000"/>
              <a:gd name="connsiteX267" fmla="*/ 6038839 w 7467600"/>
              <a:gd name="connsiteY267" fmla="*/ 4764474 h 6858000"/>
              <a:gd name="connsiteX268" fmla="*/ 6038706 w 7467600"/>
              <a:gd name="connsiteY268" fmla="*/ 4763847 h 6858000"/>
              <a:gd name="connsiteX269" fmla="*/ 6037784 w 7467600"/>
              <a:gd name="connsiteY269" fmla="*/ 4764270 h 6858000"/>
              <a:gd name="connsiteX270" fmla="*/ 6038839 w 7467600"/>
              <a:gd name="connsiteY270" fmla="*/ 4764474 h 6858000"/>
              <a:gd name="connsiteX271" fmla="*/ 6040338 w 7467600"/>
              <a:gd name="connsiteY271" fmla="*/ 4771418 h 6858000"/>
              <a:gd name="connsiteX272" fmla="*/ 6024488 w 7467600"/>
              <a:gd name="connsiteY272" fmla="*/ 4809903 h 6858000"/>
              <a:gd name="connsiteX273" fmla="*/ 5599771 w 7467600"/>
              <a:gd name="connsiteY273" fmla="*/ 5509652 h 6858000"/>
              <a:gd name="connsiteX274" fmla="*/ 5548843 w 7467600"/>
              <a:gd name="connsiteY274" fmla="*/ 5563845 h 6858000"/>
              <a:gd name="connsiteX275" fmla="*/ 5940952 w 7467600"/>
              <a:gd name="connsiteY275" fmla="*/ 6250028 h 6858000"/>
              <a:gd name="connsiteX276" fmla="*/ 6043441 w 7467600"/>
              <a:gd name="connsiteY276" fmla="*/ 6665847 h 6858000"/>
              <a:gd name="connsiteX277" fmla="*/ 6093432 w 7467600"/>
              <a:gd name="connsiteY277" fmla="*/ 6858000 h 6858000"/>
              <a:gd name="connsiteX278" fmla="*/ 6034344 w 7467600"/>
              <a:gd name="connsiteY278" fmla="*/ 6858000 h 6858000"/>
              <a:gd name="connsiteX279" fmla="*/ 6026679 w 7467600"/>
              <a:gd name="connsiteY279" fmla="*/ 6836959 h 6858000"/>
              <a:gd name="connsiteX280" fmla="*/ 5800441 w 7467600"/>
              <a:gd name="connsiteY280" fmla="*/ 6335286 h 6858000"/>
              <a:gd name="connsiteX281" fmla="*/ 5526562 w 7467600"/>
              <a:gd name="connsiteY281" fmla="*/ 5705388 h 6858000"/>
              <a:gd name="connsiteX282" fmla="*/ 5519640 w 7467600"/>
              <a:gd name="connsiteY282" fmla="*/ 5683774 h 6858000"/>
              <a:gd name="connsiteX283" fmla="*/ 5844559 w 7467600"/>
              <a:gd name="connsiteY283" fmla="*/ 6553349 h 6858000"/>
              <a:gd name="connsiteX284" fmla="*/ 5975994 w 7467600"/>
              <a:gd name="connsiteY284" fmla="*/ 6858000 h 6858000"/>
              <a:gd name="connsiteX285" fmla="*/ 5898547 w 7467600"/>
              <a:gd name="connsiteY285" fmla="*/ 6858000 h 6858000"/>
              <a:gd name="connsiteX286" fmla="*/ 5682041 w 7467600"/>
              <a:gd name="connsiteY286" fmla="*/ 6355860 h 6858000"/>
              <a:gd name="connsiteX287" fmla="*/ 5461758 w 7467600"/>
              <a:gd name="connsiteY287" fmla="*/ 5820220 h 6858000"/>
              <a:gd name="connsiteX288" fmla="*/ 5237282 w 7467600"/>
              <a:gd name="connsiteY288" fmla="*/ 6579086 h 6858000"/>
              <a:gd name="connsiteX289" fmla="*/ 5115009 w 7467600"/>
              <a:gd name="connsiteY289" fmla="*/ 6858000 h 6858000"/>
              <a:gd name="connsiteX290" fmla="*/ 5028074 w 7467600"/>
              <a:gd name="connsiteY290" fmla="*/ 6858000 h 6858000"/>
              <a:gd name="connsiteX291" fmla="*/ 5079508 w 7467600"/>
              <a:gd name="connsiteY291" fmla="*/ 6749074 h 6858000"/>
              <a:gd name="connsiteX292" fmla="*/ 5371846 w 7467600"/>
              <a:gd name="connsiteY292" fmla="*/ 5924413 h 6858000"/>
              <a:gd name="connsiteX293" fmla="*/ 5270512 w 7467600"/>
              <a:gd name="connsiteY293" fmla="*/ 6138975 h 6858000"/>
              <a:gd name="connsiteX294" fmla="*/ 5062409 w 7467600"/>
              <a:gd name="connsiteY294" fmla="*/ 6653544 h 6858000"/>
              <a:gd name="connsiteX295" fmla="*/ 5036628 w 7467600"/>
              <a:gd name="connsiteY295" fmla="*/ 6754247 h 6858000"/>
              <a:gd name="connsiteX296" fmla="*/ 5009112 w 7467600"/>
              <a:gd name="connsiteY296" fmla="*/ 6858000 h 6858000"/>
              <a:gd name="connsiteX297" fmla="*/ 4976679 w 7467600"/>
              <a:gd name="connsiteY297" fmla="*/ 6858000 h 6858000"/>
              <a:gd name="connsiteX298" fmla="*/ 5006537 w 7467600"/>
              <a:gd name="connsiteY298" fmla="*/ 6747068 h 6858000"/>
              <a:gd name="connsiteX299" fmla="*/ 5032723 w 7467600"/>
              <a:gd name="connsiteY299" fmla="*/ 6644957 h 6858000"/>
              <a:gd name="connsiteX300" fmla="*/ 5242949 w 7467600"/>
              <a:gd name="connsiteY300" fmla="*/ 6125175 h 6858000"/>
              <a:gd name="connsiteX301" fmla="*/ 5286321 w 7467600"/>
              <a:gd name="connsiteY301" fmla="*/ 6033555 h 6858000"/>
              <a:gd name="connsiteX302" fmla="*/ 5008210 w 7467600"/>
              <a:gd name="connsiteY302" fmla="*/ 6649194 h 6858000"/>
              <a:gd name="connsiteX303" fmla="*/ 4986321 w 7467600"/>
              <a:gd name="connsiteY303" fmla="*/ 6765687 h 6858000"/>
              <a:gd name="connsiteX304" fmla="*/ 4973474 w 7467600"/>
              <a:gd name="connsiteY304" fmla="*/ 6858000 h 6858000"/>
              <a:gd name="connsiteX305" fmla="*/ 4907178 w 7467600"/>
              <a:gd name="connsiteY305" fmla="*/ 6858000 h 6858000"/>
              <a:gd name="connsiteX306" fmla="*/ 4910810 w 7467600"/>
              <a:gd name="connsiteY306" fmla="*/ 6829660 h 6858000"/>
              <a:gd name="connsiteX307" fmla="*/ 4987461 w 7467600"/>
              <a:gd name="connsiteY307" fmla="*/ 6432994 h 6858000"/>
              <a:gd name="connsiteX308" fmla="*/ 5179262 w 7467600"/>
              <a:gd name="connsiteY308" fmla="*/ 6035044 h 6858000"/>
              <a:gd name="connsiteX309" fmla="*/ 4689678 w 7467600"/>
              <a:gd name="connsiteY309" fmla="*/ 6440241 h 6858000"/>
              <a:gd name="connsiteX310" fmla="*/ 4477543 w 7467600"/>
              <a:gd name="connsiteY310" fmla="*/ 6674836 h 6858000"/>
              <a:gd name="connsiteX311" fmla="*/ 4329957 w 7467600"/>
              <a:gd name="connsiteY311" fmla="*/ 6858000 h 6858000"/>
              <a:gd name="connsiteX312" fmla="*/ 4218595 w 7467600"/>
              <a:gd name="connsiteY312" fmla="*/ 6858000 h 6858000"/>
              <a:gd name="connsiteX313" fmla="*/ 4368888 w 7467600"/>
              <a:gd name="connsiteY313" fmla="*/ 6668412 h 6858000"/>
              <a:gd name="connsiteX314" fmla="*/ 4563091 w 7467600"/>
              <a:gd name="connsiteY314" fmla="*/ 6442508 h 6858000"/>
              <a:gd name="connsiteX315" fmla="*/ 5387324 w 7467600"/>
              <a:gd name="connsiteY315" fmla="*/ 5705830 h 6858000"/>
              <a:gd name="connsiteX316" fmla="*/ 5073620 w 7467600"/>
              <a:gd name="connsiteY316" fmla="*/ 5955437 h 6858000"/>
              <a:gd name="connsiteX317" fmla="*/ 4689789 w 7467600"/>
              <a:gd name="connsiteY317" fmla="*/ 6268382 h 6858000"/>
              <a:gd name="connsiteX318" fmla="*/ 4418722 w 7467600"/>
              <a:gd name="connsiteY318" fmla="*/ 6570886 h 6858000"/>
              <a:gd name="connsiteX319" fmla="*/ 4214944 w 7467600"/>
              <a:gd name="connsiteY319" fmla="*/ 6858000 h 6858000"/>
              <a:gd name="connsiteX320" fmla="*/ 4177898 w 7467600"/>
              <a:gd name="connsiteY320" fmla="*/ 6858000 h 6858000"/>
              <a:gd name="connsiteX321" fmla="*/ 4391597 w 7467600"/>
              <a:gd name="connsiteY321" fmla="*/ 6556370 h 6858000"/>
              <a:gd name="connsiteX322" fmla="*/ 4668889 w 7467600"/>
              <a:gd name="connsiteY322" fmla="*/ 6246399 h 6858000"/>
              <a:gd name="connsiteX323" fmla="*/ 5055427 w 7467600"/>
              <a:gd name="connsiteY323" fmla="*/ 5931476 h 6858000"/>
              <a:gd name="connsiteX324" fmla="*/ 5371814 w 7467600"/>
              <a:gd name="connsiteY324" fmla="*/ 5678975 h 6858000"/>
              <a:gd name="connsiteX325" fmla="*/ 4987918 w 7467600"/>
              <a:gd name="connsiteY325" fmla="*/ 5838701 h 6858000"/>
              <a:gd name="connsiteX326" fmla="*/ 4317146 w 7467600"/>
              <a:gd name="connsiteY326" fmla="*/ 6587716 h 6858000"/>
              <a:gd name="connsiteX327" fmla="*/ 4171627 w 7467600"/>
              <a:gd name="connsiteY327" fmla="*/ 6858000 h 6858000"/>
              <a:gd name="connsiteX328" fmla="*/ 4081585 w 7467600"/>
              <a:gd name="connsiteY328" fmla="*/ 6858000 h 6858000"/>
              <a:gd name="connsiteX329" fmla="*/ 4238603 w 7467600"/>
              <a:gd name="connsiteY329" fmla="*/ 6559341 h 6858000"/>
              <a:gd name="connsiteX330" fmla="*/ 4778333 w 7467600"/>
              <a:gd name="connsiteY330" fmla="*/ 5873626 h 6858000"/>
              <a:gd name="connsiteX331" fmla="*/ 5414185 w 7467600"/>
              <a:gd name="connsiteY331" fmla="*/ 5573882 h 6858000"/>
              <a:gd name="connsiteX332" fmla="*/ 5959648 w 7467600"/>
              <a:gd name="connsiteY332" fmla="*/ 4760797 h 6858000"/>
              <a:gd name="connsiteX333" fmla="*/ 5355019 w 7467600"/>
              <a:gd name="connsiteY333" fmla="*/ 4734672 h 6858000"/>
              <a:gd name="connsiteX334" fmla="*/ 5083565 w 7467600"/>
              <a:gd name="connsiteY334" fmla="*/ 5179121 h 6858000"/>
              <a:gd name="connsiteX335" fmla="*/ 4713577 w 7467600"/>
              <a:gd name="connsiteY335" fmla="*/ 5616803 h 6858000"/>
              <a:gd name="connsiteX336" fmla="*/ 3989559 w 7467600"/>
              <a:gd name="connsiteY336" fmla="*/ 6145945 h 6858000"/>
              <a:gd name="connsiteX337" fmla="*/ 3939824 w 7467600"/>
              <a:gd name="connsiteY337" fmla="*/ 6066900 h 6858000"/>
              <a:gd name="connsiteX338" fmla="*/ 4584537 w 7467600"/>
              <a:gd name="connsiteY338" fmla="*/ 5324826 h 6858000"/>
              <a:gd name="connsiteX339" fmla="*/ 5037105 w 7467600"/>
              <a:gd name="connsiteY339" fmla="*/ 5088765 h 6858000"/>
              <a:gd name="connsiteX340" fmla="*/ 5039930 w 7467600"/>
              <a:gd name="connsiteY340" fmla="*/ 5089585 h 6858000"/>
              <a:gd name="connsiteX341" fmla="*/ 5263764 w 7467600"/>
              <a:gd name="connsiteY341" fmla="*/ 4735525 h 6858000"/>
              <a:gd name="connsiteX342" fmla="*/ 4086300 w 7467600"/>
              <a:gd name="connsiteY342" fmla="*/ 4884599 h 6858000"/>
              <a:gd name="connsiteX343" fmla="*/ 4085485 w 7467600"/>
              <a:gd name="connsiteY343" fmla="*/ 4899070 h 6858000"/>
              <a:gd name="connsiteX344" fmla="*/ 3871915 w 7467600"/>
              <a:gd name="connsiteY344" fmla="*/ 5253645 h 6858000"/>
              <a:gd name="connsiteX345" fmla="*/ 3799374 w 7467600"/>
              <a:gd name="connsiteY345" fmla="*/ 5466127 h 6858000"/>
              <a:gd name="connsiteX346" fmla="*/ 3498850 w 7467600"/>
              <a:gd name="connsiteY346" fmla="*/ 6661888 h 6858000"/>
              <a:gd name="connsiteX347" fmla="*/ 3399216 w 7467600"/>
              <a:gd name="connsiteY347" fmla="*/ 6858000 h 6858000"/>
              <a:gd name="connsiteX348" fmla="*/ 3303688 w 7467600"/>
              <a:gd name="connsiteY348" fmla="*/ 6858000 h 6858000"/>
              <a:gd name="connsiteX349" fmla="*/ 3391774 w 7467600"/>
              <a:gd name="connsiteY349" fmla="*/ 6697181 h 6858000"/>
              <a:gd name="connsiteX350" fmla="*/ 3735540 w 7467600"/>
              <a:gd name="connsiteY350" fmla="*/ 5546923 h 6858000"/>
              <a:gd name="connsiteX351" fmla="*/ 3729438 w 7467600"/>
              <a:gd name="connsiteY351" fmla="*/ 5569058 h 6858000"/>
              <a:gd name="connsiteX352" fmla="*/ 3707782 w 7467600"/>
              <a:gd name="connsiteY352" fmla="*/ 5644908 h 6858000"/>
              <a:gd name="connsiteX353" fmla="*/ 3583827 w 7467600"/>
              <a:gd name="connsiteY353" fmla="*/ 6039215 h 6858000"/>
              <a:gd name="connsiteX354" fmla="*/ 3547861 w 7467600"/>
              <a:gd name="connsiteY354" fmla="*/ 6129609 h 6858000"/>
              <a:gd name="connsiteX355" fmla="*/ 3490905 w 7467600"/>
              <a:gd name="connsiteY355" fmla="*/ 6277660 h 6858000"/>
              <a:gd name="connsiteX356" fmla="*/ 3455859 w 7467600"/>
              <a:gd name="connsiteY356" fmla="*/ 6391301 h 6858000"/>
              <a:gd name="connsiteX357" fmla="*/ 3429112 w 7467600"/>
              <a:gd name="connsiteY357" fmla="*/ 6479469 h 6858000"/>
              <a:gd name="connsiteX358" fmla="*/ 3304862 w 7467600"/>
              <a:gd name="connsiteY358" fmla="*/ 6796476 h 6858000"/>
              <a:gd name="connsiteX359" fmla="*/ 3276071 w 7467600"/>
              <a:gd name="connsiteY359" fmla="*/ 6858000 h 6858000"/>
              <a:gd name="connsiteX360" fmla="*/ 3240805 w 7467600"/>
              <a:gd name="connsiteY360" fmla="*/ 6858000 h 6858000"/>
              <a:gd name="connsiteX361" fmla="*/ 3275917 w 7467600"/>
              <a:gd name="connsiteY361" fmla="*/ 6783192 h 6858000"/>
              <a:gd name="connsiteX362" fmla="*/ 3399358 w 7467600"/>
              <a:gd name="connsiteY362" fmla="*/ 6469011 h 6858000"/>
              <a:gd name="connsiteX363" fmla="*/ 3425650 w 7467600"/>
              <a:gd name="connsiteY363" fmla="*/ 6381333 h 6858000"/>
              <a:gd name="connsiteX364" fmla="*/ 3460661 w 7467600"/>
              <a:gd name="connsiteY364" fmla="*/ 6266763 h 6858000"/>
              <a:gd name="connsiteX365" fmla="*/ 3518021 w 7467600"/>
              <a:gd name="connsiteY365" fmla="*/ 6117298 h 6858000"/>
              <a:gd name="connsiteX366" fmla="*/ 3554035 w 7467600"/>
              <a:gd name="connsiteY366" fmla="*/ 6027832 h 6858000"/>
              <a:gd name="connsiteX367" fmla="*/ 3677174 w 7467600"/>
              <a:gd name="connsiteY367" fmla="*/ 5636351 h 6858000"/>
              <a:gd name="connsiteX368" fmla="*/ 3698819 w 7467600"/>
              <a:gd name="connsiteY368" fmla="*/ 5560503 h 6858000"/>
              <a:gd name="connsiteX369" fmla="*/ 3702094 w 7467600"/>
              <a:gd name="connsiteY369" fmla="*/ 5549194 h 6858000"/>
              <a:gd name="connsiteX370" fmla="*/ 3398355 w 7467600"/>
              <a:gd name="connsiteY370" fmla="*/ 6094603 h 6858000"/>
              <a:gd name="connsiteX371" fmla="*/ 3193941 w 7467600"/>
              <a:gd name="connsiteY371" fmla="*/ 6798775 h 6858000"/>
              <a:gd name="connsiteX372" fmla="*/ 3184140 w 7467600"/>
              <a:gd name="connsiteY372" fmla="*/ 6858000 h 6858000"/>
              <a:gd name="connsiteX373" fmla="*/ 3099978 w 7467600"/>
              <a:gd name="connsiteY373" fmla="*/ 6858000 h 6858000"/>
              <a:gd name="connsiteX374" fmla="*/ 3101556 w 7467600"/>
              <a:gd name="connsiteY374" fmla="*/ 6843337 h 6858000"/>
              <a:gd name="connsiteX375" fmla="*/ 3370162 w 7467600"/>
              <a:gd name="connsiteY375" fmla="*/ 5785550 h 6858000"/>
              <a:gd name="connsiteX376" fmla="*/ 3746477 w 7467600"/>
              <a:gd name="connsiteY376" fmla="*/ 5377889 h 6858000"/>
              <a:gd name="connsiteX377" fmla="*/ 3863399 w 7467600"/>
              <a:gd name="connsiteY377" fmla="*/ 5087257 h 6858000"/>
              <a:gd name="connsiteX378" fmla="*/ 3968712 w 7467600"/>
              <a:gd name="connsiteY378" fmla="*/ 4913989 h 6858000"/>
              <a:gd name="connsiteX379" fmla="*/ 2792390 w 7467600"/>
              <a:gd name="connsiteY379" fmla="*/ 5382974 h 6858000"/>
              <a:gd name="connsiteX380" fmla="*/ 2714982 w 7467600"/>
              <a:gd name="connsiteY380" fmla="*/ 5427051 h 6858000"/>
              <a:gd name="connsiteX381" fmla="*/ 2813361 w 7467600"/>
              <a:gd name="connsiteY381" fmla="*/ 6023912 h 6858000"/>
              <a:gd name="connsiteX382" fmla="*/ 2688430 w 7467600"/>
              <a:gd name="connsiteY382" fmla="*/ 6801564 h 6858000"/>
              <a:gd name="connsiteX383" fmla="*/ 2629626 w 7467600"/>
              <a:gd name="connsiteY383" fmla="*/ 6763394 h 6858000"/>
              <a:gd name="connsiteX384" fmla="*/ 2565328 w 7467600"/>
              <a:gd name="connsiteY384" fmla="*/ 5516399 h 6858000"/>
              <a:gd name="connsiteX385" fmla="*/ 1922999 w 7467600"/>
              <a:gd name="connsiteY385" fmla="*/ 5980343 h 6858000"/>
              <a:gd name="connsiteX386" fmla="*/ 1950261 w 7467600"/>
              <a:gd name="connsiteY386" fmla="*/ 6405858 h 6858000"/>
              <a:gd name="connsiteX387" fmla="*/ 2365554 w 7467600"/>
              <a:gd name="connsiteY387" fmla="*/ 6759107 h 6858000"/>
              <a:gd name="connsiteX388" fmla="*/ 2424142 w 7467600"/>
              <a:gd name="connsiteY388" fmla="*/ 6858000 h 6858000"/>
              <a:gd name="connsiteX389" fmla="*/ 2395994 w 7467600"/>
              <a:gd name="connsiteY389" fmla="*/ 6858000 h 6858000"/>
              <a:gd name="connsiteX390" fmla="*/ 2392863 w 7467600"/>
              <a:gd name="connsiteY390" fmla="*/ 6852964 h 6858000"/>
              <a:gd name="connsiteX391" fmla="*/ 2017589 w 7467600"/>
              <a:gd name="connsiteY391" fmla="*/ 6493982 h 6858000"/>
              <a:gd name="connsiteX392" fmla="*/ 2147336 w 7467600"/>
              <a:gd name="connsiteY392" fmla="*/ 6594052 h 6858000"/>
              <a:gd name="connsiteX393" fmla="*/ 2207047 w 7467600"/>
              <a:gd name="connsiteY393" fmla="*/ 6654540 h 6858000"/>
              <a:gd name="connsiteX394" fmla="*/ 2299106 w 7467600"/>
              <a:gd name="connsiteY394" fmla="*/ 6778931 h 6858000"/>
              <a:gd name="connsiteX395" fmla="*/ 2314430 w 7467600"/>
              <a:gd name="connsiteY395" fmla="*/ 6801144 h 6858000"/>
              <a:gd name="connsiteX396" fmla="*/ 2352406 w 7467600"/>
              <a:gd name="connsiteY396" fmla="*/ 6858000 h 6858000"/>
              <a:gd name="connsiteX397" fmla="*/ 2314492 w 7467600"/>
              <a:gd name="connsiteY397" fmla="*/ 6858000 h 6858000"/>
              <a:gd name="connsiteX398" fmla="*/ 2288095 w 7467600"/>
              <a:gd name="connsiteY398" fmla="*/ 6818030 h 6858000"/>
              <a:gd name="connsiteX399" fmla="*/ 2272768 w 7467600"/>
              <a:gd name="connsiteY399" fmla="*/ 6795822 h 6858000"/>
              <a:gd name="connsiteX400" fmla="*/ 2182715 w 7467600"/>
              <a:gd name="connsiteY400" fmla="*/ 6675071 h 6858000"/>
              <a:gd name="connsiteX401" fmla="*/ 2032061 w 7467600"/>
              <a:gd name="connsiteY401" fmla="*/ 6541380 h 6858000"/>
              <a:gd name="connsiteX402" fmla="*/ 2257220 w 7467600"/>
              <a:gd name="connsiteY402" fmla="*/ 6826257 h 6858000"/>
              <a:gd name="connsiteX403" fmla="*/ 2281324 w 7467600"/>
              <a:gd name="connsiteY403" fmla="*/ 6858000 h 6858000"/>
              <a:gd name="connsiteX404" fmla="*/ 2242860 w 7467600"/>
              <a:gd name="connsiteY404" fmla="*/ 6858000 h 6858000"/>
              <a:gd name="connsiteX405" fmla="*/ 2232818 w 7467600"/>
              <a:gd name="connsiteY405" fmla="*/ 6844926 h 6858000"/>
              <a:gd name="connsiteX406" fmla="*/ 1990172 w 7467600"/>
              <a:gd name="connsiteY406" fmla="*/ 6542121 h 6858000"/>
              <a:gd name="connsiteX407" fmla="*/ 2124090 w 7467600"/>
              <a:gd name="connsiteY407" fmla="*/ 6761017 h 6858000"/>
              <a:gd name="connsiteX408" fmla="*/ 2200380 w 7467600"/>
              <a:gd name="connsiteY408" fmla="*/ 6858000 h 6858000"/>
              <a:gd name="connsiteX409" fmla="*/ 2147507 w 7467600"/>
              <a:gd name="connsiteY409" fmla="*/ 6858000 h 6858000"/>
              <a:gd name="connsiteX410" fmla="*/ 2070668 w 7467600"/>
              <a:gd name="connsiteY410" fmla="*/ 6761520 h 6858000"/>
              <a:gd name="connsiteX411" fmla="*/ 1975142 w 7467600"/>
              <a:gd name="connsiteY411" fmla="*/ 6585570 h 6858000"/>
              <a:gd name="connsiteX412" fmla="*/ 2050035 w 7467600"/>
              <a:gd name="connsiteY412" fmla="*/ 6813345 h 6858000"/>
              <a:gd name="connsiteX413" fmla="*/ 2063025 w 7467600"/>
              <a:gd name="connsiteY413" fmla="*/ 6858000 h 6858000"/>
              <a:gd name="connsiteX414" fmla="*/ 2021675 w 7467600"/>
              <a:gd name="connsiteY414" fmla="*/ 6858000 h 6858000"/>
              <a:gd name="connsiteX415" fmla="*/ 2019308 w 7467600"/>
              <a:gd name="connsiteY415" fmla="*/ 6847118 h 6858000"/>
              <a:gd name="connsiteX416" fmla="*/ 1938835 w 7467600"/>
              <a:gd name="connsiteY416" fmla="*/ 6551160 h 6858000"/>
              <a:gd name="connsiteX417" fmla="*/ 1953230 w 7467600"/>
              <a:gd name="connsiteY417" fmla="*/ 6759699 h 6858000"/>
              <a:gd name="connsiteX418" fmla="*/ 1956763 w 7467600"/>
              <a:gd name="connsiteY418" fmla="*/ 6778191 h 6858000"/>
              <a:gd name="connsiteX419" fmla="*/ 1967925 w 7467600"/>
              <a:gd name="connsiteY419" fmla="*/ 6858000 h 6858000"/>
              <a:gd name="connsiteX420" fmla="*/ 1936622 w 7467600"/>
              <a:gd name="connsiteY420" fmla="*/ 6858000 h 6858000"/>
              <a:gd name="connsiteX421" fmla="*/ 1926261 w 7467600"/>
              <a:gd name="connsiteY421" fmla="*/ 6784064 h 6858000"/>
              <a:gd name="connsiteX422" fmla="*/ 1922724 w 7467600"/>
              <a:gd name="connsiteY422" fmla="*/ 6765577 h 6858000"/>
              <a:gd name="connsiteX423" fmla="*/ 1904650 w 7467600"/>
              <a:gd name="connsiteY423" fmla="*/ 6639616 h 6858000"/>
              <a:gd name="connsiteX424" fmla="*/ 1885273 w 7467600"/>
              <a:gd name="connsiteY424" fmla="*/ 6858000 h 6858000"/>
              <a:gd name="connsiteX425" fmla="*/ 1854363 w 7467600"/>
              <a:gd name="connsiteY425" fmla="*/ 6858000 h 6858000"/>
              <a:gd name="connsiteX426" fmla="*/ 1880391 w 7467600"/>
              <a:gd name="connsiteY426" fmla="*/ 6603796 h 6858000"/>
              <a:gd name="connsiteX427" fmla="*/ 1818273 w 7467600"/>
              <a:gd name="connsiteY427" fmla="*/ 6715729 h 6858000"/>
              <a:gd name="connsiteX428" fmla="*/ 1794691 w 7467600"/>
              <a:gd name="connsiteY428" fmla="*/ 6843239 h 6858000"/>
              <a:gd name="connsiteX429" fmla="*/ 1794914 w 7467600"/>
              <a:gd name="connsiteY429" fmla="*/ 6858000 h 6858000"/>
              <a:gd name="connsiteX430" fmla="*/ 1746128 w 7467600"/>
              <a:gd name="connsiteY430" fmla="*/ 6858000 h 6858000"/>
              <a:gd name="connsiteX431" fmla="*/ 1753934 w 7467600"/>
              <a:gd name="connsiteY431" fmla="*/ 6724796 h 6858000"/>
              <a:gd name="connsiteX432" fmla="*/ 1792053 w 7467600"/>
              <a:gd name="connsiteY432" fmla="*/ 6572396 h 6858000"/>
              <a:gd name="connsiteX433" fmla="*/ 1862248 w 7467600"/>
              <a:gd name="connsiteY433" fmla="*/ 6266397 h 6858000"/>
              <a:gd name="connsiteX434" fmla="*/ 1862250 w 7467600"/>
              <a:gd name="connsiteY434" fmla="*/ 6033531 h 6858000"/>
              <a:gd name="connsiteX435" fmla="*/ 1211999 w 7467600"/>
              <a:gd name="connsiteY435" fmla="*/ 6683610 h 6858000"/>
              <a:gd name="connsiteX436" fmla="*/ 1213266 w 7467600"/>
              <a:gd name="connsiteY436" fmla="*/ 6691947 h 6858000"/>
              <a:gd name="connsiteX437" fmla="*/ 1203370 w 7467600"/>
              <a:gd name="connsiteY437" fmla="*/ 6850676 h 6858000"/>
              <a:gd name="connsiteX438" fmla="*/ 1203671 w 7467600"/>
              <a:gd name="connsiteY438" fmla="*/ 6858000 h 6858000"/>
              <a:gd name="connsiteX439" fmla="*/ 1143180 w 7467600"/>
              <a:gd name="connsiteY439" fmla="*/ 6858000 h 6858000"/>
              <a:gd name="connsiteX440" fmla="*/ 1142176 w 7467600"/>
              <a:gd name="connsiteY440" fmla="*/ 6766045 h 6858000"/>
              <a:gd name="connsiteX441" fmla="*/ 1067484 w 7467600"/>
              <a:gd name="connsiteY441" fmla="*/ 6858000 h 6858000"/>
              <a:gd name="connsiteX442" fmla="*/ 953928 w 7467600"/>
              <a:gd name="connsiteY442" fmla="*/ 6858000 h 6858000"/>
              <a:gd name="connsiteX443" fmla="*/ 959715 w 7467600"/>
              <a:gd name="connsiteY443" fmla="*/ 6850185 h 6858000"/>
              <a:gd name="connsiteX444" fmla="*/ 1483788 w 7467600"/>
              <a:gd name="connsiteY444" fmla="*/ 6259174 h 6858000"/>
              <a:gd name="connsiteX445" fmla="*/ 1100671 w 7467600"/>
              <a:gd name="connsiteY445" fmla="*/ 6252137 h 6858000"/>
              <a:gd name="connsiteX446" fmla="*/ 1090144 w 7467600"/>
              <a:gd name="connsiteY446" fmla="*/ 6256748 h 6858000"/>
              <a:gd name="connsiteX447" fmla="*/ 1095872 w 7467600"/>
              <a:gd name="connsiteY447" fmla="*/ 6271892 h 6858000"/>
              <a:gd name="connsiteX448" fmla="*/ 262785 w 7467600"/>
              <a:gd name="connsiteY448" fmla="*/ 6845450 h 6858000"/>
              <a:gd name="connsiteX449" fmla="*/ 209968 w 7467600"/>
              <a:gd name="connsiteY449" fmla="*/ 6770713 h 6858000"/>
              <a:gd name="connsiteX450" fmla="*/ 873460 w 7467600"/>
              <a:gd name="connsiteY450" fmla="*/ 6253768 h 6858000"/>
              <a:gd name="connsiteX451" fmla="*/ 192686 w 7467600"/>
              <a:gd name="connsiteY451" fmla="*/ 5849257 h 6858000"/>
              <a:gd name="connsiteX452" fmla="*/ 4696 w 7467600"/>
              <a:gd name="connsiteY452" fmla="*/ 5697668 h 6858000"/>
              <a:gd name="connsiteX453" fmla="*/ 0 w 7467600"/>
              <a:gd name="connsiteY453" fmla="*/ 5689984 h 6858000"/>
              <a:gd name="connsiteX454" fmla="*/ 0 w 7467600"/>
              <a:gd name="connsiteY454" fmla="*/ 5513472 h 6858000"/>
              <a:gd name="connsiteX455" fmla="*/ 174101 w 7467600"/>
              <a:gd name="connsiteY455" fmla="*/ 5620277 h 6858000"/>
              <a:gd name="connsiteX456" fmla="*/ 891800 w 7467600"/>
              <a:gd name="connsiteY456" fmla="*/ 6036935 h 6858000"/>
              <a:gd name="connsiteX457" fmla="*/ 1072219 w 7467600"/>
              <a:gd name="connsiteY457" fmla="*/ 6169443 h 6858000"/>
              <a:gd name="connsiteX458" fmla="*/ 1074117 w 7467600"/>
              <a:gd name="connsiteY458" fmla="*/ 6170301 h 6858000"/>
              <a:gd name="connsiteX459" fmla="*/ 1083114 w 7467600"/>
              <a:gd name="connsiteY459" fmla="*/ 6174131 h 6858000"/>
              <a:gd name="connsiteX460" fmla="*/ 1543010 w 7467600"/>
              <a:gd name="connsiteY460" fmla="*/ 6191140 h 6858000"/>
              <a:gd name="connsiteX461" fmla="*/ 1551080 w 7467600"/>
              <a:gd name="connsiteY461" fmla="*/ 6195006 h 6858000"/>
              <a:gd name="connsiteX462" fmla="*/ 2345443 w 7467600"/>
              <a:gd name="connsiteY462" fmla="*/ 5549882 h 6858000"/>
              <a:gd name="connsiteX463" fmla="*/ 1721499 w 7467600"/>
              <a:gd name="connsiteY463" fmla="*/ 5599969 h 6858000"/>
              <a:gd name="connsiteX464" fmla="*/ 767716 w 7467600"/>
              <a:gd name="connsiteY464" fmla="*/ 5472768 h 6858000"/>
              <a:gd name="connsiteX465" fmla="*/ 722147 w 7467600"/>
              <a:gd name="connsiteY465" fmla="*/ 5393091 h 6858000"/>
              <a:gd name="connsiteX466" fmla="*/ 1485552 w 7467600"/>
              <a:gd name="connsiteY466" fmla="*/ 5313202 h 6858000"/>
              <a:gd name="connsiteX467" fmla="*/ 2143004 w 7467600"/>
              <a:gd name="connsiteY467" fmla="*/ 5402420 h 6858000"/>
              <a:gd name="connsiteX468" fmla="*/ 1933391 w 7467600"/>
              <a:gd name="connsiteY468" fmla="*/ 5156971 h 6858000"/>
              <a:gd name="connsiteX469" fmla="*/ 1827118 w 7467600"/>
              <a:gd name="connsiteY469" fmla="*/ 4968410 h 6858000"/>
              <a:gd name="connsiteX470" fmla="*/ 1837349 w 7467600"/>
              <a:gd name="connsiteY470" fmla="*/ 4956357 h 6858000"/>
              <a:gd name="connsiteX471" fmla="*/ 2162835 w 7467600"/>
              <a:gd name="connsiteY471" fmla="*/ 5187853 h 6858000"/>
              <a:gd name="connsiteX472" fmla="*/ 2257167 w 7467600"/>
              <a:gd name="connsiteY472" fmla="*/ 5462123 h 6858000"/>
              <a:gd name="connsiteX473" fmla="*/ 2261598 w 7467600"/>
              <a:gd name="connsiteY473" fmla="*/ 5467998 h 6858000"/>
              <a:gd name="connsiteX474" fmla="*/ 2437177 w 7467600"/>
              <a:gd name="connsiteY474" fmla="*/ 5479608 h 6858000"/>
              <a:gd name="connsiteX475" fmla="*/ 2445247 w 7467600"/>
              <a:gd name="connsiteY475" fmla="*/ 5483476 h 6858000"/>
              <a:gd name="connsiteX476" fmla="*/ 2743626 w 7467600"/>
              <a:gd name="connsiteY476" fmla="*/ 5304819 h 6858000"/>
              <a:gd name="connsiteX477" fmla="*/ 3048102 w 7467600"/>
              <a:gd name="connsiteY477" fmla="*/ 5150595 h 6858000"/>
              <a:gd name="connsiteX478" fmla="*/ 1799414 w 7467600"/>
              <a:gd name="connsiteY478" fmla="*/ 4694732 h 6858000"/>
              <a:gd name="connsiteX479" fmla="*/ 1771735 w 7467600"/>
              <a:gd name="connsiteY479" fmla="*/ 4619929 h 6858000"/>
              <a:gd name="connsiteX480" fmla="*/ 3104273 w 7467600"/>
              <a:gd name="connsiteY480" fmla="*/ 5076159 h 6858000"/>
              <a:gd name="connsiteX481" fmla="*/ 3113245 w 7467600"/>
              <a:gd name="connsiteY481" fmla="*/ 5090705 h 6858000"/>
              <a:gd name="connsiteX482" fmla="*/ 3126294 w 7467600"/>
              <a:gd name="connsiteY482" fmla="*/ 5114400 h 6858000"/>
              <a:gd name="connsiteX483" fmla="*/ 3937433 w 7467600"/>
              <a:gd name="connsiteY483" fmla="*/ 4830473 h 6858000"/>
              <a:gd name="connsiteX484" fmla="*/ 3590475 w 7467600"/>
              <a:gd name="connsiteY484" fmla="*/ 4597974 h 6858000"/>
              <a:gd name="connsiteX485" fmla="*/ 3100264 w 7467600"/>
              <a:gd name="connsiteY485" fmla="*/ 4579845 h 6858000"/>
              <a:gd name="connsiteX486" fmla="*/ 2183576 w 7467600"/>
              <a:gd name="connsiteY486" fmla="*/ 4227150 h 6858000"/>
              <a:gd name="connsiteX487" fmla="*/ 2151029 w 7467600"/>
              <a:gd name="connsiteY487" fmla="*/ 4146947 h 6858000"/>
              <a:gd name="connsiteX488" fmla="*/ 3563434 w 7467600"/>
              <a:gd name="connsiteY488" fmla="*/ 4469115 h 6858000"/>
              <a:gd name="connsiteX489" fmla="*/ 3177952 w 7467600"/>
              <a:gd name="connsiteY489" fmla="*/ 3657386 h 6858000"/>
              <a:gd name="connsiteX490" fmla="*/ 3189263 w 7467600"/>
              <a:gd name="connsiteY490" fmla="*/ 3625726 h 6858000"/>
              <a:gd name="connsiteX491" fmla="*/ 3560912 w 7467600"/>
              <a:gd name="connsiteY491" fmla="*/ 4079863 h 6858000"/>
              <a:gd name="connsiteX492" fmla="*/ 3626636 w 7467600"/>
              <a:gd name="connsiteY492" fmla="*/ 4512230 h 6858000"/>
              <a:gd name="connsiteX493" fmla="*/ 3653088 w 7467600"/>
              <a:gd name="connsiteY493" fmla="*/ 4521417 h 6858000"/>
              <a:gd name="connsiteX494" fmla="*/ 3988128 w 7467600"/>
              <a:gd name="connsiteY494" fmla="*/ 4817267 h 6858000"/>
              <a:gd name="connsiteX495" fmla="*/ 4830582 w 7467600"/>
              <a:gd name="connsiteY495" fmla="*/ 4676000 h 6858000"/>
              <a:gd name="connsiteX496" fmla="*/ 4830100 w 7467600"/>
              <a:gd name="connsiteY496" fmla="*/ 4675554 h 6858000"/>
              <a:gd name="connsiteX497" fmla="*/ 4036318 w 7467600"/>
              <a:gd name="connsiteY497" fmla="*/ 4147013 h 6858000"/>
              <a:gd name="connsiteX498" fmla="*/ 3432098 w 7467600"/>
              <a:gd name="connsiteY498" fmla="*/ 3537312 h 6858000"/>
              <a:gd name="connsiteX499" fmla="*/ 3446761 w 7467600"/>
              <a:gd name="connsiteY499" fmla="*/ 3461278 h 6858000"/>
              <a:gd name="connsiteX500" fmla="*/ 4419733 w 7467600"/>
              <a:gd name="connsiteY500" fmla="*/ 3963555 h 6858000"/>
              <a:gd name="connsiteX501" fmla="*/ 4781371 w 7467600"/>
              <a:gd name="connsiteY501" fmla="*/ 4458604 h 6858000"/>
              <a:gd name="connsiteX502" fmla="*/ 4780440 w 7467600"/>
              <a:gd name="connsiteY502" fmla="*/ 4470290 h 6858000"/>
              <a:gd name="connsiteX503" fmla="*/ 4898954 w 7467600"/>
              <a:gd name="connsiteY503" fmla="*/ 4662092 h 6858000"/>
              <a:gd name="connsiteX504" fmla="*/ 4900699 w 7467600"/>
              <a:gd name="connsiteY504" fmla="*/ 4670867 h 6858000"/>
              <a:gd name="connsiteX505" fmla="*/ 5714511 w 7467600"/>
              <a:gd name="connsiteY505" fmla="*/ 4663483 h 6858000"/>
              <a:gd name="connsiteX506" fmla="*/ 5464793 w 7467600"/>
              <a:gd name="connsiteY506" fmla="*/ 4393556 h 6858000"/>
              <a:gd name="connsiteX507" fmla="*/ 5461897 w 7467600"/>
              <a:gd name="connsiteY507" fmla="*/ 4390879 h 6858000"/>
              <a:gd name="connsiteX508" fmla="*/ 4294126 w 7467600"/>
              <a:gd name="connsiteY508" fmla="*/ 3303048 h 6858000"/>
              <a:gd name="connsiteX509" fmla="*/ 4305321 w 7467600"/>
              <a:gd name="connsiteY509" fmla="*/ 3256953 h 6858000"/>
              <a:gd name="connsiteX510" fmla="*/ 4949299 w 7467600"/>
              <a:gd name="connsiteY510" fmla="*/ 3766336 h 6858000"/>
              <a:gd name="connsiteX511" fmla="*/ 5291452 w 7467600"/>
              <a:gd name="connsiteY511" fmla="*/ 4076801 h 6858000"/>
              <a:gd name="connsiteX512" fmla="*/ 5434998 w 7467600"/>
              <a:gd name="connsiteY512" fmla="*/ 4254100 h 6858000"/>
              <a:gd name="connsiteX513" fmla="*/ 5351015 w 7467600"/>
              <a:gd name="connsiteY513" fmla="*/ 3760989 h 6858000"/>
              <a:gd name="connsiteX514" fmla="*/ 5413780 w 7467600"/>
              <a:gd name="connsiteY514" fmla="*/ 2966265 h 6858000"/>
              <a:gd name="connsiteX515" fmla="*/ 5425627 w 7467600"/>
              <a:gd name="connsiteY515" fmla="*/ 2954192 h 6858000"/>
              <a:gd name="connsiteX516" fmla="*/ 6604735 w 7467600"/>
              <a:gd name="connsiteY516" fmla="*/ 2041381 h 6858000"/>
              <a:gd name="connsiteX517" fmla="*/ 7204487 w 7467600"/>
              <a:gd name="connsiteY517" fmla="*/ 2742112 h 6858000"/>
              <a:gd name="connsiteX518" fmla="*/ 7131592 w 7467600"/>
              <a:gd name="connsiteY518" fmla="*/ 2672096 h 6858000"/>
              <a:gd name="connsiteX519" fmla="*/ 6996344 w 7467600"/>
              <a:gd name="connsiteY519" fmla="*/ 2518310 h 6858000"/>
              <a:gd name="connsiteX520" fmla="*/ 6735495 w 7467600"/>
              <a:gd name="connsiteY520" fmla="*/ 2196890 h 6858000"/>
              <a:gd name="connsiteX521" fmla="*/ 6721901 w 7467600"/>
              <a:gd name="connsiteY521" fmla="*/ 2179274 h 6858000"/>
              <a:gd name="connsiteX522" fmla="*/ 6604735 w 7467600"/>
              <a:gd name="connsiteY522" fmla="*/ 2041381 h 6858000"/>
              <a:gd name="connsiteX523" fmla="*/ 6591670 w 7467600"/>
              <a:gd name="connsiteY523" fmla="*/ 1988277 h 6858000"/>
              <a:gd name="connsiteX524" fmla="*/ 6747349 w 7467600"/>
              <a:gd name="connsiteY524" fmla="*/ 2160069 h 6858000"/>
              <a:gd name="connsiteX525" fmla="*/ 6760943 w 7467600"/>
              <a:gd name="connsiteY525" fmla="*/ 2177686 h 6858000"/>
              <a:gd name="connsiteX526" fmla="*/ 7021065 w 7467600"/>
              <a:gd name="connsiteY526" fmla="*/ 2498102 h 6858000"/>
              <a:gd name="connsiteX527" fmla="*/ 7155223 w 7467600"/>
              <a:gd name="connsiteY527" fmla="*/ 2650386 h 6858000"/>
              <a:gd name="connsiteX528" fmla="*/ 7203167 w 7467600"/>
              <a:gd name="connsiteY528" fmla="*/ 2697288 h 6858000"/>
              <a:gd name="connsiteX529" fmla="*/ 6937703 w 7467600"/>
              <a:gd name="connsiteY529" fmla="*/ 2321981 h 6858000"/>
              <a:gd name="connsiteX530" fmla="*/ 6591670 w 7467600"/>
              <a:gd name="connsiteY530" fmla="*/ 1988277 h 6858000"/>
              <a:gd name="connsiteX531" fmla="*/ 5798671 w 7467600"/>
              <a:gd name="connsiteY531" fmla="*/ 1981601 h 6858000"/>
              <a:gd name="connsiteX532" fmla="*/ 5754709 w 7467600"/>
              <a:gd name="connsiteY532" fmla="*/ 2071454 h 6858000"/>
              <a:gd name="connsiteX533" fmla="*/ 5763044 w 7467600"/>
              <a:gd name="connsiteY533" fmla="*/ 2842206 h 6858000"/>
              <a:gd name="connsiteX534" fmla="*/ 5764974 w 7467600"/>
              <a:gd name="connsiteY534" fmla="*/ 2799609 h 6858000"/>
              <a:gd name="connsiteX535" fmla="*/ 5767665 w 7467600"/>
              <a:gd name="connsiteY535" fmla="*/ 2666409 h 6858000"/>
              <a:gd name="connsiteX536" fmla="*/ 5763055 w 7467600"/>
              <a:gd name="connsiteY536" fmla="*/ 2579705 h 6858000"/>
              <a:gd name="connsiteX537" fmla="*/ 5758079 w 7467600"/>
              <a:gd name="connsiteY537" fmla="*/ 2492508 h 6858000"/>
              <a:gd name="connsiteX538" fmla="*/ 5779325 w 7467600"/>
              <a:gd name="connsiteY538" fmla="*/ 2197069 h 6858000"/>
              <a:gd name="connsiteX539" fmla="*/ 5798671 w 7467600"/>
              <a:gd name="connsiteY539" fmla="*/ 1981601 h 6858000"/>
              <a:gd name="connsiteX540" fmla="*/ 5829202 w 7467600"/>
              <a:gd name="connsiteY540" fmla="*/ 1971679 h 6858000"/>
              <a:gd name="connsiteX541" fmla="*/ 5809558 w 7467600"/>
              <a:gd name="connsiteY541" fmla="*/ 2198043 h 6858000"/>
              <a:gd name="connsiteX542" fmla="*/ 5788653 w 7467600"/>
              <a:gd name="connsiteY542" fmla="*/ 2489430 h 6858000"/>
              <a:gd name="connsiteX543" fmla="*/ 5793439 w 7467600"/>
              <a:gd name="connsiteY543" fmla="*/ 2575235 h 6858000"/>
              <a:gd name="connsiteX544" fmla="*/ 5796837 w 7467600"/>
              <a:gd name="connsiteY544" fmla="*/ 2637633 h 6858000"/>
              <a:gd name="connsiteX545" fmla="*/ 5818614 w 7467600"/>
              <a:gd name="connsiteY545" fmla="*/ 2473055 h 6858000"/>
              <a:gd name="connsiteX546" fmla="*/ 5829202 w 7467600"/>
              <a:gd name="connsiteY546" fmla="*/ 1971679 h 6858000"/>
              <a:gd name="connsiteX547" fmla="*/ 5911389 w 7467600"/>
              <a:gd name="connsiteY547" fmla="*/ 1898371 h 6858000"/>
              <a:gd name="connsiteX548" fmla="*/ 6237627 w 7467600"/>
              <a:gd name="connsiteY548" fmla="*/ 2231921 h 6858000"/>
              <a:gd name="connsiteX549" fmla="*/ 5911389 w 7467600"/>
              <a:gd name="connsiteY549" fmla="*/ 1898371 h 6858000"/>
              <a:gd name="connsiteX550" fmla="*/ 6944437 w 7467600"/>
              <a:gd name="connsiteY550" fmla="*/ 1575402 h 6858000"/>
              <a:gd name="connsiteX551" fmla="*/ 6304730 w 7467600"/>
              <a:gd name="connsiteY551" fmla="*/ 1766654 h 6858000"/>
              <a:gd name="connsiteX552" fmla="*/ 6944437 w 7467600"/>
              <a:gd name="connsiteY552" fmla="*/ 1575402 h 6858000"/>
              <a:gd name="connsiteX553" fmla="*/ 7019523 w 7467600"/>
              <a:gd name="connsiteY553" fmla="*/ 1519450 h 6858000"/>
              <a:gd name="connsiteX554" fmla="*/ 6298091 w 7467600"/>
              <a:gd name="connsiteY554" fmla="*/ 1737122 h 6858000"/>
              <a:gd name="connsiteX555" fmla="*/ 7019523 w 7467600"/>
              <a:gd name="connsiteY555" fmla="*/ 1519450 h 6858000"/>
              <a:gd name="connsiteX556" fmla="*/ 2399523 w 7467600"/>
              <a:gd name="connsiteY556" fmla="*/ 1428234 h 6858000"/>
              <a:gd name="connsiteX557" fmla="*/ 2224982 w 7467600"/>
              <a:gd name="connsiteY557" fmla="*/ 1826201 h 6858000"/>
              <a:gd name="connsiteX558" fmla="*/ 2096099 w 7467600"/>
              <a:gd name="connsiteY558" fmla="*/ 2345900 h 6858000"/>
              <a:gd name="connsiteX559" fmla="*/ 2283317 w 7467600"/>
              <a:gd name="connsiteY559" fmla="*/ 1796925 h 6858000"/>
              <a:gd name="connsiteX560" fmla="*/ 2399523 w 7467600"/>
              <a:gd name="connsiteY560" fmla="*/ 1428234 h 6858000"/>
              <a:gd name="connsiteX561" fmla="*/ 2448558 w 7467600"/>
              <a:gd name="connsiteY561" fmla="*/ 1373435 h 6858000"/>
              <a:gd name="connsiteX562" fmla="*/ 2312521 w 7467600"/>
              <a:gd name="connsiteY562" fmla="*/ 1806140 h 6858000"/>
              <a:gd name="connsiteX563" fmla="*/ 2127533 w 7467600"/>
              <a:gd name="connsiteY563" fmla="*/ 2348380 h 6858000"/>
              <a:gd name="connsiteX564" fmla="*/ 2358080 w 7467600"/>
              <a:gd name="connsiteY564" fmla="*/ 1866134 h 6858000"/>
              <a:gd name="connsiteX565" fmla="*/ 2407436 w 7467600"/>
              <a:gd name="connsiteY565" fmla="*/ 1651070 h 6858000"/>
              <a:gd name="connsiteX566" fmla="*/ 2448558 w 7467600"/>
              <a:gd name="connsiteY566" fmla="*/ 1373435 h 6858000"/>
              <a:gd name="connsiteX567" fmla="*/ 278707 w 7467600"/>
              <a:gd name="connsiteY567" fmla="*/ 1352270 h 6858000"/>
              <a:gd name="connsiteX568" fmla="*/ 321570 w 7467600"/>
              <a:gd name="connsiteY568" fmla="*/ 1861610 h 6858000"/>
              <a:gd name="connsiteX569" fmla="*/ 294281 w 7467600"/>
              <a:gd name="connsiteY569" fmla="*/ 1440658 h 6858000"/>
              <a:gd name="connsiteX570" fmla="*/ 278707 w 7467600"/>
              <a:gd name="connsiteY570" fmla="*/ 1352270 h 6858000"/>
              <a:gd name="connsiteX571" fmla="*/ 1423821 w 7467600"/>
              <a:gd name="connsiteY571" fmla="*/ 1351958 h 6858000"/>
              <a:gd name="connsiteX572" fmla="*/ 1638521 w 7467600"/>
              <a:gd name="connsiteY572" fmla="*/ 1908470 h 6858000"/>
              <a:gd name="connsiteX573" fmla="*/ 1754199 w 7467600"/>
              <a:gd name="connsiteY573" fmla="*/ 2149284 h 6858000"/>
              <a:gd name="connsiteX574" fmla="*/ 1908359 w 7467600"/>
              <a:gd name="connsiteY574" fmla="*/ 2364988 h 6858000"/>
              <a:gd name="connsiteX575" fmla="*/ 1647661 w 7467600"/>
              <a:gd name="connsiteY575" fmla="*/ 1825945 h 6858000"/>
              <a:gd name="connsiteX576" fmla="*/ 1423821 w 7467600"/>
              <a:gd name="connsiteY576" fmla="*/ 1351958 h 6858000"/>
              <a:gd name="connsiteX577" fmla="*/ 1431890 w 7467600"/>
              <a:gd name="connsiteY577" fmla="*/ 1306475 h 6858000"/>
              <a:gd name="connsiteX578" fmla="*/ 1507597 w 7467600"/>
              <a:gd name="connsiteY578" fmla="*/ 1446132 h 6858000"/>
              <a:gd name="connsiteX579" fmla="*/ 1674586 w 7467600"/>
              <a:gd name="connsiteY579" fmla="*/ 1813832 h 6858000"/>
              <a:gd name="connsiteX580" fmla="*/ 1815950 w 7467600"/>
              <a:gd name="connsiteY580" fmla="*/ 2128564 h 6858000"/>
              <a:gd name="connsiteX581" fmla="*/ 1984242 w 7467600"/>
              <a:gd name="connsiteY581" fmla="*/ 2430829 h 6858000"/>
              <a:gd name="connsiteX582" fmla="*/ 2014023 w 7467600"/>
              <a:gd name="connsiteY582" fmla="*/ 2450995 h 6858000"/>
              <a:gd name="connsiteX583" fmla="*/ 1747337 w 7467600"/>
              <a:gd name="connsiteY583" fmla="*/ 1855264 h 6858000"/>
              <a:gd name="connsiteX584" fmla="*/ 1533749 w 7467600"/>
              <a:gd name="connsiteY584" fmla="*/ 1478656 h 6858000"/>
              <a:gd name="connsiteX585" fmla="*/ 1431890 w 7467600"/>
              <a:gd name="connsiteY585" fmla="*/ 1306475 h 6858000"/>
              <a:gd name="connsiteX586" fmla="*/ 5052692 w 7467600"/>
              <a:gd name="connsiteY586" fmla="*/ 1292994 h 6858000"/>
              <a:gd name="connsiteX587" fmla="*/ 5200661 w 7467600"/>
              <a:gd name="connsiteY587" fmla="*/ 1635186 h 6858000"/>
              <a:gd name="connsiteX588" fmla="*/ 5297138 w 7467600"/>
              <a:gd name="connsiteY588" fmla="*/ 1906351 h 6858000"/>
              <a:gd name="connsiteX589" fmla="*/ 5052692 w 7467600"/>
              <a:gd name="connsiteY589" fmla="*/ 1292994 h 6858000"/>
              <a:gd name="connsiteX590" fmla="*/ 5009948 w 7467600"/>
              <a:gd name="connsiteY590" fmla="*/ 1273619 h 6858000"/>
              <a:gd name="connsiteX591" fmla="*/ 5121777 w 7467600"/>
              <a:gd name="connsiteY591" fmla="*/ 1654213 h 6858000"/>
              <a:gd name="connsiteX592" fmla="*/ 5293545 w 7467600"/>
              <a:gd name="connsiteY592" fmla="*/ 2072247 h 6858000"/>
              <a:gd name="connsiteX593" fmla="*/ 5294042 w 7467600"/>
              <a:gd name="connsiteY593" fmla="*/ 2065019 h 6858000"/>
              <a:gd name="connsiteX594" fmla="*/ 5171936 w 7467600"/>
              <a:gd name="connsiteY594" fmla="*/ 1647613 h 6858000"/>
              <a:gd name="connsiteX595" fmla="*/ 5009948 w 7467600"/>
              <a:gd name="connsiteY595" fmla="*/ 1273619 h 6858000"/>
              <a:gd name="connsiteX596" fmla="*/ 655236 w 7467600"/>
              <a:gd name="connsiteY596" fmla="*/ 1268632 h 6858000"/>
              <a:gd name="connsiteX597" fmla="*/ 839521 w 7467600"/>
              <a:gd name="connsiteY597" fmla="*/ 1685315 h 6858000"/>
              <a:gd name="connsiteX598" fmla="*/ 1109416 w 7467600"/>
              <a:gd name="connsiteY598" fmla="*/ 2061663 h 6858000"/>
              <a:gd name="connsiteX599" fmla="*/ 1298300 w 7467600"/>
              <a:gd name="connsiteY599" fmla="*/ 2247742 h 6858000"/>
              <a:gd name="connsiteX600" fmla="*/ 1125871 w 7467600"/>
              <a:gd name="connsiteY600" fmla="*/ 1989513 h 6858000"/>
              <a:gd name="connsiteX601" fmla="*/ 981574 w 7467600"/>
              <a:gd name="connsiteY601" fmla="*/ 1783157 h 6858000"/>
              <a:gd name="connsiteX602" fmla="*/ 922198 w 7467600"/>
              <a:gd name="connsiteY602" fmla="*/ 1677437 h 6858000"/>
              <a:gd name="connsiteX603" fmla="*/ 869293 w 7467600"/>
              <a:gd name="connsiteY603" fmla="*/ 1583214 h 6858000"/>
              <a:gd name="connsiteX604" fmla="*/ 751431 w 7467600"/>
              <a:gd name="connsiteY604" fmla="*/ 1405731 h 6858000"/>
              <a:gd name="connsiteX605" fmla="*/ 655236 w 7467600"/>
              <a:gd name="connsiteY605" fmla="*/ 1268632 h 6858000"/>
              <a:gd name="connsiteX606" fmla="*/ 6516292 w 7467600"/>
              <a:gd name="connsiteY606" fmla="*/ 1263064 h 6858000"/>
              <a:gd name="connsiteX607" fmla="*/ 5736320 w 7467600"/>
              <a:gd name="connsiteY607" fmla="*/ 1501803 h 6858000"/>
              <a:gd name="connsiteX608" fmla="*/ 6516292 w 7467600"/>
              <a:gd name="connsiteY608" fmla="*/ 1263064 h 6858000"/>
              <a:gd name="connsiteX609" fmla="*/ 291466 w 7467600"/>
              <a:gd name="connsiteY609" fmla="*/ 1250369 h 6858000"/>
              <a:gd name="connsiteX610" fmla="*/ 323180 w 7467600"/>
              <a:gd name="connsiteY610" fmla="*/ 1435283 h 6858000"/>
              <a:gd name="connsiteX611" fmla="*/ 349381 w 7467600"/>
              <a:gd name="connsiteY611" fmla="*/ 1875041 h 6858000"/>
              <a:gd name="connsiteX612" fmla="*/ 374363 w 7467600"/>
              <a:gd name="connsiteY612" fmla="*/ 1506494 h 6858000"/>
              <a:gd name="connsiteX613" fmla="*/ 302168 w 7467600"/>
              <a:gd name="connsiteY613" fmla="*/ 1274495 h 6858000"/>
              <a:gd name="connsiteX614" fmla="*/ 291466 w 7467600"/>
              <a:gd name="connsiteY614" fmla="*/ 1250369 h 6858000"/>
              <a:gd name="connsiteX615" fmla="*/ 678222 w 7467600"/>
              <a:gd name="connsiteY615" fmla="*/ 1248670 h 6858000"/>
              <a:gd name="connsiteX616" fmla="*/ 775536 w 7467600"/>
              <a:gd name="connsiteY616" fmla="*/ 1388015 h 6858000"/>
              <a:gd name="connsiteX617" fmla="*/ 894529 w 7467600"/>
              <a:gd name="connsiteY617" fmla="*/ 1567739 h 6858000"/>
              <a:gd name="connsiteX618" fmla="*/ 948000 w 7467600"/>
              <a:gd name="connsiteY618" fmla="*/ 1663088 h 6858000"/>
              <a:gd name="connsiteX619" fmla="*/ 1006812 w 7467600"/>
              <a:gd name="connsiteY619" fmla="*/ 1767683 h 6858000"/>
              <a:gd name="connsiteX620" fmla="*/ 1149133 w 7467600"/>
              <a:gd name="connsiteY620" fmla="*/ 1971513 h 6858000"/>
              <a:gd name="connsiteX621" fmla="*/ 1333952 w 7467600"/>
              <a:gd name="connsiteY621" fmla="*/ 2251620 h 6858000"/>
              <a:gd name="connsiteX622" fmla="*/ 1337329 w 7467600"/>
              <a:gd name="connsiteY622" fmla="*/ 2258350 h 6858000"/>
              <a:gd name="connsiteX623" fmla="*/ 1014726 w 7467600"/>
              <a:gd name="connsiteY623" fmla="*/ 1615556 h 6858000"/>
              <a:gd name="connsiteX624" fmla="*/ 678222 w 7467600"/>
              <a:gd name="connsiteY624" fmla="*/ 1248670 h 6858000"/>
              <a:gd name="connsiteX625" fmla="*/ 6691602 w 7467600"/>
              <a:gd name="connsiteY625" fmla="*/ 1140573 h 6858000"/>
              <a:gd name="connsiteX626" fmla="*/ 6571100 w 7467600"/>
              <a:gd name="connsiteY626" fmla="*/ 1183662 h 6858000"/>
              <a:gd name="connsiteX627" fmla="*/ 6241687 w 7467600"/>
              <a:gd name="connsiteY627" fmla="*/ 1257600 h 6858000"/>
              <a:gd name="connsiteX628" fmla="*/ 5693009 w 7467600"/>
              <a:gd name="connsiteY628" fmla="*/ 1478256 h 6858000"/>
              <a:gd name="connsiteX629" fmla="*/ 6548420 w 7467600"/>
              <a:gd name="connsiteY629" fmla="*/ 1214599 h 6858000"/>
              <a:gd name="connsiteX630" fmla="*/ 6605473 w 7467600"/>
              <a:gd name="connsiteY630" fmla="*/ 1184686 h 6858000"/>
              <a:gd name="connsiteX631" fmla="*/ 6691602 w 7467600"/>
              <a:gd name="connsiteY631" fmla="*/ 1140573 h 6858000"/>
              <a:gd name="connsiteX632" fmla="*/ 4002475 w 7467600"/>
              <a:gd name="connsiteY632" fmla="*/ 1037802 h 6858000"/>
              <a:gd name="connsiteX633" fmla="*/ 4000324 w 7467600"/>
              <a:gd name="connsiteY633" fmla="*/ 1039362 h 6858000"/>
              <a:gd name="connsiteX634" fmla="*/ 4002862 w 7467600"/>
              <a:gd name="connsiteY634" fmla="*/ 1042866 h 6858000"/>
              <a:gd name="connsiteX635" fmla="*/ 4002475 w 7467600"/>
              <a:gd name="connsiteY635" fmla="*/ 1037802 h 6858000"/>
              <a:gd name="connsiteX636" fmla="*/ 506322 w 7467600"/>
              <a:gd name="connsiteY636" fmla="*/ 1020997 h 6858000"/>
              <a:gd name="connsiteX637" fmla="*/ 533068 w 7467600"/>
              <a:gd name="connsiteY637" fmla="*/ 1029409 h 6858000"/>
              <a:gd name="connsiteX638" fmla="*/ 1232525 w 7467600"/>
              <a:gd name="connsiteY638" fmla="*/ 1804675 h 6858000"/>
              <a:gd name="connsiteX639" fmla="*/ 1388858 w 7467600"/>
              <a:gd name="connsiteY639" fmla="*/ 2368011 h 6858000"/>
              <a:gd name="connsiteX640" fmla="*/ 1384098 w 7467600"/>
              <a:gd name="connsiteY640" fmla="*/ 2378125 h 6858000"/>
              <a:gd name="connsiteX641" fmla="*/ 1425393 w 7467600"/>
              <a:gd name="connsiteY641" fmla="*/ 2589124 h 6858000"/>
              <a:gd name="connsiteX642" fmla="*/ 1424001 w 7467600"/>
              <a:gd name="connsiteY642" fmla="*/ 2597541 h 6858000"/>
              <a:gd name="connsiteX643" fmla="*/ 2152729 w 7467600"/>
              <a:gd name="connsiteY643" fmla="*/ 2864487 h 6858000"/>
              <a:gd name="connsiteX644" fmla="*/ 2020609 w 7467600"/>
              <a:gd name="connsiteY644" fmla="*/ 2539671 h 6858000"/>
              <a:gd name="connsiteX645" fmla="*/ 2018920 w 7467600"/>
              <a:gd name="connsiteY645" fmla="*/ 2536309 h 6858000"/>
              <a:gd name="connsiteX646" fmla="*/ 1342441 w 7467600"/>
              <a:gd name="connsiteY646" fmla="*/ 1173017 h 6858000"/>
              <a:gd name="connsiteX647" fmla="*/ 1367925 w 7467600"/>
              <a:gd name="connsiteY647" fmla="*/ 1135648 h 6858000"/>
              <a:gd name="connsiteX648" fmla="*/ 1771401 w 7467600"/>
              <a:gd name="connsiteY648" fmla="*/ 1806673 h 6858000"/>
              <a:gd name="connsiteX649" fmla="*/ 1972385 w 7467600"/>
              <a:gd name="connsiteY649" fmla="*/ 2198735 h 6858000"/>
              <a:gd name="connsiteX650" fmla="*/ 2040892 w 7467600"/>
              <a:gd name="connsiteY650" fmla="*/ 2405205 h 6858000"/>
              <a:gd name="connsiteX651" fmla="*/ 2131689 w 7467600"/>
              <a:gd name="connsiteY651" fmla="*/ 1936926 h 6858000"/>
              <a:gd name="connsiteX652" fmla="*/ 2454820 w 7467600"/>
              <a:gd name="connsiteY652" fmla="*/ 1248808 h 6858000"/>
              <a:gd name="connsiteX653" fmla="*/ 2492512 w 7467600"/>
              <a:gd name="connsiteY653" fmla="*/ 1302920 h 6858000"/>
              <a:gd name="connsiteX654" fmla="*/ 2081216 w 7467600"/>
              <a:gd name="connsiteY654" fmla="*/ 2527513 h 6858000"/>
              <a:gd name="connsiteX655" fmla="*/ 2081211 w 7467600"/>
              <a:gd name="connsiteY655" fmla="*/ 2528916 h 6858000"/>
              <a:gd name="connsiteX656" fmla="*/ 2199067 w 7467600"/>
              <a:gd name="connsiteY656" fmla="*/ 2884061 h 6858000"/>
              <a:gd name="connsiteX657" fmla="*/ 3192586 w 7467600"/>
              <a:gd name="connsiteY657" fmla="*/ 3411496 h 6858000"/>
              <a:gd name="connsiteX658" fmla="*/ 3182620 w 7467600"/>
              <a:gd name="connsiteY658" fmla="*/ 3483279 h 6858000"/>
              <a:gd name="connsiteX659" fmla="*/ 2435119 w 7467600"/>
              <a:gd name="connsiteY659" fmla="*/ 3080173 h 6858000"/>
              <a:gd name="connsiteX660" fmla="*/ 2410152 w 7467600"/>
              <a:gd name="connsiteY660" fmla="*/ 3063751 h 6858000"/>
              <a:gd name="connsiteX661" fmla="*/ 2408099 w 7467600"/>
              <a:gd name="connsiteY661" fmla="*/ 3064403 h 6858000"/>
              <a:gd name="connsiteX662" fmla="*/ 2407218 w 7467600"/>
              <a:gd name="connsiteY662" fmla="*/ 3070324 h 6858000"/>
              <a:gd name="connsiteX663" fmla="*/ 2380138 w 7467600"/>
              <a:gd name="connsiteY663" fmla="*/ 3099341 h 6858000"/>
              <a:gd name="connsiteX664" fmla="*/ 1765923 w 7467600"/>
              <a:gd name="connsiteY664" fmla="*/ 3581043 h 6858000"/>
              <a:gd name="connsiteX665" fmla="*/ 1702258 w 7467600"/>
              <a:gd name="connsiteY665" fmla="*/ 3612286 h 6858000"/>
              <a:gd name="connsiteX666" fmla="*/ 1538370 w 7467600"/>
              <a:gd name="connsiteY666" fmla="*/ 3811804 h 6858000"/>
              <a:gd name="connsiteX667" fmla="*/ 542867 w 7467600"/>
              <a:gd name="connsiteY667" fmla="*/ 4944092 h 6858000"/>
              <a:gd name="connsiteX668" fmla="*/ 515800 w 7467600"/>
              <a:gd name="connsiteY668" fmla="*/ 4862180 h 6858000"/>
              <a:gd name="connsiteX669" fmla="*/ 909145 w 7467600"/>
              <a:gd name="connsiteY669" fmla="*/ 4199225 h 6858000"/>
              <a:gd name="connsiteX670" fmla="*/ 1214067 w 7467600"/>
              <a:gd name="connsiteY670" fmla="*/ 3908561 h 6858000"/>
              <a:gd name="connsiteX671" fmla="*/ 640967 w 7467600"/>
              <a:gd name="connsiteY671" fmla="*/ 4105601 h 6858000"/>
              <a:gd name="connsiteX672" fmla="*/ 112563 w 7467600"/>
              <a:gd name="connsiteY672" fmla="*/ 4396952 h 6858000"/>
              <a:gd name="connsiteX673" fmla="*/ 0 w 7467600"/>
              <a:gd name="connsiteY673" fmla="*/ 4466006 h 6858000"/>
              <a:gd name="connsiteX674" fmla="*/ 0 w 7467600"/>
              <a:gd name="connsiteY674" fmla="*/ 4233763 h 6858000"/>
              <a:gd name="connsiteX675" fmla="*/ 36881 w 7467600"/>
              <a:gd name="connsiteY675" fmla="*/ 4200118 h 6858000"/>
              <a:gd name="connsiteX676" fmla="*/ 910534 w 7467600"/>
              <a:gd name="connsiteY676" fmla="*/ 3629753 h 6858000"/>
              <a:gd name="connsiteX677" fmla="*/ 1578717 w 7467600"/>
              <a:gd name="connsiteY677" fmla="*/ 3575982 h 6858000"/>
              <a:gd name="connsiteX678" fmla="*/ 2338780 w 7467600"/>
              <a:gd name="connsiteY678" fmla="*/ 3033725 h 6858000"/>
              <a:gd name="connsiteX679" fmla="*/ 1807991 w 7467600"/>
              <a:gd name="connsiteY679" fmla="*/ 2807184 h 6858000"/>
              <a:gd name="connsiteX680" fmla="*/ 1416358 w 7467600"/>
              <a:gd name="connsiteY680" fmla="*/ 3112571 h 6858000"/>
              <a:gd name="connsiteX681" fmla="*/ 939066 w 7467600"/>
              <a:gd name="connsiteY681" fmla="*/ 3378798 h 6858000"/>
              <a:gd name="connsiteX682" fmla="*/ 115099 w 7467600"/>
              <a:gd name="connsiteY682" fmla="*/ 3607650 h 6858000"/>
              <a:gd name="connsiteX683" fmla="*/ 97284 w 7467600"/>
              <a:gd name="connsiteY683" fmla="*/ 3520393 h 6858000"/>
              <a:gd name="connsiteX684" fmla="*/ 922050 w 7467600"/>
              <a:gd name="connsiteY684" fmla="*/ 3074867 h 6858000"/>
              <a:gd name="connsiteX685" fmla="*/ 1405265 w 7467600"/>
              <a:gd name="connsiteY685" fmla="*/ 3016319 h 6858000"/>
              <a:gd name="connsiteX686" fmla="*/ 1407512 w 7467600"/>
              <a:gd name="connsiteY686" fmla="*/ 3018001 h 6858000"/>
              <a:gd name="connsiteX687" fmla="*/ 1726266 w 7467600"/>
              <a:gd name="connsiteY687" fmla="*/ 2777274 h 6858000"/>
              <a:gd name="connsiteX688" fmla="*/ 625390 w 7467600"/>
              <a:gd name="connsiteY688" fmla="*/ 2514541 h 6858000"/>
              <a:gd name="connsiteX689" fmla="*/ 619799 w 7467600"/>
              <a:gd name="connsiteY689" fmla="*/ 2527180 h 6858000"/>
              <a:gd name="connsiteX690" fmla="*/ 310030 w 7467600"/>
              <a:gd name="connsiteY690" fmla="*/ 2771818 h 6858000"/>
              <a:gd name="connsiteX691" fmla="*/ 173877 w 7467600"/>
              <a:gd name="connsiteY691" fmla="*/ 2937056 h 6858000"/>
              <a:gd name="connsiteX692" fmla="*/ 77889 w 7467600"/>
              <a:gd name="connsiteY692" fmla="*/ 3138440 h 6858000"/>
              <a:gd name="connsiteX693" fmla="*/ 0 w 7467600"/>
              <a:gd name="connsiteY693" fmla="*/ 3271395 h 6858000"/>
              <a:gd name="connsiteX694" fmla="*/ 0 w 7467600"/>
              <a:gd name="connsiteY694" fmla="*/ 3153002 h 6858000"/>
              <a:gd name="connsiteX695" fmla="*/ 2386 w 7467600"/>
              <a:gd name="connsiteY695" fmla="*/ 3149203 h 6858000"/>
              <a:gd name="connsiteX696" fmla="*/ 89753 w 7467600"/>
              <a:gd name="connsiteY696" fmla="*/ 2987702 h 6858000"/>
              <a:gd name="connsiteX697" fmla="*/ 76869 w 7467600"/>
              <a:gd name="connsiteY697" fmla="*/ 3005404 h 6858000"/>
              <a:gd name="connsiteX698" fmla="*/ 32049 w 7467600"/>
              <a:gd name="connsiteY698" fmla="*/ 3065814 h 6858000"/>
              <a:gd name="connsiteX699" fmla="*/ 0 w 7467600"/>
              <a:gd name="connsiteY699" fmla="*/ 3108744 h 6858000"/>
              <a:gd name="connsiteX700" fmla="*/ 0 w 7467600"/>
              <a:gd name="connsiteY700" fmla="*/ 3058059 h 6858000"/>
              <a:gd name="connsiteX701" fmla="*/ 7610 w 7467600"/>
              <a:gd name="connsiteY701" fmla="*/ 3047889 h 6858000"/>
              <a:gd name="connsiteX702" fmla="*/ 52419 w 7467600"/>
              <a:gd name="connsiteY702" fmla="*/ 2987479 h 6858000"/>
              <a:gd name="connsiteX703" fmla="*/ 59142 w 7467600"/>
              <a:gd name="connsiteY703" fmla="*/ 2978488 h 6858000"/>
              <a:gd name="connsiteX704" fmla="*/ 0 w 7467600"/>
              <a:gd name="connsiteY704" fmla="*/ 3015334 h 6858000"/>
              <a:gd name="connsiteX705" fmla="*/ 0 w 7467600"/>
              <a:gd name="connsiteY705" fmla="*/ 2914286 h 6858000"/>
              <a:gd name="connsiteX706" fmla="*/ 36383 w 7467600"/>
              <a:gd name="connsiteY706" fmla="*/ 2901128 h 6858000"/>
              <a:gd name="connsiteX707" fmla="*/ 156329 w 7467600"/>
              <a:gd name="connsiteY707" fmla="*/ 2840533 h 6858000"/>
              <a:gd name="connsiteX708" fmla="*/ 358355 w 7467600"/>
              <a:gd name="connsiteY708" fmla="*/ 2620471 h 6858000"/>
              <a:gd name="connsiteX709" fmla="*/ 510577 w 7467600"/>
              <a:gd name="connsiteY709" fmla="*/ 2501244 h 6858000"/>
              <a:gd name="connsiteX710" fmla="*/ 211967 w 7467600"/>
              <a:gd name="connsiteY710" fmla="*/ 2479171 h 6858000"/>
              <a:gd name="connsiteX711" fmla="*/ 0 w 7467600"/>
              <a:gd name="connsiteY711" fmla="*/ 2476398 h 6858000"/>
              <a:gd name="connsiteX712" fmla="*/ 0 w 7467600"/>
              <a:gd name="connsiteY712" fmla="*/ 2389189 h 6858000"/>
              <a:gd name="connsiteX713" fmla="*/ 103062 w 7467600"/>
              <a:gd name="connsiteY713" fmla="*/ 2389518 h 6858000"/>
              <a:gd name="connsiteX714" fmla="*/ 510734 w 7467600"/>
              <a:gd name="connsiteY714" fmla="*/ 2416201 h 6858000"/>
              <a:gd name="connsiteX715" fmla="*/ 279257 w 7467600"/>
              <a:gd name="connsiteY715" fmla="*/ 2092102 h 6858000"/>
              <a:gd name="connsiteX716" fmla="*/ 65265 w 7467600"/>
              <a:gd name="connsiteY716" fmla="*/ 2006049 h 6858000"/>
              <a:gd name="connsiteX717" fmla="*/ 0 w 7467600"/>
              <a:gd name="connsiteY717" fmla="*/ 1982532 h 6858000"/>
              <a:gd name="connsiteX718" fmla="*/ 0 w 7467600"/>
              <a:gd name="connsiteY718" fmla="*/ 1912789 h 6858000"/>
              <a:gd name="connsiteX719" fmla="*/ 97460 w 7467600"/>
              <a:gd name="connsiteY719" fmla="*/ 1953725 h 6858000"/>
              <a:gd name="connsiteX720" fmla="*/ 221272 w 7467600"/>
              <a:gd name="connsiteY720" fmla="*/ 1980766 h 6858000"/>
              <a:gd name="connsiteX721" fmla="*/ 116765 w 7467600"/>
              <a:gd name="connsiteY721" fmla="*/ 1911033 h 6858000"/>
              <a:gd name="connsiteX722" fmla="*/ 16405 w 7467600"/>
              <a:gd name="connsiteY722" fmla="*/ 1803412 h 6858000"/>
              <a:gd name="connsiteX723" fmla="*/ 0 w 7467600"/>
              <a:gd name="connsiteY723" fmla="*/ 1784777 h 6858000"/>
              <a:gd name="connsiteX724" fmla="*/ 0 w 7467600"/>
              <a:gd name="connsiteY724" fmla="*/ 1740082 h 6858000"/>
              <a:gd name="connsiteX725" fmla="*/ 39394 w 7467600"/>
              <a:gd name="connsiteY725" fmla="*/ 1784856 h 6858000"/>
              <a:gd name="connsiteX726" fmla="*/ 135813 w 7467600"/>
              <a:gd name="connsiteY726" fmla="*/ 1888838 h 6858000"/>
              <a:gd name="connsiteX727" fmla="*/ 242575 w 7467600"/>
              <a:gd name="connsiteY727" fmla="*/ 1958841 h 6858000"/>
              <a:gd name="connsiteX728" fmla="*/ 82197 w 7467600"/>
              <a:gd name="connsiteY728" fmla="*/ 1754826 h 6858000"/>
              <a:gd name="connsiteX729" fmla="*/ 0 w 7467600"/>
              <a:gd name="connsiteY729" fmla="*/ 1679650 h 6858000"/>
              <a:gd name="connsiteX730" fmla="*/ 0 w 7467600"/>
              <a:gd name="connsiteY730" fmla="*/ 1602463 h 6858000"/>
              <a:gd name="connsiteX731" fmla="*/ 84689 w 7467600"/>
              <a:gd name="connsiteY731" fmla="*/ 1677442 h 6858000"/>
              <a:gd name="connsiteX732" fmla="*/ 298437 w 7467600"/>
              <a:gd name="connsiteY732" fmla="*/ 1968019 h 6858000"/>
              <a:gd name="connsiteX733" fmla="*/ 227269 w 7467600"/>
              <a:gd name="connsiteY733" fmla="*/ 1114064 h 6858000"/>
              <a:gd name="connsiteX734" fmla="*/ 248003 w 7467600"/>
              <a:gd name="connsiteY734" fmla="*/ 1089613 h 6858000"/>
              <a:gd name="connsiteX735" fmla="*/ 427020 w 7467600"/>
              <a:gd name="connsiteY735" fmla="*/ 1619803 h 6858000"/>
              <a:gd name="connsiteX736" fmla="*/ 340345 w 7467600"/>
              <a:gd name="connsiteY736" fmla="*/ 2027739 h 6858000"/>
              <a:gd name="connsiteX737" fmla="*/ 360865 w 7467600"/>
              <a:gd name="connsiteY737" fmla="*/ 2044827 h 6858000"/>
              <a:gd name="connsiteX738" fmla="*/ 560414 w 7467600"/>
              <a:gd name="connsiteY738" fmla="*/ 2421457 h 6858000"/>
              <a:gd name="connsiteX739" fmla="*/ 1359703 w 7467600"/>
              <a:gd name="connsiteY739" fmla="*/ 2578554 h 6858000"/>
              <a:gd name="connsiteX740" fmla="*/ 1359422 w 7467600"/>
              <a:gd name="connsiteY740" fmla="*/ 2577994 h 6858000"/>
              <a:gd name="connsiteX741" fmla="*/ 828701 w 7467600"/>
              <a:gd name="connsiteY741" fmla="*/ 1839520 h 6858000"/>
              <a:gd name="connsiteX742" fmla="*/ 494427 w 7467600"/>
              <a:gd name="connsiteY742" fmla="*/ 1092333 h 6858000"/>
              <a:gd name="connsiteX743" fmla="*/ 506322 w 7467600"/>
              <a:gd name="connsiteY743" fmla="*/ 1020997 h 6858000"/>
              <a:gd name="connsiteX744" fmla="*/ 4570198 w 7467600"/>
              <a:gd name="connsiteY744" fmla="*/ 978081 h 6858000"/>
              <a:gd name="connsiteX745" fmla="*/ 4523691 w 7467600"/>
              <a:gd name="connsiteY745" fmla="*/ 1127776 h 6858000"/>
              <a:gd name="connsiteX746" fmla="*/ 4509875 w 7467600"/>
              <a:gd name="connsiteY746" fmla="*/ 1167552 h 6858000"/>
              <a:gd name="connsiteX747" fmla="*/ 4478168 w 7467600"/>
              <a:gd name="connsiteY747" fmla="*/ 1260735 h 6858000"/>
              <a:gd name="connsiteX748" fmla="*/ 4409309 w 7467600"/>
              <a:gd name="connsiteY748" fmla="*/ 1666996 h 6858000"/>
              <a:gd name="connsiteX749" fmla="*/ 4370031 w 7467600"/>
              <a:gd name="connsiteY749" fmla="*/ 1955666 h 6858000"/>
              <a:gd name="connsiteX750" fmla="*/ 4570198 w 7467600"/>
              <a:gd name="connsiteY750" fmla="*/ 978081 h 6858000"/>
              <a:gd name="connsiteX751" fmla="*/ 4557898 w 7467600"/>
              <a:gd name="connsiteY751" fmla="*/ 900011 h 6858000"/>
              <a:gd name="connsiteX752" fmla="*/ 4344840 w 7467600"/>
              <a:gd name="connsiteY752" fmla="*/ 1922038 h 6858000"/>
              <a:gd name="connsiteX753" fmla="*/ 4378710 w 7467600"/>
              <a:gd name="connsiteY753" fmla="*/ 1665516 h 6858000"/>
              <a:gd name="connsiteX754" fmla="*/ 4448798 w 7467600"/>
              <a:gd name="connsiteY754" fmla="*/ 1253024 h 6858000"/>
              <a:gd name="connsiteX755" fmla="*/ 4480315 w 7467600"/>
              <a:gd name="connsiteY755" fmla="*/ 1158454 h 6858000"/>
              <a:gd name="connsiteX756" fmla="*/ 4494133 w 7467600"/>
              <a:gd name="connsiteY756" fmla="*/ 1118676 h 6858000"/>
              <a:gd name="connsiteX757" fmla="*/ 4557898 w 7467600"/>
              <a:gd name="connsiteY757" fmla="*/ 900011 h 6858000"/>
              <a:gd name="connsiteX758" fmla="*/ 5870151 w 7467600"/>
              <a:gd name="connsiteY758" fmla="*/ 898890 h 6858000"/>
              <a:gd name="connsiteX759" fmla="*/ 5861335 w 7467600"/>
              <a:gd name="connsiteY759" fmla="*/ 899177 h 6858000"/>
              <a:gd name="connsiteX760" fmla="*/ 5843702 w 7467600"/>
              <a:gd name="connsiteY760" fmla="*/ 899748 h 6858000"/>
              <a:gd name="connsiteX761" fmla="*/ 5651107 w 7467600"/>
              <a:gd name="connsiteY761" fmla="*/ 920306 h 6858000"/>
              <a:gd name="connsiteX762" fmla="*/ 5459407 w 7467600"/>
              <a:gd name="connsiteY762" fmla="*/ 940975 h 6858000"/>
              <a:gd name="connsiteX763" fmla="*/ 5374846 w 7467600"/>
              <a:gd name="connsiteY763" fmla="*/ 941988 h 6858000"/>
              <a:gd name="connsiteX764" fmla="*/ 5256105 w 7467600"/>
              <a:gd name="connsiteY764" fmla="*/ 945632 h 6858000"/>
              <a:gd name="connsiteX765" fmla="*/ 5107071 w 7467600"/>
              <a:gd name="connsiteY765" fmla="*/ 969720 h 6858000"/>
              <a:gd name="connsiteX766" fmla="*/ 4998681 w 7467600"/>
              <a:gd name="connsiteY766" fmla="*/ 988771 h 6858000"/>
              <a:gd name="connsiteX767" fmla="*/ 5870151 w 7467600"/>
              <a:gd name="connsiteY767" fmla="*/ 898890 h 6858000"/>
              <a:gd name="connsiteX768" fmla="*/ 5504425 w 7467600"/>
              <a:gd name="connsiteY768" fmla="*/ 848067 h 6858000"/>
              <a:gd name="connsiteX769" fmla="*/ 4968849 w 7467600"/>
              <a:gd name="connsiteY769" fmla="*/ 962318 h 6858000"/>
              <a:gd name="connsiteX770" fmla="*/ 5104039 w 7467600"/>
              <a:gd name="connsiteY770" fmla="*/ 940634 h 6858000"/>
              <a:gd name="connsiteX771" fmla="*/ 5256311 w 7467600"/>
              <a:gd name="connsiteY771" fmla="*/ 916490 h 6858000"/>
              <a:gd name="connsiteX772" fmla="*/ 5377381 w 7467600"/>
              <a:gd name="connsiteY772" fmla="*/ 912671 h 6858000"/>
              <a:gd name="connsiteX773" fmla="*/ 5460148 w 7467600"/>
              <a:gd name="connsiteY773" fmla="*/ 911442 h 6858000"/>
              <a:gd name="connsiteX774" fmla="*/ 5648971 w 7467600"/>
              <a:gd name="connsiteY774" fmla="*/ 891331 h 6858000"/>
              <a:gd name="connsiteX775" fmla="*/ 5844807 w 7467600"/>
              <a:gd name="connsiteY775" fmla="*/ 870718 h 6858000"/>
              <a:gd name="connsiteX776" fmla="*/ 5862975 w 7467600"/>
              <a:gd name="connsiteY776" fmla="*/ 869756 h 6858000"/>
              <a:gd name="connsiteX777" fmla="*/ 5920887 w 7467600"/>
              <a:gd name="connsiteY777" fmla="*/ 865929 h 6858000"/>
              <a:gd name="connsiteX778" fmla="*/ 5504425 w 7467600"/>
              <a:gd name="connsiteY778" fmla="*/ 848067 h 6858000"/>
              <a:gd name="connsiteX779" fmla="*/ 3607114 w 7467600"/>
              <a:gd name="connsiteY779" fmla="*/ 467441 h 6858000"/>
              <a:gd name="connsiteX780" fmla="*/ 3296242 w 7467600"/>
              <a:gd name="connsiteY780" fmla="*/ 807991 h 6858000"/>
              <a:gd name="connsiteX781" fmla="*/ 3174674 w 7467600"/>
              <a:gd name="connsiteY781" fmla="*/ 919759 h 6858000"/>
              <a:gd name="connsiteX782" fmla="*/ 3042978 w 7467600"/>
              <a:gd name="connsiteY782" fmla="*/ 1054894 h 6858000"/>
              <a:gd name="connsiteX783" fmla="*/ 2968914 w 7467600"/>
              <a:gd name="connsiteY783" fmla="*/ 1133756 h 6858000"/>
              <a:gd name="connsiteX784" fmla="*/ 3103823 w 7467600"/>
              <a:gd name="connsiteY784" fmla="*/ 1026814 h 6858000"/>
              <a:gd name="connsiteX785" fmla="*/ 3607114 w 7467600"/>
              <a:gd name="connsiteY785" fmla="*/ 467441 h 6858000"/>
              <a:gd name="connsiteX786" fmla="*/ 3744487 w 7467600"/>
              <a:gd name="connsiteY786" fmla="*/ 383136 h 6858000"/>
              <a:gd name="connsiteX787" fmla="*/ 3970213 w 7467600"/>
              <a:gd name="connsiteY787" fmla="*/ 995559 h 6858000"/>
              <a:gd name="connsiteX788" fmla="*/ 3744487 w 7467600"/>
              <a:gd name="connsiteY788" fmla="*/ 383136 h 6858000"/>
              <a:gd name="connsiteX789" fmla="*/ 3624562 w 7467600"/>
              <a:gd name="connsiteY789" fmla="*/ 367041 h 6858000"/>
              <a:gd name="connsiteX790" fmla="*/ 3489712 w 7467600"/>
              <a:gd name="connsiteY790" fmla="*/ 485386 h 6858000"/>
              <a:gd name="connsiteX791" fmla="*/ 3182994 w 7467600"/>
              <a:gd name="connsiteY791" fmla="*/ 828265 h 6858000"/>
              <a:gd name="connsiteX792" fmla="*/ 2892114 w 7467600"/>
              <a:gd name="connsiteY792" fmla="*/ 1172635 h 6858000"/>
              <a:gd name="connsiteX793" fmla="*/ 3021459 w 7467600"/>
              <a:gd name="connsiteY793" fmla="*/ 1035385 h 6858000"/>
              <a:gd name="connsiteX794" fmla="*/ 3153873 w 7467600"/>
              <a:gd name="connsiteY794" fmla="*/ 898971 h 6858000"/>
              <a:gd name="connsiteX795" fmla="*/ 3276511 w 7467600"/>
              <a:gd name="connsiteY795" fmla="*/ 786423 h 6858000"/>
              <a:gd name="connsiteX796" fmla="*/ 3584154 w 7467600"/>
              <a:gd name="connsiteY796" fmla="*/ 448218 h 6858000"/>
              <a:gd name="connsiteX797" fmla="*/ 3624562 w 7467600"/>
              <a:gd name="connsiteY797" fmla="*/ 367041 h 6858000"/>
              <a:gd name="connsiteX798" fmla="*/ 3766672 w 7467600"/>
              <a:gd name="connsiteY798" fmla="*/ 359429 h 6858000"/>
              <a:gd name="connsiteX799" fmla="*/ 3996338 w 7467600"/>
              <a:gd name="connsiteY799" fmla="*/ 968237 h 6858000"/>
              <a:gd name="connsiteX800" fmla="*/ 3766672 w 7467600"/>
              <a:gd name="connsiteY800" fmla="*/ 359429 h 6858000"/>
              <a:gd name="connsiteX801" fmla="*/ 5805386 w 7467600"/>
              <a:gd name="connsiteY801" fmla="*/ 239240 h 6858000"/>
              <a:gd name="connsiteX802" fmla="*/ 5736947 w 7467600"/>
              <a:gd name="connsiteY802" fmla="*/ 261367 h 6858000"/>
              <a:gd name="connsiteX803" fmla="*/ 5427012 w 7467600"/>
              <a:gd name="connsiteY803" fmla="*/ 311272 h 6858000"/>
              <a:gd name="connsiteX804" fmla="*/ 5147818 w 7467600"/>
              <a:gd name="connsiteY804" fmla="*/ 322112 h 6858000"/>
              <a:gd name="connsiteX805" fmla="*/ 5060854 w 7467600"/>
              <a:gd name="connsiteY805" fmla="*/ 311882 h 6858000"/>
              <a:gd name="connsiteX806" fmla="*/ 4945989 w 7467600"/>
              <a:gd name="connsiteY806" fmla="*/ 300516 h 6858000"/>
              <a:gd name="connsiteX807" fmla="*/ 5410479 w 7467600"/>
              <a:gd name="connsiteY807" fmla="*/ 348434 h 6858000"/>
              <a:gd name="connsiteX808" fmla="*/ 5805386 w 7467600"/>
              <a:gd name="connsiteY808" fmla="*/ 239240 h 6858000"/>
              <a:gd name="connsiteX809" fmla="*/ 5905192 w 7467600"/>
              <a:gd name="connsiteY809" fmla="*/ 163079 h 6858000"/>
              <a:gd name="connsiteX810" fmla="*/ 5865655 w 7467600"/>
              <a:gd name="connsiteY810" fmla="*/ 171901 h 6858000"/>
              <a:gd name="connsiteX811" fmla="*/ 5259740 w 7467600"/>
              <a:gd name="connsiteY811" fmla="*/ 257013 h 6858000"/>
              <a:gd name="connsiteX812" fmla="*/ 5208466 w 7467600"/>
              <a:gd name="connsiteY812" fmla="*/ 257550 h 6858000"/>
              <a:gd name="connsiteX813" fmla="*/ 4980204 w 7467600"/>
              <a:gd name="connsiteY813" fmla="*/ 271903 h 6858000"/>
              <a:gd name="connsiteX814" fmla="*/ 5068068 w 7467600"/>
              <a:gd name="connsiteY814" fmla="*/ 282244 h 6858000"/>
              <a:gd name="connsiteX815" fmla="*/ 5153231 w 7467600"/>
              <a:gd name="connsiteY815" fmla="*/ 292240 h 6858000"/>
              <a:gd name="connsiteX816" fmla="*/ 5426491 w 7467600"/>
              <a:gd name="connsiteY816" fmla="*/ 281128 h 6858000"/>
              <a:gd name="connsiteX817" fmla="*/ 5731212 w 7467600"/>
              <a:gd name="connsiteY817" fmla="*/ 231951 h 6858000"/>
              <a:gd name="connsiteX818" fmla="*/ 5905192 w 7467600"/>
              <a:gd name="connsiteY818" fmla="*/ 163079 h 6858000"/>
              <a:gd name="connsiteX819" fmla="*/ 5944437 w 7467600"/>
              <a:gd name="connsiteY819" fmla="*/ 113829 h 6858000"/>
              <a:gd name="connsiteX820" fmla="*/ 5825032 w 7467600"/>
              <a:gd name="connsiteY820" fmla="*/ 146405 h 6858000"/>
              <a:gd name="connsiteX821" fmla="*/ 4955599 w 7467600"/>
              <a:gd name="connsiteY821" fmla="*/ 247008 h 6858000"/>
              <a:gd name="connsiteX822" fmla="*/ 5210104 w 7467600"/>
              <a:gd name="connsiteY822" fmla="*/ 228123 h 6858000"/>
              <a:gd name="connsiteX823" fmla="*/ 5261015 w 7467600"/>
              <a:gd name="connsiteY823" fmla="*/ 227087 h 6858000"/>
              <a:gd name="connsiteX824" fmla="*/ 5861181 w 7467600"/>
              <a:gd name="connsiteY824" fmla="*/ 143093 h 6858000"/>
              <a:gd name="connsiteX825" fmla="*/ 5961252 w 7467600"/>
              <a:gd name="connsiteY825" fmla="*/ 114820 h 6858000"/>
              <a:gd name="connsiteX826" fmla="*/ 5944437 w 7467600"/>
              <a:gd name="connsiteY826" fmla="*/ 113829 h 6858000"/>
              <a:gd name="connsiteX827" fmla="*/ 3882765 w 7467600"/>
              <a:gd name="connsiteY827" fmla="*/ 0 h 6858000"/>
              <a:gd name="connsiteX828" fmla="*/ 3995099 w 7467600"/>
              <a:gd name="connsiteY828" fmla="*/ 0 h 6858000"/>
              <a:gd name="connsiteX829" fmla="*/ 4163818 w 7467600"/>
              <a:gd name="connsiteY829" fmla="*/ 234104 h 6858000"/>
              <a:gd name="connsiteX830" fmla="*/ 4172099 w 7467600"/>
              <a:gd name="connsiteY830" fmla="*/ 234207 h 6858000"/>
              <a:gd name="connsiteX831" fmla="*/ 4784282 w 7467600"/>
              <a:gd name="connsiteY831" fmla="*/ 276561 h 6858000"/>
              <a:gd name="connsiteX832" fmla="*/ 4801687 w 7467600"/>
              <a:gd name="connsiteY832" fmla="*/ 267764 h 6858000"/>
              <a:gd name="connsiteX833" fmla="*/ 6082788 w 7467600"/>
              <a:gd name="connsiteY833" fmla="*/ 64119 h 6858000"/>
              <a:gd name="connsiteX834" fmla="*/ 6099442 w 7467600"/>
              <a:gd name="connsiteY834" fmla="*/ 82568 h 6858000"/>
              <a:gd name="connsiteX835" fmla="*/ 4804137 w 7467600"/>
              <a:gd name="connsiteY835" fmla="*/ 320931 h 6858000"/>
              <a:gd name="connsiteX836" fmla="*/ 4227047 w 7467600"/>
              <a:gd name="connsiteY836" fmla="*/ 313415 h 6858000"/>
              <a:gd name="connsiteX837" fmla="*/ 4346041 w 7467600"/>
              <a:gd name="connsiteY837" fmla="*/ 456086 h 6858000"/>
              <a:gd name="connsiteX838" fmla="*/ 4870967 w 7467600"/>
              <a:gd name="connsiteY838" fmla="*/ 963061 h 6858000"/>
              <a:gd name="connsiteX839" fmla="*/ 4889647 w 7467600"/>
              <a:gd name="connsiteY839" fmla="*/ 957147 h 6858000"/>
              <a:gd name="connsiteX840" fmla="*/ 5422504 w 7467600"/>
              <a:gd name="connsiteY840" fmla="*/ 805191 h 6858000"/>
              <a:gd name="connsiteX841" fmla="*/ 6087656 w 7467600"/>
              <a:gd name="connsiteY841" fmla="*/ 826703 h 6858000"/>
              <a:gd name="connsiteX842" fmla="*/ 6058717 w 7467600"/>
              <a:gd name="connsiteY842" fmla="*/ 865992 h 6858000"/>
              <a:gd name="connsiteX843" fmla="*/ 4974153 w 7467600"/>
              <a:gd name="connsiteY843" fmla="*/ 1045456 h 6858000"/>
              <a:gd name="connsiteX844" fmla="*/ 5627835 w 7467600"/>
              <a:gd name="connsiteY844" fmla="*/ 1472077 h 6858000"/>
              <a:gd name="connsiteX845" fmla="*/ 5629817 w 7467600"/>
              <a:gd name="connsiteY845" fmla="*/ 1471412 h 6858000"/>
              <a:gd name="connsiteX846" fmla="*/ 5634124 w 7467600"/>
              <a:gd name="connsiteY846" fmla="*/ 1470572 h 6858000"/>
              <a:gd name="connsiteX847" fmla="*/ 5755832 w 7467600"/>
              <a:gd name="connsiteY847" fmla="*/ 1383886 h 6858000"/>
              <a:gd name="connsiteX848" fmla="*/ 6014186 w 7467600"/>
              <a:gd name="connsiteY848" fmla="*/ 1279799 h 6858000"/>
              <a:gd name="connsiteX849" fmla="*/ 6901619 w 7467600"/>
              <a:gd name="connsiteY849" fmla="*/ 1047874 h 6858000"/>
              <a:gd name="connsiteX850" fmla="*/ 6931566 w 7467600"/>
              <a:gd name="connsiteY850" fmla="*/ 1062034 h 6858000"/>
              <a:gd name="connsiteX851" fmla="*/ 5790982 w 7467600"/>
              <a:gd name="connsiteY851" fmla="*/ 1561380 h 6858000"/>
              <a:gd name="connsiteX852" fmla="*/ 6188971 w 7467600"/>
              <a:gd name="connsiteY852" fmla="*/ 1755168 h 6858000"/>
              <a:gd name="connsiteX853" fmla="*/ 6202446 w 7467600"/>
              <a:gd name="connsiteY853" fmla="*/ 1752268 h 6858000"/>
              <a:gd name="connsiteX854" fmla="*/ 7179560 w 7467600"/>
              <a:gd name="connsiteY854" fmla="*/ 1467551 h 6858000"/>
              <a:gd name="connsiteX855" fmla="*/ 7158730 w 7467600"/>
              <a:gd name="connsiteY855" fmla="*/ 1507835 h 6858000"/>
              <a:gd name="connsiteX856" fmla="*/ 6326959 w 7467600"/>
              <a:gd name="connsiteY856" fmla="*/ 1817686 h 6858000"/>
              <a:gd name="connsiteX857" fmla="*/ 6537433 w 7467600"/>
              <a:gd name="connsiteY857" fmla="*/ 1907790 h 6858000"/>
              <a:gd name="connsiteX858" fmla="*/ 6550221 w 7467600"/>
              <a:gd name="connsiteY858" fmla="*/ 1910729 h 6858000"/>
              <a:gd name="connsiteX859" fmla="*/ 6964438 w 7467600"/>
              <a:gd name="connsiteY859" fmla="*/ 2209505 h 6858000"/>
              <a:gd name="connsiteX860" fmla="*/ 7367862 w 7467600"/>
              <a:gd name="connsiteY860" fmla="*/ 2806833 h 6858000"/>
              <a:gd name="connsiteX861" fmla="*/ 7364329 w 7467600"/>
              <a:gd name="connsiteY861" fmla="*/ 2826907 h 6858000"/>
              <a:gd name="connsiteX862" fmla="*/ 7290545 w 7467600"/>
              <a:gd name="connsiteY862" fmla="*/ 2850663 h 6858000"/>
              <a:gd name="connsiteX863" fmla="*/ 6472036 w 7467600"/>
              <a:gd name="connsiteY863" fmla="*/ 1959003 h 6858000"/>
              <a:gd name="connsiteX864" fmla="*/ 5792897 w 7467600"/>
              <a:gd name="connsiteY864" fmla="*/ 1647747 h 6858000"/>
              <a:gd name="connsiteX865" fmla="*/ 5842751 w 7467600"/>
              <a:gd name="connsiteY865" fmla="*/ 1816112 h 6858000"/>
              <a:gd name="connsiteX866" fmla="*/ 5847424 w 7467600"/>
              <a:gd name="connsiteY866" fmla="*/ 1815776 h 6858000"/>
              <a:gd name="connsiteX867" fmla="*/ 6399821 w 7467600"/>
              <a:gd name="connsiteY867" fmla="*/ 2344799 h 6858000"/>
              <a:gd name="connsiteX868" fmla="*/ 6323232 w 7467600"/>
              <a:gd name="connsiteY868" fmla="*/ 2389634 h 6858000"/>
              <a:gd name="connsiteX869" fmla="*/ 5942958 w 7467600"/>
              <a:gd name="connsiteY869" fmla="*/ 2077708 h 6858000"/>
              <a:gd name="connsiteX870" fmla="*/ 5921559 w 7467600"/>
              <a:gd name="connsiteY870" fmla="*/ 2378596 h 6858000"/>
              <a:gd name="connsiteX871" fmla="*/ 5817651 w 7467600"/>
              <a:gd name="connsiteY871" fmla="*/ 3023919 h 6858000"/>
              <a:gd name="connsiteX872" fmla="*/ 5729634 w 7467600"/>
              <a:gd name="connsiteY872" fmla="*/ 3051849 h 6858000"/>
              <a:gd name="connsiteX873" fmla="*/ 5611018 w 7467600"/>
              <a:gd name="connsiteY873" fmla="*/ 2316769 h 6858000"/>
              <a:gd name="connsiteX874" fmla="*/ 5687608 w 7467600"/>
              <a:gd name="connsiteY874" fmla="*/ 2039972 h 6858000"/>
              <a:gd name="connsiteX875" fmla="*/ 5657554 w 7467600"/>
              <a:gd name="connsiteY875" fmla="*/ 1576445 h 6858000"/>
              <a:gd name="connsiteX876" fmla="*/ 5150475 w 7467600"/>
              <a:gd name="connsiteY876" fmla="*/ 1274012 h 6858000"/>
              <a:gd name="connsiteX877" fmla="*/ 5349142 w 7467600"/>
              <a:gd name="connsiteY877" fmla="*/ 2204405 h 6858000"/>
              <a:gd name="connsiteX878" fmla="*/ 5262214 w 7467600"/>
              <a:gd name="connsiteY878" fmla="*/ 2233836 h 6858000"/>
              <a:gd name="connsiteX879" fmla="*/ 4981539 w 7467600"/>
              <a:gd name="connsiteY879" fmla="*/ 1542201 h 6858000"/>
              <a:gd name="connsiteX880" fmla="*/ 4958461 w 7467600"/>
              <a:gd name="connsiteY880" fmla="*/ 1136957 h 6858000"/>
              <a:gd name="connsiteX881" fmla="*/ 4655015 w 7467600"/>
              <a:gd name="connsiteY881" fmla="*/ 891426 h 6858000"/>
              <a:gd name="connsiteX882" fmla="*/ 4348002 w 7467600"/>
              <a:gd name="connsiteY882" fmla="*/ 2205895 h 6858000"/>
              <a:gd name="connsiteX883" fmla="*/ 4262250 w 7467600"/>
              <a:gd name="connsiteY883" fmla="*/ 2219972 h 6858000"/>
              <a:gd name="connsiteX884" fmla="*/ 4550611 w 7467600"/>
              <a:gd name="connsiteY884" fmla="*/ 817540 h 6858000"/>
              <a:gd name="connsiteX885" fmla="*/ 4564418 w 7467600"/>
              <a:gd name="connsiteY885" fmla="*/ 808293 h 6858000"/>
              <a:gd name="connsiteX886" fmla="*/ 4266388 w 7467600"/>
              <a:gd name="connsiteY886" fmla="*/ 500083 h 6858000"/>
              <a:gd name="connsiteX887" fmla="*/ 4032842 w 7467600"/>
              <a:gd name="connsiteY887" fmla="*/ 211809 h 6858000"/>
              <a:gd name="connsiteX888" fmla="*/ 3882765 w 7467600"/>
              <a:gd name="connsiteY888" fmla="*/ 0 h 6858000"/>
              <a:gd name="connsiteX889" fmla="*/ 3721337 w 7467600"/>
              <a:gd name="connsiteY889" fmla="*/ 0 h 6858000"/>
              <a:gd name="connsiteX890" fmla="*/ 3797544 w 7467600"/>
              <a:gd name="connsiteY890" fmla="*/ 0 h 6858000"/>
              <a:gd name="connsiteX891" fmla="*/ 3775734 w 7467600"/>
              <a:gd name="connsiteY891" fmla="*/ 95131 h 6858000"/>
              <a:gd name="connsiteX892" fmla="*/ 3724807 w 7467600"/>
              <a:gd name="connsiteY892" fmla="*/ 272257 h 6858000"/>
              <a:gd name="connsiteX893" fmla="*/ 3726844 w 7467600"/>
              <a:gd name="connsiteY893" fmla="*/ 282988 h 6858000"/>
              <a:gd name="connsiteX894" fmla="*/ 3742664 w 7467600"/>
              <a:gd name="connsiteY894" fmla="*/ 279918 h 6858000"/>
              <a:gd name="connsiteX895" fmla="*/ 4103910 w 7467600"/>
              <a:gd name="connsiteY895" fmla="*/ 1161917 h 6858000"/>
              <a:gd name="connsiteX896" fmla="*/ 4020269 w 7467600"/>
              <a:gd name="connsiteY896" fmla="*/ 1200406 h 6858000"/>
              <a:gd name="connsiteX897" fmla="*/ 3674882 w 7467600"/>
              <a:gd name="connsiteY897" fmla="*/ 488524 h 6858000"/>
              <a:gd name="connsiteX898" fmla="*/ 3132682 w 7467600"/>
              <a:gd name="connsiteY898" fmla="*/ 1072284 h 6858000"/>
              <a:gd name="connsiteX899" fmla="*/ 2716346 w 7467600"/>
              <a:gd name="connsiteY899" fmla="*/ 1276376 h 6858000"/>
              <a:gd name="connsiteX900" fmla="*/ 2716772 w 7467600"/>
              <a:gd name="connsiteY900" fmla="*/ 1255462 h 6858000"/>
              <a:gd name="connsiteX901" fmla="*/ 3471096 w 7467600"/>
              <a:gd name="connsiteY901" fmla="*/ 437072 h 6858000"/>
              <a:gd name="connsiteX902" fmla="*/ 3639057 w 7467600"/>
              <a:gd name="connsiteY902" fmla="*/ 286334 h 6858000"/>
              <a:gd name="connsiteX903" fmla="*/ 3640309 w 7467600"/>
              <a:gd name="connsiteY903" fmla="*/ 284664 h 6858000"/>
              <a:gd name="connsiteX904" fmla="*/ 3646022 w 7467600"/>
              <a:gd name="connsiteY904" fmla="*/ 276711 h 6858000"/>
              <a:gd name="connsiteX905" fmla="*/ 3707943 w 7467600"/>
              <a:gd name="connsiteY905" fmla="*/ 65958 h 6858000"/>
              <a:gd name="connsiteX906" fmla="*/ 3721337 w 7467600"/>
              <a:gd name="connsiteY906" fmla="*/ 0 h 6858000"/>
              <a:gd name="connsiteX907" fmla="*/ 2867960 w 7467600"/>
              <a:gd name="connsiteY907" fmla="*/ 0 h 6858000"/>
              <a:gd name="connsiteX908" fmla="*/ 2926351 w 7467600"/>
              <a:gd name="connsiteY908" fmla="*/ 0 h 6858000"/>
              <a:gd name="connsiteX909" fmla="*/ 2902823 w 7467600"/>
              <a:gd name="connsiteY909" fmla="*/ 262929 h 6858000"/>
              <a:gd name="connsiteX910" fmla="*/ 2940663 w 7467600"/>
              <a:gd name="connsiteY910" fmla="*/ 140884 h 6858000"/>
              <a:gd name="connsiteX911" fmla="*/ 2947039 w 7467600"/>
              <a:gd name="connsiteY911" fmla="*/ 122524 h 6858000"/>
              <a:gd name="connsiteX912" fmla="*/ 2984316 w 7467600"/>
              <a:gd name="connsiteY912" fmla="*/ 0 h 6858000"/>
              <a:gd name="connsiteX913" fmla="*/ 3016114 w 7467600"/>
              <a:gd name="connsiteY913" fmla="*/ 0 h 6858000"/>
              <a:gd name="connsiteX914" fmla="*/ 2979949 w 7467600"/>
              <a:gd name="connsiteY914" fmla="*/ 119274 h 6858000"/>
              <a:gd name="connsiteX915" fmla="*/ 3023879 w 7467600"/>
              <a:gd name="connsiteY915" fmla="*/ 0 h 6858000"/>
              <a:gd name="connsiteX916" fmla="*/ 3105400 w 7467600"/>
              <a:gd name="connsiteY916" fmla="*/ 0 h 6858000"/>
              <a:gd name="connsiteX917" fmla="*/ 3094669 w 7467600"/>
              <a:gd name="connsiteY917" fmla="*/ 30308 h 6858000"/>
              <a:gd name="connsiteX918" fmla="*/ 2901945 w 7467600"/>
              <a:gd name="connsiteY918" fmla="*/ 466538 h 6858000"/>
              <a:gd name="connsiteX919" fmla="*/ 2815209 w 7467600"/>
              <a:gd name="connsiteY919" fmla="*/ 497361 h 6858000"/>
              <a:gd name="connsiteX920" fmla="*/ 2844845 w 7467600"/>
              <a:gd name="connsiteY920" fmla="*/ 127638 h 6858000"/>
              <a:gd name="connsiteX921" fmla="*/ 2867960 w 7467600"/>
              <a:gd name="connsiteY921" fmla="*/ 0 h 6858000"/>
              <a:gd name="connsiteX922" fmla="*/ 1057230 w 7467600"/>
              <a:gd name="connsiteY922" fmla="*/ 0 h 6858000"/>
              <a:gd name="connsiteX923" fmla="*/ 1111003 w 7467600"/>
              <a:gd name="connsiteY923" fmla="*/ 0 h 6858000"/>
              <a:gd name="connsiteX924" fmla="*/ 1125553 w 7467600"/>
              <a:gd name="connsiteY924" fmla="*/ 52588 h 6858000"/>
              <a:gd name="connsiteX925" fmla="*/ 1304276 w 7467600"/>
              <a:gd name="connsiteY925" fmla="*/ 476275 h 6858000"/>
              <a:gd name="connsiteX926" fmla="*/ 1492066 w 7467600"/>
              <a:gd name="connsiteY926" fmla="*/ 886333 h 6858000"/>
              <a:gd name="connsiteX927" fmla="*/ 1423698 w 7467600"/>
              <a:gd name="connsiteY927" fmla="*/ 710817 h 6858000"/>
              <a:gd name="connsiteX928" fmla="*/ 1357609 w 7467600"/>
              <a:gd name="connsiteY928" fmla="*/ 532892 h 6858000"/>
              <a:gd name="connsiteX929" fmla="*/ 1309550 w 7467600"/>
              <a:gd name="connsiteY929" fmla="*/ 374031 h 6858000"/>
              <a:gd name="connsiteX930" fmla="*/ 1193673 w 7467600"/>
              <a:gd name="connsiteY930" fmla="*/ 49533 h 6858000"/>
              <a:gd name="connsiteX931" fmla="*/ 1164391 w 7467600"/>
              <a:gd name="connsiteY931" fmla="*/ 0 h 6858000"/>
              <a:gd name="connsiteX932" fmla="*/ 1200666 w 7467600"/>
              <a:gd name="connsiteY932" fmla="*/ 0 h 6858000"/>
              <a:gd name="connsiteX933" fmla="*/ 1223408 w 7467600"/>
              <a:gd name="connsiteY933" fmla="*/ 38996 h 6858000"/>
              <a:gd name="connsiteX934" fmla="*/ 1339635 w 7467600"/>
              <a:gd name="connsiteY934" fmla="*/ 365517 h 6858000"/>
              <a:gd name="connsiteX935" fmla="*/ 1387469 w 7467600"/>
              <a:gd name="connsiteY935" fmla="*/ 523079 h 6858000"/>
              <a:gd name="connsiteX936" fmla="*/ 1452685 w 7467600"/>
              <a:gd name="connsiteY936" fmla="*/ 699806 h 6858000"/>
              <a:gd name="connsiteX937" fmla="*/ 1492092 w 7467600"/>
              <a:gd name="connsiteY937" fmla="*/ 800424 h 6858000"/>
              <a:gd name="connsiteX938" fmla="*/ 1455302 w 7467600"/>
              <a:gd name="connsiteY938" fmla="*/ 632913 h 6858000"/>
              <a:gd name="connsiteX939" fmla="*/ 1222336 w 7467600"/>
              <a:gd name="connsiteY939" fmla="*/ 9480 h 6858000"/>
              <a:gd name="connsiteX940" fmla="*/ 1214634 w 7467600"/>
              <a:gd name="connsiteY940" fmla="*/ 0 h 6858000"/>
              <a:gd name="connsiteX941" fmla="*/ 1289827 w 7467600"/>
              <a:gd name="connsiteY941" fmla="*/ 0 h 6858000"/>
              <a:gd name="connsiteX942" fmla="*/ 1321076 w 7467600"/>
              <a:gd name="connsiteY942" fmla="*/ 59722 h 6858000"/>
              <a:gd name="connsiteX943" fmla="*/ 1512579 w 7467600"/>
              <a:gd name="connsiteY943" fmla="*/ 626441 h 6858000"/>
              <a:gd name="connsiteX944" fmla="*/ 1506076 w 7467600"/>
              <a:gd name="connsiteY944" fmla="*/ 1089289 h 6858000"/>
              <a:gd name="connsiteX945" fmla="*/ 1486346 w 7467600"/>
              <a:gd name="connsiteY945" fmla="*/ 1079919 h 6858000"/>
              <a:gd name="connsiteX946" fmla="*/ 1070511 w 7467600"/>
              <a:gd name="connsiteY946" fmla="*/ 48609 h 6858000"/>
              <a:gd name="connsiteX947" fmla="*/ 1057230 w 7467600"/>
              <a:gd name="connsiteY947" fmla="*/ 0 h 6858000"/>
              <a:gd name="connsiteX948" fmla="*/ 43151 w 7467600"/>
              <a:gd name="connsiteY948" fmla="*/ 0 h 6858000"/>
              <a:gd name="connsiteX949" fmla="*/ 95283 w 7467600"/>
              <a:gd name="connsiteY949" fmla="*/ 0 h 6858000"/>
              <a:gd name="connsiteX950" fmla="*/ 300708 w 7467600"/>
              <a:gd name="connsiteY950" fmla="*/ 154571 h 6858000"/>
              <a:gd name="connsiteX951" fmla="*/ 530414 w 7467600"/>
              <a:gd name="connsiteY951" fmla="*/ 354673 h 6858000"/>
              <a:gd name="connsiteX952" fmla="*/ 333785 w 7467600"/>
              <a:gd name="connsiteY952" fmla="*/ 161564 h 6858000"/>
              <a:gd name="connsiteX953" fmla="*/ 147005 w 7467600"/>
              <a:gd name="connsiteY953" fmla="*/ 0 h 6858000"/>
              <a:gd name="connsiteX954" fmla="*/ 272509 w 7467600"/>
              <a:gd name="connsiteY954" fmla="*/ 0 h 6858000"/>
              <a:gd name="connsiteX955" fmla="*/ 326276 w 7467600"/>
              <a:gd name="connsiteY955" fmla="*/ 45847 h 6858000"/>
              <a:gd name="connsiteX956" fmla="*/ 823759 w 7467600"/>
              <a:gd name="connsiteY956" fmla="*/ 574145 h 6858000"/>
              <a:gd name="connsiteX957" fmla="*/ 811254 w 7467600"/>
              <a:gd name="connsiteY957" fmla="*/ 665546 h 6858000"/>
              <a:gd name="connsiteX958" fmla="*/ 154042 w 7467600"/>
              <a:gd name="connsiteY958" fmla="*/ 261522 h 6858000"/>
              <a:gd name="connsiteX959" fmla="*/ 13550 w 7467600"/>
              <a:gd name="connsiteY959" fmla="*/ 158423 h 6858000"/>
              <a:gd name="connsiteX960" fmla="*/ 0 w 7467600"/>
              <a:gd name="connsiteY960" fmla="*/ 146618 h 6858000"/>
              <a:gd name="connsiteX961" fmla="*/ 0 w 7467600"/>
              <a:gd name="connsiteY961" fmla="*/ 59161 h 6858000"/>
              <a:gd name="connsiteX962" fmla="*/ 45427 w 7467600"/>
              <a:gd name="connsiteY962" fmla="*/ 101078 h 6858000"/>
              <a:gd name="connsiteX963" fmla="*/ 630103 w 7467600"/>
              <a:gd name="connsiteY963" fmla="*/ 485885 h 6858000"/>
              <a:gd name="connsiteX964" fmla="*/ 532040 w 7467600"/>
              <a:gd name="connsiteY964" fmla="*/ 399359 h 6858000"/>
              <a:gd name="connsiteX965" fmla="*/ 517618 w 7467600"/>
              <a:gd name="connsiteY965" fmla="*/ 385726 h 6858000"/>
              <a:gd name="connsiteX966" fmla="*/ 285074 w 7467600"/>
              <a:gd name="connsiteY966" fmla="*/ 182755 h 6858000"/>
              <a:gd name="connsiteX967" fmla="*/ 43151 w 7467600"/>
              <a:gd name="connsiteY96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467600 w 7467600"/>
              <a:gd name="connsiteY77" fmla="*/ 6012219 h 6858000"/>
              <a:gd name="connsiteX78" fmla="*/ 7356878 w 7467600"/>
              <a:gd name="connsiteY78" fmla="*/ 5981332 h 6858000"/>
              <a:gd name="connsiteX79" fmla="*/ 7467600 w 7467600"/>
              <a:gd name="connsiteY79" fmla="*/ 6117703 h 6858000"/>
              <a:gd name="connsiteX80" fmla="*/ 7467600 w 7467600"/>
              <a:gd name="connsiteY80" fmla="*/ 6163634 h 6858000"/>
              <a:gd name="connsiteX81" fmla="*/ 7403637 w 7467600"/>
              <a:gd name="connsiteY81" fmla="*/ 6083957 h 6858000"/>
              <a:gd name="connsiteX82" fmla="*/ 7254615 w 7467600"/>
              <a:gd name="connsiteY82" fmla="*/ 5911918 h 6858000"/>
              <a:gd name="connsiteX83" fmla="*/ 7312589 w 7467600"/>
              <a:gd name="connsiteY83" fmla="*/ 5982309 h 6858000"/>
              <a:gd name="connsiteX84" fmla="*/ 7448321 w 7467600"/>
              <a:gd name="connsiteY84" fmla="*/ 6190991 h 6858000"/>
              <a:gd name="connsiteX85" fmla="*/ 7467600 w 7467600"/>
              <a:gd name="connsiteY85" fmla="*/ 6221686 h 6858000"/>
              <a:gd name="connsiteX86" fmla="*/ 7467600 w 7467600"/>
              <a:gd name="connsiteY86" fmla="*/ 6334256 h 6858000"/>
              <a:gd name="connsiteX87" fmla="*/ 7454976 w 7467600"/>
              <a:gd name="connsiteY87" fmla="*/ 6318297 h 6858000"/>
              <a:gd name="connsiteX88" fmla="*/ 1456157 w 7467600"/>
              <a:gd name="connsiteY88" fmla="*/ 5371404 h 6858000"/>
              <a:gd name="connsiteX89" fmla="*/ 1244432 w 7467600"/>
              <a:gd name="connsiteY89" fmla="*/ 5385601 h 6858000"/>
              <a:gd name="connsiteX90" fmla="*/ 973990 w 7467600"/>
              <a:gd name="connsiteY90" fmla="*/ 5424940 h 6858000"/>
              <a:gd name="connsiteX91" fmla="*/ 1103809 w 7467600"/>
              <a:gd name="connsiteY91" fmla="*/ 5433720 h 6858000"/>
              <a:gd name="connsiteX92" fmla="*/ 1123454 w 7467600"/>
              <a:gd name="connsiteY92" fmla="*/ 5435727 h 6858000"/>
              <a:gd name="connsiteX93" fmla="*/ 1737017 w 7467600"/>
              <a:gd name="connsiteY93" fmla="*/ 5452183 h 6858000"/>
              <a:gd name="connsiteX94" fmla="*/ 1824397 w 7467600"/>
              <a:gd name="connsiteY94" fmla="*/ 5447757 h 6858000"/>
              <a:gd name="connsiteX95" fmla="*/ 2070059 w 7467600"/>
              <a:gd name="connsiteY95" fmla="*/ 5441660 h 6858000"/>
              <a:gd name="connsiteX96" fmla="*/ 1456157 w 7467600"/>
              <a:gd name="connsiteY96" fmla="*/ 5371404 h 6858000"/>
              <a:gd name="connsiteX97" fmla="*/ 4988186 w 7467600"/>
              <a:gd name="connsiteY97" fmla="*/ 5216467 h 6858000"/>
              <a:gd name="connsiteX98" fmla="*/ 4777334 w 7467600"/>
              <a:gd name="connsiteY98" fmla="*/ 5406072 h 6858000"/>
              <a:gd name="connsiteX99" fmla="*/ 4718341 w 7467600"/>
              <a:gd name="connsiteY99" fmla="*/ 5468043 h 6858000"/>
              <a:gd name="connsiteX100" fmla="*/ 4604655 w 7467600"/>
              <a:gd name="connsiteY100" fmla="*/ 5583434 h 6858000"/>
              <a:gd name="connsiteX101" fmla="*/ 4565074 w 7467600"/>
              <a:gd name="connsiteY101" fmla="*/ 5618550 h 6858000"/>
              <a:gd name="connsiteX102" fmla="*/ 4988186 w 7467600"/>
              <a:gd name="connsiteY102" fmla="*/ 5216467 h 6858000"/>
              <a:gd name="connsiteX103" fmla="*/ 4978032 w 7467600"/>
              <a:gd name="connsiteY103" fmla="*/ 5183809 h 6858000"/>
              <a:gd name="connsiteX104" fmla="*/ 4463413 w 7467600"/>
              <a:gd name="connsiteY104" fmla="*/ 5615162 h 6858000"/>
              <a:gd name="connsiteX105" fmla="*/ 4358134 w 7467600"/>
              <a:gd name="connsiteY105" fmla="*/ 5742791 h 6858000"/>
              <a:gd name="connsiteX106" fmla="*/ 4376219 w 7467600"/>
              <a:gd name="connsiteY106" fmla="*/ 5729027 h 6858000"/>
              <a:gd name="connsiteX107" fmla="*/ 4582340 w 7467600"/>
              <a:gd name="connsiteY107" fmla="*/ 5561037 h 6858000"/>
              <a:gd name="connsiteX108" fmla="*/ 4694684 w 7467600"/>
              <a:gd name="connsiteY108" fmla="*/ 5447098 h 6858000"/>
              <a:gd name="connsiteX109" fmla="*/ 4754123 w 7467600"/>
              <a:gd name="connsiteY109" fmla="*/ 5384643 h 6858000"/>
              <a:gd name="connsiteX110" fmla="*/ 4978032 w 7467600"/>
              <a:gd name="connsiteY110" fmla="*/ 5183809 h 6858000"/>
              <a:gd name="connsiteX111" fmla="*/ 1903353 w 7467600"/>
              <a:gd name="connsiteY111" fmla="*/ 5044827 h 6858000"/>
              <a:gd name="connsiteX112" fmla="*/ 1936931 w 7467600"/>
              <a:gd name="connsiteY112" fmla="*/ 5093954 h 6858000"/>
              <a:gd name="connsiteX113" fmla="*/ 2195868 w 7467600"/>
              <a:gd name="connsiteY113" fmla="*/ 5396574 h 6858000"/>
              <a:gd name="connsiteX114" fmla="*/ 2088852 w 7467600"/>
              <a:gd name="connsiteY114" fmla="*/ 5166123 h 6858000"/>
              <a:gd name="connsiteX115" fmla="*/ 1958241 w 7467600"/>
              <a:gd name="connsiteY115" fmla="*/ 5067955 h 6858000"/>
              <a:gd name="connsiteX116" fmla="*/ 1903353 w 7467600"/>
              <a:gd name="connsiteY116" fmla="*/ 5044827 h 6858000"/>
              <a:gd name="connsiteX117" fmla="*/ 1979378 w 7467600"/>
              <a:gd name="connsiteY117" fmla="*/ 4769504 h 6858000"/>
              <a:gd name="connsiteX118" fmla="*/ 2882120 w 7467600"/>
              <a:gd name="connsiteY118" fmla="*/ 5064547 h 6858000"/>
              <a:gd name="connsiteX119" fmla="*/ 2793103 w 7467600"/>
              <a:gd name="connsiteY119" fmla="*/ 5039699 h 6858000"/>
              <a:gd name="connsiteX120" fmla="*/ 2770041 w 7467600"/>
              <a:gd name="connsiteY120" fmla="*/ 5033634 h 6858000"/>
              <a:gd name="connsiteX121" fmla="*/ 1979378 w 7467600"/>
              <a:gd name="connsiteY121" fmla="*/ 4769504 h 6858000"/>
              <a:gd name="connsiteX122" fmla="*/ 1927410 w 7467600"/>
              <a:gd name="connsiteY122" fmla="*/ 4716164 h 6858000"/>
              <a:gd name="connsiteX123" fmla="*/ 1959587 w 7467600"/>
              <a:gd name="connsiteY123" fmla="*/ 4728849 h 6858000"/>
              <a:gd name="connsiteX124" fmla="*/ 2777707 w 7467600"/>
              <a:gd name="connsiteY124" fmla="*/ 5003991 h 6858000"/>
              <a:gd name="connsiteX125" fmla="*/ 2800768 w 7467600"/>
              <a:gd name="connsiteY125" fmla="*/ 5010056 h 6858000"/>
              <a:gd name="connsiteX126" fmla="*/ 2879408 w 7467600"/>
              <a:gd name="connsiteY126" fmla="*/ 5031590 h 6858000"/>
              <a:gd name="connsiteX127" fmla="*/ 2862295 w 7467600"/>
              <a:gd name="connsiteY127" fmla="*/ 5022958 h 6858000"/>
              <a:gd name="connsiteX128" fmla="*/ 2813343 w 7467600"/>
              <a:gd name="connsiteY128" fmla="*/ 4998369 h 6858000"/>
              <a:gd name="connsiteX129" fmla="*/ 2646245 w 7467600"/>
              <a:gd name="connsiteY129" fmla="*/ 4930999 h 6858000"/>
              <a:gd name="connsiteX130" fmla="*/ 1999243 w 7467600"/>
              <a:gd name="connsiteY130" fmla="*/ 4730524 h 6858000"/>
              <a:gd name="connsiteX131" fmla="*/ 1979527 w 7467600"/>
              <a:gd name="connsiteY131" fmla="*/ 4726651 h 6858000"/>
              <a:gd name="connsiteX132" fmla="*/ 1927410 w 7467600"/>
              <a:gd name="connsiteY132" fmla="*/ 4716164 h 6858000"/>
              <a:gd name="connsiteX133" fmla="*/ 1997014 w 7467600"/>
              <a:gd name="connsiteY133" fmla="*/ 4698007 h 6858000"/>
              <a:gd name="connsiteX134" fmla="*/ 2005458 w 7467600"/>
              <a:gd name="connsiteY134" fmla="*/ 4699540 h 6858000"/>
              <a:gd name="connsiteX135" fmla="*/ 2657186 w 7467600"/>
              <a:gd name="connsiteY135" fmla="*/ 4901687 h 6858000"/>
              <a:gd name="connsiteX136" fmla="*/ 2826662 w 7467600"/>
              <a:gd name="connsiteY136" fmla="*/ 4970362 h 6858000"/>
              <a:gd name="connsiteX137" fmla="*/ 2876100 w 7467600"/>
              <a:gd name="connsiteY137" fmla="*/ 4995397 h 6858000"/>
              <a:gd name="connsiteX138" fmla="*/ 3042600 w 7467600"/>
              <a:gd name="connsiteY138" fmla="*/ 5059532 h 6858000"/>
              <a:gd name="connsiteX139" fmla="*/ 1997014 w 7467600"/>
              <a:gd name="connsiteY139" fmla="*/ 4698007 h 6858000"/>
              <a:gd name="connsiteX140" fmla="*/ 2305292 w 7467600"/>
              <a:gd name="connsiteY140" fmla="*/ 4219492 h 6858000"/>
              <a:gd name="connsiteX141" fmla="*/ 3360922 w 7467600"/>
              <a:gd name="connsiteY141" fmla="*/ 4529373 h 6858000"/>
              <a:gd name="connsiteX142" fmla="*/ 3492420 w 7467600"/>
              <a:gd name="connsiteY142" fmla="*/ 4510145 h 6858000"/>
              <a:gd name="connsiteX143" fmla="*/ 3364086 w 7467600"/>
              <a:gd name="connsiteY143" fmla="*/ 4480340 h 6858000"/>
              <a:gd name="connsiteX144" fmla="*/ 3225818 w 7467600"/>
              <a:gd name="connsiteY144" fmla="*/ 4411822 h 6858000"/>
              <a:gd name="connsiteX145" fmla="*/ 3129696 w 7467600"/>
              <a:gd name="connsiteY145" fmla="*/ 4360704 h 6858000"/>
              <a:gd name="connsiteX146" fmla="*/ 2814545 w 7467600"/>
              <a:gd name="connsiteY146" fmla="*/ 4282955 h 6858000"/>
              <a:gd name="connsiteX147" fmla="*/ 2305292 w 7467600"/>
              <a:gd name="connsiteY147" fmla="*/ 4219492 h 6858000"/>
              <a:gd name="connsiteX148" fmla="*/ 2626982 w 7467600"/>
              <a:gd name="connsiteY148" fmla="*/ 4206450 h 6858000"/>
              <a:gd name="connsiteX149" fmla="*/ 2490617 w 7467600"/>
              <a:gd name="connsiteY149" fmla="*/ 4206951 h 6858000"/>
              <a:gd name="connsiteX150" fmla="*/ 2819869 w 7467600"/>
              <a:gd name="connsiteY150" fmla="*/ 4252936 h 6858000"/>
              <a:gd name="connsiteX151" fmla="*/ 3143018 w 7467600"/>
              <a:gd name="connsiteY151" fmla="*/ 4332698 h 6858000"/>
              <a:gd name="connsiteX152" fmla="*/ 3241520 w 7467600"/>
              <a:gd name="connsiteY152" fmla="*/ 4385112 h 6858000"/>
              <a:gd name="connsiteX153" fmla="*/ 3374575 w 7467600"/>
              <a:gd name="connsiteY153" fmla="*/ 4451517 h 6858000"/>
              <a:gd name="connsiteX154" fmla="*/ 3505221 w 7467600"/>
              <a:gd name="connsiteY154" fmla="*/ 4480757 h 6858000"/>
              <a:gd name="connsiteX155" fmla="*/ 2626982 w 7467600"/>
              <a:gd name="connsiteY155" fmla="*/ 4206450 h 6858000"/>
              <a:gd name="connsiteX156" fmla="*/ 1310106 w 7467600"/>
              <a:gd name="connsiteY156" fmla="*/ 3943217 h 6858000"/>
              <a:gd name="connsiteX157" fmla="*/ 854994 w 7467600"/>
              <a:gd name="connsiteY157" fmla="*/ 4399136 h 6858000"/>
              <a:gd name="connsiteX158" fmla="*/ 742462 w 7467600"/>
              <a:gd name="connsiteY158" fmla="*/ 4594648 h 6858000"/>
              <a:gd name="connsiteX159" fmla="*/ 820602 w 7467600"/>
              <a:gd name="connsiteY159" fmla="*/ 4485915 h 6858000"/>
              <a:gd name="connsiteX160" fmla="*/ 878295 w 7467600"/>
              <a:gd name="connsiteY160" fmla="*/ 4403594 h 6858000"/>
              <a:gd name="connsiteX161" fmla="*/ 1240607 w 7467600"/>
              <a:gd name="connsiteY161" fmla="*/ 4010401 h 6858000"/>
              <a:gd name="connsiteX162" fmla="*/ 1310106 w 7467600"/>
              <a:gd name="connsiteY162" fmla="*/ 3943217 h 6858000"/>
              <a:gd name="connsiteX163" fmla="*/ 1423113 w 7467600"/>
              <a:gd name="connsiteY163" fmla="*/ 3874565 h 6858000"/>
              <a:gd name="connsiteX164" fmla="*/ 1260565 w 7467600"/>
              <a:gd name="connsiteY164" fmla="*/ 4031982 h 6858000"/>
              <a:gd name="connsiteX165" fmla="*/ 901900 w 7467600"/>
              <a:gd name="connsiteY165" fmla="*/ 4421236 h 6858000"/>
              <a:gd name="connsiteX166" fmla="*/ 845044 w 7467600"/>
              <a:gd name="connsiteY166" fmla="*/ 4502436 h 6858000"/>
              <a:gd name="connsiteX167" fmla="*/ 685926 w 7467600"/>
              <a:gd name="connsiteY167" fmla="*/ 4703069 h 6858000"/>
              <a:gd name="connsiteX168" fmla="*/ 684248 w 7467600"/>
              <a:gd name="connsiteY168" fmla="*/ 4706721 h 6858000"/>
              <a:gd name="connsiteX169" fmla="*/ 1423113 w 7467600"/>
              <a:gd name="connsiteY169" fmla="*/ 3874565 h 6858000"/>
              <a:gd name="connsiteX170" fmla="*/ 3316479 w 7467600"/>
              <a:gd name="connsiteY170" fmla="*/ 3872136 h 6858000"/>
              <a:gd name="connsiteX171" fmla="*/ 3546806 w 7467600"/>
              <a:gd name="connsiteY171" fmla="*/ 4356139 h 6858000"/>
              <a:gd name="connsiteX172" fmla="*/ 3364433 w 7467600"/>
              <a:gd name="connsiteY172" fmla="*/ 3953121 h 6858000"/>
              <a:gd name="connsiteX173" fmla="*/ 3316479 w 7467600"/>
              <a:gd name="connsiteY173" fmla="*/ 3872136 h 6858000"/>
              <a:gd name="connsiteX174" fmla="*/ 3291335 w 7467600"/>
              <a:gd name="connsiteY174" fmla="*/ 3767420 h 6858000"/>
              <a:gd name="connsiteX175" fmla="*/ 3390805 w 7467600"/>
              <a:gd name="connsiteY175" fmla="*/ 3937163 h 6858000"/>
              <a:gd name="connsiteX176" fmla="*/ 3579062 w 7467600"/>
              <a:gd name="connsiteY176" fmla="*/ 4359040 h 6858000"/>
              <a:gd name="connsiteX177" fmla="*/ 3467355 w 7467600"/>
              <a:gd name="connsiteY177" fmla="*/ 3988130 h 6858000"/>
              <a:gd name="connsiteX178" fmla="*/ 3310753 w 7467600"/>
              <a:gd name="connsiteY178" fmla="*/ 3787140 h 6858000"/>
              <a:gd name="connsiteX179" fmla="*/ 3291335 w 7467600"/>
              <a:gd name="connsiteY179" fmla="*/ 3767420 h 6858000"/>
              <a:gd name="connsiteX180" fmla="*/ 1635889 w 7467600"/>
              <a:gd name="connsiteY180" fmla="*/ 3709494 h 6858000"/>
              <a:gd name="connsiteX181" fmla="*/ 1634800 w 7467600"/>
              <a:gd name="connsiteY181" fmla="*/ 3731111 h 6858000"/>
              <a:gd name="connsiteX182" fmla="*/ 1635889 w 7467600"/>
              <a:gd name="connsiteY182" fmla="*/ 3709494 h 6858000"/>
              <a:gd name="connsiteX183" fmla="*/ 1510397 w 7467600"/>
              <a:gd name="connsiteY183" fmla="*/ 3684705 h 6858000"/>
              <a:gd name="connsiteX184" fmla="*/ 1146550 w 7467600"/>
              <a:gd name="connsiteY184" fmla="*/ 3802012 h 6858000"/>
              <a:gd name="connsiteX185" fmla="*/ 698834 w 7467600"/>
              <a:gd name="connsiteY185" fmla="*/ 3952272 h 6858000"/>
              <a:gd name="connsiteX186" fmla="*/ 34256 w 7467600"/>
              <a:gd name="connsiteY186" fmla="*/ 4347603 h 6858000"/>
              <a:gd name="connsiteX187" fmla="*/ 527241 w 7467600"/>
              <a:gd name="connsiteY187" fmla="*/ 4065078 h 6858000"/>
              <a:gd name="connsiteX188" fmla="*/ 1510397 w 7467600"/>
              <a:gd name="connsiteY188" fmla="*/ 3684705 h 6858000"/>
              <a:gd name="connsiteX189" fmla="*/ 1313114 w 7467600"/>
              <a:gd name="connsiteY189" fmla="*/ 3655216 h 6858000"/>
              <a:gd name="connsiteX190" fmla="*/ 1109304 w 7467600"/>
              <a:gd name="connsiteY190" fmla="*/ 3669030 h 6858000"/>
              <a:gd name="connsiteX191" fmla="*/ 8129 w 7467600"/>
              <a:gd name="connsiteY191" fmla="*/ 4330519 h 6858000"/>
              <a:gd name="connsiteX192" fmla="*/ 687572 w 7467600"/>
              <a:gd name="connsiteY192" fmla="*/ 3925629 h 6858000"/>
              <a:gd name="connsiteX193" fmla="*/ 1138365 w 7467600"/>
              <a:gd name="connsiteY193" fmla="*/ 3774515 h 6858000"/>
              <a:gd name="connsiteX194" fmla="*/ 1505579 w 7467600"/>
              <a:gd name="connsiteY194" fmla="*/ 3655526 h 6858000"/>
              <a:gd name="connsiteX195" fmla="*/ 1313114 w 7467600"/>
              <a:gd name="connsiteY195" fmla="*/ 3655216 h 6858000"/>
              <a:gd name="connsiteX196" fmla="*/ 3655073 w 7467600"/>
              <a:gd name="connsiteY196" fmla="*/ 3650884 h 6858000"/>
              <a:gd name="connsiteX197" fmla="*/ 3989938 w 7467600"/>
              <a:gd name="connsiteY197" fmla="*/ 3991685 h 6858000"/>
              <a:gd name="connsiteX198" fmla="*/ 4393907 w 7467600"/>
              <a:gd name="connsiteY198" fmla="*/ 4261258 h 6858000"/>
              <a:gd name="connsiteX199" fmla="*/ 4648051 w 7467600"/>
              <a:gd name="connsiteY199" fmla="*/ 4374051 h 6858000"/>
              <a:gd name="connsiteX200" fmla="*/ 4383389 w 7467600"/>
              <a:gd name="connsiteY200" fmla="*/ 4184369 h 6858000"/>
              <a:gd name="connsiteX201" fmla="*/ 4165508 w 7467600"/>
              <a:gd name="connsiteY201" fmla="*/ 4035196 h 6858000"/>
              <a:gd name="connsiteX202" fmla="*/ 4068162 w 7467600"/>
              <a:gd name="connsiteY202" fmla="*/ 3953394 h 6858000"/>
              <a:gd name="connsiteX203" fmla="*/ 3981416 w 7467600"/>
              <a:gd name="connsiteY203" fmla="*/ 3880482 h 6858000"/>
              <a:gd name="connsiteX204" fmla="*/ 3800147 w 7467600"/>
              <a:gd name="connsiteY204" fmla="*/ 3749872 h 6858000"/>
              <a:gd name="connsiteX205" fmla="*/ 3655073 w 7467600"/>
              <a:gd name="connsiteY205" fmla="*/ 3650884 h 6858000"/>
              <a:gd name="connsiteX206" fmla="*/ 3670252 w 7467600"/>
              <a:gd name="connsiteY206" fmla="*/ 3622798 h 6858000"/>
              <a:gd name="connsiteX207" fmla="*/ 3817258 w 7467600"/>
              <a:gd name="connsiteY207" fmla="*/ 3723577 h 6858000"/>
              <a:gd name="connsiteX208" fmla="*/ 4000461 w 7467600"/>
              <a:gd name="connsiteY208" fmla="*/ 3855966 h 6858000"/>
              <a:gd name="connsiteX209" fmla="*/ 4088180 w 7467600"/>
              <a:gd name="connsiteY209" fmla="*/ 3929774 h 6858000"/>
              <a:gd name="connsiteX210" fmla="*/ 4184555 w 7467600"/>
              <a:gd name="connsiteY210" fmla="*/ 4010683 h 6858000"/>
              <a:gd name="connsiteX211" fmla="*/ 4399563 w 7467600"/>
              <a:gd name="connsiteY211" fmla="*/ 4158106 h 6858000"/>
              <a:gd name="connsiteX212" fmla="*/ 4684469 w 7467600"/>
              <a:gd name="connsiteY212" fmla="*/ 4364680 h 6858000"/>
              <a:gd name="connsiteX213" fmla="*/ 4690271 w 7467600"/>
              <a:gd name="connsiteY213" fmla="*/ 4370034 h 6858000"/>
              <a:gd name="connsiteX214" fmla="*/ 4136093 w 7467600"/>
              <a:gd name="connsiteY214" fmla="*/ 3858466 h 6858000"/>
              <a:gd name="connsiteX215" fmla="*/ 3670252 w 7467600"/>
              <a:gd name="connsiteY215" fmla="*/ 3622798 h 6858000"/>
              <a:gd name="connsiteX216" fmla="*/ 4440129 w 7467600"/>
              <a:gd name="connsiteY216" fmla="*/ 3448571 h 6858000"/>
              <a:gd name="connsiteX217" fmla="*/ 4856525 w 7467600"/>
              <a:gd name="connsiteY217" fmla="*/ 3915351 h 6858000"/>
              <a:gd name="connsiteX218" fmla="*/ 5059055 w 7467600"/>
              <a:gd name="connsiteY218" fmla="*/ 4108918 h 6858000"/>
              <a:gd name="connsiteX219" fmla="*/ 5290070 w 7467600"/>
              <a:gd name="connsiteY219" fmla="*/ 4263619 h 6858000"/>
              <a:gd name="connsiteX220" fmla="*/ 4834991 w 7467600"/>
              <a:gd name="connsiteY220" fmla="*/ 3830985 h 6858000"/>
              <a:gd name="connsiteX221" fmla="*/ 4440129 w 7467600"/>
              <a:gd name="connsiteY221" fmla="*/ 3448571 h 6858000"/>
              <a:gd name="connsiteX222" fmla="*/ 4441737 w 7467600"/>
              <a:gd name="connsiteY222" fmla="*/ 3399734 h 6858000"/>
              <a:gd name="connsiteX223" fmla="*/ 4431236 w 7467600"/>
              <a:gd name="connsiteY223" fmla="*/ 3400954 h 6858000"/>
              <a:gd name="connsiteX224" fmla="*/ 4557150 w 7467600"/>
              <a:gd name="connsiteY224" fmla="*/ 3510023 h 6858000"/>
              <a:gd name="connsiteX225" fmla="*/ 4856936 w 7467600"/>
              <a:gd name="connsiteY225" fmla="*/ 3809146 h 6858000"/>
              <a:gd name="connsiteX226" fmla="*/ 5111996 w 7467600"/>
              <a:gd name="connsiteY226" fmla="*/ 4065759 h 6858000"/>
              <a:gd name="connsiteX227" fmla="*/ 5388878 w 7467600"/>
              <a:gd name="connsiteY227" fmla="*/ 4300185 h 6858000"/>
              <a:gd name="connsiteX228" fmla="*/ 5425556 w 7467600"/>
              <a:gd name="connsiteY228" fmla="*/ 4308967 h 6858000"/>
              <a:gd name="connsiteX229" fmla="*/ 4943646 w 7467600"/>
              <a:gd name="connsiteY229" fmla="*/ 3822916 h 6858000"/>
              <a:gd name="connsiteX230" fmla="*/ 4594837 w 7467600"/>
              <a:gd name="connsiteY230" fmla="*/ 3532274 h 6858000"/>
              <a:gd name="connsiteX231" fmla="*/ 4441737 w 7467600"/>
              <a:gd name="connsiteY231" fmla="*/ 3399734 h 6858000"/>
              <a:gd name="connsiteX232" fmla="*/ 5425834 w 7467600"/>
              <a:gd name="connsiteY232" fmla="*/ 3162785 h 6858000"/>
              <a:gd name="connsiteX233" fmla="*/ 5401644 w 7467600"/>
              <a:gd name="connsiteY233" fmla="*/ 3617847 h 6858000"/>
              <a:gd name="connsiteX234" fmla="*/ 5467256 w 7467600"/>
              <a:gd name="connsiteY234" fmla="*/ 4175494 h 6858000"/>
              <a:gd name="connsiteX235" fmla="*/ 5448069 w 7467600"/>
              <a:gd name="connsiteY235" fmla="*/ 3567554 h 6858000"/>
              <a:gd name="connsiteX236" fmla="*/ 5425834 w 7467600"/>
              <a:gd name="connsiteY236" fmla="*/ 3162785 h 6858000"/>
              <a:gd name="connsiteX237" fmla="*/ 1318687 w 7467600"/>
              <a:gd name="connsiteY237" fmla="*/ 3113840 h 6858000"/>
              <a:gd name="connsiteX238" fmla="*/ 1066793 w 7467600"/>
              <a:gd name="connsiteY238" fmla="*/ 3212171 h 6858000"/>
              <a:gd name="connsiteX239" fmla="*/ 993319 w 7467600"/>
              <a:gd name="connsiteY239" fmla="*/ 3247648 h 6858000"/>
              <a:gd name="connsiteX240" fmla="*/ 853081 w 7467600"/>
              <a:gd name="connsiteY240" fmla="*/ 3312410 h 6858000"/>
              <a:gd name="connsiteX241" fmla="*/ 805957 w 7467600"/>
              <a:gd name="connsiteY241" fmla="*/ 3330443 h 6858000"/>
              <a:gd name="connsiteX242" fmla="*/ 1318687 w 7467600"/>
              <a:gd name="connsiteY242" fmla="*/ 3113840 h 6858000"/>
              <a:gd name="connsiteX243" fmla="*/ 5453702 w 7467600"/>
              <a:gd name="connsiteY243" fmla="*/ 3090882 h 6858000"/>
              <a:gd name="connsiteX244" fmla="*/ 5480135 w 7467600"/>
              <a:gd name="connsiteY244" fmla="*/ 3565802 h 6858000"/>
              <a:gd name="connsiteX245" fmla="*/ 5499023 w 7467600"/>
              <a:gd name="connsiteY245" fmla="*/ 4166310 h 6858000"/>
              <a:gd name="connsiteX246" fmla="*/ 5547022 w 7467600"/>
              <a:gd name="connsiteY246" fmla="*/ 3607838 h 6858000"/>
              <a:gd name="connsiteX247" fmla="*/ 5515964 w 7467600"/>
              <a:gd name="connsiteY247" fmla="*/ 3378541 h 6858000"/>
              <a:gd name="connsiteX248" fmla="*/ 5453702 w 7467600"/>
              <a:gd name="connsiteY248" fmla="*/ 3090882 h 6858000"/>
              <a:gd name="connsiteX249" fmla="*/ 1238695 w 7467600"/>
              <a:gd name="connsiteY249" fmla="*/ 3076820 h 6858000"/>
              <a:gd name="connsiteX250" fmla="*/ 716371 w 7467600"/>
              <a:gd name="connsiteY250" fmla="*/ 3293249 h 6858000"/>
              <a:gd name="connsiteX251" fmla="*/ 579522 w 7467600"/>
              <a:gd name="connsiteY251" fmla="*/ 3371759 h 6858000"/>
              <a:gd name="connsiteX252" fmla="*/ 600288 w 7467600"/>
              <a:gd name="connsiteY252" fmla="*/ 3365555 h 6858000"/>
              <a:gd name="connsiteX253" fmla="*/ 840692 w 7467600"/>
              <a:gd name="connsiteY253" fmla="*/ 3284921 h 6858000"/>
              <a:gd name="connsiteX254" fmla="*/ 979248 w 7467600"/>
              <a:gd name="connsiteY254" fmla="*/ 3221003 h 6858000"/>
              <a:gd name="connsiteX255" fmla="*/ 1053282 w 7467600"/>
              <a:gd name="connsiteY255" fmla="*/ 3185247 h 6858000"/>
              <a:gd name="connsiteX256" fmla="*/ 1320603 w 7467600"/>
              <a:gd name="connsiteY256" fmla="*/ 3081281 h 6858000"/>
              <a:gd name="connsiteX257" fmla="*/ 1238695 w 7467600"/>
              <a:gd name="connsiteY257" fmla="*/ 3076820 h 6858000"/>
              <a:gd name="connsiteX258" fmla="*/ 5425627 w 7467600"/>
              <a:gd name="connsiteY258" fmla="*/ 2954192 h 6858000"/>
              <a:gd name="connsiteX259" fmla="*/ 5470770 w 7467600"/>
              <a:gd name="connsiteY259" fmla="*/ 3005435 h 6858000"/>
              <a:gd name="connsiteX260" fmla="*/ 5519779 w 7467600"/>
              <a:gd name="connsiteY260" fmla="*/ 4359223 h 6858000"/>
              <a:gd name="connsiteX261" fmla="*/ 5520293 w 7467600"/>
              <a:gd name="connsiteY261" fmla="*/ 4360602 h 6858000"/>
              <a:gd name="connsiteX262" fmla="*/ 5767221 w 7467600"/>
              <a:gd name="connsiteY262" fmla="*/ 4665564 h 6858000"/>
              <a:gd name="connsiteX263" fmla="*/ 6937169 w 7467600"/>
              <a:gd name="connsiteY263" fmla="*/ 4815941 h 6858000"/>
              <a:gd name="connsiteX264" fmla="*/ 6953922 w 7467600"/>
              <a:gd name="connsiteY264" fmla="*/ 4890068 h 6858000"/>
              <a:gd name="connsiteX265" fmla="*/ 6071359 w 7467600"/>
              <a:gd name="connsiteY265" fmla="*/ 4770770 h 6858000"/>
              <a:gd name="connsiteX266" fmla="*/ 6038839 w 7467600"/>
              <a:gd name="connsiteY266" fmla="*/ 4764474 h 6858000"/>
              <a:gd name="connsiteX267" fmla="*/ 6038706 w 7467600"/>
              <a:gd name="connsiteY267" fmla="*/ 4763847 h 6858000"/>
              <a:gd name="connsiteX268" fmla="*/ 6037784 w 7467600"/>
              <a:gd name="connsiteY268" fmla="*/ 4764270 h 6858000"/>
              <a:gd name="connsiteX269" fmla="*/ 6038839 w 7467600"/>
              <a:gd name="connsiteY269" fmla="*/ 4764474 h 6858000"/>
              <a:gd name="connsiteX270" fmla="*/ 6040338 w 7467600"/>
              <a:gd name="connsiteY270" fmla="*/ 4771418 h 6858000"/>
              <a:gd name="connsiteX271" fmla="*/ 6024488 w 7467600"/>
              <a:gd name="connsiteY271" fmla="*/ 4809903 h 6858000"/>
              <a:gd name="connsiteX272" fmla="*/ 5599771 w 7467600"/>
              <a:gd name="connsiteY272" fmla="*/ 5509652 h 6858000"/>
              <a:gd name="connsiteX273" fmla="*/ 5548843 w 7467600"/>
              <a:gd name="connsiteY273" fmla="*/ 5563845 h 6858000"/>
              <a:gd name="connsiteX274" fmla="*/ 5940952 w 7467600"/>
              <a:gd name="connsiteY274" fmla="*/ 6250028 h 6858000"/>
              <a:gd name="connsiteX275" fmla="*/ 6043441 w 7467600"/>
              <a:gd name="connsiteY275" fmla="*/ 6665847 h 6858000"/>
              <a:gd name="connsiteX276" fmla="*/ 6093432 w 7467600"/>
              <a:gd name="connsiteY276" fmla="*/ 6858000 h 6858000"/>
              <a:gd name="connsiteX277" fmla="*/ 6034344 w 7467600"/>
              <a:gd name="connsiteY277" fmla="*/ 6858000 h 6858000"/>
              <a:gd name="connsiteX278" fmla="*/ 6026679 w 7467600"/>
              <a:gd name="connsiteY278" fmla="*/ 6836959 h 6858000"/>
              <a:gd name="connsiteX279" fmla="*/ 5800441 w 7467600"/>
              <a:gd name="connsiteY279" fmla="*/ 6335286 h 6858000"/>
              <a:gd name="connsiteX280" fmla="*/ 5526562 w 7467600"/>
              <a:gd name="connsiteY280" fmla="*/ 5705388 h 6858000"/>
              <a:gd name="connsiteX281" fmla="*/ 5519640 w 7467600"/>
              <a:gd name="connsiteY281" fmla="*/ 5683774 h 6858000"/>
              <a:gd name="connsiteX282" fmla="*/ 5844559 w 7467600"/>
              <a:gd name="connsiteY282" fmla="*/ 6553349 h 6858000"/>
              <a:gd name="connsiteX283" fmla="*/ 5975994 w 7467600"/>
              <a:gd name="connsiteY283" fmla="*/ 6858000 h 6858000"/>
              <a:gd name="connsiteX284" fmla="*/ 5898547 w 7467600"/>
              <a:gd name="connsiteY284" fmla="*/ 6858000 h 6858000"/>
              <a:gd name="connsiteX285" fmla="*/ 5682041 w 7467600"/>
              <a:gd name="connsiteY285" fmla="*/ 6355860 h 6858000"/>
              <a:gd name="connsiteX286" fmla="*/ 5461758 w 7467600"/>
              <a:gd name="connsiteY286" fmla="*/ 5820220 h 6858000"/>
              <a:gd name="connsiteX287" fmla="*/ 5237282 w 7467600"/>
              <a:gd name="connsiteY287" fmla="*/ 6579086 h 6858000"/>
              <a:gd name="connsiteX288" fmla="*/ 5115009 w 7467600"/>
              <a:gd name="connsiteY288" fmla="*/ 6858000 h 6858000"/>
              <a:gd name="connsiteX289" fmla="*/ 5028074 w 7467600"/>
              <a:gd name="connsiteY289" fmla="*/ 6858000 h 6858000"/>
              <a:gd name="connsiteX290" fmla="*/ 5079508 w 7467600"/>
              <a:gd name="connsiteY290" fmla="*/ 6749074 h 6858000"/>
              <a:gd name="connsiteX291" fmla="*/ 5371846 w 7467600"/>
              <a:gd name="connsiteY291" fmla="*/ 5924413 h 6858000"/>
              <a:gd name="connsiteX292" fmla="*/ 5270512 w 7467600"/>
              <a:gd name="connsiteY292" fmla="*/ 6138975 h 6858000"/>
              <a:gd name="connsiteX293" fmla="*/ 5062409 w 7467600"/>
              <a:gd name="connsiteY293" fmla="*/ 6653544 h 6858000"/>
              <a:gd name="connsiteX294" fmla="*/ 5036628 w 7467600"/>
              <a:gd name="connsiteY294" fmla="*/ 6754247 h 6858000"/>
              <a:gd name="connsiteX295" fmla="*/ 5009112 w 7467600"/>
              <a:gd name="connsiteY295" fmla="*/ 6858000 h 6858000"/>
              <a:gd name="connsiteX296" fmla="*/ 4976679 w 7467600"/>
              <a:gd name="connsiteY296" fmla="*/ 6858000 h 6858000"/>
              <a:gd name="connsiteX297" fmla="*/ 5006537 w 7467600"/>
              <a:gd name="connsiteY297" fmla="*/ 6747068 h 6858000"/>
              <a:gd name="connsiteX298" fmla="*/ 5032723 w 7467600"/>
              <a:gd name="connsiteY298" fmla="*/ 6644957 h 6858000"/>
              <a:gd name="connsiteX299" fmla="*/ 5242949 w 7467600"/>
              <a:gd name="connsiteY299" fmla="*/ 6125175 h 6858000"/>
              <a:gd name="connsiteX300" fmla="*/ 5286321 w 7467600"/>
              <a:gd name="connsiteY300" fmla="*/ 6033555 h 6858000"/>
              <a:gd name="connsiteX301" fmla="*/ 5008210 w 7467600"/>
              <a:gd name="connsiteY301" fmla="*/ 6649194 h 6858000"/>
              <a:gd name="connsiteX302" fmla="*/ 4986321 w 7467600"/>
              <a:gd name="connsiteY302" fmla="*/ 6765687 h 6858000"/>
              <a:gd name="connsiteX303" fmla="*/ 4973474 w 7467600"/>
              <a:gd name="connsiteY303" fmla="*/ 6858000 h 6858000"/>
              <a:gd name="connsiteX304" fmla="*/ 4907178 w 7467600"/>
              <a:gd name="connsiteY304" fmla="*/ 6858000 h 6858000"/>
              <a:gd name="connsiteX305" fmla="*/ 4910810 w 7467600"/>
              <a:gd name="connsiteY305" fmla="*/ 6829660 h 6858000"/>
              <a:gd name="connsiteX306" fmla="*/ 4987461 w 7467600"/>
              <a:gd name="connsiteY306" fmla="*/ 6432994 h 6858000"/>
              <a:gd name="connsiteX307" fmla="*/ 5179262 w 7467600"/>
              <a:gd name="connsiteY307" fmla="*/ 6035044 h 6858000"/>
              <a:gd name="connsiteX308" fmla="*/ 4689678 w 7467600"/>
              <a:gd name="connsiteY308" fmla="*/ 6440241 h 6858000"/>
              <a:gd name="connsiteX309" fmla="*/ 4477543 w 7467600"/>
              <a:gd name="connsiteY309" fmla="*/ 6674836 h 6858000"/>
              <a:gd name="connsiteX310" fmla="*/ 4329957 w 7467600"/>
              <a:gd name="connsiteY310" fmla="*/ 6858000 h 6858000"/>
              <a:gd name="connsiteX311" fmla="*/ 4218595 w 7467600"/>
              <a:gd name="connsiteY311" fmla="*/ 6858000 h 6858000"/>
              <a:gd name="connsiteX312" fmla="*/ 4368888 w 7467600"/>
              <a:gd name="connsiteY312" fmla="*/ 6668412 h 6858000"/>
              <a:gd name="connsiteX313" fmla="*/ 4563091 w 7467600"/>
              <a:gd name="connsiteY313" fmla="*/ 6442508 h 6858000"/>
              <a:gd name="connsiteX314" fmla="*/ 5387324 w 7467600"/>
              <a:gd name="connsiteY314" fmla="*/ 5705830 h 6858000"/>
              <a:gd name="connsiteX315" fmla="*/ 5073620 w 7467600"/>
              <a:gd name="connsiteY315" fmla="*/ 5955437 h 6858000"/>
              <a:gd name="connsiteX316" fmla="*/ 4689789 w 7467600"/>
              <a:gd name="connsiteY316" fmla="*/ 6268382 h 6858000"/>
              <a:gd name="connsiteX317" fmla="*/ 4418722 w 7467600"/>
              <a:gd name="connsiteY317" fmla="*/ 6570886 h 6858000"/>
              <a:gd name="connsiteX318" fmla="*/ 4214944 w 7467600"/>
              <a:gd name="connsiteY318" fmla="*/ 6858000 h 6858000"/>
              <a:gd name="connsiteX319" fmla="*/ 4177898 w 7467600"/>
              <a:gd name="connsiteY319" fmla="*/ 6858000 h 6858000"/>
              <a:gd name="connsiteX320" fmla="*/ 4391597 w 7467600"/>
              <a:gd name="connsiteY320" fmla="*/ 6556370 h 6858000"/>
              <a:gd name="connsiteX321" fmla="*/ 4668889 w 7467600"/>
              <a:gd name="connsiteY321" fmla="*/ 6246399 h 6858000"/>
              <a:gd name="connsiteX322" fmla="*/ 5055427 w 7467600"/>
              <a:gd name="connsiteY322" fmla="*/ 5931476 h 6858000"/>
              <a:gd name="connsiteX323" fmla="*/ 5371814 w 7467600"/>
              <a:gd name="connsiteY323" fmla="*/ 5678975 h 6858000"/>
              <a:gd name="connsiteX324" fmla="*/ 4987918 w 7467600"/>
              <a:gd name="connsiteY324" fmla="*/ 5838701 h 6858000"/>
              <a:gd name="connsiteX325" fmla="*/ 4317146 w 7467600"/>
              <a:gd name="connsiteY325" fmla="*/ 6587716 h 6858000"/>
              <a:gd name="connsiteX326" fmla="*/ 4171627 w 7467600"/>
              <a:gd name="connsiteY326" fmla="*/ 6858000 h 6858000"/>
              <a:gd name="connsiteX327" fmla="*/ 4081585 w 7467600"/>
              <a:gd name="connsiteY327" fmla="*/ 6858000 h 6858000"/>
              <a:gd name="connsiteX328" fmla="*/ 4238603 w 7467600"/>
              <a:gd name="connsiteY328" fmla="*/ 6559341 h 6858000"/>
              <a:gd name="connsiteX329" fmla="*/ 4778333 w 7467600"/>
              <a:gd name="connsiteY329" fmla="*/ 5873626 h 6858000"/>
              <a:gd name="connsiteX330" fmla="*/ 5414185 w 7467600"/>
              <a:gd name="connsiteY330" fmla="*/ 5573882 h 6858000"/>
              <a:gd name="connsiteX331" fmla="*/ 5959648 w 7467600"/>
              <a:gd name="connsiteY331" fmla="*/ 4760797 h 6858000"/>
              <a:gd name="connsiteX332" fmla="*/ 5355019 w 7467600"/>
              <a:gd name="connsiteY332" fmla="*/ 4734672 h 6858000"/>
              <a:gd name="connsiteX333" fmla="*/ 5083565 w 7467600"/>
              <a:gd name="connsiteY333" fmla="*/ 5179121 h 6858000"/>
              <a:gd name="connsiteX334" fmla="*/ 4713577 w 7467600"/>
              <a:gd name="connsiteY334" fmla="*/ 5616803 h 6858000"/>
              <a:gd name="connsiteX335" fmla="*/ 3989559 w 7467600"/>
              <a:gd name="connsiteY335" fmla="*/ 6145945 h 6858000"/>
              <a:gd name="connsiteX336" fmla="*/ 3939824 w 7467600"/>
              <a:gd name="connsiteY336" fmla="*/ 6066900 h 6858000"/>
              <a:gd name="connsiteX337" fmla="*/ 4584537 w 7467600"/>
              <a:gd name="connsiteY337" fmla="*/ 5324826 h 6858000"/>
              <a:gd name="connsiteX338" fmla="*/ 5037105 w 7467600"/>
              <a:gd name="connsiteY338" fmla="*/ 5088765 h 6858000"/>
              <a:gd name="connsiteX339" fmla="*/ 5039930 w 7467600"/>
              <a:gd name="connsiteY339" fmla="*/ 5089585 h 6858000"/>
              <a:gd name="connsiteX340" fmla="*/ 5263764 w 7467600"/>
              <a:gd name="connsiteY340" fmla="*/ 4735525 h 6858000"/>
              <a:gd name="connsiteX341" fmla="*/ 4086300 w 7467600"/>
              <a:gd name="connsiteY341" fmla="*/ 4884599 h 6858000"/>
              <a:gd name="connsiteX342" fmla="*/ 4085485 w 7467600"/>
              <a:gd name="connsiteY342" fmla="*/ 4899070 h 6858000"/>
              <a:gd name="connsiteX343" fmla="*/ 3871915 w 7467600"/>
              <a:gd name="connsiteY343" fmla="*/ 5253645 h 6858000"/>
              <a:gd name="connsiteX344" fmla="*/ 3799374 w 7467600"/>
              <a:gd name="connsiteY344" fmla="*/ 5466127 h 6858000"/>
              <a:gd name="connsiteX345" fmla="*/ 3498850 w 7467600"/>
              <a:gd name="connsiteY345" fmla="*/ 6661888 h 6858000"/>
              <a:gd name="connsiteX346" fmla="*/ 3399216 w 7467600"/>
              <a:gd name="connsiteY346" fmla="*/ 6858000 h 6858000"/>
              <a:gd name="connsiteX347" fmla="*/ 3303688 w 7467600"/>
              <a:gd name="connsiteY347" fmla="*/ 6858000 h 6858000"/>
              <a:gd name="connsiteX348" fmla="*/ 3391774 w 7467600"/>
              <a:gd name="connsiteY348" fmla="*/ 6697181 h 6858000"/>
              <a:gd name="connsiteX349" fmla="*/ 3735540 w 7467600"/>
              <a:gd name="connsiteY349" fmla="*/ 5546923 h 6858000"/>
              <a:gd name="connsiteX350" fmla="*/ 3729438 w 7467600"/>
              <a:gd name="connsiteY350" fmla="*/ 5569058 h 6858000"/>
              <a:gd name="connsiteX351" fmla="*/ 3707782 w 7467600"/>
              <a:gd name="connsiteY351" fmla="*/ 5644908 h 6858000"/>
              <a:gd name="connsiteX352" fmla="*/ 3583827 w 7467600"/>
              <a:gd name="connsiteY352" fmla="*/ 6039215 h 6858000"/>
              <a:gd name="connsiteX353" fmla="*/ 3547861 w 7467600"/>
              <a:gd name="connsiteY353" fmla="*/ 6129609 h 6858000"/>
              <a:gd name="connsiteX354" fmla="*/ 3490905 w 7467600"/>
              <a:gd name="connsiteY354" fmla="*/ 6277660 h 6858000"/>
              <a:gd name="connsiteX355" fmla="*/ 3455859 w 7467600"/>
              <a:gd name="connsiteY355" fmla="*/ 6391301 h 6858000"/>
              <a:gd name="connsiteX356" fmla="*/ 3429112 w 7467600"/>
              <a:gd name="connsiteY356" fmla="*/ 6479469 h 6858000"/>
              <a:gd name="connsiteX357" fmla="*/ 3304862 w 7467600"/>
              <a:gd name="connsiteY357" fmla="*/ 6796476 h 6858000"/>
              <a:gd name="connsiteX358" fmla="*/ 3276071 w 7467600"/>
              <a:gd name="connsiteY358" fmla="*/ 6858000 h 6858000"/>
              <a:gd name="connsiteX359" fmla="*/ 3240805 w 7467600"/>
              <a:gd name="connsiteY359" fmla="*/ 6858000 h 6858000"/>
              <a:gd name="connsiteX360" fmla="*/ 3275917 w 7467600"/>
              <a:gd name="connsiteY360" fmla="*/ 6783192 h 6858000"/>
              <a:gd name="connsiteX361" fmla="*/ 3399358 w 7467600"/>
              <a:gd name="connsiteY361" fmla="*/ 6469011 h 6858000"/>
              <a:gd name="connsiteX362" fmla="*/ 3425650 w 7467600"/>
              <a:gd name="connsiteY362" fmla="*/ 6381333 h 6858000"/>
              <a:gd name="connsiteX363" fmla="*/ 3460661 w 7467600"/>
              <a:gd name="connsiteY363" fmla="*/ 6266763 h 6858000"/>
              <a:gd name="connsiteX364" fmla="*/ 3518021 w 7467600"/>
              <a:gd name="connsiteY364" fmla="*/ 6117298 h 6858000"/>
              <a:gd name="connsiteX365" fmla="*/ 3554035 w 7467600"/>
              <a:gd name="connsiteY365" fmla="*/ 6027832 h 6858000"/>
              <a:gd name="connsiteX366" fmla="*/ 3677174 w 7467600"/>
              <a:gd name="connsiteY366" fmla="*/ 5636351 h 6858000"/>
              <a:gd name="connsiteX367" fmla="*/ 3698819 w 7467600"/>
              <a:gd name="connsiteY367" fmla="*/ 5560503 h 6858000"/>
              <a:gd name="connsiteX368" fmla="*/ 3702094 w 7467600"/>
              <a:gd name="connsiteY368" fmla="*/ 5549194 h 6858000"/>
              <a:gd name="connsiteX369" fmla="*/ 3398355 w 7467600"/>
              <a:gd name="connsiteY369" fmla="*/ 6094603 h 6858000"/>
              <a:gd name="connsiteX370" fmla="*/ 3193941 w 7467600"/>
              <a:gd name="connsiteY370" fmla="*/ 6798775 h 6858000"/>
              <a:gd name="connsiteX371" fmla="*/ 3184140 w 7467600"/>
              <a:gd name="connsiteY371" fmla="*/ 6858000 h 6858000"/>
              <a:gd name="connsiteX372" fmla="*/ 3099978 w 7467600"/>
              <a:gd name="connsiteY372" fmla="*/ 6858000 h 6858000"/>
              <a:gd name="connsiteX373" fmla="*/ 3101556 w 7467600"/>
              <a:gd name="connsiteY373" fmla="*/ 6843337 h 6858000"/>
              <a:gd name="connsiteX374" fmla="*/ 3370162 w 7467600"/>
              <a:gd name="connsiteY374" fmla="*/ 5785550 h 6858000"/>
              <a:gd name="connsiteX375" fmla="*/ 3746477 w 7467600"/>
              <a:gd name="connsiteY375" fmla="*/ 5377889 h 6858000"/>
              <a:gd name="connsiteX376" fmla="*/ 3863399 w 7467600"/>
              <a:gd name="connsiteY376" fmla="*/ 5087257 h 6858000"/>
              <a:gd name="connsiteX377" fmla="*/ 3968712 w 7467600"/>
              <a:gd name="connsiteY377" fmla="*/ 4913989 h 6858000"/>
              <a:gd name="connsiteX378" fmla="*/ 2792390 w 7467600"/>
              <a:gd name="connsiteY378" fmla="*/ 5382974 h 6858000"/>
              <a:gd name="connsiteX379" fmla="*/ 2714982 w 7467600"/>
              <a:gd name="connsiteY379" fmla="*/ 5427051 h 6858000"/>
              <a:gd name="connsiteX380" fmla="*/ 2813361 w 7467600"/>
              <a:gd name="connsiteY380" fmla="*/ 6023912 h 6858000"/>
              <a:gd name="connsiteX381" fmla="*/ 2688430 w 7467600"/>
              <a:gd name="connsiteY381" fmla="*/ 6801564 h 6858000"/>
              <a:gd name="connsiteX382" fmla="*/ 2629626 w 7467600"/>
              <a:gd name="connsiteY382" fmla="*/ 6763394 h 6858000"/>
              <a:gd name="connsiteX383" fmla="*/ 2565328 w 7467600"/>
              <a:gd name="connsiteY383" fmla="*/ 5516399 h 6858000"/>
              <a:gd name="connsiteX384" fmla="*/ 1922999 w 7467600"/>
              <a:gd name="connsiteY384" fmla="*/ 5980343 h 6858000"/>
              <a:gd name="connsiteX385" fmla="*/ 1950261 w 7467600"/>
              <a:gd name="connsiteY385" fmla="*/ 6405858 h 6858000"/>
              <a:gd name="connsiteX386" fmla="*/ 2365554 w 7467600"/>
              <a:gd name="connsiteY386" fmla="*/ 6759107 h 6858000"/>
              <a:gd name="connsiteX387" fmla="*/ 2424142 w 7467600"/>
              <a:gd name="connsiteY387" fmla="*/ 6858000 h 6858000"/>
              <a:gd name="connsiteX388" fmla="*/ 2395994 w 7467600"/>
              <a:gd name="connsiteY388" fmla="*/ 6858000 h 6858000"/>
              <a:gd name="connsiteX389" fmla="*/ 2392863 w 7467600"/>
              <a:gd name="connsiteY389" fmla="*/ 6852964 h 6858000"/>
              <a:gd name="connsiteX390" fmla="*/ 2017589 w 7467600"/>
              <a:gd name="connsiteY390" fmla="*/ 6493982 h 6858000"/>
              <a:gd name="connsiteX391" fmla="*/ 2147336 w 7467600"/>
              <a:gd name="connsiteY391" fmla="*/ 6594052 h 6858000"/>
              <a:gd name="connsiteX392" fmla="*/ 2207047 w 7467600"/>
              <a:gd name="connsiteY392" fmla="*/ 6654540 h 6858000"/>
              <a:gd name="connsiteX393" fmla="*/ 2299106 w 7467600"/>
              <a:gd name="connsiteY393" fmla="*/ 6778931 h 6858000"/>
              <a:gd name="connsiteX394" fmla="*/ 2314430 w 7467600"/>
              <a:gd name="connsiteY394" fmla="*/ 6801144 h 6858000"/>
              <a:gd name="connsiteX395" fmla="*/ 2352406 w 7467600"/>
              <a:gd name="connsiteY395" fmla="*/ 6858000 h 6858000"/>
              <a:gd name="connsiteX396" fmla="*/ 2314492 w 7467600"/>
              <a:gd name="connsiteY396" fmla="*/ 6858000 h 6858000"/>
              <a:gd name="connsiteX397" fmla="*/ 2288095 w 7467600"/>
              <a:gd name="connsiteY397" fmla="*/ 6818030 h 6858000"/>
              <a:gd name="connsiteX398" fmla="*/ 2272768 w 7467600"/>
              <a:gd name="connsiteY398" fmla="*/ 6795822 h 6858000"/>
              <a:gd name="connsiteX399" fmla="*/ 2182715 w 7467600"/>
              <a:gd name="connsiteY399" fmla="*/ 6675071 h 6858000"/>
              <a:gd name="connsiteX400" fmla="*/ 2032061 w 7467600"/>
              <a:gd name="connsiteY400" fmla="*/ 6541380 h 6858000"/>
              <a:gd name="connsiteX401" fmla="*/ 2257220 w 7467600"/>
              <a:gd name="connsiteY401" fmla="*/ 6826257 h 6858000"/>
              <a:gd name="connsiteX402" fmla="*/ 2281324 w 7467600"/>
              <a:gd name="connsiteY402" fmla="*/ 6858000 h 6858000"/>
              <a:gd name="connsiteX403" fmla="*/ 2242860 w 7467600"/>
              <a:gd name="connsiteY403" fmla="*/ 6858000 h 6858000"/>
              <a:gd name="connsiteX404" fmla="*/ 2232818 w 7467600"/>
              <a:gd name="connsiteY404" fmla="*/ 6844926 h 6858000"/>
              <a:gd name="connsiteX405" fmla="*/ 1990172 w 7467600"/>
              <a:gd name="connsiteY405" fmla="*/ 6542121 h 6858000"/>
              <a:gd name="connsiteX406" fmla="*/ 2124090 w 7467600"/>
              <a:gd name="connsiteY406" fmla="*/ 6761017 h 6858000"/>
              <a:gd name="connsiteX407" fmla="*/ 2200380 w 7467600"/>
              <a:gd name="connsiteY407" fmla="*/ 6858000 h 6858000"/>
              <a:gd name="connsiteX408" fmla="*/ 2147507 w 7467600"/>
              <a:gd name="connsiteY408" fmla="*/ 6858000 h 6858000"/>
              <a:gd name="connsiteX409" fmla="*/ 2070668 w 7467600"/>
              <a:gd name="connsiteY409" fmla="*/ 6761520 h 6858000"/>
              <a:gd name="connsiteX410" fmla="*/ 1975142 w 7467600"/>
              <a:gd name="connsiteY410" fmla="*/ 6585570 h 6858000"/>
              <a:gd name="connsiteX411" fmla="*/ 2050035 w 7467600"/>
              <a:gd name="connsiteY411" fmla="*/ 6813345 h 6858000"/>
              <a:gd name="connsiteX412" fmla="*/ 2063025 w 7467600"/>
              <a:gd name="connsiteY412" fmla="*/ 6858000 h 6858000"/>
              <a:gd name="connsiteX413" fmla="*/ 2021675 w 7467600"/>
              <a:gd name="connsiteY413" fmla="*/ 6858000 h 6858000"/>
              <a:gd name="connsiteX414" fmla="*/ 2019308 w 7467600"/>
              <a:gd name="connsiteY414" fmla="*/ 6847118 h 6858000"/>
              <a:gd name="connsiteX415" fmla="*/ 1938835 w 7467600"/>
              <a:gd name="connsiteY415" fmla="*/ 6551160 h 6858000"/>
              <a:gd name="connsiteX416" fmla="*/ 1953230 w 7467600"/>
              <a:gd name="connsiteY416" fmla="*/ 6759699 h 6858000"/>
              <a:gd name="connsiteX417" fmla="*/ 1956763 w 7467600"/>
              <a:gd name="connsiteY417" fmla="*/ 6778191 h 6858000"/>
              <a:gd name="connsiteX418" fmla="*/ 1967925 w 7467600"/>
              <a:gd name="connsiteY418" fmla="*/ 6858000 h 6858000"/>
              <a:gd name="connsiteX419" fmla="*/ 1936622 w 7467600"/>
              <a:gd name="connsiteY419" fmla="*/ 6858000 h 6858000"/>
              <a:gd name="connsiteX420" fmla="*/ 1926261 w 7467600"/>
              <a:gd name="connsiteY420" fmla="*/ 6784064 h 6858000"/>
              <a:gd name="connsiteX421" fmla="*/ 1922724 w 7467600"/>
              <a:gd name="connsiteY421" fmla="*/ 6765577 h 6858000"/>
              <a:gd name="connsiteX422" fmla="*/ 1904650 w 7467600"/>
              <a:gd name="connsiteY422" fmla="*/ 6639616 h 6858000"/>
              <a:gd name="connsiteX423" fmla="*/ 1885273 w 7467600"/>
              <a:gd name="connsiteY423" fmla="*/ 6858000 h 6858000"/>
              <a:gd name="connsiteX424" fmla="*/ 1854363 w 7467600"/>
              <a:gd name="connsiteY424" fmla="*/ 6858000 h 6858000"/>
              <a:gd name="connsiteX425" fmla="*/ 1880391 w 7467600"/>
              <a:gd name="connsiteY425" fmla="*/ 6603796 h 6858000"/>
              <a:gd name="connsiteX426" fmla="*/ 1818273 w 7467600"/>
              <a:gd name="connsiteY426" fmla="*/ 6715729 h 6858000"/>
              <a:gd name="connsiteX427" fmla="*/ 1794691 w 7467600"/>
              <a:gd name="connsiteY427" fmla="*/ 6843239 h 6858000"/>
              <a:gd name="connsiteX428" fmla="*/ 1794914 w 7467600"/>
              <a:gd name="connsiteY428" fmla="*/ 6858000 h 6858000"/>
              <a:gd name="connsiteX429" fmla="*/ 1746128 w 7467600"/>
              <a:gd name="connsiteY429" fmla="*/ 6858000 h 6858000"/>
              <a:gd name="connsiteX430" fmla="*/ 1753934 w 7467600"/>
              <a:gd name="connsiteY430" fmla="*/ 6724796 h 6858000"/>
              <a:gd name="connsiteX431" fmla="*/ 1792053 w 7467600"/>
              <a:gd name="connsiteY431" fmla="*/ 6572396 h 6858000"/>
              <a:gd name="connsiteX432" fmla="*/ 1862248 w 7467600"/>
              <a:gd name="connsiteY432" fmla="*/ 6266397 h 6858000"/>
              <a:gd name="connsiteX433" fmla="*/ 1862250 w 7467600"/>
              <a:gd name="connsiteY433" fmla="*/ 6033531 h 6858000"/>
              <a:gd name="connsiteX434" fmla="*/ 1211999 w 7467600"/>
              <a:gd name="connsiteY434" fmla="*/ 6683610 h 6858000"/>
              <a:gd name="connsiteX435" fmla="*/ 1213266 w 7467600"/>
              <a:gd name="connsiteY435" fmla="*/ 6691947 h 6858000"/>
              <a:gd name="connsiteX436" fmla="*/ 1203370 w 7467600"/>
              <a:gd name="connsiteY436" fmla="*/ 6850676 h 6858000"/>
              <a:gd name="connsiteX437" fmla="*/ 1203671 w 7467600"/>
              <a:gd name="connsiteY437" fmla="*/ 6858000 h 6858000"/>
              <a:gd name="connsiteX438" fmla="*/ 1143180 w 7467600"/>
              <a:gd name="connsiteY438" fmla="*/ 6858000 h 6858000"/>
              <a:gd name="connsiteX439" fmla="*/ 1142176 w 7467600"/>
              <a:gd name="connsiteY439" fmla="*/ 6766045 h 6858000"/>
              <a:gd name="connsiteX440" fmla="*/ 1067484 w 7467600"/>
              <a:gd name="connsiteY440" fmla="*/ 6858000 h 6858000"/>
              <a:gd name="connsiteX441" fmla="*/ 953928 w 7467600"/>
              <a:gd name="connsiteY441" fmla="*/ 6858000 h 6858000"/>
              <a:gd name="connsiteX442" fmla="*/ 959715 w 7467600"/>
              <a:gd name="connsiteY442" fmla="*/ 6850185 h 6858000"/>
              <a:gd name="connsiteX443" fmla="*/ 1483788 w 7467600"/>
              <a:gd name="connsiteY443" fmla="*/ 6259174 h 6858000"/>
              <a:gd name="connsiteX444" fmla="*/ 1100671 w 7467600"/>
              <a:gd name="connsiteY444" fmla="*/ 6252137 h 6858000"/>
              <a:gd name="connsiteX445" fmla="*/ 1090144 w 7467600"/>
              <a:gd name="connsiteY445" fmla="*/ 6256748 h 6858000"/>
              <a:gd name="connsiteX446" fmla="*/ 1095872 w 7467600"/>
              <a:gd name="connsiteY446" fmla="*/ 6271892 h 6858000"/>
              <a:gd name="connsiteX447" fmla="*/ 262785 w 7467600"/>
              <a:gd name="connsiteY447" fmla="*/ 6845450 h 6858000"/>
              <a:gd name="connsiteX448" fmla="*/ 209968 w 7467600"/>
              <a:gd name="connsiteY448" fmla="*/ 6770713 h 6858000"/>
              <a:gd name="connsiteX449" fmla="*/ 873460 w 7467600"/>
              <a:gd name="connsiteY449" fmla="*/ 6253768 h 6858000"/>
              <a:gd name="connsiteX450" fmla="*/ 192686 w 7467600"/>
              <a:gd name="connsiteY450" fmla="*/ 5849257 h 6858000"/>
              <a:gd name="connsiteX451" fmla="*/ 4696 w 7467600"/>
              <a:gd name="connsiteY451" fmla="*/ 5697668 h 6858000"/>
              <a:gd name="connsiteX452" fmla="*/ 0 w 7467600"/>
              <a:gd name="connsiteY452" fmla="*/ 5689984 h 6858000"/>
              <a:gd name="connsiteX453" fmla="*/ 0 w 7467600"/>
              <a:gd name="connsiteY453" fmla="*/ 5513472 h 6858000"/>
              <a:gd name="connsiteX454" fmla="*/ 174101 w 7467600"/>
              <a:gd name="connsiteY454" fmla="*/ 5620277 h 6858000"/>
              <a:gd name="connsiteX455" fmla="*/ 891800 w 7467600"/>
              <a:gd name="connsiteY455" fmla="*/ 6036935 h 6858000"/>
              <a:gd name="connsiteX456" fmla="*/ 1072219 w 7467600"/>
              <a:gd name="connsiteY456" fmla="*/ 6169443 h 6858000"/>
              <a:gd name="connsiteX457" fmla="*/ 1074117 w 7467600"/>
              <a:gd name="connsiteY457" fmla="*/ 6170301 h 6858000"/>
              <a:gd name="connsiteX458" fmla="*/ 1083114 w 7467600"/>
              <a:gd name="connsiteY458" fmla="*/ 6174131 h 6858000"/>
              <a:gd name="connsiteX459" fmla="*/ 1543010 w 7467600"/>
              <a:gd name="connsiteY459" fmla="*/ 6191140 h 6858000"/>
              <a:gd name="connsiteX460" fmla="*/ 1551080 w 7467600"/>
              <a:gd name="connsiteY460" fmla="*/ 6195006 h 6858000"/>
              <a:gd name="connsiteX461" fmla="*/ 2345443 w 7467600"/>
              <a:gd name="connsiteY461" fmla="*/ 5549882 h 6858000"/>
              <a:gd name="connsiteX462" fmla="*/ 1721499 w 7467600"/>
              <a:gd name="connsiteY462" fmla="*/ 5599969 h 6858000"/>
              <a:gd name="connsiteX463" fmla="*/ 767716 w 7467600"/>
              <a:gd name="connsiteY463" fmla="*/ 5472768 h 6858000"/>
              <a:gd name="connsiteX464" fmla="*/ 722147 w 7467600"/>
              <a:gd name="connsiteY464" fmla="*/ 5393091 h 6858000"/>
              <a:gd name="connsiteX465" fmla="*/ 1485552 w 7467600"/>
              <a:gd name="connsiteY465" fmla="*/ 5313202 h 6858000"/>
              <a:gd name="connsiteX466" fmla="*/ 2143004 w 7467600"/>
              <a:gd name="connsiteY466" fmla="*/ 5402420 h 6858000"/>
              <a:gd name="connsiteX467" fmla="*/ 1933391 w 7467600"/>
              <a:gd name="connsiteY467" fmla="*/ 5156971 h 6858000"/>
              <a:gd name="connsiteX468" fmla="*/ 1827118 w 7467600"/>
              <a:gd name="connsiteY468" fmla="*/ 4968410 h 6858000"/>
              <a:gd name="connsiteX469" fmla="*/ 1837349 w 7467600"/>
              <a:gd name="connsiteY469" fmla="*/ 4956357 h 6858000"/>
              <a:gd name="connsiteX470" fmla="*/ 2162835 w 7467600"/>
              <a:gd name="connsiteY470" fmla="*/ 5187853 h 6858000"/>
              <a:gd name="connsiteX471" fmla="*/ 2257167 w 7467600"/>
              <a:gd name="connsiteY471" fmla="*/ 5462123 h 6858000"/>
              <a:gd name="connsiteX472" fmla="*/ 2261598 w 7467600"/>
              <a:gd name="connsiteY472" fmla="*/ 5467998 h 6858000"/>
              <a:gd name="connsiteX473" fmla="*/ 2437177 w 7467600"/>
              <a:gd name="connsiteY473" fmla="*/ 5479608 h 6858000"/>
              <a:gd name="connsiteX474" fmla="*/ 2445247 w 7467600"/>
              <a:gd name="connsiteY474" fmla="*/ 5483476 h 6858000"/>
              <a:gd name="connsiteX475" fmla="*/ 2743626 w 7467600"/>
              <a:gd name="connsiteY475" fmla="*/ 5304819 h 6858000"/>
              <a:gd name="connsiteX476" fmla="*/ 3048102 w 7467600"/>
              <a:gd name="connsiteY476" fmla="*/ 5150595 h 6858000"/>
              <a:gd name="connsiteX477" fmla="*/ 1799414 w 7467600"/>
              <a:gd name="connsiteY477" fmla="*/ 4694732 h 6858000"/>
              <a:gd name="connsiteX478" fmla="*/ 1771735 w 7467600"/>
              <a:gd name="connsiteY478" fmla="*/ 4619929 h 6858000"/>
              <a:gd name="connsiteX479" fmla="*/ 3104273 w 7467600"/>
              <a:gd name="connsiteY479" fmla="*/ 5076159 h 6858000"/>
              <a:gd name="connsiteX480" fmla="*/ 3113245 w 7467600"/>
              <a:gd name="connsiteY480" fmla="*/ 5090705 h 6858000"/>
              <a:gd name="connsiteX481" fmla="*/ 3126294 w 7467600"/>
              <a:gd name="connsiteY481" fmla="*/ 5114400 h 6858000"/>
              <a:gd name="connsiteX482" fmla="*/ 3937433 w 7467600"/>
              <a:gd name="connsiteY482" fmla="*/ 4830473 h 6858000"/>
              <a:gd name="connsiteX483" fmla="*/ 3590475 w 7467600"/>
              <a:gd name="connsiteY483" fmla="*/ 4597974 h 6858000"/>
              <a:gd name="connsiteX484" fmla="*/ 3100264 w 7467600"/>
              <a:gd name="connsiteY484" fmla="*/ 4579845 h 6858000"/>
              <a:gd name="connsiteX485" fmla="*/ 2183576 w 7467600"/>
              <a:gd name="connsiteY485" fmla="*/ 4227150 h 6858000"/>
              <a:gd name="connsiteX486" fmla="*/ 2151029 w 7467600"/>
              <a:gd name="connsiteY486" fmla="*/ 4146947 h 6858000"/>
              <a:gd name="connsiteX487" fmla="*/ 3563434 w 7467600"/>
              <a:gd name="connsiteY487" fmla="*/ 4469115 h 6858000"/>
              <a:gd name="connsiteX488" fmla="*/ 3177952 w 7467600"/>
              <a:gd name="connsiteY488" fmla="*/ 3657386 h 6858000"/>
              <a:gd name="connsiteX489" fmla="*/ 3189263 w 7467600"/>
              <a:gd name="connsiteY489" fmla="*/ 3625726 h 6858000"/>
              <a:gd name="connsiteX490" fmla="*/ 3560912 w 7467600"/>
              <a:gd name="connsiteY490" fmla="*/ 4079863 h 6858000"/>
              <a:gd name="connsiteX491" fmla="*/ 3626636 w 7467600"/>
              <a:gd name="connsiteY491" fmla="*/ 4512230 h 6858000"/>
              <a:gd name="connsiteX492" fmla="*/ 3653088 w 7467600"/>
              <a:gd name="connsiteY492" fmla="*/ 4521417 h 6858000"/>
              <a:gd name="connsiteX493" fmla="*/ 3988128 w 7467600"/>
              <a:gd name="connsiteY493" fmla="*/ 4817267 h 6858000"/>
              <a:gd name="connsiteX494" fmla="*/ 4830582 w 7467600"/>
              <a:gd name="connsiteY494" fmla="*/ 4676000 h 6858000"/>
              <a:gd name="connsiteX495" fmla="*/ 4830100 w 7467600"/>
              <a:gd name="connsiteY495" fmla="*/ 4675554 h 6858000"/>
              <a:gd name="connsiteX496" fmla="*/ 4036318 w 7467600"/>
              <a:gd name="connsiteY496" fmla="*/ 4147013 h 6858000"/>
              <a:gd name="connsiteX497" fmla="*/ 3432098 w 7467600"/>
              <a:gd name="connsiteY497" fmla="*/ 3537312 h 6858000"/>
              <a:gd name="connsiteX498" fmla="*/ 3446761 w 7467600"/>
              <a:gd name="connsiteY498" fmla="*/ 3461278 h 6858000"/>
              <a:gd name="connsiteX499" fmla="*/ 4419733 w 7467600"/>
              <a:gd name="connsiteY499" fmla="*/ 3963555 h 6858000"/>
              <a:gd name="connsiteX500" fmla="*/ 4781371 w 7467600"/>
              <a:gd name="connsiteY500" fmla="*/ 4458604 h 6858000"/>
              <a:gd name="connsiteX501" fmla="*/ 4780440 w 7467600"/>
              <a:gd name="connsiteY501" fmla="*/ 4470290 h 6858000"/>
              <a:gd name="connsiteX502" fmla="*/ 4898954 w 7467600"/>
              <a:gd name="connsiteY502" fmla="*/ 4662092 h 6858000"/>
              <a:gd name="connsiteX503" fmla="*/ 4900699 w 7467600"/>
              <a:gd name="connsiteY503" fmla="*/ 4670867 h 6858000"/>
              <a:gd name="connsiteX504" fmla="*/ 5714511 w 7467600"/>
              <a:gd name="connsiteY504" fmla="*/ 4663483 h 6858000"/>
              <a:gd name="connsiteX505" fmla="*/ 5464793 w 7467600"/>
              <a:gd name="connsiteY505" fmla="*/ 4393556 h 6858000"/>
              <a:gd name="connsiteX506" fmla="*/ 5461897 w 7467600"/>
              <a:gd name="connsiteY506" fmla="*/ 4390879 h 6858000"/>
              <a:gd name="connsiteX507" fmla="*/ 4294126 w 7467600"/>
              <a:gd name="connsiteY507" fmla="*/ 3303048 h 6858000"/>
              <a:gd name="connsiteX508" fmla="*/ 4305321 w 7467600"/>
              <a:gd name="connsiteY508" fmla="*/ 3256953 h 6858000"/>
              <a:gd name="connsiteX509" fmla="*/ 4949299 w 7467600"/>
              <a:gd name="connsiteY509" fmla="*/ 3766336 h 6858000"/>
              <a:gd name="connsiteX510" fmla="*/ 5291452 w 7467600"/>
              <a:gd name="connsiteY510" fmla="*/ 4076801 h 6858000"/>
              <a:gd name="connsiteX511" fmla="*/ 5434998 w 7467600"/>
              <a:gd name="connsiteY511" fmla="*/ 4254100 h 6858000"/>
              <a:gd name="connsiteX512" fmla="*/ 5351015 w 7467600"/>
              <a:gd name="connsiteY512" fmla="*/ 3760989 h 6858000"/>
              <a:gd name="connsiteX513" fmla="*/ 5413780 w 7467600"/>
              <a:gd name="connsiteY513" fmla="*/ 2966265 h 6858000"/>
              <a:gd name="connsiteX514" fmla="*/ 5425627 w 7467600"/>
              <a:gd name="connsiteY514" fmla="*/ 2954192 h 6858000"/>
              <a:gd name="connsiteX515" fmla="*/ 6604735 w 7467600"/>
              <a:gd name="connsiteY515" fmla="*/ 2041381 h 6858000"/>
              <a:gd name="connsiteX516" fmla="*/ 7204487 w 7467600"/>
              <a:gd name="connsiteY516" fmla="*/ 2742112 h 6858000"/>
              <a:gd name="connsiteX517" fmla="*/ 7131592 w 7467600"/>
              <a:gd name="connsiteY517" fmla="*/ 2672096 h 6858000"/>
              <a:gd name="connsiteX518" fmla="*/ 6996344 w 7467600"/>
              <a:gd name="connsiteY518" fmla="*/ 2518310 h 6858000"/>
              <a:gd name="connsiteX519" fmla="*/ 6735495 w 7467600"/>
              <a:gd name="connsiteY519" fmla="*/ 2196890 h 6858000"/>
              <a:gd name="connsiteX520" fmla="*/ 6721901 w 7467600"/>
              <a:gd name="connsiteY520" fmla="*/ 2179274 h 6858000"/>
              <a:gd name="connsiteX521" fmla="*/ 6604735 w 7467600"/>
              <a:gd name="connsiteY521" fmla="*/ 2041381 h 6858000"/>
              <a:gd name="connsiteX522" fmla="*/ 6591670 w 7467600"/>
              <a:gd name="connsiteY522" fmla="*/ 1988277 h 6858000"/>
              <a:gd name="connsiteX523" fmla="*/ 6747349 w 7467600"/>
              <a:gd name="connsiteY523" fmla="*/ 2160069 h 6858000"/>
              <a:gd name="connsiteX524" fmla="*/ 6760943 w 7467600"/>
              <a:gd name="connsiteY524" fmla="*/ 2177686 h 6858000"/>
              <a:gd name="connsiteX525" fmla="*/ 7021065 w 7467600"/>
              <a:gd name="connsiteY525" fmla="*/ 2498102 h 6858000"/>
              <a:gd name="connsiteX526" fmla="*/ 7155223 w 7467600"/>
              <a:gd name="connsiteY526" fmla="*/ 2650386 h 6858000"/>
              <a:gd name="connsiteX527" fmla="*/ 7203167 w 7467600"/>
              <a:gd name="connsiteY527" fmla="*/ 2697288 h 6858000"/>
              <a:gd name="connsiteX528" fmla="*/ 6937703 w 7467600"/>
              <a:gd name="connsiteY528" fmla="*/ 2321981 h 6858000"/>
              <a:gd name="connsiteX529" fmla="*/ 6591670 w 7467600"/>
              <a:gd name="connsiteY529" fmla="*/ 1988277 h 6858000"/>
              <a:gd name="connsiteX530" fmla="*/ 5798671 w 7467600"/>
              <a:gd name="connsiteY530" fmla="*/ 1981601 h 6858000"/>
              <a:gd name="connsiteX531" fmla="*/ 5754709 w 7467600"/>
              <a:gd name="connsiteY531" fmla="*/ 2071454 h 6858000"/>
              <a:gd name="connsiteX532" fmla="*/ 5763044 w 7467600"/>
              <a:gd name="connsiteY532" fmla="*/ 2842206 h 6858000"/>
              <a:gd name="connsiteX533" fmla="*/ 5764974 w 7467600"/>
              <a:gd name="connsiteY533" fmla="*/ 2799609 h 6858000"/>
              <a:gd name="connsiteX534" fmla="*/ 5767665 w 7467600"/>
              <a:gd name="connsiteY534" fmla="*/ 2666409 h 6858000"/>
              <a:gd name="connsiteX535" fmla="*/ 5763055 w 7467600"/>
              <a:gd name="connsiteY535" fmla="*/ 2579705 h 6858000"/>
              <a:gd name="connsiteX536" fmla="*/ 5758079 w 7467600"/>
              <a:gd name="connsiteY536" fmla="*/ 2492508 h 6858000"/>
              <a:gd name="connsiteX537" fmla="*/ 5779325 w 7467600"/>
              <a:gd name="connsiteY537" fmla="*/ 2197069 h 6858000"/>
              <a:gd name="connsiteX538" fmla="*/ 5798671 w 7467600"/>
              <a:gd name="connsiteY538" fmla="*/ 1981601 h 6858000"/>
              <a:gd name="connsiteX539" fmla="*/ 5829202 w 7467600"/>
              <a:gd name="connsiteY539" fmla="*/ 1971679 h 6858000"/>
              <a:gd name="connsiteX540" fmla="*/ 5809558 w 7467600"/>
              <a:gd name="connsiteY540" fmla="*/ 2198043 h 6858000"/>
              <a:gd name="connsiteX541" fmla="*/ 5788653 w 7467600"/>
              <a:gd name="connsiteY541" fmla="*/ 2489430 h 6858000"/>
              <a:gd name="connsiteX542" fmla="*/ 5793439 w 7467600"/>
              <a:gd name="connsiteY542" fmla="*/ 2575235 h 6858000"/>
              <a:gd name="connsiteX543" fmla="*/ 5796837 w 7467600"/>
              <a:gd name="connsiteY543" fmla="*/ 2637633 h 6858000"/>
              <a:gd name="connsiteX544" fmla="*/ 5818614 w 7467600"/>
              <a:gd name="connsiteY544" fmla="*/ 2473055 h 6858000"/>
              <a:gd name="connsiteX545" fmla="*/ 5829202 w 7467600"/>
              <a:gd name="connsiteY545" fmla="*/ 1971679 h 6858000"/>
              <a:gd name="connsiteX546" fmla="*/ 5911389 w 7467600"/>
              <a:gd name="connsiteY546" fmla="*/ 1898371 h 6858000"/>
              <a:gd name="connsiteX547" fmla="*/ 6237627 w 7467600"/>
              <a:gd name="connsiteY547" fmla="*/ 2231921 h 6858000"/>
              <a:gd name="connsiteX548" fmla="*/ 5911389 w 7467600"/>
              <a:gd name="connsiteY548" fmla="*/ 1898371 h 6858000"/>
              <a:gd name="connsiteX549" fmla="*/ 6944437 w 7467600"/>
              <a:gd name="connsiteY549" fmla="*/ 1575402 h 6858000"/>
              <a:gd name="connsiteX550" fmla="*/ 6304730 w 7467600"/>
              <a:gd name="connsiteY550" fmla="*/ 1766654 h 6858000"/>
              <a:gd name="connsiteX551" fmla="*/ 6944437 w 7467600"/>
              <a:gd name="connsiteY551" fmla="*/ 1575402 h 6858000"/>
              <a:gd name="connsiteX552" fmla="*/ 7019523 w 7467600"/>
              <a:gd name="connsiteY552" fmla="*/ 1519450 h 6858000"/>
              <a:gd name="connsiteX553" fmla="*/ 6298091 w 7467600"/>
              <a:gd name="connsiteY553" fmla="*/ 1737122 h 6858000"/>
              <a:gd name="connsiteX554" fmla="*/ 7019523 w 7467600"/>
              <a:gd name="connsiteY554" fmla="*/ 1519450 h 6858000"/>
              <a:gd name="connsiteX555" fmla="*/ 2399523 w 7467600"/>
              <a:gd name="connsiteY555" fmla="*/ 1428234 h 6858000"/>
              <a:gd name="connsiteX556" fmla="*/ 2224982 w 7467600"/>
              <a:gd name="connsiteY556" fmla="*/ 1826201 h 6858000"/>
              <a:gd name="connsiteX557" fmla="*/ 2096099 w 7467600"/>
              <a:gd name="connsiteY557" fmla="*/ 2345900 h 6858000"/>
              <a:gd name="connsiteX558" fmla="*/ 2283317 w 7467600"/>
              <a:gd name="connsiteY558" fmla="*/ 1796925 h 6858000"/>
              <a:gd name="connsiteX559" fmla="*/ 2399523 w 7467600"/>
              <a:gd name="connsiteY559" fmla="*/ 1428234 h 6858000"/>
              <a:gd name="connsiteX560" fmla="*/ 2448558 w 7467600"/>
              <a:gd name="connsiteY560" fmla="*/ 1373435 h 6858000"/>
              <a:gd name="connsiteX561" fmla="*/ 2312521 w 7467600"/>
              <a:gd name="connsiteY561" fmla="*/ 1806140 h 6858000"/>
              <a:gd name="connsiteX562" fmla="*/ 2127533 w 7467600"/>
              <a:gd name="connsiteY562" fmla="*/ 2348380 h 6858000"/>
              <a:gd name="connsiteX563" fmla="*/ 2358080 w 7467600"/>
              <a:gd name="connsiteY563" fmla="*/ 1866134 h 6858000"/>
              <a:gd name="connsiteX564" fmla="*/ 2407436 w 7467600"/>
              <a:gd name="connsiteY564" fmla="*/ 1651070 h 6858000"/>
              <a:gd name="connsiteX565" fmla="*/ 2448558 w 7467600"/>
              <a:gd name="connsiteY565" fmla="*/ 1373435 h 6858000"/>
              <a:gd name="connsiteX566" fmla="*/ 278707 w 7467600"/>
              <a:gd name="connsiteY566" fmla="*/ 1352270 h 6858000"/>
              <a:gd name="connsiteX567" fmla="*/ 321570 w 7467600"/>
              <a:gd name="connsiteY567" fmla="*/ 1861610 h 6858000"/>
              <a:gd name="connsiteX568" fmla="*/ 294281 w 7467600"/>
              <a:gd name="connsiteY568" fmla="*/ 1440658 h 6858000"/>
              <a:gd name="connsiteX569" fmla="*/ 278707 w 7467600"/>
              <a:gd name="connsiteY569" fmla="*/ 1352270 h 6858000"/>
              <a:gd name="connsiteX570" fmla="*/ 1423821 w 7467600"/>
              <a:gd name="connsiteY570" fmla="*/ 1351958 h 6858000"/>
              <a:gd name="connsiteX571" fmla="*/ 1638521 w 7467600"/>
              <a:gd name="connsiteY571" fmla="*/ 1908470 h 6858000"/>
              <a:gd name="connsiteX572" fmla="*/ 1754199 w 7467600"/>
              <a:gd name="connsiteY572" fmla="*/ 2149284 h 6858000"/>
              <a:gd name="connsiteX573" fmla="*/ 1908359 w 7467600"/>
              <a:gd name="connsiteY573" fmla="*/ 2364988 h 6858000"/>
              <a:gd name="connsiteX574" fmla="*/ 1647661 w 7467600"/>
              <a:gd name="connsiteY574" fmla="*/ 1825945 h 6858000"/>
              <a:gd name="connsiteX575" fmla="*/ 1423821 w 7467600"/>
              <a:gd name="connsiteY575" fmla="*/ 1351958 h 6858000"/>
              <a:gd name="connsiteX576" fmla="*/ 1431890 w 7467600"/>
              <a:gd name="connsiteY576" fmla="*/ 1306475 h 6858000"/>
              <a:gd name="connsiteX577" fmla="*/ 1507597 w 7467600"/>
              <a:gd name="connsiteY577" fmla="*/ 1446132 h 6858000"/>
              <a:gd name="connsiteX578" fmla="*/ 1674586 w 7467600"/>
              <a:gd name="connsiteY578" fmla="*/ 1813832 h 6858000"/>
              <a:gd name="connsiteX579" fmla="*/ 1815950 w 7467600"/>
              <a:gd name="connsiteY579" fmla="*/ 2128564 h 6858000"/>
              <a:gd name="connsiteX580" fmla="*/ 1984242 w 7467600"/>
              <a:gd name="connsiteY580" fmla="*/ 2430829 h 6858000"/>
              <a:gd name="connsiteX581" fmla="*/ 2014023 w 7467600"/>
              <a:gd name="connsiteY581" fmla="*/ 2450995 h 6858000"/>
              <a:gd name="connsiteX582" fmla="*/ 1747337 w 7467600"/>
              <a:gd name="connsiteY582" fmla="*/ 1855264 h 6858000"/>
              <a:gd name="connsiteX583" fmla="*/ 1533749 w 7467600"/>
              <a:gd name="connsiteY583" fmla="*/ 1478656 h 6858000"/>
              <a:gd name="connsiteX584" fmla="*/ 1431890 w 7467600"/>
              <a:gd name="connsiteY584" fmla="*/ 1306475 h 6858000"/>
              <a:gd name="connsiteX585" fmla="*/ 5052692 w 7467600"/>
              <a:gd name="connsiteY585" fmla="*/ 1292994 h 6858000"/>
              <a:gd name="connsiteX586" fmla="*/ 5200661 w 7467600"/>
              <a:gd name="connsiteY586" fmla="*/ 1635186 h 6858000"/>
              <a:gd name="connsiteX587" fmla="*/ 5297138 w 7467600"/>
              <a:gd name="connsiteY587" fmla="*/ 1906351 h 6858000"/>
              <a:gd name="connsiteX588" fmla="*/ 5052692 w 7467600"/>
              <a:gd name="connsiteY588" fmla="*/ 1292994 h 6858000"/>
              <a:gd name="connsiteX589" fmla="*/ 5009948 w 7467600"/>
              <a:gd name="connsiteY589" fmla="*/ 1273619 h 6858000"/>
              <a:gd name="connsiteX590" fmla="*/ 5121777 w 7467600"/>
              <a:gd name="connsiteY590" fmla="*/ 1654213 h 6858000"/>
              <a:gd name="connsiteX591" fmla="*/ 5293545 w 7467600"/>
              <a:gd name="connsiteY591" fmla="*/ 2072247 h 6858000"/>
              <a:gd name="connsiteX592" fmla="*/ 5294042 w 7467600"/>
              <a:gd name="connsiteY592" fmla="*/ 2065019 h 6858000"/>
              <a:gd name="connsiteX593" fmla="*/ 5171936 w 7467600"/>
              <a:gd name="connsiteY593" fmla="*/ 1647613 h 6858000"/>
              <a:gd name="connsiteX594" fmla="*/ 5009948 w 7467600"/>
              <a:gd name="connsiteY594" fmla="*/ 1273619 h 6858000"/>
              <a:gd name="connsiteX595" fmla="*/ 655236 w 7467600"/>
              <a:gd name="connsiteY595" fmla="*/ 1268632 h 6858000"/>
              <a:gd name="connsiteX596" fmla="*/ 839521 w 7467600"/>
              <a:gd name="connsiteY596" fmla="*/ 1685315 h 6858000"/>
              <a:gd name="connsiteX597" fmla="*/ 1109416 w 7467600"/>
              <a:gd name="connsiteY597" fmla="*/ 2061663 h 6858000"/>
              <a:gd name="connsiteX598" fmla="*/ 1298300 w 7467600"/>
              <a:gd name="connsiteY598" fmla="*/ 2247742 h 6858000"/>
              <a:gd name="connsiteX599" fmla="*/ 1125871 w 7467600"/>
              <a:gd name="connsiteY599" fmla="*/ 1989513 h 6858000"/>
              <a:gd name="connsiteX600" fmla="*/ 981574 w 7467600"/>
              <a:gd name="connsiteY600" fmla="*/ 1783157 h 6858000"/>
              <a:gd name="connsiteX601" fmla="*/ 922198 w 7467600"/>
              <a:gd name="connsiteY601" fmla="*/ 1677437 h 6858000"/>
              <a:gd name="connsiteX602" fmla="*/ 869293 w 7467600"/>
              <a:gd name="connsiteY602" fmla="*/ 1583214 h 6858000"/>
              <a:gd name="connsiteX603" fmla="*/ 751431 w 7467600"/>
              <a:gd name="connsiteY603" fmla="*/ 1405731 h 6858000"/>
              <a:gd name="connsiteX604" fmla="*/ 655236 w 7467600"/>
              <a:gd name="connsiteY604" fmla="*/ 1268632 h 6858000"/>
              <a:gd name="connsiteX605" fmla="*/ 6516292 w 7467600"/>
              <a:gd name="connsiteY605" fmla="*/ 1263064 h 6858000"/>
              <a:gd name="connsiteX606" fmla="*/ 5736320 w 7467600"/>
              <a:gd name="connsiteY606" fmla="*/ 1501803 h 6858000"/>
              <a:gd name="connsiteX607" fmla="*/ 6516292 w 7467600"/>
              <a:gd name="connsiteY607" fmla="*/ 1263064 h 6858000"/>
              <a:gd name="connsiteX608" fmla="*/ 291466 w 7467600"/>
              <a:gd name="connsiteY608" fmla="*/ 1250369 h 6858000"/>
              <a:gd name="connsiteX609" fmla="*/ 323180 w 7467600"/>
              <a:gd name="connsiteY609" fmla="*/ 1435283 h 6858000"/>
              <a:gd name="connsiteX610" fmla="*/ 349381 w 7467600"/>
              <a:gd name="connsiteY610" fmla="*/ 1875041 h 6858000"/>
              <a:gd name="connsiteX611" fmla="*/ 374363 w 7467600"/>
              <a:gd name="connsiteY611" fmla="*/ 1506494 h 6858000"/>
              <a:gd name="connsiteX612" fmla="*/ 302168 w 7467600"/>
              <a:gd name="connsiteY612" fmla="*/ 1274495 h 6858000"/>
              <a:gd name="connsiteX613" fmla="*/ 291466 w 7467600"/>
              <a:gd name="connsiteY613" fmla="*/ 1250369 h 6858000"/>
              <a:gd name="connsiteX614" fmla="*/ 678222 w 7467600"/>
              <a:gd name="connsiteY614" fmla="*/ 1248670 h 6858000"/>
              <a:gd name="connsiteX615" fmla="*/ 775536 w 7467600"/>
              <a:gd name="connsiteY615" fmla="*/ 1388015 h 6858000"/>
              <a:gd name="connsiteX616" fmla="*/ 894529 w 7467600"/>
              <a:gd name="connsiteY616" fmla="*/ 1567739 h 6858000"/>
              <a:gd name="connsiteX617" fmla="*/ 948000 w 7467600"/>
              <a:gd name="connsiteY617" fmla="*/ 1663088 h 6858000"/>
              <a:gd name="connsiteX618" fmla="*/ 1006812 w 7467600"/>
              <a:gd name="connsiteY618" fmla="*/ 1767683 h 6858000"/>
              <a:gd name="connsiteX619" fmla="*/ 1149133 w 7467600"/>
              <a:gd name="connsiteY619" fmla="*/ 1971513 h 6858000"/>
              <a:gd name="connsiteX620" fmla="*/ 1333952 w 7467600"/>
              <a:gd name="connsiteY620" fmla="*/ 2251620 h 6858000"/>
              <a:gd name="connsiteX621" fmla="*/ 1337329 w 7467600"/>
              <a:gd name="connsiteY621" fmla="*/ 2258350 h 6858000"/>
              <a:gd name="connsiteX622" fmla="*/ 1014726 w 7467600"/>
              <a:gd name="connsiteY622" fmla="*/ 1615556 h 6858000"/>
              <a:gd name="connsiteX623" fmla="*/ 678222 w 7467600"/>
              <a:gd name="connsiteY623" fmla="*/ 1248670 h 6858000"/>
              <a:gd name="connsiteX624" fmla="*/ 6691602 w 7467600"/>
              <a:gd name="connsiteY624" fmla="*/ 1140573 h 6858000"/>
              <a:gd name="connsiteX625" fmla="*/ 6571100 w 7467600"/>
              <a:gd name="connsiteY625" fmla="*/ 1183662 h 6858000"/>
              <a:gd name="connsiteX626" fmla="*/ 6241687 w 7467600"/>
              <a:gd name="connsiteY626" fmla="*/ 1257600 h 6858000"/>
              <a:gd name="connsiteX627" fmla="*/ 5693009 w 7467600"/>
              <a:gd name="connsiteY627" fmla="*/ 1478256 h 6858000"/>
              <a:gd name="connsiteX628" fmla="*/ 6548420 w 7467600"/>
              <a:gd name="connsiteY628" fmla="*/ 1214599 h 6858000"/>
              <a:gd name="connsiteX629" fmla="*/ 6605473 w 7467600"/>
              <a:gd name="connsiteY629" fmla="*/ 1184686 h 6858000"/>
              <a:gd name="connsiteX630" fmla="*/ 6691602 w 7467600"/>
              <a:gd name="connsiteY630" fmla="*/ 1140573 h 6858000"/>
              <a:gd name="connsiteX631" fmla="*/ 4002475 w 7467600"/>
              <a:gd name="connsiteY631" fmla="*/ 1037802 h 6858000"/>
              <a:gd name="connsiteX632" fmla="*/ 4000324 w 7467600"/>
              <a:gd name="connsiteY632" fmla="*/ 1039362 h 6858000"/>
              <a:gd name="connsiteX633" fmla="*/ 4002862 w 7467600"/>
              <a:gd name="connsiteY633" fmla="*/ 1042866 h 6858000"/>
              <a:gd name="connsiteX634" fmla="*/ 4002475 w 7467600"/>
              <a:gd name="connsiteY634" fmla="*/ 1037802 h 6858000"/>
              <a:gd name="connsiteX635" fmla="*/ 506322 w 7467600"/>
              <a:gd name="connsiteY635" fmla="*/ 1020997 h 6858000"/>
              <a:gd name="connsiteX636" fmla="*/ 533068 w 7467600"/>
              <a:gd name="connsiteY636" fmla="*/ 1029409 h 6858000"/>
              <a:gd name="connsiteX637" fmla="*/ 1232525 w 7467600"/>
              <a:gd name="connsiteY637" fmla="*/ 1804675 h 6858000"/>
              <a:gd name="connsiteX638" fmla="*/ 1388858 w 7467600"/>
              <a:gd name="connsiteY638" fmla="*/ 2368011 h 6858000"/>
              <a:gd name="connsiteX639" fmla="*/ 1384098 w 7467600"/>
              <a:gd name="connsiteY639" fmla="*/ 2378125 h 6858000"/>
              <a:gd name="connsiteX640" fmla="*/ 1425393 w 7467600"/>
              <a:gd name="connsiteY640" fmla="*/ 2589124 h 6858000"/>
              <a:gd name="connsiteX641" fmla="*/ 1424001 w 7467600"/>
              <a:gd name="connsiteY641" fmla="*/ 2597541 h 6858000"/>
              <a:gd name="connsiteX642" fmla="*/ 2152729 w 7467600"/>
              <a:gd name="connsiteY642" fmla="*/ 2864487 h 6858000"/>
              <a:gd name="connsiteX643" fmla="*/ 2020609 w 7467600"/>
              <a:gd name="connsiteY643" fmla="*/ 2539671 h 6858000"/>
              <a:gd name="connsiteX644" fmla="*/ 2018920 w 7467600"/>
              <a:gd name="connsiteY644" fmla="*/ 2536309 h 6858000"/>
              <a:gd name="connsiteX645" fmla="*/ 1342441 w 7467600"/>
              <a:gd name="connsiteY645" fmla="*/ 1173017 h 6858000"/>
              <a:gd name="connsiteX646" fmla="*/ 1367925 w 7467600"/>
              <a:gd name="connsiteY646" fmla="*/ 1135648 h 6858000"/>
              <a:gd name="connsiteX647" fmla="*/ 1771401 w 7467600"/>
              <a:gd name="connsiteY647" fmla="*/ 1806673 h 6858000"/>
              <a:gd name="connsiteX648" fmla="*/ 1972385 w 7467600"/>
              <a:gd name="connsiteY648" fmla="*/ 2198735 h 6858000"/>
              <a:gd name="connsiteX649" fmla="*/ 2040892 w 7467600"/>
              <a:gd name="connsiteY649" fmla="*/ 2405205 h 6858000"/>
              <a:gd name="connsiteX650" fmla="*/ 2131689 w 7467600"/>
              <a:gd name="connsiteY650" fmla="*/ 1936926 h 6858000"/>
              <a:gd name="connsiteX651" fmla="*/ 2454820 w 7467600"/>
              <a:gd name="connsiteY651" fmla="*/ 1248808 h 6858000"/>
              <a:gd name="connsiteX652" fmla="*/ 2492512 w 7467600"/>
              <a:gd name="connsiteY652" fmla="*/ 1302920 h 6858000"/>
              <a:gd name="connsiteX653" fmla="*/ 2081216 w 7467600"/>
              <a:gd name="connsiteY653" fmla="*/ 2527513 h 6858000"/>
              <a:gd name="connsiteX654" fmla="*/ 2081211 w 7467600"/>
              <a:gd name="connsiteY654" fmla="*/ 2528916 h 6858000"/>
              <a:gd name="connsiteX655" fmla="*/ 2199067 w 7467600"/>
              <a:gd name="connsiteY655" fmla="*/ 2884061 h 6858000"/>
              <a:gd name="connsiteX656" fmla="*/ 3192586 w 7467600"/>
              <a:gd name="connsiteY656" fmla="*/ 3411496 h 6858000"/>
              <a:gd name="connsiteX657" fmla="*/ 3182620 w 7467600"/>
              <a:gd name="connsiteY657" fmla="*/ 3483279 h 6858000"/>
              <a:gd name="connsiteX658" fmla="*/ 2435119 w 7467600"/>
              <a:gd name="connsiteY658" fmla="*/ 3080173 h 6858000"/>
              <a:gd name="connsiteX659" fmla="*/ 2410152 w 7467600"/>
              <a:gd name="connsiteY659" fmla="*/ 3063751 h 6858000"/>
              <a:gd name="connsiteX660" fmla="*/ 2408099 w 7467600"/>
              <a:gd name="connsiteY660" fmla="*/ 3064403 h 6858000"/>
              <a:gd name="connsiteX661" fmla="*/ 2407218 w 7467600"/>
              <a:gd name="connsiteY661" fmla="*/ 3070324 h 6858000"/>
              <a:gd name="connsiteX662" fmla="*/ 2380138 w 7467600"/>
              <a:gd name="connsiteY662" fmla="*/ 3099341 h 6858000"/>
              <a:gd name="connsiteX663" fmla="*/ 1765923 w 7467600"/>
              <a:gd name="connsiteY663" fmla="*/ 3581043 h 6858000"/>
              <a:gd name="connsiteX664" fmla="*/ 1702258 w 7467600"/>
              <a:gd name="connsiteY664" fmla="*/ 3612286 h 6858000"/>
              <a:gd name="connsiteX665" fmla="*/ 1538370 w 7467600"/>
              <a:gd name="connsiteY665" fmla="*/ 3811804 h 6858000"/>
              <a:gd name="connsiteX666" fmla="*/ 542867 w 7467600"/>
              <a:gd name="connsiteY666" fmla="*/ 4944092 h 6858000"/>
              <a:gd name="connsiteX667" fmla="*/ 515800 w 7467600"/>
              <a:gd name="connsiteY667" fmla="*/ 4862180 h 6858000"/>
              <a:gd name="connsiteX668" fmla="*/ 909145 w 7467600"/>
              <a:gd name="connsiteY668" fmla="*/ 4199225 h 6858000"/>
              <a:gd name="connsiteX669" fmla="*/ 1214067 w 7467600"/>
              <a:gd name="connsiteY669" fmla="*/ 3908561 h 6858000"/>
              <a:gd name="connsiteX670" fmla="*/ 640967 w 7467600"/>
              <a:gd name="connsiteY670" fmla="*/ 4105601 h 6858000"/>
              <a:gd name="connsiteX671" fmla="*/ 112563 w 7467600"/>
              <a:gd name="connsiteY671" fmla="*/ 4396952 h 6858000"/>
              <a:gd name="connsiteX672" fmla="*/ 0 w 7467600"/>
              <a:gd name="connsiteY672" fmla="*/ 4466006 h 6858000"/>
              <a:gd name="connsiteX673" fmla="*/ 0 w 7467600"/>
              <a:gd name="connsiteY673" fmla="*/ 4233763 h 6858000"/>
              <a:gd name="connsiteX674" fmla="*/ 36881 w 7467600"/>
              <a:gd name="connsiteY674" fmla="*/ 4200118 h 6858000"/>
              <a:gd name="connsiteX675" fmla="*/ 910534 w 7467600"/>
              <a:gd name="connsiteY675" fmla="*/ 3629753 h 6858000"/>
              <a:gd name="connsiteX676" fmla="*/ 1578717 w 7467600"/>
              <a:gd name="connsiteY676" fmla="*/ 3575982 h 6858000"/>
              <a:gd name="connsiteX677" fmla="*/ 2338780 w 7467600"/>
              <a:gd name="connsiteY677" fmla="*/ 3033725 h 6858000"/>
              <a:gd name="connsiteX678" fmla="*/ 1807991 w 7467600"/>
              <a:gd name="connsiteY678" fmla="*/ 2807184 h 6858000"/>
              <a:gd name="connsiteX679" fmla="*/ 1416358 w 7467600"/>
              <a:gd name="connsiteY679" fmla="*/ 3112571 h 6858000"/>
              <a:gd name="connsiteX680" fmla="*/ 939066 w 7467600"/>
              <a:gd name="connsiteY680" fmla="*/ 3378798 h 6858000"/>
              <a:gd name="connsiteX681" fmla="*/ 115099 w 7467600"/>
              <a:gd name="connsiteY681" fmla="*/ 3607650 h 6858000"/>
              <a:gd name="connsiteX682" fmla="*/ 97284 w 7467600"/>
              <a:gd name="connsiteY682" fmla="*/ 3520393 h 6858000"/>
              <a:gd name="connsiteX683" fmla="*/ 922050 w 7467600"/>
              <a:gd name="connsiteY683" fmla="*/ 3074867 h 6858000"/>
              <a:gd name="connsiteX684" fmla="*/ 1405265 w 7467600"/>
              <a:gd name="connsiteY684" fmla="*/ 3016319 h 6858000"/>
              <a:gd name="connsiteX685" fmla="*/ 1407512 w 7467600"/>
              <a:gd name="connsiteY685" fmla="*/ 3018001 h 6858000"/>
              <a:gd name="connsiteX686" fmla="*/ 1726266 w 7467600"/>
              <a:gd name="connsiteY686" fmla="*/ 2777274 h 6858000"/>
              <a:gd name="connsiteX687" fmla="*/ 625390 w 7467600"/>
              <a:gd name="connsiteY687" fmla="*/ 2514541 h 6858000"/>
              <a:gd name="connsiteX688" fmla="*/ 619799 w 7467600"/>
              <a:gd name="connsiteY688" fmla="*/ 2527180 h 6858000"/>
              <a:gd name="connsiteX689" fmla="*/ 310030 w 7467600"/>
              <a:gd name="connsiteY689" fmla="*/ 2771818 h 6858000"/>
              <a:gd name="connsiteX690" fmla="*/ 173877 w 7467600"/>
              <a:gd name="connsiteY690" fmla="*/ 2937056 h 6858000"/>
              <a:gd name="connsiteX691" fmla="*/ 77889 w 7467600"/>
              <a:gd name="connsiteY691" fmla="*/ 3138440 h 6858000"/>
              <a:gd name="connsiteX692" fmla="*/ 0 w 7467600"/>
              <a:gd name="connsiteY692" fmla="*/ 3271395 h 6858000"/>
              <a:gd name="connsiteX693" fmla="*/ 0 w 7467600"/>
              <a:gd name="connsiteY693" fmla="*/ 3153002 h 6858000"/>
              <a:gd name="connsiteX694" fmla="*/ 2386 w 7467600"/>
              <a:gd name="connsiteY694" fmla="*/ 3149203 h 6858000"/>
              <a:gd name="connsiteX695" fmla="*/ 89753 w 7467600"/>
              <a:gd name="connsiteY695" fmla="*/ 2987702 h 6858000"/>
              <a:gd name="connsiteX696" fmla="*/ 76869 w 7467600"/>
              <a:gd name="connsiteY696" fmla="*/ 3005404 h 6858000"/>
              <a:gd name="connsiteX697" fmla="*/ 32049 w 7467600"/>
              <a:gd name="connsiteY697" fmla="*/ 3065814 h 6858000"/>
              <a:gd name="connsiteX698" fmla="*/ 0 w 7467600"/>
              <a:gd name="connsiteY698" fmla="*/ 3108744 h 6858000"/>
              <a:gd name="connsiteX699" fmla="*/ 0 w 7467600"/>
              <a:gd name="connsiteY699" fmla="*/ 3058059 h 6858000"/>
              <a:gd name="connsiteX700" fmla="*/ 7610 w 7467600"/>
              <a:gd name="connsiteY700" fmla="*/ 3047889 h 6858000"/>
              <a:gd name="connsiteX701" fmla="*/ 52419 w 7467600"/>
              <a:gd name="connsiteY701" fmla="*/ 2987479 h 6858000"/>
              <a:gd name="connsiteX702" fmla="*/ 59142 w 7467600"/>
              <a:gd name="connsiteY702" fmla="*/ 2978488 h 6858000"/>
              <a:gd name="connsiteX703" fmla="*/ 0 w 7467600"/>
              <a:gd name="connsiteY703" fmla="*/ 3015334 h 6858000"/>
              <a:gd name="connsiteX704" fmla="*/ 0 w 7467600"/>
              <a:gd name="connsiteY704" fmla="*/ 2914286 h 6858000"/>
              <a:gd name="connsiteX705" fmla="*/ 36383 w 7467600"/>
              <a:gd name="connsiteY705" fmla="*/ 2901128 h 6858000"/>
              <a:gd name="connsiteX706" fmla="*/ 156329 w 7467600"/>
              <a:gd name="connsiteY706" fmla="*/ 2840533 h 6858000"/>
              <a:gd name="connsiteX707" fmla="*/ 358355 w 7467600"/>
              <a:gd name="connsiteY707" fmla="*/ 2620471 h 6858000"/>
              <a:gd name="connsiteX708" fmla="*/ 510577 w 7467600"/>
              <a:gd name="connsiteY708" fmla="*/ 2501244 h 6858000"/>
              <a:gd name="connsiteX709" fmla="*/ 211967 w 7467600"/>
              <a:gd name="connsiteY709" fmla="*/ 2479171 h 6858000"/>
              <a:gd name="connsiteX710" fmla="*/ 0 w 7467600"/>
              <a:gd name="connsiteY710" fmla="*/ 2476398 h 6858000"/>
              <a:gd name="connsiteX711" fmla="*/ 0 w 7467600"/>
              <a:gd name="connsiteY711" fmla="*/ 2389189 h 6858000"/>
              <a:gd name="connsiteX712" fmla="*/ 103062 w 7467600"/>
              <a:gd name="connsiteY712" fmla="*/ 2389518 h 6858000"/>
              <a:gd name="connsiteX713" fmla="*/ 510734 w 7467600"/>
              <a:gd name="connsiteY713" fmla="*/ 2416201 h 6858000"/>
              <a:gd name="connsiteX714" fmla="*/ 279257 w 7467600"/>
              <a:gd name="connsiteY714" fmla="*/ 2092102 h 6858000"/>
              <a:gd name="connsiteX715" fmla="*/ 65265 w 7467600"/>
              <a:gd name="connsiteY715" fmla="*/ 2006049 h 6858000"/>
              <a:gd name="connsiteX716" fmla="*/ 0 w 7467600"/>
              <a:gd name="connsiteY716" fmla="*/ 1982532 h 6858000"/>
              <a:gd name="connsiteX717" fmla="*/ 0 w 7467600"/>
              <a:gd name="connsiteY717" fmla="*/ 1912789 h 6858000"/>
              <a:gd name="connsiteX718" fmla="*/ 97460 w 7467600"/>
              <a:gd name="connsiteY718" fmla="*/ 1953725 h 6858000"/>
              <a:gd name="connsiteX719" fmla="*/ 221272 w 7467600"/>
              <a:gd name="connsiteY719" fmla="*/ 1980766 h 6858000"/>
              <a:gd name="connsiteX720" fmla="*/ 116765 w 7467600"/>
              <a:gd name="connsiteY720" fmla="*/ 1911033 h 6858000"/>
              <a:gd name="connsiteX721" fmla="*/ 16405 w 7467600"/>
              <a:gd name="connsiteY721" fmla="*/ 1803412 h 6858000"/>
              <a:gd name="connsiteX722" fmla="*/ 0 w 7467600"/>
              <a:gd name="connsiteY722" fmla="*/ 1784777 h 6858000"/>
              <a:gd name="connsiteX723" fmla="*/ 0 w 7467600"/>
              <a:gd name="connsiteY723" fmla="*/ 1740082 h 6858000"/>
              <a:gd name="connsiteX724" fmla="*/ 39394 w 7467600"/>
              <a:gd name="connsiteY724" fmla="*/ 1784856 h 6858000"/>
              <a:gd name="connsiteX725" fmla="*/ 135813 w 7467600"/>
              <a:gd name="connsiteY725" fmla="*/ 1888838 h 6858000"/>
              <a:gd name="connsiteX726" fmla="*/ 242575 w 7467600"/>
              <a:gd name="connsiteY726" fmla="*/ 1958841 h 6858000"/>
              <a:gd name="connsiteX727" fmla="*/ 82197 w 7467600"/>
              <a:gd name="connsiteY727" fmla="*/ 1754826 h 6858000"/>
              <a:gd name="connsiteX728" fmla="*/ 0 w 7467600"/>
              <a:gd name="connsiteY728" fmla="*/ 1679650 h 6858000"/>
              <a:gd name="connsiteX729" fmla="*/ 0 w 7467600"/>
              <a:gd name="connsiteY729" fmla="*/ 1602463 h 6858000"/>
              <a:gd name="connsiteX730" fmla="*/ 84689 w 7467600"/>
              <a:gd name="connsiteY730" fmla="*/ 1677442 h 6858000"/>
              <a:gd name="connsiteX731" fmla="*/ 298437 w 7467600"/>
              <a:gd name="connsiteY731" fmla="*/ 1968019 h 6858000"/>
              <a:gd name="connsiteX732" fmla="*/ 227269 w 7467600"/>
              <a:gd name="connsiteY732" fmla="*/ 1114064 h 6858000"/>
              <a:gd name="connsiteX733" fmla="*/ 248003 w 7467600"/>
              <a:gd name="connsiteY733" fmla="*/ 1089613 h 6858000"/>
              <a:gd name="connsiteX734" fmla="*/ 427020 w 7467600"/>
              <a:gd name="connsiteY734" fmla="*/ 1619803 h 6858000"/>
              <a:gd name="connsiteX735" fmla="*/ 340345 w 7467600"/>
              <a:gd name="connsiteY735" fmla="*/ 2027739 h 6858000"/>
              <a:gd name="connsiteX736" fmla="*/ 360865 w 7467600"/>
              <a:gd name="connsiteY736" fmla="*/ 2044827 h 6858000"/>
              <a:gd name="connsiteX737" fmla="*/ 560414 w 7467600"/>
              <a:gd name="connsiteY737" fmla="*/ 2421457 h 6858000"/>
              <a:gd name="connsiteX738" fmla="*/ 1359703 w 7467600"/>
              <a:gd name="connsiteY738" fmla="*/ 2578554 h 6858000"/>
              <a:gd name="connsiteX739" fmla="*/ 1359422 w 7467600"/>
              <a:gd name="connsiteY739" fmla="*/ 2577994 h 6858000"/>
              <a:gd name="connsiteX740" fmla="*/ 828701 w 7467600"/>
              <a:gd name="connsiteY740" fmla="*/ 1839520 h 6858000"/>
              <a:gd name="connsiteX741" fmla="*/ 494427 w 7467600"/>
              <a:gd name="connsiteY741" fmla="*/ 1092333 h 6858000"/>
              <a:gd name="connsiteX742" fmla="*/ 506322 w 7467600"/>
              <a:gd name="connsiteY742" fmla="*/ 1020997 h 6858000"/>
              <a:gd name="connsiteX743" fmla="*/ 4570198 w 7467600"/>
              <a:gd name="connsiteY743" fmla="*/ 978081 h 6858000"/>
              <a:gd name="connsiteX744" fmla="*/ 4523691 w 7467600"/>
              <a:gd name="connsiteY744" fmla="*/ 1127776 h 6858000"/>
              <a:gd name="connsiteX745" fmla="*/ 4509875 w 7467600"/>
              <a:gd name="connsiteY745" fmla="*/ 1167552 h 6858000"/>
              <a:gd name="connsiteX746" fmla="*/ 4478168 w 7467600"/>
              <a:gd name="connsiteY746" fmla="*/ 1260735 h 6858000"/>
              <a:gd name="connsiteX747" fmla="*/ 4409309 w 7467600"/>
              <a:gd name="connsiteY747" fmla="*/ 1666996 h 6858000"/>
              <a:gd name="connsiteX748" fmla="*/ 4370031 w 7467600"/>
              <a:gd name="connsiteY748" fmla="*/ 1955666 h 6858000"/>
              <a:gd name="connsiteX749" fmla="*/ 4570198 w 7467600"/>
              <a:gd name="connsiteY749" fmla="*/ 978081 h 6858000"/>
              <a:gd name="connsiteX750" fmla="*/ 4557898 w 7467600"/>
              <a:gd name="connsiteY750" fmla="*/ 900011 h 6858000"/>
              <a:gd name="connsiteX751" fmla="*/ 4344840 w 7467600"/>
              <a:gd name="connsiteY751" fmla="*/ 1922038 h 6858000"/>
              <a:gd name="connsiteX752" fmla="*/ 4378710 w 7467600"/>
              <a:gd name="connsiteY752" fmla="*/ 1665516 h 6858000"/>
              <a:gd name="connsiteX753" fmla="*/ 4448798 w 7467600"/>
              <a:gd name="connsiteY753" fmla="*/ 1253024 h 6858000"/>
              <a:gd name="connsiteX754" fmla="*/ 4480315 w 7467600"/>
              <a:gd name="connsiteY754" fmla="*/ 1158454 h 6858000"/>
              <a:gd name="connsiteX755" fmla="*/ 4494133 w 7467600"/>
              <a:gd name="connsiteY755" fmla="*/ 1118676 h 6858000"/>
              <a:gd name="connsiteX756" fmla="*/ 4557898 w 7467600"/>
              <a:gd name="connsiteY756" fmla="*/ 900011 h 6858000"/>
              <a:gd name="connsiteX757" fmla="*/ 5870151 w 7467600"/>
              <a:gd name="connsiteY757" fmla="*/ 898890 h 6858000"/>
              <a:gd name="connsiteX758" fmla="*/ 5861335 w 7467600"/>
              <a:gd name="connsiteY758" fmla="*/ 899177 h 6858000"/>
              <a:gd name="connsiteX759" fmla="*/ 5843702 w 7467600"/>
              <a:gd name="connsiteY759" fmla="*/ 899748 h 6858000"/>
              <a:gd name="connsiteX760" fmla="*/ 5651107 w 7467600"/>
              <a:gd name="connsiteY760" fmla="*/ 920306 h 6858000"/>
              <a:gd name="connsiteX761" fmla="*/ 5459407 w 7467600"/>
              <a:gd name="connsiteY761" fmla="*/ 940975 h 6858000"/>
              <a:gd name="connsiteX762" fmla="*/ 5374846 w 7467600"/>
              <a:gd name="connsiteY762" fmla="*/ 941988 h 6858000"/>
              <a:gd name="connsiteX763" fmla="*/ 5256105 w 7467600"/>
              <a:gd name="connsiteY763" fmla="*/ 945632 h 6858000"/>
              <a:gd name="connsiteX764" fmla="*/ 5107071 w 7467600"/>
              <a:gd name="connsiteY764" fmla="*/ 969720 h 6858000"/>
              <a:gd name="connsiteX765" fmla="*/ 4998681 w 7467600"/>
              <a:gd name="connsiteY765" fmla="*/ 988771 h 6858000"/>
              <a:gd name="connsiteX766" fmla="*/ 5870151 w 7467600"/>
              <a:gd name="connsiteY766" fmla="*/ 898890 h 6858000"/>
              <a:gd name="connsiteX767" fmla="*/ 5504425 w 7467600"/>
              <a:gd name="connsiteY767" fmla="*/ 848067 h 6858000"/>
              <a:gd name="connsiteX768" fmla="*/ 4968849 w 7467600"/>
              <a:gd name="connsiteY768" fmla="*/ 962318 h 6858000"/>
              <a:gd name="connsiteX769" fmla="*/ 5104039 w 7467600"/>
              <a:gd name="connsiteY769" fmla="*/ 940634 h 6858000"/>
              <a:gd name="connsiteX770" fmla="*/ 5256311 w 7467600"/>
              <a:gd name="connsiteY770" fmla="*/ 916490 h 6858000"/>
              <a:gd name="connsiteX771" fmla="*/ 5377381 w 7467600"/>
              <a:gd name="connsiteY771" fmla="*/ 912671 h 6858000"/>
              <a:gd name="connsiteX772" fmla="*/ 5460148 w 7467600"/>
              <a:gd name="connsiteY772" fmla="*/ 911442 h 6858000"/>
              <a:gd name="connsiteX773" fmla="*/ 5648971 w 7467600"/>
              <a:gd name="connsiteY773" fmla="*/ 891331 h 6858000"/>
              <a:gd name="connsiteX774" fmla="*/ 5844807 w 7467600"/>
              <a:gd name="connsiteY774" fmla="*/ 870718 h 6858000"/>
              <a:gd name="connsiteX775" fmla="*/ 5862975 w 7467600"/>
              <a:gd name="connsiteY775" fmla="*/ 869756 h 6858000"/>
              <a:gd name="connsiteX776" fmla="*/ 5920887 w 7467600"/>
              <a:gd name="connsiteY776" fmla="*/ 865929 h 6858000"/>
              <a:gd name="connsiteX777" fmla="*/ 5504425 w 7467600"/>
              <a:gd name="connsiteY777" fmla="*/ 848067 h 6858000"/>
              <a:gd name="connsiteX778" fmla="*/ 3607114 w 7467600"/>
              <a:gd name="connsiteY778" fmla="*/ 467441 h 6858000"/>
              <a:gd name="connsiteX779" fmla="*/ 3296242 w 7467600"/>
              <a:gd name="connsiteY779" fmla="*/ 807991 h 6858000"/>
              <a:gd name="connsiteX780" fmla="*/ 3174674 w 7467600"/>
              <a:gd name="connsiteY780" fmla="*/ 919759 h 6858000"/>
              <a:gd name="connsiteX781" fmla="*/ 3042978 w 7467600"/>
              <a:gd name="connsiteY781" fmla="*/ 1054894 h 6858000"/>
              <a:gd name="connsiteX782" fmla="*/ 2968914 w 7467600"/>
              <a:gd name="connsiteY782" fmla="*/ 1133756 h 6858000"/>
              <a:gd name="connsiteX783" fmla="*/ 3103823 w 7467600"/>
              <a:gd name="connsiteY783" fmla="*/ 1026814 h 6858000"/>
              <a:gd name="connsiteX784" fmla="*/ 3607114 w 7467600"/>
              <a:gd name="connsiteY784" fmla="*/ 467441 h 6858000"/>
              <a:gd name="connsiteX785" fmla="*/ 3744487 w 7467600"/>
              <a:gd name="connsiteY785" fmla="*/ 383136 h 6858000"/>
              <a:gd name="connsiteX786" fmla="*/ 3970213 w 7467600"/>
              <a:gd name="connsiteY786" fmla="*/ 995559 h 6858000"/>
              <a:gd name="connsiteX787" fmla="*/ 3744487 w 7467600"/>
              <a:gd name="connsiteY787" fmla="*/ 383136 h 6858000"/>
              <a:gd name="connsiteX788" fmla="*/ 3624562 w 7467600"/>
              <a:gd name="connsiteY788" fmla="*/ 367041 h 6858000"/>
              <a:gd name="connsiteX789" fmla="*/ 3489712 w 7467600"/>
              <a:gd name="connsiteY789" fmla="*/ 485386 h 6858000"/>
              <a:gd name="connsiteX790" fmla="*/ 3182994 w 7467600"/>
              <a:gd name="connsiteY790" fmla="*/ 828265 h 6858000"/>
              <a:gd name="connsiteX791" fmla="*/ 2892114 w 7467600"/>
              <a:gd name="connsiteY791" fmla="*/ 1172635 h 6858000"/>
              <a:gd name="connsiteX792" fmla="*/ 3021459 w 7467600"/>
              <a:gd name="connsiteY792" fmla="*/ 1035385 h 6858000"/>
              <a:gd name="connsiteX793" fmla="*/ 3153873 w 7467600"/>
              <a:gd name="connsiteY793" fmla="*/ 898971 h 6858000"/>
              <a:gd name="connsiteX794" fmla="*/ 3276511 w 7467600"/>
              <a:gd name="connsiteY794" fmla="*/ 786423 h 6858000"/>
              <a:gd name="connsiteX795" fmla="*/ 3584154 w 7467600"/>
              <a:gd name="connsiteY795" fmla="*/ 448218 h 6858000"/>
              <a:gd name="connsiteX796" fmla="*/ 3624562 w 7467600"/>
              <a:gd name="connsiteY796" fmla="*/ 367041 h 6858000"/>
              <a:gd name="connsiteX797" fmla="*/ 3766672 w 7467600"/>
              <a:gd name="connsiteY797" fmla="*/ 359429 h 6858000"/>
              <a:gd name="connsiteX798" fmla="*/ 3996338 w 7467600"/>
              <a:gd name="connsiteY798" fmla="*/ 968237 h 6858000"/>
              <a:gd name="connsiteX799" fmla="*/ 3766672 w 7467600"/>
              <a:gd name="connsiteY799" fmla="*/ 359429 h 6858000"/>
              <a:gd name="connsiteX800" fmla="*/ 5805386 w 7467600"/>
              <a:gd name="connsiteY800" fmla="*/ 239240 h 6858000"/>
              <a:gd name="connsiteX801" fmla="*/ 5736947 w 7467600"/>
              <a:gd name="connsiteY801" fmla="*/ 261367 h 6858000"/>
              <a:gd name="connsiteX802" fmla="*/ 5427012 w 7467600"/>
              <a:gd name="connsiteY802" fmla="*/ 311272 h 6858000"/>
              <a:gd name="connsiteX803" fmla="*/ 5147818 w 7467600"/>
              <a:gd name="connsiteY803" fmla="*/ 322112 h 6858000"/>
              <a:gd name="connsiteX804" fmla="*/ 5060854 w 7467600"/>
              <a:gd name="connsiteY804" fmla="*/ 311882 h 6858000"/>
              <a:gd name="connsiteX805" fmla="*/ 4945989 w 7467600"/>
              <a:gd name="connsiteY805" fmla="*/ 300516 h 6858000"/>
              <a:gd name="connsiteX806" fmla="*/ 5410479 w 7467600"/>
              <a:gd name="connsiteY806" fmla="*/ 348434 h 6858000"/>
              <a:gd name="connsiteX807" fmla="*/ 5805386 w 7467600"/>
              <a:gd name="connsiteY807" fmla="*/ 239240 h 6858000"/>
              <a:gd name="connsiteX808" fmla="*/ 5905192 w 7467600"/>
              <a:gd name="connsiteY808" fmla="*/ 163079 h 6858000"/>
              <a:gd name="connsiteX809" fmla="*/ 5865655 w 7467600"/>
              <a:gd name="connsiteY809" fmla="*/ 171901 h 6858000"/>
              <a:gd name="connsiteX810" fmla="*/ 5259740 w 7467600"/>
              <a:gd name="connsiteY810" fmla="*/ 257013 h 6858000"/>
              <a:gd name="connsiteX811" fmla="*/ 5208466 w 7467600"/>
              <a:gd name="connsiteY811" fmla="*/ 257550 h 6858000"/>
              <a:gd name="connsiteX812" fmla="*/ 4980204 w 7467600"/>
              <a:gd name="connsiteY812" fmla="*/ 271903 h 6858000"/>
              <a:gd name="connsiteX813" fmla="*/ 5068068 w 7467600"/>
              <a:gd name="connsiteY813" fmla="*/ 282244 h 6858000"/>
              <a:gd name="connsiteX814" fmla="*/ 5153231 w 7467600"/>
              <a:gd name="connsiteY814" fmla="*/ 292240 h 6858000"/>
              <a:gd name="connsiteX815" fmla="*/ 5426491 w 7467600"/>
              <a:gd name="connsiteY815" fmla="*/ 281128 h 6858000"/>
              <a:gd name="connsiteX816" fmla="*/ 5731212 w 7467600"/>
              <a:gd name="connsiteY816" fmla="*/ 231951 h 6858000"/>
              <a:gd name="connsiteX817" fmla="*/ 5905192 w 7467600"/>
              <a:gd name="connsiteY817" fmla="*/ 163079 h 6858000"/>
              <a:gd name="connsiteX818" fmla="*/ 5944437 w 7467600"/>
              <a:gd name="connsiteY818" fmla="*/ 113829 h 6858000"/>
              <a:gd name="connsiteX819" fmla="*/ 5825032 w 7467600"/>
              <a:gd name="connsiteY819" fmla="*/ 146405 h 6858000"/>
              <a:gd name="connsiteX820" fmla="*/ 4955599 w 7467600"/>
              <a:gd name="connsiteY820" fmla="*/ 247008 h 6858000"/>
              <a:gd name="connsiteX821" fmla="*/ 5210104 w 7467600"/>
              <a:gd name="connsiteY821" fmla="*/ 228123 h 6858000"/>
              <a:gd name="connsiteX822" fmla="*/ 5261015 w 7467600"/>
              <a:gd name="connsiteY822" fmla="*/ 227087 h 6858000"/>
              <a:gd name="connsiteX823" fmla="*/ 5861181 w 7467600"/>
              <a:gd name="connsiteY823" fmla="*/ 143093 h 6858000"/>
              <a:gd name="connsiteX824" fmla="*/ 5961252 w 7467600"/>
              <a:gd name="connsiteY824" fmla="*/ 114820 h 6858000"/>
              <a:gd name="connsiteX825" fmla="*/ 5944437 w 7467600"/>
              <a:gd name="connsiteY825" fmla="*/ 113829 h 6858000"/>
              <a:gd name="connsiteX826" fmla="*/ 3882765 w 7467600"/>
              <a:gd name="connsiteY826" fmla="*/ 0 h 6858000"/>
              <a:gd name="connsiteX827" fmla="*/ 3995099 w 7467600"/>
              <a:gd name="connsiteY827" fmla="*/ 0 h 6858000"/>
              <a:gd name="connsiteX828" fmla="*/ 4163818 w 7467600"/>
              <a:gd name="connsiteY828" fmla="*/ 234104 h 6858000"/>
              <a:gd name="connsiteX829" fmla="*/ 4172099 w 7467600"/>
              <a:gd name="connsiteY829" fmla="*/ 234207 h 6858000"/>
              <a:gd name="connsiteX830" fmla="*/ 4784282 w 7467600"/>
              <a:gd name="connsiteY830" fmla="*/ 276561 h 6858000"/>
              <a:gd name="connsiteX831" fmla="*/ 4801687 w 7467600"/>
              <a:gd name="connsiteY831" fmla="*/ 267764 h 6858000"/>
              <a:gd name="connsiteX832" fmla="*/ 6082788 w 7467600"/>
              <a:gd name="connsiteY832" fmla="*/ 64119 h 6858000"/>
              <a:gd name="connsiteX833" fmla="*/ 6099442 w 7467600"/>
              <a:gd name="connsiteY833" fmla="*/ 82568 h 6858000"/>
              <a:gd name="connsiteX834" fmla="*/ 4804137 w 7467600"/>
              <a:gd name="connsiteY834" fmla="*/ 320931 h 6858000"/>
              <a:gd name="connsiteX835" fmla="*/ 4227047 w 7467600"/>
              <a:gd name="connsiteY835" fmla="*/ 313415 h 6858000"/>
              <a:gd name="connsiteX836" fmla="*/ 4346041 w 7467600"/>
              <a:gd name="connsiteY836" fmla="*/ 456086 h 6858000"/>
              <a:gd name="connsiteX837" fmla="*/ 4870967 w 7467600"/>
              <a:gd name="connsiteY837" fmla="*/ 963061 h 6858000"/>
              <a:gd name="connsiteX838" fmla="*/ 4889647 w 7467600"/>
              <a:gd name="connsiteY838" fmla="*/ 957147 h 6858000"/>
              <a:gd name="connsiteX839" fmla="*/ 5422504 w 7467600"/>
              <a:gd name="connsiteY839" fmla="*/ 805191 h 6858000"/>
              <a:gd name="connsiteX840" fmla="*/ 6087656 w 7467600"/>
              <a:gd name="connsiteY840" fmla="*/ 826703 h 6858000"/>
              <a:gd name="connsiteX841" fmla="*/ 6058717 w 7467600"/>
              <a:gd name="connsiteY841" fmla="*/ 865992 h 6858000"/>
              <a:gd name="connsiteX842" fmla="*/ 4974153 w 7467600"/>
              <a:gd name="connsiteY842" fmla="*/ 1045456 h 6858000"/>
              <a:gd name="connsiteX843" fmla="*/ 5627835 w 7467600"/>
              <a:gd name="connsiteY843" fmla="*/ 1472077 h 6858000"/>
              <a:gd name="connsiteX844" fmla="*/ 5629817 w 7467600"/>
              <a:gd name="connsiteY844" fmla="*/ 1471412 h 6858000"/>
              <a:gd name="connsiteX845" fmla="*/ 5634124 w 7467600"/>
              <a:gd name="connsiteY845" fmla="*/ 1470572 h 6858000"/>
              <a:gd name="connsiteX846" fmla="*/ 5755832 w 7467600"/>
              <a:gd name="connsiteY846" fmla="*/ 1383886 h 6858000"/>
              <a:gd name="connsiteX847" fmla="*/ 6014186 w 7467600"/>
              <a:gd name="connsiteY847" fmla="*/ 1279799 h 6858000"/>
              <a:gd name="connsiteX848" fmla="*/ 6901619 w 7467600"/>
              <a:gd name="connsiteY848" fmla="*/ 1047874 h 6858000"/>
              <a:gd name="connsiteX849" fmla="*/ 6931566 w 7467600"/>
              <a:gd name="connsiteY849" fmla="*/ 1062034 h 6858000"/>
              <a:gd name="connsiteX850" fmla="*/ 5790982 w 7467600"/>
              <a:gd name="connsiteY850" fmla="*/ 1561380 h 6858000"/>
              <a:gd name="connsiteX851" fmla="*/ 6188971 w 7467600"/>
              <a:gd name="connsiteY851" fmla="*/ 1755168 h 6858000"/>
              <a:gd name="connsiteX852" fmla="*/ 6202446 w 7467600"/>
              <a:gd name="connsiteY852" fmla="*/ 1752268 h 6858000"/>
              <a:gd name="connsiteX853" fmla="*/ 7179560 w 7467600"/>
              <a:gd name="connsiteY853" fmla="*/ 1467551 h 6858000"/>
              <a:gd name="connsiteX854" fmla="*/ 7158730 w 7467600"/>
              <a:gd name="connsiteY854" fmla="*/ 1507835 h 6858000"/>
              <a:gd name="connsiteX855" fmla="*/ 6326959 w 7467600"/>
              <a:gd name="connsiteY855" fmla="*/ 1817686 h 6858000"/>
              <a:gd name="connsiteX856" fmla="*/ 6537433 w 7467600"/>
              <a:gd name="connsiteY856" fmla="*/ 1907790 h 6858000"/>
              <a:gd name="connsiteX857" fmla="*/ 6550221 w 7467600"/>
              <a:gd name="connsiteY857" fmla="*/ 1910729 h 6858000"/>
              <a:gd name="connsiteX858" fmla="*/ 6964438 w 7467600"/>
              <a:gd name="connsiteY858" fmla="*/ 2209505 h 6858000"/>
              <a:gd name="connsiteX859" fmla="*/ 7367862 w 7467600"/>
              <a:gd name="connsiteY859" fmla="*/ 2806833 h 6858000"/>
              <a:gd name="connsiteX860" fmla="*/ 7364329 w 7467600"/>
              <a:gd name="connsiteY860" fmla="*/ 2826907 h 6858000"/>
              <a:gd name="connsiteX861" fmla="*/ 7290545 w 7467600"/>
              <a:gd name="connsiteY861" fmla="*/ 2850663 h 6858000"/>
              <a:gd name="connsiteX862" fmla="*/ 6472036 w 7467600"/>
              <a:gd name="connsiteY862" fmla="*/ 1959003 h 6858000"/>
              <a:gd name="connsiteX863" fmla="*/ 5792897 w 7467600"/>
              <a:gd name="connsiteY863" fmla="*/ 1647747 h 6858000"/>
              <a:gd name="connsiteX864" fmla="*/ 5842751 w 7467600"/>
              <a:gd name="connsiteY864" fmla="*/ 1816112 h 6858000"/>
              <a:gd name="connsiteX865" fmla="*/ 5847424 w 7467600"/>
              <a:gd name="connsiteY865" fmla="*/ 1815776 h 6858000"/>
              <a:gd name="connsiteX866" fmla="*/ 6399821 w 7467600"/>
              <a:gd name="connsiteY866" fmla="*/ 2344799 h 6858000"/>
              <a:gd name="connsiteX867" fmla="*/ 6323232 w 7467600"/>
              <a:gd name="connsiteY867" fmla="*/ 2389634 h 6858000"/>
              <a:gd name="connsiteX868" fmla="*/ 5942958 w 7467600"/>
              <a:gd name="connsiteY868" fmla="*/ 2077708 h 6858000"/>
              <a:gd name="connsiteX869" fmla="*/ 5921559 w 7467600"/>
              <a:gd name="connsiteY869" fmla="*/ 2378596 h 6858000"/>
              <a:gd name="connsiteX870" fmla="*/ 5817651 w 7467600"/>
              <a:gd name="connsiteY870" fmla="*/ 3023919 h 6858000"/>
              <a:gd name="connsiteX871" fmla="*/ 5729634 w 7467600"/>
              <a:gd name="connsiteY871" fmla="*/ 3051849 h 6858000"/>
              <a:gd name="connsiteX872" fmla="*/ 5611018 w 7467600"/>
              <a:gd name="connsiteY872" fmla="*/ 2316769 h 6858000"/>
              <a:gd name="connsiteX873" fmla="*/ 5687608 w 7467600"/>
              <a:gd name="connsiteY873" fmla="*/ 2039972 h 6858000"/>
              <a:gd name="connsiteX874" fmla="*/ 5657554 w 7467600"/>
              <a:gd name="connsiteY874" fmla="*/ 1576445 h 6858000"/>
              <a:gd name="connsiteX875" fmla="*/ 5150475 w 7467600"/>
              <a:gd name="connsiteY875" fmla="*/ 1274012 h 6858000"/>
              <a:gd name="connsiteX876" fmla="*/ 5349142 w 7467600"/>
              <a:gd name="connsiteY876" fmla="*/ 2204405 h 6858000"/>
              <a:gd name="connsiteX877" fmla="*/ 5262214 w 7467600"/>
              <a:gd name="connsiteY877" fmla="*/ 2233836 h 6858000"/>
              <a:gd name="connsiteX878" fmla="*/ 4981539 w 7467600"/>
              <a:gd name="connsiteY878" fmla="*/ 1542201 h 6858000"/>
              <a:gd name="connsiteX879" fmla="*/ 4958461 w 7467600"/>
              <a:gd name="connsiteY879" fmla="*/ 1136957 h 6858000"/>
              <a:gd name="connsiteX880" fmla="*/ 4655015 w 7467600"/>
              <a:gd name="connsiteY880" fmla="*/ 891426 h 6858000"/>
              <a:gd name="connsiteX881" fmla="*/ 4348002 w 7467600"/>
              <a:gd name="connsiteY881" fmla="*/ 2205895 h 6858000"/>
              <a:gd name="connsiteX882" fmla="*/ 4262250 w 7467600"/>
              <a:gd name="connsiteY882" fmla="*/ 2219972 h 6858000"/>
              <a:gd name="connsiteX883" fmla="*/ 4550611 w 7467600"/>
              <a:gd name="connsiteY883" fmla="*/ 817540 h 6858000"/>
              <a:gd name="connsiteX884" fmla="*/ 4564418 w 7467600"/>
              <a:gd name="connsiteY884" fmla="*/ 808293 h 6858000"/>
              <a:gd name="connsiteX885" fmla="*/ 4266388 w 7467600"/>
              <a:gd name="connsiteY885" fmla="*/ 500083 h 6858000"/>
              <a:gd name="connsiteX886" fmla="*/ 4032842 w 7467600"/>
              <a:gd name="connsiteY886" fmla="*/ 211809 h 6858000"/>
              <a:gd name="connsiteX887" fmla="*/ 3882765 w 7467600"/>
              <a:gd name="connsiteY887" fmla="*/ 0 h 6858000"/>
              <a:gd name="connsiteX888" fmla="*/ 3721337 w 7467600"/>
              <a:gd name="connsiteY888" fmla="*/ 0 h 6858000"/>
              <a:gd name="connsiteX889" fmla="*/ 3797544 w 7467600"/>
              <a:gd name="connsiteY889" fmla="*/ 0 h 6858000"/>
              <a:gd name="connsiteX890" fmla="*/ 3775734 w 7467600"/>
              <a:gd name="connsiteY890" fmla="*/ 95131 h 6858000"/>
              <a:gd name="connsiteX891" fmla="*/ 3724807 w 7467600"/>
              <a:gd name="connsiteY891" fmla="*/ 272257 h 6858000"/>
              <a:gd name="connsiteX892" fmla="*/ 3726844 w 7467600"/>
              <a:gd name="connsiteY892" fmla="*/ 282988 h 6858000"/>
              <a:gd name="connsiteX893" fmla="*/ 3742664 w 7467600"/>
              <a:gd name="connsiteY893" fmla="*/ 279918 h 6858000"/>
              <a:gd name="connsiteX894" fmla="*/ 4103910 w 7467600"/>
              <a:gd name="connsiteY894" fmla="*/ 1161917 h 6858000"/>
              <a:gd name="connsiteX895" fmla="*/ 4020269 w 7467600"/>
              <a:gd name="connsiteY895" fmla="*/ 1200406 h 6858000"/>
              <a:gd name="connsiteX896" fmla="*/ 3674882 w 7467600"/>
              <a:gd name="connsiteY896" fmla="*/ 488524 h 6858000"/>
              <a:gd name="connsiteX897" fmla="*/ 3132682 w 7467600"/>
              <a:gd name="connsiteY897" fmla="*/ 1072284 h 6858000"/>
              <a:gd name="connsiteX898" fmla="*/ 2716346 w 7467600"/>
              <a:gd name="connsiteY898" fmla="*/ 1276376 h 6858000"/>
              <a:gd name="connsiteX899" fmla="*/ 2716772 w 7467600"/>
              <a:gd name="connsiteY899" fmla="*/ 1255462 h 6858000"/>
              <a:gd name="connsiteX900" fmla="*/ 3471096 w 7467600"/>
              <a:gd name="connsiteY900" fmla="*/ 437072 h 6858000"/>
              <a:gd name="connsiteX901" fmla="*/ 3639057 w 7467600"/>
              <a:gd name="connsiteY901" fmla="*/ 286334 h 6858000"/>
              <a:gd name="connsiteX902" fmla="*/ 3640309 w 7467600"/>
              <a:gd name="connsiteY902" fmla="*/ 284664 h 6858000"/>
              <a:gd name="connsiteX903" fmla="*/ 3646022 w 7467600"/>
              <a:gd name="connsiteY903" fmla="*/ 276711 h 6858000"/>
              <a:gd name="connsiteX904" fmla="*/ 3707943 w 7467600"/>
              <a:gd name="connsiteY904" fmla="*/ 65958 h 6858000"/>
              <a:gd name="connsiteX905" fmla="*/ 3721337 w 7467600"/>
              <a:gd name="connsiteY905" fmla="*/ 0 h 6858000"/>
              <a:gd name="connsiteX906" fmla="*/ 2867960 w 7467600"/>
              <a:gd name="connsiteY906" fmla="*/ 0 h 6858000"/>
              <a:gd name="connsiteX907" fmla="*/ 2926351 w 7467600"/>
              <a:gd name="connsiteY907" fmla="*/ 0 h 6858000"/>
              <a:gd name="connsiteX908" fmla="*/ 2902823 w 7467600"/>
              <a:gd name="connsiteY908" fmla="*/ 262929 h 6858000"/>
              <a:gd name="connsiteX909" fmla="*/ 2940663 w 7467600"/>
              <a:gd name="connsiteY909" fmla="*/ 140884 h 6858000"/>
              <a:gd name="connsiteX910" fmla="*/ 2947039 w 7467600"/>
              <a:gd name="connsiteY910" fmla="*/ 122524 h 6858000"/>
              <a:gd name="connsiteX911" fmla="*/ 2984316 w 7467600"/>
              <a:gd name="connsiteY911" fmla="*/ 0 h 6858000"/>
              <a:gd name="connsiteX912" fmla="*/ 3016114 w 7467600"/>
              <a:gd name="connsiteY912" fmla="*/ 0 h 6858000"/>
              <a:gd name="connsiteX913" fmla="*/ 2979949 w 7467600"/>
              <a:gd name="connsiteY913" fmla="*/ 119274 h 6858000"/>
              <a:gd name="connsiteX914" fmla="*/ 3023879 w 7467600"/>
              <a:gd name="connsiteY914" fmla="*/ 0 h 6858000"/>
              <a:gd name="connsiteX915" fmla="*/ 3105400 w 7467600"/>
              <a:gd name="connsiteY915" fmla="*/ 0 h 6858000"/>
              <a:gd name="connsiteX916" fmla="*/ 3094669 w 7467600"/>
              <a:gd name="connsiteY916" fmla="*/ 30308 h 6858000"/>
              <a:gd name="connsiteX917" fmla="*/ 2901945 w 7467600"/>
              <a:gd name="connsiteY917" fmla="*/ 466538 h 6858000"/>
              <a:gd name="connsiteX918" fmla="*/ 2815209 w 7467600"/>
              <a:gd name="connsiteY918" fmla="*/ 497361 h 6858000"/>
              <a:gd name="connsiteX919" fmla="*/ 2844845 w 7467600"/>
              <a:gd name="connsiteY919" fmla="*/ 127638 h 6858000"/>
              <a:gd name="connsiteX920" fmla="*/ 2867960 w 7467600"/>
              <a:gd name="connsiteY920" fmla="*/ 0 h 6858000"/>
              <a:gd name="connsiteX921" fmla="*/ 1057230 w 7467600"/>
              <a:gd name="connsiteY921" fmla="*/ 0 h 6858000"/>
              <a:gd name="connsiteX922" fmla="*/ 1111003 w 7467600"/>
              <a:gd name="connsiteY922" fmla="*/ 0 h 6858000"/>
              <a:gd name="connsiteX923" fmla="*/ 1125553 w 7467600"/>
              <a:gd name="connsiteY923" fmla="*/ 52588 h 6858000"/>
              <a:gd name="connsiteX924" fmla="*/ 1304276 w 7467600"/>
              <a:gd name="connsiteY924" fmla="*/ 476275 h 6858000"/>
              <a:gd name="connsiteX925" fmla="*/ 1492066 w 7467600"/>
              <a:gd name="connsiteY925" fmla="*/ 886333 h 6858000"/>
              <a:gd name="connsiteX926" fmla="*/ 1423698 w 7467600"/>
              <a:gd name="connsiteY926" fmla="*/ 710817 h 6858000"/>
              <a:gd name="connsiteX927" fmla="*/ 1357609 w 7467600"/>
              <a:gd name="connsiteY927" fmla="*/ 532892 h 6858000"/>
              <a:gd name="connsiteX928" fmla="*/ 1309550 w 7467600"/>
              <a:gd name="connsiteY928" fmla="*/ 374031 h 6858000"/>
              <a:gd name="connsiteX929" fmla="*/ 1193673 w 7467600"/>
              <a:gd name="connsiteY929" fmla="*/ 49533 h 6858000"/>
              <a:gd name="connsiteX930" fmla="*/ 1164391 w 7467600"/>
              <a:gd name="connsiteY930" fmla="*/ 0 h 6858000"/>
              <a:gd name="connsiteX931" fmla="*/ 1200666 w 7467600"/>
              <a:gd name="connsiteY931" fmla="*/ 0 h 6858000"/>
              <a:gd name="connsiteX932" fmla="*/ 1223408 w 7467600"/>
              <a:gd name="connsiteY932" fmla="*/ 38996 h 6858000"/>
              <a:gd name="connsiteX933" fmla="*/ 1339635 w 7467600"/>
              <a:gd name="connsiteY933" fmla="*/ 365517 h 6858000"/>
              <a:gd name="connsiteX934" fmla="*/ 1387469 w 7467600"/>
              <a:gd name="connsiteY934" fmla="*/ 523079 h 6858000"/>
              <a:gd name="connsiteX935" fmla="*/ 1452685 w 7467600"/>
              <a:gd name="connsiteY935" fmla="*/ 699806 h 6858000"/>
              <a:gd name="connsiteX936" fmla="*/ 1492092 w 7467600"/>
              <a:gd name="connsiteY936" fmla="*/ 800424 h 6858000"/>
              <a:gd name="connsiteX937" fmla="*/ 1455302 w 7467600"/>
              <a:gd name="connsiteY937" fmla="*/ 632913 h 6858000"/>
              <a:gd name="connsiteX938" fmla="*/ 1222336 w 7467600"/>
              <a:gd name="connsiteY938" fmla="*/ 9480 h 6858000"/>
              <a:gd name="connsiteX939" fmla="*/ 1214634 w 7467600"/>
              <a:gd name="connsiteY939" fmla="*/ 0 h 6858000"/>
              <a:gd name="connsiteX940" fmla="*/ 1289827 w 7467600"/>
              <a:gd name="connsiteY940" fmla="*/ 0 h 6858000"/>
              <a:gd name="connsiteX941" fmla="*/ 1321076 w 7467600"/>
              <a:gd name="connsiteY941" fmla="*/ 59722 h 6858000"/>
              <a:gd name="connsiteX942" fmla="*/ 1512579 w 7467600"/>
              <a:gd name="connsiteY942" fmla="*/ 626441 h 6858000"/>
              <a:gd name="connsiteX943" fmla="*/ 1506076 w 7467600"/>
              <a:gd name="connsiteY943" fmla="*/ 1089289 h 6858000"/>
              <a:gd name="connsiteX944" fmla="*/ 1486346 w 7467600"/>
              <a:gd name="connsiteY944" fmla="*/ 1079919 h 6858000"/>
              <a:gd name="connsiteX945" fmla="*/ 1070511 w 7467600"/>
              <a:gd name="connsiteY945" fmla="*/ 48609 h 6858000"/>
              <a:gd name="connsiteX946" fmla="*/ 1057230 w 7467600"/>
              <a:gd name="connsiteY946" fmla="*/ 0 h 6858000"/>
              <a:gd name="connsiteX947" fmla="*/ 43151 w 7467600"/>
              <a:gd name="connsiteY947" fmla="*/ 0 h 6858000"/>
              <a:gd name="connsiteX948" fmla="*/ 95283 w 7467600"/>
              <a:gd name="connsiteY948" fmla="*/ 0 h 6858000"/>
              <a:gd name="connsiteX949" fmla="*/ 300708 w 7467600"/>
              <a:gd name="connsiteY949" fmla="*/ 154571 h 6858000"/>
              <a:gd name="connsiteX950" fmla="*/ 530414 w 7467600"/>
              <a:gd name="connsiteY950" fmla="*/ 354673 h 6858000"/>
              <a:gd name="connsiteX951" fmla="*/ 333785 w 7467600"/>
              <a:gd name="connsiteY951" fmla="*/ 161564 h 6858000"/>
              <a:gd name="connsiteX952" fmla="*/ 147005 w 7467600"/>
              <a:gd name="connsiteY952" fmla="*/ 0 h 6858000"/>
              <a:gd name="connsiteX953" fmla="*/ 272509 w 7467600"/>
              <a:gd name="connsiteY953" fmla="*/ 0 h 6858000"/>
              <a:gd name="connsiteX954" fmla="*/ 326276 w 7467600"/>
              <a:gd name="connsiteY954" fmla="*/ 45847 h 6858000"/>
              <a:gd name="connsiteX955" fmla="*/ 823759 w 7467600"/>
              <a:gd name="connsiteY955" fmla="*/ 574145 h 6858000"/>
              <a:gd name="connsiteX956" fmla="*/ 811254 w 7467600"/>
              <a:gd name="connsiteY956" fmla="*/ 665546 h 6858000"/>
              <a:gd name="connsiteX957" fmla="*/ 154042 w 7467600"/>
              <a:gd name="connsiteY957" fmla="*/ 261522 h 6858000"/>
              <a:gd name="connsiteX958" fmla="*/ 13550 w 7467600"/>
              <a:gd name="connsiteY958" fmla="*/ 158423 h 6858000"/>
              <a:gd name="connsiteX959" fmla="*/ 0 w 7467600"/>
              <a:gd name="connsiteY959" fmla="*/ 146618 h 6858000"/>
              <a:gd name="connsiteX960" fmla="*/ 0 w 7467600"/>
              <a:gd name="connsiteY960" fmla="*/ 59161 h 6858000"/>
              <a:gd name="connsiteX961" fmla="*/ 45427 w 7467600"/>
              <a:gd name="connsiteY961" fmla="*/ 101078 h 6858000"/>
              <a:gd name="connsiteX962" fmla="*/ 630103 w 7467600"/>
              <a:gd name="connsiteY962" fmla="*/ 485885 h 6858000"/>
              <a:gd name="connsiteX963" fmla="*/ 532040 w 7467600"/>
              <a:gd name="connsiteY963" fmla="*/ 399359 h 6858000"/>
              <a:gd name="connsiteX964" fmla="*/ 517618 w 7467600"/>
              <a:gd name="connsiteY964" fmla="*/ 385726 h 6858000"/>
              <a:gd name="connsiteX965" fmla="*/ 285074 w 7467600"/>
              <a:gd name="connsiteY965" fmla="*/ 182755 h 6858000"/>
              <a:gd name="connsiteX966" fmla="*/ 43151 w 7467600"/>
              <a:gd name="connsiteY96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6012219 h 6858000"/>
              <a:gd name="connsiteX77" fmla="*/ 7356878 w 7467600"/>
              <a:gd name="connsiteY77" fmla="*/ 5981332 h 6858000"/>
              <a:gd name="connsiteX78" fmla="*/ 7467600 w 7467600"/>
              <a:gd name="connsiteY78" fmla="*/ 6117703 h 6858000"/>
              <a:gd name="connsiteX79" fmla="*/ 7467600 w 7467600"/>
              <a:gd name="connsiteY79" fmla="*/ 6163634 h 6858000"/>
              <a:gd name="connsiteX80" fmla="*/ 7403637 w 7467600"/>
              <a:gd name="connsiteY80" fmla="*/ 6083957 h 6858000"/>
              <a:gd name="connsiteX81" fmla="*/ 7254615 w 7467600"/>
              <a:gd name="connsiteY81" fmla="*/ 5911918 h 6858000"/>
              <a:gd name="connsiteX82" fmla="*/ 7312589 w 7467600"/>
              <a:gd name="connsiteY82" fmla="*/ 5982309 h 6858000"/>
              <a:gd name="connsiteX83" fmla="*/ 7448321 w 7467600"/>
              <a:gd name="connsiteY83" fmla="*/ 6190991 h 6858000"/>
              <a:gd name="connsiteX84" fmla="*/ 7467600 w 7467600"/>
              <a:gd name="connsiteY84" fmla="*/ 6221686 h 6858000"/>
              <a:gd name="connsiteX85" fmla="*/ 7467600 w 7467600"/>
              <a:gd name="connsiteY85" fmla="*/ 6334256 h 6858000"/>
              <a:gd name="connsiteX86" fmla="*/ 7454976 w 7467600"/>
              <a:gd name="connsiteY86" fmla="*/ 6318297 h 6858000"/>
              <a:gd name="connsiteX87" fmla="*/ 1456157 w 7467600"/>
              <a:gd name="connsiteY87" fmla="*/ 5371404 h 6858000"/>
              <a:gd name="connsiteX88" fmla="*/ 1244432 w 7467600"/>
              <a:gd name="connsiteY88" fmla="*/ 5385601 h 6858000"/>
              <a:gd name="connsiteX89" fmla="*/ 973990 w 7467600"/>
              <a:gd name="connsiteY89" fmla="*/ 5424940 h 6858000"/>
              <a:gd name="connsiteX90" fmla="*/ 1103809 w 7467600"/>
              <a:gd name="connsiteY90" fmla="*/ 5433720 h 6858000"/>
              <a:gd name="connsiteX91" fmla="*/ 1123454 w 7467600"/>
              <a:gd name="connsiteY91" fmla="*/ 5435727 h 6858000"/>
              <a:gd name="connsiteX92" fmla="*/ 1737017 w 7467600"/>
              <a:gd name="connsiteY92" fmla="*/ 5452183 h 6858000"/>
              <a:gd name="connsiteX93" fmla="*/ 1824397 w 7467600"/>
              <a:gd name="connsiteY93" fmla="*/ 5447757 h 6858000"/>
              <a:gd name="connsiteX94" fmla="*/ 2070059 w 7467600"/>
              <a:gd name="connsiteY94" fmla="*/ 5441660 h 6858000"/>
              <a:gd name="connsiteX95" fmla="*/ 1456157 w 7467600"/>
              <a:gd name="connsiteY95" fmla="*/ 5371404 h 6858000"/>
              <a:gd name="connsiteX96" fmla="*/ 4988186 w 7467600"/>
              <a:gd name="connsiteY96" fmla="*/ 5216467 h 6858000"/>
              <a:gd name="connsiteX97" fmla="*/ 4777334 w 7467600"/>
              <a:gd name="connsiteY97" fmla="*/ 5406072 h 6858000"/>
              <a:gd name="connsiteX98" fmla="*/ 4718341 w 7467600"/>
              <a:gd name="connsiteY98" fmla="*/ 5468043 h 6858000"/>
              <a:gd name="connsiteX99" fmla="*/ 4604655 w 7467600"/>
              <a:gd name="connsiteY99" fmla="*/ 5583434 h 6858000"/>
              <a:gd name="connsiteX100" fmla="*/ 4565074 w 7467600"/>
              <a:gd name="connsiteY100" fmla="*/ 5618550 h 6858000"/>
              <a:gd name="connsiteX101" fmla="*/ 4988186 w 7467600"/>
              <a:gd name="connsiteY101" fmla="*/ 5216467 h 6858000"/>
              <a:gd name="connsiteX102" fmla="*/ 4978032 w 7467600"/>
              <a:gd name="connsiteY102" fmla="*/ 5183809 h 6858000"/>
              <a:gd name="connsiteX103" fmla="*/ 4463413 w 7467600"/>
              <a:gd name="connsiteY103" fmla="*/ 5615162 h 6858000"/>
              <a:gd name="connsiteX104" fmla="*/ 4358134 w 7467600"/>
              <a:gd name="connsiteY104" fmla="*/ 5742791 h 6858000"/>
              <a:gd name="connsiteX105" fmla="*/ 4376219 w 7467600"/>
              <a:gd name="connsiteY105" fmla="*/ 5729027 h 6858000"/>
              <a:gd name="connsiteX106" fmla="*/ 4582340 w 7467600"/>
              <a:gd name="connsiteY106" fmla="*/ 5561037 h 6858000"/>
              <a:gd name="connsiteX107" fmla="*/ 4694684 w 7467600"/>
              <a:gd name="connsiteY107" fmla="*/ 5447098 h 6858000"/>
              <a:gd name="connsiteX108" fmla="*/ 4754123 w 7467600"/>
              <a:gd name="connsiteY108" fmla="*/ 5384643 h 6858000"/>
              <a:gd name="connsiteX109" fmla="*/ 4978032 w 7467600"/>
              <a:gd name="connsiteY109" fmla="*/ 5183809 h 6858000"/>
              <a:gd name="connsiteX110" fmla="*/ 1903353 w 7467600"/>
              <a:gd name="connsiteY110" fmla="*/ 5044827 h 6858000"/>
              <a:gd name="connsiteX111" fmla="*/ 1936931 w 7467600"/>
              <a:gd name="connsiteY111" fmla="*/ 5093954 h 6858000"/>
              <a:gd name="connsiteX112" fmla="*/ 2195868 w 7467600"/>
              <a:gd name="connsiteY112" fmla="*/ 5396574 h 6858000"/>
              <a:gd name="connsiteX113" fmla="*/ 2088852 w 7467600"/>
              <a:gd name="connsiteY113" fmla="*/ 5166123 h 6858000"/>
              <a:gd name="connsiteX114" fmla="*/ 1958241 w 7467600"/>
              <a:gd name="connsiteY114" fmla="*/ 5067955 h 6858000"/>
              <a:gd name="connsiteX115" fmla="*/ 1903353 w 7467600"/>
              <a:gd name="connsiteY115" fmla="*/ 5044827 h 6858000"/>
              <a:gd name="connsiteX116" fmla="*/ 1979378 w 7467600"/>
              <a:gd name="connsiteY116" fmla="*/ 4769504 h 6858000"/>
              <a:gd name="connsiteX117" fmla="*/ 2882120 w 7467600"/>
              <a:gd name="connsiteY117" fmla="*/ 5064547 h 6858000"/>
              <a:gd name="connsiteX118" fmla="*/ 2793103 w 7467600"/>
              <a:gd name="connsiteY118" fmla="*/ 5039699 h 6858000"/>
              <a:gd name="connsiteX119" fmla="*/ 2770041 w 7467600"/>
              <a:gd name="connsiteY119" fmla="*/ 5033634 h 6858000"/>
              <a:gd name="connsiteX120" fmla="*/ 1979378 w 7467600"/>
              <a:gd name="connsiteY120" fmla="*/ 4769504 h 6858000"/>
              <a:gd name="connsiteX121" fmla="*/ 1927410 w 7467600"/>
              <a:gd name="connsiteY121" fmla="*/ 4716164 h 6858000"/>
              <a:gd name="connsiteX122" fmla="*/ 1959587 w 7467600"/>
              <a:gd name="connsiteY122" fmla="*/ 4728849 h 6858000"/>
              <a:gd name="connsiteX123" fmla="*/ 2777707 w 7467600"/>
              <a:gd name="connsiteY123" fmla="*/ 5003991 h 6858000"/>
              <a:gd name="connsiteX124" fmla="*/ 2800768 w 7467600"/>
              <a:gd name="connsiteY124" fmla="*/ 5010056 h 6858000"/>
              <a:gd name="connsiteX125" fmla="*/ 2879408 w 7467600"/>
              <a:gd name="connsiteY125" fmla="*/ 5031590 h 6858000"/>
              <a:gd name="connsiteX126" fmla="*/ 2862295 w 7467600"/>
              <a:gd name="connsiteY126" fmla="*/ 5022958 h 6858000"/>
              <a:gd name="connsiteX127" fmla="*/ 2813343 w 7467600"/>
              <a:gd name="connsiteY127" fmla="*/ 4998369 h 6858000"/>
              <a:gd name="connsiteX128" fmla="*/ 2646245 w 7467600"/>
              <a:gd name="connsiteY128" fmla="*/ 4930999 h 6858000"/>
              <a:gd name="connsiteX129" fmla="*/ 1999243 w 7467600"/>
              <a:gd name="connsiteY129" fmla="*/ 4730524 h 6858000"/>
              <a:gd name="connsiteX130" fmla="*/ 1979527 w 7467600"/>
              <a:gd name="connsiteY130" fmla="*/ 4726651 h 6858000"/>
              <a:gd name="connsiteX131" fmla="*/ 1927410 w 7467600"/>
              <a:gd name="connsiteY131" fmla="*/ 4716164 h 6858000"/>
              <a:gd name="connsiteX132" fmla="*/ 1997014 w 7467600"/>
              <a:gd name="connsiteY132" fmla="*/ 4698007 h 6858000"/>
              <a:gd name="connsiteX133" fmla="*/ 2005458 w 7467600"/>
              <a:gd name="connsiteY133" fmla="*/ 4699540 h 6858000"/>
              <a:gd name="connsiteX134" fmla="*/ 2657186 w 7467600"/>
              <a:gd name="connsiteY134" fmla="*/ 4901687 h 6858000"/>
              <a:gd name="connsiteX135" fmla="*/ 2826662 w 7467600"/>
              <a:gd name="connsiteY135" fmla="*/ 4970362 h 6858000"/>
              <a:gd name="connsiteX136" fmla="*/ 2876100 w 7467600"/>
              <a:gd name="connsiteY136" fmla="*/ 4995397 h 6858000"/>
              <a:gd name="connsiteX137" fmla="*/ 3042600 w 7467600"/>
              <a:gd name="connsiteY137" fmla="*/ 5059532 h 6858000"/>
              <a:gd name="connsiteX138" fmla="*/ 1997014 w 7467600"/>
              <a:gd name="connsiteY138" fmla="*/ 4698007 h 6858000"/>
              <a:gd name="connsiteX139" fmla="*/ 2305292 w 7467600"/>
              <a:gd name="connsiteY139" fmla="*/ 4219492 h 6858000"/>
              <a:gd name="connsiteX140" fmla="*/ 3360922 w 7467600"/>
              <a:gd name="connsiteY140" fmla="*/ 4529373 h 6858000"/>
              <a:gd name="connsiteX141" fmla="*/ 3492420 w 7467600"/>
              <a:gd name="connsiteY141" fmla="*/ 4510145 h 6858000"/>
              <a:gd name="connsiteX142" fmla="*/ 3364086 w 7467600"/>
              <a:gd name="connsiteY142" fmla="*/ 4480340 h 6858000"/>
              <a:gd name="connsiteX143" fmla="*/ 3225818 w 7467600"/>
              <a:gd name="connsiteY143" fmla="*/ 4411822 h 6858000"/>
              <a:gd name="connsiteX144" fmla="*/ 3129696 w 7467600"/>
              <a:gd name="connsiteY144" fmla="*/ 4360704 h 6858000"/>
              <a:gd name="connsiteX145" fmla="*/ 2814545 w 7467600"/>
              <a:gd name="connsiteY145" fmla="*/ 4282955 h 6858000"/>
              <a:gd name="connsiteX146" fmla="*/ 2305292 w 7467600"/>
              <a:gd name="connsiteY146" fmla="*/ 4219492 h 6858000"/>
              <a:gd name="connsiteX147" fmla="*/ 2626982 w 7467600"/>
              <a:gd name="connsiteY147" fmla="*/ 4206450 h 6858000"/>
              <a:gd name="connsiteX148" fmla="*/ 2490617 w 7467600"/>
              <a:gd name="connsiteY148" fmla="*/ 4206951 h 6858000"/>
              <a:gd name="connsiteX149" fmla="*/ 2819869 w 7467600"/>
              <a:gd name="connsiteY149" fmla="*/ 4252936 h 6858000"/>
              <a:gd name="connsiteX150" fmla="*/ 3143018 w 7467600"/>
              <a:gd name="connsiteY150" fmla="*/ 4332698 h 6858000"/>
              <a:gd name="connsiteX151" fmla="*/ 3241520 w 7467600"/>
              <a:gd name="connsiteY151" fmla="*/ 4385112 h 6858000"/>
              <a:gd name="connsiteX152" fmla="*/ 3374575 w 7467600"/>
              <a:gd name="connsiteY152" fmla="*/ 4451517 h 6858000"/>
              <a:gd name="connsiteX153" fmla="*/ 3505221 w 7467600"/>
              <a:gd name="connsiteY153" fmla="*/ 4480757 h 6858000"/>
              <a:gd name="connsiteX154" fmla="*/ 2626982 w 7467600"/>
              <a:gd name="connsiteY154" fmla="*/ 4206450 h 6858000"/>
              <a:gd name="connsiteX155" fmla="*/ 1310106 w 7467600"/>
              <a:gd name="connsiteY155" fmla="*/ 3943217 h 6858000"/>
              <a:gd name="connsiteX156" fmla="*/ 854994 w 7467600"/>
              <a:gd name="connsiteY156" fmla="*/ 4399136 h 6858000"/>
              <a:gd name="connsiteX157" fmla="*/ 742462 w 7467600"/>
              <a:gd name="connsiteY157" fmla="*/ 4594648 h 6858000"/>
              <a:gd name="connsiteX158" fmla="*/ 820602 w 7467600"/>
              <a:gd name="connsiteY158" fmla="*/ 4485915 h 6858000"/>
              <a:gd name="connsiteX159" fmla="*/ 878295 w 7467600"/>
              <a:gd name="connsiteY159" fmla="*/ 4403594 h 6858000"/>
              <a:gd name="connsiteX160" fmla="*/ 1240607 w 7467600"/>
              <a:gd name="connsiteY160" fmla="*/ 4010401 h 6858000"/>
              <a:gd name="connsiteX161" fmla="*/ 1310106 w 7467600"/>
              <a:gd name="connsiteY161" fmla="*/ 3943217 h 6858000"/>
              <a:gd name="connsiteX162" fmla="*/ 1423113 w 7467600"/>
              <a:gd name="connsiteY162" fmla="*/ 3874565 h 6858000"/>
              <a:gd name="connsiteX163" fmla="*/ 1260565 w 7467600"/>
              <a:gd name="connsiteY163" fmla="*/ 4031982 h 6858000"/>
              <a:gd name="connsiteX164" fmla="*/ 901900 w 7467600"/>
              <a:gd name="connsiteY164" fmla="*/ 4421236 h 6858000"/>
              <a:gd name="connsiteX165" fmla="*/ 845044 w 7467600"/>
              <a:gd name="connsiteY165" fmla="*/ 4502436 h 6858000"/>
              <a:gd name="connsiteX166" fmla="*/ 685926 w 7467600"/>
              <a:gd name="connsiteY166" fmla="*/ 4703069 h 6858000"/>
              <a:gd name="connsiteX167" fmla="*/ 684248 w 7467600"/>
              <a:gd name="connsiteY167" fmla="*/ 4706721 h 6858000"/>
              <a:gd name="connsiteX168" fmla="*/ 1423113 w 7467600"/>
              <a:gd name="connsiteY168" fmla="*/ 3874565 h 6858000"/>
              <a:gd name="connsiteX169" fmla="*/ 3316479 w 7467600"/>
              <a:gd name="connsiteY169" fmla="*/ 3872136 h 6858000"/>
              <a:gd name="connsiteX170" fmla="*/ 3546806 w 7467600"/>
              <a:gd name="connsiteY170" fmla="*/ 4356139 h 6858000"/>
              <a:gd name="connsiteX171" fmla="*/ 3364433 w 7467600"/>
              <a:gd name="connsiteY171" fmla="*/ 3953121 h 6858000"/>
              <a:gd name="connsiteX172" fmla="*/ 3316479 w 7467600"/>
              <a:gd name="connsiteY172" fmla="*/ 3872136 h 6858000"/>
              <a:gd name="connsiteX173" fmla="*/ 3291335 w 7467600"/>
              <a:gd name="connsiteY173" fmla="*/ 3767420 h 6858000"/>
              <a:gd name="connsiteX174" fmla="*/ 3390805 w 7467600"/>
              <a:gd name="connsiteY174" fmla="*/ 3937163 h 6858000"/>
              <a:gd name="connsiteX175" fmla="*/ 3579062 w 7467600"/>
              <a:gd name="connsiteY175" fmla="*/ 4359040 h 6858000"/>
              <a:gd name="connsiteX176" fmla="*/ 3467355 w 7467600"/>
              <a:gd name="connsiteY176" fmla="*/ 3988130 h 6858000"/>
              <a:gd name="connsiteX177" fmla="*/ 3310753 w 7467600"/>
              <a:gd name="connsiteY177" fmla="*/ 3787140 h 6858000"/>
              <a:gd name="connsiteX178" fmla="*/ 3291335 w 7467600"/>
              <a:gd name="connsiteY178" fmla="*/ 3767420 h 6858000"/>
              <a:gd name="connsiteX179" fmla="*/ 1635889 w 7467600"/>
              <a:gd name="connsiteY179" fmla="*/ 3709494 h 6858000"/>
              <a:gd name="connsiteX180" fmla="*/ 1634800 w 7467600"/>
              <a:gd name="connsiteY180" fmla="*/ 3731111 h 6858000"/>
              <a:gd name="connsiteX181" fmla="*/ 1635889 w 7467600"/>
              <a:gd name="connsiteY181" fmla="*/ 3709494 h 6858000"/>
              <a:gd name="connsiteX182" fmla="*/ 1510397 w 7467600"/>
              <a:gd name="connsiteY182" fmla="*/ 3684705 h 6858000"/>
              <a:gd name="connsiteX183" fmla="*/ 1146550 w 7467600"/>
              <a:gd name="connsiteY183" fmla="*/ 3802012 h 6858000"/>
              <a:gd name="connsiteX184" fmla="*/ 698834 w 7467600"/>
              <a:gd name="connsiteY184" fmla="*/ 3952272 h 6858000"/>
              <a:gd name="connsiteX185" fmla="*/ 34256 w 7467600"/>
              <a:gd name="connsiteY185" fmla="*/ 4347603 h 6858000"/>
              <a:gd name="connsiteX186" fmla="*/ 527241 w 7467600"/>
              <a:gd name="connsiteY186" fmla="*/ 4065078 h 6858000"/>
              <a:gd name="connsiteX187" fmla="*/ 1510397 w 7467600"/>
              <a:gd name="connsiteY187" fmla="*/ 3684705 h 6858000"/>
              <a:gd name="connsiteX188" fmla="*/ 1313114 w 7467600"/>
              <a:gd name="connsiteY188" fmla="*/ 3655216 h 6858000"/>
              <a:gd name="connsiteX189" fmla="*/ 1109304 w 7467600"/>
              <a:gd name="connsiteY189" fmla="*/ 3669030 h 6858000"/>
              <a:gd name="connsiteX190" fmla="*/ 8129 w 7467600"/>
              <a:gd name="connsiteY190" fmla="*/ 4330519 h 6858000"/>
              <a:gd name="connsiteX191" fmla="*/ 687572 w 7467600"/>
              <a:gd name="connsiteY191" fmla="*/ 3925629 h 6858000"/>
              <a:gd name="connsiteX192" fmla="*/ 1138365 w 7467600"/>
              <a:gd name="connsiteY192" fmla="*/ 3774515 h 6858000"/>
              <a:gd name="connsiteX193" fmla="*/ 1505579 w 7467600"/>
              <a:gd name="connsiteY193" fmla="*/ 3655526 h 6858000"/>
              <a:gd name="connsiteX194" fmla="*/ 1313114 w 7467600"/>
              <a:gd name="connsiteY194" fmla="*/ 3655216 h 6858000"/>
              <a:gd name="connsiteX195" fmla="*/ 3655073 w 7467600"/>
              <a:gd name="connsiteY195" fmla="*/ 3650884 h 6858000"/>
              <a:gd name="connsiteX196" fmla="*/ 3989938 w 7467600"/>
              <a:gd name="connsiteY196" fmla="*/ 3991685 h 6858000"/>
              <a:gd name="connsiteX197" fmla="*/ 4393907 w 7467600"/>
              <a:gd name="connsiteY197" fmla="*/ 4261258 h 6858000"/>
              <a:gd name="connsiteX198" fmla="*/ 4648051 w 7467600"/>
              <a:gd name="connsiteY198" fmla="*/ 4374051 h 6858000"/>
              <a:gd name="connsiteX199" fmla="*/ 4383389 w 7467600"/>
              <a:gd name="connsiteY199" fmla="*/ 4184369 h 6858000"/>
              <a:gd name="connsiteX200" fmla="*/ 4165508 w 7467600"/>
              <a:gd name="connsiteY200" fmla="*/ 4035196 h 6858000"/>
              <a:gd name="connsiteX201" fmla="*/ 4068162 w 7467600"/>
              <a:gd name="connsiteY201" fmla="*/ 3953394 h 6858000"/>
              <a:gd name="connsiteX202" fmla="*/ 3981416 w 7467600"/>
              <a:gd name="connsiteY202" fmla="*/ 3880482 h 6858000"/>
              <a:gd name="connsiteX203" fmla="*/ 3800147 w 7467600"/>
              <a:gd name="connsiteY203" fmla="*/ 3749872 h 6858000"/>
              <a:gd name="connsiteX204" fmla="*/ 3655073 w 7467600"/>
              <a:gd name="connsiteY204" fmla="*/ 3650884 h 6858000"/>
              <a:gd name="connsiteX205" fmla="*/ 3670252 w 7467600"/>
              <a:gd name="connsiteY205" fmla="*/ 3622798 h 6858000"/>
              <a:gd name="connsiteX206" fmla="*/ 3817258 w 7467600"/>
              <a:gd name="connsiteY206" fmla="*/ 3723577 h 6858000"/>
              <a:gd name="connsiteX207" fmla="*/ 4000461 w 7467600"/>
              <a:gd name="connsiteY207" fmla="*/ 3855966 h 6858000"/>
              <a:gd name="connsiteX208" fmla="*/ 4088180 w 7467600"/>
              <a:gd name="connsiteY208" fmla="*/ 3929774 h 6858000"/>
              <a:gd name="connsiteX209" fmla="*/ 4184555 w 7467600"/>
              <a:gd name="connsiteY209" fmla="*/ 4010683 h 6858000"/>
              <a:gd name="connsiteX210" fmla="*/ 4399563 w 7467600"/>
              <a:gd name="connsiteY210" fmla="*/ 4158106 h 6858000"/>
              <a:gd name="connsiteX211" fmla="*/ 4684469 w 7467600"/>
              <a:gd name="connsiteY211" fmla="*/ 4364680 h 6858000"/>
              <a:gd name="connsiteX212" fmla="*/ 4690271 w 7467600"/>
              <a:gd name="connsiteY212" fmla="*/ 4370034 h 6858000"/>
              <a:gd name="connsiteX213" fmla="*/ 4136093 w 7467600"/>
              <a:gd name="connsiteY213" fmla="*/ 3858466 h 6858000"/>
              <a:gd name="connsiteX214" fmla="*/ 3670252 w 7467600"/>
              <a:gd name="connsiteY214" fmla="*/ 3622798 h 6858000"/>
              <a:gd name="connsiteX215" fmla="*/ 4440129 w 7467600"/>
              <a:gd name="connsiteY215" fmla="*/ 3448571 h 6858000"/>
              <a:gd name="connsiteX216" fmla="*/ 4856525 w 7467600"/>
              <a:gd name="connsiteY216" fmla="*/ 3915351 h 6858000"/>
              <a:gd name="connsiteX217" fmla="*/ 5059055 w 7467600"/>
              <a:gd name="connsiteY217" fmla="*/ 4108918 h 6858000"/>
              <a:gd name="connsiteX218" fmla="*/ 5290070 w 7467600"/>
              <a:gd name="connsiteY218" fmla="*/ 4263619 h 6858000"/>
              <a:gd name="connsiteX219" fmla="*/ 4834991 w 7467600"/>
              <a:gd name="connsiteY219" fmla="*/ 3830985 h 6858000"/>
              <a:gd name="connsiteX220" fmla="*/ 4440129 w 7467600"/>
              <a:gd name="connsiteY220" fmla="*/ 3448571 h 6858000"/>
              <a:gd name="connsiteX221" fmla="*/ 4441737 w 7467600"/>
              <a:gd name="connsiteY221" fmla="*/ 3399734 h 6858000"/>
              <a:gd name="connsiteX222" fmla="*/ 4431236 w 7467600"/>
              <a:gd name="connsiteY222" fmla="*/ 3400954 h 6858000"/>
              <a:gd name="connsiteX223" fmla="*/ 4557150 w 7467600"/>
              <a:gd name="connsiteY223" fmla="*/ 3510023 h 6858000"/>
              <a:gd name="connsiteX224" fmla="*/ 4856936 w 7467600"/>
              <a:gd name="connsiteY224" fmla="*/ 3809146 h 6858000"/>
              <a:gd name="connsiteX225" fmla="*/ 5111996 w 7467600"/>
              <a:gd name="connsiteY225" fmla="*/ 4065759 h 6858000"/>
              <a:gd name="connsiteX226" fmla="*/ 5388878 w 7467600"/>
              <a:gd name="connsiteY226" fmla="*/ 4300185 h 6858000"/>
              <a:gd name="connsiteX227" fmla="*/ 5425556 w 7467600"/>
              <a:gd name="connsiteY227" fmla="*/ 4308967 h 6858000"/>
              <a:gd name="connsiteX228" fmla="*/ 4943646 w 7467600"/>
              <a:gd name="connsiteY228" fmla="*/ 3822916 h 6858000"/>
              <a:gd name="connsiteX229" fmla="*/ 4594837 w 7467600"/>
              <a:gd name="connsiteY229" fmla="*/ 3532274 h 6858000"/>
              <a:gd name="connsiteX230" fmla="*/ 4441737 w 7467600"/>
              <a:gd name="connsiteY230" fmla="*/ 3399734 h 6858000"/>
              <a:gd name="connsiteX231" fmla="*/ 5425834 w 7467600"/>
              <a:gd name="connsiteY231" fmla="*/ 3162785 h 6858000"/>
              <a:gd name="connsiteX232" fmla="*/ 5401644 w 7467600"/>
              <a:gd name="connsiteY232" fmla="*/ 3617847 h 6858000"/>
              <a:gd name="connsiteX233" fmla="*/ 5467256 w 7467600"/>
              <a:gd name="connsiteY233" fmla="*/ 4175494 h 6858000"/>
              <a:gd name="connsiteX234" fmla="*/ 5448069 w 7467600"/>
              <a:gd name="connsiteY234" fmla="*/ 3567554 h 6858000"/>
              <a:gd name="connsiteX235" fmla="*/ 5425834 w 7467600"/>
              <a:gd name="connsiteY235" fmla="*/ 3162785 h 6858000"/>
              <a:gd name="connsiteX236" fmla="*/ 1318687 w 7467600"/>
              <a:gd name="connsiteY236" fmla="*/ 3113840 h 6858000"/>
              <a:gd name="connsiteX237" fmla="*/ 1066793 w 7467600"/>
              <a:gd name="connsiteY237" fmla="*/ 3212171 h 6858000"/>
              <a:gd name="connsiteX238" fmla="*/ 993319 w 7467600"/>
              <a:gd name="connsiteY238" fmla="*/ 3247648 h 6858000"/>
              <a:gd name="connsiteX239" fmla="*/ 853081 w 7467600"/>
              <a:gd name="connsiteY239" fmla="*/ 3312410 h 6858000"/>
              <a:gd name="connsiteX240" fmla="*/ 805957 w 7467600"/>
              <a:gd name="connsiteY240" fmla="*/ 3330443 h 6858000"/>
              <a:gd name="connsiteX241" fmla="*/ 1318687 w 7467600"/>
              <a:gd name="connsiteY241" fmla="*/ 3113840 h 6858000"/>
              <a:gd name="connsiteX242" fmla="*/ 5453702 w 7467600"/>
              <a:gd name="connsiteY242" fmla="*/ 3090882 h 6858000"/>
              <a:gd name="connsiteX243" fmla="*/ 5480135 w 7467600"/>
              <a:gd name="connsiteY243" fmla="*/ 3565802 h 6858000"/>
              <a:gd name="connsiteX244" fmla="*/ 5499023 w 7467600"/>
              <a:gd name="connsiteY244" fmla="*/ 4166310 h 6858000"/>
              <a:gd name="connsiteX245" fmla="*/ 5547022 w 7467600"/>
              <a:gd name="connsiteY245" fmla="*/ 3607838 h 6858000"/>
              <a:gd name="connsiteX246" fmla="*/ 5515964 w 7467600"/>
              <a:gd name="connsiteY246" fmla="*/ 3378541 h 6858000"/>
              <a:gd name="connsiteX247" fmla="*/ 5453702 w 7467600"/>
              <a:gd name="connsiteY247" fmla="*/ 3090882 h 6858000"/>
              <a:gd name="connsiteX248" fmla="*/ 1238695 w 7467600"/>
              <a:gd name="connsiteY248" fmla="*/ 3076820 h 6858000"/>
              <a:gd name="connsiteX249" fmla="*/ 716371 w 7467600"/>
              <a:gd name="connsiteY249" fmla="*/ 3293249 h 6858000"/>
              <a:gd name="connsiteX250" fmla="*/ 579522 w 7467600"/>
              <a:gd name="connsiteY250" fmla="*/ 3371759 h 6858000"/>
              <a:gd name="connsiteX251" fmla="*/ 600288 w 7467600"/>
              <a:gd name="connsiteY251" fmla="*/ 3365555 h 6858000"/>
              <a:gd name="connsiteX252" fmla="*/ 840692 w 7467600"/>
              <a:gd name="connsiteY252" fmla="*/ 3284921 h 6858000"/>
              <a:gd name="connsiteX253" fmla="*/ 979248 w 7467600"/>
              <a:gd name="connsiteY253" fmla="*/ 3221003 h 6858000"/>
              <a:gd name="connsiteX254" fmla="*/ 1053282 w 7467600"/>
              <a:gd name="connsiteY254" fmla="*/ 3185247 h 6858000"/>
              <a:gd name="connsiteX255" fmla="*/ 1320603 w 7467600"/>
              <a:gd name="connsiteY255" fmla="*/ 3081281 h 6858000"/>
              <a:gd name="connsiteX256" fmla="*/ 1238695 w 7467600"/>
              <a:gd name="connsiteY256" fmla="*/ 3076820 h 6858000"/>
              <a:gd name="connsiteX257" fmla="*/ 5425627 w 7467600"/>
              <a:gd name="connsiteY257" fmla="*/ 2954192 h 6858000"/>
              <a:gd name="connsiteX258" fmla="*/ 5470770 w 7467600"/>
              <a:gd name="connsiteY258" fmla="*/ 3005435 h 6858000"/>
              <a:gd name="connsiteX259" fmla="*/ 5519779 w 7467600"/>
              <a:gd name="connsiteY259" fmla="*/ 4359223 h 6858000"/>
              <a:gd name="connsiteX260" fmla="*/ 5520293 w 7467600"/>
              <a:gd name="connsiteY260" fmla="*/ 4360602 h 6858000"/>
              <a:gd name="connsiteX261" fmla="*/ 5767221 w 7467600"/>
              <a:gd name="connsiteY261" fmla="*/ 4665564 h 6858000"/>
              <a:gd name="connsiteX262" fmla="*/ 6937169 w 7467600"/>
              <a:gd name="connsiteY262" fmla="*/ 4815941 h 6858000"/>
              <a:gd name="connsiteX263" fmla="*/ 6953922 w 7467600"/>
              <a:gd name="connsiteY263" fmla="*/ 4890068 h 6858000"/>
              <a:gd name="connsiteX264" fmla="*/ 6071359 w 7467600"/>
              <a:gd name="connsiteY264" fmla="*/ 4770770 h 6858000"/>
              <a:gd name="connsiteX265" fmla="*/ 6038839 w 7467600"/>
              <a:gd name="connsiteY265" fmla="*/ 4764474 h 6858000"/>
              <a:gd name="connsiteX266" fmla="*/ 6038706 w 7467600"/>
              <a:gd name="connsiteY266" fmla="*/ 4763847 h 6858000"/>
              <a:gd name="connsiteX267" fmla="*/ 6037784 w 7467600"/>
              <a:gd name="connsiteY267" fmla="*/ 4764270 h 6858000"/>
              <a:gd name="connsiteX268" fmla="*/ 6038839 w 7467600"/>
              <a:gd name="connsiteY268" fmla="*/ 4764474 h 6858000"/>
              <a:gd name="connsiteX269" fmla="*/ 6040338 w 7467600"/>
              <a:gd name="connsiteY269" fmla="*/ 4771418 h 6858000"/>
              <a:gd name="connsiteX270" fmla="*/ 6024488 w 7467600"/>
              <a:gd name="connsiteY270" fmla="*/ 4809903 h 6858000"/>
              <a:gd name="connsiteX271" fmla="*/ 5599771 w 7467600"/>
              <a:gd name="connsiteY271" fmla="*/ 5509652 h 6858000"/>
              <a:gd name="connsiteX272" fmla="*/ 5548843 w 7467600"/>
              <a:gd name="connsiteY272" fmla="*/ 5563845 h 6858000"/>
              <a:gd name="connsiteX273" fmla="*/ 5940952 w 7467600"/>
              <a:gd name="connsiteY273" fmla="*/ 6250028 h 6858000"/>
              <a:gd name="connsiteX274" fmla="*/ 6043441 w 7467600"/>
              <a:gd name="connsiteY274" fmla="*/ 6665847 h 6858000"/>
              <a:gd name="connsiteX275" fmla="*/ 6093432 w 7467600"/>
              <a:gd name="connsiteY275" fmla="*/ 6858000 h 6858000"/>
              <a:gd name="connsiteX276" fmla="*/ 6034344 w 7467600"/>
              <a:gd name="connsiteY276" fmla="*/ 6858000 h 6858000"/>
              <a:gd name="connsiteX277" fmla="*/ 6026679 w 7467600"/>
              <a:gd name="connsiteY277" fmla="*/ 6836959 h 6858000"/>
              <a:gd name="connsiteX278" fmla="*/ 5800441 w 7467600"/>
              <a:gd name="connsiteY278" fmla="*/ 6335286 h 6858000"/>
              <a:gd name="connsiteX279" fmla="*/ 5526562 w 7467600"/>
              <a:gd name="connsiteY279" fmla="*/ 5705388 h 6858000"/>
              <a:gd name="connsiteX280" fmla="*/ 5519640 w 7467600"/>
              <a:gd name="connsiteY280" fmla="*/ 5683774 h 6858000"/>
              <a:gd name="connsiteX281" fmla="*/ 5844559 w 7467600"/>
              <a:gd name="connsiteY281" fmla="*/ 6553349 h 6858000"/>
              <a:gd name="connsiteX282" fmla="*/ 5975994 w 7467600"/>
              <a:gd name="connsiteY282" fmla="*/ 6858000 h 6858000"/>
              <a:gd name="connsiteX283" fmla="*/ 5898547 w 7467600"/>
              <a:gd name="connsiteY283" fmla="*/ 6858000 h 6858000"/>
              <a:gd name="connsiteX284" fmla="*/ 5682041 w 7467600"/>
              <a:gd name="connsiteY284" fmla="*/ 6355860 h 6858000"/>
              <a:gd name="connsiteX285" fmla="*/ 5461758 w 7467600"/>
              <a:gd name="connsiteY285" fmla="*/ 5820220 h 6858000"/>
              <a:gd name="connsiteX286" fmla="*/ 5237282 w 7467600"/>
              <a:gd name="connsiteY286" fmla="*/ 6579086 h 6858000"/>
              <a:gd name="connsiteX287" fmla="*/ 5115009 w 7467600"/>
              <a:gd name="connsiteY287" fmla="*/ 6858000 h 6858000"/>
              <a:gd name="connsiteX288" fmla="*/ 5028074 w 7467600"/>
              <a:gd name="connsiteY288" fmla="*/ 6858000 h 6858000"/>
              <a:gd name="connsiteX289" fmla="*/ 5079508 w 7467600"/>
              <a:gd name="connsiteY289" fmla="*/ 6749074 h 6858000"/>
              <a:gd name="connsiteX290" fmla="*/ 5371846 w 7467600"/>
              <a:gd name="connsiteY290" fmla="*/ 5924413 h 6858000"/>
              <a:gd name="connsiteX291" fmla="*/ 5270512 w 7467600"/>
              <a:gd name="connsiteY291" fmla="*/ 6138975 h 6858000"/>
              <a:gd name="connsiteX292" fmla="*/ 5062409 w 7467600"/>
              <a:gd name="connsiteY292" fmla="*/ 6653544 h 6858000"/>
              <a:gd name="connsiteX293" fmla="*/ 5036628 w 7467600"/>
              <a:gd name="connsiteY293" fmla="*/ 6754247 h 6858000"/>
              <a:gd name="connsiteX294" fmla="*/ 5009112 w 7467600"/>
              <a:gd name="connsiteY294" fmla="*/ 6858000 h 6858000"/>
              <a:gd name="connsiteX295" fmla="*/ 4976679 w 7467600"/>
              <a:gd name="connsiteY295" fmla="*/ 6858000 h 6858000"/>
              <a:gd name="connsiteX296" fmla="*/ 5006537 w 7467600"/>
              <a:gd name="connsiteY296" fmla="*/ 6747068 h 6858000"/>
              <a:gd name="connsiteX297" fmla="*/ 5032723 w 7467600"/>
              <a:gd name="connsiteY297" fmla="*/ 6644957 h 6858000"/>
              <a:gd name="connsiteX298" fmla="*/ 5242949 w 7467600"/>
              <a:gd name="connsiteY298" fmla="*/ 6125175 h 6858000"/>
              <a:gd name="connsiteX299" fmla="*/ 5286321 w 7467600"/>
              <a:gd name="connsiteY299" fmla="*/ 6033555 h 6858000"/>
              <a:gd name="connsiteX300" fmla="*/ 5008210 w 7467600"/>
              <a:gd name="connsiteY300" fmla="*/ 6649194 h 6858000"/>
              <a:gd name="connsiteX301" fmla="*/ 4986321 w 7467600"/>
              <a:gd name="connsiteY301" fmla="*/ 6765687 h 6858000"/>
              <a:gd name="connsiteX302" fmla="*/ 4973474 w 7467600"/>
              <a:gd name="connsiteY302" fmla="*/ 6858000 h 6858000"/>
              <a:gd name="connsiteX303" fmla="*/ 4907178 w 7467600"/>
              <a:gd name="connsiteY303" fmla="*/ 6858000 h 6858000"/>
              <a:gd name="connsiteX304" fmla="*/ 4910810 w 7467600"/>
              <a:gd name="connsiteY304" fmla="*/ 6829660 h 6858000"/>
              <a:gd name="connsiteX305" fmla="*/ 4987461 w 7467600"/>
              <a:gd name="connsiteY305" fmla="*/ 6432994 h 6858000"/>
              <a:gd name="connsiteX306" fmla="*/ 5179262 w 7467600"/>
              <a:gd name="connsiteY306" fmla="*/ 6035044 h 6858000"/>
              <a:gd name="connsiteX307" fmla="*/ 4689678 w 7467600"/>
              <a:gd name="connsiteY307" fmla="*/ 6440241 h 6858000"/>
              <a:gd name="connsiteX308" fmla="*/ 4477543 w 7467600"/>
              <a:gd name="connsiteY308" fmla="*/ 6674836 h 6858000"/>
              <a:gd name="connsiteX309" fmla="*/ 4329957 w 7467600"/>
              <a:gd name="connsiteY309" fmla="*/ 6858000 h 6858000"/>
              <a:gd name="connsiteX310" fmla="*/ 4218595 w 7467600"/>
              <a:gd name="connsiteY310" fmla="*/ 6858000 h 6858000"/>
              <a:gd name="connsiteX311" fmla="*/ 4368888 w 7467600"/>
              <a:gd name="connsiteY311" fmla="*/ 6668412 h 6858000"/>
              <a:gd name="connsiteX312" fmla="*/ 4563091 w 7467600"/>
              <a:gd name="connsiteY312" fmla="*/ 6442508 h 6858000"/>
              <a:gd name="connsiteX313" fmla="*/ 5387324 w 7467600"/>
              <a:gd name="connsiteY313" fmla="*/ 5705830 h 6858000"/>
              <a:gd name="connsiteX314" fmla="*/ 5073620 w 7467600"/>
              <a:gd name="connsiteY314" fmla="*/ 5955437 h 6858000"/>
              <a:gd name="connsiteX315" fmla="*/ 4689789 w 7467600"/>
              <a:gd name="connsiteY315" fmla="*/ 6268382 h 6858000"/>
              <a:gd name="connsiteX316" fmla="*/ 4418722 w 7467600"/>
              <a:gd name="connsiteY316" fmla="*/ 6570886 h 6858000"/>
              <a:gd name="connsiteX317" fmla="*/ 4214944 w 7467600"/>
              <a:gd name="connsiteY317" fmla="*/ 6858000 h 6858000"/>
              <a:gd name="connsiteX318" fmla="*/ 4177898 w 7467600"/>
              <a:gd name="connsiteY318" fmla="*/ 6858000 h 6858000"/>
              <a:gd name="connsiteX319" fmla="*/ 4391597 w 7467600"/>
              <a:gd name="connsiteY319" fmla="*/ 6556370 h 6858000"/>
              <a:gd name="connsiteX320" fmla="*/ 4668889 w 7467600"/>
              <a:gd name="connsiteY320" fmla="*/ 6246399 h 6858000"/>
              <a:gd name="connsiteX321" fmla="*/ 5055427 w 7467600"/>
              <a:gd name="connsiteY321" fmla="*/ 5931476 h 6858000"/>
              <a:gd name="connsiteX322" fmla="*/ 5371814 w 7467600"/>
              <a:gd name="connsiteY322" fmla="*/ 5678975 h 6858000"/>
              <a:gd name="connsiteX323" fmla="*/ 4987918 w 7467600"/>
              <a:gd name="connsiteY323" fmla="*/ 5838701 h 6858000"/>
              <a:gd name="connsiteX324" fmla="*/ 4317146 w 7467600"/>
              <a:gd name="connsiteY324" fmla="*/ 6587716 h 6858000"/>
              <a:gd name="connsiteX325" fmla="*/ 4171627 w 7467600"/>
              <a:gd name="connsiteY325" fmla="*/ 6858000 h 6858000"/>
              <a:gd name="connsiteX326" fmla="*/ 4081585 w 7467600"/>
              <a:gd name="connsiteY326" fmla="*/ 6858000 h 6858000"/>
              <a:gd name="connsiteX327" fmla="*/ 4238603 w 7467600"/>
              <a:gd name="connsiteY327" fmla="*/ 6559341 h 6858000"/>
              <a:gd name="connsiteX328" fmla="*/ 4778333 w 7467600"/>
              <a:gd name="connsiteY328" fmla="*/ 5873626 h 6858000"/>
              <a:gd name="connsiteX329" fmla="*/ 5414185 w 7467600"/>
              <a:gd name="connsiteY329" fmla="*/ 5573882 h 6858000"/>
              <a:gd name="connsiteX330" fmla="*/ 5959648 w 7467600"/>
              <a:gd name="connsiteY330" fmla="*/ 4760797 h 6858000"/>
              <a:gd name="connsiteX331" fmla="*/ 5355019 w 7467600"/>
              <a:gd name="connsiteY331" fmla="*/ 4734672 h 6858000"/>
              <a:gd name="connsiteX332" fmla="*/ 5083565 w 7467600"/>
              <a:gd name="connsiteY332" fmla="*/ 5179121 h 6858000"/>
              <a:gd name="connsiteX333" fmla="*/ 4713577 w 7467600"/>
              <a:gd name="connsiteY333" fmla="*/ 5616803 h 6858000"/>
              <a:gd name="connsiteX334" fmla="*/ 3989559 w 7467600"/>
              <a:gd name="connsiteY334" fmla="*/ 6145945 h 6858000"/>
              <a:gd name="connsiteX335" fmla="*/ 3939824 w 7467600"/>
              <a:gd name="connsiteY335" fmla="*/ 6066900 h 6858000"/>
              <a:gd name="connsiteX336" fmla="*/ 4584537 w 7467600"/>
              <a:gd name="connsiteY336" fmla="*/ 5324826 h 6858000"/>
              <a:gd name="connsiteX337" fmla="*/ 5037105 w 7467600"/>
              <a:gd name="connsiteY337" fmla="*/ 5088765 h 6858000"/>
              <a:gd name="connsiteX338" fmla="*/ 5039930 w 7467600"/>
              <a:gd name="connsiteY338" fmla="*/ 5089585 h 6858000"/>
              <a:gd name="connsiteX339" fmla="*/ 5263764 w 7467600"/>
              <a:gd name="connsiteY339" fmla="*/ 4735525 h 6858000"/>
              <a:gd name="connsiteX340" fmla="*/ 4086300 w 7467600"/>
              <a:gd name="connsiteY340" fmla="*/ 4884599 h 6858000"/>
              <a:gd name="connsiteX341" fmla="*/ 4085485 w 7467600"/>
              <a:gd name="connsiteY341" fmla="*/ 4899070 h 6858000"/>
              <a:gd name="connsiteX342" fmla="*/ 3871915 w 7467600"/>
              <a:gd name="connsiteY342" fmla="*/ 5253645 h 6858000"/>
              <a:gd name="connsiteX343" fmla="*/ 3799374 w 7467600"/>
              <a:gd name="connsiteY343" fmla="*/ 5466127 h 6858000"/>
              <a:gd name="connsiteX344" fmla="*/ 3498850 w 7467600"/>
              <a:gd name="connsiteY344" fmla="*/ 6661888 h 6858000"/>
              <a:gd name="connsiteX345" fmla="*/ 3399216 w 7467600"/>
              <a:gd name="connsiteY345" fmla="*/ 6858000 h 6858000"/>
              <a:gd name="connsiteX346" fmla="*/ 3303688 w 7467600"/>
              <a:gd name="connsiteY346" fmla="*/ 6858000 h 6858000"/>
              <a:gd name="connsiteX347" fmla="*/ 3391774 w 7467600"/>
              <a:gd name="connsiteY347" fmla="*/ 6697181 h 6858000"/>
              <a:gd name="connsiteX348" fmla="*/ 3735540 w 7467600"/>
              <a:gd name="connsiteY348" fmla="*/ 5546923 h 6858000"/>
              <a:gd name="connsiteX349" fmla="*/ 3729438 w 7467600"/>
              <a:gd name="connsiteY349" fmla="*/ 5569058 h 6858000"/>
              <a:gd name="connsiteX350" fmla="*/ 3707782 w 7467600"/>
              <a:gd name="connsiteY350" fmla="*/ 5644908 h 6858000"/>
              <a:gd name="connsiteX351" fmla="*/ 3583827 w 7467600"/>
              <a:gd name="connsiteY351" fmla="*/ 6039215 h 6858000"/>
              <a:gd name="connsiteX352" fmla="*/ 3547861 w 7467600"/>
              <a:gd name="connsiteY352" fmla="*/ 6129609 h 6858000"/>
              <a:gd name="connsiteX353" fmla="*/ 3490905 w 7467600"/>
              <a:gd name="connsiteY353" fmla="*/ 6277660 h 6858000"/>
              <a:gd name="connsiteX354" fmla="*/ 3455859 w 7467600"/>
              <a:gd name="connsiteY354" fmla="*/ 6391301 h 6858000"/>
              <a:gd name="connsiteX355" fmla="*/ 3429112 w 7467600"/>
              <a:gd name="connsiteY355" fmla="*/ 6479469 h 6858000"/>
              <a:gd name="connsiteX356" fmla="*/ 3304862 w 7467600"/>
              <a:gd name="connsiteY356" fmla="*/ 6796476 h 6858000"/>
              <a:gd name="connsiteX357" fmla="*/ 3276071 w 7467600"/>
              <a:gd name="connsiteY357" fmla="*/ 6858000 h 6858000"/>
              <a:gd name="connsiteX358" fmla="*/ 3240805 w 7467600"/>
              <a:gd name="connsiteY358" fmla="*/ 6858000 h 6858000"/>
              <a:gd name="connsiteX359" fmla="*/ 3275917 w 7467600"/>
              <a:gd name="connsiteY359" fmla="*/ 6783192 h 6858000"/>
              <a:gd name="connsiteX360" fmla="*/ 3399358 w 7467600"/>
              <a:gd name="connsiteY360" fmla="*/ 6469011 h 6858000"/>
              <a:gd name="connsiteX361" fmla="*/ 3425650 w 7467600"/>
              <a:gd name="connsiteY361" fmla="*/ 6381333 h 6858000"/>
              <a:gd name="connsiteX362" fmla="*/ 3460661 w 7467600"/>
              <a:gd name="connsiteY362" fmla="*/ 6266763 h 6858000"/>
              <a:gd name="connsiteX363" fmla="*/ 3518021 w 7467600"/>
              <a:gd name="connsiteY363" fmla="*/ 6117298 h 6858000"/>
              <a:gd name="connsiteX364" fmla="*/ 3554035 w 7467600"/>
              <a:gd name="connsiteY364" fmla="*/ 6027832 h 6858000"/>
              <a:gd name="connsiteX365" fmla="*/ 3677174 w 7467600"/>
              <a:gd name="connsiteY365" fmla="*/ 5636351 h 6858000"/>
              <a:gd name="connsiteX366" fmla="*/ 3698819 w 7467600"/>
              <a:gd name="connsiteY366" fmla="*/ 5560503 h 6858000"/>
              <a:gd name="connsiteX367" fmla="*/ 3702094 w 7467600"/>
              <a:gd name="connsiteY367" fmla="*/ 5549194 h 6858000"/>
              <a:gd name="connsiteX368" fmla="*/ 3398355 w 7467600"/>
              <a:gd name="connsiteY368" fmla="*/ 6094603 h 6858000"/>
              <a:gd name="connsiteX369" fmla="*/ 3193941 w 7467600"/>
              <a:gd name="connsiteY369" fmla="*/ 6798775 h 6858000"/>
              <a:gd name="connsiteX370" fmla="*/ 3184140 w 7467600"/>
              <a:gd name="connsiteY370" fmla="*/ 6858000 h 6858000"/>
              <a:gd name="connsiteX371" fmla="*/ 3099978 w 7467600"/>
              <a:gd name="connsiteY371" fmla="*/ 6858000 h 6858000"/>
              <a:gd name="connsiteX372" fmla="*/ 3101556 w 7467600"/>
              <a:gd name="connsiteY372" fmla="*/ 6843337 h 6858000"/>
              <a:gd name="connsiteX373" fmla="*/ 3370162 w 7467600"/>
              <a:gd name="connsiteY373" fmla="*/ 5785550 h 6858000"/>
              <a:gd name="connsiteX374" fmla="*/ 3746477 w 7467600"/>
              <a:gd name="connsiteY374" fmla="*/ 5377889 h 6858000"/>
              <a:gd name="connsiteX375" fmla="*/ 3863399 w 7467600"/>
              <a:gd name="connsiteY375" fmla="*/ 5087257 h 6858000"/>
              <a:gd name="connsiteX376" fmla="*/ 3968712 w 7467600"/>
              <a:gd name="connsiteY376" fmla="*/ 4913989 h 6858000"/>
              <a:gd name="connsiteX377" fmla="*/ 2792390 w 7467600"/>
              <a:gd name="connsiteY377" fmla="*/ 5382974 h 6858000"/>
              <a:gd name="connsiteX378" fmla="*/ 2714982 w 7467600"/>
              <a:gd name="connsiteY378" fmla="*/ 5427051 h 6858000"/>
              <a:gd name="connsiteX379" fmla="*/ 2813361 w 7467600"/>
              <a:gd name="connsiteY379" fmla="*/ 6023912 h 6858000"/>
              <a:gd name="connsiteX380" fmla="*/ 2688430 w 7467600"/>
              <a:gd name="connsiteY380" fmla="*/ 6801564 h 6858000"/>
              <a:gd name="connsiteX381" fmla="*/ 2629626 w 7467600"/>
              <a:gd name="connsiteY381" fmla="*/ 6763394 h 6858000"/>
              <a:gd name="connsiteX382" fmla="*/ 2565328 w 7467600"/>
              <a:gd name="connsiteY382" fmla="*/ 5516399 h 6858000"/>
              <a:gd name="connsiteX383" fmla="*/ 1922999 w 7467600"/>
              <a:gd name="connsiteY383" fmla="*/ 5980343 h 6858000"/>
              <a:gd name="connsiteX384" fmla="*/ 1950261 w 7467600"/>
              <a:gd name="connsiteY384" fmla="*/ 6405858 h 6858000"/>
              <a:gd name="connsiteX385" fmla="*/ 2365554 w 7467600"/>
              <a:gd name="connsiteY385" fmla="*/ 6759107 h 6858000"/>
              <a:gd name="connsiteX386" fmla="*/ 2424142 w 7467600"/>
              <a:gd name="connsiteY386" fmla="*/ 6858000 h 6858000"/>
              <a:gd name="connsiteX387" fmla="*/ 2395994 w 7467600"/>
              <a:gd name="connsiteY387" fmla="*/ 6858000 h 6858000"/>
              <a:gd name="connsiteX388" fmla="*/ 2392863 w 7467600"/>
              <a:gd name="connsiteY388" fmla="*/ 6852964 h 6858000"/>
              <a:gd name="connsiteX389" fmla="*/ 2017589 w 7467600"/>
              <a:gd name="connsiteY389" fmla="*/ 6493982 h 6858000"/>
              <a:gd name="connsiteX390" fmla="*/ 2147336 w 7467600"/>
              <a:gd name="connsiteY390" fmla="*/ 6594052 h 6858000"/>
              <a:gd name="connsiteX391" fmla="*/ 2207047 w 7467600"/>
              <a:gd name="connsiteY391" fmla="*/ 6654540 h 6858000"/>
              <a:gd name="connsiteX392" fmla="*/ 2299106 w 7467600"/>
              <a:gd name="connsiteY392" fmla="*/ 6778931 h 6858000"/>
              <a:gd name="connsiteX393" fmla="*/ 2314430 w 7467600"/>
              <a:gd name="connsiteY393" fmla="*/ 6801144 h 6858000"/>
              <a:gd name="connsiteX394" fmla="*/ 2352406 w 7467600"/>
              <a:gd name="connsiteY394" fmla="*/ 6858000 h 6858000"/>
              <a:gd name="connsiteX395" fmla="*/ 2314492 w 7467600"/>
              <a:gd name="connsiteY395" fmla="*/ 6858000 h 6858000"/>
              <a:gd name="connsiteX396" fmla="*/ 2288095 w 7467600"/>
              <a:gd name="connsiteY396" fmla="*/ 6818030 h 6858000"/>
              <a:gd name="connsiteX397" fmla="*/ 2272768 w 7467600"/>
              <a:gd name="connsiteY397" fmla="*/ 6795822 h 6858000"/>
              <a:gd name="connsiteX398" fmla="*/ 2182715 w 7467600"/>
              <a:gd name="connsiteY398" fmla="*/ 6675071 h 6858000"/>
              <a:gd name="connsiteX399" fmla="*/ 2032061 w 7467600"/>
              <a:gd name="connsiteY399" fmla="*/ 6541380 h 6858000"/>
              <a:gd name="connsiteX400" fmla="*/ 2257220 w 7467600"/>
              <a:gd name="connsiteY400" fmla="*/ 6826257 h 6858000"/>
              <a:gd name="connsiteX401" fmla="*/ 2281324 w 7467600"/>
              <a:gd name="connsiteY401" fmla="*/ 6858000 h 6858000"/>
              <a:gd name="connsiteX402" fmla="*/ 2242860 w 7467600"/>
              <a:gd name="connsiteY402" fmla="*/ 6858000 h 6858000"/>
              <a:gd name="connsiteX403" fmla="*/ 2232818 w 7467600"/>
              <a:gd name="connsiteY403" fmla="*/ 6844926 h 6858000"/>
              <a:gd name="connsiteX404" fmla="*/ 1990172 w 7467600"/>
              <a:gd name="connsiteY404" fmla="*/ 6542121 h 6858000"/>
              <a:gd name="connsiteX405" fmla="*/ 2124090 w 7467600"/>
              <a:gd name="connsiteY405" fmla="*/ 6761017 h 6858000"/>
              <a:gd name="connsiteX406" fmla="*/ 2200380 w 7467600"/>
              <a:gd name="connsiteY406" fmla="*/ 6858000 h 6858000"/>
              <a:gd name="connsiteX407" fmla="*/ 2147507 w 7467600"/>
              <a:gd name="connsiteY407" fmla="*/ 6858000 h 6858000"/>
              <a:gd name="connsiteX408" fmla="*/ 2070668 w 7467600"/>
              <a:gd name="connsiteY408" fmla="*/ 6761520 h 6858000"/>
              <a:gd name="connsiteX409" fmla="*/ 1975142 w 7467600"/>
              <a:gd name="connsiteY409" fmla="*/ 6585570 h 6858000"/>
              <a:gd name="connsiteX410" fmla="*/ 2050035 w 7467600"/>
              <a:gd name="connsiteY410" fmla="*/ 6813345 h 6858000"/>
              <a:gd name="connsiteX411" fmla="*/ 2063025 w 7467600"/>
              <a:gd name="connsiteY411" fmla="*/ 6858000 h 6858000"/>
              <a:gd name="connsiteX412" fmla="*/ 2021675 w 7467600"/>
              <a:gd name="connsiteY412" fmla="*/ 6858000 h 6858000"/>
              <a:gd name="connsiteX413" fmla="*/ 2019308 w 7467600"/>
              <a:gd name="connsiteY413" fmla="*/ 6847118 h 6858000"/>
              <a:gd name="connsiteX414" fmla="*/ 1938835 w 7467600"/>
              <a:gd name="connsiteY414" fmla="*/ 6551160 h 6858000"/>
              <a:gd name="connsiteX415" fmla="*/ 1953230 w 7467600"/>
              <a:gd name="connsiteY415" fmla="*/ 6759699 h 6858000"/>
              <a:gd name="connsiteX416" fmla="*/ 1956763 w 7467600"/>
              <a:gd name="connsiteY416" fmla="*/ 6778191 h 6858000"/>
              <a:gd name="connsiteX417" fmla="*/ 1967925 w 7467600"/>
              <a:gd name="connsiteY417" fmla="*/ 6858000 h 6858000"/>
              <a:gd name="connsiteX418" fmla="*/ 1936622 w 7467600"/>
              <a:gd name="connsiteY418" fmla="*/ 6858000 h 6858000"/>
              <a:gd name="connsiteX419" fmla="*/ 1926261 w 7467600"/>
              <a:gd name="connsiteY419" fmla="*/ 6784064 h 6858000"/>
              <a:gd name="connsiteX420" fmla="*/ 1922724 w 7467600"/>
              <a:gd name="connsiteY420" fmla="*/ 6765577 h 6858000"/>
              <a:gd name="connsiteX421" fmla="*/ 1904650 w 7467600"/>
              <a:gd name="connsiteY421" fmla="*/ 6639616 h 6858000"/>
              <a:gd name="connsiteX422" fmla="*/ 1885273 w 7467600"/>
              <a:gd name="connsiteY422" fmla="*/ 6858000 h 6858000"/>
              <a:gd name="connsiteX423" fmla="*/ 1854363 w 7467600"/>
              <a:gd name="connsiteY423" fmla="*/ 6858000 h 6858000"/>
              <a:gd name="connsiteX424" fmla="*/ 1880391 w 7467600"/>
              <a:gd name="connsiteY424" fmla="*/ 6603796 h 6858000"/>
              <a:gd name="connsiteX425" fmla="*/ 1818273 w 7467600"/>
              <a:gd name="connsiteY425" fmla="*/ 6715729 h 6858000"/>
              <a:gd name="connsiteX426" fmla="*/ 1794691 w 7467600"/>
              <a:gd name="connsiteY426" fmla="*/ 6843239 h 6858000"/>
              <a:gd name="connsiteX427" fmla="*/ 1794914 w 7467600"/>
              <a:gd name="connsiteY427" fmla="*/ 6858000 h 6858000"/>
              <a:gd name="connsiteX428" fmla="*/ 1746128 w 7467600"/>
              <a:gd name="connsiteY428" fmla="*/ 6858000 h 6858000"/>
              <a:gd name="connsiteX429" fmla="*/ 1753934 w 7467600"/>
              <a:gd name="connsiteY429" fmla="*/ 6724796 h 6858000"/>
              <a:gd name="connsiteX430" fmla="*/ 1792053 w 7467600"/>
              <a:gd name="connsiteY430" fmla="*/ 6572396 h 6858000"/>
              <a:gd name="connsiteX431" fmla="*/ 1862248 w 7467600"/>
              <a:gd name="connsiteY431" fmla="*/ 6266397 h 6858000"/>
              <a:gd name="connsiteX432" fmla="*/ 1862250 w 7467600"/>
              <a:gd name="connsiteY432" fmla="*/ 6033531 h 6858000"/>
              <a:gd name="connsiteX433" fmla="*/ 1211999 w 7467600"/>
              <a:gd name="connsiteY433" fmla="*/ 6683610 h 6858000"/>
              <a:gd name="connsiteX434" fmla="*/ 1213266 w 7467600"/>
              <a:gd name="connsiteY434" fmla="*/ 6691947 h 6858000"/>
              <a:gd name="connsiteX435" fmla="*/ 1203370 w 7467600"/>
              <a:gd name="connsiteY435" fmla="*/ 6850676 h 6858000"/>
              <a:gd name="connsiteX436" fmla="*/ 1203671 w 7467600"/>
              <a:gd name="connsiteY436" fmla="*/ 6858000 h 6858000"/>
              <a:gd name="connsiteX437" fmla="*/ 1143180 w 7467600"/>
              <a:gd name="connsiteY437" fmla="*/ 6858000 h 6858000"/>
              <a:gd name="connsiteX438" fmla="*/ 1142176 w 7467600"/>
              <a:gd name="connsiteY438" fmla="*/ 6766045 h 6858000"/>
              <a:gd name="connsiteX439" fmla="*/ 1067484 w 7467600"/>
              <a:gd name="connsiteY439" fmla="*/ 6858000 h 6858000"/>
              <a:gd name="connsiteX440" fmla="*/ 953928 w 7467600"/>
              <a:gd name="connsiteY440" fmla="*/ 6858000 h 6858000"/>
              <a:gd name="connsiteX441" fmla="*/ 959715 w 7467600"/>
              <a:gd name="connsiteY441" fmla="*/ 6850185 h 6858000"/>
              <a:gd name="connsiteX442" fmla="*/ 1483788 w 7467600"/>
              <a:gd name="connsiteY442" fmla="*/ 6259174 h 6858000"/>
              <a:gd name="connsiteX443" fmla="*/ 1100671 w 7467600"/>
              <a:gd name="connsiteY443" fmla="*/ 6252137 h 6858000"/>
              <a:gd name="connsiteX444" fmla="*/ 1090144 w 7467600"/>
              <a:gd name="connsiteY444" fmla="*/ 6256748 h 6858000"/>
              <a:gd name="connsiteX445" fmla="*/ 1095872 w 7467600"/>
              <a:gd name="connsiteY445" fmla="*/ 6271892 h 6858000"/>
              <a:gd name="connsiteX446" fmla="*/ 262785 w 7467600"/>
              <a:gd name="connsiteY446" fmla="*/ 6845450 h 6858000"/>
              <a:gd name="connsiteX447" fmla="*/ 209968 w 7467600"/>
              <a:gd name="connsiteY447" fmla="*/ 6770713 h 6858000"/>
              <a:gd name="connsiteX448" fmla="*/ 873460 w 7467600"/>
              <a:gd name="connsiteY448" fmla="*/ 6253768 h 6858000"/>
              <a:gd name="connsiteX449" fmla="*/ 192686 w 7467600"/>
              <a:gd name="connsiteY449" fmla="*/ 5849257 h 6858000"/>
              <a:gd name="connsiteX450" fmla="*/ 4696 w 7467600"/>
              <a:gd name="connsiteY450" fmla="*/ 5697668 h 6858000"/>
              <a:gd name="connsiteX451" fmla="*/ 0 w 7467600"/>
              <a:gd name="connsiteY451" fmla="*/ 5689984 h 6858000"/>
              <a:gd name="connsiteX452" fmla="*/ 0 w 7467600"/>
              <a:gd name="connsiteY452" fmla="*/ 5513472 h 6858000"/>
              <a:gd name="connsiteX453" fmla="*/ 174101 w 7467600"/>
              <a:gd name="connsiteY453" fmla="*/ 5620277 h 6858000"/>
              <a:gd name="connsiteX454" fmla="*/ 891800 w 7467600"/>
              <a:gd name="connsiteY454" fmla="*/ 6036935 h 6858000"/>
              <a:gd name="connsiteX455" fmla="*/ 1072219 w 7467600"/>
              <a:gd name="connsiteY455" fmla="*/ 6169443 h 6858000"/>
              <a:gd name="connsiteX456" fmla="*/ 1074117 w 7467600"/>
              <a:gd name="connsiteY456" fmla="*/ 6170301 h 6858000"/>
              <a:gd name="connsiteX457" fmla="*/ 1083114 w 7467600"/>
              <a:gd name="connsiteY457" fmla="*/ 6174131 h 6858000"/>
              <a:gd name="connsiteX458" fmla="*/ 1543010 w 7467600"/>
              <a:gd name="connsiteY458" fmla="*/ 6191140 h 6858000"/>
              <a:gd name="connsiteX459" fmla="*/ 1551080 w 7467600"/>
              <a:gd name="connsiteY459" fmla="*/ 6195006 h 6858000"/>
              <a:gd name="connsiteX460" fmla="*/ 2345443 w 7467600"/>
              <a:gd name="connsiteY460" fmla="*/ 5549882 h 6858000"/>
              <a:gd name="connsiteX461" fmla="*/ 1721499 w 7467600"/>
              <a:gd name="connsiteY461" fmla="*/ 5599969 h 6858000"/>
              <a:gd name="connsiteX462" fmla="*/ 767716 w 7467600"/>
              <a:gd name="connsiteY462" fmla="*/ 5472768 h 6858000"/>
              <a:gd name="connsiteX463" fmla="*/ 722147 w 7467600"/>
              <a:gd name="connsiteY463" fmla="*/ 5393091 h 6858000"/>
              <a:gd name="connsiteX464" fmla="*/ 1485552 w 7467600"/>
              <a:gd name="connsiteY464" fmla="*/ 5313202 h 6858000"/>
              <a:gd name="connsiteX465" fmla="*/ 2143004 w 7467600"/>
              <a:gd name="connsiteY465" fmla="*/ 5402420 h 6858000"/>
              <a:gd name="connsiteX466" fmla="*/ 1933391 w 7467600"/>
              <a:gd name="connsiteY466" fmla="*/ 5156971 h 6858000"/>
              <a:gd name="connsiteX467" fmla="*/ 1827118 w 7467600"/>
              <a:gd name="connsiteY467" fmla="*/ 4968410 h 6858000"/>
              <a:gd name="connsiteX468" fmla="*/ 1837349 w 7467600"/>
              <a:gd name="connsiteY468" fmla="*/ 4956357 h 6858000"/>
              <a:gd name="connsiteX469" fmla="*/ 2162835 w 7467600"/>
              <a:gd name="connsiteY469" fmla="*/ 5187853 h 6858000"/>
              <a:gd name="connsiteX470" fmla="*/ 2257167 w 7467600"/>
              <a:gd name="connsiteY470" fmla="*/ 5462123 h 6858000"/>
              <a:gd name="connsiteX471" fmla="*/ 2261598 w 7467600"/>
              <a:gd name="connsiteY471" fmla="*/ 5467998 h 6858000"/>
              <a:gd name="connsiteX472" fmla="*/ 2437177 w 7467600"/>
              <a:gd name="connsiteY472" fmla="*/ 5479608 h 6858000"/>
              <a:gd name="connsiteX473" fmla="*/ 2445247 w 7467600"/>
              <a:gd name="connsiteY473" fmla="*/ 5483476 h 6858000"/>
              <a:gd name="connsiteX474" fmla="*/ 2743626 w 7467600"/>
              <a:gd name="connsiteY474" fmla="*/ 5304819 h 6858000"/>
              <a:gd name="connsiteX475" fmla="*/ 3048102 w 7467600"/>
              <a:gd name="connsiteY475" fmla="*/ 5150595 h 6858000"/>
              <a:gd name="connsiteX476" fmla="*/ 1799414 w 7467600"/>
              <a:gd name="connsiteY476" fmla="*/ 4694732 h 6858000"/>
              <a:gd name="connsiteX477" fmla="*/ 1771735 w 7467600"/>
              <a:gd name="connsiteY477" fmla="*/ 4619929 h 6858000"/>
              <a:gd name="connsiteX478" fmla="*/ 3104273 w 7467600"/>
              <a:gd name="connsiteY478" fmla="*/ 5076159 h 6858000"/>
              <a:gd name="connsiteX479" fmla="*/ 3113245 w 7467600"/>
              <a:gd name="connsiteY479" fmla="*/ 5090705 h 6858000"/>
              <a:gd name="connsiteX480" fmla="*/ 3126294 w 7467600"/>
              <a:gd name="connsiteY480" fmla="*/ 5114400 h 6858000"/>
              <a:gd name="connsiteX481" fmla="*/ 3937433 w 7467600"/>
              <a:gd name="connsiteY481" fmla="*/ 4830473 h 6858000"/>
              <a:gd name="connsiteX482" fmla="*/ 3590475 w 7467600"/>
              <a:gd name="connsiteY482" fmla="*/ 4597974 h 6858000"/>
              <a:gd name="connsiteX483" fmla="*/ 3100264 w 7467600"/>
              <a:gd name="connsiteY483" fmla="*/ 4579845 h 6858000"/>
              <a:gd name="connsiteX484" fmla="*/ 2183576 w 7467600"/>
              <a:gd name="connsiteY484" fmla="*/ 4227150 h 6858000"/>
              <a:gd name="connsiteX485" fmla="*/ 2151029 w 7467600"/>
              <a:gd name="connsiteY485" fmla="*/ 4146947 h 6858000"/>
              <a:gd name="connsiteX486" fmla="*/ 3563434 w 7467600"/>
              <a:gd name="connsiteY486" fmla="*/ 4469115 h 6858000"/>
              <a:gd name="connsiteX487" fmla="*/ 3177952 w 7467600"/>
              <a:gd name="connsiteY487" fmla="*/ 3657386 h 6858000"/>
              <a:gd name="connsiteX488" fmla="*/ 3189263 w 7467600"/>
              <a:gd name="connsiteY488" fmla="*/ 3625726 h 6858000"/>
              <a:gd name="connsiteX489" fmla="*/ 3560912 w 7467600"/>
              <a:gd name="connsiteY489" fmla="*/ 4079863 h 6858000"/>
              <a:gd name="connsiteX490" fmla="*/ 3626636 w 7467600"/>
              <a:gd name="connsiteY490" fmla="*/ 4512230 h 6858000"/>
              <a:gd name="connsiteX491" fmla="*/ 3653088 w 7467600"/>
              <a:gd name="connsiteY491" fmla="*/ 4521417 h 6858000"/>
              <a:gd name="connsiteX492" fmla="*/ 3988128 w 7467600"/>
              <a:gd name="connsiteY492" fmla="*/ 4817267 h 6858000"/>
              <a:gd name="connsiteX493" fmla="*/ 4830582 w 7467600"/>
              <a:gd name="connsiteY493" fmla="*/ 4676000 h 6858000"/>
              <a:gd name="connsiteX494" fmla="*/ 4830100 w 7467600"/>
              <a:gd name="connsiteY494" fmla="*/ 4675554 h 6858000"/>
              <a:gd name="connsiteX495" fmla="*/ 4036318 w 7467600"/>
              <a:gd name="connsiteY495" fmla="*/ 4147013 h 6858000"/>
              <a:gd name="connsiteX496" fmla="*/ 3432098 w 7467600"/>
              <a:gd name="connsiteY496" fmla="*/ 3537312 h 6858000"/>
              <a:gd name="connsiteX497" fmla="*/ 3446761 w 7467600"/>
              <a:gd name="connsiteY497" fmla="*/ 3461278 h 6858000"/>
              <a:gd name="connsiteX498" fmla="*/ 4419733 w 7467600"/>
              <a:gd name="connsiteY498" fmla="*/ 3963555 h 6858000"/>
              <a:gd name="connsiteX499" fmla="*/ 4781371 w 7467600"/>
              <a:gd name="connsiteY499" fmla="*/ 4458604 h 6858000"/>
              <a:gd name="connsiteX500" fmla="*/ 4780440 w 7467600"/>
              <a:gd name="connsiteY500" fmla="*/ 4470290 h 6858000"/>
              <a:gd name="connsiteX501" fmla="*/ 4898954 w 7467600"/>
              <a:gd name="connsiteY501" fmla="*/ 4662092 h 6858000"/>
              <a:gd name="connsiteX502" fmla="*/ 4900699 w 7467600"/>
              <a:gd name="connsiteY502" fmla="*/ 4670867 h 6858000"/>
              <a:gd name="connsiteX503" fmla="*/ 5714511 w 7467600"/>
              <a:gd name="connsiteY503" fmla="*/ 4663483 h 6858000"/>
              <a:gd name="connsiteX504" fmla="*/ 5464793 w 7467600"/>
              <a:gd name="connsiteY504" fmla="*/ 4393556 h 6858000"/>
              <a:gd name="connsiteX505" fmla="*/ 5461897 w 7467600"/>
              <a:gd name="connsiteY505" fmla="*/ 4390879 h 6858000"/>
              <a:gd name="connsiteX506" fmla="*/ 4294126 w 7467600"/>
              <a:gd name="connsiteY506" fmla="*/ 3303048 h 6858000"/>
              <a:gd name="connsiteX507" fmla="*/ 4305321 w 7467600"/>
              <a:gd name="connsiteY507" fmla="*/ 3256953 h 6858000"/>
              <a:gd name="connsiteX508" fmla="*/ 4949299 w 7467600"/>
              <a:gd name="connsiteY508" fmla="*/ 3766336 h 6858000"/>
              <a:gd name="connsiteX509" fmla="*/ 5291452 w 7467600"/>
              <a:gd name="connsiteY509" fmla="*/ 4076801 h 6858000"/>
              <a:gd name="connsiteX510" fmla="*/ 5434998 w 7467600"/>
              <a:gd name="connsiteY510" fmla="*/ 4254100 h 6858000"/>
              <a:gd name="connsiteX511" fmla="*/ 5351015 w 7467600"/>
              <a:gd name="connsiteY511" fmla="*/ 3760989 h 6858000"/>
              <a:gd name="connsiteX512" fmla="*/ 5413780 w 7467600"/>
              <a:gd name="connsiteY512" fmla="*/ 2966265 h 6858000"/>
              <a:gd name="connsiteX513" fmla="*/ 5425627 w 7467600"/>
              <a:gd name="connsiteY513" fmla="*/ 2954192 h 6858000"/>
              <a:gd name="connsiteX514" fmla="*/ 6604735 w 7467600"/>
              <a:gd name="connsiteY514" fmla="*/ 2041381 h 6858000"/>
              <a:gd name="connsiteX515" fmla="*/ 7204487 w 7467600"/>
              <a:gd name="connsiteY515" fmla="*/ 2742112 h 6858000"/>
              <a:gd name="connsiteX516" fmla="*/ 7131592 w 7467600"/>
              <a:gd name="connsiteY516" fmla="*/ 2672096 h 6858000"/>
              <a:gd name="connsiteX517" fmla="*/ 6996344 w 7467600"/>
              <a:gd name="connsiteY517" fmla="*/ 2518310 h 6858000"/>
              <a:gd name="connsiteX518" fmla="*/ 6735495 w 7467600"/>
              <a:gd name="connsiteY518" fmla="*/ 2196890 h 6858000"/>
              <a:gd name="connsiteX519" fmla="*/ 6721901 w 7467600"/>
              <a:gd name="connsiteY519" fmla="*/ 2179274 h 6858000"/>
              <a:gd name="connsiteX520" fmla="*/ 6604735 w 7467600"/>
              <a:gd name="connsiteY520" fmla="*/ 2041381 h 6858000"/>
              <a:gd name="connsiteX521" fmla="*/ 6591670 w 7467600"/>
              <a:gd name="connsiteY521" fmla="*/ 1988277 h 6858000"/>
              <a:gd name="connsiteX522" fmla="*/ 6747349 w 7467600"/>
              <a:gd name="connsiteY522" fmla="*/ 2160069 h 6858000"/>
              <a:gd name="connsiteX523" fmla="*/ 6760943 w 7467600"/>
              <a:gd name="connsiteY523" fmla="*/ 2177686 h 6858000"/>
              <a:gd name="connsiteX524" fmla="*/ 7021065 w 7467600"/>
              <a:gd name="connsiteY524" fmla="*/ 2498102 h 6858000"/>
              <a:gd name="connsiteX525" fmla="*/ 7155223 w 7467600"/>
              <a:gd name="connsiteY525" fmla="*/ 2650386 h 6858000"/>
              <a:gd name="connsiteX526" fmla="*/ 7203167 w 7467600"/>
              <a:gd name="connsiteY526" fmla="*/ 2697288 h 6858000"/>
              <a:gd name="connsiteX527" fmla="*/ 6937703 w 7467600"/>
              <a:gd name="connsiteY527" fmla="*/ 2321981 h 6858000"/>
              <a:gd name="connsiteX528" fmla="*/ 6591670 w 7467600"/>
              <a:gd name="connsiteY528" fmla="*/ 1988277 h 6858000"/>
              <a:gd name="connsiteX529" fmla="*/ 5798671 w 7467600"/>
              <a:gd name="connsiteY529" fmla="*/ 1981601 h 6858000"/>
              <a:gd name="connsiteX530" fmla="*/ 5754709 w 7467600"/>
              <a:gd name="connsiteY530" fmla="*/ 2071454 h 6858000"/>
              <a:gd name="connsiteX531" fmla="*/ 5763044 w 7467600"/>
              <a:gd name="connsiteY531" fmla="*/ 2842206 h 6858000"/>
              <a:gd name="connsiteX532" fmla="*/ 5764974 w 7467600"/>
              <a:gd name="connsiteY532" fmla="*/ 2799609 h 6858000"/>
              <a:gd name="connsiteX533" fmla="*/ 5767665 w 7467600"/>
              <a:gd name="connsiteY533" fmla="*/ 2666409 h 6858000"/>
              <a:gd name="connsiteX534" fmla="*/ 5763055 w 7467600"/>
              <a:gd name="connsiteY534" fmla="*/ 2579705 h 6858000"/>
              <a:gd name="connsiteX535" fmla="*/ 5758079 w 7467600"/>
              <a:gd name="connsiteY535" fmla="*/ 2492508 h 6858000"/>
              <a:gd name="connsiteX536" fmla="*/ 5779325 w 7467600"/>
              <a:gd name="connsiteY536" fmla="*/ 2197069 h 6858000"/>
              <a:gd name="connsiteX537" fmla="*/ 5798671 w 7467600"/>
              <a:gd name="connsiteY537" fmla="*/ 1981601 h 6858000"/>
              <a:gd name="connsiteX538" fmla="*/ 5829202 w 7467600"/>
              <a:gd name="connsiteY538" fmla="*/ 1971679 h 6858000"/>
              <a:gd name="connsiteX539" fmla="*/ 5809558 w 7467600"/>
              <a:gd name="connsiteY539" fmla="*/ 2198043 h 6858000"/>
              <a:gd name="connsiteX540" fmla="*/ 5788653 w 7467600"/>
              <a:gd name="connsiteY540" fmla="*/ 2489430 h 6858000"/>
              <a:gd name="connsiteX541" fmla="*/ 5793439 w 7467600"/>
              <a:gd name="connsiteY541" fmla="*/ 2575235 h 6858000"/>
              <a:gd name="connsiteX542" fmla="*/ 5796837 w 7467600"/>
              <a:gd name="connsiteY542" fmla="*/ 2637633 h 6858000"/>
              <a:gd name="connsiteX543" fmla="*/ 5818614 w 7467600"/>
              <a:gd name="connsiteY543" fmla="*/ 2473055 h 6858000"/>
              <a:gd name="connsiteX544" fmla="*/ 5829202 w 7467600"/>
              <a:gd name="connsiteY544" fmla="*/ 1971679 h 6858000"/>
              <a:gd name="connsiteX545" fmla="*/ 5911389 w 7467600"/>
              <a:gd name="connsiteY545" fmla="*/ 1898371 h 6858000"/>
              <a:gd name="connsiteX546" fmla="*/ 6237627 w 7467600"/>
              <a:gd name="connsiteY546" fmla="*/ 2231921 h 6858000"/>
              <a:gd name="connsiteX547" fmla="*/ 5911389 w 7467600"/>
              <a:gd name="connsiteY547" fmla="*/ 1898371 h 6858000"/>
              <a:gd name="connsiteX548" fmla="*/ 6944437 w 7467600"/>
              <a:gd name="connsiteY548" fmla="*/ 1575402 h 6858000"/>
              <a:gd name="connsiteX549" fmla="*/ 6304730 w 7467600"/>
              <a:gd name="connsiteY549" fmla="*/ 1766654 h 6858000"/>
              <a:gd name="connsiteX550" fmla="*/ 6944437 w 7467600"/>
              <a:gd name="connsiteY550" fmla="*/ 1575402 h 6858000"/>
              <a:gd name="connsiteX551" fmla="*/ 7019523 w 7467600"/>
              <a:gd name="connsiteY551" fmla="*/ 1519450 h 6858000"/>
              <a:gd name="connsiteX552" fmla="*/ 6298091 w 7467600"/>
              <a:gd name="connsiteY552" fmla="*/ 1737122 h 6858000"/>
              <a:gd name="connsiteX553" fmla="*/ 7019523 w 7467600"/>
              <a:gd name="connsiteY553" fmla="*/ 1519450 h 6858000"/>
              <a:gd name="connsiteX554" fmla="*/ 2399523 w 7467600"/>
              <a:gd name="connsiteY554" fmla="*/ 1428234 h 6858000"/>
              <a:gd name="connsiteX555" fmla="*/ 2224982 w 7467600"/>
              <a:gd name="connsiteY555" fmla="*/ 1826201 h 6858000"/>
              <a:gd name="connsiteX556" fmla="*/ 2096099 w 7467600"/>
              <a:gd name="connsiteY556" fmla="*/ 2345900 h 6858000"/>
              <a:gd name="connsiteX557" fmla="*/ 2283317 w 7467600"/>
              <a:gd name="connsiteY557" fmla="*/ 1796925 h 6858000"/>
              <a:gd name="connsiteX558" fmla="*/ 2399523 w 7467600"/>
              <a:gd name="connsiteY558" fmla="*/ 1428234 h 6858000"/>
              <a:gd name="connsiteX559" fmla="*/ 2448558 w 7467600"/>
              <a:gd name="connsiteY559" fmla="*/ 1373435 h 6858000"/>
              <a:gd name="connsiteX560" fmla="*/ 2312521 w 7467600"/>
              <a:gd name="connsiteY560" fmla="*/ 1806140 h 6858000"/>
              <a:gd name="connsiteX561" fmla="*/ 2127533 w 7467600"/>
              <a:gd name="connsiteY561" fmla="*/ 2348380 h 6858000"/>
              <a:gd name="connsiteX562" fmla="*/ 2358080 w 7467600"/>
              <a:gd name="connsiteY562" fmla="*/ 1866134 h 6858000"/>
              <a:gd name="connsiteX563" fmla="*/ 2407436 w 7467600"/>
              <a:gd name="connsiteY563" fmla="*/ 1651070 h 6858000"/>
              <a:gd name="connsiteX564" fmla="*/ 2448558 w 7467600"/>
              <a:gd name="connsiteY564" fmla="*/ 1373435 h 6858000"/>
              <a:gd name="connsiteX565" fmla="*/ 278707 w 7467600"/>
              <a:gd name="connsiteY565" fmla="*/ 1352270 h 6858000"/>
              <a:gd name="connsiteX566" fmla="*/ 321570 w 7467600"/>
              <a:gd name="connsiteY566" fmla="*/ 1861610 h 6858000"/>
              <a:gd name="connsiteX567" fmla="*/ 294281 w 7467600"/>
              <a:gd name="connsiteY567" fmla="*/ 1440658 h 6858000"/>
              <a:gd name="connsiteX568" fmla="*/ 278707 w 7467600"/>
              <a:gd name="connsiteY568" fmla="*/ 1352270 h 6858000"/>
              <a:gd name="connsiteX569" fmla="*/ 1423821 w 7467600"/>
              <a:gd name="connsiteY569" fmla="*/ 1351958 h 6858000"/>
              <a:gd name="connsiteX570" fmla="*/ 1638521 w 7467600"/>
              <a:gd name="connsiteY570" fmla="*/ 1908470 h 6858000"/>
              <a:gd name="connsiteX571" fmla="*/ 1754199 w 7467600"/>
              <a:gd name="connsiteY571" fmla="*/ 2149284 h 6858000"/>
              <a:gd name="connsiteX572" fmla="*/ 1908359 w 7467600"/>
              <a:gd name="connsiteY572" fmla="*/ 2364988 h 6858000"/>
              <a:gd name="connsiteX573" fmla="*/ 1647661 w 7467600"/>
              <a:gd name="connsiteY573" fmla="*/ 1825945 h 6858000"/>
              <a:gd name="connsiteX574" fmla="*/ 1423821 w 7467600"/>
              <a:gd name="connsiteY574" fmla="*/ 1351958 h 6858000"/>
              <a:gd name="connsiteX575" fmla="*/ 1431890 w 7467600"/>
              <a:gd name="connsiteY575" fmla="*/ 1306475 h 6858000"/>
              <a:gd name="connsiteX576" fmla="*/ 1507597 w 7467600"/>
              <a:gd name="connsiteY576" fmla="*/ 1446132 h 6858000"/>
              <a:gd name="connsiteX577" fmla="*/ 1674586 w 7467600"/>
              <a:gd name="connsiteY577" fmla="*/ 1813832 h 6858000"/>
              <a:gd name="connsiteX578" fmla="*/ 1815950 w 7467600"/>
              <a:gd name="connsiteY578" fmla="*/ 2128564 h 6858000"/>
              <a:gd name="connsiteX579" fmla="*/ 1984242 w 7467600"/>
              <a:gd name="connsiteY579" fmla="*/ 2430829 h 6858000"/>
              <a:gd name="connsiteX580" fmla="*/ 2014023 w 7467600"/>
              <a:gd name="connsiteY580" fmla="*/ 2450995 h 6858000"/>
              <a:gd name="connsiteX581" fmla="*/ 1747337 w 7467600"/>
              <a:gd name="connsiteY581" fmla="*/ 1855264 h 6858000"/>
              <a:gd name="connsiteX582" fmla="*/ 1533749 w 7467600"/>
              <a:gd name="connsiteY582" fmla="*/ 1478656 h 6858000"/>
              <a:gd name="connsiteX583" fmla="*/ 1431890 w 7467600"/>
              <a:gd name="connsiteY583" fmla="*/ 1306475 h 6858000"/>
              <a:gd name="connsiteX584" fmla="*/ 5052692 w 7467600"/>
              <a:gd name="connsiteY584" fmla="*/ 1292994 h 6858000"/>
              <a:gd name="connsiteX585" fmla="*/ 5200661 w 7467600"/>
              <a:gd name="connsiteY585" fmla="*/ 1635186 h 6858000"/>
              <a:gd name="connsiteX586" fmla="*/ 5297138 w 7467600"/>
              <a:gd name="connsiteY586" fmla="*/ 1906351 h 6858000"/>
              <a:gd name="connsiteX587" fmla="*/ 5052692 w 7467600"/>
              <a:gd name="connsiteY587" fmla="*/ 1292994 h 6858000"/>
              <a:gd name="connsiteX588" fmla="*/ 5009948 w 7467600"/>
              <a:gd name="connsiteY588" fmla="*/ 1273619 h 6858000"/>
              <a:gd name="connsiteX589" fmla="*/ 5121777 w 7467600"/>
              <a:gd name="connsiteY589" fmla="*/ 1654213 h 6858000"/>
              <a:gd name="connsiteX590" fmla="*/ 5293545 w 7467600"/>
              <a:gd name="connsiteY590" fmla="*/ 2072247 h 6858000"/>
              <a:gd name="connsiteX591" fmla="*/ 5294042 w 7467600"/>
              <a:gd name="connsiteY591" fmla="*/ 2065019 h 6858000"/>
              <a:gd name="connsiteX592" fmla="*/ 5171936 w 7467600"/>
              <a:gd name="connsiteY592" fmla="*/ 1647613 h 6858000"/>
              <a:gd name="connsiteX593" fmla="*/ 5009948 w 7467600"/>
              <a:gd name="connsiteY593" fmla="*/ 1273619 h 6858000"/>
              <a:gd name="connsiteX594" fmla="*/ 655236 w 7467600"/>
              <a:gd name="connsiteY594" fmla="*/ 1268632 h 6858000"/>
              <a:gd name="connsiteX595" fmla="*/ 839521 w 7467600"/>
              <a:gd name="connsiteY595" fmla="*/ 1685315 h 6858000"/>
              <a:gd name="connsiteX596" fmla="*/ 1109416 w 7467600"/>
              <a:gd name="connsiteY596" fmla="*/ 2061663 h 6858000"/>
              <a:gd name="connsiteX597" fmla="*/ 1298300 w 7467600"/>
              <a:gd name="connsiteY597" fmla="*/ 2247742 h 6858000"/>
              <a:gd name="connsiteX598" fmla="*/ 1125871 w 7467600"/>
              <a:gd name="connsiteY598" fmla="*/ 1989513 h 6858000"/>
              <a:gd name="connsiteX599" fmla="*/ 981574 w 7467600"/>
              <a:gd name="connsiteY599" fmla="*/ 1783157 h 6858000"/>
              <a:gd name="connsiteX600" fmla="*/ 922198 w 7467600"/>
              <a:gd name="connsiteY600" fmla="*/ 1677437 h 6858000"/>
              <a:gd name="connsiteX601" fmla="*/ 869293 w 7467600"/>
              <a:gd name="connsiteY601" fmla="*/ 1583214 h 6858000"/>
              <a:gd name="connsiteX602" fmla="*/ 751431 w 7467600"/>
              <a:gd name="connsiteY602" fmla="*/ 1405731 h 6858000"/>
              <a:gd name="connsiteX603" fmla="*/ 655236 w 7467600"/>
              <a:gd name="connsiteY603" fmla="*/ 1268632 h 6858000"/>
              <a:gd name="connsiteX604" fmla="*/ 6516292 w 7467600"/>
              <a:gd name="connsiteY604" fmla="*/ 1263064 h 6858000"/>
              <a:gd name="connsiteX605" fmla="*/ 5736320 w 7467600"/>
              <a:gd name="connsiteY605" fmla="*/ 1501803 h 6858000"/>
              <a:gd name="connsiteX606" fmla="*/ 6516292 w 7467600"/>
              <a:gd name="connsiteY606" fmla="*/ 1263064 h 6858000"/>
              <a:gd name="connsiteX607" fmla="*/ 291466 w 7467600"/>
              <a:gd name="connsiteY607" fmla="*/ 1250369 h 6858000"/>
              <a:gd name="connsiteX608" fmla="*/ 323180 w 7467600"/>
              <a:gd name="connsiteY608" fmla="*/ 1435283 h 6858000"/>
              <a:gd name="connsiteX609" fmla="*/ 349381 w 7467600"/>
              <a:gd name="connsiteY609" fmla="*/ 1875041 h 6858000"/>
              <a:gd name="connsiteX610" fmla="*/ 374363 w 7467600"/>
              <a:gd name="connsiteY610" fmla="*/ 1506494 h 6858000"/>
              <a:gd name="connsiteX611" fmla="*/ 302168 w 7467600"/>
              <a:gd name="connsiteY611" fmla="*/ 1274495 h 6858000"/>
              <a:gd name="connsiteX612" fmla="*/ 291466 w 7467600"/>
              <a:gd name="connsiteY612" fmla="*/ 1250369 h 6858000"/>
              <a:gd name="connsiteX613" fmla="*/ 678222 w 7467600"/>
              <a:gd name="connsiteY613" fmla="*/ 1248670 h 6858000"/>
              <a:gd name="connsiteX614" fmla="*/ 775536 w 7467600"/>
              <a:gd name="connsiteY614" fmla="*/ 1388015 h 6858000"/>
              <a:gd name="connsiteX615" fmla="*/ 894529 w 7467600"/>
              <a:gd name="connsiteY615" fmla="*/ 1567739 h 6858000"/>
              <a:gd name="connsiteX616" fmla="*/ 948000 w 7467600"/>
              <a:gd name="connsiteY616" fmla="*/ 1663088 h 6858000"/>
              <a:gd name="connsiteX617" fmla="*/ 1006812 w 7467600"/>
              <a:gd name="connsiteY617" fmla="*/ 1767683 h 6858000"/>
              <a:gd name="connsiteX618" fmla="*/ 1149133 w 7467600"/>
              <a:gd name="connsiteY618" fmla="*/ 1971513 h 6858000"/>
              <a:gd name="connsiteX619" fmla="*/ 1333952 w 7467600"/>
              <a:gd name="connsiteY619" fmla="*/ 2251620 h 6858000"/>
              <a:gd name="connsiteX620" fmla="*/ 1337329 w 7467600"/>
              <a:gd name="connsiteY620" fmla="*/ 2258350 h 6858000"/>
              <a:gd name="connsiteX621" fmla="*/ 1014726 w 7467600"/>
              <a:gd name="connsiteY621" fmla="*/ 1615556 h 6858000"/>
              <a:gd name="connsiteX622" fmla="*/ 678222 w 7467600"/>
              <a:gd name="connsiteY622" fmla="*/ 1248670 h 6858000"/>
              <a:gd name="connsiteX623" fmla="*/ 6691602 w 7467600"/>
              <a:gd name="connsiteY623" fmla="*/ 1140573 h 6858000"/>
              <a:gd name="connsiteX624" fmla="*/ 6571100 w 7467600"/>
              <a:gd name="connsiteY624" fmla="*/ 1183662 h 6858000"/>
              <a:gd name="connsiteX625" fmla="*/ 6241687 w 7467600"/>
              <a:gd name="connsiteY625" fmla="*/ 1257600 h 6858000"/>
              <a:gd name="connsiteX626" fmla="*/ 5693009 w 7467600"/>
              <a:gd name="connsiteY626" fmla="*/ 1478256 h 6858000"/>
              <a:gd name="connsiteX627" fmla="*/ 6548420 w 7467600"/>
              <a:gd name="connsiteY627" fmla="*/ 1214599 h 6858000"/>
              <a:gd name="connsiteX628" fmla="*/ 6605473 w 7467600"/>
              <a:gd name="connsiteY628" fmla="*/ 1184686 h 6858000"/>
              <a:gd name="connsiteX629" fmla="*/ 6691602 w 7467600"/>
              <a:gd name="connsiteY629" fmla="*/ 1140573 h 6858000"/>
              <a:gd name="connsiteX630" fmla="*/ 4002475 w 7467600"/>
              <a:gd name="connsiteY630" fmla="*/ 1037802 h 6858000"/>
              <a:gd name="connsiteX631" fmla="*/ 4000324 w 7467600"/>
              <a:gd name="connsiteY631" fmla="*/ 1039362 h 6858000"/>
              <a:gd name="connsiteX632" fmla="*/ 4002862 w 7467600"/>
              <a:gd name="connsiteY632" fmla="*/ 1042866 h 6858000"/>
              <a:gd name="connsiteX633" fmla="*/ 4002475 w 7467600"/>
              <a:gd name="connsiteY633" fmla="*/ 1037802 h 6858000"/>
              <a:gd name="connsiteX634" fmla="*/ 506322 w 7467600"/>
              <a:gd name="connsiteY634" fmla="*/ 1020997 h 6858000"/>
              <a:gd name="connsiteX635" fmla="*/ 533068 w 7467600"/>
              <a:gd name="connsiteY635" fmla="*/ 1029409 h 6858000"/>
              <a:gd name="connsiteX636" fmla="*/ 1232525 w 7467600"/>
              <a:gd name="connsiteY636" fmla="*/ 1804675 h 6858000"/>
              <a:gd name="connsiteX637" fmla="*/ 1388858 w 7467600"/>
              <a:gd name="connsiteY637" fmla="*/ 2368011 h 6858000"/>
              <a:gd name="connsiteX638" fmla="*/ 1384098 w 7467600"/>
              <a:gd name="connsiteY638" fmla="*/ 2378125 h 6858000"/>
              <a:gd name="connsiteX639" fmla="*/ 1425393 w 7467600"/>
              <a:gd name="connsiteY639" fmla="*/ 2589124 h 6858000"/>
              <a:gd name="connsiteX640" fmla="*/ 1424001 w 7467600"/>
              <a:gd name="connsiteY640" fmla="*/ 2597541 h 6858000"/>
              <a:gd name="connsiteX641" fmla="*/ 2152729 w 7467600"/>
              <a:gd name="connsiteY641" fmla="*/ 2864487 h 6858000"/>
              <a:gd name="connsiteX642" fmla="*/ 2020609 w 7467600"/>
              <a:gd name="connsiteY642" fmla="*/ 2539671 h 6858000"/>
              <a:gd name="connsiteX643" fmla="*/ 2018920 w 7467600"/>
              <a:gd name="connsiteY643" fmla="*/ 2536309 h 6858000"/>
              <a:gd name="connsiteX644" fmla="*/ 1342441 w 7467600"/>
              <a:gd name="connsiteY644" fmla="*/ 1173017 h 6858000"/>
              <a:gd name="connsiteX645" fmla="*/ 1367925 w 7467600"/>
              <a:gd name="connsiteY645" fmla="*/ 1135648 h 6858000"/>
              <a:gd name="connsiteX646" fmla="*/ 1771401 w 7467600"/>
              <a:gd name="connsiteY646" fmla="*/ 1806673 h 6858000"/>
              <a:gd name="connsiteX647" fmla="*/ 1972385 w 7467600"/>
              <a:gd name="connsiteY647" fmla="*/ 2198735 h 6858000"/>
              <a:gd name="connsiteX648" fmla="*/ 2040892 w 7467600"/>
              <a:gd name="connsiteY648" fmla="*/ 2405205 h 6858000"/>
              <a:gd name="connsiteX649" fmla="*/ 2131689 w 7467600"/>
              <a:gd name="connsiteY649" fmla="*/ 1936926 h 6858000"/>
              <a:gd name="connsiteX650" fmla="*/ 2454820 w 7467600"/>
              <a:gd name="connsiteY650" fmla="*/ 1248808 h 6858000"/>
              <a:gd name="connsiteX651" fmla="*/ 2492512 w 7467600"/>
              <a:gd name="connsiteY651" fmla="*/ 1302920 h 6858000"/>
              <a:gd name="connsiteX652" fmla="*/ 2081216 w 7467600"/>
              <a:gd name="connsiteY652" fmla="*/ 2527513 h 6858000"/>
              <a:gd name="connsiteX653" fmla="*/ 2081211 w 7467600"/>
              <a:gd name="connsiteY653" fmla="*/ 2528916 h 6858000"/>
              <a:gd name="connsiteX654" fmla="*/ 2199067 w 7467600"/>
              <a:gd name="connsiteY654" fmla="*/ 2884061 h 6858000"/>
              <a:gd name="connsiteX655" fmla="*/ 3192586 w 7467600"/>
              <a:gd name="connsiteY655" fmla="*/ 3411496 h 6858000"/>
              <a:gd name="connsiteX656" fmla="*/ 3182620 w 7467600"/>
              <a:gd name="connsiteY656" fmla="*/ 3483279 h 6858000"/>
              <a:gd name="connsiteX657" fmla="*/ 2435119 w 7467600"/>
              <a:gd name="connsiteY657" fmla="*/ 3080173 h 6858000"/>
              <a:gd name="connsiteX658" fmla="*/ 2410152 w 7467600"/>
              <a:gd name="connsiteY658" fmla="*/ 3063751 h 6858000"/>
              <a:gd name="connsiteX659" fmla="*/ 2408099 w 7467600"/>
              <a:gd name="connsiteY659" fmla="*/ 3064403 h 6858000"/>
              <a:gd name="connsiteX660" fmla="*/ 2407218 w 7467600"/>
              <a:gd name="connsiteY660" fmla="*/ 3070324 h 6858000"/>
              <a:gd name="connsiteX661" fmla="*/ 2380138 w 7467600"/>
              <a:gd name="connsiteY661" fmla="*/ 3099341 h 6858000"/>
              <a:gd name="connsiteX662" fmla="*/ 1765923 w 7467600"/>
              <a:gd name="connsiteY662" fmla="*/ 3581043 h 6858000"/>
              <a:gd name="connsiteX663" fmla="*/ 1702258 w 7467600"/>
              <a:gd name="connsiteY663" fmla="*/ 3612286 h 6858000"/>
              <a:gd name="connsiteX664" fmla="*/ 1538370 w 7467600"/>
              <a:gd name="connsiteY664" fmla="*/ 3811804 h 6858000"/>
              <a:gd name="connsiteX665" fmla="*/ 542867 w 7467600"/>
              <a:gd name="connsiteY665" fmla="*/ 4944092 h 6858000"/>
              <a:gd name="connsiteX666" fmla="*/ 515800 w 7467600"/>
              <a:gd name="connsiteY666" fmla="*/ 4862180 h 6858000"/>
              <a:gd name="connsiteX667" fmla="*/ 909145 w 7467600"/>
              <a:gd name="connsiteY667" fmla="*/ 4199225 h 6858000"/>
              <a:gd name="connsiteX668" fmla="*/ 1214067 w 7467600"/>
              <a:gd name="connsiteY668" fmla="*/ 3908561 h 6858000"/>
              <a:gd name="connsiteX669" fmla="*/ 640967 w 7467600"/>
              <a:gd name="connsiteY669" fmla="*/ 4105601 h 6858000"/>
              <a:gd name="connsiteX670" fmla="*/ 112563 w 7467600"/>
              <a:gd name="connsiteY670" fmla="*/ 4396952 h 6858000"/>
              <a:gd name="connsiteX671" fmla="*/ 0 w 7467600"/>
              <a:gd name="connsiteY671" fmla="*/ 4466006 h 6858000"/>
              <a:gd name="connsiteX672" fmla="*/ 0 w 7467600"/>
              <a:gd name="connsiteY672" fmla="*/ 4233763 h 6858000"/>
              <a:gd name="connsiteX673" fmla="*/ 36881 w 7467600"/>
              <a:gd name="connsiteY673" fmla="*/ 4200118 h 6858000"/>
              <a:gd name="connsiteX674" fmla="*/ 910534 w 7467600"/>
              <a:gd name="connsiteY674" fmla="*/ 3629753 h 6858000"/>
              <a:gd name="connsiteX675" fmla="*/ 1578717 w 7467600"/>
              <a:gd name="connsiteY675" fmla="*/ 3575982 h 6858000"/>
              <a:gd name="connsiteX676" fmla="*/ 2338780 w 7467600"/>
              <a:gd name="connsiteY676" fmla="*/ 3033725 h 6858000"/>
              <a:gd name="connsiteX677" fmla="*/ 1807991 w 7467600"/>
              <a:gd name="connsiteY677" fmla="*/ 2807184 h 6858000"/>
              <a:gd name="connsiteX678" fmla="*/ 1416358 w 7467600"/>
              <a:gd name="connsiteY678" fmla="*/ 3112571 h 6858000"/>
              <a:gd name="connsiteX679" fmla="*/ 939066 w 7467600"/>
              <a:gd name="connsiteY679" fmla="*/ 3378798 h 6858000"/>
              <a:gd name="connsiteX680" fmla="*/ 115099 w 7467600"/>
              <a:gd name="connsiteY680" fmla="*/ 3607650 h 6858000"/>
              <a:gd name="connsiteX681" fmla="*/ 97284 w 7467600"/>
              <a:gd name="connsiteY681" fmla="*/ 3520393 h 6858000"/>
              <a:gd name="connsiteX682" fmla="*/ 922050 w 7467600"/>
              <a:gd name="connsiteY682" fmla="*/ 3074867 h 6858000"/>
              <a:gd name="connsiteX683" fmla="*/ 1405265 w 7467600"/>
              <a:gd name="connsiteY683" fmla="*/ 3016319 h 6858000"/>
              <a:gd name="connsiteX684" fmla="*/ 1407512 w 7467600"/>
              <a:gd name="connsiteY684" fmla="*/ 3018001 h 6858000"/>
              <a:gd name="connsiteX685" fmla="*/ 1726266 w 7467600"/>
              <a:gd name="connsiteY685" fmla="*/ 2777274 h 6858000"/>
              <a:gd name="connsiteX686" fmla="*/ 625390 w 7467600"/>
              <a:gd name="connsiteY686" fmla="*/ 2514541 h 6858000"/>
              <a:gd name="connsiteX687" fmla="*/ 619799 w 7467600"/>
              <a:gd name="connsiteY687" fmla="*/ 2527180 h 6858000"/>
              <a:gd name="connsiteX688" fmla="*/ 310030 w 7467600"/>
              <a:gd name="connsiteY688" fmla="*/ 2771818 h 6858000"/>
              <a:gd name="connsiteX689" fmla="*/ 173877 w 7467600"/>
              <a:gd name="connsiteY689" fmla="*/ 2937056 h 6858000"/>
              <a:gd name="connsiteX690" fmla="*/ 77889 w 7467600"/>
              <a:gd name="connsiteY690" fmla="*/ 3138440 h 6858000"/>
              <a:gd name="connsiteX691" fmla="*/ 0 w 7467600"/>
              <a:gd name="connsiteY691" fmla="*/ 3271395 h 6858000"/>
              <a:gd name="connsiteX692" fmla="*/ 0 w 7467600"/>
              <a:gd name="connsiteY692" fmla="*/ 3153002 h 6858000"/>
              <a:gd name="connsiteX693" fmla="*/ 2386 w 7467600"/>
              <a:gd name="connsiteY693" fmla="*/ 3149203 h 6858000"/>
              <a:gd name="connsiteX694" fmla="*/ 89753 w 7467600"/>
              <a:gd name="connsiteY694" fmla="*/ 2987702 h 6858000"/>
              <a:gd name="connsiteX695" fmla="*/ 76869 w 7467600"/>
              <a:gd name="connsiteY695" fmla="*/ 3005404 h 6858000"/>
              <a:gd name="connsiteX696" fmla="*/ 32049 w 7467600"/>
              <a:gd name="connsiteY696" fmla="*/ 3065814 h 6858000"/>
              <a:gd name="connsiteX697" fmla="*/ 0 w 7467600"/>
              <a:gd name="connsiteY697" fmla="*/ 3108744 h 6858000"/>
              <a:gd name="connsiteX698" fmla="*/ 0 w 7467600"/>
              <a:gd name="connsiteY698" fmla="*/ 3058059 h 6858000"/>
              <a:gd name="connsiteX699" fmla="*/ 7610 w 7467600"/>
              <a:gd name="connsiteY699" fmla="*/ 3047889 h 6858000"/>
              <a:gd name="connsiteX700" fmla="*/ 52419 w 7467600"/>
              <a:gd name="connsiteY700" fmla="*/ 2987479 h 6858000"/>
              <a:gd name="connsiteX701" fmla="*/ 59142 w 7467600"/>
              <a:gd name="connsiteY701" fmla="*/ 2978488 h 6858000"/>
              <a:gd name="connsiteX702" fmla="*/ 0 w 7467600"/>
              <a:gd name="connsiteY702" fmla="*/ 3015334 h 6858000"/>
              <a:gd name="connsiteX703" fmla="*/ 0 w 7467600"/>
              <a:gd name="connsiteY703" fmla="*/ 2914286 h 6858000"/>
              <a:gd name="connsiteX704" fmla="*/ 36383 w 7467600"/>
              <a:gd name="connsiteY704" fmla="*/ 2901128 h 6858000"/>
              <a:gd name="connsiteX705" fmla="*/ 156329 w 7467600"/>
              <a:gd name="connsiteY705" fmla="*/ 2840533 h 6858000"/>
              <a:gd name="connsiteX706" fmla="*/ 358355 w 7467600"/>
              <a:gd name="connsiteY706" fmla="*/ 2620471 h 6858000"/>
              <a:gd name="connsiteX707" fmla="*/ 510577 w 7467600"/>
              <a:gd name="connsiteY707" fmla="*/ 2501244 h 6858000"/>
              <a:gd name="connsiteX708" fmla="*/ 211967 w 7467600"/>
              <a:gd name="connsiteY708" fmla="*/ 2479171 h 6858000"/>
              <a:gd name="connsiteX709" fmla="*/ 0 w 7467600"/>
              <a:gd name="connsiteY709" fmla="*/ 2476398 h 6858000"/>
              <a:gd name="connsiteX710" fmla="*/ 0 w 7467600"/>
              <a:gd name="connsiteY710" fmla="*/ 2389189 h 6858000"/>
              <a:gd name="connsiteX711" fmla="*/ 103062 w 7467600"/>
              <a:gd name="connsiteY711" fmla="*/ 2389518 h 6858000"/>
              <a:gd name="connsiteX712" fmla="*/ 510734 w 7467600"/>
              <a:gd name="connsiteY712" fmla="*/ 2416201 h 6858000"/>
              <a:gd name="connsiteX713" fmla="*/ 279257 w 7467600"/>
              <a:gd name="connsiteY713" fmla="*/ 2092102 h 6858000"/>
              <a:gd name="connsiteX714" fmla="*/ 65265 w 7467600"/>
              <a:gd name="connsiteY714" fmla="*/ 2006049 h 6858000"/>
              <a:gd name="connsiteX715" fmla="*/ 0 w 7467600"/>
              <a:gd name="connsiteY715" fmla="*/ 1982532 h 6858000"/>
              <a:gd name="connsiteX716" fmla="*/ 0 w 7467600"/>
              <a:gd name="connsiteY716" fmla="*/ 1912789 h 6858000"/>
              <a:gd name="connsiteX717" fmla="*/ 97460 w 7467600"/>
              <a:gd name="connsiteY717" fmla="*/ 1953725 h 6858000"/>
              <a:gd name="connsiteX718" fmla="*/ 221272 w 7467600"/>
              <a:gd name="connsiteY718" fmla="*/ 1980766 h 6858000"/>
              <a:gd name="connsiteX719" fmla="*/ 116765 w 7467600"/>
              <a:gd name="connsiteY719" fmla="*/ 1911033 h 6858000"/>
              <a:gd name="connsiteX720" fmla="*/ 16405 w 7467600"/>
              <a:gd name="connsiteY720" fmla="*/ 1803412 h 6858000"/>
              <a:gd name="connsiteX721" fmla="*/ 0 w 7467600"/>
              <a:gd name="connsiteY721" fmla="*/ 1784777 h 6858000"/>
              <a:gd name="connsiteX722" fmla="*/ 0 w 7467600"/>
              <a:gd name="connsiteY722" fmla="*/ 1740082 h 6858000"/>
              <a:gd name="connsiteX723" fmla="*/ 39394 w 7467600"/>
              <a:gd name="connsiteY723" fmla="*/ 1784856 h 6858000"/>
              <a:gd name="connsiteX724" fmla="*/ 135813 w 7467600"/>
              <a:gd name="connsiteY724" fmla="*/ 1888838 h 6858000"/>
              <a:gd name="connsiteX725" fmla="*/ 242575 w 7467600"/>
              <a:gd name="connsiteY725" fmla="*/ 1958841 h 6858000"/>
              <a:gd name="connsiteX726" fmla="*/ 82197 w 7467600"/>
              <a:gd name="connsiteY726" fmla="*/ 1754826 h 6858000"/>
              <a:gd name="connsiteX727" fmla="*/ 0 w 7467600"/>
              <a:gd name="connsiteY727" fmla="*/ 1679650 h 6858000"/>
              <a:gd name="connsiteX728" fmla="*/ 0 w 7467600"/>
              <a:gd name="connsiteY728" fmla="*/ 1602463 h 6858000"/>
              <a:gd name="connsiteX729" fmla="*/ 84689 w 7467600"/>
              <a:gd name="connsiteY729" fmla="*/ 1677442 h 6858000"/>
              <a:gd name="connsiteX730" fmla="*/ 298437 w 7467600"/>
              <a:gd name="connsiteY730" fmla="*/ 1968019 h 6858000"/>
              <a:gd name="connsiteX731" fmla="*/ 227269 w 7467600"/>
              <a:gd name="connsiteY731" fmla="*/ 1114064 h 6858000"/>
              <a:gd name="connsiteX732" fmla="*/ 248003 w 7467600"/>
              <a:gd name="connsiteY732" fmla="*/ 1089613 h 6858000"/>
              <a:gd name="connsiteX733" fmla="*/ 427020 w 7467600"/>
              <a:gd name="connsiteY733" fmla="*/ 1619803 h 6858000"/>
              <a:gd name="connsiteX734" fmla="*/ 340345 w 7467600"/>
              <a:gd name="connsiteY734" fmla="*/ 2027739 h 6858000"/>
              <a:gd name="connsiteX735" fmla="*/ 360865 w 7467600"/>
              <a:gd name="connsiteY735" fmla="*/ 2044827 h 6858000"/>
              <a:gd name="connsiteX736" fmla="*/ 560414 w 7467600"/>
              <a:gd name="connsiteY736" fmla="*/ 2421457 h 6858000"/>
              <a:gd name="connsiteX737" fmla="*/ 1359703 w 7467600"/>
              <a:gd name="connsiteY737" fmla="*/ 2578554 h 6858000"/>
              <a:gd name="connsiteX738" fmla="*/ 1359422 w 7467600"/>
              <a:gd name="connsiteY738" fmla="*/ 2577994 h 6858000"/>
              <a:gd name="connsiteX739" fmla="*/ 828701 w 7467600"/>
              <a:gd name="connsiteY739" fmla="*/ 1839520 h 6858000"/>
              <a:gd name="connsiteX740" fmla="*/ 494427 w 7467600"/>
              <a:gd name="connsiteY740" fmla="*/ 1092333 h 6858000"/>
              <a:gd name="connsiteX741" fmla="*/ 506322 w 7467600"/>
              <a:gd name="connsiteY741" fmla="*/ 1020997 h 6858000"/>
              <a:gd name="connsiteX742" fmla="*/ 4570198 w 7467600"/>
              <a:gd name="connsiteY742" fmla="*/ 978081 h 6858000"/>
              <a:gd name="connsiteX743" fmla="*/ 4523691 w 7467600"/>
              <a:gd name="connsiteY743" fmla="*/ 1127776 h 6858000"/>
              <a:gd name="connsiteX744" fmla="*/ 4509875 w 7467600"/>
              <a:gd name="connsiteY744" fmla="*/ 1167552 h 6858000"/>
              <a:gd name="connsiteX745" fmla="*/ 4478168 w 7467600"/>
              <a:gd name="connsiteY745" fmla="*/ 1260735 h 6858000"/>
              <a:gd name="connsiteX746" fmla="*/ 4409309 w 7467600"/>
              <a:gd name="connsiteY746" fmla="*/ 1666996 h 6858000"/>
              <a:gd name="connsiteX747" fmla="*/ 4370031 w 7467600"/>
              <a:gd name="connsiteY747" fmla="*/ 1955666 h 6858000"/>
              <a:gd name="connsiteX748" fmla="*/ 4570198 w 7467600"/>
              <a:gd name="connsiteY748" fmla="*/ 978081 h 6858000"/>
              <a:gd name="connsiteX749" fmla="*/ 4557898 w 7467600"/>
              <a:gd name="connsiteY749" fmla="*/ 900011 h 6858000"/>
              <a:gd name="connsiteX750" fmla="*/ 4344840 w 7467600"/>
              <a:gd name="connsiteY750" fmla="*/ 1922038 h 6858000"/>
              <a:gd name="connsiteX751" fmla="*/ 4378710 w 7467600"/>
              <a:gd name="connsiteY751" fmla="*/ 1665516 h 6858000"/>
              <a:gd name="connsiteX752" fmla="*/ 4448798 w 7467600"/>
              <a:gd name="connsiteY752" fmla="*/ 1253024 h 6858000"/>
              <a:gd name="connsiteX753" fmla="*/ 4480315 w 7467600"/>
              <a:gd name="connsiteY753" fmla="*/ 1158454 h 6858000"/>
              <a:gd name="connsiteX754" fmla="*/ 4494133 w 7467600"/>
              <a:gd name="connsiteY754" fmla="*/ 1118676 h 6858000"/>
              <a:gd name="connsiteX755" fmla="*/ 4557898 w 7467600"/>
              <a:gd name="connsiteY755" fmla="*/ 900011 h 6858000"/>
              <a:gd name="connsiteX756" fmla="*/ 5870151 w 7467600"/>
              <a:gd name="connsiteY756" fmla="*/ 898890 h 6858000"/>
              <a:gd name="connsiteX757" fmla="*/ 5861335 w 7467600"/>
              <a:gd name="connsiteY757" fmla="*/ 899177 h 6858000"/>
              <a:gd name="connsiteX758" fmla="*/ 5843702 w 7467600"/>
              <a:gd name="connsiteY758" fmla="*/ 899748 h 6858000"/>
              <a:gd name="connsiteX759" fmla="*/ 5651107 w 7467600"/>
              <a:gd name="connsiteY759" fmla="*/ 920306 h 6858000"/>
              <a:gd name="connsiteX760" fmla="*/ 5459407 w 7467600"/>
              <a:gd name="connsiteY760" fmla="*/ 940975 h 6858000"/>
              <a:gd name="connsiteX761" fmla="*/ 5374846 w 7467600"/>
              <a:gd name="connsiteY761" fmla="*/ 941988 h 6858000"/>
              <a:gd name="connsiteX762" fmla="*/ 5256105 w 7467600"/>
              <a:gd name="connsiteY762" fmla="*/ 945632 h 6858000"/>
              <a:gd name="connsiteX763" fmla="*/ 5107071 w 7467600"/>
              <a:gd name="connsiteY763" fmla="*/ 969720 h 6858000"/>
              <a:gd name="connsiteX764" fmla="*/ 4998681 w 7467600"/>
              <a:gd name="connsiteY764" fmla="*/ 988771 h 6858000"/>
              <a:gd name="connsiteX765" fmla="*/ 5870151 w 7467600"/>
              <a:gd name="connsiteY765" fmla="*/ 898890 h 6858000"/>
              <a:gd name="connsiteX766" fmla="*/ 5504425 w 7467600"/>
              <a:gd name="connsiteY766" fmla="*/ 848067 h 6858000"/>
              <a:gd name="connsiteX767" fmla="*/ 4968849 w 7467600"/>
              <a:gd name="connsiteY767" fmla="*/ 962318 h 6858000"/>
              <a:gd name="connsiteX768" fmla="*/ 5104039 w 7467600"/>
              <a:gd name="connsiteY768" fmla="*/ 940634 h 6858000"/>
              <a:gd name="connsiteX769" fmla="*/ 5256311 w 7467600"/>
              <a:gd name="connsiteY769" fmla="*/ 916490 h 6858000"/>
              <a:gd name="connsiteX770" fmla="*/ 5377381 w 7467600"/>
              <a:gd name="connsiteY770" fmla="*/ 912671 h 6858000"/>
              <a:gd name="connsiteX771" fmla="*/ 5460148 w 7467600"/>
              <a:gd name="connsiteY771" fmla="*/ 911442 h 6858000"/>
              <a:gd name="connsiteX772" fmla="*/ 5648971 w 7467600"/>
              <a:gd name="connsiteY772" fmla="*/ 891331 h 6858000"/>
              <a:gd name="connsiteX773" fmla="*/ 5844807 w 7467600"/>
              <a:gd name="connsiteY773" fmla="*/ 870718 h 6858000"/>
              <a:gd name="connsiteX774" fmla="*/ 5862975 w 7467600"/>
              <a:gd name="connsiteY774" fmla="*/ 869756 h 6858000"/>
              <a:gd name="connsiteX775" fmla="*/ 5920887 w 7467600"/>
              <a:gd name="connsiteY775" fmla="*/ 865929 h 6858000"/>
              <a:gd name="connsiteX776" fmla="*/ 5504425 w 7467600"/>
              <a:gd name="connsiteY776" fmla="*/ 848067 h 6858000"/>
              <a:gd name="connsiteX777" fmla="*/ 3607114 w 7467600"/>
              <a:gd name="connsiteY777" fmla="*/ 467441 h 6858000"/>
              <a:gd name="connsiteX778" fmla="*/ 3296242 w 7467600"/>
              <a:gd name="connsiteY778" fmla="*/ 807991 h 6858000"/>
              <a:gd name="connsiteX779" fmla="*/ 3174674 w 7467600"/>
              <a:gd name="connsiteY779" fmla="*/ 919759 h 6858000"/>
              <a:gd name="connsiteX780" fmla="*/ 3042978 w 7467600"/>
              <a:gd name="connsiteY780" fmla="*/ 1054894 h 6858000"/>
              <a:gd name="connsiteX781" fmla="*/ 2968914 w 7467600"/>
              <a:gd name="connsiteY781" fmla="*/ 1133756 h 6858000"/>
              <a:gd name="connsiteX782" fmla="*/ 3103823 w 7467600"/>
              <a:gd name="connsiteY782" fmla="*/ 1026814 h 6858000"/>
              <a:gd name="connsiteX783" fmla="*/ 3607114 w 7467600"/>
              <a:gd name="connsiteY783" fmla="*/ 467441 h 6858000"/>
              <a:gd name="connsiteX784" fmla="*/ 3744487 w 7467600"/>
              <a:gd name="connsiteY784" fmla="*/ 383136 h 6858000"/>
              <a:gd name="connsiteX785" fmla="*/ 3970213 w 7467600"/>
              <a:gd name="connsiteY785" fmla="*/ 995559 h 6858000"/>
              <a:gd name="connsiteX786" fmla="*/ 3744487 w 7467600"/>
              <a:gd name="connsiteY786" fmla="*/ 383136 h 6858000"/>
              <a:gd name="connsiteX787" fmla="*/ 3624562 w 7467600"/>
              <a:gd name="connsiteY787" fmla="*/ 367041 h 6858000"/>
              <a:gd name="connsiteX788" fmla="*/ 3489712 w 7467600"/>
              <a:gd name="connsiteY788" fmla="*/ 485386 h 6858000"/>
              <a:gd name="connsiteX789" fmla="*/ 3182994 w 7467600"/>
              <a:gd name="connsiteY789" fmla="*/ 828265 h 6858000"/>
              <a:gd name="connsiteX790" fmla="*/ 2892114 w 7467600"/>
              <a:gd name="connsiteY790" fmla="*/ 1172635 h 6858000"/>
              <a:gd name="connsiteX791" fmla="*/ 3021459 w 7467600"/>
              <a:gd name="connsiteY791" fmla="*/ 1035385 h 6858000"/>
              <a:gd name="connsiteX792" fmla="*/ 3153873 w 7467600"/>
              <a:gd name="connsiteY792" fmla="*/ 898971 h 6858000"/>
              <a:gd name="connsiteX793" fmla="*/ 3276511 w 7467600"/>
              <a:gd name="connsiteY793" fmla="*/ 786423 h 6858000"/>
              <a:gd name="connsiteX794" fmla="*/ 3584154 w 7467600"/>
              <a:gd name="connsiteY794" fmla="*/ 448218 h 6858000"/>
              <a:gd name="connsiteX795" fmla="*/ 3624562 w 7467600"/>
              <a:gd name="connsiteY795" fmla="*/ 367041 h 6858000"/>
              <a:gd name="connsiteX796" fmla="*/ 3766672 w 7467600"/>
              <a:gd name="connsiteY796" fmla="*/ 359429 h 6858000"/>
              <a:gd name="connsiteX797" fmla="*/ 3996338 w 7467600"/>
              <a:gd name="connsiteY797" fmla="*/ 968237 h 6858000"/>
              <a:gd name="connsiteX798" fmla="*/ 3766672 w 7467600"/>
              <a:gd name="connsiteY798" fmla="*/ 359429 h 6858000"/>
              <a:gd name="connsiteX799" fmla="*/ 5805386 w 7467600"/>
              <a:gd name="connsiteY799" fmla="*/ 239240 h 6858000"/>
              <a:gd name="connsiteX800" fmla="*/ 5736947 w 7467600"/>
              <a:gd name="connsiteY800" fmla="*/ 261367 h 6858000"/>
              <a:gd name="connsiteX801" fmla="*/ 5427012 w 7467600"/>
              <a:gd name="connsiteY801" fmla="*/ 311272 h 6858000"/>
              <a:gd name="connsiteX802" fmla="*/ 5147818 w 7467600"/>
              <a:gd name="connsiteY802" fmla="*/ 322112 h 6858000"/>
              <a:gd name="connsiteX803" fmla="*/ 5060854 w 7467600"/>
              <a:gd name="connsiteY803" fmla="*/ 311882 h 6858000"/>
              <a:gd name="connsiteX804" fmla="*/ 4945989 w 7467600"/>
              <a:gd name="connsiteY804" fmla="*/ 300516 h 6858000"/>
              <a:gd name="connsiteX805" fmla="*/ 5410479 w 7467600"/>
              <a:gd name="connsiteY805" fmla="*/ 348434 h 6858000"/>
              <a:gd name="connsiteX806" fmla="*/ 5805386 w 7467600"/>
              <a:gd name="connsiteY806" fmla="*/ 239240 h 6858000"/>
              <a:gd name="connsiteX807" fmla="*/ 5905192 w 7467600"/>
              <a:gd name="connsiteY807" fmla="*/ 163079 h 6858000"/>
              <a:gd name="connsiteX808" fmla="*/ 5865655 w 7467600"/>
              <a:gd name="connsiteY808" fmla="*/ 171901 h 6858000"/>
              <a:gd name="connsiteX809" fmla="*/ 5259740 w 7467600"/>
              <a:gd name="connsiteY809" fmla="*/ 257013 h 6858000"/>
              <a:gd name="connsiteX810" fmla="*/ 5208466 w 7467600"/>
              <a:gd name="connsiteY810" fmla="*/ 257550 h 6858000"/>
              <a:gd name="connsiteX811" fmla="*/ 4980204 w 7467600"/>
              <a:gd name="connsiteY811" fmla="*/ 271903 h 6858000"/>
              <a:gd name="connsiteX812" fmla="*/ 5068068 w 7467600"/>
              <a:gd name="connsiteY812" fmla="*/ 282244 h 6858000"/>
              <a:gd name="connsiteX813" fmla="*/ 5153231 w 7467600"/>
              <a:gd name="connsiteY813" fmla="*/ 292240 h 6858000"/>
              <a:gd name="connsiteX814" fmla="*/ 5426491 w 7467600"/>
              <a:gd name="connsiteY814" fmla="*/ 281128 h 6858000"/>
              <a:gd name="connsiteX815" fmla="*/ 5731212 w 7467600"/>
              <a:gd name="connsiteY815" fmla="*/ 231951 h 6858000"/>
              <a:gd name="connsiteX816" fmla="*/ 5905192 w 7467600"/>
              <a:gd name="connsiteY816" fmla="*/ 163079 h 6858000"/>
              <a:gd name="connsiteX817" fmla="*/ 5944437 w 7467600"/>
              <a:gd name="connsiteY817" fmla="*/ 113829 h 6858000"/>
              <a:gd name="connsiteX818" fmla="*/ 5825032 w 7467600"/>
              <a:gd name="connsiteY818" fmla="*/ 146405 h 6858000"/>
              <a:gd name="connsiteX819" fmla="*/ 4955599 w 7467600"/>
              <a:gd name="connsiteY819" fmla="*/ 247008 h 6858000"/>
              <a:gd name="connsiteX820" fmla="*/ 5210104 w 7467600"/>
              <a:gd name="connsiteY820" fmla="*/ 228123 h 6858000"/>
              <a:gd name="connsiteX821" fmla="*/ 5261015 w 7467600"/>
              <a:gd name="connsiteY821" fmla="*/ 227087 h 6858000"/>
              <a:gd name="connsiteX822" fmla="*/ 5861181 w 7467600"/>
              <a:gd name="connsiteY822" fmla="*/ 143093 h 6858000"/>
              <a:gd name="connsiteX823" fmla="*/ 5961252 w 7467600"/>
              <a:gd name="connsiteY823" fmla="*/ 114820 h 6858000"/>
              <a:gd name="connsiteX824" fmla="*/ 5944437 w 7467600"/>
              <a:gd name="connsiteY824" fmla="*/ 113829 h 6858000"/>
              <a:gd name="connsiteX825" fmla="*/ 3882765 w 7467600"/>
              <a:gd name="connsiteY825" fmla="*/ 0 h 6858000"/>
              <a:gd name="connsiteX826" fmla="*/ 3995099 w 7467600"/>
              <a:gd name="connsiteY826" fmla="*/ 0 h 6858000"/>
              <a:gd name="connsiteX827" fmla="*/ 4163818 w 7467600"/>
              <a:gd name="connsiteY827" fmla="*/ 234104 h 6858000"/>
              <a:gd name="connsiteX828" fmla="*/ 4172099 w 7467600"/>
              <a:gd name="connsiteY828" fmla="*/ 234207 h 6858000"/>
              <a:gd name="connsiteX829" fmla="*/ 4784282 w 7467600"/>
              <a:gd name="connsiteY829" fmla="*/ 276561 h 6858000"/>
              <a:gd name="connsiteX830" fmla="*/ 4801687 w 7467600"/>
              <a:gd name="connsiteY830" fmla="*/ 267764 h 6858000"/>
              <a:gd name="connsiteX831" fmla="*/ 6082788 w 7467600"/>
              <a:gd name="connsiteY831" fmla="*/ 64119 h 6858000"/>
              <a:gd name="connsiteX832" fmla="*/ 6099442 w 7467600"/>
              <a:gd name="connsiteY832" fmla="*/ 82568 h 6858000"/>
              <a:gd name="connsiteX833" fmla="*/ 4804137 w 7467600"/>
              <a:gd name="connsiteY833" fmla="*/ 320931 h 6858000"/>
              <a:gd name="connsiteX834" fmla="*/ 4227047 w 7467600"/>
              <a:gd name="connsiteY834" fmla="*/ 313415 h 6858000"/>
              <a:gd name="connsiteX835" fmla="*/ 4346041 w 7467600"/>
              <a:gd name="connsiteY835" fmla="*/ 456086 h 6858000"/>
              <a:gd name="connsiteX836" fmla="*/ 4870967 w 7467600"/>
              <a:gd name="connsiteY836" fmla="*/ 963061 h 6858000"/>
              <a:gd name="connsiteX837" fmla="*/ 4889647 w 7467600"/>
              <a:gd name="connsiteY837" fmla="*/ 957147 h 6858000"/>
              <a:gd name="connsiteX838" fmla="*/ 5422504 w 7467600"/>
              <a:gd name="connsiteY838" fmla="*/ 805191 h 6858000"/>
              <a:gd name="connsiteX839" fmla="*/ 6087656 w 7467600"/>
              <a:gd name="connsiteY839" fmla="*/ 826703 h 6858000"/>
              <a:gd name="connsiteX840" fmla="*/ 6058717 w 7467600"/>
              <a:gd name="connsiteY840" fmla="*/ 865992 h 6858000"/>
              <a:gd name="connsiteX841" fmla="*/ 4974153 w 7467600"/>
              <a:gd name="connsiteY841" fmla="*/ 1045456 h 6858000"/>
              <a:gd name="connsiteX842" fmla="*/ 5627835 w 7467600"/>
              <a:gd name="connsiteY842" fmla="*/ 1472077 h 6858000"/>
              <a:gd name="connsiteX843" fmla="*/ 5629817 w 7467600"/>
              <a:gd name="connsiteY843" fmla="*/ 1471412 h 6858000"/>
              <a:gd name="connsiteX844" fmla="*/ 5634124 w 7467600"/>
              <a:gd name="connsiteY844" fmla="*/ 1470572 h 6858000"/>
              <a:gd name="connsiteX845" fmla="*/ 5755832 w 7467600"/>
              <a:gd name="connsiteY845" fmla="*/ 1383886 h 6858000"/>
              <a:gd name="connsiteX846" fmla="*/ 6014186 w 7467600"/>
              <a:gd name="connsiteY846" fmla="*/ 1279799 h 6858000"/>
              <a:gd name="connsiteX847" fmla="*/ 6901619 w 7467600"/>
              <a:gd name="connsiteY847" fmla="*/ 1047874 h 6858000"/>
              <a:gd name="connsiteX848" fmla="*/ 6931566 w 7467600"/>
              <a:gd name="connsiteY848" fmla="*/ 1062034 h 6858000"/>
              <a:gd name="connsiteX849" fmla="*/ 5790982 w 7467600"/>
              <a:gd name="connsiteY849" fmla="*/ 1561380 h 6858000"/>
              <a:gd name="connsiteX850" fmla="*/ 6188971 w 7467600"/>
              <a:gd name="connsiteY850" fmla="*/ 1755168 h 6858000"/>
              <a:gd name="connsiteX851" fmla="*/ 6202446 w 7467600"/>
              <a:gd name="connsiteY851" fmla="*/ 1752268 h 6858000"/>
              <a:gd name="connsiteX852" fmla="*/ 7179560 w 7467600"/>
              <a:gd name="connsiteY852" fmla="*/ 1467551 h 6858000"/>
              <a:gd name="connsiteX853" fmla="*/ 7158730 w 7467600"/>
              <a:gd name="connsiteY853" fmla="*/ 1507835 h 6858000"/>
              <a:gd name="connsiteX854" fmla="*/ 6326959 w 7467600"/>
              <a:gd name="connsiteY854" fmla="*/ 1817686 h 6858000"/>
              <a:gd name="connsiteX855" fmla="*/ 6537433 w 7467600"/>
              <a:gd name="connsiteY855" fmla="*/ 1907790 h 6858000"/>
              <a:gd name="connsiteX856" fmla="*/ 6550221 w 7467600"/>
              <a:gd name="connsiteY856" fmla="*/ 1910729 h 6858000"/>
              <a:gd name="connsiteX857" fmla="*/ 6964438 w 7467600"/>
              <a:gd name="connsiteY857" fmla="*/ 2209505 h 6858000"/>
              <a:gd name="connsiteX858" fmla="*/ 7367862 w 7467600"/>
              <a:gd name="connsiteY858" fmla="*/ 2806833 h 6858000"/>
              <a:gd name="connsiteX859" fmla="*/ 7364329 w 7467600"/>
              <a:gd name="connsiteY859" fmla="*/ 2826907 h 6858000"/>
              <a:gd name="connsiteX860" fmla="*/ 7290545 w 7467600"/>
              <a:gd name="connsiteY860" fmla="*/ 2850663 h 6858000"/>
              <a:gd name="connsiteX861" fmla="*/ 6472036 w 7467600"/>
              <a:gd name="connsiteY861" fmla="*/ 1959003 h 6858000"/>
              <a:gd name="connsiteX862" fmla="*/ 5792897 w 7467600"/>
              <a:gd name="connsiteY862" fmla="*/ 1647747 h 6858000"/>
              <a:gd name="connsiteX863" fmla="*/ 5842751 w 7467600"/>
              <a:gd name="connsiteY863" fmla="*/ 1816112 h 6858000"/>
              <a:gd name="connsiteX864" fmla="*/ 5847424 w 7467600"/>
              <a:gd name="connsiteY864" fmla="*/ 1815776 h 6858000"/>
              <a:gd name="connsiteX865" fmla="*/ 6399821 w 7467600"/>
              <a:gd name="connsiteY865" fmla="*/ 2344799 h 6858000"/>
              <a:gd name="connsiteX866" fmla="*/ 6323232 w 7467600"/>
              <a:gd name="connsiteY866" fmla="*/ 2389634 h 6858000"/>
              <a:gd name="connsiteX867" fmla="*/ 5942958 w 7467600"/>
              <a:gd name="connsiteY867" fmla="*/ 2077708 h 6858000"/>
              <a:gd name="connsiteX868" fmla="*/ 5921559 w 7467600"/>
              <a:gd name="connsiteY868" fmla="*/ 2378596 h 6858000"/>
              <a:gd name="connsiteX869" fmla="*/ 5817651 w 7467600"/>
              <a:gd name="connsiteY869" fmla="*/ 3023919 h 6858000"/>
              <a:gd name="connsiteX870" fmla="*/ 5729634 w 7467600"/>
              <a:gd name="connsiteY870" fmla="*/ 3051849 h 6858000"/>
              <a:gd name="connsiteX871" fmla="*/ 5611018 w 7467600"/>
              <a:gd name="connsiteY871" fmla="*/ 2316769 h 6858000"/>
              <a:gd name="connsiteX872" fmla="*/ 5687608 w 7467600"/>
              <a:gd name="connsiteY872" fmla="*/ 2039972 h 6858000"/>
              <a:gd name="connsiteX873" fmla="*/ 5657554 w 7467600"/>
              <a:gd name="connsiteY873" fmla="*/ 1576445 h 6858000"/>
              <a:gd name="connsiteX874" fmla="*/ 5150475 w 7467600"/>
              <a:gd name="connsiteY874" fmla="*/ 1274012 h 6858000"/>
              <a:gd name="connsiteX875" fmla="*/ 5349142 w 7467600"/>
              <a:gd name="connsiteY875" fmla="*/ 2204405 h 6858000"/>
              <a:gd name="connsiteX876" fmla="*/ 5262214 w 7467600"/>
              <a:gd name="connsiteY876" fmla="*/ 2233836 h 6858000"/>
              <a:gd name="connsiteX877" fmla="*/ 4981539 w 7467600"/>
              <a:gd name="connsiteY877" fmla="*/ 1542201 h 6858000"/>
              <a:gd name="connsiteX878" fmla="*/ 4958461 w 7467600"/>
              <a:gd name="connsiteY878" fmla="*/ 1136957 h 6858000"/>
              <a:gd name="connsiteX879" fmla="*/ 4655015 w 7467600"/>
              <a:gd name="connsiteY879" fmla="*/ 891426 h 6858000"/>
              <a:gd name="connsiteX880" fmla="*/ 4348002 w 7467600"/>
              <a:gd name="connsiteY880" fmla="*/ 2205895 h 6858000"/>
              <a:gd name="connsiteX881" fmla="*/ 4262250 w 7467600"/>
              <a:gd name="connsiteY881" fmla="*/ 2219972 h 6858000"/>
              <a:gd name="connsiteX882" fmla="*/ 4550611 w 7467600"/>
              <a:gd name="connsiteY882" fmla="*/ 817540 h 6858000"/>
              <a:gd name="connsiteX883" fmla="*/ 4564418 w 7467600"/>
              <a:gd name="connsiteY883" fmla="*/ 808293 h 6858000"/>
              <a:gd name="connsiteX884" fmla="*/ 4266388 w 7467600"/>
              <a:gd name="connsiteY884" fmla="*/ 500083 h 6858000"/>
              <a:gd name="connsiteX885" fmla="*/ 4032842 w 7467600"/>
              <a:gd name="connsiteY885" fmla="*/ 211809 h 6858000"/>
              <a:gd name="connsiteX886" fmla="*/ 3882765 w 7467600"/>
              <a:gd name="connsiteY886" fmla="*/ 0 h 6858000"/>
              <a:gd name="connsiteX887" fmla="*/ 3721337 w 7467600"/>
              <a:gd name="connsiteY887" fmla="*/ 0 h 6858000"/>
              <a:gd name="connsiteX888" fmla="*/ 3797544 w 7467600"/>
              <a:gd name="connsiteY888" fmla="*/ 0 h 6858000"/>
              <a:gd name="connsiteX889" fmla="*/ 3775734 w 7467600"/>
              <a:gd name="connsiteY889" fmla="*/ 95131 h 6858000"/>
              <a:gd name="connsiteX890" fmla="*/ 3724807 w 7467600"/>
              <a:gd name="connsiteY890" fmla="*/ 272257 h 6858000"/>
              <a:gd name="connsiteX891" fmla="*/ 3726844 w 7467600"/>
              <a:gd name="connsiteY891" fmla="*/ 282988 h 6858000"/>
              <a:gd name="connsiteX892" fmla="*/ 3742664 w 7467600"/>
              <a:gd name="connsiteY892" fmla="*/ 279918 h 6858000"/>
              <a:gd name="connsiteX893" fmla="*/ 4103910 w 7467600"/>
              <a:gd name="connsiteY893" fmla="*/ 1161917 h 6858000"/>
              <a:gd name="connsiteX894" fmla="*/ 4020269 w 7467600"/>
              <a:gd name="connsiteY894" fmla="*/ 1200406 h 6858000"/>
              <a:gd name="connsiteX895" fmla="*/ 3674882 w 7467600"/>
              <a:gd name="connsiteY895" fmla="*/ 488524 h 6858000"/>
              <a:gd name="connsiteX896" fmla="*/ 3132682 w 7467600"/>
              <a:gd name="connsiteY896" fmla="*/ 1072284 h 6858000"/>
              <a:gd name="connsiteX897" fmla="*/ 2716346 w 7467600"/>
              <a:gd name="connsiteY897" fmla="*/ 1276376 h 6858000"/>
              <a:gd name="connsiteX898" fmla="*/ 2716772 w 7467600"/>
              <a:gd name="connsiteY898" fmla="*/ 1255462 h 6858000"/>
              <a:gd name="connsiteX899" fmla="*/ 3471096 w 7467600"/>
              <a:gd name="connsiteY899" fmla="*/ 437072 h 6858000"/>
              <a:gd name="connsiteX900" fmla="*/ 3639057 w 7467600"/>
              <a:gd name="connsiteY900" fmla="*/ 286334 h 6858000"/>
              <a:gd name="connsiteX901" fmla="*/ 3640309 w 7467600"/>
              <a:gd name="connsiteY901" fmla="*/ 284664 h 6858000"/>
              <a:gd name="connsiteX902" fmla="*/ 3646022 w 7467600"/>
              <a:gd name="connsiteY902" fmla="*/ 276711 h 6858000"/>
              <a:gd name="connsiteX903" fmla="*/ 3707943 w 7467600"/>
              <a:gd name="connsiteY903" fmla="*/ 65958 h 6858000"/>
              <a:gd name="connsiteX904" fmla="*/ 3721337 w 7467600"/>
              <a:gd name="connsiteY904" fmla="*/ 0 h 6858000"/>
              <a:gd name="connsiteX905" fmla="*/ 2867960 w 7467600"/>
              <a:gd name="connsiteY905" fmla="*/ 0 h 6858000"/>
              <a:gd name="connsiteX906" fmla="*/ 2926351 w 7467600"/>
              <a:gd name="connsiteY906" fmla="*/ 0 h 6858000"/>
              <a:gd name="connsiteX907" fmla="*/ 2902823 w 7467600"/>
              <a:gd name="connsiteY907" fmla="*/ 262929 h 6858000"/>
              <a:gd name="connsiteX908" fmla="*/ 2940663 w 7467600"/>
              <a:gd name="connsiteY908" fmla="*/ 140884 h 6858000"/>
              <a:gd name="connsiteX909" fmla="*/ 2947039 w 7467600"/>
              <a:gd name="connsiteY909" fmla="*/ 122524 h 6858000"/>
              <a:gd name="connsiteX910" fmla="*/ 2984316 w 7467600"/>
              <a:gd name="connsiteY910" fmla="*/ 0 h 6858000"/>
              <a:gd name="connsiteX911" fmla="*/ 3016114 w 7467600"/>
              <a:gd name="connsiteY911" fmla="*/ 0 h 6858000"/>
              <a:gd name="connsiteX912" fmla="*/ 2979949 w 7467600"/>
              <a:gd name="connsiteY912" fmla="*/ 119274 h 6858000"/>
              <a:gd name="connsiteX913" fmla="*/ 3023879 w 7467600"/>
              <a:gd name="connsiteY913" fmla="*/ 0 h 6858000"/>
              <a:gd name="connsiteX914" fmla="*/ 3105400 w 7467600"/>
              <a:gd name="connsiteY914" fmla="*/ 0 h 6858000"/>
              <a:gd name="connsiteX915" fmla="*/ 3094669 w 7467600"/>
              <a:gd name="connsiteY915" fmla="*/ 30308 h 6858000"/>
              <a:gd name="connsiteX916" fmla="*/ 2901945 w 7467600"/>
              <a:gd name="connsiteY916" fmla="*/ 466538 h 6858000"/>
              <a:gd name="connsiteX917" fmla="*/ 2815209 w 7467600"/>
              <a:gd name="connsiteY917" fmla="*/ 497361 h 6858000"/>
              <a:gd name="connsiteX918" fmla="*/ 2844845 w 7467600"/>
              <a:gd name="connsiteY918" fmla="*/ 127638 h 6858000"/>
              <a:gd name="connsiteX919" fmla="*/ 2867960 w 7467600"/>
              <a:gd name="connsiteY919" fmla="*/ 0 h 6858000"/>
              <a:gd name="connsiteX920" fmla="*/ 1057230 w 7467600"/>
              <a:gd name="connsiteY920" fmla="*/ 0 h 6858000"/>
              <a:gd name="connsiteX921" fmla="*/ 1111003 w 7467600"/>
              <a:gd name="connsiteY921" fmla="*/ 0 h 6858000"/>
              <a:gd name="connsiteX922" fmla="*/ 1125553 w 7467600"/>
              <a:gd name="connsiteY922" fmla="*/ 52588 h 6858000"/>
              <a:gd name="connsiteX923" fmla="*/ 1304276 w 7467600"/>
              <a:gd name="connsiteY923" fmla="*/ 476275 h 6858000"/>
              <a:gd name="connsiteX924" fmla="*/ 1492066 w 7467600"/>
              <a:gd name="connsiteY924" fmla="*/ 886333 h 6858000"/>
              <a:gd name="connsiteX925" fmla="*/ 1423698 w 7467600"/>
              <a:gd name="connsiteY925" fmla="*/ 710817 h 6858000"/>
              <a:gd name="connsiteX926" fmla="*/ 1357609 w 7467600"/>
              <a:gd name="connsiteY926" fmla="*/ 532892 h 6858000"/>
              <a:gd name="connsiteX927" fmla="*/ 1309550 w 7467600"/>
              <a:gd name="connsiteY927" fmla="*/ 374031 h 6858000"/>
              <a:gd name="connsiteX928" fmla="*/ 1193673 w 7467600"/>
              <a:gd name="connsiteY928" fmla="*/ 49533 h 6858000"/>
              <a:gd name="connsiteX929" fmla="*/ 1164391 w 7467600"/>
              <a:gd name="connsiteY929" fmla="*/ 0 h 6858000"/>
              <a:gd name="connsiteX930" fmla="*/ 1200666 w 7467600"/>
              <a:gd name="connsiteY930" fmla="*/ 0 h 6858000"/>
              <a:gd name="connsiteX931" fmla="*/ 1223408 w 7467600"/>
              <a:gd name="connsiteY931" fmla="*/ 38996 h 6858000"/>
              <a:gd name="connsiteX932" fmla="*/ 1339635 w 7467600"/>
              <a:gd name="connsiteY932" fmla="*/ 365517 h 6858000"/>
              <a:gd name="connsiteX933" fmla="*/ 1387469 w 7467600"/>
              <a:gd name="connsiteY933" fmla="*/ 523079 h 6858000"/>
              <a:gd name="connsiteX934" fmla="*/ 1452685 w 7467600"/>
              <a:gd name="connsiteY934" fmla="*/ 699806 h 6858000"/>
              <a:gd name="connsiteX935" fmla="*/ 1492092 w 7467600"/>
              <a:gd name="connsiteY935" fmla="*/ 800424 h 6858000"/>
              <a:gd name="connsiteX936" fmla="*/ 1455302 w 7467600"/>
              <a:gd name="connsiteY936" fmla="*/ 632913 h 6858000"/>
              <a:gd name="connsiteX937" fmla="*/ 1222336 w 7467600"/>
              <a:gd name="connsiteY937" fmla="*/ 9480 h 6858000"/>
              <a:gd name="connsiteX938" fmla="*/ 1214634 w 7467600"/>
              <a:gd name="connsiteY938" fmla="*/ 0 h 6858000"/>
              <a:gd name="connsiteX939" fmla="*/ 1289827 w 7467600"/>
              <a:gd name="connsiteY939" fmla="*/ 0 h 6858000"/>
              <a:gd name="connsiteX940" fmla="*/ 1321076 w 7467600"/>
              <a:gd name="connsiteY940" fmla="*/ 59722 h 6858000"/>
              <a:gd name="connsiteX941" fmla="*/ 1512579 w 7467600"/>
              <a:gd name="connsiteY941" fmla="*/ 626441 h 6858000"/>
              <a:gd name="connsiteX942" fmla="*/ 1506076 w 7467600"/>
              <a:gd name="connsiteY942" fmla="*/ 1089289 h 6858000"/>
              <a:gd name="connsiteX943" fmla="*/ 1486346 w 7467600"/>
              <a:gd name="connsiteY943" fmla="*/ 1079919 h 6858000"/>
              <a:gd name="connsiteX944" fmla="*/ 1070511 w 7467600"/>
              <a:gd name="connsiteY944" fmla="*/ 48609 h 6858000"/>
              <a:gd name="connsiteX945" fmla="*/ 1057230 w 7467600"/>
              <a:gd name="connsiteY945" fmla="*/ 0 h 6858000"/>
              <a:gd name="connsiteX946" fmla="*/ 43151 w 7467600"/>
              <a:gd name="connsiteY946" fmla="*/ 0 h 6858000"/>
              <a:gd name="connsiteX947" fmla="*/ 95283 w 7467600"/>
              <a:gd name="connsiteY947" fmla="*/ 0 h 6858000"/>
              <a:gd name="connsiteX948" fmla="*/ 300708 w 7467600"/>
              <a:gd name="connsiteY948" fmla="*/ 154571 h 6858000"/>
              <a:gd name="connsiteX949" fmla="*/ 530414 w 7467600"/>
              <a:gd name="connsiteY949" fmla="*/ 354673 h 6858000"/>
              <a:gd name="connsiteX950" fmla="*/ 333785 w 7467600"/>
              <a:gd name="connsiteY950" fmla="*/ 161564 h 6858000"/>
              <a:gd name="connsiteX951" fmla="*/ 147005 w 7467600"/>
              <a:gd name="connsiteY951" fmla="*/ 0 h 6858000"/>
              <a:gd name="connsiteX952" fmla="*/ 272509 w 7467600"/>
              <a:gd name="connsiteY952" fmla="*/ 0 h 6858000"/>
              <a:gd name="connsiteX953" fmla="*/ 326276 w 7467600"/>
              <a:gd name="connsiteY953" fmla="*/ 45847 h 6858000"/>
              <a:gd name="connsiteX954" fmla="*/ 823759 w 7467600"/>
              <a:gd name="connsiteY954" fmla="*/ 574145 h 6858000"/>
              <a:gd name="connsiteX955" fmla="*/ 811254 w 7467600"/>
              <a:gd name="connsiteY955" fmla="*/ 665546 h 6858000"/>
              <a:gd name="connsiteX956" fmla="*/ 154042 w 7467600"/>
              <a:gd name="connsiteY956" fmla="*/ 261522 h 6858000"/>
              <a:gd name="connsiteX957" fmla="*/ 13550 w 7467600"/>
              <a:gd name="connsiteY957" fmla="*/ 158423 h 6858000"/>
              <a:gd name="connsiteX958" fmla="*/ 0 w 7467600"/>
              <a:gd name="connsiteY958" fmla="*/ 146618 h 6858000"/>
              <a:gd name="connsiteX959" fmla="*/ 0 w 7467600"/>
              <a:gd name="connsiteY959" fmla="*/ 59161 h 6858000"/>
              <a:gd name="connsiteX960" fmla="*/ 45427 w 7467600"/>
              <a:gd name="connsiteY960" fmla="*/ 101078 h 6858000"/>
              <a:gd name="connsiteX961" fmla="*/ 630103 w 7467600"/>
              <a:gd name="connsiteY961" fmla="*/ 485885 h 6858000"/>
              <a:gd name="connsiteX962" fmla="*/ 532040 w 7467600"/>
              <a:gd name="connsiteY962" fmla="*/ 399359 h 6858000"/>
              <a:gd name="connsiteX963" fmla="*/ 517618 w 7467600"/>
              <a:gd name="connsiteY963" fmla="*/ 385726 h 6858000"/>
              <a:gd name="connsiteX964" fmla="*/ 285074 w 7467600"/>
              <a:gd name="connsiteY964" fmla="*/ 182755 h 6858000"/>
              <a:gd name="connsiteX965" fmla="*/ 43151 w 7467600"/>
              <a:gd name="connsiteY965"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254615 w 7472601"/>
              <a:gd name="connsiteY80" fmla="*/ 5911918 h 6858000"/>
              <a:gd name="connsiteX81" fmla="*/ 7312589 w 7472601"/>
              <a:gd name="connsiteY81" fmla="*/ 5982309 h 6858000"/>
              <a:gd name="connsiteX82" fmla="*/ 7448321 w 7472601"/>
              <a:gd name="connsiteY82" fmla="*/ 6190991 h 6858000"/>
              <a:gd name="connsiteX83" fmla="*/ 7467600 w 7472601"/>
              <a:gd name="connsiteY83" fmla="*/ 6221686 h 6858000"/>
              <a:gd name="connsiteX84" fmla="*/ 7467600 w 7472601"/>
              <a:gd name="connsiteY84" fmla="*/ 6334256 h 6858000"/>
              <a:gd name="connsiteX85" fmla="*/ 7454976 w 7472601"/>
              <a:gd name="connsiteY85" fmla="*/ 6318297 h 6858000"/>
              <a:gd name="connsiteX86" fmla="*/ 1456157 w 7472601"/>
              <a:gd name="connsiteY86" fmla="*/ 5371404 h 6858000"/>
              <a:gd name="connsiteX87" fmla="*/ 1244432 w 7472601"/>
              <a:gd name="connsiteY87" fmla="*/ 5385601 h 6858000"/>
              <a:gd name="connsiteX88" fmla="*/ 973990 w 7472601"/>
              <a:gd name="connsiteY88" fmla="*/ 5424940 h 6858000"/>
              <a:gd name="connsiteX89" fmla="*/ 1103809 w 7472601"/>
              <a:gd name="connsiteY89" fmla="*/ 5433720 h 6858000"/>
              <a:gd name="connsiteX90" fmla="*/ 1123454 w 7472601"/>
              <a:gd name="connsiteY90" fmla="*/ 5435727 h 6858000"/>
              <a:gd name="connsiteX91" fmla="*/ 1737017 w 7472601"/>
              <a:gd name="connsiteY91" fmla="*/ 5452183 h 6858000"/>
              <a:gd name="connsiteX92" fmla="*/ 1824397 w 7472601"/>
              <a:gd name="connsiteY92" fmla="*/ 5447757 h 6858000"/>
              <a:gd name="connsiteX93" fmla="*/ 2070059 w 7472601"/>
              <a:gd name="connsiteY93" fmla="*/ 5441660 h 6858000"/>
              <a:gd name="connsiteX94" fmla="*/ 1456157 w 7472601"/>
              <a:gd name="connsiteY94" fmla="*/ 5371404 h 6858000"/>
              <a:gd name="connsiteX95" fmla="*/ 4988186 w 7472601"/>
              <a:gd name="connsiteY95" fmla="*/ 5216467 h 6858000"/>
              <a:gd name="connsiteX96" fmla="*/ 4777334 w 7472601"/>
              <a:gd name="connsiteY96" fmla="*/ 5406072 h 6858000"/>
              <a:gd name="connsiteX97" fmla="*/ 4718341 w 7472601"/>
              <a:gd name="connsiteY97" fmla="*/ 5468043 h 6858000"/>
              <a:gd name="connsiteX98" fmla="*/ 4604655 w 7472601"/>
              <a:gd name="connsiteY98" fmla="*/ 5583434 h 6858000"/>
              <a:gd name="connsiteX99" fmla="*/ 4565074 w 7472601"/>
              <a:gd name="connsiteY99" fmla="*/ 5618550 h 6858000"/>
              <a:gd name="connsiteX100" fmla="*/ 4988186 w 7472601"/>
              <a:gd name="connsiteY100" fmla="*/ 5216467 h 6858000"/>
              <a:gd name="connsiteX101" fmla="*/ 4978032 w 7472601"/>
              <a:gd name="connsiteY101" fmla="*/ 5183809 h 6858000"/>
              <a:gd name="connsiteX102" fmla="*/ 4463413 w 7472601"/>
              <a:gd name="connsiteY102" fmla="*/ 5615162 h 6858000"/>
              <a:gd name="connsiteX103" fmla="*/ 4358134 w 7472601"/>
              <a:gd name="connsiteY103" fmla="*/ 5742791 h 6858000"/>
              <a:gd name="connsiteX104" fmla="*/ 4376219 w 7472601"/>
              <a:gd name="connsiteY104" fmla="*/ 5729027 h 6858000"/>
              <a:gd name="connsiteX105" fmla="*/ 4582340 w 7472601"/>
              <a:gd name="connsiteY105" fmla="*/ 5561037 h 6858000"/>
              <a:gd name="connsiteX106" fmla="*/ 4694684 w 7472601"/>
              <a:gd name="connsiteY106" fmla="*/ 5447098 h 6858000"/>
              <a:gd name="connsiteX107" fmla="*/ 4754123 w 7472601"/>
              <a:gd name="connsiteY107" fmla="*/ 5384643 h 6858000"/>
              <a:gd name="connsiteX108" fmla="*/ 4978032 w 7472601"/>
              <a:gd name="connsiteY108" fmla="*/ 5183809 h 6858000"/>
              <a:gd name="connsiteX109" fmla="*/ 1903353 w 7472601"/>
              <a:gd name="connsiteY109" fmla="*/ 5044827 h 6858000"/>
              <a:gd name="connsiteX110" fmla="*/ 1936931 w 7472601"/>
              <a:gd name="connsiteY110" fmla="*/ 5093954 h 6858000"/>
              <a:gd name="connsiteX111" fmla="*/ 2195868 w 7472601"/>
              <a:gd name="connsiteY111" fmla="*/ 5396574 h 6858000"/>
              <a:gd name="connsiteX112" fmla="*/ 2088852 w 7472601"/>
              <a:gd name="connsiteY112" fmla="*/ 5166123 h 6858000"/>
              <a:gd name="connsiteX113" fmla="*/ 1958241 w 7472601"/>
              <a:gd name="connsiteY113" fmla="*/ 5067955 h 6858000"/>
              <a:gd name="connsiteX114" fmla="*/ 1903353 w 7472601"/>
              <a:gd name="connsiteY114" fmla="*/ 5044827 h 6858000"/>
              <a:gd name="connsiteX115" fmla="*/ 1979378 w 7472601"/>
              <a:gd name="connsiteY115" fmla="*/ 4769504 h 6858000"/>
              <a:gd name="connsiteX116" fmla="*/ 2882120 w 7472601"/>
              <a:gd name="connsiteY116" fmla="*/ 5064547 h 6858000"/>
              <a:gd name="connsiteX117" fmla="*/ 2793103 w 7472601"/>
              <a:gd name="connsiteY117" fmla="*/ 5039699 h 6858000"/>
              <a:gd name="connsiteX118" fmla="*/ 2770041 w 7472601"/>
              <a:gd name="connsiteY118" fmla="*/ 5033634 h 6858000"/>
              <a:gd name="connsiteX119" fmla="*/ 1979378 w 7472601"/>
              <a:gd name="connsiteY119" fmla="*/ 4769504 h 6858000"/>
              <a:gd name="connsiteX120" fmla="*/ 1927410 w 7472601"/>
              <a:gd name="connsiteY120" fmla="*/ 4716164 h 6858000"/>
              <a:gd name="connsiteX121" fmla="*/ 1959587 w 7472601"/>
              <a:gd name="connsiteY121" fmla="*/ 4728849 h 6858000"/>
              <a:gd name="connsiteX122" fmla="*/ 2777707 w 7472601"/>
              <a:gd name="connsiteY122" fmla="*/ 5003991 h 6858000"/>
              <a:gd name="connsiteX123" fmla="*/ 2800768 w 7472601"/>
              <a:gd name="connsiteY123" fmla="*/ 5010056 h 6858000"/>
              <a:gd name="connsiteX124" fmla="*/ 2879408 w 7472601"/>
              <a:gd name="connsiteY124" fmla="*/ 5031590 h 6858000"/>
              <a:gd name="connsiteX125" fmla="*/ 2862295 w 7472601"/>
              <a:gd name="connsiteY125" fmla="*/ 5022958 h 6858000"/>
              <a:gd name="connsiteX126" fmla="*/ 2813343 w 7472601"/>
              <a:gd name="connsiteY126" fmla="*/ 4998369 h 6858000"/>
              <a:gd name="connsiteX127" fmla="*/ 2646245 w 7472601"/>
              <a:gd name="connsiteY127" fmla="*/ 4930999 h 6858000"/>
              <a:gd name="connsiteX128" fmla="*/ 1999243 w 7472601"/>
              <a:gd name="connsiteY128" fmla="*/ 4730524 h 6858000"/>
              <a:gd name="connsiteX129" fmla="*/ 1979527 w 7472601"/>
              <a:gd name="connsiteY129" fmla="*/ 4726651 h 6858000"/>
              <a:gd name="connsiteX130" fmla="*/ 1927410 w 7472601"/>
              <a:gd name="connsiteY130" fmla="*/ 4716164 h 6858000"/>
              <a:gd name="connsiteX131" fmla="*/ 1997014 w 7472601"/>
              <a:gd name="connsiteY131" fmla="*/ 4698007 h 6858000"/>
              <a:gd name="connsiteX132" fmla="*/ 2005458 w 7472601"/>
              <a:gd name="connsiteY132" fmla="*/ 4699540 h 6858000"/>
              <a:gd name="connsiteX133" fmla="*/ 2657186 w 7472601"/>
              <a:gd name="connsiteY133" fmla="*/ 4901687 h 6858000"/>
              <a:gd name="connsiteX134" fmla="*/ 2826662 w 7472601"/>
              <a:gd name="connsiteY134" fmla="*/ 4970362 h 6858000"/>
              <a:gd name="connsiteX135" fmla="*/ 2876100 w 7472601"/>
              <a:gd name="connsiteY135" fmla="*/ 4995397 h 6858000"/>
              <a:gd name="connsiteX136" fmla="*/ 3042600 w 7472601"/>
              <a:gd name="connsiteY136" fmla="*/ 5059532 h 6858000"/>
              <a:gd name="connsiteX137" fmla="*/ 1997014 w 7472601"/>
              <a:gd name="connsiteY137" fmla="*/ 4698007 h 6858000"/>
              <a:gd name="connsiteX138" fmla="*/ 2305292 w 7472601"/>
              <a:gd name="connsiteY138" fmla="*/ 4219492 h 6858000"/>
              <a:gd name="connsiteX139" fmla="*/ 3360922 w 7472601"/>
              <a:gd name="connsiteY139" fmla="*/ 4529373 h 6858000"/>
              <a:gd name="connsiteX140" fmla="*/ 3492420 w 7472601"/>
              <a:gd name="connsiteY140" fmla="*/ 4510145 h 6858000"/>
              <a:gd name="connsiteX141" fmla="*/ 3364086 w 7472601"/>
              <a:gd name="connsiteY141" fmla="*/ 4480340 h 6858000"/>
              <a:gd name="connsiteX142" fmla="*/ 3225818 w 7472601"/>
              <a:gd name="connsiteY142" fmla="*/ 4411822 h 6858000"/>
              <a:gd name="connsiteX143" fmla="*/ 3129696 w 7472601"/>
              <a:gd name="connsiteY143" fmla="*/ 4360704 h 6858000"/>
              <a:gd name="connsiteX144" fmla="*/ 2814545 w 7472601"/>
              <a:gd name="connsiteY144" fmla="*/ 4282955 h 6858000"/>
              <a:gd name="connsiteX145" fmla="*/ 2305292 w 7472601"/>
              <a:gd name="connsiteY145" fmla="*/ 4219492 h 6858000"/>
              <a:gd name="connsiteX146" fmla="*/ 2626982 w 7472601"/>
              <a:gd name="connsiteY146" fmla="*/ 4206450 h 6858000"/>
              <a:gd name="connsiteX147" fmla="*/ 2490617 w 7472601"/>
              <a:gd name="connsiteY147" fmla="*/ 4206951 h 6858000"/>
              <a:gd name="connsiteX148" fmla="*/ 2819869 w 7472601"/>
              <a:gd name="connsiteY148" fmla="*/ 4252936 h 6858000"/>
              <a:gd name="connsiteX149" fmla="*/ 3143018 w 7472601"/>
              <a:gd name="connsiteY149" fmla="*/ 4332698 h 6858000"/>
              <a:gd name="connsiteX150" fmla="*/ 3241520 w 7472601"/>
              <a:gd name="connsiteY150" fmla="*/ 4385112 h 6858000"/>
              <a:gd name="connsiteX151" fmla="*/ 3374575 w 7472601"/>
              <a:gd name="connsiteY151" fmla="*/ 4451517 h 6858000"/>
              <a:gd name="connsiteX152" fmla="*/ 3505221 w 7472601"/>
              <a:gd name="connsiteY152" fmla="*/ 4480757 h 6858000"/>
              <a:gd name="connsiteX153" fmla="*/ 2626982 w 7472601"/>
              <a:gd name="connsiteY153" fmla="*/ 4206450 h 6858000"/>
              <a:gd name="connsiteX154" fmla="*/ 1310106 w 7472601"/>
              <a:gd name="connsiteY154" fmla="*/ 3943217 h 6858000"/>
              <a:gd name="connsiteX155" fmla="*/ 854994 w 7472601"/>
              <a:gd name="connsiteY155" fmla="*/ 4399136 h 6858000"/>
              <a:gd name="connsiteX156" fmla="*/ 742462 w 7472601"/>
              <a:gd name="connsiteY156" fmla="*/ 4594648 h 6858000"/>
              <a:gd name="connsiteX157" fmla="*/ 820602 w 7472601"/>
              <a:gd name="connsiteY157" fmla="*/ 4485915 h 6858000"/>
              <a:gd name="connsiteX158" fmla="*/ 878295 w 7472601"/>
              <a:gd name="connsiteY158" fmla="*/ 4403594 h 6858000"/>
              <a:gd name="connsiteX159" fmla="*/ 1240607 w 7472601"/>
              <a:gd name="connsiteY159" fmla="*/ 4010401 h 6858000"/>
              <a:gd name="connsiteX160" fmla="*/ 1310106 w 7472601"/>
              <a:gd name="connsiteY160" fmla="*/ 3943217 h 6858000"/>
              <a:gd name="connsiteX161" fmla="*/ 1423113 w 7472601"/>
              <a:gd name="connsiteY161" fmla="*/ 3874565 h 6858000"/>
              <a:gd name="connsiteX162" fmla="*/ 1260565 w 7472601"/>
              <a:gd name="connsiteY162" fmla="*/ 4031982 h 6858000"/>
              <a:gd name="connsiteX163" fmla="*/ 901900 w 7472601"/>
              <a:gd name="connsiteY163" fmla="*/ 4421236 h 6858000"/>
              <a:gd name="connsiteX164" fmla="*/ 845044 w 7472601"/>
              <a:gd name="connsiteY164" fmla="*/ 4502436 h 6858000"/>
              <a:gd name="connsiteX165" fmla="*/ 685926 w 7472601"/>
              <a:gd name="connsiteY165" fmla="*/ 4703069 h 6858000"/>
              <a:gd name="connsiteX166" fmla="*/ 684248 w 7472601"/>
              <a:gd name="connsiteY166" fmla="*/ 4706721 h 6858000"/>
              <a:gd name="connsiteX167" fmla="*/ 1423113 w 7472601"/>
              <a:gd name="connsiteY167" fmla="*/ 3874565 h 6858000"/>
              <a:gd name="connsiteX168" fmla="*/ 3316479 w 7472601"/>
              <a:gd name="connsiteY168" fmla="*/ 3872136 h 6858000"/>
              <a:gd name="connsiteX169" fmla="*/ 3546806 w 7472601"/>
              <a:gd name="connsiteY169" fmla="*/ 4356139 h 6858000"/>
              <a:gd name="connsiteX170" fmla="*/ 3364433 w 7472601"/>
              <a:gd name="connsiteY170" fmla="*/ 3953121 h 6858000"/>
              <a:gd name="connsiteX171" fmla="*/ 3316479 w 7472601"/>
              <a:gd name="connsiteY171" fmla="*/ 3872136 h 6858000"/>
              <a:gd name="connsiteX172" fmla="*/ 3291335 w 7472601"/>
              <a:gd name="connsiteY172" fmla="*/ 3767420 h 6858000"/>
              <a:gd name="connsiteX173" fmla="*/ 3390805 w 7472601"/>
              <a:gd name="connsiteY173" fmla="*/ 3937163 h 6858000"/>
              <a:gd name="connsiteX174" fmla="*/ 3579062 w 7472601"/>
              <a:gd name="connsiteY174" fmla="*/ 4359040 h 6858000"/>
              <a:gd name="connsiteX175" fmla="*/ 3467355 w 7472601"/>
              <a:gd name="connsiteY175" fmla="*/ 3988130 h 6858000"/>
              <a:gd name="connsiteX176" fmla="*/ 3310753 w 7472601"/>
              <a:gd name="connsiteY176" fmla="*/ 3787140 h 6858000"/>
              <a:gd name="connsiteX177" fmla="*/ 3291335 w 7472601"/>
              <a:gd name="connsiteY177" fmla="*/ 3767420 h 6858000"/>
              <a:gd name="connsiteX178" fmla="*/ 1635889 w 7472601"/>
              <a:gd name="connsiteY178" fmla="*/ 3709494 h 6858000"/>
              <a:gd name="connsiteX179" fmla="*/ 1634800 w 7472601"/>
              <a:gd name="connsiteY179" fmla="*/ 3731111 h 6858000"/>
              <a:gd name="connsiteX180" fmla="*/ 1635889 w 7472601"/>
              <a:gd name="connsiteY180" fmla="*/ 3709494 h 6858000"/>
              <a:gd name="connsiteX181" fmla="*/ 1510397 w 7472601"/>
              <a:gd name="connsiteY181" fmla="*/ 3684705 h 6858000"/>
              <a:gd name="connsiteX182" fmla="*/ 1146550 w 7472601"/>
              <a:gd name="connsiteY182" fmla="*/ 3802012 h 6858000"/>
              <a:gd name="connsiteX183" fmla="*/ 698834 w 7472601"/>
              <a:gd name="connsiteY183" fmla="*/ 3952272 h 6858000"/>
              <a:gd name="connsiteX184" fmla="*/ 34256 w 7472601"/>
              <a:gd name="connsiteY184" fmla="*/ 4347603 h 6858000"/>
              <a:gd name="connsiteX185" fmla="*/ 527241 w 7472601"/>
              <a:gd name="connsiteY185" fmla="*/ 4065078 h 6858000"/>
              <a:gd name="connsiteX186" fmla="*/ 1510397 w 7472601"/>
              <a:gd name="connsiteY186" fmla="*/ 3684705 h 6858000"/>
              <a:gd name="connsiteX187" fmla="*/ 1313114 w 7472601"/>
              <a:gd name="connsiteY187" fmla="*/ 3655216 h 6858000"/>
              <a:gd name="connsiteX188" fmla="*/ 1109304 w 7472601"/>
              <a:gd name="connsiteY188" fmla="*/ 3669030 h 6858000"/>
              <a:gd name="connsiteX189" fmla="*/ 8129 w 7472601"/>
              <a:gd name="connsiteY189" fmla="*/ 4330519 h 6858000"/>
              <a:gd name="connsiteX190" fmla="*/ 687572 w 7472601"/>
              <a:gd name="connsiteY190" fmla="*/ 3925629 h 6858000"/>
              <a:gd name="connsiteX191" fmla="*/ 1138365 w 7472601"/>
              <a:gd name="connsiteY191" fmla="*/ 3774515 h 6858000"/>
              <a:gd name="connsiteX192" fmla="*/ 1505579 w 7472601"/>
              <a:gd name="connsiteY192" fmla="*/ 3655526 h 6858000"/>
              <a:gd name="connsiteX193" fmla="*/ 1313114 w 7472601"/>
              <a:gd name="connsiteY193" fmla="*/ 3655216 h 6858000"/>
              <a:gd name="connsiteX194" fmla="*/ 3655073 w 7472601"/>
              <a:gd name="connsiteY194" fmla="*/ 3650884 h 6858000"/>
              <a:gd name="connsiteX195" fmla="*/ 3989938 w 7472601"/>
              <a:gd name="connsiteY195" fmla="*/ 3991685 h 6858000"/>
              <a:gd name="connsiteX196" fmla="*/ 4393907 w 7472601"/>
              <a:gd name="connsiteY196" fmla="*/ 4261258 h 6858000"/>
              <a:gd name="connsiteX197" fmla="*/ 4648051 w 7472601"/>
              <a:gd name="connsiteY197" fmla="*/ 4374051 h 6858000"/>
              <a:gd name="connsiteX198" fmla="*/ 4383389 w 7472601"/>
              <a:gd name="connsiteY198" fmla="*/ 4184369 h 6858000"/>
              <a:gd name="connsiteX199" fmla="*/ 4165508 w 7472601"/>
              <a:gd name="connsiteY199" fmla="*/ 4035196 h 6858000"/>
              <a:gd name="connsiteX200" fmla="*/ 4068162 w 7472601"/>
              <a:gd name="connsiteY200" fmla="*/ 3953394 h 6858000"/>
              <a:gd name="connsiteX201" fmla="*/ 3981416 w 7472601"/>
              <a:gd name="connsiteY201" fmla="*/ 3880482 h 6858000"/>
              <a:gd name="connsiteX202" fmla="*/ 3800147 w 7472601"/>
              <a:gd name="connsiteY202" fmla="*/ 3749872 h 6858000"/>
              <a:gd name="connsiteX203" fmla="*/ 3655073 w 7472601"/>
              <a:gd name="connsiteY203" fmla="*/ 3650884 h 6858000"/>
              <a:gd name="connsiteX204" fmla="*/ 3670252 w 7472601"/>
              <a:gd name="connsiteY204" fmla="*/ 3622798 h 6858000"/>
              <a:gd name="connsiteX205" fmla="*/ 3817258 w 7472601"/>
              <a:gd name="connsiteY205" fmla="*/ 3723577 h 6858000"/>
              <a:gd name="connsiteX206" fmla="*/ 4000461 w 7472601"/>
              <a:gd name="connsiteY206" fmla="*/ 3855966 h 6858000"/>
              <a:gd name="connsiteX207" fmla="*/ 4088180 w 7472601"/>
              <a:gd name="connsiteY207" fmla="*/ 3929774 h 6858000"/>
              <a:gd name="connsiteX208" fmla="*/ 4184555 w 7472601"/>
              <a:gd name="connsiteY208" fmla="*/ 4010683 h 6858000"/>
              <a:gd name="connsiteX209" fmla="*/ 4399563 w 7472601"/>
              <a:gd name="connsiteY209" fmla="*/ 4158106 h 6858000"/>
              <a:gd name="connsiteX210" fmla="*/ 4684469 w 7472601"/>
              <a:gd name="connsiteY210" fmla="*/ 4364680 h 6858000"/>
              <a:gd name="connsiteX211" fmla="*/ 4690271 w 7472601"/>
              <a:gd name="connsiteY211" fmla="*/ 4370034 h 6858000"/>
              <a:gd name="connsiteX212" fmla="*/ 4136093 w 7472601"/>
              <a:gd name="connsiteY212" fmla="*/ 3858466 h 6858000"/>
              <a:gd name="connsiteX213" fmla="*/ 3670252 w 7472601"/>
              <a:gd name="connsiteY213" fmla="*/ 3622798 h 6858000"/>
              <a:gd name="connsiteX214" fmla="*/ 4440129 w 7472601"/>
              <a:gd name="connsiteY214" fmla="*/ 3448571 h 6858000"/>
              <a:gd name="connsiteX215" fmla="*/ 4856525 w 7472601"/>
              <a:gd name="connsiteY215" fmla="*/ 3915351 h 6858000"/>
              <a:gd name="connsiteX216" fmla="*/ 5059055 w 7472601"/>
              <a:gd name="connsiteY216" fmla="*/ 4108918 h 6858000"/>
              <a:gd name="connsiteX217" fmla="*/ 5290070 w 7472601"/>
              <a:gd name="connsiteY217" fmla="*/ 4263619 h 6858000"/>
              <a:gd name="connsiteX218" fmla="*/ 4834991 w 7472601"/>
              <a:gd name="connsiteY218" fmla="*/ 3830985 h 6858000"/>
              <a:gd name="connsiteX219" fmla="*/ 4440129 w 7472601"/>
              <a:gd name="connsiteY219" fmla="*/ 3448571 h 6858000"/>
              <a:gd name="connsiteX220" fmla="*/ 4441737 w 7472601"/>
              <a:gd name="connsiteY220" fmla="*/ 3399734 h 6858000"/>
              <a:gd name="connsiteX221" fmla="*/ 4431236 w 7472601"/>
              <a:gd name="connsiteY221" fmla="*/ 3400954 h 6858000"/>
              <a:gd name="connsiteX222" fmla="*/ 4557150 w 7472601"/>
              <a:gd name="connsiteY222" fmla="*/ 3510023 h 6858000"/>
              <a:gd name="connsiteX223" fmla="*/ 4856936 w 7472601"/>
              <a:gd name="connsiteY223" fmla="*/ 3809146 h 6858000"/>
              <a:gd name="connsiteX224" fmla="*/ 5111996 w 7472601"/>
              <a:gd name="connsiteY224" fmla="*/ 4065759 h 6858000"/>
              <a:gd name="connsiteX225" fmla="*/ 5388878 w 7472601"/>
              <a:gd name="connsiteY225" fmla="*/ 4300185 h 6858000"/>
              <a:gd name="connsiteX226" fmla="*/ 5425556 w 7472601"/>
              <a:gd name="connsiteY226" fmla="*/ 4308967 h 6858000"/>
              <a:gd name="connsiteX227" fmla="*/ 4943646 w 7472601"/>
              <a:gd name="connsiteY227" fmla="*/ 3822916 h 6858000"/>
              <a:gd name="connsiteX228" fmla="*/ 4594837 w 7472601"/>
              <a:gd name="connsiteY228" fmla="*/ 3532274 h 6858000"/>
              <a:gd name="connsiteX229" fmla="*/ 4441737 w 7472601"/>
              <a:gd name="connsiteY229" fmla="*/ 3399734 h 6858000"/>
              <a:gd name="connsiteX230" fmla="*/ 5425834 w 7472601"/>
              <a:gd name="connsiteY230" fmla="*/ 3162785 h 6858000"/>
              <a:gd name="connsiteX231" fmla="*/ 5401644 w 7472601"/>
              <a:gd name="connsiteY231" fmla="*/ 3617847 h 6858000"/>
              <a:gd name="connsiteX232" fmla="*/ 5467256 w 7472601"/>
              <a:gd name="connsiteY232" fmla="*/ 4175494 h 6858000"/>
              <a:gd name="connsiteX233" fmla="*/ 5448069 w 7472601"/>
              <a:gd name="connsiteY233" fmla="*/ 3567554 h 6858000"/>
              <a:gd name="connsiteX234" fmla="*/ 5425834 w 7472601"/>
              <a:gd name="connsiteY234" fmla="*/ 3162785 h 6858000"/>
              <a:gd name="connsiteX235" fmla="*/ 1318687 w 7472601"/>
              <a:gd name="connsiteY235" fmla="*/ 3113840 h 6858000"/>
              <a:gd name="connsiteX236" fmla="*/ 1066793 w 7472601"/>
              <a:gd name="connsiteY236" fmla="*/ 3212171 h 6858000"/>
              <a:gd name="connsiteX237" fmla="*/ 993319 w 7472601"/>
              <a:gd name="connsiteY237" fmla="*/ 3247648 h 6858000"/>
              <a:gd name="connsiteX238" fmla="*/ 853081 w 7472601"/>
              <a:gd name="connsiteY238" fmla="*/ 3312410 h 6858000"/>
              <a:gd name="connsiteX239" fmla="*/ 805957 w 7472601"/>
              <a:gd name="connsiteY239" fmla="*/ 3330443 h 6858000"/>
              <a:gd name="connsiteX240" fmla="*/ 1318687 w 7472601"/>
              <a:gd name="connsiteY240" fmla="*/ 3113840 h 6858000"/>
              <a:gd name="connsiteX241" fmla="*/ 5453702 w 7472601"/>
              <a:gd name="connsiteY241" fmla="*/ 3090882 h 6858000"/>
              <a:gd name="connsiteX242" fmla="*/ 5480135 w 7472601"/>
              <a:gd name="connsiteY242" fmla="*/ 3565802 h 6858000"/>
              <a:gd name="connsiteX243" fmla="*/ 5499023 w 7472601"/>
              <a:gd name="connsiteY243" fmla="*/ 4166310 h 6858000"/>
              <a:gd name="connsiteX244" fmla="*/ 5547022 w 7472601"/>
              <a:gd name="connsiteY244" fmla="*/ 3607838 h 6858000"/>
              <a:gd name="connsiteX245" fmla="*/ 5515964 w 7472601"/>
              <a:gd name="connsiteY245" fmla="*/ 3378541 h 6858000"/>
              <a:gd name="connsiteX246" fmla="*/ 5453702 w 7472601"/>
              <a:gd name="connsiteY246" fmla="*/ 3090882 h 6858000"/>
              <a:gd name="connsiteX247" fmla="*/ 1238695 w 7472601"/>
              <a:gd name="connsiteY247" fmla="*/ 3076820 h 6858000"/>
              <a:gd name="connsiteX248" fmla="*/ 716371 w 7472601"/>
              <a:gd name="connsiteY248" fmla="*/ 3293249 h 6858000"/>
              <a:gd name="connsiteX249" fmla="*/ 579522 w 7472601"/>
              <a:gd name="connsiteY249" fmla="*/ 3371759 h 6858000"/>
              <a:gd name="connsiteX250" fmla="*/ 600288 w 7472601"/>
              <a:gd name="connsiteY250" fmla="*/ 3365555 h 6858000"/>
              <a:gd name="connsiteX251" fmla="*/ 840692 w 7472601"/>
              <a:gd name="connsiteY251" fmla="*/ 3284921 h 6858000"/>
              <a:gd name="connsiteX252" fmla="*/ 979248 w 7472601"/>
              <a:gd name="connsiteY252" fmla="*/ 3221003 h 6858000"/>
              <a:gd name="connsiteX253" fmla="*/ 1053282 w 7472601"/>
              <a:gd name="connsiteY253" fmla="*/ 3185247 h 6858000"/>
              <a:gd name="connsiteX254" fmla="*/ 1320603 w 7472601"/>
              <a:gd name="connsiteY254" fmla="*/ 3081281 h 6858000"/>
              <a:gd name="connsiteX255" fmla="*/ 1238695 w 7472601"/>
              <a:gd name="connsiteY255" fmla="*/ 3076820 h 6858000"/>
              <a:gd name="connsiteX256" fmla="*/ 5425627 w 7472601"/>
              <a:gd name="connsiteY256" fmla="*/ 2954192 h 6858000"/>
              <a:gd name="connsiteX257" fmla="*/ 5470770 w 7472601"/>
              <a:gd name="connsiteY257" fmla="*/ 3005435 h 6858000"/>
              <a:gd name="connsiteX258" fmla="*/ 5519779 w 7472601"/>
              <a:gd name="connsiteY258" fmla="*/ 4359223 h 6858000"/>
              <a:gd name="connsiteX259" fmla="*/ 5520293 w 7472601"/>
              <a:gd name="connsiteY259" fmla="*/ 4360602 h 6858000"/>
              <a:gd name="connsiteX260" fmla="*/ 5767221 w 7472601"/>
              <a:gd name="connsiteY260" fmla="*/ 4665564 h 6858000"/>
              <a:gd name="connsiteX261" fmla="*/ 6937169 w 7472601"/>
              <a:gd name="connsiteY261" fmla="*/ 4815941 h 6858000"/>
              <a:gd name="connsiteX262" fmla="*/ 6953922 w 7472601"/>
              <a:gd name="connsiteY262" fmla="*/ 4890068 h 6858000"/>
              <a:gd name="connsiteX263" fmla="*/ 6071359 w 7472601"/>
              <a:gd name="connsiteY263" fmla="*/ 4770770 h 6858000"/>
              <a:gd name="connsiteX264" fmla="*/ 6038839 w 7472601"/>
              <a:gd name="connsiteY264" fmla="*/ 4764474 h 6858000"/>
              <a:gd name="connsiteX265" fmla="*/ 6038706 w 7472601"/>
              <a:gd name="connsiteY265" fmla="*/ 4763847 h 6858000"/>
              <a:gd name="connsiteX266" fmla="*/ 6037784 w 7472601"/>
              <a:gd name="connsiteY266" fmla="*/ 4764270 h 6858000"/>
              <a:gd name="connsiteX267" fmla="*/ 6038839 w 7472601"/>
              <a:gd name="connsiteY267" fmla="*/ 4764474 h 6858000"/>
              <a:gd name="connsiteX268" fmla="*/ 6040338 w 7472601"/>
              <a:gd name="connsiteY268" fmla="*/ 4771418 h 6858000"/>
              <a:gd name="connsiteX269" fmla="*/ 6024488 w 7472601"/>
              <a:gd name="connsiteY269" fmla="*/ 4809903 h 6858000"/>
              <a:gd name="connsiteX270" fmla="*/ 5599771 w 7472601"/>
              <a:gd name="connsiteY270" fmla="*/ 5509652 h 6858000"/>
              <a:gd name="connsiteX271" fmla="*/ 5548843 w 7472601"/>
              <a:gd name="connsiteY271" fmla="*/ 5563845 h 6858000"/>
              <a:gd name="connsiteX272" fmla="*/ 5940952 w 7472601"/>
              <a:gd name="connsiteY272" fmla="*/ 6250028 h 6858000"/>
              <a:gd name="connsiteX273" fmla="*/ 6043441 w 7472601"/>
              <a:gd name="connsiteY273" fmla="*/ 6665847 h 6858000"/>
              <a:gd name="connsiteX274" fmla="*/ 6093432 w 7472601"/>
              <a:gd name="connsiteY274" fmla="*/ 6858000 h 6858000"/>
              <a:gd name="connsiteX275" fmla="*/ 6034344 w 7472601"/>
              <a:gd name="connsiteY275" fmla="*/ 6858000 h 6858000"/>
              <a:gd name="connsiteX276" fmla="*/ 6026679 w 7472601"/>
              <a:gd name="connsiteY276" fmla="*/ 6836959 h 6858000"/>
              <a:gd name="connsiteX277" fmla="*/ 5800441 w 7472601"/>
              <a:gd name="connsiteY277" fmla="*/ 6335286 h 6858000"/>
              <a:gd name="connsiteX278" fmla="*/ 5526562 w 7472601"/>
              <a:gd name="connsiteY278" fmla="*/ 5705388 h 6858000"/>
              <a:gd name="connsiteX279" fmla="*/ 5519640 w 7472601"/>
              <a:gd name="connsiteY279" fmla="*/ 5683774 h 6858000"/>
              <a:gd name="connsiteX280" fmla="*/ 5844559 w 7472601"/>
              <a:gd name="connsiteY280" fmla="*/ 6553349 h 6858000"/>
              <a:gd name="connsiteX281" fmla="*/ 5975994 w 7472601"/>
              <a:gd name="connsiteY281" fmla="*/ 6858000 h 6858000"/>
              <a:gd name="connsiteX282" fmla="*/ 5898547 w 7472601"/>
              <a:gd name="connsiteY282" fmla="*/ 6858000 h 6858000"/>
              <a:gd name="connsiteX283" fmla="*/ 5682041 w 7472601"/>
              <a:gd name="connsiteY283" fmla="*/ 6355860 h 6858000"/>
              <a:gd name="connsiteX284" fmla="*/ 5461758 w 7472601"/>
              <a:gd name="connsiteY284" fmla="*/ 5820220 h 6858000"/>
              <a:gd name="connsiteX285" fmla="*/ 5237282 w 7472601"/>
              <a:gd name="connsiteY285" fmla="*/ 6579086 h 6858000"/>
              <a:gd name="connsiteX286" fmla="*/ 5115009 w 7472601"/>
              <a:gd name="connsiteY286" fmla="*/ 6858000 h 6858000"/>
              <a:gd name="connsiteX287" fmla="*/ 5028074 w 7472601"/>
              <a:gd name="connsiteY287" fmla="*/ 6858000 h 6858000"/>
              <a:gd name="connsiteX288" fmla="*/ 5079508 w 7472601"/>
              <a:gd name="connsiteY288" fmla="*/ 6749074 h 6858000"/>
              <a:gd name="connsiteX289" fmla="*/ 5371846 w 7472601"/>
              <a:gd name="connsiteY289" fmla="*/ 5924413 h 6858000"/>
              <a:gd name="connsiteX290" fmla="*/ 5270512 w 7472601"/>
              <a:gd name="connsiteY290" fmla="*/ 6138975 h 6858000"/>
              <a:gd name="connsiteX291" fmla="*/ 5062409 w 7472601"/>
              <a:gd name="connsiteY291" fmla="*/ 6653544 h 6858000"/>
              <a:gd name="connsiteX292" fmla="*/ 5036628 w 7472601"/>
              <a:gd name="connsiteY292" fmla="*/ 6754247 h 6858000"/>
              <a:gd name="connsiteX293" fmla="*/ 5009112 w 7472601"/>
              <a:gd name="connsiteY293" fmla="*/ 6858000 h 6858000"/>
              <a:gd name="connsiteX294" fmla="*/ 4976679 w 7472601"/>
              <a:gd name="connsiteY294" fmla="*/ 6858000 h 6858000"/>
              <a:gd name="connsiteX295" fmla="*/ 5006537 w 7472601"/>
              <a:gd name="connsiteY295" fmla="*/ 6747068 h 6858000"/>
              <a:gd name="connsiteX296" fmla="*/ 5032723 w 7472601"/>
              <a:gd name="connsiteY296" fmla="*/ 6644957 h 6858000"/>
              <a:gd name="connsiteX297" fmla="*/ 5242949 w 7472601"/>
              <a:gd name="connsiteY297" fmla="*/ 6125175 h 6858000"/>
              <a:gd name="connsiteX298" fmla="*/ 5286321 w 7472601"/>
              <a:gd name="connsiteY298" fmla="*/ 6033555 h 6858000"/>
              <a:gd name="connsiteX299" fmla="*/ 5008210 w 7472601"/>
              <a:gd name="connsiteY299" fmla="*/ 6649194 h 6858000"/>
              <a:gd name="connsiteX300" fmla="*/ 4986321 w 7472601"/>
              <a:gd name="connsiteY300" fmla="*/ 6765687 h 6858000"/>
              <a:gd name="connsiteX301" fmla="*/ 4973474 w 7472601"/>
              <a:gd name="connsiteY301" fmla="*/ 6858000 h 6858000"/>
              <a:gd name="connsiteX302" fmla="*/ 4907178 w 7472601"/>
              <a:gd name="connsiteY302" fmla="*/ 6858000 h 6858000"/>
              <a:gd name="connsiteX303" fmla="*/ 4910810 w 7472601"/>
              <a:gd name="connsiteY303" fmla="*/ 6829660 h 6858000"/>
              <a:gd name="connsiteX304" fmla="*/ 4987461 w 7472601"/>
              <a:gd name="connsiteY304" fmla="*/ 6432994 h 6858000"/>
              <a:gd name="connsiteX305" fmla="*/ 5179262 w 7472601"/>
              <a:gd name="connsiteY305" fmla="*/ 6035044 h 6858000"/>
              <a:gd name="connsiteX306" fmla="*/ 4689678 w 7472601"/>
              <a:gd name="connsiteY306" fmla="*/ 6440241 h 6858000"/>
              <a:gd name="connsiteX307" fmla="*/ 4477543 w 7472601"/>
              <a:gd name="connsiteY307" fmla="*/ 6674836 h 6858000"/>
              <a:gd name="connsiteX308" fmla="*/ 4329957 w 7472601"/>
              <a:gd name="connsiteY308" fmla="*/ 6858000 h 6858000"/>
              <a:gd name="connsiteX309" fmla="*/ 4218595 w 7472601"/>
              <a:gd name="connsiteY309" fmla="*/ 6858000 h 6858000"/>
              <a:gd name="connsiteX310" fmla="*/ 4368888 w 7472601"/>
              <a:gd name="connsiteY310" fmla="*/ 6668412 h 6858000"/>
              <a:gd name="connsiteX311" fmla="*/ 4563091 w 7472601"/>
              <a:gd name="connsiteY311" fmla="*/ 6442508 h 6858000"/>
              <a:gd name="connsiteX312" fmla="*/ 5387324 w 7472601"/>
              <a:gd name="connsiteY312" fmla="*/ 5705830 h 6858000"/>
              <a:gd name="connsiteX313" fmla="*/ 5073620 w 7472601"/>
              <a:gd name="connsiteY313" fmla="*/ 5955437 h 6858000"/>
              <a:gd name="connsiteX314" fmla="*/ 4689789 w 7472601"/>
              <a:gd name="connsiteY314" fmla="*/ 6268382 h 6858000"/>
              <a:gd name="connsiteX315" fmla="*/ 4418722 w 7472601"/>
              <a:gd name="connsiteY315" fmla="*/ 6570886 h 6858000"/>
              <a:gd name="connsiteX316" fmla="*/ 4214944 w 7472601"/>
              <a:gd name="connsiteY316" fmla="*/ 6858000 h 6858000"/>
              <a:gd name="connsiteX317" fmla="*/ 4177898 w 7472601"/>
              <a:gd name="connsiteY317" fmla="*/ 6858000 h 6858000"/>
              <a:gd name="connsiteX318" fmla="*/ 4391597 w 7472601"/>
              <a:gd name="connsiteY318" fmla="*/ 6556370 h 6858000"/>
              <a:gd name="connsiteX319" fmla="*/ 4668889 w 7472601"/>
              <a:gd name="connsiteY319" fmla="*/ 6246399 h 6858000"/>
              <a:gd name="connsiteX320" fmla="*/ 5055427 w 7472601"/>
              <a:gd name="connsiteY320" fmla="*/ 5931476 h 6858000"/>
              <a:gd name="connsiteX321" fmla="*/ 5371814 w 7472601"/>
              <a:gd name="connsiteY321" fmla="*/ 5678975 h 6858000"/>
              <a:gd name="connsiteX322" fmla="*/ 4987918 w 7472601"/>
              <a:gd name="connsiteY322" fmla="*/ 5838701 h 6858000"/>
              <a:gd name="connsiteX323" fmla="*/ 4317146 w 7472601"/>
              <a:gd name="connsiteY323" fmla="*/ 6587716 h 6858000"/>
              <a:gd name="connsiteX324" fmla="*/ 4171627 w 7472601"/>
              <a:gd name="connsiteY324" fmla="*/ 6858000 h 6858000"/>
              <a:gd name="connsiteX325" fmla="*/ 4081585 w 7472601"/>
              <a:gd name="connsiteY325" fmla="*/ 6858000 h 6858000"/>
              <a:gd name="connsiteX326" fmla="*/ 4238603 w 7472601"/>
              <a:gd name="connsiteY326" fmla="*/ 6559341 h 6858000"/>
              <a:gd name="connsiteX327" fmla="*/ 4778333 w 7472601"/>
              <a:gd name="connsiteY327" fmla="*/ 5873626 h 6858000"/>
              <a:gd name="connsiteX328" fmla="*/ 5414185 w 7472601"/>
              <a:gd name="connsiteY328" fmla="*/ 5573882 h 6858000"/>
              <a:gd name="connsiteX329" fmla="*/ 5959648 w 7472601"/>
              <a:gd name="connsiteY329" fmla="*/ 4760797 h 6858000"/>
              <a:gd name="connsiteX330" fmla="*/ 5355019 w 7472601"/>
              <a:gd name="connsiteY330" fmla="*/ 4734672 h 6858000"/>
              <a:gd name="connsiteX331" fmla="*/ 5083565 w 7472601"/>
              <a:gd name="connsiteY331" fmla="*/ 5179121 h 6858000"/>
              <a:gd name="connsiteX332" fmla="*/ 4713577 w 7472601"/>
              <a:gd name="connsiteY332" fmla="*/ 5616803 h 6858000"/>
              <a:gd name="connsiteX333" fmla="*/ 3989559 w 7472601"/>
              <a:gd name="connsiteY333" fmla="*/ 6145945 h 6858000"/>
              <a:gd name="connsiteX334" fmla="*/ 3939824 w 7472601"/>
              <a:gd name="connsiteY334" fmla="*/ 6066900 h 6858000"/>
              <a:gd name="connsiteX335" fmla="*/ 4584537 w 7472601"/>
              <a:gd name="connsiteY335" fmla="*/ 5324826 h 6858000"/>
              <a:gd name="connsiteX336" fmla="*/ 5037105 w 7472601"/>
              <a:gd name="connsiteY336" fmla="*/ 5088765 h 6858000"/>
              <a:gd name="connsiteX337" fmla="*/ 5039930 w 7472601"/>
              <a:gd name="connsiteY337" fmla="*/ 5089585 h 6858000"/>
              <a:gd name="connsiteX338" fmla="*/ 5263764 w 7472601"/>
              <a:gd name="connsiteY338" fmla="*/ 4735525 h 6858000"/>
              <a:gd name="connsiteX339" fmla="*/ 4086300 w 7472601"/>
              <a:gd name="connsiteY339" fmla="*/ 4884599 h 6858000"/>
              <a:gd name="connsiteX340" fmla="*/ 4085485 w 7472601"/>
              <a:gd name="connsiteY340" fmla="*/ 4899070 h 6858000"/>
              <a:gd name="connsiteX341" fmla="*/ 3871915 w 7472601"/>
              <a:gd name="connsiteY341" fmla="*/ 5253645 h 6858000"/>
              <a:gd name="connsiteX342" fmla="*/ 3799374 w 7472601"/>
              <a:gd name="connsiteY342" fmla="*/ 5466127 h 6858000"/>
              <a:gd name="connsiteX343" fmla="*/ 3498850 w 7472601"/>
              <a:gd name="connsiteY343" fmla="*/ 6661888 h 6858000"/>
              <a:gd name="connsiteX344" fmla="*/ 3399216 w 7472601"/>
              <a:gd name="connsiteY344" fmla="*/ 6858000 h 6858000"/>
              <a:gd name="connsiteX345" fmla="*/ 3303688 w 7472601"/>
              <a:gd name="connsiteY345" fmla="*/ 6858000 h 6858000"/>
              <a:gd name="connsiteX346" fmla="*/ 3391774 w 7472601"/>
              <a:gd name="connsiteY346" fmla="*/ 6697181 h 6858000"/>
              <a:gd name="connsiteX347" fmla="*/ 3735540 w 7472601"/>
              <a:gd name="connsiteY347" fmla="*/ 5546923 h 6858000"/>
              <a:gd name="connsiteX348" fmla="*/ 3729438 w 7472601"/>
              <a:gd name="connsiteY348" fmla="*/ 5569058 h 6858000"/>
              <a:gd name="connsiteX349" fmla="*/ 3707782 w 7472601"/>
              <a:gd name="connsiteY349" fmla="*/ 5644908 h 6858000"/>
              <a:gd name="connsiteX350" fmla="*/ 3583827 w 7472601"/>
              <a:gd name="connsiteY350" fmla="*/ 6039215 h 6858000"/>
              <a:gd name="connsiteX351" fmla="*/ 3547861 w 7472601"/>
              <a:gd name="connsiteY351" fmla="*/ 6129609 h 6858000"/>
              <a:gd name="connsiteX352" fmla="*/ 3490905 w 7472601"/>
              <a:gd name="connsiteY352" fmla="*/ 6277660 h 6858000"/>
              <a:gd name="connsiteX353" fmla="*/ 3455859 w 7472601"/>
              <a:gd name="connsiteY353" fmla="*/ 6391301 h 6858000"/>
              <a:gd name="connsiteX354" fmla="*/ 3429112 w 7472601"/>
              <a:gd name="connsiteY354" fmla="*/ 6479469 h 6858000"/>
              <a:gd name="connsiteX355" fmla="*/ 3304862 w 7472601"/>
              <a:gd name="connsiteY355" fmla="*/ 6796476 h 6858000"/>
              <a:gd name="connsiteX356" fmla="*/ 3276071 w 7472601"/>
              <a:gd name="connsiteY356" fmla="*/ 6858000 h 6858000"/>
              <a:gd name="connsiteX357" fmla="*/ 3240805 w 7472601"/>
              <a:gd name="connsiteY357" fmla="*/ 6858000 h 6858000"/>
              <a:gd name="connsiteX358" fmla="*/ 3275917 w 7472601"/>
              <a:gd name="connsiteY358" fmla="*/ 6783192 h 6858000"/>
              <a:gd name="connsiteX359" fmla="*/ 3399358 w 7472601"/>
              <a:gd name="connsiteY359" fmla="*/ 6469011 h 6858000"/>
              <a:gd name="connsiteX360" fmla="*/ 3425650 w 7472601"/>
              <a:gd name="connsiteY360" fmla="*/ 6381333 h 6858000"/>
              <a:gd name="connsiteX361" fmla="*/ 3460661 w 7472601"/>
              <a:gd name="connsiteY361" fmla="*/ 6266763 h 6858000"/>
              <a:gd name="connsiteX362" fmla="*/ 3518021 w 7472601"/>
              <a:gd name="connsiteY362" fmla="*/ 6117298 h 6858000"/>
              <a:gd name="connsiteX363" fmla="*/ 3554035 w 7472601"/>
              <a:gd name="connsiteY363" fmla="*/ 6027832 h 6858000"/>
              <a:gd name="connsiteX364" fmla="*/ 3677174 w 7472601"/>
              <a:gd name="connsiteY364" fmla="*/ 5636351 h 6858000"/>
              <a:gd name="connsiteX365" fmla="*/ 3698819 w 7472601"/>
              <a:gd name="connsiteY365" fmla="*/ 5560503 h 6858000"/>
              <a:gd name="connsiteX366" fmla="*/ 3702094 w 7472601"/>
              <a:gd name="connsiteY366" fmla="*/ 5549194 h 6858000"/>
              <a:gd name="connsiteX367" fmla="*/ 3398355 w 7472601"/>
              <a:gd name="connsiteY367" fmla="*/ 6094603 h 6858000"/>
              <a:gd name="connsiteX368" fmla="*/ 3193941 w 7472601"/>
              <a:gd name="connsiteY368" fmla="*/ 6798775 h 6858000"/>
              <a:gd name="connsiteX369" fmla="*/ 3184140 w 7472601"/>
              <a:gd name="connsiteY369" fmla="*/ 6858000 h 6858000"/>
              <a:gd name="connsiteX370" fmla="*/ 3099978 w 7472601"/>
              <a:gd name="connsiteY370" fmla="*/ 6858000 h 6858000"/>
              <a:gd name="connsiteX371" fmla="*/ 3101556 w 7472601"/>
              <a:gd name="connsiteY371" fmla="*/ 6843337 h 6858000"/>
              <a:gd name="connsiteX372" fmla="*/ 3370162 w 7472601"/>
              <a:gd name="connsiteY372" fmla="*/ 5785550 h 6858000"/>
              <a:gd name="connsiteX373" fmla="*/ 3746477 w 7472601"/>
              <a:gd name="connsiteY373" fmla="*/ 5377889 h 6858000"/>
              <a:gd name="connsiteX374" fmla="*/ 3863399 w 7472601"/>
              <a:gd name="connsiteY374" fmla="*/ 5087257 h 6858000"/>
              <a:gd name="connsiteX375" fmla="*/ 3968712 w 7472601"/>
              <a:gd name="connsiteY375" fmla="*/ 4913989 h 6858000"/>
              <a:gd name="connsiteX376" fmla="*/ 2792390 w 7472601"/>
              <a:gd name="connsiteY376" fmla="*/ 5382974 h 6858000"/>
              <a:gd name="connsiteX377" fmla="*/ 2714982 w 7472601"/>
              <a:gd name="connsiteY377" fmla="*/ 5427051 h 6858000"/>
              <a:gd name="connsiteX378" fmla="*/ 2813361 w 7472601"/>
              <a:gd name="connsiteY378" fmla="*/ 6023912 h 6858000"/>
              <a:gd name="connsiteX379" fmla="*/ 2688430 w 7472601"/>
              <a:gd name="connsiteY379" fmla="*/ 6801564 h 6858000"/>
              <a:gd name="connsiteX380" fmla="*/ 2629626 w 7472601"/>
              <a:gd name="connsiteY380" fmla="*/ 6763394 h 6858000"/>
              <a:gd name="connsiteX381" fmla="*/ 2565328 w 7472601"/>
              <a:gd name="connsiteY381" fmla="*/ 5516399 h 6858000"/>
              <a:gd name="connsiteX382" fmla="*/ 1922999 w 7472601"/>
              <a:gd name="connsiteY382" fmla="*/ 5980343 h 6858000"/>
              <a:gd name="connsiteX383" fmla="*/ 1950261 w 7472601"/>
              <a:gd name="connsiteY383" fmla="*/ 6405858 h 6858000"/>
              <a:gd name="connsiteX384" fmla="*/ 2365554 w 7472601"/>
              <a:gd name="connsiteY384" fmla="*/ 6759107 h 6858000"/>
              <a:gd name="connsiteX385" fmla="*/ 2424142 w 7472601"/>
              <a:gd name="connsiteY385" fmla="*/ 6858000 h 6858000"/>
              <a:gd name="connsiteX386" fmla="*/ 2395994 w 7472601"/>
              <a:gd name="connsiteY386" fmla="*/ 6858000 h 6858000"/>
              <a:gd name="connsiteX387" fmla="*/ 2392863 w 7472601"/>
              <a:gd name="connsiteY387" fmla="*/ 6852964 h 6858000"/>
              <a:gd name="connsiteX388" fmla="*/ 2017589 w 7472601"/>
              <a:gd name="connsiteY388" fmla="*/ 6493982 h 6858000"/>
              <a:gd name="connsiteX389" fmla="*/ 2147336 w 7472601"/>
              <a:gd name="connsiteY389" fmla="*/ 6594052 h 6858000"/>
              <a:gd name="connsiteX390" fmla="*/ 2207047 w 7472601"/>
              <a:gd name="connsiteY390" fmla="*/ 6654540 h 6858000"/>
              <a:gd name="connsiteX391" fmla="*/ 2299106 w 7472601"/>
              <a:gd name="connsiteY391" fmla="*/ 6778931 h 6858000"/>
              <a:gd name="connsiteX392" fmla="*/ 2314430 w 7472601"/>
              <a:gd name="connsiteY392" fmla="*/ 6801144 h 6858000"/>
              <a:gd name="connsiteX393" fmla="*/ 2352406 w 7472601"/>
              <a:gd name="connsiteY393" fmla="*/ 6858000 h 6858000"/>
              <a:gd name="connsiteX394" fmla="*/ 2314492 w 7472601"/>
              <a:gd name="connsiteY394" fmla="*/ 6858000 h 6858000"/>
              <a:gd name="connsiteX395" fmla="*/ 2288095 w 7472601"/>
              <a:gd name="connsiteY395" fmla="*/ 6818030 h 6858000"/>
              <a:gd name="connsiteX396" fmla="*/ 2272768 w 7472601"/>
              <a:gd name="connsiteY396" fmla="*/ 6795822 h 6858000"/>
              <a:gd name="connsiteX397" fmla="*/ 2182715 w 7472601"/>
              <a:gd name="connsiteY397" fmla="*/ 6675071 h 6858000"/>
              <a:gd name="connsiteX398" fmla="*/ 2032061 w 7472601"/>
              <a:gd name="connsiteY398" fmla="*/ 6541380 h 6858000"/>
              <a:gd name="connsiteX399" fmla="*/ 2257220 w 7472601"/>
              <a:gd name="connsiteY399" fmla="*/ 6826257 h 6858000"/>
              <a:gd name="connsiteX400" fmla="*/ 2281324 w 7472601"/>
              <a:gd name="connsiteY400" fmla="*/ 6858000 h 6858000"/>
              <a:gd name="connsiteX401" fmla="*/ 2242860 w 7472601"/>
              <a:gd name="connsiteY401" fmla="*/ 6858000 h 6858000"/>
              <a:gd name="connsiteX402" fmla="*/ 2232818 w 7472601"/>
              <a:gd name="connsiteY402" fmla="*/ 6844926 h 6858000"/>
              <a:gd name="connsiteX403" fmla="*/ 1990172 w 7472601"/>
              <a:gd name="connsiteY403" fmla="*/ 6542121 h 6858000"/>
              <a:gd name="connsiteX404" fmla="*/ 2124090 w 7472601"/>
              <a:gd name="connsiteY404" fmla="*/ 6761017 h 6858000"/>
              <a:gd name="connsiteX405" fmla="*/ 2200380 w 7472601"/>
              <a:gd name="connsiteY405" fmla="*/ 6858000 h 6858000"/>
              <a:gd name="connsiteX406" fmla="*/ 2147507 w 7472601"/>
              <a:gd name="connsiteY406" fmla="*/ 6858000 h 6858000"/>
              <a:gd name="connsiteX407" fmla="*/ 2070668 w 7472601"/>
              <a:gd name="connsiteY407" fmla="*/ 6761520 h 6858000"/>
              <a:gd name="connsiteX408" fmla="*/ 1975142 w 7472601"/>
              <a:gd name="connsiteY408" fmla="*/ 6585570 h 6858000"/>
              <a:gd name="connsiteX409" fmla="*/ 2050035 w 7472601"/>
              <a:gd name="connsiteY409" fmla="*/ 6813345 h 6858000"/>
              <a:gd name="connsiteX410" fmla="*/ 2063025 w 7472601"/>
              <a:gd name="connsiteY410" fmla="*/ 6858000 h 6858000"/>
              <a:gd name="connsiteX411" fmla="*/ 2021675 w 7472601"/>
              <a:gd name="connsiteY411" fmla="*/ 6858000 h 6858000"/>
              <a:gd name="connsiteX412" fmla="*/ 2019308 w 7472601"/>
              <a:gd name="connsiteY412" fmla="*/ 6847118 h 6858000"/>
              <a:gd name="connsiteX413" fmla="*/ 1938835 w 7472601"/>
              <a:gd name="connsiteY413" fmla="*/ 6551160 h 6858000"/>
              <a:gd name="connsiteX414" fmla="*/ 1953230 w 7472601"/>
              <a:gd name="connsiteY414" fmla="*/ 6759699 h 6858000"/>
              <a:gd name="connsiteX415" fmla="*/ 1956763 w 7472601"/>
              <a:gd name="connsiteY415" fmla="*/ 6778191 h 6858000"/>
              <a:gd name="connsiteX416" fmla="*/ 1967925 w 7472601"/>
              <a:gd name="connsiteY416" fmla="*/ 6858000 h 6858000"/>
              <a:gd name="connsiteX417" fmla="*/ 1936622 w 7472601"/>
              <a:gd name="connsiteY417" fmla="*/ 6858000 h 6858000"/>
              <a:gd name="connsiteX418" fmla="*/ 1926261 w 7472601"/>
              <a:gd name="connsiteY418" fmla="*/ 6784064 h 6858000"/>
              <a:gd name="connsiteX419" fmla="*/ 1922724 w 7472601"/>
              <a:gd name="connsiteY419" fmla="*/ 6765577 h 6858000"/>
              <a:gd name="connsiteX420" fmla="*/ 1904650 w 7472601"/>
              <a:gd name="connsiteY420" fmla="*/ 6639616 h 6858000"/>
              <a:gd name="connsiteX421" fmla="*/ 1885273 w 7472601"/>
              <a:gd name="connsiteY421" fmla="*/ 6858000 h 6858000"/>
              <a:gd name="connsiteX422" fmla="*/ 1854363 w 7472601"/>
              <a:gd name="connsiteY422" fmla="*/ 6858000 h 6858000"/>
              <a:gd name="connsiteX423" fmla="*/ 1880391 w 7472601"/>
              <a:gd name="connsiteY423" fmla="*/ 6603796 h 6858000"/>
              <a:gd name="connsiteX424" fmla="*/ 1818273 w 7472601"/>
              <a:gd name="connsiteY424" fmla="*/ 6715729 h 6858000"/>
              <a:gd name="connsiteX425" fmla="*/ 1794691 w 7472601"/>
              <a:gd name="connsiteY425" fmla="*/ 6843239 h 6858000"/>
              <a:gd name="connsiteX426" fmla="*/ 1794914 w 7472601"/>
              <a:gd name="connsiteY426" fmla="*/ 6858000 h 6858000"/>
              <a:gd name="connsiteX427" fmla="*/ 1746128 w 7472601"/>
              <a:gd name="connsiteY427" fmla="*/ 6858000 h 6858000"/>
              <a:gd name="connsiteX428" fmla="*/ 1753934 w 7472601"/>
              <a:gd name="connsiteY428" fmla="*/ 6724796 h 6858000"/>
              <a:gd name="connsiteX429" fmla="*/ 1792053 w 7472601"/>
              <a:gd name="connsiteY429" fmla="*/ 6572396 h 6858000"/>
              <a:gd name="connsiteX430" fmla="*/ 1862248 w 7472601"/>
              <a:gd name="connsiteY430" fmla="*/ 6266397 h 6858000"/>
              <a:gd name="connsiteX431" fmla="*/ 1862250 w 7472601"/>
              <a:gd name="connsiteY431" fmla="*/ 6033531 h 6858000"/>
              <a:gd name="connsiteX432" fmla="*/ 1211999 w 7472601"/>
              <a:gd name="connsiteY432" fmla="*/ 6683610 h 6858000"/>
              <a:gd name="connsiteX433" fmla="*/ 1213266 w 7472601"/>
              <a:gd name="connsiteY433" fmla="*/ 6691947 h 6858000"/>
              <a:gd name="connsiteX434" fmla="*/ 1203370 w 7472601"/>
              <a:gd name="connsiteY434" fmla="*/ 6850676 h 6858000"/>
              <a:gd name="connsiteX435" fmla="*/ 1203671 w 7472601"/>
              <a:gd name="connsiteY435" fmla="*/ 6858000 h 6858000"/>
              <a:gd name="connsiteX436" fmla="*/ 1143180 w 7472601"/>
              <a:gd name="connsiteY436" fmla="*/ 6858000 h 6858000"/>
              <a:gd name="connsiteX437" fmla="*/ 1142176 w 7472601"/>
              <a:gd name="connsiteY437" fmla="*/ 6766045 h 6858000"/>
              <a:gd name="connsiteX438" fmla="*/ 1067484 w 7472601"/>
              <a:gd name="connsiteY438" fmla="*/ 6858000 h 6858000"/>
              <a:gd name="connsiteX439" fmla="*/ 953928 w 7472601"/>
              <a:gd name="connsiteY439" fmla="*/ 6858000 h 6858000"/>
              <a:gd name="connsiteX440" fmla="*/ 959715 w 7472601"/>
              <a:gd name="connsiteY440" fmla="*/ 6850185 h 6858000"/>
              <a:gd name="connsiteX441" fmla="*/ 1483788 w 7472601"/>
              <a:gd name="connsiteY441" fmla="*/ 6259174 h 6858000"/>
              <a:gd name="connsiteX442" fmla="*/ 1100671 w 7472601"/>
              <a:gd name="connsiteY442" fmla="*/ 6252137 h 6858000"/>
              <a:gd name="connsiteX443" fmla="*/ 1090144 w 7472601"/>
              <a:gd name="connsiteY443" fmla="*/ 6256748 h 6858000"/>
              <a:gd name="connsiteX444" fmla="*/ 1095872 w 7472601"/>
              <a:gd name="connsiteY444" fmla="*/ 6271892 h 6858000"/>
              <a:gd name="connsiteX445" fmla="*/ 262785 w 7472601"/>
              <a:gd name="connsiteY445" fmla="*/ 6845450 h 6858000"/>
              <a:gd name="connsiteX446" fmla="*/ 209968 w 7472601"/>
              <a:gd name="connsiteY446" fmla="*/ 6770713 h 6858000"/>
              <a:gd name="connsiteX447" fmla="*/ 873460 w 7472601"/>
              <a:gd name="connsiteY447" fmla="*/ 6253768 h 6858000"/>
              <a:gd name="connsiteX448" fmla="*/ 192686 w 7472601"/>
              <a:gd name="connsiteY448" fmla="*/ 5849257 h 6858000"/>
              <a:gd name="connsiteX449" fmla="*/ 4696 w 7472601"/>
              <a:gd name="connsiteY449" fmla="*/ 5697668 h 6858000"/>
              <a:gd name="connsiteX450" fmla="*/ 0 w 7472601"/>
              <a:gd name="connsiteY450" fmla="*/ 5689984 h 6858000"/>
              <a:gd name="connsiteX451" fmla="*/ 0 w 7472601"/>
              <a:gd name="connsiteY451" fmla="*/ 5513472 h 6858000"/>
              <a:gd name="connsiteX452" fmla="*/ 174101 w 7472601"/>
              <a:gd name="connsiteY452" fmla="*/ 5620277 h 6858000"/>
              <a:gd name="connsiteX453" fmla="*/ 891800 w 7472601"/>
              <a:gd name="connsiteY453" fmla="*/ 6036935 h 6858000"/>
              <a:gd name="connsiteX454" fmla="*/ 1072219 w 7472601"/>
              <a:gd name="connsiteY454" fmla="*/ 6169443 h 6858000"/>
              <a:gd name="connsiteX455" fmla="*/ 1074117 w 7472601"/>
              <a:gd name="connsiteY455" fmla="*/ 6170301 h 6858000"/>
              <a:gd name="connsiteX456" fmla="*/ 1083114 w 7472601"/>
              <a:gd name="connsiteY456" fmla="*/ 6174131 h 6858000"/>
              <a:gd name="connsiteX457" fmla="*/ 1543010 w 7472601"/>
              <a:gd name="connsiteY457" fmla="*/ 6191140 h 6858000"/>
              <a:gd name="connsiteX458" fmla="*/ 1551080 w 7472601"/>
              <a:gd name="connsiteY458" fmla="*/ 6195006 h 6858000"/>
              <a:gd name="connsiteX459" fmla="*/ 2345443 w 7472601"/>
              <a:gd name="connsiteY459" fmla="*/ 5549882 h 6858000"/>
              <a:gd name="connsiteX460" fmla="*/ 1721499 w 7472601"/>
              <a:gd name="connsiteY460" fmla="*/ 5599969 h 6858000"/>
              <a:gd name="connsiteX461" fmla="*/ 767716 w 7472601"/>
              <a:gd name="connsiteY461" fmla="*/ 5472768 h 6858000"/>
              <a:gd name="connsiteX462" fmla="*/ 722147 w 7472601"/>
              <a:gd name="connsiteY462" fmla="*/ 5393091 h 6858000"/>
              <a:gd name="connsiteX463" fmla="*/ 1485552 w 7472601"/>
              <a:gd name="connsiteY463" fmla="*/ 5313202 h 6858000"/>
              <a:gd name="connsiteX464" fmla="*/ 2143004 w 7472601"/>
              <a:gd name="connsiteY464" fmla="*/ 5402420 h 6858000"/>
              <a:gd name="connsiteX465" fmla="*/ 1933391 w 7472601"/>
              <a:gd name="connsiteY465" fmla="*/ 5156971 h 6858000"/>
              <a:gd name="connsiteX466" fmla="*/ 1827118 w 7472601"/>
              <a:gd name="connsiteY466" fmla="*/ 4968410 h 6858000"/>
              <a:gd name="connsiteX467" fmla="*/ 1837349 w 7472601"/>
              <a:gd name="connsiteY467" fmla="*/ 4956357 h 6858000"/>
              <a:gd name="connsiteX468" fmla="*/ 2162835 w 7472601"/>
              <a:gd name="connsiteY468" fmla="*/ 5187853 h 6858000"/>
              <a:gd name="connsiteX469" fmla="*/ 2257167 w 7472601"/>
              <a:gd name="connsiteY469" fmla="*/ 5462123 h 6858000"/>
              <a:gd name="connsiteX470" fmla="*/ 2261598 w 7472601"/>
              <a:gd name="connsiteY470" fmla="*/ 5467998 h 6858000"/>
              <a:gd name="connsiteX471" fmla="*/ 2437177 w 7472601"/>
              <a:gd name="connsiteY471" fmla="*/ 5479608 h 6858000"/>
              <a:gd name="connsiteX472" fmla="*/ 2445247 w 7472601"/>
              <a:gd name="connsiteY472" fmla="*/ 5483476 h 6858000"/>
              <a:gd name="connsiteX473" fmla="*/ 2743626 w 7472601"/>
              <a:gd name="connsiteY473" fmla="*/ 5304819 h 6858000"/>
              <a:gd name="connsiteX474" fmla="*/ 3048102 w 7472601"/>
              <a:gd name="connsiteY474" fmla="*/ 5150595 h 6858000"/>
              <a:gd name="connsiteX475" fmla="*/ 1799414 w 7472601"/>
              <a:gd name="connsiteY475" fmla="*/ 4694732 h 6858000"/>
              <a:gd name="connsiteX476" fmla="*/ 1771735 w 7472601"/>
              <a:gd name="connsiteY476" fmla="*/ 4619929 h 6858000"/>
              <a:gd name="connsiteX477" fmla="*/ 3104273 w 7472601"/>
              <a:gd name="connsiteY477" fmla="*/ 5076159 h 6858000"/>
              <a:gd name="connsiteX478" fmla="*/ 3113245 w 7472601"/>
              <a:gd name="connsiteY478" fmla="*/ 5090705 h 6858000"/>
              <a:gd name="connsiteX479" fmla="*/ 3126294 w 7472601"/>
              <a:gd name="connsiteY479" fmla="*/ 5114400 h 6858000"/>
              <a:gd name="connsiteX480" fmla="*/ 3937433 w 7472601"/>
              <a:gd name="connsiteY480" fmla="*/ 4830473 h 6858000"/>
              <a:gd name="connsiteX481" fmla="*/ 3590475 w 7472601"/>
              <a:gd name="connsiteY481" fmla="*/ 4597974 h 6858000"/>
              <a:gd name="connsiteX482" fmla="*/ 3100264 w 7472601"/>
              <a:gd name="connsiteY482" fmla="*/ 4579845 h 6858000"/>
              <a:gd name="connsiteX483" fmla="*/ 2183576 w 7472601"/>
              <a:gd name="connsiteY483" fmla="*/ 4227150 h 6858000"/>
              <a:gd name="connsiteX484" fmla="*/ 2151029 w 7472601"/>
              <a:gd name="connsiteY484" fmla="*/ 4146947 h 6858000"/>
              <a:gd name="connsiteX485" fmla="*/ 3563434 w 7472601"/>
              <a:gd name="connsiteY485" fmla="*/ 4469115 h 6858000"/>
              <a:gd name="connsiteX486" fmla="*/ 3177952 w 7472601"/>
              <a:gd name="connsiteY486" fmla="*/ 3657386 h 6858000"/>
              <a:gd name="connsiteX487" fmla="*/ 3189263 w 7472601"/>
              <a:gd name="connsiteY487" fmla="*/ 3625726 h 6858000"/>
              <a:gd name="connsiteX488" fmla="*/ 3560912 w 7472601"/>
              <a:gd name="connsiteY488" fmla="*/ 4079863 h 6858000"/>
              <a:gd name="connsiteX489" fmla="*/ 3626636 w 7472601"/>
              <a:gd name="connsiteY489" fmla="*/ 4512230 h 6858000"/>
              <a:gd name="connsiteX490" fmla="*/ 3653088 w 7472601"/>
              <a:gd name="connsiteY490" fmla="*/ 4521417 h 6858000"/>
              <a:gd name="connsiteX491" fmla="*/ 3988128 w 7472601"/>
              <a:gd name="connsiteY491" fmla="*/ 4817267 h 6858000"/>
              <a:gd name="connsiteX492" fmla="*/ 4830582 w 7472601"/>
              <a:gd name="connsiteY492" fmla="*/ 4676000 h 6858000"/>
              <a:gd name="connsiteX493" fmla="*/ 4830100 w 7472601"/>
              <a:gd name="connsiteY493" fmla="*/ 4675554 h 6858000"/>
              <a:gd name="connsiteX494" fmla="*/ 4036318 w 7472601"/>
              <a:gd name="connsiteY494" fmla="*/ 4147013 h 6858000"/>
              <a:gd name="connsiteX495" fmla="*/ 3432098 w 7472601"/>
              <a:gd name="connsiteY495" fmla="*/ 3537312 h 6858000"/>
              <a:gd name="connsiteX496" fmla="*/ 3446761 w 7472601"/>
              <a:gd name="connsiteY496" fmla="*/ 3461278 h 6858000"/>
              <a:gd name="connsiteX497" fmla="*/ 4419733 w 7472601"/>
              <a:gd name="connsiteY497" fmla="*/ 3963555 h 6858000"/>
              <a:gd name="connsiteX498" fmla="*/ 4781371 w 7472601"/>
              <a:gd name="connsiteY498" fmla="*/ 4458604 h 6858000"/>
              <a:gd name="connsiteX499" fmla="*/ 4780440 w 7472601"/>
              <a:gd name="connsiteY499" fmla="*/ 4470290 h 6858000"/>
              <a:gd name="connsiteX500" fmla="*/ 4898954 w 7472601"/>
              <a:gd name="connsiteY500" fmla="*/ 4662092 h 6858000"/>
              <a:gd name="connsiteX501" fmla="*/ 4900699 w 7472601"/>
              <a:gd name="connsiteY501" fmla="*/ 4670867 h 6858000"/>
              <a:gd name="connsiteX502" fmla="*/ 5714511 w 7472601"/>
              <a:gd name="connsiteY502" fmla="*/ 4663483 h 6858000"/>
              <a:gd name="connsiteX503" fmla="*/ 5464793 w 7472601"/>
              <a:gd name="connsiteY503" fmla="*/ 4393556 h 6858000"/>
              <a:gd name="connsiteX504" fmla="*/ 5461897 w 7472601"/>
              <a:gd name="connsiteY504" fmla="*/ 4390879 h 6858000"/>
              <a:gd name="connsiteX505" fmla="*/ 4294126 w 7472601"/>
              <a:gd name="connsiteY505" fmla="*/ 3303048 h 6858000"/>
              <a:gd name="connsiteX506" fmla="*/ 4305321 w 7472601"/>
              <a:gd name="connsiteY506" fmla="*/ 3256953 h 6858000"/>
              <a:gd name="connsiteX507" fmla="*/ 4949299 w 7472601"/>
              <a:gd name="connsiteY507" fmla="*/ 3766336 h 6858000"/>
              <a:gd name="connsiteX508" fmla="*/ 5291452 w 7472601"/>
              <a:gd name="connsiteY508" fmla="*/ 4076801 h 6858000"/>
              <a:gd name="connsiteX509" fmla="*/ 5434998 w 7472601"/>
              <a:gd name="connsiteY509" fmla="*/ 4254100 h 6858000"/>
              <a:gd name="connsiteX510" fmla="*/ 5351015 w 7472601"/>
              <a:gd name="connsiteY510" fmla="*/ 3760989 h 6858000"/>
              <a:gd name="connsiteX511" fmla="*/ 5413780 w 7472601"/>
              <a:gd name="connsiteY511" fmla="*/ 2966265 h 6858000"/>
              <a:gd name="connsiteX512" fmla="*/ 5425627 w 7472601"/>
              <a:gd name="connsiteY512" fmla="*/ 2954192 h 6858000"/>
              <a:gd name="connsiteX513" fmla="*/ 6604735 w 7472601"/>
              <a:gd name="connsiteY513" fmla="*/ 2041381 h 6858000"/>
              <a:gd name="connsiteX514" fmla="*/ 7204487 w 7472601"/>
              <a:gd name="connsiteY514" fmla="*/ 2742112 h 6858000"/>
              <a:gd name="connsiteX515" fmla="*/ 7131592 w 7472601"/>
              <a:gd name="connsiteY515" fmla="*/ 2672096 h 6858000"/>
              <a:gd name="connsiteX516" fmla="*/ 6996344 w 7472601"/>
              <a:gd name="connsiteY516" fmla="*/ 2518310 h 6858000"/>
              <a:gd name="connsiteX517" fmla="*/ 6735495 w 7472601"/>
              <a:gd name="connsiteY517" fmla="*/ 2196890 h 6858000"/>
              <a:gd name="connsiteX518" fmla="*/ 6721901 w 7472601"/>
              <a:gd name="connsiteY518" fmla="*/ 2179274 h 6858000"/>
              <a:gd name="connsiteX519" fmla="*/ 6604735 w 7472601"/>
              <a:gd name="connsiteY519" fmla="*/ 2041381 h 6858000"/>
              <a:gd name="connsiteX520" fmla="*/ 6591670 w 7472601"/>
              <a:gd name="connsiteY520" fmla="*/ 1988277 h 6858000"/>
              <a:gd name="connsiteX521" fmla="*/ 6747349 w 7472601"/>
              <a:gd name="connsiteY521" fmla="*/ 2160069 h 6858000"/>
              <a:gd name="connsiteX522" fmla="*/ 6760943 w 7472601"/>
              <a:gd name="connsiteY522" fmla="*/ 2177686 h 6858000"/>
              <a:gd name="connsiteX523" fmla="*/ 7021065 w 7472601"/>
              <a:gd name="connsiteY523" fmla="*/ 2498102 h 6858000"/>
              <a:gd name="connsiteX524" fmla="*/ 7155223 w 7472601"/>
              <a:gd name="connsiteY524" fmla="*/ 2650386 h 6858000"/>
              <a:gd name="connsiteX525" fmla="*/ 7203167 w 7472601"/>
              <a:gd name="connsiteY525" fmla="*/ 2697288 h 6858000"/>
              <a:gd name="connsiteX526" fmla="*/ 6937703 w 7472601"/>
              <a:gd name="connsiteY526" fmla="*/ 2321981 h 6858000"/>
              <a:gd name="connsiteX527" fmla="*/ 6591670 w 7472601"/>
              <a:gd name="connsiteY527" fmla="*/ 1988277 h 6858000"/>
              <a:gd name="connsiteX528" fmla="*/ 5798671 w 7472601"/>
              <a:gd name="connsiteY528" fmla="*/ 1981601 h 6858000"/>
              <a:gd name="connsiteX529" fmla="*/ 5754709 w 7472601"/>
              <a:gd name="connsiteY529" fmla="*/ 2071454 h 6858000"/>
              <a:gd name="connsiteX530" fmla="*/ 5763044 w 7472601"/>
              <a:gd name="connsiteY530" fmla="*/ 2842206 h 6858000"/>
              <a:gd name="connsiteX531" fmla="*/ 5764974 w 7472601"/>
              <a:gd name="connsiteY531" fmla="*/ 2799609 h 6858000"/>
              <a:gd name="connsiteX532" fmla="*/ 5767665 w 7472601"/>
              <a:gd name="connsiteY532" fmla="*/ 2666409 h 6858000"/>
              <a:gd name="connsiteX533" fmla="*/ 5763055 w 7472601"/>
              <a:gd name="connsiteY533" fmla="*/ 2579705 h 6858000"/>
              <a:gd name="connsiteX534" fmla="*/ 5758079 w 7472601"/>
              <a:gd name="connsiteY534" fmla="*/ 2492508 h 6858000"/>
              <a:gd name="connsiteX535" fmla="*/ 5779325 w 7472601"/>
              <a:gd name="connsiteY535" fmla="*/ 2197069 h 6858000"/>
              <a:gd name="connsiteX536" fmla="*/ 5798671 w 7472601"/>
              <a:gd name="connsiteY536" fmla="*/ 1981601 h 6858000"/>
              <a:gd name="connsiteX537" fmla="*/ 5829202 w 7472601"/>
              <a:gd name="connsiteY537" fmla="*/ 1971679 h 6858000"/>
              <a:gd name="connsiteX538" fmla="*/ 5809558 w 7472601"/>
              <a:gd name="connsiteY538" fmla="*/ 2198043 h 6858000"/>
              <a:gd name="connsiteX539" fmla="*/ 5788653 w 7472601"/>
              <a:gd name="connsiteY539" fmla="*/ 2489430 h 6858000"/>
              <a:gd name="connsiteX540" fmla="*/ 5793439 w 7472601"/>
              <a:gd name="connsiteY540" fmla="*/ 2575235 h 6858000"/>
              <a:gd name="connsiteX541" fmla="*/ 5796837 w 7472601"/>
              <a:gd name="connsiteY541" fmla="*/ 2637633 h 6858000"/>
              <a:gd name="connsiteX542" fmla="*/ 5818614 w 7472601"/>
              <a:gd name="connsiteY542" fmla="*/ 2473055 h 6858000"/>
              <a:gd name="connsiteX543" fmla="*/ 5829202 w 7472601"/>
              <a:gd name="connsiteY543" fmla="*/ 1971679 h 6858000"/>
              <a:gd name="connsiteX544" fmla="*/ 5911389 w 7472601"/>
              <a:gd name="connsiteY544" fmla="*/ 1898371 h 6858000"/>
              <a:gd name="connsiteX545" fmla="*/ 6237627 w 7472601"/>
              <a:gd name="connsiteY545" fmla="*/ 2231921 h 6858000"/>
              <a:gd name="connsiteX546" fmla="*/ 5911389 w 7472601"/>
              <a:gd name="connsiteY546" fmla="*/ 1898371 h 6858000"/>
              <a:gd name="connsiteX547" fmla="*/ 6944437 w 7472601"/>
              <a:gd name="connsiteY547" fmla="*/ 1575402 h 6858000"/>
              <a:gd name="connsiteX548" fmla="*/ 6304730 w 7472601"/>
              <a:gd name="connsiteY548" fmla="*/ 1766654 h 6858000"/>
              <a:gd name="connsiteX549" fmla="*/ 6944437 w 7472601"/>
              <a:gd name="connsiteY549" fmla="*/ 1575402 h 6858000"/>
              <a:gd name="connsiteX550" fmla="*/ 7019523 w 7472601"/>
              <a:gd name="connsiteY550" fmla="*/ 1519450 h 6858000"/>
              <a:gd name="connsiteX551" fmla="*/ 6298091 w 7472601"/>
              <a:gd name="connsiteY551" fmla="*/ 1737122 h 6858000"/>
              <a:gd name="connsiteX552" fmla="*/ 7019523 w 7472601"/>
              <a:gd name="connsiteY552" fmla="*/ 1519450 h 6858000"/>
              <a:gd name="connsiteX553" fmla="*/ 2399523 w 7472601"/>
              <a:gd name="connsiteY553" fmla="*/ 1428234 h 6858000"/>
              <a:gd name="connsiteX554" fmla="*/ 2224982 w 7472601"/>
              <a:gd name="connsiteY554" fmla="*/ 1826201 h 6858000"/>
              <a:gd name="connsiteX555" fmla="*/ 2096099 w 7472601"/>
              <a:gd name="connsiteY555" fmla="*/ 2345900 h 6858000"/>
              <a:gd name="connsiteX556" fmla="*/ 2283317 w 7472601"/>
              <a:gd name="connsiteY556" fmla="*/ 1796925 h 6858000"/>
              <a:gd name="connsiteX557" fmla="*/ 2399523 w 7472601"/>
              <a:gd name="connsiteY557" fmla="*/ 1428234 h 6858000"/>
              <a:gd name="connsiteX558" fmla="*/ 2448558 w 7472601"/>
              <a:gd name="connsiteY558" fmla="*/ 1373435 h 6858000"/>
              <a:gd name="connsiteX559" fmla="*/ 2312521 w 7472601"/>
              <a:gd name="connsiteY559" fmla="*/ 1806140 h 6858000"/>
              <a:gd name="connsiteX560" fmla="*/ 2127533 w 7472601"/>
              <a:gd name="connsiteY560" fmla="*/ 2348380 h 6858000"/>
              <a:gd name="connsiteX561" fmla="*/ 2358080 w 7472601"/>
              <a:gd name="connsiteY561" fmla="*/ 1866134 h 6858000"/>
              <a:gd name="connsiteX562" fmla="*/ 2407436 w 7472601"/>
              <a:gd name="connsiteY562" fmla="*/ 1651070 h 6858000"/>
              <a:gd name="connsiteX563" fmla="*/ 2448558 w 7472601"/>
              <a:gd name="connsiteY563" fmla="*/ 1373435 h 6858000"/>
              <a:gd name="connsiteX564" fmla="*/ 278707 w 7472601"/>
              <a:gd name="connsiteY564" fmla="*/ 1352270 h 6858000"/>
              <a:gd name="connsiteX565" fmla="*/ 321570 w 7472601"/>
              <a:gd name="connsiteY565" fmla="*/ 1861610 h 6858000"/>
              <a:gd name="connsiteX566" fmla="*/ 294281 w 7472601"/>
              <a:gd name="connsiteY566" fmla="*/ 1440658 h 6858000"/>
              <a:gd name="connsiteX567" fmla="*/ 278707 w 7472601"/>
              <a:gd name="connsiteY567" fmla="*/ 1352270 h 6858000"/>
              <a:gd name="connsiteX568" fmla="*/ 1423821 w 7472601"/>
              <a:gd name="connsiteY568" fmla="*/ 1351958 h 6858000"/>
              <a:gd name="connsiteX569" fmla="*/ 1638521 w 7472601"/>
              <a:gd name="connsiteY569" fmla="*/ 1908470 h 6858000"/>
              <a:gd name="connsiteX570" fmla="*/ 1754199 w 7472601"/>
              <a:gd name="connsiteY570" fmla="*/ 2149284 h 6858000"/>
              <a:gd name="connsiteX571" fmla="*/ 1908359 w 7472601"/>
              <a:gd name="connsiteY571" fmla="*/ 2364988 h 6858000"/>
              <a:gd name="connsiteX572" fmla="*/ 1647661 w 7472601"/>
              <a:gd name="connsiteY572" fmla="*/ 1825945 h 6858000"/>
              <a:gd name="connsiteX573" fmla="*/ 1423821 w 7472601"/>
              <a:gd name="connsiteY573" fmla="*/ 1351958 h 6858000"/>
              <a:gd name="connsiteX574" fmla="*/ 1431890 w 7472601"/>
              <a:gd name="connsiteY574" fmla="*/ 1306475 h 6858000"/>
              <a:gd name="connsiteX575" fmla="*/ 1507597 w 7472601"/>
              <a:gd name="connsiteY575" fmla="*/ 1446132 h 6858000"/>
              <a:gd name="connsiteX576" fmla="*/ 1674586 w 7472601"/>
              <a:gd name="connsiteY576" fmla="*/ 1813832 h 6858000"/>
              <a:gd name="connsiteX577" fmla="*/ 1815950 w 7472601"/>
              <a:gd name="connsiteY577" fmla="*/ 2128564 h 6858000"/>
              <a:gd name="connsiteX578" fmla="*/ 1984242 w 7472601"/>
              <a:gd name="connsiteY578" fmla="*/ 2430829 h 6858000"/>
              <a:gd name="connsiteX579" fmla="*/ 2014023 w 7472601"/>
              <a:gd name="connsiteY579" fmla="*/ 2450995 h 6858000"/>
              <a:gd name="connsiteX580" fmla="*/ 1747337 w 7472601"/>
              <a:gd name="connsiteY580" fmla="*/ 1855264 h 6858000"/>
              <a:gd name="connsiteX581" fmla="*/ 1533749 w 7472601"/>
              <a:gd name="connsiteY581" fmla="*/ 1478656 h 6858000"/>
              <a:gd name="connsiteX582" fmla="*/ 1431890 w 7472601"/>
              <a:gd name="connsiteY582" fmla="*/ 1306475 h 6858000"/>
              <a:gd name="connsiteX583" fmla="*/ 5052692 w 7472601"/>
              <a:gd name="connsiteY583" fmla="*/ 1292994 h 6858000"/>
              <a:gd name="connsiteX584" fmla="*/ 5200661 w 7472601"/>
              <a:gd name="connsiteY584" fmla="*/ 1635186 h 6858000"/>
              <a:gd name="connsiteX585" fmla="*/ 5297138 w 7472601"/>
              <a:gd name="connsiteY585" fmla="*/ 1906351 h 6858000"/>
              <a:gd name="connsiteX586" fmla="*/ 5052692 w 7472601"/>
              <a:gd name="connsiteY586" fmla="*/ 1292994 h 6858000"/>
              <a:gd name="connsiteX587" fmla="*/ 5009948 w 7472601"/>
              <a:gd name="connsiteY587" fmla="*/ 1273619 h 6858000"/>
              <a:gd name="connsiteX588" fmla="*/ 5121777 w 7472601"/>
              <a:gd name="connsiteY588" fmla="*/ 1654213 h 6858000"/>
              <a:gd name="connsiteX589" fmla="*/ 5293545 w 7472601"/>
              <a:gd name="connsiteY589" fmla="*/ 2072247 h 6858000"/>
              <a:gd name="connsiteX590" fmla="*/ 5294042 w 7472601"/>
              <a:gd name="connsiteY590" fmla="*/ 2065019 h 6858000"/>
              <a:gd name="connsiteX591" fmla="*/ 5171936 w 7472601"/>
              <a:gd name="connsiteY591" fmla="*/ 1647613 h 6858000"/>
              <a:gd name="connsiteX592" fmla="*/ 5009948 w 7472601"/>
              <a:gd name="connsiteY592" fmla="*/ 1273619 h 6858000"/>
              <a:gd name="connsiteX593" fmla="*/ 655236 w 7472601"/>
              <a:gd name="connsiteY593" fmla="*/ 1268632 h 6858000"/>
              <a:gd name="connsiteX594" fmla="*/ 839521 w 7472601"/>
              <a:gd name="connsiteY594" fmla="*/ 1685315 h 6858000"/>
              <a:gd name="connsiteX595" fmla="*/ 1109416 w 7472601"/>
              <a:gd name="connsiteY595" fmla="*/ 2061663 h 6858000"/>
              <a:gd name="connsiteX596" fmla="*/ 1298300 w 7472601"/>
              <a:gd name="connsiteY596" fmla="*/ 2247742 h 6858000"/>
              <a:gd name="connsiteX597" fmla="*/ 1125871 w 7472601"/>
              <a:gd name="connsiteY597" fmla="*/ 1989513 h 6858000"/>
              <a:gd name="connsiteX598" fmla="*/ 981574 w 7472601"/>
              <a:gd name="connsiteY598" fmla="*/ 1783157 h 6858000"/>
              <a:gd name="connsiteX599" fmla="*/ 922198 w 7472601"/>
              <a:gd name="connsiteY599" fmla="*/ 1677437 h 6858000"/>
              <a:gd name="connsiteX600" fmla="*/ 869293 w 7472601"/>
              <a:gd name="connsiteY600" fmla="*/ 1583214 h 6858000"/>
              <a:gd name="connsiteX601" fmla="*/ 751431 w 7472601"/>
              <a:gd name="connsiteY601" fmla="*/ 1405731 h 6858000"/>
              <a:gd name="connsiteX602" fmla="*/ 655236 w 7472601"/>
              <a:gd name="connsiteY602" fmla="*/ 1268632 h 6858000"/>
              <a:gd name="connsiteX603" fmla="*/ 6516292 w 7472601"/>
              <a:gd name="connsiteY603" fmla="*/ 1263064 h 6858000"/>
              <a:gd name="connsiteX604" fmla="*/ 5736320 w 7472601"/>
              <a:gd name="connsiteY604" fmla="*/ 1501803 h 6858000"/>
              <a:gd name="connsiteX605" fmla="*/ 6516292 w 7472601"/>
              <a:gd name="connsiteY605" fmla="*/ 1263064 h 6858000"/>
              <a:gd name="connsiteX606" fmla="*/ 291466 w 7472601"/>
              <a:gd name="connsiteY606" fmla="*/ 1250369 h 6858000"/>
              <a:gd name="connsiteX607" fmla="*/ 323180 w 7472601"/>
              <a:gd name="connsiteY607" fmla="*/ 1435283 h 6858000"/>
              <a:gd name="connsiteX608" fmla="*/ 349381 w 7472601"/>
              <a:gd name="connsiteY608" fmla="*/ 1875041 h 6858000"/>
              <a:gd name="connsiteX609" fmla="*/ 374363 w 7472601"/>
              <a:gd name="connsiteY609" fmla="*/ 1506494 h 6858000"/>
              <a:gd name="connsiteX610" fmla="*/ 302168 w 7472601"/>
              <a:gd name="connsiteY610" fmla="*/ 1274495 h 6858000"/>
              <a:gd name="connsiteX611" fmla="*/ 291466 w 7472601"/>
              <a:gd name="connsiteY611" fmla="*/ 1250369 h 6858000"/>
              <a:gd name="connsiteX612" fmla="*/ 678222 w 7472601"/>
              <a:gd name="connsiteY612" fmla="*/ 1248670 h 6858000"/>
              <a:gd name="connsiteX613" fmla="*/ 775536 w 7472601"/>
              <a:gd name="connsiteY613" fmla="*/ 1388015 h 6858000"/>
              <a:gd name="connsiteX614" fmla="*/ 894529 w 7472601"/>
              <a:gd name="connsiteY614" fmla="*/ 1567739 h 6858000"/>
              <a:gd name="connsiteX615" fmla="*/ 948000 w 7472601"/>
              <a:gd name="connsiteY615" fmla="*/ 1663088 h 6858000"/>
              <a:gd name="connsiteX616" fmla="*/ 1006812 w 7472601"/>
              <a:gd name="connsiteY616" fmla="*/ 1767683 h 6858000"/>
              <a:gd name="connsiteX617" fmla="*/ 1149133 w 7472601"/>
              <a:gd name="connsiteY617" fmla="*/ 1971513 h 6858000"/>
              <a:gd name="connsiteX618" fmla="*/ 1333952 w 7472601"/>
              <a:gd name="connsiteY618" fmla="*/ 2251620 h 6858000"/>
              <a:gd name="connsiteX619" fmla="*/ 1337329 w 7472601"/>
              <a:gd name="connsiteY619" fmla="*/ 2258350 h 6858000"/>
              <a:gd name="connsiteX620" fmla="*/ 1014726 w 7472601"/>
              <a:gd name="connsiteY620" fmla="*/ 1615556 h 6858000"/>
              <a:gd name="connsiteX621" fmla="*/ 678222 w 7472601"/>
              <a:gd name="connsiteY621" fmla="*/ 1248670 h 6858000"/>
              <a:gd name="connsiteX622" fmla="*/ 6691602 w 7472601"/>
              <a:gd name="connsiteY622" fmla="*/ 1140573 h 6858000"/>
              <a:gd name="connsiteX623" fmla="*/ 6571100 w 7472601"/>
              <a:gd name="connsiteY623" fmla="*/ 1183662 h 6858000"/>
              <a:gd name="connsiteX624" fmla="*/ 6241687 w 7472601"/>
              <a:gd name="connsiteY624" fmla="*/ 1257600 h 6858000"/>
              <a:gd name="connsiteX625" fmla="*/ 5693009 w 7472601"/>
              <a:gd name="connsiteY625" fmla="*/ 1478256 h 6858000"/>
              <a:gd name="connsiteX626" fmla="*/ 6548420 w 7472601"/>
              <a:gd name="connsiteY626" fmla="*/ 1214599 h 6858000"/>
              <a:gd name="connsiteX627" fmla="*/ 6605473 w 7472601"/>
              <a:gd name="connsiteY627" fmla="*/ 1184686 h 6858000"/>
              <a:gd name="connsiteX628" fmla="*/ 6691602 w 7472601"/>
              <a:gd name="connsiteY628" fmla="*/ 1140573 h 6858000"/>
              <a:gd name="connsiteX629" fmla="*/ 4002475 w 7472601"/>
              <a:gd name="connsiteY629" fmla="*/ 1037802 h 6858000"/>
              <a:gd name="connsiteX630" fmla="*/ 4000324 w 7472601"/>
              <a:gd name="connsiteY630" fmla="*/ 1039362 h 6858000"/>
              <a:gd name="connsiteX631" fmla="*/ 4002862 w 7472601"/>
              <a:gd name="connsiteY631" fmla="*/ 1042866 h 6858000"/>
              <a:gd name="connsiteX632" fmla="*/ 4002475 w 7472601"/>
              <a:gd name="connsiteY632" fmla="*/ 1037802 h 6858000"/>
              <a:gd name="connsiteX633" fmla="*/ 506322 w 7472601"/>
              <a:gd name="connsiteY633" fmla="*/ 1020997 h 6858000"/>
              <a:gd name="connsiteX634" fmla="*/ 533068 w 7472601"/>
              <a:gd name="connsiteY634" fmla="*/ 1029409 h 6858000"/>
              <a:gd name="connsiteX635" fmla="*/ 1232525 w 7472601"/>
              <a:gd name="connsiteY635" fmla="*/ 1804675 h 6858000"/>
              <a:gd name="connsiteX636" fmla="*/ 1388858 w 7472601"/>
              <a:gd name="connsiteY636" fmla="*/ 2368011 h 6858000"/>
              <a:gd name="connsiteX637" fmla="*/ 1384098 w 7472601"/>
              <a:gd name="connsiteY637" fmla="*/ 2378125 h 6858000"/>
              <a:gd name="connsiteX638" fmla="*/ 1425393 w 7472601"/>
              <a:gd name="connsiteY638" fmla="*/ 2589124 h 6858000"/>
              <a:gd name="connsiteX639" fmla="*/ 1424001 w 7472601"/>
              <a:gd name="connsiteY639" fmla="*/ 2597541 h 6858000"/>
              <a:gd name="connsiteX640" fmla="*/ 2152729 w 7472601"/>
              <a:gd name="connsiteY640" fmla="*/ 2864487 h 6858000"/>
              <a:gd name="connsiteX641" fmla="*/ 2020609 w 7472601"/>
              <a:gd name="connsiteY641" fmla="*/ 2539671 h 6858000"/>
              <a:gd name="connsiteX642" fmla="*/ 2018920 w 7472601"/>
              <a:gd name="connsiteY642" fmla="*/ 2536309 h 6858000"/>
              <a:gd name="connsiteX643" fmla="*/ 1342441 w 7472601"/>
              <a:gd name="connsiteY643" fmla="*/ 1173017 h 6858000"/>
              <a:gd name="connsiteX644" fmla="*/ 1367925 w 7472601"/>
              <a:gd name="connsiteY644" fmla="*/ 1135648 h 6858000"/>
              <a:gd name="connsiteX645" fmla="*/ 1771401 w 7472601"/>
              <a:gd name="connsiteY645" fmla="*/ 1806673 h 6858000"/>
              <a:gd name="connsiteX646" fmla="*/ 1972385 w 7472601"/>
              <a:gd name="connsiteY646" fmla="*/ 2198735 h 6858000"/>
              <a:gd name="connsiteX647" fmla="*/ 2040892 w 7472601"/>
              <a:gd name="connsiteY647" fmla="*/ 2405205 h 6858000"/>
              <a:gd name="connsiteX648" fmla="*/ 2131689 w 7472601"/>
              <a:gd name="connsiteY648" fmla="*/ 1936926 h 6858000"/>
              <a:gd name="connsiteX649" fmla="*/ 2454820 w 7472601"/>
              <a:gd name="connsiteY649" fmla="*/ 1248808 h 6858000"/>
              <a:gd name="connsiteX650" fmla="*/ 2492512 w 7472601"/>
              <a:gd name="connsiteY650" fmla="*/ 1302920 h 6858000"/>
              <a:gd name="connsiteX651" fmla="*/ 2081216 w 7472601"/>
              <a:gd name="connsiteY651" fmla="*/ 2527513 h 6858000"/>
              <a:gd name="connsiteX652" fmla="*/ 2081211 w 7472601"/>
              <a:gd name="connsiteY652" fmla="*/ 2528916 h 6858000"/>
              <a:gd name="connsiteX653" fmla="*/ 2199067 w 7472601"/>
              <a:gd name="connsiteY653" fmla="*/ 2884061 h 6858000"/>
              <a:gd name="connsiteX654" fmla="*/ 3192586 w 7472601"/>
              <a:gd name="connsiteY654" fmla="*/ 3411496 h 6858000"/>
              <a:gd name="connsiteX655" fmla="*/ 3182620 w 7472601"/>
              <a:gd name="connsiteY655" fmla="*/ 3483279 h 6858000"/>
              <a:gd name="connsiteX656" fmla="*/ 2435119 w 7472601"/>
              <a:gd name="connsiteY656" fmla="*/ 3080173 h 6858000"/>
              <a:gd name="connsiteX657" fmla="*/ 2410152 w 7472601"/>
              <a:gd name="connsiteY657" fmla="*/ 3063751 h 6858000"/>
              <a:gd name="connsiteX658" fmla="*/ 2408099 w 7472601"/>
              <a:gd name="connsiteY658" fmla="*/ 3064403 h 6858000"/>
              <a:gd name="connsiteX659" fmla="*/ 2407218 w 7472601"/>
              <a:gd name="connsiteY659" fmla="*/ 3070324 h 6858000"/>
              <a:gd name="connsiteX660" fmla="*/ 2380138 w 7472601"/>
              <a:gd name="connsiteY660" fmla="*/ 3099341 h 6858000"/>
              <a:gd name="connsiteX661" fmla="*/ 1765923 w 7472601"/>
              <a:gd name="connsiteY661" fmla="*/ 3581043 h 6858000"/>
              <a:gd name="connsiteX662" fmla="*/ 1702258 w 7472601"/>
              <a:gd name="connsiteY662" fmla="*/ 3612286 h 6858000"/>
              <a:gd name="connsiteX663" fmla="*/ 1538370 w 7472601"/>
              <a:gd name="connsiteY663" fmla="*/ 3811804 h 6858000"/>
              <a:gd name="connsiteX664" fmla="*/ 542867 w 7472601"/>
              <a:gd name="connsiteY664" fmla="*/ 4944092 h 6858000"/>
              <a:gd name="connsiteX665" fmla="*/ 515800 w 7472601"/>
              <a:gd name="connsiteY665" fmla="*/ 4862180 h 6858000"/>
              <a:gd name="connsiteX666" fmla="*/ 909145 w 7472601"/>
              <a:gd name="connsiteY666" fmla="*/ 4199225 h 6858000"/>
              <a:gd name="connsiteX667" fmla="*/ 1214067 w 7472601"/>
              <a:gd name="connsiteY667" fmla="*/ 3908561 h 6858000"/>
              <a:gd name="connsiteX668" fmla="*/ 640967 w 7472601"/>
              <a:gd name="connsiteY668" fmla="*/ 4105601 h 6858000"/>
              <a:gd name="connsiteX669" fmla="*/ 112563 w 7472601"/>
              <a:gd name="connsiteY669" fmla="*/ 4396952 h 6858000"/>
              <a:gd name="connsiteX670" fmla="*/ 0 w 7472601"/>
              <a:gd name="connsiteY670" fmla="*/ 4466006 h 6858000"/>
              <a:gd name="connsiteX671" fmla="*/ 0 w 7472601"/>
              <a:gd name="connsiteY671" fmla="*/ 4233763 h 6858000"/>
              <a:gd name="connsiteX672" fmla="*/ 36881 w 7472601"/>
              <a:gd name="connsiteY672" fmla="*/ 4200118 h 6858000"/>
              <a:gd name="connsiteX673" fmla="*/ 910534 w 7472601"/>
              <a:gd name="connsiteY673" fmla="*/ 3629753 h 6858000"/>
              <a:gd name="connsiteX674" fmla="*/ 1578717 w 7472601"/>
              <a:gd name="connsiteY674" fmla="*/ 3575982 h 6858000"/>
              <a:gd name="connsiteX675" fmla="*/ 2338780 w 7472601"/>
              <a:gd name="connsiteY675" fmla="*/ 3033725 h 6858000"/>
              <a:gd name="connsiteX676" fmla="*/ 1807991 w 7472601"/>
              <a:gd name="connsiteY676" fmla="*/ 2807184 h 6858000"/>
              <a:gd name="connsiteX677" fmla="*/ 1416358 w 7472601"/>
              <a:gd name="connsiteY677" fmla="*/ 3112571 h 6858000"/>
              <a:gd name="connsiteX678" fmla="*/ 939066 w 7472601"/>
              <a:gd name="connsiteY678" fmla="*/ 3378798 h 6858000"/>
              <a:gd name="connsiteX679" fmla="*/ 115099 w 7472601"/>
              <a:gd name="connsiteY679" fmla="*/ 3607650 h 6858000"/>
              <a:gd name="connsiteX680" fmla="*/ 97284 w 7472601"/>
              <a:gd name="connsiteY680" fmla="*/ 3520393 h 6858000"/>
              <a:gd name="connsiteX681" fmla="*/ 922050 w 7472601"/>
              <a:gd name="connsiteY681" fmla="*/ 3074867 h 6858000"/>
              <a:gd name="connsiteX682" fmla="*/ 1405265 w 7472601"/>
              <a:gd name="connsiteY682" fmla="*/ 3016319 h 6858000"/>
              <a:gd name="connsiteX683" fmla="*/ 1407512 w 7472601"/>
              <a:gd name="connsiteY683" fmla="*/ 3018001 h 6858000"/>
              <a:gd name="connsiteX684" fmla="*/ 1726266 w 7472601"/>
              <a:gd name="connsiteY684" fmla="*/ 2777274 h 6858000"/>
              <a:gd name="connsiteX685" fmla="*/ 625390 w 7472601"/>
              <a:gd name="connsiteY685" fmla="*/ 2514541 h 6858000"/>
              <a:gd name="connsiteX686" fmla="*/ 619799 w 7472601"/>
              <a:gd name="connsiteY686" fmla="*/ 2527180 h 6858000"/>
              <a:gd name="connsiteX687" fmla="*/ 310030 w 7472601"/>
              <a:gd name="connsiteY687" fmla="*/ 2771818 h 6858000"/>
              <a:gd name="connsiteX688" fmla="*/ 173877 w 7472601"/>
              <a:gd name="connsiteY688" fmla="*/ 2937056 h 6858000"/>
              <a:gd name="connsiteX689" fmla="*/ 77889 w 7472601"/>
              <a:gd name="connsiteY689" fmla="*/ 3138440 h 6858000"/>
              <a:gd name="connsiteX690" fmla="*/ 0 w 7472601"/>
              <a:gd name="connsiteY690" fmla="*/ 3271395 h 6858000"/>
              <a:gd name="connsiteX691" fmla="*/ 0 w 7472601"/>
              <a:gd name="connsiteY691" fmla="*/ 3153002 h 6858000"/>
              <a:gd name="connsiteX692" fmla="*/ 2386 w 7472601"/>
              <a:gd name="connsiteY692" fmla="*/ 3149203 h 6858000"/>
              <a:gd name="connsiteX693" fmla="*/ 89753 w 7472601"/>
              <a:gd name="connsiteY693" fmla="*/ 2987702 h 6858000"/>
              <a:gd name="connsiteX694" fmla="*/ 76869 w 7472601"/>
              <a:gd name="connsiteY694" fmla="*/ 3005404 h 6858000"/>
              <a:gd name="connsiteX695" fmla="*/ 32049 w 7472601"/>
              <a:gd name="connsiteY695" fmla="*/ 3065814 h 6858000"/>
              <a:gd name="connsiteX696" fmla="*/ 0 w 7472601"/>
              <a:gd name="connsiteY696" fmla="*/ 3108744 h 6858000"/>
              <a:gd name="connsiteX697" fmla="*/ 0 w 7472601"/>
              <a:gd name="connsiteY697" fmla="*/ 3058059 h 6858000"/>
              <a:gd name="connsiteX698" fmla="*/ 7610 w 7472601"/>
              <a:gd name="connsiteY698" fmla="*/ 3047889 h 6858000"/>
              <a:gd name="connsiteX699" fmla="*/ 52419 w 7472601"/>
              <a:gd name="connsiteY699" fmla="*/ 2987479 h 6858000"/>
              <a:gd name="connsiteX700" fmla="*/ 59142 w 7472601"/>
              <a:gd name="connsiteY700" fmla="*/ 2978488 h 6858000"/>
              <a:gd name="connsiteX701" fmla="*/ 0 w 7472601"/>
              <a:gd name="connsiteY701" fmla="*/ 3015334 h 6858000"/>
              <a:gd name="connsiteX702" fmla="*/ 0 w 7472601"/>
              <a:gd name="connsiteY702" fmla="*/ 2914286 h 6858000"/>
              <a:gd name="connsiteX703" fmla="*/ 36383 w 7472601"/>
              <a:gd name="connsiteY703" fmla="*/ 2901128 h 6858000"/>
              <a:gd name="connsiteX704" fmla="*/ 156329 w 7472601"/>
              <a:gd name="connsiteY704" fmla="*/ 2840533 h 6858000"/>
              <a:gd name="connsiteX705" fmla="*/ 358355 w 7472601"/>
              <a:gd name="connsiteY705" fmla="*/ 2620471 h 6858000"/>
              <a:gd name="connsiteX706" fmla="*/ 510577 w 7472601"/>
              <a:gd name="connsiteY706" fmla="*/ 2501244 h 6858000"/>
              <a:gd name="connsiteX707" fmla="*/ 211967 w 7472601"/>
              <a:gd name="connsiteY707" fmla="*/ 2479171 h 6858000"/>
              <a:gd name="connsiteX708" fmla="*/ 0 w 7472601"/>
              <a:gd name="connsiteY708" fmla="*/ 2476398 h 6858000"/>
              <a:gd name="connsiteX709" fmla="*/ 0 w 7472601"/>
              <a:gd name="connsiteY709" fmla="*/ 2389189 h 6858000"/>
              <a:gd name="connsiteX710" fmla="*/ 103062 w 7472601"/>
              <a:gd name="connsiteY710" fmla="*/ 2389518 h 6858000"/>
              <a:gd name="connsiteX711" fmla="*/ 510734 w 7472601"/>
              <a:gd name="connsiteY711" fmla="*/ 2416201 h 6858000"/>
              <a:gd name="connsiteX712" fmla="*/ 279257 w 7472601"/>
              <a:gd name="connsiteY712" fmla="*/ 2092102 h 6858000"/>
              <a:gd name="connsiteX713" fmla="*/ 65265 w 7472601"/>
              <a:gd name="connsiteY713" fmla="*/ 2006049 h 6858000"/>
              <a:gd name="connsiteX714" fmla="*/ 0 w 7472601"/>
              <a:gd name="connsiteY714" fmla="*/ 1982532 h 6858000"/>
              <a:gd name="connsiteX715" fmla="*/ 0 w 7472601"/>
              <a:gd name="connsiteY715" fmla="*/ 1912789 h 6858000"/>
              <a:gd name="connsiteX716" fmla="*/ 97460 w 7472601"/>
              <a:gd name="connsiteY716" fmla="*/ 1953725 h 6858000"/>
              <a:gd name="connsiteX717" fmla="*/ 221272 w 7472601"/>
              <a:gd name="connsiteY717" fmla="*/ 1980766 h 6858000"/>
              <a:gd name="connsiteX718" fmla="*/ 116765 w 7472601"/>
              <a:gd name="connsiteY718" fmla="*/ 1911033 h 6858000"/>
              <a:gd name="connsiteX719" fmla="*/ 16405 w 7472601"/>
              <a:gd name="connsiteY719" fmla="*/ 1803412 h 6858000"/>
              <a:gd name="connsiteX720" fmla="*/ 0 w 7472601"/>
              <a:gd name="connsiteY720" fmla="*/ 1784777 h 6858000"/>
              <a:gd name="connsiteX721" fmla="*/ 0 w 7472601"/>
              <a:gd name="connsiteY721" fmla="*/ 1740082 h 6858000"/>
              <a:gd name="connsiteX722" fmla="*/ 39394 w 7472601"/>
              <a:gd name="connsiteY722" fmla="*/ 1784856 h 6858000"/>
              <a:gd name="connsiteX723" fmla="*/ 135813 w 7472601"/>
              <a:gd name="connsiteY723" fmla="*/ 1888838 h 6858000"/>
              <a:gd name="connsiteX724" fmla="*/ 242575 w 7472601"/>
              <a:gd name="connsiteY724" fmla="*/ 1958841 h 6858000"/>
              <a:gd name="connsiteX725" fmla="*/ 82197 w 7472601"/>
              <a:gd name="connsiteY725" fmla="*/ 1754826 h 6858000"/>
              <a:gd name="connsiteX726" fmla="*/ 0 w 7472601"/>
              <a:gd name="connsiteY726" fmla="*/ 1679650 h 6858000"/>
              <a:gd name="connsiteX727" fmla="*/ 0 w 7472601"/>
              <a:gd name="connsiteY727" fmla="*/ 1602463 h 6858000"/>
              <a:gd name="connsiteX728" fmla="*/ 84689 w 7472601"/>
              <a:gd name="connsiteY728" fmla="*/ 1677442 h 6858000"/>
              <a:gd name="connsiteX729" fmla="*/ 298437 w 7472601"/>
              <a:gd name="connsiteY729" fmla="*/ 1968019 h 6858000"/>
              <a:gd name="connsiteX730" fmla="*/ 227269 w 7472601"/>
              <a:gd name="connsiteY730" fmla="*/ 1114064 h 6858000"/>
              <a:gd name="connsiteX731" fmla="*/ 248003 w 7472601"/>
              <a:gd name="connsiteY731" fmla="*/ 1089613 h 6858000"/>
              <a:gd name="connsiteX732" fmla="*/ 427020 w 7472601"/>
              <a:gd name="connsiteY732" fmla="*/ 1619803 h 6858000"/>
              <a:gd name="connsiteX733" fmla="*/ 340345 w 7472601"/>
              <a:gd name="connsiteY733" fmla="*/ 2027739 h 6858000"/>
              <a:gd name="connsiteX734" fmla="*/ 360865 w 7472601"/>
              <a:gd name="connsiteY734" fmla="*/ 2044827 h 6858000"/>
              <a:gd name="connsiteX735" fmla="*/ 560414 w 7472601"/>
              <a:gd name="connsiteY735" fmla="*/ 2421457 h 6858000"/>
              <a:gd name="connsiteX736" fmla="*/ 1359703 w 7472601"/>
              <a:gd name="connsiteY736" fmla="*/ 2578554 h 6858000"/>
              <a:gd name="connsiteX737" fmla="*/ 1359422 w 7472601"/>
              <a:gd name="connsiteY737" fmla="*/ 2577994 h 6858000"/>
              <a:gd name="connsiteX738" fmla="*/ 828701 w 7472601"/>
              <a:gd name="connsiteY738" fmla="*/ 1839520 h 6858000"/>
              <a:gd name="connsiteX739" fmla="*/ 494427 w 7472601"/>
              <a:gd name="connsiteY739" fmla="*/ 1092333 h 6858000"/>
              <a:gd name="connsiteX740" fmla="*/ 506322 w 7472601"/>
              <a:gd name="connsiteY740" fmla="*/ 1020997 h 6858000"/>
              <a:gd name="connsiteX741" fmla="*/ 4570198 w 7472601"/>
              <a:gd name="connsiteY741" fmla="*/ 978081 h 6858000"/>
              <a:gd name="connsiteX742" fmla="*/ 4523691 w 7472601"/>
              <a:gd name="connsiteY742" fmla="*/ 1127776 h 6858000"/>
              <a:gd name="connsiteX743" fmla="*/ 4509875 w 7472601"/>
              <a:gd name="connsiteY743" fmla="*/ 1167552 h 6858000"/>
              <a:gd name="connsiteX744" fmla="*/ 4478168 w 7472601"/>
              <a:gd name="connsiteY744" fmla="*/ 1260735 h 6858000"/>
              <a:gd name="connsiteX745" fmla="*/ 4409309 w 7472601"/>
              <a:gd name="connsiteY745" fmla="*/ 1666996 h 6858000"/>
              <a:gd name="connsiteX746" fmla="*/ 4370031 w 7472601"/>
              <a:gd name="connsiteY746" fmla="*/ 1955666 h 6858000"/>
              <a:gd name="connsiteX747" fmla="*/ 4570198 w 7472601"/>
              <a:gd name="connsiteY747" fmla="*/ 978081 h 6858000"/>
              <a:gd name="connsiteX748" fmla="*/ 4557898 w 7472601"/>
              <a:gd name="connsiteY748" fmla="*/ 900011 h 6858000"/>
              <a:gd name="connsiteX749" fmla="*/ 4344840 w 7472601"/>
              <a:gd name="connsiteY749" fmla="*/ 1922038 h 6858000"/>
              <a:gd name="connsiteX750" fmla="*/ 4378710 w 7472601"/>
              <a:gd name="connsiteY750" fmla="*/ 1665516 h 6858000"/>
              <a:gd name="connsiteX751" fmla="*/ 4448798 w 7472601"/>
              <a:gd name="connsiteY751" fmla="*/ 1253024 h 6858000"/>
              <a:gd name="connsiteX752" fmla="*/ 4480315 w 7472601"/>
              <a:gd name="connsiteY752" fmla="*/ 1158454 h 6858000"/>
              <a:gd name="connsiteX753" fmla="*/ 4494133 w 7472601"/>
              <a:gd name="connsiteY753" fmla="*/ 1118676 h 6858000"/>
              <a:gd name="connsiteX754" fmla="*/ 4557898 w 7472601"/>
              <a:gd name="connsiteY754" fmla="*/ 900011 h 6858000"/>
              <a:gd name="connsiteX755" fmla="*/ 5870151 w 7472601"/>
              <a:gd name="connsiteY755" fmla="*/ 898890 h 6858000"/>
              <a:gd name="connsiteX756" fmla="*/ 5861335 w 7472601"/>
              <a:gd name="connsiteY756" fmla="*/ 899177 h 6858000"/>
              <a:gd name="connsiteX757" fmla="*/ 5843702 w 7472601"/>
              <a:gd name="connsiteY757" fmla="*/ 899748 h 6858000"/>
              <a:gd name="connsiteX758" fmla="*/ 5651107 w 7472601"/>
              <a:gd name="connsiteY758" fmla="*/ 920306 h 6858000"/>
              <a:gd name="connsiteX759" fmla="*/ 5459407 w 7472601"/>
              <a:gd name="connsiteY759" fmla="*/ 940975 h 6858000"/>
              <a:gd name="connsiteX760" fmla="*/ 5374846 w 7472601"/>
              <a:gd name="connsiteY760" fmla="*/ 941988 h 6858000"/>
              <a:gd name="connsiteX761" fmla="*/ 5256105 w 7472601"/>
              <a:gd name="connsiteY761" fmla="*/ 945632 h 6858000"/>
              <a:gd name="connsiteX762" fmla="*/ 5107071 w 7472601"/>
              <a:gd name="connsiteY762" fmla="*/ 969720 h 6858000"/>
              <a:gd name="connsiteX763" fmla="*/ 4998681 w 7472601"/>
              <a:gd name="connsiteY763" fmla="*/ 988771 h 6858000"/>
              <a:gd name="connsiteX764" fmla="*/ 5870151 w 7472601"/>
              <a:gd name="connsiteY764" fmla="*/ 898890 h 6858000"/>
              <a:gd name="connsiteX765" fmla="*/ 5504425 w 7472601"/>
              <a:gd name="connsiteY765" fmla="*/ 848067 h 6858000"/>
              <a:gd name="connsiteX766" fmla="*/ 4968849 w 7472601"/>
              <a:gd name="connsiteY766" fmla="*/ 962318 h 6858000"/>
              <a:gd name="connsiteX767" fmla="*/ 5104039 w 7472601"/>
              <a:gd name="connsiteY767" fmla="*/ 940634 h 6858000"/>
              <a:gd name="connsiteX768" fmla="*/ 5256311 w 7472601"/>
              <a:gd name="connsiteY768" fmla="*/ 916490 h 6858000"/>
              <a:gd name="connsiteX769" fmla="*/ 5377381 w 7472601"/>
              <a:gd name="connsiteY769" fmla="*/ 912671 h 6858000"/>
              <a:gd name="connsiteX770" fmla="*/ 5460148 w 7472601"/>
              <a:gd name="connsiteY770" fmla="*/ 911442 h 6858000"/>
              <a:gd name="connsiteX771" fmla="*/ 5648971 w 7472601"/>
              <a:gd name="connsiteY771" fmla="*/ 891331 h 6858000"/>
              <a:gd name="connsiteX772" fmla="*/ 5844807 w 7472601"/>
              <a:gd name="connsiteY772" fmla="*/ 870718 h 6858000"/>
              <a:gd name="connsiteX773" fmla="*/ 5862975 w 7472601"/>
              <a:gd name="connsiteY773" fmla="*/ 869756 h 6858000"/>
              <a:gd name="connsiteX774" fmla="*/ 5920887 w 7472601"/>
              <a:gd name="connsiteY774" fmla="*/ 865929 h 6858000"/>
              <a:gd name="connsiteX775" fmla="*/ 5504425 w 7472601"/>
              <a:gd name="connsiteY775" fmla="*/ 848067 h 6858000"/>
              <a:gd name="connsiteX776" fmla="*/ 3607114 w 7472601"/>
              <a:gd name="connsiteY776" fmla="*/ 467441 h 6858000"/>
              <a:gd name="connsiteX777" fmla="*/ 3296242 w 7472601"/>
              <a:gd name="connsiteY777" fmla="*/ 807991 h 6858000"/>
              <a:gd name="connsiteX778" fmla="*/ 3174674 w 7472601"/>
              <a:gd name="connsiteY778" fmla="*/ 919759 h 6858000"/>
              <a:gd name="connsiteX779" fmla="*/ 3042978 w 7472601"/>
              <a:gd name="connsiteY779" fmla="*/ 1054894 h 6858000"/>
              <a:gd name="connsiteX780" fmla="*/ 2968914 w 7472601"/>
              <a:gd name="connsiteY780" fmla="*/ 1133756 h 6858000"/>
              <a:gd name="connsiteX781" fmla="*/ 3103823 w 7472601"/>
              <a:gd name="connsiteY781" fmla="*/ 1026814 h 6858000"/>
              <a:gd name="connsiteX782" fmla="*/ 3607114 w 7472601"/>
              <a:gd name="connsiteY782" fmla="*/ 467441 h 6858000"/>
              <a:gd name="connsiteX783" fmla="*/ 3744487 w 7472601"/>
              <a:gd name="connsiteY783" fmla="*/ 383136 h 6858000"/>
              <a:gd name="connsiteX784" fmla="*/ 3970213 w 7472601"/>
              <a:gd name="connsiteY784" fmla="*/ 995559 h 6858000"/>
              <a:gd name="connsiteX785" fmla="*/ 3744487 w 7472601"/>
              <a:gd name="connsiteY785" fmla="*/ 383136 h 6858000"/>
              <a:gd name="connsiteX786" fmla="*/ 3624562 w 7472601"/>
              <a:gd name="connsiteY786" fmla="*/ 367041 h 6858000"/>
              <a:gd name="connsiteX787" fmla="*/ 3489712 w 7472601"/>
              <a:gd name="connsiteY787" fmla="*/ 485386 h 6858000"/>
              <a:gd name="connsiteX788" fmla="*/ 3182994 w 7472601"/>
              <a:gd name="connsiteY788" fmla="*/ 828265 h 6858000"/>
              <a:gd name="connsiteX789" fmla="*/ 2892114 w 7472601"/>
              <a:gd name="connsiteY789" fmla="*/ 1172635 h 6858000"/>
              <a:gd name="connsiteX790" fmla="*/ 3021459 w 7472601"/>
              <a:gd name="connsiteY790" fmla="*/ 1035385 h 6858000"/>
              <a:gd name="connsiteX791" fmla="*/ 3153873 w 7472601"/>
              <a:gd name="connsiteY791" fmla="*/ 898971 h 6858000"/>
              <a:gd name="connsiteX792" fmla="*/ 3276511 w 7472601"/>
              <a:gd name="connsiteY792" fmla="*/ 786423 h 6858000"/>
              <a:gd name="connsiteX793" fmla="*/ 3584154 w 7472601"/>
              <a:gd name="connsiteY793" fmla="*/ 448218 h 6858000"/>
              <a:gd name="connsiteX794" fmla="*/ 3624562 w 7472601"/>
              <a:gd name="connsiteY794" fmla="*/ 367041 h 6858000"/>
              <a:gd name="connsiteX795" fmla="*/ 3766672 w 7472601"/>
              <a:gd name="connsiteY795" fmla="*/ 359429 h 6858000"/>
              <a:gd name="connsiteX796" fmla="*/ 3996338 w 7472601"/>
              <a:gd name="connsiteY796" fmla="*/ 968237 h 6858000"/>
              <a:gd name="connsiteX797" fmla="*/ 3766672 w 7472601"/>
              <a:gd name="connsiteY797" fmla="*/ 359429 h 6858000"/>
              <a:gd name="connsiteX798" fmla="*/ 5805386 w 7472601"/>
              <a:gd name="connsiteY798" fmla="*/ 239240 h 6858000"/>
              <a:gd name="connsiteX799" fmla="*/ 5736947 w 7472601"/>
              <a:gd name="connsiteY799" fmla="*/ 261367 h 6858000"/>
              <a:gd name="connsiteX800" fmla="*/ 5427012 w 7472601"/>
              <a:gd name="connsiteY800" fmla="*/ 311272 h 6858000"/>
              <a:gd name="connsiteX801" fmla="*/ 5147818 w 7472601"/>
              <a:gd name="connsiteY801" fmla="*/ 322112 h 6858000"/>
              <a:gd name="connsiteX802" fmla="*/ 5060854 w 7472601"/>
              <a:gd name="connsiteY802" fmla="*/ 311882 h 6858000"/>
              <a:gd name="connsiteX803" fmla="*/ 4945989 w 7472601"/>
              <a:gd name="connsiteY803" fmla="*/ 300516 h 6858000"/>
              <a:gd name="connsiteX804" fmla="*/ 5410479 w 7472601"/>
              <a:gd name="connsiteY804" fmla="*/ 348434 h 6858000"/>
              <a:gd name="connsiteX805" fmla="*/ 5805386 w 7472601"/>
              <a:gd name="connsiteY805" fmla="*/ 239240 h 6858000"/>
              <a:gd name="connsiteX806" fmla="*/ 5905192 w 7472601"/>
              <a:gd name="connsiteY806" fmla="*/ 163079 h 6858000"/>
              <a:gd name="connsiteX807" fmla="*/ 5865655 w 7472601"/>
              <a:gd name="connsiteY807" fmla="*/ 171901 h 6858000"/>
              <a:gd name="connsiteX808" fmla="*/ 5259740 w 7472601"/>
              <a:gd name="connsiteY808" fmla="*/ 257013 h 6858000"/>
              <a:gd name="connsiteX809" fmla="*/ 5208466 w 7472601"/>
              <a:gd name="connsiteY809" fmla="*/ 257550 h 6858000"/>
              <a:gd name="connsiteX810" fmla="*/ 4980204 w 7472601"/>
              <a:gd name="connsiteY810" fmla="*/ 271903 h 6858000"/>
              <a:gd name="connsiteX811" fmla="*/ 5068068 w 7472601"/>
              <a:gd name="connsiteY811" fmla="*/ 282244 h 6858000"/>
              <a:gd name="connsiteX812" fmla="*/ 5153231 w 7472601"/>
              <a:gd name="connsiteY812" fmla="*/ 292240 h 6858000"/>
              <a:gd name="connsiteX813" fmla="*/ 5426491 w 7472601"/>
              <a:gd name="connsiteY813" fmla="*/ 281128 h 6858000"/>
              <a:gd name="connsiteX814" fmla="*/ 5731212 w 7472601"/>
              <a:gd name="connsiteY814" fmla="*/ 231951 h 6858000"/>
              <a:gd name="connsiteX815" fmla="*/ 5905192 w 7472601"/>
              <a:gd name="connsiteY815" fmla="*/ 163079 h 6858000"/>
              <a:gd name="connsiteX816" fmla="*/ 5944437 w 7472601"/>
              <a:gd name="connsiteY816" fmla="*/ 113829 h 6858000"/>
              <a:gd name="connsiteX817" fmla="*/ 5825032 w 7472601"/>
              <a:gd name="connsiteY817" fmla="*/ 146405 h 6858000"/>
              <a:gd name="connsiteX818" fmla="*/ 4955599 w 7472601"/>
              <a:gd name="connsiteY818" fmla="*/ 247008 h 6858000"/>
              <a:gd name="connsiteX819" fmla="*/ 5210104 w 7472601"/>
              <a:gd name="connsiteY819" fmla="*/ 228123 h 6858000"/>
              <a:gd name="connsiteX820" fmla="*/ 5261015 w 7472601"/>
              <a:gd name="connsiteY820" fmla="*/ 227087 h 6858000"/>
              <a:gd name="connsiteX821" fmla="*/ 5861181 w 7472601"/>
              <a:gd name="connsiteY821" fmla="*/ 143093 h 6858000"/>
              <a:gd name="connsiteX822" fmla="*/ 5961252 w 7472601"/>
              <a:gd name="connsiteY822" fmla="*/ 114820 h 6858000"/>
              <a:gd name="connsiteX823" fmla="*/ 5944437 w 7472601"/>
              <a:gd name="connsiteY823" fmla="*/ 113829 h 6858000"/>
              <a:gd name="connsiteX824" fmla="*/ 3882765 w 7472601"/>
              <a:gd name="connsiteY824" fmla="*/ 0 h 6858000"/>
              <a:gd name="connsiteX825" fmla="*/ 3995099 w 7472601"/>
              <a:gd name="connsiteY825" fmla="*/ 0 h 6858000"/>
              <a:gd name="connsiteX826" fmla="*/ 4163818 w 7472601"/>
              <a:gd name="connsiteY826" fmla="*/ 234104 h 6858000"/>
              <a:gd name="connsiteX827" fmla="*/ 4172099 w 7472601"/>
              <a:gd name="connsiteY827" fmla="*/ 234207 h 6858000"/>
              <a:gd name="connsiteX828" fmla="*/ 4784282 w 7472601"/>
              <a:gd name="connsiteY828" fmla="*/ 276561 h 6858000"/>
              <a:gd name="connsiteX829" fmla="*/ 4801687 w 7472601"/>
              <a:gd name="connsiteY829" fmla="*/ 267764 h 6858000"/>
              <a:gd name="connsiteX830" fmla="*/ 6082788 w 7472601"/>
              <a:gd name="connsiteY830" fmla="*/ 64119 h 6858000"/>
              <a:gd name="connsiteX831" fmla="*/ 6099442 w 7472601"/>
              <a:gd name="connsiteY831" fmla="*/ 82568 h 6858000"/>
              <a:gd name="connsiteX832" fmla="*/ 4804137 w 7472601"/>
              <a:gd name="connsiteY832" fmla="*/ 320931 h 6858000"/>
              <a:gd name="connsiteX833" fmla="*/ 4227047 w 7472601"/>
              <a:gd name="connsiteY833" fmla="*/ 313415 h 6858000"/>
              <a:gd name="connsiteX834" fmla="*/ 4346041 w 7472601"/>
              <a:gd name="connsiteY834" fmla="*/ 456086 h 6858000"/>
              <a:gd name="connsiteX835" fmla="*/ 4870967 w 7472601"/>
              <a:gd name="connsiteY835" fmla="*/ 963061 h 6858000"/>
              <a:gd name="connsiteX836" fmla="*/ 4889647 w 7472601"/>
              <a:gd name="connsiteY836" fmla="*/ 957147 h 6858000"/>
              <a:gd name="connsiteX837" fmla="*/ 5422504 w 7472601"/>
              <a:gd name="connsiteY837" fmla="*/ 805191 h 6858000"/>
              <a:gd name="connsiteX838" fmla="*/ 6087656 w 7472601"/>
              <a:gd name="connsiteY838" fmla="*/ 826703 h 6858000"/>
              <a:gd name="connsiteX839" fmla="*/ 6058717 w 7472601"/>
              <a:gd name="connsiteY839" fmla="*/ 865992 h 6858000"/>
              <a:gd name="connsiteX840" fmla="*/ 4974153 w 7472601"/>
              <a:gd name="connsiteY840" fmla="*/ 1045456 h 6858000"/>
              <a:gd name="connsiteX841" fmla="*/ 5627835 w 7472601"/>
              <a:gd name="connsiteY841" fmla="*/ 1472077 h 6858000"/>
              <a:gd name="connsiteX842" fmla="*/ 5629817 w 7472601"/>
              <a:gd name="connsiteY842" fmla="*/ 1471412 h 6858000"/>
              <a:gd name="connsiteX843" fmla="*/ 5634124 w 7472601"/>
              <a:gd name="connsiteY843" fmla="*/ 1470572 h 6858000"/>
              <a:gd name="connsiteX844" fmla="*/ 5755832 w 7472601"/>
              <a:gd name="connsiteY844" fmla="*/ 1383886 h 6858000"/>
              <a:gd name="connsiteX845" fmla="*/ 6014186 w 7472601"/>
              <a:gd name="connsiteY845" fmla="*/ 1279799 h 6858000"/>
              <a:gd name="connsiteX846" fmla="*/ 6901619 w 7472601"/>
              <a:gd name="connsiteY846" fmla="*/ 1047874 h 6858000"/>
              <a:gd name="connsiteX847" fmla="*/ 6931566 w 7472601"/>
              <a:gd name="connsiteY847" fmla="*/ 1062034 h 6858000"/>
              <a:gd name="connsiteX848" fmla="*/ 5790982 w 7472601"/>
              <a:gd name="connsiteY848" fmla="*/ 1561380 h 6858000"/>
              <a:gd name="connsiteX849" fmla="*/ 6188971 w 7472601"/>
              <a:gd name="connsiteY849" fmla="*/ 1755168 h 6858000"/>
              <a:gd name="connsiteX850" fmla="*/ 6202446 w 7472601"/>
              <a:gd name="connsiteY850" fmla="*/ 1752268 h 6858000"/>
              <a:gd name="connsiteX851" fmla="*/ 7179560 w 7472601"/>
              <a:gd name="connsiteY851" fmla="*/ 1467551 h 6858000"/>
              <a:gd name="connsiteX852" fmla="*/ 7158730 w 7472601"/>
              <a:gd name="connsiteY852" fmla="*/ 1507835 h 6858000"/>
              <a:gd name="connsiteX853" fmla="*/ 6326959 w 7472601"/>
              <a:gd name="connsiteY853" fmla="*/ 1817686 h 6858000"/>
              <a:gd name="connsiteX854" fmla="*/ 6537433 w 7472601"/>
              <a:gd name="connsiteY854" fmla="*/ 1907790 h 6858000"/>
              <a:gd name="connsiteX855" fmla="*/ 6550221 w 7472601"/>
              <a:gd name="connsiteY855" fmla="*/ 1910729 h 6858000"/>
              <a:gd name="connsiteX856" fmla="*/ 6964438 w 7472601"/>
              <a:gd name="connsiteY856" fmla="*/ 2209505 h 6858000"/>
              <a:gd name="connsiteX857" fmla="*/ 7367862 w 7472601"/>
              <a:gd name="connsiteY857" fmla="*/ 2806833 h 6858000"/>
              <a:gd name="connsiteX858" fmla="*/ 7364329 w 7472601"/>
              <a:gd name="connsiteY858" fmla="*/ 2826907 h 6858000"/>
              <a:gd name="connsiteX859" fmla="*/ 7290545 w 7472601"/>
              <a:gd name="connsiteY859" fmla="*/ 2850663 h 6858000"/>
              <a:gd name="connsiteX860" fmla="*/ 6472036 w 7472601"/>
              <a:gd name="connsiteY860" fmla="*/ 1959003 h 6858000"/>
              <a:gd name="connsiteX861" fmla="*/ 5792897 w 7472601"/>
              <a:gd name="connsiteY861" fmla="*/ 1647747 h 6858000"/>
              <a:gd name="connsiteX862" fmla="*/ 5842751 w 7472601"/>
              <a:gd name="connsiteY862" fmla="*/ 1816112 h 6858000"/>
              <a:gd name="connsiteX863" fmla="*/ 5847424 w 7472601"/>
              <a:gd name="connsiteY863" fmla="*/ 1815776 h 6858000"/>
              <a:gd name="connsiteX864" fmla="*/ 6399821 w 7472601"/>
              <a:gd name="connsiteY864" fmla="*/ 2344799 h 6858000"/>
              <a:gd name="connsiteX865" fmla="*/ 6323232 w 7472601"/>
              <a:gd name="connsiteY865" fmla="*/ 2389634 h 6858000"/>
              <a:gd name="connsiteX866" fmla="*/ 5942958 w 7472601"/>
              <a:gd name="connsiteY866" fmla="*/ 2077708 h 6858000"/>
              <a:gd name="connsiteX867" fmla="*/ 5921559 w 7472601"/>
              <a:gd name="connsiteY867" fmla="*/ 2378596 h 6858000"/>
              <a:gd name="connsiteX868" fmla="*/ 5817651 w 7472601"/>
              <a:gd name="connsiteY868" fmla="*/ 3023919 h 6858000"/>
              <a:gd name="connsiteX869" fmla="*/ 5729634 w 7472601"/>
              <a:gd name="connsiteY869" fmla="*/ 3051849 h 6858000"/>
              <a:gd name="connsiteX870" fmla="*/ 5611018 w 7472601"/>
              <a:gd name="connsiteY870" fmla="*/ 2316769 h 6858000"/>
              <a:gd name="connsiteX871" fmla="*/ 5687608 w 7472601"/>
              <a:gd name="connsiteY871" fmla="*/ 2039972 h 6858000"/>
              <a:gd name="connsiteX872" fmla="*/ 5657554 w 7472601"/>
              <a:gd name="connsiteY872" fmla="*/ 1576445 h 6858000"/>
              <a:gd name="connsiteX873" fmla="*/ 5150475 w 7472601"/>
              <a:gd name="connsiteY873" fmla="*/ 1274012 h 6858000"/>
              <a:gd name="connsiteX874" fmla="*/ 5349142 w 7472601"/>
              <a:gd name="connsiteY874" fmla="*/ 2204405 h 6858000"/>
              <a:gd name="connsiteX875" fmla="*/ 5262214 w 7472601"/>
              <a:gd name="connsiteY875" fmla="*/ 2233836 h 6858000"/>
              <a:gd name="connsiteX876" fmla="*/ 4981539 w 7472601"/>
              <a:gd name="connsiteY876" fmla="*/ 1542201 h 6858000"/>
              <a:gd name="connsiteX877" fmla="*/ 4958461 w 7472601"/>
              <a:gd name="connsiteY877" fmla="*/ 1136957 h 6858000"/>
              <a:gd name="connsiteX878" fmla="*/ 4655015 w 7472601"/>
              <a:gd name="connsiteY878" fmla="*/ 891426 h 6858000"/>
              <a:gd name="connsiteX879" fmla="*/ 4348002 w 7472601"/>
              <a:gd name="connsiteY879" fmla="*/ 2205895 h 6858000"/>
              <a:gd name="connsiteX880" fmla="*/ 4262250 w 7472601"/>
              <a:gd name="connsiteY880" fmla="*/ 2219972 h 6858000"/>
              <a:gd name="connsiteX881" fmla="*/ 4550611 w 7472601"/>
              <a:gd name="connsiteY881" fmla="*/ 817540 h 6858000"/>
              <a:gd name="connsiteX882" fmla="*/ 4564418 w 7472601"/>
              <a:gd name="connsiteY882" fmla="*/ 808293 h 6858000"/>
              <a:gd name="connsiteX883" fmla="*/ 4266388 w 7472601"/>
              <a:gd name="connsiteY883" fmla="*/ 500083 h 6858000"/>
              <a:gd name="connsiteX884" fmla="*/ 4032842 w 7472601"/>
              <a:gd name="connsiteY884" fmla="*/ 211809 h 6858000"/>
              <a:gd name="connsiteX885" fmla="*/ 3882765 w 7472601"/>
              <a:gd name="connsiteY885" fmla="*/ 0 h 6858000"/>
              <a:gd name="connsiteX886" fmla="*/ 3721337 w 7472601"/>
              <a:gd name="connsiteY886" fmla="*/ 0 h 6858000"/>
              <a:gd name="connsiteX887" fmla="*/ 3797544 w 7472601"/>
              <a:gd name="connsiteY887" fmla="*/ 0 h 6858000"/>
              <a:gd name="connsiteX888" fmla="*/ 3775734 w 7472601"/>
              <a:gd name="connsiteY888" fmla="*/ 95131 h 6858000"/>
              <a:gd name="connsiteX889" fmla="*/ 3724807 w 7472601"/>
              <a:gd name="connsiteY889" fmla="*/ 272257 h 6858000"/>
              <a:gd name="connsiteX890" fmla="*/ 3726844 w 7472601"/>
              <a:gd name="connsiteY890" fmla="*/ 282988 h 6858000"/>
              <a:gd name="connsiteX891" fmla="*/ 3742664 w 7472601"/>
              <a:gd name="connsiteY891" fmla="*/ 279918 h 6858000"/>
              <a:gd name="connsiteX892" fmla="*/ 4103910 w 7472601"/>
              <a:gd name="connsiteY892" fmla="*/ 1161917 h 6858000"/>
              <a:gd name="connsiteX893" fmla="*/ 4020269 w 7472601"/>
              <a:gd name="connsiteY893" fmla="*/ 1200406 h 6858000"/>
              <a:gd name="connsiteX894" fmla="*/ 3674882 w 7472601"/>
              <a:gd name="connsiteY894" fmla="*/ 488524 h 6858000"/>
              <a:gd name="connsiteX895" fmla="*/ 3132682 w 7472601"/>
              <a:gd name="connsiteY895" fmla="*/ 1072284 h 6858000"/>
              <a:gd name="connsiteX896" fmla="*/ 2716346 w 7472601"/>
              <a:gd name="connsiteY896" fmla="*/ 1276376 h 6858000"/>
              <a:gd name="connsiteX897" fmla="*/ 2716772 w 7472601"/>
              <a:gd name="connsiteY897" fmla="*/ 1255462 h 6858000"/>
              <a:gd name="connsiteX898" fmla="*/ 3471096 w 7472601"/>
              <a:gd name="connsiteY898" fmla="*/ 437072 h 6858000"/>
              <a:gd name="connsiteX899" fmla="*/ 3639057 w 7472601"/>
              <a:gd name="connsiteY899" fmla="*/ 286334 h 6858000"/>
              <a:gd name="connsiteX900" fmla="*/ 3640309 w 7472601"/>
              <a:gd name="connsiteY900" fmla="*/ 284664 h 6858000"/>
              <a:gd name="connsiteX901" fmla="*/ 3646022 w 7472601"/>
              <a:gd name="connsiteY901" fmla="*/ 276711 h 6858000"/>
              <a:gd name="connsiteX902" fmla="*/ 3707943 w 7472601"/>
              <a:gd name="connsiteY902" fmla="*/ 65958 h 6858000"/>
              <a:gd name="connsiteX903" fmla="*/ 3721337 w 7472601"/>
              <a:gd name="connsiteY903" fmla="*/ 0 h 6858000"/>
              <a:gd name="connsiteX904" fmla="*/ 2867960 w 7472601"/>
              <a:gd name="connsiteY904" fmla="*/ 0 h 6858000"/>
              <a:gd name="connsiteX905" fmla="*/ 2926351 w 7472601"/>
              <a:gd name="connsiteY905" fmla="*/ 0 h 6858000"/>
              <a:gd name="connsiteX906" fmla="*/ 2902823 w 7472601"/>
              <a:gd name="connsiteY906" fmla="*/ 262929 h 6858000"/>
              <a:gd name="connsiteX907" fmla="*/ 2940663 w 7472601"/>
              <a:gd name="connsiteY907" fmla="*/ 140884 h 6858000"/>
              <a:gd name="connsiteX908" fmla="*/ 2947039 w 7472601"/>
              <a:gd name="connsiteY908" fmla="*/ 122524 h 6858000"/>
              <a:gd name="connsiteX909" fmla="*/ 2984316 w 7472601"/>
              <a:gd name="connsiteY909" fmla="*/ 0 h 6858000"/>
              <a:gd name="connsiteX910" fmla="*/ 3016114 w 7472601"/>
              <a:gd name="connsiteY910" fmla="*/ 0 h 6858000"/>
              <a:gd name="connsiteX911" fmla="*/ 2979949 w 7472601"/>
              <a:gd name="connsiteY911" fmla="*/ 119274 h 6858000"/>
              <a:gd name="connsiteX912" fmla="*/ 3023879 w 7472601"/>
              <a:gd name="connsiteY912" fmla="*/ 0 h 6858000"/>
              <a:gd name="connsiteX913" fmla="*/ 3105400 w 7472601"/>
              <a:gd name="connsiteY913" fmla="*/ 0 h 6858000"/>
              <a:gd name="connsiteX914" fmla="*/ 3094669 w 7472601"/>
              <a:gd name="connsiteY914" fmla="*/ 30308 h 6858000"/>
              <a:gd name="connsiteX915" fmla="*/ 2901945 w 7472601"/>
              <a:gd name="connsiteY915" fmla="*/ 466538 h 6858000"/>
              <a:gd name="connsiteX916" fmla="*/ 2815209 w 7472601"/>
              <a:gd name="connsiteY916" fmla="*/ 497361 h 6858000"/>
              <a:gd name="connsiteX917" fmla="*/ 2844845 w 7472601"/>
              <a:gd name="connsiteY917" fmla="*/ 127638 h 6858000"/>
              <a:gd name="connsiteX918" fmla="*/ 2867960 w 7472601"/>
              <a:gd name="connsiteY918" fmla="*/ 0 h 6858000"/>
              <a:gd name="connsiteX919" fmla="*/ 1057230 w 7472601"/>
              <a:gd name="connsiteY919" fmla="*/ 0 h 6858000"/>
              <a:gd name="connsiteX920" fmla="*/ 1111003 w 7472601"/>
              <a:gd name="connsiteY920" fmla="*/ 0 h 6858000"/>
              <a:gd name="connsiteX921" fmla="*/ 1125553 w 7472601"/>
              <a:gd name="connsiteY921" fmla="*/ 52588 h 6858000"/>
              <a:gd name="connsiteX922" fmla="*/ 1304276 w 7472601"/>
              <a:gd name="connsiteY922" fmla="*/ 476275 h 6858000"/>
              <a:gd name="connsiteX923" fmla="*/ 1492066 w 7472601"/>
              <a:gd name="connsiteY923" fmla="*/ 886333 h 6858000"/>
              <a:gd name="connsiteX924" fmla="*/ 1423698 w 7472601"/>
              <a:gd name="connsiteY924" fmla="*/ 710817 h 6858000"/>
              <a:gd name="connsiteX925" fmla="*/ 1357609 w 7472601"/>
              <a:gd name="connsiteY925" fmla="*/ 532892 h 6858000"/>
              <a:gd name="connsiteX926" fmla="*/ 1309550 w 7472601"/>
              <a:gd name="connsiteY926" fmla="*/ 374031 h 6858000"/>
              <a:gd name="connsiteX927" fmla="*/ 1193673 w 7472601"/>
              <a:gd name="connsiteY927" fmla="*/ 49533 h 6858000"/>
              <a:gd name="connsiteX928" fmla="*/ 1164391 w 7472601"/>
              <a:gd name="connsiteY928" fmla="*/ 0 h 6858000"/>
              <a:gd name="connsiteX929" fmla="*/ 1200666 w 7472601"/>
              <a:gd name="connsiteY929" fmla="*/ 0 h 6858000"/>
              <a:gd name="connsiteX930" fmla="*/ 1223408 w 7472601"/>
              <a:gd name="connsiteY930" fmla="*/ 38996 h 6858000"/>
              <a:gd name="connsiteX931" fmla="*/ 1339635 w 7472601"/>
              <a:gd name="connsiteY931" fmla="*/ 365517 h 6858000"/>
              <a:gd name="connsiteX932" fmla="*/ 1387469 w 7472601"/>
              <a:gd name="connsiteY932" fmla="*/ 523079 h 6858000"/>
              <a:gd name="connsiteX933" fmla="*/ 1452685 w 7472601"/>
              <a:gd name="connsiteY933" fmla="*/ 699806 h 6858000"/>
              <a:gd name="connsiteX934" fmla="*/ 1492092 w 7472601"/>
              <a:gd name="connsiteY934" fmla="*/ 800424 h 6858000"/>
              <a:gd name="connsiteX935" fmla="*/ 1455302 w 7472601"/>
              <a:gd name="connsiteY935" fmla="*/ 632913 h 6858000"/>
              <a:gd name="connsiteX936" fmla="*/ 1222336 w 7472601"/>
              <a:gd name="connsiteY936" fmla="*/ 9480 h 6858000"/>
              <a:gd name="connsiteX937" fmla="*/ 1214634 w 7472601"/>
              <a:gd name="connsiteY937" fmla="*/ 0 h 6858000"/>
              <a:gd name="connsiteX938" fmla="*/ 1289827 w 7472601"/>
              <a:gd name="connsiteY938" fmla="*/ 0 h 6858000"/>
              <a:gd name="connsiteX939" fmla="*/ 1321076 w 7472601"/>
              <a:gd name="connsiteY939" fmla="*/ 59722 h 6858000"/>
              <a:gd name="connsiteX940" fmla="*/ 1512579 w 7472601"/>
              <a:gd name="connsiteY940" fmla="*/ 626441 h 6858000"/>
              <a:gd name="connsiteX941" fmla="*/ 1506076 w 7472601"/>
              <a:gd name="connsiteY941" fmla="*/ 1089289 h 6858000"/>
              <a:gd name="connsiteX942" fmla="*/ 1486346 w 7472601"/>
              <a:gd name="connsiteY942" fmla="*/ 1079919 h 6858000"/>
              <a:gd name="connsiteX943" fmla="*/ 1070511 w 7472601"/>
              <a:gd name="connsiteY943" fmla="*/ 48609 h 6858000"/>
              <a:gd name="connsiteX944" fmla="*/ 1057230 w 7472601"/>
              <a:gd name="connsiteY944" fmla="*/ 0 h 6858000"/>
              <a:gd name="connsiteX945" fmla="*/ 43151 w 7472601"/>
              <a:gd name="connsiteY945" fmla="*/ 0 h 6858000"/>
              <a:gd name="connsiteX946" fmla="*/ 95283 w 7472601"/>
              <a:gd name="connsiteY946" fmla="*/ 0 h 6858000"/>
              <a:gd name="connsiteX947" fmla="*/ 300708 w 7472601"/>
              <a:gd name="connsiteY947" fmla="*/ 154571 h 6858000"/>
              <a:gd name="connsiteX948" fmla="*/ 530414 w 7472601"/>
              <a:gd name="connsiteY948" fmla="*/ 354673 h 6858000"/>
              <a:gd name="connsiteX949" fmla="*/ 333785 w 7472601"/>
              <a:gd name="connsiteY949" fmla="*/ 161564 h 6858000"/>
              <a:gd name="connsiteX950" fmla="*/ 147005 w 7472601"/>
              <a:gd name="connsiteY950" fmla="*/ 0 h 6858000"/>
              <a:gd name="connsiteX951" fmla="*/ 272509 w 7472601"/>
              <a:gd name="connsiteY951" fmla="*/ 0 h 6858000"/>
              <a:gd name="connsiteX952" fmla="*/ 326276 w 7472601"/>
              <a:gd name="connsiteY952" fmla="*/ 45847 h 6858000"/>
              <a:gd name="connsiteX953" fmla="*/ 823759 w 7472601"/>
              <a:gd name="connsiteY953" fmla="*/ 574145 h 6858000"/>
              <a:gd name="connsiteX954" fmla="*/ 811254 w 7472601"/>
              <a:gd name="connsiteY954" fmla="*/ 665546 h 6858000"/>
              <a:gd name="connsiteX955" fmla="*/ 154042 w 7472601"/>
              <a:gd name="connsiteY955" fmla="*/ 261522 h 6858000"/>
              <a:gd name="connsiteX956" fmla="*/ 13550 w 7472601"/>
              <a:gd name="connsiteY956" fmla="*/ 158423 h 6858000"/>
              <a:gd name="connsiteX957" fmla="*/ 0 w 7472601"/>
              <a:gd name="connsiteY957" fmla="*/ 146618 h 6858000"/>
              <a:gd name="connsiteX958" fmla="*/ 0 w 7472601"/>
              <a:gd name="connsiteY958" fmla="*/ 59161 h 6858000"/>
              <a:gd name="connsiteX959" fmla="*/ 45427 w 7472601"/>
              <a:gd name="connsiteY959" fmla="*/ 101078 h 6858000"/>
              <a:gd name="connsiteX960" fmla="*/ 630103 w 7472601"/>
              <a:gd name="connsiteY960" fmla="*/ 485885 h 6858000"/>
              <a:gd name="connsiteX961" fmla="*/ 532040 w 7472601"/>
              <a:gd name="connsiteY961" fmla="*/ 399359 h 6858000"/>
              <a:gd name="connsiteX962" fmla="*/ 517618 w 7472601"/>
              <a:gd name="connsiteY962" fmla="*/ 385726 h 6858000"/>
              <a:gd name="connsiteX963" fmla="*/ 285074 w 7472601"/>
              <a:gd name="connsiteY963" fmla="*/ 182755 h 6858000"/>
              <a:gd name="connsiteX964" fmla="*/ 43151 w 7472601"/>
              <a:gd name="connsiteY964"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312589 w 7472601"/>
              <a:gd name="connsiteY80" fmla="*/ 5982309 h 6858000"/>
              <a:gd name="connsiteX81" fmla="*/ 7448321 w 7472601"/>
              <a:gd name="connsiteY81" fmla="*/ 6190991 h 6858000"/>
              <a:gd name="connsiteX82" fmla="*/ 7467600 w 7472601"/>
              <a:gd name="connsiteY82" fmla="*/ 6221686 h 6858000"/>
              <a:gd name="connsiteX83" fmla="*/ 7467600 w 7472601"/>
              <a:gd name="connsiteY83" fmla="*/ 6334256 h 6858000"/>
              <a:gd name="connsiteX84" fmla="*/ 7454976 w 7472601"/>
              <a:gd name="connsiteY84" fmla="*/ 6318297 h 6858000"/>
              <a:gd name="connsiteX85" fmla="*/ 1456157 w 7472601"/>
              <a:gd name="connsiteY85" fmla="*/ 5371404 h 6858000"/>
              <a:gd name="connsiteX86" fmla="*/ 1244432 w 7472601"/>
              <a:gd name="connsiteY86" fmla="*/ 5385601 h 6858000"/>
              <a:gd name="connsiteX87" fmla="*/ 973990 w 7472601"/>
              <a:gd name="connsiteY87" fmla="*/ 5424940 h 6858000"/>
              <a:gd name="connsiteX88" fmla="*/ 1103809 w 7472601"/>
              <a:gd name="connsiteY88" fmla="*/ 5433720 h 6858000"/>
              <a:gd name="connsiteX89" fmla="*/ 1123454 w 7472601"/>
              <a:gd name="connsiteY89" fmla="*/ 5435727 h 6858000"/>
              <a:gd name="connsiteX90" fmla="*/ 1737017 w 7472601"/>
              <a:gd name="connsiteY90" fmla="*/ 5452183 h 6858000"/>
              <a:gd name="connsiteX91" fmla="*/ 1824397 w 7472601"/>
              <a:gd name="connsiteY91" fmla="*/ 5447757 h 6858000"/>
              <a:gd name="connsiteX92" fmla="*/ 2070059 w 7472601"/>
              <a:gd name="connsiteY92" fmla="*/ 5441660 h 6858000"/>
              <a:gd name="connsiteX93" fmla="*/ 1456157 w 7472601"/>
              <a:gd name="connsiteY93" fmla="*/ 5371404 h 6858000"/>
              <a:gd name="connsiteX94" fmla="*/ 4988186 w 7472601"/>
              <a:gd name="connsiteY94" fmla="*/ 5216467 h 6858000"/>
              <a:gd name="connsiteX95" fmla="*/ 4777334 w 7472601"/>
              <a:gd name="connsiteY95" fmla="*/ 5406072 h 6858000"/>
              <a:gd name="connsiteX96" fmla="*/ 4718341 w 7472601"/>
              <a:gd name="connsiteY96" fmla="*/ 5468043 h 6858000"/>
              <a:gd name="connsiteX97" fmla="*/ 4604655 w 7472601"/>
              <a:gd name="connsiteY97" fmla="*/ 5583434 h 6858000"/>
              <a:gd name="connsiteX98" fmla="*/ 4565074 w 7472601"/>
              <a:gd name="connsiteY98" fmla="*/ 5618550 h 6858000"/>
              <a:gd name="connsiteX99" fmla="*/ 4988186 w 7472601"/>
              <a:gd name="connsiteY99" fmla="*/ 5216467 h 6858000"/>
              <a:gd name="connsiteX100" fmla="*/ 4978032 w 7472601"/>
              <a:gd name="connsiteY100" fmla="*/ 5183809 h 6858000"/>
              <a:gd name="connsiteX101" fmla="*/ 4463413 w 7472601"/>
              <a:gd name="connsiteY101" fmla="*/ 5615162 h 6858000"/>
              <a:gd name="connsiteX102" fmla="*/ 4358134 w 7472601"/>
              <a:gd name="connsiteY102" fmla="*/ 5742791 h 6858000"/>
              <a:gd name="connsiteX103" fmla="*/ 4376219 w 7472601"/>
              <a:gd name="connsiteY103" fmla="*/ 5729027 h 6858000"/>
              <a:gd name="connsiteX104" fmla="*/ 4582340 w 7472601"/>
              <a:gd name="connsiteY104" fmla="*/ 5561037 h 6858000"/>
              <a:gd name="connsiteX105" fmla="*/ 4694684 w 7472601"/>
              <a:gd name="connsiteY105" fmla="*/ 5447098 h 6858000"/>
              <a:gd name="connsiteX106" fmla="*/ 4754123 w 7472601"/>
              <a:gd name="connsiteY106" fmla="*/ 5384643 h 6858000"/>
              <a:gd name="connsiteX107" fmla="*/ 4978032 w 7472601"/>
              <a:gd name="connsiteY107" fmla="*/ 5183809 h 6858000"/>
              <a:gd name="connsiteX108" fmla="*/ 1903353 w 7472601"/>
              <a:gd name="connsiteY108" fmla="*/ 5044827 h 6858000"/>
              <a:gd name="connsiteX109" fmla="*/ 1936931 w 7472601"/>
              <a:gd name="connsiteY109" fmla="*/ 5093954 h 6858000"/>
              <a:gd name="connsiteX110" fmla="*/ 2195868 w 7472601"/>
              <a:gd name="connsiteY110" fmla="*/ 5396574 h 6858000"/>
              <a:gd name="connsiteX111" fmla="*/ 2088852 w 7472601"/>
              <a:gd name="connsiteY111" fmla="*/ 5166123 h 6858000"/>
              <a:gd name="connsiteX112" fmla="*/ 1958241 w 7472601"/>
              <a:gd name="connsiteY112" fmla="*/ 5067955 h 6858000"/>
              <a:gd name="connsiteX113" fmla="*/ 1903353 w 7472601"/>
              <a:gd name="connsiteY113" fmla="*/ 5044827 h 6858000"/>
              <a:gd name="connsiteX114" fmla="*/ 1979378 w 7472601"/>
              <a:gd name="connsiteY114" fmla="*/ 4769504 h 6858000"/>
              <a:gd name="connsiteX115" fmla="*/ 2882120 w 7472601"/>
              <a:gd name="connsiteY115" fmla="*/ 5064547 h 6858000"/>
              <a:gd name="connsiteX116" fmla="*/ 2793103 w 7472601"/>
              <a:gd name="connsiteY116" fmla="*/ 5039699 h 6858000"/>
              <a:gd name="connsiteX117" fmla="*/ 2770041 w 7472601"/>
              <a:gd name="connsiteY117" fmla="*/ 5033634 h 6858000"/>
              <a:gd name="connsiteX118" fmla="*/ 1979378 w 7472601"/>
              <a:gd name="connsiteY118" fmla="*/ 4769504 h 6858000"/>
              <a:gd name="connsiteX119" fmla="*/ 1927410 w 7472601"/>
              <a:gd name="connsiteY119" fmla="*/ 4716164 h 6858000"/>
              <a:gd name="connsiteX120" fmla="*/ 1959587 w 7472601"/>
              <a:gd name="connsiteY120" fmla="*/ 4728849 h 6858000"/>
              <a:gd name="connsiteX121" fmla="*/ 2777707 w 7472601"/>
              <a:gd name="connsiteY121" fmla="*/ 5003991 h 6858000"/>
              <a:gd name="connsiteX122" fmla="*/ 2800768 w 7472601"/>
              <a:gd name="connsiteY122" fmla="*/ 5010056 h 6858000"/>
              <a:gd name="connsiteX123" fmla="*/ 2879408 w 7472601"/>
              <a:gd name="connsiteY123" fmla="*/ 5031590 h 6858000"/>
              <a:gd name="connsiteX124" fmla="*/ 2862295 w 7472601"/>
              <a:gd name="connsiteY124" fmla="*/ 5022958 h 6858000"/>
              <a:gd name="connsiteX125" fmla="*/ 2813343 w 7472601"/>
              <a:gd name="connsiteY125" fmla="*/ 4998369 h 6858000"/>
              <a:gd name="connsiteX126" fmla="*/ 2646245 w 7472601"/>
              <a:gd name="connsiteY126" fmla="*/ 4930999 h 6858000"/>
              <a:gd name="connsiteX127" fmla="*/ 1999243 w 7472601"/>
              <a:gd name="connsiteY127" fmla="*/ 4730524 h 6858000"/>
              <a:gd name="connsiteX128" fmla="*/ 1979527 w 7472601"/>
              <a:gd name="connsiteY128" fmla="*/ 4726651 h 6858000"/>
              <a:gd name="connsiteX129" fmla="*/ 1927410 w 7472601"/>
              <a:gd name="connsiteY129" fmla="*/ 4716164 h 6858000"/>
              <a:gd name="connsiteX130" fmla="*/ 1997014 w 7472601"/>
              <a:gd name="connsiteY130" fmla="*/ 4698007 h 6858000"/>
              <a:gd name="connsiteX131" fmla="*/ 2005458 w 7472601"/>
              <a:gd name="connsiteY131" fmla="*/ 4699540 h 6858000"/>
              <a:gd name="connsiteX132" fmla="*/ 2657186 w 7472601"/>
              <a:gd name="connsiteY132" fmla="*/ 4901687 h 6858000"/>
              <a:gd name="connsiteX133" fmla="*/ 2826662 w 7472601"/>
              <a:gd name="connsiteY133" fmla="*/ 4970362 h 6858000"/>
              <a:gd name="connsiteX134" fmla="*/ 2876100 w 7472601"/>
              <a:gd name="connsiteY134" fmla="*/ 4995397 h 6858000"/>
              <a:gd name="connsiteX135" fmla="*/ 3042600 w 7472601"/>
              <a:gd name="connsiteY135" fmla="*/ 5059532 h 6858000"/>
              <a:gd name="connsiteX136" fmla="*/ 1997014 w 7472601"/>
              <a:gd name="connsiteY136" fmla="*/ 4698007 h 6858000"/>
              <a:gd name="connsiteX137" fmla="*/ 2305292 w 7472601"/>
              <a:gd name="connsiteY137" fmla="*/ 4219492 h 6858000"/>
              <a:gd name="connsiteX138" fmla="*/ 3360922 w 7472601"/>
              <a:gd name="connsiteY138" fmla="*/ 4529373 h 6858000"/>
              <a:gd name="connsiteX139" fmla="*/ 3492420 w 7472601"/>
              <a:gd name="connsiteY139" fmla="*/ 4510145 h 6858000"/>
              <a:gd name="connsiteX140" fmla="*/ 3364086 w 7472601"/>
              <a:gd name="connsiteY140" fmla="*/ 4480340 h 6858000"/>
              <a:gd name="connsiteX141" fmla="*/ 3225818 w 7472601"/>
              <a:gd name="connsiteY141" fmla="*/ 4411822 h 6858000"/>
              <a:gd name="connsiteX142" fmla="*/ 3129696 w 7472601"/>
              <a:gd name="connsiteY142" fmla="*/ 4360704 h 6858000"/>
              <a:gd name="connsiteX143" fmla="*/ 2814545 w 7472601"/>
              <a:gd name="connsiteY143" fmla="*/ 4282955 h 6858000"/>
              <a:gd name="connsiteX144" fmla="*/ 2305292 w 7472601"/>
              <a:gd name="connsiteY144" fmla="*/ 4219492 h 6858000"/>
              <a:gd name="connsiteX145" fmla="*/ 2626982 w 7472601"/>
              <a:gd name="connsiteY145" fmla="*/ 4206450 h 6858000"/>
              <a:gd name="connsiteX146" fmla="*/ 2490617 w 7472601"/>
              <a:gd name="connsiteY146" fmla="*/ 4206951 h 6858000"/>
              <a:gd name="connsiteX147" fmla="*/ 2819869 w 7472601"/>
              <a:gd name="connsiteY147" fmla="*/ 4252936 h 6858000"/>
              <a:gd name="connsiteX148" fmla="*/ 3143018 w 7472601"/>
              <a:gd name="connsiteY148" fmla="*/ 4332698 h 6858000"/>
              <a:gd name="connsiteX149" fmla="*/ 3241520 w 7472601"/>
              <a:gd name="connsiteY149" fmla="*/ 4385112 h 6858000"/>
              <a:gd name="connsiteX150" fmla="*/ 3374575 w 7472601"/>
              <a:gd name="connsiteY150" fmla="*/ 4451517 h 6858000"/>
              <a:gd name="connsiteX151" fmla="*/ 3505221 w 7472601"/>
              <a:gd name="connsiteY151" fmla="*/ 4480757 h 6858000"/>
              <a:gd name="connsiteX152" fmla="*/ 2626982 w 7472601"/>
              <a:gd name="connsiteY152" fmla="*/ 4206450 h 6858000"/>
              <a:gd name="connsiteX153" fmla="*/ 1310106 w 7472601"/>
              <a:gd name="connsiteY153" fmla="*/ 3943217 h 6858000"/>
              <a:gd name="connsiteX154" fmla="*/ 854994 w 7472601"/>
              <a:gd name="connsiteY154" fmla="*/ 4399136 h 6858000"/>
              <a:gd name="connsiteX155" fmla="*/ 742462 w 7472601"/>
              <a:gd name="connsiteY155" fmla="*/ 4594648 h 6858000"/>
              <a:gd name="connsiteX156" fmla="*/ 820602 w 7472601"/>
              <a:gd name="connsiteY156" fmla="*/ 4485915 h 6858000"/>
              <a:gd name="connsiteX157" fmla="*/ 878295 w 7472601"/>
              <a:gd name="connsiteY157" fmla="*/ 4403594 h 6858000"/>
              <a:gd name="connsiteX158" fmla="*/ 1240607 w 7472601"/>
              <a:gd name="connsiteY158" fmla="*/ 4010401 h 6858000"/>
              <a:gd name="connsiteX159" fmla="*/ 1310106 w 7472601"/>
              <a:gd name="connsiteY159" fmla="*/ 3943217 h 6858000"/>
              <a:gd name="connsiteX160" fmla="*/ 1423113 w 7472601"/>
              <a:gd name="connsiteY160" fmla="*/ 3874565 h 6858000"/>
              <a:gd name="connsiteX161" fmla="*/ 1260565 w 7472601"/>
              <a:gd name="connsiteY161" fmla="*/ 4031982 h 6858000"/>
              <a:gd name="connsiteX162" fmla="*/ 901900 w 7472601"/>
              <a:gd name="connsiteY162" fmla="*/ 4421236 h 6858000"/>
              <a:gd name="connsiteX163" fmla="*/ 845044 w 7472601"/>
              <a:gd name="connsiteY163" fmla="*/ 4502436 h 6858000"/>
              <a:gd name="connsiteX164" fmla="*/ 685926 w 7472601"/>
              <a:gd name="connsiteY164" fmla="*/ 4703069 h 6858000"/>
              <a:gd name="connsiteX165" fmla="*/ 684248 w 7472601"/>
              <a:gd name="connsiteY165" fmla="*/ 4706721 h 6858000"/>
              <a:gd name="connsiteX166" fmla="*/ 1423113 w 7472601"/>
              <a:gd name="connsiteY166" fmla="*/ 3874565 h 6858000"/>
              <a:gd name="connsiteX167" fmla="*/ 3316479 w 7472601"/>
              <a:gd name="connsiteY167" fmla="*/ 3872136 h 6858000"/>
              <a:gd name="connsiteX168" fmla="*/ 3546806 w 7472601"/>
              <a:gd name="connsiteY168" fmla="*/ 4356139 h 6858000"/>
              <a:gd name="connsiteX169" fmla="*/ 3364433 w 7472601"/>
              <a:gd name="connsiteY169" fmla="*/ 3953121 h 6858000"/>
              <a:gd name="connsiteX170" fmla="*/ 3316479 w 7472601"/>
              <a:gd name="connsiteY170" fmla="*/ 3872136 h 6858000"/>
              <a:gd name="connsiteX171" fmla="*/ 3291335 w 7472601"/>
              <a:gd name="connsiteY171" fmla="*/ 3767420 h 6858000"/>
              <a:gd name="connsiteX172" fmla="*/ 3390805 w 7472601"/>
              <a:gd name="connsiteY172" fmla="*/ 3937163 h 6858000"/>
              <a:gd name="connsiteX173" fmla="*/ 3579062 w 7472601"/>
              <a:gd name="connsiteY173" fmla="*/ 4359040 h 6858000"/>
              <a:gd name="connsiteX174" fmla="*/ 3467355 w 7472601"/>
              <a:gd name="connsiteY174" fmla="*/ 3988130 h 6858000"/>
              <a:gd name="connsiteX175" fmla="*/ 3310753 w 7472601"/>
              <a:gd name="connsiteY175" fmla="*/ 3787140 h 6858000"/>
              <a:gd name="connsiteX176" fmla="*/ 3291335 w 7472601"/>
              <a:gd name="connsiteY176" fmla="*/ 3767420 h 6858000"/>
              <a:gd name="connsiteX177" fmla="*/ 1635889 w 7472601"/>
              <a:gd name="connsiteY177" fmla="*/ 3709494 h 6858000"/>
              <a:gd name="connsiteX178" fmla="*/ 1634800 w 7472601"/>
              <a:gd name="connsiteY178" fmla="*/ 3731111 h 6858000"/>
              <a:gd name="connsiteX179" fmla="*/ 1635889 w 7472601"/>
              <a:gd name="connsiteY179" fmla="*/ 3709494 h 6858000"/>
              <a:gd name="connsiteX180" fmla="*/ 1510397 w 7472601"/>
              <a:gd name="connsiteY180" fmla="*/ 3684705 h 6858000"/>
              <a:gd name="connsiteX181" fmla="*/ 1146550 w 7472601"/>
              <a:gd name="connsiteY181" fmla="*/ 3802012 h 6858000"/>
              <a:gd name="connsiteX182" fmla="*/ 698834 w 7472601"/>
              <a:gd name="connsiteY182" fmla="*/ 3952272 h 6858000"/>
              <a:gd name="connsiteX183" fmla="*/ 34256 w 7472601"/>
              <a:gd name="connsiteY183" fmla="*/ 4347603 h 6858000"/>
              <a:gd name="connsiteX184" fmla="*/ 527241 w 7472601"/>
              <a:gd name="connsiteY184" fmla="*/ 4065078 h 6858000"/>
              <a:gd name="connsiteX185" fmla="*/ 1510397 w 7472601"/>
              <a:gd name="connsiteY185" fmla="*/ 3684705 h 6858000"/>
              <a:gd name="connsiteX186" fmla="*/ 1313114 w 7472601"/>
              <a:gd name="connsiteY186" fmla="*/ 3655216 h 6858000"/>
              <a:gd name="connsiteX187" fmla="*/ 1109304 w 7472601"/>
              <a:gd name="connsiteY187" fmla="*/ 3669030 h 6858000"/>
              <a:gd name="connsiteX188" fmla="*/ 8129 w 7472601"/>
              <a:gd name="connsiteY188" fmla="*/ 4330519 h 6858000"/>
              <a:gd name="connsiteX189" fmla="*/ 687572 w 7472601"/>
              <a:gd name="connsiteY189" fmla="*/ 3925629 h 6858000"/>
              <a:gd name="connsiteX190" fmla="*/ 1138365 w 7472601"/>
              <a:gd name="connsiteY190" fmla="*/ 3774515 h 6858000"/>
              <a:gd name="connsiteX191" fmla="*/ 1505579 w 7472601"/>
              <a:gd name="connsiteY191" fmla="*/ 3655526 h 6858000"/>
              <a:gd name="connsiteX192" fmla="*/ 1313114 w 7472601"/>
              <a:gd name="connsiteY192" fmla="*/ 3655216 h 6858000"/>
              <a:gd name="connsiteX193" fmla="*/ 3655073 w 7472601"/>
              <a:gd name="connsiteY193" fmla="*/ 3650884 h 6858000"/>
              <a:gd name="connsiteX194" fmla="*/ 3989938 w 7472601"/>
              <a:gd name="connsiteY194" fmla="*/ 3991685 h 6858000"/>
              <a:gd name="connsiteX195" fmla="*/ 4393907 w 7472601"/>
              <a:gd name="connsiteY195" fmla="*/ 4261258 h 6858000"/>
              <a:gd name="connsiteX196" fmla="*/ 4648051 w 7472601"/>
              <a:gd name="connsiteY196" fmla="*/ 4374051 h 6858000"/>
              <a:gd name="connsiteX197" fmla="*/ 4383389 w 7472601"/>
              <a:gd name="connsiteY197" fmla="*/ 4184369 h 6858000"/>
              <a:gd name="connsiteX198" fmla="*/ 4165508 w 7472601"/>
              <a:gd name="connsiteY198" fmla="*/ 4035196 h 6858000"/>
              <a:gd name="connsiteX199" fmla="*/ 4068162 w 7472601"/>
              <a:gd name="connsiteY199" fmla="*/ 3953394 h 6858000"/>
              <a:gd name="connsiteX200" fmla="*/ 3981416 w 7472601"/>
              <a:gd name="connsiteY200" fmla="*/ 3880482 h 6858000"/>
              <a:gd name="connsiteX201" fmla="*/ 3800147 w 7472601"/>
              <a:gd name="connsiteY201" fmla="*/ 3749872 h 6858000"/>
              <a:gd name="connsiteX202" fmla="*/ 3655073 w 7472601"/>
              <a:gd name="connsiteY202" fmla="*/ 3650884 h 6858000"/>
              <a:gd name="connsiteX203" fmla="*/ 3670252 w 7472601"/>
              <a:gd name="connsiteY203" fmla="*/ 3622798 h 6858000"/>
              <a:gd name="connsiteX204" fmla="*/ 3817258 w 7472601"/>
              <a:gd name="connsiteY204" fmla="*/ 3723577 h 6858000"/>
              <a:gd name="connsiteX205" fmla="*/ 4000461 w 7472601"/>
              <a:gd name="connsiteY205" fmla="*/ 3855966 h 6858000"/>
              <a:gd name="connsiteX206" fmla="*/ 4088180 w 7472601"/>
              <a:gd name="connsiteY206" fmla="*/ 3929774 h 6858000"/>
              <a:gd name="connsiteX207" fmla="*/ 4184555 w 7472601"/>
              <a:gd name="connsiteY207" fmla="*/ 4010683 h 6858000"/>
              <a:gd name="connsiteX208" fmla="*/ 4399563 w 7472601"/>
              <a:gd name="connsiteY208" fmla="*/ 4158106 h 6858000"/>
              <a:gd name="connsiteX209" fmla="*/ 4684469 w 7472601"/>
              <a:gd name="connsiteY209" fmla="*/ 4364680 h 6858000"/>
              <a:gd name="connsiteX210" fmla="*/ 4690271 w 7472601"/>
              <a:gd name="connsiteY210" fmla="*/ 4370034 h 6858000"/>
              <a:gd name="connsiteX211" fmla="*/ 4136093 w 7472601"/>
              <a:gd name="connsiteY211" fmla="*/ 3858466 h 6858000"/>
              <a:gd name="connsiteX212" fmla="*/ 3670252 w 7472601"/>
              <a:gd name="connsiteY212" fmla="*/ 3622798 h 6858000"/>
              <a:gd name="connsiteX213" fmla="*/ 4440129 w 7472601"/>
              <a:gd name="connsiteY213" fmla="*/ 3448571 h 6858000"/>
              <a:gd name="connsiteX214" fmla="*/ 4856525 w 7472601"/>
              <a:gd name="connsiteY214" fmla="*/ 3915351 h 6858000"/>
              <a:gd name="connsiteX215" fmla="*/ 5059055 w 7472601"/>
              <a:gd name="connsiteY215" fmla="*/ 4108918 h 6858000"/>
              <a:gd name="connsiteX216" fmla="*/ 5290070 w 7472601"/>
              <a:gd name="connsiteY216" fmla="*/ 4263619 h 6858000"/>
              <a:gd name="connsiteX217" fmla="*/ 4834991 w 7472601"/>
              <a:gd name="connsiteY217" fmla="*/ 3830985 h 6858000"/>
              <a:gd name="connsiteX218" fmla="*/ 4440129 w 7472601"/>
              <a:gd name="connsiteY218" fmla="*/ 3448571 h 6858000"/>
              <a:gd name="connsiteX219" fmla="*/ 4441737 w 7472601"/>
              <a:gd name="connsiteY219" fmla="*/ 3399734 h 6858000"/>
              <a:gd name="connsiteX220" fmla="*/ 4431236 w 7472601"/>
              <a:gd name="connsiteY220" fmla="*/ 3400954 h 6858000"/>
              <a:gd name="connsiteX221" fmla="*/ 4557150 w 7472601"/>
              <a:gd name="connsiteY221" fmla="*/ 3510023 h 6858000"/>
              <a:gd name="connsiteX222" fmla="*/ 4856936 w 7472601"/>
              <a:gd name="connsiteY222" fmla="*/ 3809146 h 6858000"/>
              <a:gd name="connsiteX223" fmla="*/ 5111996 w 7472601"/>
              <a:gd name="connsiteY223" fmla="*/ 4065759 h 6858000"/>
              <a:gd name="connsiteX224" fmla="*/ 5388878 w 7472601"/>
              <a:gd name="connsiteY224" fmla="*/ 4300185 h 6858000"/>
              <a:gd name="connsiteX225" fmla="*/ 5425556 w 7472601"/>
              <a:gd name="connsiteY225" fmla="*/ 4308967 h 6858000"/>
              <a:gd name="connsiteX226" fmla="*/ 4943646 w 7472601"/>
              <a:gd name="connsiteY226" fmla="*/ 3822916 h 6858000"/>
              <a:gd name="connsiteX227" fmla="*/ 4594837 w 7472601"/>
              <a:gd name="connsiteY227" fmla="*/ 3532274 h 6858000"/>
              <a:gd name="connsiteX228" fmla="*/ 4441737 w 7472601"/>
              <a:gd name="connsiteY228" fmla="*/ 3399734 h 6858000"/>
              <a:gd name="connsiteX229" fmla="*/ 5425834 w 7472601"/>
              <a:gd name="connsiteY229" fmla="*/ 3162785 h 6858000"/>
              <a:gd name="connsiteX230" fmla="*/ 5401644 w 7472601"/>
              <a:gd name="connsiteY230" fmla="*/ 3617847 h 6858000"/>
              <a:gd name="connsiteX231" fmla="*/ 5467256 w 7472601"/>
              <a:gd name="connsiteY231" fmla="*/ 4175494 h 6858000"/>
              <a:gd name="connsiteX232" fmla="*/ 5448069 w 7472601"/>
              <a:gd name="connsiteY232" fmla="*/ 3567554 h 6858000"/>
              <a:gd name="connsiteX233" fmla="*/ 5425834 w 7472601"/>
              <a:gd name="connsiteY233" fmla="*/ 3162785 h 6858000"/>
              <a:gd name="connsiteX234" fmla="*/ 1318687 w 7472601"/>
              <a:gd name="connsiteY234" fmla="*/ 3113840 h 6858000"/>
              <a:gd name="connsiteX235" fmla="*/ 1066793 w 7472601"/>
              <a:gd name="connsiteY235" fmla="*/ 3212171 h 6858000"/>
              <a:gd name="connsiteX236" fmla="*/ 993319 w 7472601"/>
              <a:gd name="connsiteY236" fmla="*/ 3247648 h 6858000"/>
              <a:gd name="connsiteX237" fmla="*/ 853081 w 7472601"/>
              <a:gd name="connsiteY237" fmla="*/ 3312410 h 6858000"/>
              <a:gd name="connsiteX238" fmla="*/ 805957 w 7472601"/>
              <a:gd name="connsiteY238" fmla="*/ 3330443 h 6858000"/>
              <a:gd name="connsiteX239" fmla="*/ 1318687 w 7472601"/>
              <a:gd name="connsiteY239" fmla="*/ 3113840 h 6858000"/>
              <a:gd name="connsiteX240" fmla="*/ 5453702 w 7472601"/>
              <a:gd name="connsiteY240" fmla="*/ 3090882 h 6858000"/>
              <a:gd name="connsiteX241" fmla="*/ 5480135 w 7472601"/>
              <a:gd name="connsiteY241" fmla="*/ 3565802 h 6858000"/>
              <a:gd name="connsiteX242" fmla="*/ 5499023 w 7472601"/>
              <a:gd name="connsiteY242" fmla="*/ 4166310 h 6858000"/>
              <a:gd name="connsiteX243" fmla="*/ 5547022 w 7472601"/>
              <a:gd name="connsiteY243" fmla="*/ 3607838 h 6858000"/>
              <a:gd name="connsiteX244" fmla="*/ 5515964 w 7472601"/>
              <a:gd name="connsiteY244" fmla="*/ 3378541 h 6858000"/>
              <a:gd name="connsiteX245" fmla="*/ 5453702 w 7472601"/>
              <a:gd name="connsiteY245" fmla="*/ 3090882 h 6858000"/>
              <a:gd name="connsiteX246" fmla="*/ 1238695 w 7472601"/>
              <a:gd name="connsiteY246" fmla="*/ 3076820 h 6858000"/>
              <a:gd name="connsiteX247" fmla="*/ 716371 w 7472601"/>
              <a:gd name="connsiteY247" fmla="*/ 3293249 h 6858000"/>
              <a:gd name="connsiteX248" fmla="*/ 579522 w 7472601"/>
              <a:gd name="connsiteY248" fmla="*/ 3371759 h 6858000"/>
              <a:gd name="connsiteX249" fmla="*/ 600288 w 7472601"/>
              <a:gd name="connsiteY249" fmla="*/ 3365555 h 6858000"/>
              <a:gd name="connsiteX250" fmla="*/ 840692 w 7472601"/>
              <a:gd name="connsiteY250" fmla="*/ 3284921 h 6858000"/>
              <a:gd name="connsiteX251" fmla="*/ 979248 w 7472601"/>
              <a:gd name="connsiteY251" fmla="*/ 3221003 h 6858000"/>
              <a:gd name="connsiteX252" fmla="*/ 1053282 w 7472601"/>
              <a:gd name="connsiteY252" fmla="*/ 3185247 h 6858000"/>
              <a:gd name="connsiteX253" fmla="*/ 1320603 w 7472601"/>
              <a:gd name="connsiteY253" fmla="*/ 3081281 h 6858000"/>
              <a:gd name="connsiteX254" fmla="*/ 1238695 w 7472601"/>
              <a:gd name="connsiteY254" fmla="*/ 3076820 h 6858000"/>
              <a:gd name="connsiteX255" fmla="*/ 5425627 w 7472601"/>
              <a:gd name="connsiteY255" fmla="*/ 2954192 h 6858000"/>
              <a:gd name="connsiteX256" fmla="*/ 5470770 w 7472601"/>
              <a:gd name="connsiteY256" fmla="*/ 3005435 h 6858000"/>
              <a:gd name="connsiteX257" fmla="*/ 5519779 w 7472601"/>
              <a:gd name="connsiteY257" fmla="*/ 4359223 h 6858000"/>
              <a:gd name="connsiteX258" fmla="*/ 5520293 w 7472601"/>
              <a:gd name="connsiteY258" fmla="*/ 4360602 h 6858000"/>
              <a:gd name="connsiteX259" fmla="*/ 5767221 w 7472601"/>
              <a:gd name="connsiteY259" fmla="*/ 4665564 h 6858000"/>
              <a:gd name="connsiteX260" fmla="*/ 6937169 w 7472601"/>
              <a:gd name="connsiteY260" fmla="*/ 4815941 h 6858000"/>
              <a:gd name="connsiteX261" fmla="*/ 6953922 w 7472601"/>
              <a:gd name="connsiteY261" fmla="*/ 4890068 h 6858000"/>
              <a:gd name="connsiteX262" fmla="*/ 6071359 w 7472601"/>
              <a:gd name="connsiteY262" fmla="*/ 4770770 h 6858000"/>
              <a:gd name="connsiteX263" fmla="*/ 6038839 w 7472601"/>
              <a:gd name="connsiteY263" fmla="*/ 4764474 h 6858000"/>
              <a:gd name="connsiteX264" fmla="*/ 6038706 w 7472601"/>
              <a:gd name="connsiteY264" fmla="*/ 4763847 h 6858000"/>
              <a:gd name="connsiteX265" fmla="*/ 6037784 w 7472601"/>
              <a:gd name="connsiteY265" fmla="*/ 4764270 h 6858000"/>
              <a:gd name="connsiteX266" fmla="*/ 6038839 w 7472601"/>
              <a:gd name="connsiteY266" fmla="*/ 4764474 h 6858000"/>
              <a:gd name="connsiteX267" fmla="*/ 6040338 w 7472601"/>
              <a:gd name="connsiteY267" fmla="*/ 4771418 h 6858000"/>
              <a:gd name="connsiteX268" fmla="*/ 6024488 w 7472601"/>
              <a:gd name="connsiteY268" fmla="*/ 4809903 h 6858000"/>
              <a:gd name="connsiteX269" fmla="*/ 5599771 w 7472601"/>
              <a:gd name="connsiteY269" fmla="*/ 5509652 h 6858000"/>
              <a:gd name="connsiteX270" fmla="*/ 5548843 w 7472601"/>
              <a:gd name="connsiteY270" fmla="*/ 5563845 h 6858000"/>
              <a:gd name="connsiteX271" fmla="*/ 5940952 w 7472601"/>
              <a:gd name="connsiteY271" fmla="*/ 6250028 h 6858000"/>
              <a:gd name="connsiteX272" fmla="*/ 6043441 w 7472601"/>
              <a:gd name="connsiteY272" fmla="*/ 6665847 h 6858000"/>
              <a:gd name="connsiteX273" fmla="*/ 6093432 w 7472601"/>
              <a:gd name="connsiteY273" fmla="*/ 6858000 h 6858000"/>
              <a:gd name="connsiteX274" fmla="*/ 6034344 w 7472601"/>
              <a:gd name="connsiteY274" fmla="*/ 6858000 h 6858000"/>
              <a:gd name="connsiteX275" fmla="*/ 6026679 w 7472601"/>
              <a:gd name="connsiteY275" fmla="*/ 6836959 h 6858000"/>
              <a:gd name="connsiteX276" fmla="*/ 5800441 w 7472601"/>
              <a:gd name="connsiteY276" fmla="*/ 6335286 h 6858000"/>
              <a:gd name="connsiteX277" fmla="*/ 5526562 w 7472601"/>
              <a:gd name="connsiteY277" fmla="*/ 5705388 h 6858000"/>
              <a:gd name="connsiteX278" fmla="*/ 5519640 w 7472601"/>
              <a:gd name="connsiteY278" fmla="*/ 5683774 h 6858000"/>
              <a:gd name="connsiteX279" fmla="*/ 5844559 w 7472601"/>
              <a:gd name="connsiteY279" fmla="*/ 6553349 h 6858000"/>
              <a:gd name="connsiteX280" fmla="*/ 5975994 w 7472601"/>
              <a:gd name="connsiteY280" fmla="*/ 6858000 h 6858000"/>
              <a:gd name="connsiteX281" fmla="*/ 5898547 w 7472601"/>
              <a:gd name="connsiteY281" fmla="*/ 6858000 h 6858000"/>
              <a:gd name="connsiteX282" fmla="*/ 5682041 w 7472601"/>
              <a:gd name="connsiteY282" fmla="*/ 6355860 h 6858000"/>
              <a:gd name="connsiteX283" fmla="*/ 5461758 w 7472601"/>
              <a:gd name="connsiteY283" fmla="*/ 5820220 h 6858000"/>
              <a:gd name="connsiteX284" fmla="*/ 5237282 w 7472601"/>
              <a:gd name="connsiteY284" fmla="*/ 6579086 h 6858000"/>
              <a:gd name="connsiteX285" fmla="*/ 5115009 w 7472601"/>
              <a:gd name="connsiteY285" fmla="*/ 6858000 h 6858000"/>
              <a:gd name="connsiteX286" fmla="*/ 5028074 w 7472601"/>
              <a:gd name="connsiteY286" fmla="*/ 6858000 h 6858000"/>
              <a:gd name="connsiteX287" fmla="*/ 5079508 w 7472601"/>
              <a:gd name="connsiteY287" fmla="*/ 6749074 h 6858000"/>
              <a:gd name="connsiteX288" fmla="*/ 5371846 w 7472601"/>
              <a:gd name="connsiteY288" fmla="*/ 5924413 h 6858000"/>
              <a:gd name="connsiteX289" fmla="*/ 5270512 w 7472601"/>
              <a:gd name="connsiteY289" fmla="*/ 6138975 h 6858000"/>
              <a:gd name="connsiteX290" fmla="*/ 5062409 w 7472601"/>
              <a:gd name="connsiteY290" fmla="*/ 6653544 h 6858000"/>
              <a:gd name="connsiteX291" fmla="*/ 5036628 w 7472601"/>
              <a:gd name="connsiteY291" fmla="*/ 6754247 h 6858000"/>
              <a:gd name="connsiteX292" fmla="*/ 5009112 w 7472601"/>
              <a:gd name="connsiteY292" fmla="*/ 6858000 h 6858000"/>
              <a:gd name="connsiteX293" fmla="*/ 4976679 w 7472601"/>
              <a:gd name="connsiteY293" fmla="*/ 6858000 h 6858000"/>
              <a:gd name="connsiteX294" fmla="*/ 5006537 w 7472601"/>
              <a:gd name="connsiteY294" fmla="*/ 6747068 h 6858000"/>
              <a:gd name="connsiteX295" fmla="*/ 5032723 w 7472601"/>
              <a:gd name="connsiteY295" fmla="*/ 6644957 h 6858000"/>
              <a:gd name="connsiteX296" fmla="*/ 5242949 w 7472601"/>
              <a:gd name="connsiteY296" fmla="*/ 6125175 h 6858000"/>
              <a:gd name="connsiteX297" fmla="*/ 5286321 w 7472601"/>
              <a:gd name="connsiteY297" fmla="*/ 6033555 h 6858000"/>
              <a:gd name="connsiteX298" fmla="*/ 5008210 w 7472601"/>
              <a:gd name="connsiteY298" fmla="*/ 6649194 h 6858000"/>
              <a:gd name="connsiteX299" fmla="*/ 4986321 w 7472601"/>
              <a:gd name="connsiteY299" fmla="*/ 6765687 h 6858000"/>
              <a:gd name="connsiteX300" fmla="*/ 4973474 w 7472601"/>
              <a:gd name="connsiteY300" fmla="*/ 6858000 h 6858000"/>
              <a:gd name="connsiteX301" fmla="*/ 4907178 w 7472601"/>
              <a:gd name="connsiteY301" fmla="*/ 6858000 h 6858000"/>
              <a:gd name="connsiteX302" fmla="*/ 4910810 w 7472601"/>
              <a:gd name="connsiteY302" fmla="*/ 6829660 h 6858000"/>
              <a:gd name="connsiteX303" fmla="*/ 4987461 w 7472601"/>
              <a:gd name="connsiteY303" fmla="*/ 6432994 h 6858000"/>
              <a:gd name="connsiteX304" fmla="*/ 5179262 w 7472601"/>
              <a:gd name="connsiteY304" fmla="*/ 6035044 h 6858000"/>
              <a:gd name="connsiteX305" fmla="*/ 4689678 w 7472601"/>
              <a:gd name="connsiteY305" fmla="*/ 6440241 h 6858000"/>
              <a:gd name="connsiteX306" fmla="*/ 4477543 w 7472601"/>
              <a:gd name="connsiteY306" fmla="*/ 6674836 h 6858000"/>
              <a:gd name="connsiteX307" fmla="*/ 4329957 w 7472601"/>
              <a:gd name="connsiteY307" fmla="*/ 6858000 h 6858000"/>
              <a:gd name="connsiteX308" fmla="*/ 4218595 w 7472601"/>
              <a:gd name="connsiteY308" fmla="*/ 6858000 h 6858000"/>
              <a:gd name="connsiteX309" fmla="*/ 4368888 w 7472601"/>
              <a:gd name="connsiteY309" fmla="*/ 6668412 h 6858000"/>
              <a:gd name="connsiteX310" fmla="*/ 4563091 w 7472601"/>
              <a:gd name="connsiteY310" fmla="*/ 6442508 h 6858000"/>
              <a:gd name="connsiteX311" fmla="*/ 5387324 w 7472601"/>
              <a:gd name="connsiteY311" fmla="*/ 5705830 h 6858000"/>
              <a:gd name="connsiteX312" fmla="*/ 5073620 w 7472601"/>
              <a:gd name="connsiteY312" fmla="*/ 5955437 h 6858000"/>
              <a:gd name="connsiteX313" fmla="*/ 4689789 w 7472601"/>
              <a:gd name="connsiteY313" fmla="*/ 6268382 h 6858000"/>
              <a:gd name="connsiteX314" fmla="*/ 4418722 w 7472601"/>
              <a:gd name="connsiteY314" fmla="*/ 6570886 h 6858000"/>
              <a:gd name="connsiteX315" fmla="*/ 4214944 w 7472601"/>
              <a:gd name="connsiteY315" fmla="*/ 6858000 h 6858000"/>
              <a:gd name="connsiteX316" fmla="*/ 4177898 w 7472601"/>
              <a:gd name="connsiteY316" fmla="*/ 6858000 h 6858000"/>
              <a:gd name="connsiteX317" fmla="*/ 4391597 w 7472601"/>
              <a:gd name="connsiteY317" fmla="*/ 6556370 h 6858000"/>
              <a:gd name="connsiteX318" fmla="*/ 4668889 w 7472601"/>
              <a:gd name="connsiteY318" fmla="*/ 6246399 h 6858000"/>
              <a:gd name="connsiteX319" fmla="*/ 5055427 w 7472601"/>
              <a:gd name="connsiteY319" fmla="*/ 5931476 h 6858000"/>
              <a:gd name="connsiteX320" fmla="*/ 5371814 w 7472601"/>
              <a:gd name="connsiteY320" fmla="*/ 5678975 h 6858000"/>
              <a:gd name="connsiteX321" fmla="*/ 4987918 w 7472601"/>
              <a:gd name="connsiteY321" fmla="*/ 5838701 h 6858000"/>
              <a:gd name="connsiteX322" fmla="*/ 4317146 w 7472601"/>
              <a:gd name="connsiteY322" fmla="*/ 6587716 h 6858000"/>
              <a:gd name="connsiteX323" fmla="*/ 4171627 w 7472601"/>
              <a:gd name="connsiteY323" fmla="*/ 6858000 h 6858000"/>
              <a:gd name="connsiteX324" fmla="*/ 4081585 w 7472601"/>
              <a:gd name="connsiteY324" fmla="*/ 6858000 h 6858000"/>
              <a:gd name="connsiteX325" fmla="*/ 4238603 w 7472601"/>
              <a:gd name="connsiteY325" fmla="*/ 6559341 h 6858000"/>
              <a:gd name="connsiteX326" fmla="*/ 4778333 w 7472601"/>
              <a:gd name="connsiteY326" fmla="*/ 5873626 h 6858000"/>
              <a:gd name="connsiteX327" fmla="*/ 5414185 w 7472601"/>
              <a:gd name="connsiteY327" fmla="*/ 5573882 h 6858000"/>
              <a:gd name="connsiteX328" fmla="*/ 5959648 w 7472601"/>
              <a:gd name="connsiteY328" fmla="*/ 4760797 h 6858000"/>
              <a:gd name="connsiteX329" fmla="*/ 5355019 w 7472601"/>
              <a:gd name="connsiteY329" fmla="*/ 4734672 h 6858000"/>
              <a:gd name="connsiteX330" fmla="*/ 5083565 w 7472601"/>
              <a:gd name="connsiteY330" fmla="*/ 5179121 h 6858000"/>
              <a:gd name="connsiteX331" fmla="*/ 4713577 w 7472601"/>
              <a:gd name="connsiteY331" fmla="*/ 5616803 h 6858000"/>
              <a:gd name="connsiteX332" fmla="*/ 3989559 w 7472601"/>
              <a:gd name="connsiteY332" fmla="*/ 6145945 h 6858000"/>
              <a:gd name="connsiteX333" fmla="*/ 3939824 w 7472601"/>
              <a:gd name="connsiteY333" fmla="*/ 6066900 h 6858000"/>
              <a:gd name="connsiteX334" fmla="*/ 4584537 w 7472601"/>
              <a:gd name="connsiteY334" fmla="*/ 5324826 h 6858000"/>
              <a:gd name="connsiteX335" fmla="*/ 5037105 w 7472601"/>
              <a:gd name="connsiteY335" fmla="*/ 5088765 h 6858000"/>
              <a:gd name="connsiteX336" fmla="*/ 5039930 w 7472601"/>
              <a:gd name="connsiteY336" fmla="*/ 5089585 h 6858000"/>
              <a:gd name="connsiteX337" fmla="*/ 5263764 w 7472601"/>
              <a:gd name="connsiteY337" fmla="*/ 4735525 h 6858000"/>
              <a:gd name="connsiteX338" fmla="*/ 4086300 w 7472601"/>
              <a:gd name="connsiteY338" fmla="*/ 4884599 h 6858000"/>
              <a:gd name="connsiteX339" fmla="*/ 4085485 w 7472601"/>
              <a:gd name="connsiteY339" fmla="*/ 4899070 h 6858000"/>
              <a:gd name="connsiteX340" fmla="*/ 3871915 w 7472601"/>
              <a:gd name="connsiteY340" fmla="*/ 5253645 h 6858000"/>
              <a:gd name="connsiteX341" fmla="*/ 3799374 w 7472601"/>
              <a:gd name="connsiteY341" fmla="*/ 5466127 h 6858000"/>
              <a:gd name="connsiteX342" fmla="*/ 3498850 w 7472601"/>
              <a:gd name="connsiteY342" fmla="*/ 6661888 h 6858000"/>
              <a:gd name="connsiteX343" fmla="*/ 3399216 w 7472601"/>
              <a:gd name="connsiteY343" fmla="*/ 6858000 h 6858000"/>
              <a:gd name="connsiteX344" fmla="*/ 3303688 w 7472601"/>
              <a:gd name="connsiteY344" fmla="*/ 6858000 h 6858000"/>
              <a:gd name="connsiteX345" fmla="*/ 3391774 w 7472601"/>
              <a:gd name="connsiteY345" fmla="*/ 6697181 h 6858000"/>
              <a:gd name="connsiteX346" fmla="*/ 3735540 w 7472601"/>
              <a:gd name="connsiteY346" fmla="*/ 5546923 h 6858000"/>
              <a:gd name="connsiteX347" fmla="*/ 3729438 w 7472601"/>
              <a:gd name="connsiteY347" fmla="*/ 5569058 h 6858000"/>
              <a:gd name="connsiteX348" fmla="*/ 3707782 w 7472601"/>
              <a:gd name="connsiteY348" fmla="*/ 5644908 h 6858000"/>
              <a:gd name="connsiteX349" fmla="*/ 3583827 w 7472601"/>
              <a:gd name="connsiteY349" fmla="*/ 6039215 h 6858000"/>
              <a:gd name="connsiteX350" fmla="*/ 3547861 w 7472601"/>
              <a:gd name="connsiteY350" fmla="*/ 6129609 h 6858000"/>
              <a:gd name="connsiteX351" fmla="*/ 3490905 w 7472601"/>
              <a:gd name="connsiteY351" fmla="*/ 6277660 h 6858000"/>
              <a:gd name="connsiteX352" fmla="*/ 3455859 w 7472601"/>
              <a:gd name="connsiteY352" fmla="*/ 6391301 h 6858000"/>
              <a:gd name="connsiteX353" fmla="*/ 3429112 w 7472601"/>
              <a:gd name="connsiteY353" fmla="*/ 6479469 h 6858000"/>
              <a:gd name="connsiteX354" fmla="*/ 3304862 w 7472601"/>
              <a:gd name="connsiteY354" fmla="*/ 6796476 h 6858000"/>
              <a:gd name="connsiteX355" fmla="*/ 3276071 w 7472601"/>
              <a:gd name="connsiteY355" fmla="*/ 6858000 h 6858000"/>
              <a:gd name="connsiteX356" fmla="*/ 3240805 w 7472601"/>
              <a:gd name="connsiteY356" fmla="*/ 6858000 h 6858000"/>
              <a:gd name="connsiteX357" fmla="*/ 3275917 w 7472601"/>
              <a:gd name="connsiteY357" fmla="*/ 6783192 h 6858000"/>
              <a:gd name="connsiteX358" fmla="*/ 3399358 w 7472601"/>
              <a:gd name="connsiteY358" fmla="*/ 6469011 h 6858000"/>
              <a:gd name="connsiteX359" fmla="*/ 3425650 w 7472601"/>
              <a:gd name="connsiteY359" fmla="*/ 6381333 h 6858000"/>
              <a:gd name="connsiteX360" fmla="*/ 3460661 w 7472601"/>
              <a:gd name="connsiteY360" fmla="*/ 6266763 h 6858000"/>
              <a:gd name="connsiteX361" fmla="*/ 3518021 w 7472601"/>
              <a:gd name="connsiteY361" fmla="*/ 6117298 h 6858000"/>
              <a:gd name="connsiteX362" fmla="*/ 3554035 w 7472601"/>
              <a:gd name="connsiteY362" fmla="*/ 6027832 h 6858000"/>
              <a:gd name="connsiteX363" fmla="*/ 3677174 w 7472601"/>
              <a:gd name="connsiteY363" fmla="*/ 5636351 h 6858000"/>
              <a:gd name="connsiteX364" fmla="*/ 3698819 w 7472601"/>
              <a:gd name="connsiteY364" fmla="*/ 5560503 h 6858000"/>
              <a:gd name="connsiteX365" fmla="*/ 3702094 w 7472601"/>
              <a:gd name="connsiteY365" fmla="*/ 5549194 h 6858000"/>
              <a:gd name="connsiteX366" fmla="*/ 3398355 w 7472601"/>
              <a:gd name="connsiteY366" fmla="*/ 6094603 h 6858000"/>
              <a:gd name="connsiteX367" fmla="*/ 3193941 w 7472601"/>
              <a:gd name="connsiteY367" fmla="*/ 6798775 h 6858000"/>
              <a:gd name="connsiteX368" fmla="*/ 3184140 w 7472601"/>
              <a:gd name="connsiteY368" fmla="*/ 6858000 h 6858000"/>
              <a:gd name="connsiteX369" fmla="*/ 3099978 w 7472601"/>
              <a:gd name="connsiteY369" fmla="*/ 6858000 h 6858000"/>
              <a:gd name="connsiteX370" fmla="*/ 3101556 w 7472601"/>
              <a:gd name="connsiteY370" fmla="*/ 6843337 h 6858000"/>
              <a:gd name="connsiteX371" fmla="*/ 3370162 w 7472601"/>
              <a:gd name="connsiteY371" fmla="*/ 5785550 h 6858000"/>
              <a:gd name="connsiteX372" fmla="*/ 3746477 w 7472601"/>
              <a:gd name="connsiteY372" fmla="*/ 5377889 h 6858000"/>
              <a:gd name="connsiteX373" fmla="*/ 3863399 w 7472601"/>
              <a:gd name="connsiteY373" fmla="*/ 5087257 h 6858000"/>
              <a:gd name="connsiteX374" fmla="*/ 3968712 w 7472601"/>
              <a:gd name="connsiteY374" fmla="*/ 4913989 h 6858000"/>
              <a:gd name="connsiteX375" fmla="*/ 2792390 w 7472601"/>
              <a:gd name="connsiteY375" fmla="*/ 5382974 h 6858000"/>
              <a:gd name="connsiteX376" fmla="*/ 2714982 w 7472601"/>
              <a:gd name="connsiteY376" fmla="*/ 5427051 h 6858000"/>
              <a:gd name="connsiteX377" fmla="*/ 2813361 w 7472601"/>
              <a:gd name="connsiteY377" fmla="*/ 6023912 h 6858000"/>
              <a:gd name="connsiteX378" fmla="*/ 2688430 w 7472601"/>
              <a:gd name="connsiteY378" fmla="*/ 6801564 h 6858000"/>
              <a:gd name="connsiteX379" fmla="*/ 2629626 w 7472601"/>
              <a:gd name="connsiteY379" fmla="*/ 6763394 h 6858000"/>
              <a:gd name="connsiteX380" fmla="*/ 2565328 w 7472601"/>
              <a:gd name="connsiteY380" fmla="*/ 5516399 h 6858000"/>
              <a:gd name="connsiteX381" fmla="*/ 1922999 w 7472601"/>
              <a:gd name="connsiteY381" fmla="*/ 5980343 h 6858000"/>
              <a:gd name="connsiteX382" fmla="*/ 1950261 w 7472601"/>
              <a:gd name="connsiteY382" fmla="*/ 6405858 h 6858000"/>
              <a:gd name="connsiteX383" fmla="*/ 2365554 w 7472601"/>
              <a:gd name="connsiteY383" fmla="*/ 6759107 h 6858000"/>
              <a:gd name="connsiteX384" fmla="*/ 2424142 w 7472601"/>
              <a:gd name="connsiteY384" fmla="*/ 6858000 h 6858000"/>
              <a:gd name="connsiteX385" fmla="*/ 2395994 w 7472601"/>
              <a:gd name="connsiteY385" fmla="*/ 6858000 h 6858000"/>
              <a:gd name="connsiteX386" fmla="*/ 2392863 w 7472601"/>
              <a:gd name="connsiteY386" fmla="*/ 6852964 h 6858000"/>
              <a:gd name="connsiteX387" fmla="*/ 2017589 w 7472601"/>
              <a:gd name="connsiteY387" fmla="*/ 6493982 h 6858000"/>
              <a:gd name="connsiteX388" fmla="*/ 2147336 w 7472601"/>
              <a:gd name="connsiteY388" fmla="*/ 6594052 h 6858000"/>
              <a:gd name="connsiteX389" fmla="*/ 2207047 w 7472601"/>
              <a:gd name="connsiteY389" fmla="*/ 6654540 h 6858000"/>
              <a:gd name="connsiteX390" fmla="*/ 2299106 w 7472601"/>
              <a:gd name="connsiteY390" fmla="*/ 6778931 h 6858000"/>
              <a:gd name="connsiteX391" fmla="*/ 2314430 w 7472601"/>
              <a:gd name="connsiteY391" fmla="*/ 6801144 h 6858000"/>
              <a:gd name="connsiteX392" fmla="*/ 2352406 w 7472601"/>
              <a:gd name="connsiteY392" fmla="*/ 6858000 h 6858000"/>
              <a:gd name="connsiteX393" fmla="*/ 2314492 w 7472601"/>
              <a:gd name="connsiteY393" fmla="*/ 6858000 h 6858000"/>
              <a:gd name="connsiteX394" fmla="*/ 2288095 w 7472601"/>
              <a:gd name="connsiteY394" fmla="*/ 6818030 h 6858000"/>
              <a:gd name="connsiteX395" fmla="*/ 2272768 w 7472601"/>
              <a:gd name="connsiteY395" fmla="*/ 6795822 h 6858000"/>
              <a:gd name="connsiteX396" fmla="*/ 2182715 w 7472601"/>
              <a:gd name="connsiteY396" fmla="*/ 6675071 h 6858000"/>
              <a:gd name="connsiteX397" fmla="*/ 2032061 w 7472601"/>
              <a:gd name="connsiteY397" fmla="*/ 6541380 h 6858000"/>
              <a:gd name="connsiteX398" fmla="*/ 2257220 w 7472601"/>
              <a:gd name="connsiteY398" fmla="*/ 6826257 h 6858000"/>
              <a:gd name="connsiteX399" fmla="*/ 2281324 w 7472601"/>
              <a:gd name="connsiteY399" fmla="*/ 6858000 h 6858000"/>
              <a:gd name="connsiteX400" fmla="*/ 2242860 w 7472601"/>
              <a:gd name="connsiteY400" fmla="*/ 6858000 h 6858000"/>
              <a:gd name="connsiteX401" fmla="*/ 2232818 w 7472601"/>
              <a:gd name="connsiteY401" fmla="*/ 6844926 h 6858000"/>
              <a:gd name="connsiteX402" fmla="*/ 1990172 w 7472601"/>
              <a:gd name="connsiteY402" fmla="*/ 6542121 h 6858000"/>
              <a:gd name="connsiteX403" fmla="*/ 2124090 w 7472601"/>
              <a:gd name="connsiteY403" fmla="*/ 6761017 h 6858000"/>
              <a:gd name="connsiteX404" fmla="*/ 2200380 w 7472601"/>
              <a:gd name="connsiteY404" fmla="*/ 6858000 h 6858000"/>
              <a:gd name="connsiteX405" fmla="*/ 2147507 w 7472601"/>
              <a:gd name="connsiteY405" fmla="*/ 6858000 h 6858000"/>
              <a:gd name="connsiteX406" fmla="*/ 2070668 w 7472601"/>
              <a:gd name="connsiteY406" fmla="*/ 6761520 h 6858000"/>
              <a:gd name="connsiteX407" fmla="*/ 1975142 w 7472601"/>
              <a:gd name="connsiteY407" fmla="*/ 6585570 h 6858000"/>
              <a:gd name="connsiteX408" fmla="*/ 2050035 w 7472601"/>
              <a:gd name="connsiteY408" fmla="*/ 6813345 h 6858000"/>
              <a:gd name="connsiteX409" fmla="*/ 2063025 w 7472601"/>
              <a:gd name="connsiteY409" fmla="*/ 6858000 h 6858000"/>
              <a:gd name="connsiteX410" fmla="*/ 2021675 w 7472601"/>
              <a:gd name="connsiteY410" fmla="*/ 6858000 h 6858000"/>
              <a:gd name="connsiteX411" fmla="*/ 2019308 w 7472601"/>
              <a:gd name="connsiteY411" fmla="*/ 6847118 h 6858000"/>
              <a:gd name="connsiteX412" fmla="*/ 1938835 w 7472601"/>
              <a:gd name="connsiteY412" fmla="*/ 6551160 h 6858000"/>
              <a:gd name="connsiteX413" fmla="*/ 1953230 w 7472601"/>
              <a:gd name="connsiteY413" fmla="*/ 6759699 h 6858000"/>
              <a:gd name="connsiteX414" fmla="*/ 1956763 w 7472601"/>
              <a:gd name="connsiteY414" fmla="*/ 6778191 h 6858000"/>
              <a:gd name="connsiteX415" fmla="*/ 1967925 w 7472601"/>
              <a:gd name="connsiteY415" fmla="*/ 6858000 h 6858000"/>
              <a:gd name="connsiteX416" fmla="*/ 1936622 w 7472601"/>
              <a:gd name="connsiteY416" fmla="*/ 6858000 h 6858000"/>
              <a:gd name="connsiteX417" fmla="*/ 1926261 w 7472601"/>
              <a:gd name="connsiteY417" fmla="*/ 6784064 h 6858000"/>
              <a:gd name="connsiteX418" fmla="*/ 1922724 w 7472601"/>
              <a:gd name="connsiteY418" fmla="*/ 6765577 h 6858000"/>
              <a:gd name="connsiteX419" fmla="*/ 1904650 w 7472601"/>
              <a:gd name="connsiteY419" fmla="*/ 6639616 h 6858000"/>
              <a:gd name="connsiteX420" fmla="*/ 1885273 w 7472601"/>
              <a:gd name="connsiteY420" fmla="*/ 6858000 h 6858000"/>
              <a:gd name="connsiteX421" fmla="*/ 1854363 w 7472601"/>
              <a:gd name="connsiteY421" fmla="*/ 6858000 h 6858000"/>
              <a:gd name="connsiteX422" fmla="*/ 1880391 w 7472601"/>
              <a:gd name="connsiteY422" fmla="*/ 6603796 h 6858000"/>
              <a:gd name="connsiteX423" fmla="*/ 1818273 w 7472601"/>
              <a:gd name="connsiteY423" fmla="*/ 6715729 h 6858000"/>
              <a:gd name="connsiteX424" fmla="*/ 1794691 w 7472601"/>
              <a:gd name="connsiteY424" fmla="*/ 6843239 h 6858000"/>
              <a:gd name="connsiteX425" fmla="*/ 1794914 w 7472601"/>
              <a:gd name="connsiteY425" fmla="*/ 6858000 h 6858000"/>
              <a:gd name="connsiteX426" fmla="*/ 1746128 w 7472601"/>
              <a:gd name="connsiteY426" fmla="*/ 6858000 h 6858000"/>
              <a:gd name="connsiteX427" fmla="*/ 1753934 w 7472601"/>
              <a:gd name="connsiteY427" fmla="*/ 6724796 h 6858000"/>
              <a:gd name="connsiteX428" fmla="*/ 1792053 w 7472601"/>
              <a:gd name="connsiteY428" fmla="*/ 6572396 h 6858000"/>
              <a:gd name="connsiteX429" fmla="*/ 1862248 w 7472601"/>
              <a:gd name="connsiteY429" fmla="*/ 6266397 h 6858000"/>
              <a:gd name="connsiteX430" fmla="*/ 1862250 w 7472601"/>
              <a:gd name="connsiteY430" fmla="*/ 6033531 h 6858000"/>
              <a:gd name="connsiteX431" fmla="*/ 1211999 w 7472601"/>
              <a:gd name="connsiteY431" fmla="*/ 6683610 h 6858000"/>
              <a:gd name="connsiteX432" fmla="*/ 1213266 w 7472601"/>
              <a:gd name="connsiteY432" fmla="*/ 6691947 h 6858000"/>
              <a:gd name="connsiteX433" fmla="*/ 1203370 w 7472601"/>
              <a:gd name="connsiteY433" fmla="*/ 6850676 h 6858000"/>
              <a:gd name="connsiteX434" fmla="*/ 1203671 w 7472601"/>
              <a:gd name="connsiteY434" fmla="*/ 6858000 h 6858000"/>
              <a:gd name="connsiteX435" fmla="*/ 1143180 w 7472601"/>
              <a:gd name="connsiteY435" fmla="*/ 6858000 h 6858000"/>
              <a:gd name="connsiteX436" fmla="*/ 1142176 w 7472601"/>
              <a:gd name="connsiteY436" fmla="*/ 6766045 h 6858000"/>
              <a:gd name="connsiteX437" fmla="*/ 1067484 w 7472601"/>
              <a:gd name="connsiteY437" fmla="*/ 6858000 h 6858000"/>
              <a:gd name="connsiteX438" fmla="*/ 953928 w 7472601"/>
              <a:gd name="connsiteY438" fmla="*/ 6858000 h 6858000"/>
              <a:gd name="connsiteX439" fmla="*/ 959715 w 7472601"/>
              <a:gd name="connsiteY439" fmla="*/ 6850185 h 6858000"/>
              <a:gd name="connsiteX440" fmla="*/ 1483788 w 7472601"/>
              <a:gd name="connsiteY440" fmla="*/ 6259174 h 6858000"/>
              <a:gd name="connsiteX441" fmla="*/ 1100671 w 7472601"/>
              <a:gd name="connsiteY441" fmla="*/ 6252137 h 6858000"/>
              <a:gd name="connsiteX442" fmla="*/ 1090144 w 7472601"/>
              <a:gd name="connsiteY442" fmla="*/ 6256748 h 6858000"/>
              <a:gd name="connsiteX443" fmla="*/ 1095872 w 7472601"/>
              <a:gd name="connsiteY443" fmla="*/ 6271892 h 6858000"/>
              <a:gd name="connsiteX444" fmla="*/ 262785 w 7472601"/>
              <a:gd name="connsiteY444" fmla="*/ 6845450 h 6858000"/>
              <a:gd name="connsiteX445" fmla="*/ 209968 w 7472601"/>
              <a:gd name="connsiteY445" fmla="*/ 6770713 h 6858000"/>
              <a:gd name="connsiteX446" fmla="*/ 873460 w 7472601"/>
              <a:gd name="connsiteY446" fmla="*/ 6253768 h 6858000"/>
              <a:gd name="connsiteX447" fmla="*/ 192686 w 7472601"/>
              <a:gd name="connsiteY447" fmla="*/ 5849257 h 6858000"/>
              <a:gd name="connsiteX448" fmla="*/ 4696 w 7472601"/>
              <a:gd name="connsiteY448" fmla="*/ 5697668 h 6858000"/>
              <a:gd name="connsiteX449" fmla="*/ 0 w 7472601"/>
              <a:gd name="connsiteY449" fmla="*/ 5689984 h 6858000"/>
              <a:gd name="connsiteX450" fmla="*/ 0 w 7472601"/>
              <a:gd name="connsiteY450" fmla="*/ 5513472 h 6858000"/>
              <a:gd name="connsiteX451" fmla="*/ 174101 w 7472601"/>
              <a:gd name="connsiteY451" fmla="*/ 5620277 h 6858000"/>
              <a:gd name="connsiteX452" fmla="*/ 891800 w 7472601"/>
              <a:gd name="connsiteY452" fmla="*/ 6036935 h 6858000"/>
              <a:gd name="connsiteX453" fmla="*/ 1072219 w 7472601"/>
              <a:gd name="connsiteY453" fmla="*/ 6169443 h 6858000"/>
              <a:gd name="connsiteX454" fmla="*/ 1074117 w 7472601"/>
              <a:gd name="connsiteY454" fmla="*/ 6170301 h 6858000"/>
              <a:gd name="connsiteX455" fmla="*/ 1083114 w 7472601"/>
              <a:gd name="connsiteY455" fmla="*/ 6174131 h 6858000"/>
              <a:gd name="connsiteX456" fmla="*/ 1543010 w 7472601"/>
              <a:gd name="connsiteY456" fmla="*/ 6191140 h 6858000"/>
              <a:gd name="connsiteX457" fmla="*/ 1551080 w 7472601"/>
              <a:gd name="connsiteY457" fmla="*/ 6195006 h 6858000"/>
              <a:gd name="connsiteX458" fmla="*/ 2345443 w 7472601"/>
              <a:gd name="connsiteY458" fmla="*/ 5549882 h 6858000"/>
              <a:gd name="connsiteX459" fmla="*/ 1721499 w 7472601"/>
              <a:gd name="connsiteY459" fmla="*/ 5599969 h 6858000"/>
              <a:gd name="connsiteX460" fmla="*/ 767716 w 7472601"/>
              <a:gd name="connsiteY460" fmla="*/ 5472768 h 6858000"/>
              <a:gd name="connsiteX461" fmla="*/ 722147 w 7472601"/>
              <a:gd name="connsiteY461" fmla="*/ 5393091 h 6858000"/>
              <a:gd name="connsiteX462" fmla="*/ 1485552 w 7472601"/>
              <a:gd name="connsiteY462" fmla="*/ 5313202 h 6858000"/>
              <a:gd name="connsiteX463" fmla="*/ 2143004 w 7472601"/>
              <a:gd name="connsiteY463" fmla="*/ 5402420 h 6858000"/>
              <a:gd name="connsiteX464" fmla="*/ 1933391 w 7472601"/>
              <a:gd name="connsiteY464" fmla="*/ 5156971 h 6858000"/>
              <a:gd name="connsiteX465" fmla="*/ 1827118 w 7472601"/>
              <a:gd name="connsiteY465" fmla="*/ 4968410 h 6858000"/>
              <a:gd name="connsiteX466" fmla="*/ 1837349 w 7472601"/>
              <a:gd name="connsiteY466" fmla="*/ 4956357 h 6858000"/>
              <a:gd name="connsiteX467" fmla="*/ 2162835 w 7472601"/>
              <a:gd name="connsiteY467" fmla="*/ 5187853 h 6858000"/>
              <a:gd name="connsiteX468" fmla="*/ 2257167 w 7472601"/>
              <a:gd name="connsiteY468" fmla="*/ 5462123 h 6858000"/>
              <a:gd name="connsiteX469" fmla="*/ 2261598 w 7472601"/>
              <a:gd name="connsiteY469" fmla="*/ 5467998 h 6858000"/>
              <a:gd name="connsiteX470" fmla="*/ 2437177 w 7472601"/>
              <a:gd name="connsiteY470" fmla="*/ 5479608 h 6858000"/>
              <a:gd name="connsiteX471" fmla="*/ 2445247 w 7472601"/>
              <a:gd name="connsiteY471" fmla="*/ 5483476 h 6858000"/>
              <a:gd name="connsiteX472" fmla="*/ 2743626 w 7472601"/>
              <a:gd name="connsiteY472" fmla="*/ 5304819 h 6858000"/>
              <a:gd name="connsiteX473" fmla="*/ 3048102 w 7472601"/>
              <a:gd name="connsiteY473" fmla="*/ 5150595 h 6858000"/>
              <a:gd name="connsiteX474" fmla="*/ 1799414 w 7472601"/>
              <a:gd name="connsiteY474" fmla="*/ 4694732 h 6858000"/>
              <a:gd name="connsiteX475" fmla="*/ 1771735 w 7472601"/>
              <a:gd name="connsiteY475" fmla="*/ 4619929 h 6858000"/>
              <a:gd name="connsiteX476" fmla="*/ 3104273 w 7472601"/>
              <a:gd name="connsiteY476" fmla="*/ 5076159 h 6858000"/>
              <a:gd name="connsiteX477" fmla="*/ 3113245 w 7472601"/>
              <a:gd name="connsiteY477" fmla="*/ 5090705 h 6858000"/>
              <a:gd name="connsiteX478" fmla="*/ 3126294 w 7472601"/>
              <a:gd name="connsiteY478" fmla="*/ 5114400 h 6858000"/>
              <a:gd name="connsiteX479" fmla="*/ 3937433 w 7472601"/>
              <a:gd name="connsiteY479" fmla="*/ 4830473 h 6858000"/>
              <a:gd name="connsiteX480" fmla="*/ 3590475 w 7472601"/>
              <a:gd name="connsiteY480" fmla="*/ 4597974 h 6858000"/>
              <a:gd name="connsiteX481" fmla="*/ 3100264 w 7472601"/>
              <a:gd name="connsiteY481" fmla="*/ 4579845 h 6858000"/>
              <a:gd name="connsiteX482" fmla="*/ 2183576 w 7472601"/>
              <a:gd name="connsiteY482" fmla="*/ 4227150 h 6858000"/>
              <a:gd name="connsiteX483" fmla="*/ 2151029 w 7472601"/>
              <a:gd name="connsiteY483" fmla="*/ 4146947 h 6858000"/>
              <a:gd name="connsiteX484" fmla="*/ 3563434 w 7472601"/>
              <a:gd name="connsiteY484" fmla="*/ 4469115 h 6858000"/>
              <a:gd name="connsiteX485" fmla="*/ 3177952 w 7472601"/>
              <a:gd name="connsiteY485" fmla="*/ 3657386 h 6858000"/>
              <a:gd name="connsiteX486" fmla="*/ 3189263 w 7472601"/>
              <a:gd name="connsiteY486" fmla="*/ 3625726 h 6858000"/>
              <a:gd name="connsiteX487" fmla="*/ 3560912 w 7472601"/>
              <a:gd name="connsiteY487" fmla="*/ 4079863 h 6858000"/>
              <a:gd name="connsiteX488" fmla="*/ 3626636 w 7472601"/>
              <a:gd name="connsiteY488" fmla="*/ 4512230 h 6858000"/>
              <a:gd name="connsiteX489" fmla="*/ 3653088 w 7472601"/>
              <a:gd name="connsiteY489" fmla="*/ 4521417 h 6858000"/>
              <a:gd name="connsiteX490" fmla="*/ 3988128 w 7472601"/>
              <a:gd name="connsiteY490" fmla="*/ 4817267 h 6858000"/>
              <a:gd name="connsiteX491" fmla="*/ 4830582 w 7472601"/>
              <a:gd name="connsiteY491" fmla="*/ 4676000 h 6858000"/>
              <a:gd name="connsiteX492" fmla="*/ 4830100 w 7472601"/>
              <a:gd name="connsiteY492" fmla="*/ 4675554 h 6858000"/>
              <a:gd name="connsiteX493" fmla="*/ 4036318 w 7472601"/>
              <a:gd name="connsiteY493" fmla="*/ 4147013 h 6858000"/>
              <a:gd name="connsiteX494" fmla="*/ 3432098 w 7472601"/>
              <a:gd name="connsiteY494" fmla="*/ 3537312 h 6858000"/>
              <a:gd name="connsiteX495" fmla="*/ 3446761 w 7472601"/>
              <a:gd name="connsiteY495" fmla="*/ 3461278 h 6858000"/>
              <a:gd name="connsiteX496" fmla="*/ 4419733 w 7472601"/>
              <a:gd name="connsiteY496" fmla="*/ 3963555 h 6858000"/>
              <a:gd name="connsiteX497" fmla="*/ 4781371 w 7472601"/>
              <a:gd name="connsiteY497" fmla="*/ 4458604 h 6858000"/>
              <a:gd name="connsiteX498" fmla="*/ 4780440 w 7472601"/>
              <a:gd name="connsiteY498" fmla="*/ 4470290 h 6858000"/>
              <a:gd name="connsiteX499" fmla="*/ 4898954 w 7472601"/>
              <a:gd name="connsiteY499" fmla="*/ 4662092 h 6858000"/>
              <a:gd name="connsiteX500" fmla="*/ 4900699 w 7472601"/>
              <a:gd name="connsiteY500" fmla="*/ 4670867 h 6858000"/>
              <a:gd name="connsiteX501" fmla="*/ 5714511 w 7472601"/>
              <a:gd name="connsiteY501" fmla="*/ 4663483 h 6858000"/>
              <a:gd name="connsiteX502" fmla="*/ 5464793 w 7472601"/>
              <a:gd name="connsiteY502" fmla="*/ 4393556 h 6858000"/>
              <a:gd name="connsiteX503" fmla="*/ 5461897 w 7472601"/>
              <a:gd name="connsiteY503" fmla="*/ 4390879 h 6858000"/>
              <a:gd name="connsiteX504" fmla="*/ 4294126 w 7472601"/>
              <a:gd name="connsiteY504" fmla="*/ 3303048 h 6858000"/>
              <a:gd name="connsiteX505" fmla="*/ 4305321 w 7472601"/>
              <a:gd name="connsiteY505" fmla="*/ 3256953 h 6858000"/>
              <a:gd name="connsiteX506" fmla="*/ 4949299 w 7472601"/>
              <a:gd name="connsiteY506" fmla="*/ 3766336 h 6858000"/>
              <a:gd name="connsiteX507" fmla="*/ 5291452 w 7472601"/>
              <a:gd name="connsiteY507" fmla="*/ 4076801 h 6858000"/>
              <a:gd name="connsiteX508" fmla="*/ 5434998 w 7472601"/>
              <a:gd name="connsiteY508" fmla="*/ 4254100 h 6858000"/>
              <a:gd name="connsiteX509" fmla="*/ 5351015 w 7472601"/>
              <a:gd name="connsiteY509" fmla="*/ 3760989 h 6858000"/>
              <a:gd name="connsiteX510" fmla="*/ 5413780 w 7472601"/>
              <a:gd name="connsiteY510" fmla="*/ 2966265 h 6858000"/>
              <a:gd name="connsiteX511" fmla="*/ 5425627 w 7472601"/>
              <a:gd name="connsiteY511" fmla="*/ 2954192 h 6858000"/>
              <a:gd name="connsiteX512" fmla="*/ 6604735 w 7472601"/>
              <a:gd name="connsiteY512" fmla="*/ 2041381 h 6858000"/>
              <a:gd name="connsiteX513" fmla="*/ 7204487 w 7472601"/>
              <a:gd name="connsiteY513" fmla="*/ 2742112 h 6858000"/>
              <a:gd name="connsiteX514" fmla="*/ 7131592 w 7472601"/>
              <a:gd name="connsiteY514" fmla="*/ 2672096 h 6858000"/>
              <a:gd name="connsiteX515" fmla="*/ 6996344 w 7472601"/>
              <a:gd name="connsiteY515" fmla="*/ 2518310 h 6858000"/>
              <a:gd name="connsiteX516" fmla="*/ 6735495 w 7472601"/>
              <a:gd name="connsiteY516" fmla="*/ 2196890 h 6858000"/>
              <a:gd name="connsiteX517" fmla="*/ 6721901 w 7472601"/>
              <a:gd name="connsiteY517" fmla="*/ 2179274 h 6858000"/>
              <a:gd name="connsiteX518" fmla="*/ 6604735 w 7472601"/>
              <a:gd name="connsiteY518" fmla="*/ 2041381 h 6858000"/>
              <a:gd name="connsiteX519" fmla="*/ 6591670 w 7472601"/>
              <a:gd name="connsiteY519" fmla="*/ 1988277 h 6858000"/>
              <a:gd name="connsiteX520" fmla="*/ 6747349 w 7472601"/>
              <a:gd name="connsiteY520" fmla="*/ 2160069 h 6858000"/>
              <a:gd name="connsiteX521" fmla="*/ 6760943 w 7472601"/>
              <a:gd name="connsiteY521" fmla="*/ 2177686 h 6858000"/>
              <a:gd name="connsiteX522" fmla="*/ 7021065 w 7472601"/>
              <a:gd name="connsiteY522" fmla="*/ 2498102 h 6858000"/>
              <a:gd name="connsiteX523" fmla="*/ 7155223 w 7472601"/>
              <a:gd name="connsiteY523" fmla="*/ 2650386 h 6858000"/>
              <a:gd name="connsiteX524" fmla="*/ 7203167 w 7472601"/>
              <a:gd name="connsiteY524" fmla="*/ 2697288 h 6858000"/>
              <a:gd name="connsiteX525" fmla="*/ 6937703 w 7472601"/>
              <a:gd name="connsiteY525" fmla="*/ 2321981 h 6858000"/>
              <a:gd name="connsiteX526" fmla="*/ 6591670 w 7472601"/>
              <a:gd name="connsiteY526" fmla="*/ 1988277 h 6858000"/>
              <a:gd name="connsiteX527" fmla="*/ 5798671 w 7472601"/>
              <a:gd name="connsiteY527" fmla="*/ 1981601 h 6858000"/>
              <a:gd name="connsiteX528" fmla="*/ 5754709 w 7472601"/>
              <a:gd name="connsiteY528" fmla="*/ 2071454 h 6858000"/>
              <a:gd name="connsiteX529" fmla="*/ 5763044 w 7472601"/>
              <a:gd name="connsiteY529" fmla="*/ 2842206 h 6858000"/>
              <a:gd name="connsiteX530" fmla="*/ 5764974 w 7472601"/>
              <a:gd name="connsiteY530" fmla="*/ 2799609 h 6858000"/>
              <a:gd name="connsiteX531" fmla="*/ 5767665 w 7472601"/>
              <a:gd name="connsiteY531" fmla="*/ 2666409 h 6858000"/>
              <a:gd name="connsiteX532" fmla="*/ 5763055 w 7472601"/>
              <a:gd name="connsiteY532" fmla="*/ 2579705 h 6858000"/>
              <a:gd name="connsiteX533" fmla="*/ 5758079 w 7472601"/>
              <a:gd name="connsiteY533" fmla="*/ 2492508 h 6858000"/>
              <a:gd name="connsiteX534" fmla="*/ 5779325 w 7472601"/>
              <a:gd name="connsiteY534" fmla="*/ 2197069 h 6858000"/>
              <a:gd name="connsiteX535" fmla="*/ 5798671 w 7472601"/>
              <a:gd name="connsiteY535" fmla="*/ 1981601 h 6858000"/>
              <a:gd name="connsiteX536" fmla="*/ 5829202 w 7472601"/>
              <a:gd name="connsiteY536" fmla="*/ 1971679 h 6858000"/>
              <a:gd name="connsiteX537" fmla="*/ 5809558 w 7472601"/>
              <a:gd name="connsiteY537" fmla="*/ 2198043 h 6858000"/>
              <a:gd name="connsiteX538" fmla="*/ 5788653 w 7472601"/>
              <a:gd name="connsiteY538" fmla="*/ 2489430 h 6858000"/>
              <a:gd name="connsiteX539" fmla="*/ 5793439 w 7472601"/>
              <a:gd name="connsiteY539" fmla="*/ 2575235 h 6858000"/>
              <a:gd name="connsiteX540" fmla="*/ 5796837 w 7472601"/>
              <a:gd name="connsiteY540" fmla="*/ 2637633 h 6858000"/>
              <a:gd name="connsiteX541" fmla="*/ 5818614 w 7472601"/>
              <a:gd name="connsiteY541" fmla="*/ 2473055 h 6858000"/>
              <a:gd name="connsiteX542" fmla="*/ 5829202 w 7472601"/>
              <a:gd name="connsiteY542" fmla="*/ 1971679 h 6858000"/>
              <a:gd name="connsiteX543" fmla="*/ 5911389 w 7472601"/>
              <a:gd name="connsiteY543" fmla="*/ 1898371 h 6858000"/>
              <a:gd name="connsiteX544" fmla="*/ 6237627 w 7472601"/>
              <a:gd name="connsiteY544" fmla="*/ 2231921 h 6858000"/>
              <a:gd name="connsiteX545" fmla="*/ 5911389 w 7472601"/>
              <a:gd name="connsiteY545" fmla="*/ 1898371 h 6858000"/>
              <a:gd name="connsiteX546" fmla="*/ 6944437 w 7472601"/>
              <a:gd name="connsiteY546" fmla="*/ 1575402 h 6858000"/>
              <a:gd name="connsiteX547" fmla="*/ 6304730 w 7472601"/>
              <a:gd name="connsiteY547" fmla="*/ 1766654 h 6858000"/>
              <a:gd name="connsiteX548" fmla="*/ 6944437 w 7472601"/>
              <a:gd name="connsiteY548" fmla="*/ 1575402 h 6858000"/>
              <a:gd name="connsiteX549" fmla="*/ 7019523 w 7472601"/>
              <a:gd name="connsiteY549" fmla="*/ 1519450 h 6858000"/>
              <a:gd name="connsiteX550" fmla="*/ 6298091 w 7472601"/>
              <a:gd name="connsiteY550" fmla="*/ 1737122 h 6858000"/>
              <a:gd name="connsiteX551" fmla="*/ 7019523 w 7472601"/>
              <a:gd name="connsiteY551" fmla="*/ 1519450 h 6858000"/>
              <a:gd name="connsiteX552" fmla="*/ 2399523 w 7472601"/>
              <a:gd name="connsiteY552" fmla="*/ 1428234 h 6858000"/>
              <a:gd name="connsiteX553" fmla="*/ 2224982 w 7472601"/>
              <a:gd name="connsiteY553" fmla="*/ 1826201 h 6858000"/>
              <a:gd name="connsiteX554" fmla="*/ 2096099 w 7472601"/>
              <a:gd name="connsiteY554" fmla="*/ 2345900 h 6858000"/>
              <a:gd name="connsiteX555" fmla="*/ 2283317 w 7472601"/>
              <a:gd name="connsiteY555" fmla="*/ 1796925 h 6858000"/>
              <a:gd name="connsiteX556" fmla="*/ 2399523 w 7472601"/>
              <a:gd name="connsiteY556" fmla="*/ 1428234 h 6858000"/>
              <a:gd name="connsiteX557" fmla="*/ 2448558 w 7472601"/>
              <a:gd name="connsiteY557" fmla="*/ 1373435 h 6858000"/>
              <a:gd name="connsiteX558" fmla="*/ 2312521 w 7472601"/>
              <a:gd name="connsiteY558" fmla="*/ 1806140 h 6858000"/>
              <a:gd name="connsiteX559" fmla="*/ 2127533 w 7472601"/>
              <a:gd name="connsiteY559" fmla="*/ 2348380 h 6858000"/>
              <a:gd name="connsiteX560" fmla="*/ 2358080 w 7472601"/>
              <a:gd name="connsiteY560" fmla="*/ 1866134 h 6858000"/>
              <a:gd name="connsiteX561" fmla="*/ 2407436 w 7472601"/>
              <a:gd name="connsiteY561" fmla="*/ 1651070 h 6858000"/>
              <a:gd name="connsiteX562" fmla="*/ 2448558 w 7472601"/>
              <a:gd name="connsiteY562" fmla="*/ 1373435 h 6858000"/>
              <a:gd name="connsiteX563" fmla="*/ 278707 w 7472601"/>
              <a:gd name="connsiteY563" fmla="*/ 1352270 h 6858000"/>
              <a:gd name="connsiteX564" fmla="*/ 321570 w 7472601"/>
              <a:gd name="connsiteY564" fmla="*/ 1861610 h 6858000"/>
              <a:gd name="connsiteX565" fmla="*/ 294281 w 7472601"/>
              <a:gd name="connsiteY565" fmla="*/ 1440658 h 6858000"/>
              <a:gd name="connsiteX566" fmla="*/ 278707 w 7472601"/>
              <a:gd name="connsiteY566" fmla="*/ 1352270 h 6858000"/>
              <a:gd name="connsiteX567" fmla="*/ 1423821 w 7472601"/>
              <a:gd name="connsiteY567" fmla="*/ 1351958 h 6858000"/>
              <a:gd name="connsiteX568" fmla="*/ 1638521 w 7472601"/>
              <a:gd name="connsiteY568" fmla="*/ 1908470 h 6858000"/>
              <a:gd name="connsiteX569" fmla="*/ 1754199 w 7472601"/>
              <a:gd name="connsiteY569" fmla="*/ 2149284 h 6858000"/>
              <a:gd name="connsiteX570" fmla="*/ 1908359 w 7472601"/>
              <a:gd name="connsiteY570" fmla="*/ 2364988 h 6858000"/>
              <a:gd name="connsiteX571" fmla="*/ 1647661 w 7472601"/>
              <a:gd name="connsiteY571" fmla="*/ 1825945 h 6858000"/>
              <a:gd name="connsiteX572" fmla="*/ 1423821 w 7472601"/>
              <a:gd name="connsiteY572" fmla="*/ 1351958 h 6858000"/>
              <a:gd name="connsiteX573" fmla="*/ 1431890 w 7472601"/>
              <a:gd name="connsiteY573" fmla="*/ 1306475 h 6858000"/>
              <a:gd name="connsiteX574" fmla="*/ 1507597 w 7472601"/>
              <a:gd name="connsiteY574" fmla="*/ 1446132 h 6858000"/>
              <a:gd name="connsiteX575" fmla="*/ 1674586 w 7472601"/>
              <a:gd name="connsiteY575" fmla="*/ 1813832 h 6858000"/>
              <a:gd name="connsiteX576" fmla="*/ 1815950 w 7472601"/>
              <a:gd name="connsiteY576" fmla="*/ 2128564 h 6858000"/>
              <a:gd name="connsiteX577" fmla="*/ 1984242 w 7472601"/>
              <a:gd name="connsiteY577" fmla="*/ 2430829 h 6858000"/>
              <a:gd name="connsiteX578" fmla="*/ 2014023 w 7472601"/>
              <a:gd name="connsiteY578" fmla="*/ 2450995 h 6858000"/>
              <a:gd name="connsiteX579" fmla="*/ 1747337 w 7472601"/>
              <a:gd name="connsiteY579" fmla="*/ 1855264 h 6858000"/>
              <a:gd name="connsiteX580" fmla="*/ 1533749 w 7472601"/>
              <a:gd name="connsiteY580" fmla="*/ 1478656 h 6858000"/>
              <a:gd name="connsiteX581" fmla="*/ 1431890 w 7472601"/>
              <a:gd name="connsiteY581" fmla="*/ 1306475 h 6858000"/>
              <a:gd name="connsiteX582" fmla="*/ 5052692 w 7472601"/>
              <a:gd name="connsiteY582" fmla="*/ 1292994 h 6858000"/>
              <a:gd name="connsiteX583" fmla="*/ 5200661 w 7472601"/>
              <a:gd name="connsiteY583" fmla="*/ 1635186 h 6858000"/>
              <a:gd name="connsiteX584" fmla="*/ 5297138 w 7472601"/>
              <a:gd name="connsiteY584" fmla="*/ 1906351 h 6858000"/>
              <a:gd name="connsiteX585" fmla="*/ 5052692 w 7472601"/>
              <a:gd name="connsiteY585" fmla="*/ 1292994 h 6858000"/>
              <a:gd name="connsiteX586" fmla="*/ 5009948 w 7472601"/>
              <a:gd name="connsiteY586" fmla="*/ 1273619 h 6858000"/>
              <a:gd name="connsiteX587" fmla="*/ 5121777 w 7472601"/>
              <a:gd name="connsiteY587" fmla="*/ 1654213 h 6858000"/>
              <a:gd name="connsiteX588" fmla="*/ 5293545 w 7472601"/>
              <a:gd name="connsiteY588" fmla="*/ 2072247 h 6858000"/>
              <a:gd name="connsiteX589" fmla="*/ 5294042 w 7472601"/>
              <a:gd name="connsiteY589" fmla="*/ 2065019 h 6858000"/>
              <a:gd name="connsiteX590" fmla="*/ 5171936 w 7472601"/>
              <a:gd name="connsiteY590" fmla="*/ 1647613 h 6858000"/>
              <a:gd name="connsiteX591" fmla="*/ 5009948 w 7472601"/>
              <a:gd name="connsiteY591" fmla="*/ 1273619 h 6858000"/>
              <a:gd name="connsiteX592" fmla="*/ 655236 w 7472601"/>
              <a:gd name="connsiteY592" fmla="*/ 1268632 h 6858000"/>
              <a:gd name="connsiteX593" fmla="*/ 839521 w 7472601"/>
              <a:gd name="connsiteY593" fmla="*/ 1685315 h 6858000"/>
              <a:gd name="connsiteX594" fmla="*/ 1109416 w 7472601"/>
              <a:gd name="connsiteY594" fmla="*/ 2061663 h 6858000"/>
              <a:gd name="connsiteX595" fmla="*/ 1298300 w 7472601"/>
              <a:gd name="connsiteY595" fmla="*/ 2247742 h 6858000"/>
              <a:gd name="connsiteX596" fmla="*/ 1125871 w 7472601"/>
              <a:gd name="connsiteY596" fmla="*/ 1989513 h 6858000"/>
              <a:gd name="connsiteX597" fmla="*/ 981574 w 7472601"/>
              <a:gd name="connsiteY597" fmla="*/ 1783157 h 6858000"/>
              <a:gd name="connsiteX598" fmla="*/ 922198 w 7472601"/>
              <a:gd name="connsiteY598" fmla="*/ 1677437 h 6858000"/>
              <a:gd name="connsiteX599" fmla="*/ 869293 w 7472601"/>
              <a:gd name="connsiteY599" fmla="*/ 1583214 h 6858000"/>
              <a:gd name="connsiteX600" fmla="*/ 751431 w 7472601"/>
              <a:gd name="connsiteY600" fmla="*/ 1405731 h 6858000"/>
              <a:gd name="connsiteX601" fmla="*/ 655236 w 7472601"/>
              <a:gd name="connsiteY601" fmla="*/ 1268632 h 6858000"/>
              <a:gd name="connsiteX602" fmla="*/ 6516292 w 7472601"/>
              <a:gd name="connsiteY602" fmla="*/ 1263064 h 6858000"/>
              <a:gd name="connsiteX603" fmla="*/ 5736320 w 7472601"/>
              <a:gd name="connsiteY603" fmla="*/ 1501803 h 6858000"/>
              <a:gd name="connsiteX604" fmla="*/ 6516292 w 7472601"/>
              <a:gd name="connsiteY604" fmla="*/ 1263064 h 6858000"/>
              <a:gd name="connsiteX605" fmla="*/ 291466 w 7472601"/>
              <a:gd name="connsiteY605" fmla="*/ 1250369 h 6858000"/>
              <a:gd name="connsiteX606" fmla="*/ 323180 w 7472601"/>
              <a:gd name="connsiteY606" fmla="*/ 1435283 h 6858000"/>
              <a:gd name="connsiteX607" fmla="*/ 349381 w 7472601"/>
              <a:gd name="connsiteY607" fmla="*/ 1875041 h 6858000"/>
              <a:gd name="connsiteX608" fmla="*/ 374363 w 7472601"/>
              <a:gd name="connsiteY608" fmla="*/ 1506494 h 6858000"/>
              <a:gd name="connsiteX609" fmla="*/ 302168 w 7472601"/>
              <a:gd name="connsiteY609" fmla="*/ 1274495 h 6858000"/>
              <a:gd name="connsiteX610" fmla="*/ 291466 w 7472601"/>
              <a:gd name="connsiteY610" fmla="*/ 1250369 h 6858000"/>
              <a:gd name="connsiteX611" fmla="*/ 678222 w 7472601"/>
              <a:gd name="connsiteY611" fmla="*/ 1248670 h 6858000"/>
              <a:gd name="connsiteX612" fmla="*/ 775536 w 7472601"/>
              <a:gd name="connsiteY612" fmla="*/ 1388015 h 6858000"/>
              <a:gd name="connsiteX613" fmla="*/ 894529 w 7472601"/>
              <a:gd name="connsiteY613" fmla="*/ 1567739 h 6858000"/>
              <a:gd name="connsiteX614" fmla="*/ 948000 w 7472601"/>
              <a:gd name="connsiteY614" fmla="*/ 1663088 h 6858000"/>
              <a:gd name="connsiteX615" fmla="*/ 1006812 w 7472601"/>
              <a:gd name="connsiteY615" fmla="*/ 1767683 h 6858000"/>
              <a:gd name="connsiteX616" fmla="*/ 1149133 w 7472601"/>
              <a:gd name="connsiteY616" fmla="*/ 1971513 h 6858000"/>
              <a:gd name="connsiteX617" fmla="*/ 1333952 w 7472601"/>
              <a:gd name="connsiteY617" fmla="*/ 2251620 h 6858000"/>
              <a:gd name="connsiteX618" fmla="*/ 1337329 w 7472601"/>
              <a:gd name="connsiteY618" fmla="*/ 2258350 h 6858000"/>
              <a:gd name="connsiteX619" fmla="*/ 1014726 w 7472601"/>
              <a:gd name="connsiteY619" fmla="*/ 1615556 h 6858000"/>
              <a:gd name="connsiteX620" fmla="*/ 678222 w 7472601"/>
              <a:gd name="connsiteY620" fmla="*/ 1248670 h 6858000"/>
              <a:gd name="connsiteX621" fmla="*/ 6691602 w 7472601"/>
              <a:gd name="connsiteY621" fmla="*/ 1140573 h 6858000"/>
              <a:gd name="connsiteX622" fmla="*/ 6571100 w 7472601"/>
              <a:gd name="connsiteY622" fmla="*/ 1183662 h 6858000"/>
              <a:gd name="connsiteX623" fmla="*/ 6241687 w 7472601"/>
              <a:gd name="connsiteY623" fmla="*/ 1257600 h 6858000"/>
              <a:gd name="connsiteX624" fmla="*/ 5693009 w 7472601"/>
              <a:gd name="connsiteY624" fmla="*/ 1478256 h 6858000"/>
              <a:gd name="connsiteX625" fmla="*/ 6548420 w 7472601"/>
              <a:gd name="connsiteY625" fmla="*/ 1214599 h 6858000"/>
              <a:gd name="connsiteX626" fmla="*/ 6605473 w 7472601"/>
              <a:gd name="connsiteY626" fmla="*/ 1184686 h 6858000"/>
              <a:gd name="connsiteX627" fmla="*/ 6691602 w 7472601"/>
              <a:gd name="connsiteY627" fmla="*/ 1140573 h 6858000"/>
              <a:gd name="connsiteX628" fmla="*/ 4002475 w 7472601"/>
              <a:gd name="connsiteY628" fmla="*/ 1037802 h 6858000"/>
              <a:gd name="connsiteX629" fmla="*/ 4000324 w 7472601"/>
              <a:gd name="connsiteY629" fmla="*/ 1039362 h 6858000"/>
              <a:gd name="connsiteX630" fmla="*/ 4002862 w 7472601"/>
              <a:gd name="connsiteY630" fmla="*/ 1042866 h 6858000"/>
              <a:gd name="connsiteX631" fmla="*/ 4002475 w 7472601"/>
              <a:gd name="connsiteY631" fmla="*/ 1037802 h 6858000"/>
              <a:gd name="connsiteX632" fmla="*/ 506322 w 7472601"/>
              <a:gd name="connsiteY632" fmla="*/ 1020997 h 6858000"/>
              <a:gd name="connsiteX633" fmla="*/ 533068 w 7472601"/>
              <a:gd name="connsiteY633" fmla="*/ 1029409 h 6858000"/>
              <a:gd name="connsiteX634" fmla="*/ 1232525 w 7472601"/>
              <a:gd name="connsiteY634" fmla="*/ 1804675 h 6858000"/>
              <a:gd name="connsiteX635" fmla="*/ 1388858 w 7472601"/>
              <a:gd name="connsiteY635" fmla="*/ 2368011 h 6858000"/>
              <a:gd name="connsiteX636" fmla="*/ 1384098 w 7472601"/>
              <a:gd name="connsiteY636" fmla="*/ 2378125 h 6858000"/>
              <a:gd name="connsiteX637" fmla="*/ 1425393 w 7472601"/>
              <a:gd name="connsiteY637" fmla="*/ 2589124 h 6858000"/>
              <a:gd name="connsiteX638" fmla="*/ 1424001 w 7472601"/>
              <a:gd name="connsiteY638" fmla="*/ 2597541 h 6858000"/>
              <a:gd name="connsiteX639" fmla="*/ 2152729 w 7472601"/>
              <a:gd name="connsiteY639" fmla="*/ 2864487 h 6858000"/>
              <a:gd name="connsiteX640" fmla="*/ 2020609 w 7472601"/>
              <a:gd name="connsiteY640" fmla="*/ 2539671 h 6858000"/>
              <a:gd name="connsiteX641" fmla="*/ 2018920 w 7472601"/>
              <a:gd name="connsiteY641" fmla="*/ 2536309 h 6858000"/>
              <a:gd name="connsiteX642" fmla="*/ 1342441 w 7472601"/>
              <a:gd name="connsiteY642" fmla="*/ 1173017 h 6858000"/>
              <a:gd name="connsiteX643" fmla="*/ 1367925 w 7472601"/>
              <a:gd name="connsiteY643" fmla="*/ 1135648 h 6858000"/>
              <a:gd name="connsiteX644" fmla="*/ 1771401 w 7472601"/>
              <a:gd name="connsiteY644" fmla="*/ 1806673 h 6858000"/>
              <a:gd name="connsiteX645" fmla="*/ 1972385 w 7472601"/>
              <a:gd name="connsiteY645" fmla="*/ 2198735 h 6858000"/>
              <a:gd name="connsiteX646" fmla="*/ 2040892 w 7472601"/>
              <a:gd name="connsiteY646" fmla="*/ 2405205 h 6858000"/>
              <a:gd name="connsiteX647" fmla="*/ 2131689 w 7472601"/>
              <a:gd name="connsiteY647" fmla="*/ 1936926 h 6858000"/>
              <a:gd name="connsiteX648" fmla="*/ 2454820 w 7472601"/>
              <a:gd name="connsiteY648" fmla="*/ 1248808 h 6858000"/>
              <a:gd name="connsiteX649" fmla="*/ 2492512 w 7472601"/>
              <a:gd name="connsiteY649" fmla="*/ 1302920 h 6858000"/>
              <a:gd name="connsiteX650" fmla="*/ 2081216 w 7472601"/>
              <a:gd name="connsiteY650" fmla="*/ 2527513 h 6858000"/>
              <a:gd name="connsiteX651" fmla="*/ 2081211 w 7472601"/>
              <a:gd name="connsiteY651" fmla="*/ 2528916 h 6858000"/>
              <a:gd name="connsiteX652" fmla="*/ 2199067 w 7472601"/>
              <a:gd name="connsiteY652" fmla="*/ 2884061 h 6858000"/>
              <a:gd name="connsiteX653" fmla="*/ 3192586 w 7472601"/>
              <a:gd name="connsiteY653" fmla="*/ 3411496 h 6858000"/>
              <a:gd name="connsiteX654" fmla="*/ 3182620 w 7472601"/>
              <a:gd name="connsiteY654" fmla="*/ 3483279 h 6858000"/>
              <a:gd name="connsiteX655" fmla="*/ 2435119 w 7472601"/>
              <a:gd name="connsiteY655" fmla="*/ 3080173 h 6858000"/>
              <a:gd name="connsiteX656" fmla="*/ 2410152 w 7472601"/>
              <a:gd name="connsiteY656" fmla="*/ 3063751 h 6858000"/>
              <a:gd name="connsiteX657" fmla="*/ 2408099 w 7472601"/>
              <a:gd name="connsiteY657" fmla="*/ 3064403 h 6858000"/>
              <a:gd name="connsiteX658" fmla="*/ 2407218 w 7472601"/>
              <a:gd name="connsiteY658" fmla="*/ 3070324 h 6858000"/>
              <a:gd name="connsiteX659" fmla="*/ 2380138 w 7472601"/>
              <a:gd name="connsiteY659" fmla="*/ 3099341 h 6858000"/>
              <a:gd name="connsiteX660" fmla="*/ 1765923 w 7472601"/>
              <a:gd name="connsiteY660" fmla="*/ 3581043 h 6858000"/>
              <a:gd name="connsiteX661" fmla="*/ 1702258 w 7472601"/>
              <a:gd name="connsiteY661" fmla="*/ 3612286 h 6858000"/>
              <a:gd name="connsiteX662" fmla="*/ 1538370 w 7472601"/>
              <a:gd name="connsiteY662" fmla="*/ 3811804 h 6858000"/>
              <a:gd name="connsiteX663" fmla="*/ 542867 w 7472601"/>
              <a:gd name="connsiteY663" fmla="*/ 4944092 h 6858000"/>
              <a:gd name="connsiteX664" fmla="*/ 515800 w 7472601"/>
              <a:gd name="connsiteY664" fmla="*/ 4862180 h 6858000"/>
              <a:gd name="connsiteX665" fmla="*/ 909145 w 7472601"/>
              <a:gd name="connsiteY665" fmla="*/ 4199225 h 6858000"/>
              <a:gd name="connsiteX666" fmla="*/ 1214067 w 7472601"/>
              <a:gd name="connsiteY666" fmla="*/ 3908561 h 6858000"/>
              <a:gd name="connsiteX667" fmla="*/ 640967 w 7472601"/>
              <a:gd name="connsiteY667" fmla="*/ 4105601 h 6858000"/>
              <a:gd name="connsiteX668" fmla="*/ 112563 w 7472601"/>
              <a:gd name="connsiteY668" fmla="*/ 4396952 h 6858000"/>
              <a:gd name="connsiteX669" fmla="*/ 0 w 7472601"/>
              <a:gd name="connsiteY669" fmla="*/ 4466006 h 6858000"/>
              <a:gd name="connsiteX670" fmla="*/ 0 w 7472601"/>
              <a:gd name="connsiteY670" fmla="*/ 4233763 h 6858000"/>
              <a:gd name="connsiteX671" fmla="*/ 36881 w 7472601"/>
              <a:gd name="connsiteY671" fmla="*/ 4200118 h 6858000"/>
              <a:gd name="connsiteX672" fmla="*/ 910534 w 7472601"/>
              <a:gd name="connsiteY672" fmla="*/ 3629753 h 6858000"/>
              <a:gd name="connsiteX673" fmla="*/ 1578717 w 7472601"/>
              <a:gd name="connsiteY673" fmla="*/ 3575982 h 6858000"/>
              <a:gd name="connsiteX674" fmla="*/ 2338780 w 7472601"/>
              <a:gd name="connsiteY674" fmla="*/ 3033725 h 6858000"/>
              <a:gd name="connsiteX675" fmla="*/ 1807991 w 7472601"/>
              <a:gd name="connsiteY675" fmla="*/ 2807184 h 6858000"/>
              <a:gd name="connsiteX676" fmla="*/ 1416358 w 7472601"/>
              <a:gd name="connsiteY676" fmla="*/ 3112571 h 6858000"/>
              <a:gd name="connsiteX677" fmla="*/ 939066 w 7472601"/>
              <a:gd name="connsiteY677" fmla="*/ 3378798 h 6858000"/>
              <a:gd name="connsiteX678" fmla="*/ 115099 w 7472601"/>
              <a:gd name="connsiteY678" fmla="*/ 3607650 h 6858000"/>
              <a:gd name="connsiteX679" fmla="*/ 97284 w 7472601"/>
              <a:gd name="connsiteY679" fmla="*/ 3520393 h 6858000"/>
              <a:gd name="connsiteX680" fmla="*/ 922050 w 7472601"/>
              <a:gd name="connsiteY680" fmla="*/ 3074867 h 6858000"/>
              <a:gd name="connsiteX681" fmla="*/ 1405265 w 7472601"/>
              <a:gd name="connsiteY681" fmla="*/ 3016319 h 6858000"/>
              <a:gd name="connsiteX682" fmla="*/ 1407512 w 7472601"/>
              <a:gd name="connsiteY682" fmla="*/ 3018001 h 6858000"/>
              <a:gd name="connsiteX683" fmla="*/ 1726266 w 7472601"/>
              <a:gd name="connsiteY683" fmla="*/ 2777274 h 6858000"/>
              <a:gd name="connsiteX684" fmla="*/ 625390 w 7472601"/>
              <a:gd name="connsiteY684" fmla="*/ 2514541 h 6858000"/>
              <a:gd name="connsiteX685" fmla="*/ 619799 w 7472601"/>
              <a:gd name="connsiteY685" fmla="*/ 2527180 h 6858000"/>
              <a:gd name="connsiteX686" fmla="*/ 310030 w 7472601"/>
              <a:gd name="connsiteY686" fmla="*/ 2771818 h 6858000"/>
              <a:gd name="connsiteX687" fmla="*/ 173877 w 7472601"/>
              <a:gd name="connsiteY687" fmla="*/ 2937056 h 6858000"/>
              <a:gd name="connsiteX688" fmla="*/ 77889 w 7472601"/>
              <a:gd name="connsiteY688" fmla="*/ 3138440 h 6858000"/>
              <a:gd name="connsiteX689" fmla="*/ 0 w 7472601"/>
              <a:gd name="connsiteY689" fmla="*/ 3271395 h 6858000"/>
              <a:gd name="connsiteX690" fmla="*/ 0 w 7472601"/>
              <a:gd name="connsiteY690" fmla="*/ 3153002 h 6858000"/>
              <a:gd name="connsiteX691" fmla="*/ 2386 w 7472601"/>
              <a:gd name="connsiteY691" fmla="*/ 3149203 h 6858000"/>
              <a:gd name="connsiteX692" fmla="*/ 89753 w 7472601"/>
              <a:gd name="connsiteY692" fmla="*/ 2987702 h 6858000"/>
              <a:gd name="connsiteX693" fmla="*/ 76869 w 7472601"/>
              <a:gd name="connsiteY693" fmla="*/ 3005404 h 6858000"/>
              <a:gd name="connsiteX694" fmla="*/ 32049 w 7472601"/>
              <a:gd name="connsiteY694" fmla="*/ 3065814 h 6858000"/>
              <a:gd name="connsiteX695" fmla="*/ 0 w 7472601"/>
              <a:gd name="connsiteY695" fmla="*/ 3108744 h 6858000"/>
              <a:gd name="connsiteX696" fmla="*/ 0 w 7472601"/>
              <a:gd name="connsiteY696" fmla="*/ 3058059 h 6858000"/>
              <a:gd name="connsiteX697" fmla="*/ 7610 w 7472601"/>
              <a:gd name="connsiteY697" fmla="*/ 3047889 h 6858000"/>
              <a:gd name="connsiteX698" fmla="*/ 52419 w 7472601"/>
              <a:gd name="connsiteY698" fmla="*/ 2987479 h 6858000"/>
              <a:gd name="connsiteX699" fmla="*/ 59142 w 7472601"/>
              <a:gd name="connsiteY699" fmla="*/ 2978488 h 6858000"/>
              <a:gd name="connsiteX700" fmla="*/ 0 w 7472601"/>
              <a:gd name="connsiteY700" fmla="*/ 3015334 h 6858000"/>
              <a:gd name="connsiteX701" fmla="*/ 0 w 7472601"/>
              <a:gd name="connsiteY701" fmla="*/ 2914286 h 6858000"/>
              <a:gd name="connsiteX702" fmla="*/ 36383 w 7472601"/>
              <a:gd name="connsiteY702" fmla="*/ 2901128 h 6858000"/>
              <a:gd name="connsiteX703" fmla="*/ 156329 w 7472601"/>
              <a:gd name="connsiteY703" fmla="*/ 2840533 h 6858000"/>
              <a:gd name="connsiteX704" fmla="*/ 358355 w 7472601"/>
              <a:gd name="connsiteY704" fmla="*/ 2620471 h 6858000"/>
              <a:gd name="connsiteX705" fmla="*/ 510577 w 7472601"/>
              <a:gd name="connsiteY705" fmla="*/ 2501244 h 6858000"/>
              <a:gd name="connsiteX706" fmla="*/ 211967 w 7472601"/>
              <a:gd name="connsiteY706" fmla="*/ 2479171 h 6858000"/>
              <a:gd name="connsiteX707" fmla="*/ 0 w 7472601"/>
              <a:gd name="connsiteY707" fmla="*/ 2476398 h 6858000"/>
              <a:gd name="connsiteX708" fmla="*/ 0 w 7472601"/>
              <a:gd name="connsiteY708" fmla="*/ 2389189 h 6858000"/>
              <a:gd name="connsiteX709" fmla="*/ 103062 w 7472601"/>
              <a:gd name="connsiteY709" fmla="*/ 2389518 h 6858000"/>
              <a:gd name="connsiteX710" fmla="*/ 510734 w 7472601"/>
              <a:gd name="connsiteY710" fmla="*/ 2416201 h 6858000"/>
              <a:gd name="connsiteX711" fmla="*/ 279257 w 7472601"/>
              <a:gd name="connsiteY711" fmla="*/ 2092102 h 6858000"/>
              <a:gd name="connsiteX712" fmla="*/ 65265 w 7472601"/>
              <a:gd name="connsiteY712" fmla="*/ 2006049 h 6858000"/>
              <a:gd name="connsiteX713" fmla="*/ 0 w 7472601"/>
              <a:gd name="connsiteY713" fmla="*/ 1982532 h 6858000"/>
              <a:gd name="connsiteX714" fmla="*/ 0 w 7472601"/>
              <a:gd name="connsiteY714" fmla="*/ 1912789 h 6858000"/>
              <a:gd name="connsiteX715" fmla="*/ 97460 w 7472601"/>
              <a:gd name="connsiteY715" fmla="*/ 1953725 h 6858000"/>
              <a:gd name="connsiteX716" fmla="*/ 221272 w 7472601"/>
              <a:gd name="connsiteY716" fmla="*/ 1980766 h 6858000"/>
              <a:gd name="connsiteX717" fmla="*/ 116765 w 7472601"/>
              <a:gd name="connsiteY717" fmla="*/ 1911033 h 6858000"/>
              <a:gd name="connsiteX718" fmla="*/ 16405 w 7472601"/>
              <a:gd name="connsiteY718" fmla="*/ 1803412 h 6858000"/>
              <a:gd name="connsiteX719" fmla="*/ 0 w 7472601"/>
              <a:gd name="connsiteY719" fmla="*/ 1784777 h 6858000"/>
              <a:gd name="connsiteX720" fmla="*/ 0 w 7472601"/>
              <a:gd name="connsiteY720" fmla="*/ 1740082 h 6858000"/>
              <a:gd name="connsiteX721" fmla="*/ 39394 w 7472601"/>
              <a:gd name="connsiteY721" fmla="*/ 1784856 h 6858000"/>
              <a:gd name="connsiteX722" fmla="*/ 135813 w 7472601"/>
              <a:gd name="connsiteY722" fmla="*/ 1888838 h 6858000"/>
              <a:gd name="connsiteX723" fmla="*/ 242575 w 7472601"/>
              <a:gd name="connsiteY723" fmla="*/ 1958841 h 6858000"/>
              <a:gd name="connsiteX724" fmla="*/ 82197 w 7472601"/>
              <a:gd name="connsiteY724" fmla="*/ 1754826 h 6858000"/>
              <a:gd name="connsiteX725" fmla="*/ 0 w 7472601"/>
              <a:gd name="connsiteY725" fmla="*/ 1679650 h 6858000"/>
              <a:gd name="connsiteX726" fmla="*/ 0 w 7472601"/>
              <a:gd name="connsiteY726" fmla="*/ 1602463 h 6858000"/>
              <a:gd name="connsiteX727" fmla="*/ 84689 w 7472601"/>
              <a:gd name="connsiteY727" fmla="*/ 1677442 h 6858000"/>
              <a:gd name="connsiteX728" fmla="*/ 298437 w 7472601"/>
              <a:gd name="connsiteY728" fmla="*/ 1968019 h 6858000"/>
              <a:gd name="connsiteX729" fmla="*/ 227269 w 7472601"/>
              <a:gd name="connsiteY729" fmla="*/ 1114064 h 6858000"/>
              <a:gd name="connsiteX730" fmla="*/ 248003 w 7472601"/>
              <a:gd name="connsiteY730" fmla="*/ 1089613 h 6858000"/>
              <a:gd name="connsiteX731" fmla="*/ 427020 w 7472601"/>
              <a:gd name="connsiteY731" fmla="*/ 1619803 h 6858000"/>
              <a:gd name="connsiteX732" fmla="*/ 340345 w 7472601"/>
              <a:gd name="connsiteY732" fmla="*/ 2027739 h 6858000"/>
              <a:gd name="connsiteX733" fmla="*/ 360865 w 7472601"/>
              <a:gd name="connsiteY733" fmla="*/ 2044827 h 6858000"/>
              <a:gd name="connsiteX734" fmla="*/ 560414 w 7472601"/>
              <a:gd name="connsiteY734" fmla="*/ 2421457 h 6858000"/>
              <a:gd name="connsiteX735" fmla="*/ 1359703 w 7472601"/>
              <a:gd name="connsiteY735" fmla="*/ 2578554 h 6858000"/>
              <a:gd name="connsiteX736" fmla="*/ 1359422 w 7472601"/>
              <a:gd name="connsiteY736" fmla="*/ 2577994 h 6858000"/>
              <a:gd name="connsiteX737" fmla="*/ 828701 w 7472601"/>
              <a:gd name="connsiteY737" fmla="*/ 1839520 h 6858000"/>
              <a:gd name="connsiteX738" fmla="*/ 494427 w 7472601"/>
              <a:gd name="connsiteY738" fmla="*/ 1092333 h 6858000"/>
              <a:gd name="connsiteX739" fmla="*/ 506322 w 7472601"/>
              <a:gd name="connsiteY739" fmla="*/ 1020997 h 6858000"/>
              <a:gd name="connsiteX740" fmla="*/ 4570198 w 7472601"/>
              <a:gd name="connsiteY740" fmla="*/ 978081 h 6858000"/>
              <a:gd name="connsiteX741" fmla="*/ 4523691 w 7472601"/>
              <a:gd name="connsiteY741" fmla="*/ 1127776 h 6858000"/>
              <a:gd name="connsiteX742" fmla="*/ 4509875 w 7472601"/>
              <a:gd name="connsiteY742" fmla="*/ 1167552 h 6858000"/>
              <a:gd name="connsiteX743" fmla="*/ 4478168 w 7472601"/>
              <a:gd name="connsiteY743" fmla="*/ 1260735 h 6858000"/>
              <a:gd name="connsiteX744" fmla="*/ 4409309 w 7472601"/>
              <a:gd name="connsiteY744" fmla="*/ 1666996 h 6858000"/>
              <a:gd name="connsiteX745" fmla="*/ 4370031 w 7472601"/>
              <a:gd name="connsiteY745" fmla="*/ 1955666 h 6858000"/>
              <a:gd name="connsiteX746" fmla="*/ 4570198 w 7472601"/>
              <a:gd name="connsiteY746" fmla="*/ 978081 h 6858000"/>
              <a:gd name="connsiteX747" fmla="*/ 4557898 w 7472601"/>
              <a:gd name="connsiteY747" fmla="*/ 900011 h 6858000"/>
              <a:gd name="connsiteX748" fmla="*/ 4344840 w 7472601"/>
              <a:gd name="connsiteY748" fmla="*/ 1922038 h 6858000"/>
              <a:gd name="connsiteX749" fmla="*/ 4378710 w 7472601"/>
              <a:gd name="connsiteY749" fmla="*/ 1665516 h 6858000"/>
              <a:gd name="connsiteX750" fmla="*/ 4448798 w 7472601"/>
              <a:gd name="connsiteY750" fmla="*/ 1253024 h 6858000"/>
              <a:gd name="connsiteX751" fmla="*/ 4480315 w 7472601"/>
              <a:gd name="connsiteY751" fmla="*/ 1158454 h 6858000"/>
              <a:gd name="connsiteX752" fmla="*/ 4494133 w 7472601"/>
              <a:gd name="connsiteY752" fmla="*/ 1118676 h 6858000"/>
              <a:gd name="connsiteX753" fmla="*/ 4557898 w 7472601"/>
              <a:gd name="connsiteY753" fmla="*/ 900011 h 6858000"/>
              <a:gd name="connsiteX754" fmla="*/ 5870151 w 7472601"/>
              <a:gd name="connsiteY754" fmla="*/ 898890 h 6858000"/>
              <a:gd name="connsiteX755" fmla="*/ 5861335 w 7472601"/>
              <a:gd name="connsiteY755" fmla="*/ 899177 h 6858000"/>
              <a:gd name="connsiteX756" fmla="*/ 5843702 w 7472601"/>
              <a:gd name="connsiteY756" fmla="*/ 899748 h 6858000"/>
              <a:gd name="connsiteX757" fmla="*/ 5651107 w 7472601"/>
              <a:gd name="connsiteY757" fmla="*/ 920306 h 6858000"/>
              <a:gd name="connsiteX758" fmla="*/ 5459407 w 7472601"/>
              <a:gd name="connsiteY758" fmla="*/ 940975 h 6858000"/>
              <a:gd name="connsiteX759" fmla="*/ 5374846 w 7472601"/>
              <a:gd name="connsiteY759" fmla="*/ 941988 h 6858000"/>
              <a:gd name="connsiteX760" fmla="*/ 5256105 w 7472601"/>
              <a:gd name="connsiteY760" fmla="*/ 945632 h 6858000"/>
              <a:gd name="connsiteX761" fmla="*/ 5107071 w 7472601"/>
              <a:gd name="connsiteY761" fmla="*/ 969720 h 6858000"/>
              <a:gd name="connsiteX762" fmla="*/ 4998681 w 7472601"/>
              <a:gd name="connsiteY762" fmla="*/ 988771 h 6858000"/>
              <a:gd name="connsiteX763" fmla="*/ 5870151 w 7472601"/>
              <a:gd name="connsiteY763" fmla="*/ 898890 h 6858000"/>
              <a:gd name="connsiteX764" fmla="*/ 5504425 w 7472601"/>
              <a:gd name="connsiteY764" fmla="*/ 848067 h 6858000"/>
              <a:gd name="connsiteX765" fmla="*/ 4968849 w 7472601"/>
              <a:gd name="connsiteY765" fmla="*/ 962318 h 6858000"/>
              <a:gd name="connsiteX766" fmla="*/ 5104039 w 7472601"/>
              <a:gd name="connsiteY766" fmla="*/ 940634 h 6858000"/>
              <a:gd name="connsiteX767" fmla="*/ 5256311 w 7472601"/>
              <a:gd name="connsiteY767" fmla="*/ 916490 h 6858000"/>
              <a:gd name="connsiteX768" fmla="*/ 5377381 w 7472601"/>
              <a:gd name="connsiteY768" fmla="*/ 912671 h 6858000"/>
              <a:gd name="connsiteX769" fmla="*/ 5460148 w 7472601"/>
              <a:gd name="connsiteY769" fmla="*/ 911442 h 6858000"/>
              <a:gd name="connsiteX770" fmla="*/ 5648971 w 7472601"/>
              <a:gd name="connsiteY770" fmla="*/ 891331 h 6858000"/>
              <a:gd name="connsiteX771" fmla="*/ 5844807 w 7472601"/>
              <a:gd name="connsiteY771" fmla="*/ 870718 h 6858000"/>
              <a:gd name="connsiteX772" fmla="*/ 5862975 w 7472601"/>
              <a:gd name="connsiteY772" fmla="*/ 869756 h 6858000"/>
              <a:gd name="connsiteX773" fmla="*/ 5920887 w 7472601"/>
              <a:gd name="connsiteY773" fmla="*/ 865929 h 6858000"/>
              <a:gd name="connsiteX774" fmla="*/ 5504425 w 7472601"/>
              <a:gd name="connsiteY774" fmla="*/ 848067 h 6858000"/>
              <a:gd name="connsiteX775" fmla="*/ 3607114 w 7472601"/>
              <a:gd name="connsiteY775" fmla="*/ 467441 h 6858000"/>
              <a:gd name="connsiteX776" fmla="*/ 3296242 w 7472601"/>
              <a:gd name="connsiteY776" fmla="*/ 807991 h 6858000"/>
              <a:gd name="connsiteX777" fmla="*/ 3174674 w 7472601"/>
              <a:gd name="connsiteY777" fmla="*/ 919759 h 6858000"/>
              <a:gd name="connsiteX778" fmla="*/ 3042978 w 7472601"/>
              <a:gd name="connsiteY778" fmla="*/ 1054894 h 6858000"/>
              <a:gd name="connsiteX779" fmla="*/ 2968914 w 7472601"/>
              <a:gd name="connsiteY779" fmla="*/ 1133756 h 6858000"/>
              <a:gd name="connsiteX780" fmla="*/ 3103823 w 7472601"/>
              <a:gd name="connsiteY780" fmla="*/ 1026814 h 6858000"/>
              <a:gd name="connsiteX781" fmla="*/ 3607114 w 7472601"/>
              <a:gd name="connsiteY781" fmla="*/ 467441 h 6858000"/>
              <a:gd name="connsiteX782" fmla="*/ 3744487 w 7472601"/>
              <a:gd name="connsiteY782" fmla="*/ 383136 h 6858000"/>
              <a:gd name="connsiteX783" fmla="*/ 3970213 w 7472601"/>
              <a:gd name="connsiteY783" fmla="*/ 995559 h 6858000"/>
              <a:gd name="connsiteX784" fmla="*/ 3744487 w 7472601"/>
              <a:gd name="connsiteY784" fmla="*/ 383136 h 6858000"/>
              <a:gd name="connsiteX785" fmla="*/ 3624562 w 7472601"/>
              <a:gd name="connsiteY785" fmla="*/ 367041 h 6858000"/>
              <a:gd name="connsiteX786" fmla="*/ 3489712 w 7472601"/>
              <a:gd name="connsiteY786" fmla="*/ 485386 h 6858000"/>
              <a:gd name="connsiteX787" fmla="*/ 3182994 w 7472601"/>
              <a:gd name="connsiteY787" fmla="*/ 828265 h 6858000"/>
              <a:gd name="connsiteX788" fmla="*/ 2892114 w 7472601"/>
              <a:gd name="connsiteY788" fmla="*/ 1172635 h 6858000"/>
              <a:gd name="connsiteX789" fmla="*/ 3021459 w 7472601"/>
              <a:gd name="connsiteY789" fmla="*/ 1035385 h 6858000"/>
              <a:gd name="connsiteX790" fmla="*/ 3153873 w 7472601"/>
              <a:gd name="connsiteY790" fmla="*/ 898971 h 6858000"/>
              <a:gd name="connsiteX791" fmla="*/ 3276511 w 7472601"/>
              <a:gd name="connsiteY791" fmla="*/ 786423 h 6858000"/>
              <a:gd name="connsiteX792" fmla="*/ 3584154 w 7472601"/>
              <a:gd name="connsiteY792" fmla="*/ 448218 h 6858000"/>
              <a:gd name="connsiteX793" fmla="*/ 3624562 w 7472601"/>
              <a:gd name="connsiteY793" fmla="*/ 367041 h 6858000"/>
              <a:gd name="connsiteX794" fmla="*/ 3766672 w 7472601"/>
              <a:gd name="connsiteY794" fmla="*/ 359429 h 6858000"/>
              <a:gd name="connsiteX795" fmla="*/ 3996338 w 7472601"/>
              <a:gd name="connsiteY795" fmla="*/ 968237 h 6858000"/>
              <a:gd name="connsiteX796" fmla="*/ 3766672 w 7472601"/>
              <a:gd name="connsiteY796" fmla="*/ 359429 h 6858000"/>
              <a:gd name="connsiteX797" fmla="*/ 5805386 w 7472601"/>
              <a:gd name="connsiteY797" fmla="*/ 239240 h 6858000"/>
              <a:gd name="connsiteX798" fmla="*/ 5736947 w 7472601"/>
              <a:gd name="connsiteY798" fmla="*/ 261367 h 6858000"/>
              <a:gd name="connsiteX799" fmla="*/ 5427012 w 7472601"/>
              <a:gd name="connsiteY799" fmla="*/ 311272 h 6858000"/>
              <a:gd name="connsiteX800" fmla="*/ 5147818 w 7472601"/>
              <a:gd name="connsiteY800" fmla="*/ 322112 h 6858000"/>
              <a:gd name="connsiteX801" fmla="*/ 5060854 w 7472601"/>
              <a:gd name="connsiteY801" fmla="*/ 311882 h 6858000"/>
              <a:gd name="connsiteX802" fmla="*/ 4945989 w 7472601"/>
              <a:gd name="connsiteY802" fmla="*/ 300516 h 6858000"/>
              <a:gd name="connsiteX803" fmla="*/ 5410479 w 7472601"/>
              <a:gd name="connsiteY803" fmla="*/ 348434 h 6858000"/>
              <a:gd name="connsiteX804" fmla="*/ 5805386 w 7472601"/>
              <a:gd name="connsiteY804" fmla="*/ 239240 h 6858000"/>
              <a:gd name="connsiteX805" fmla="*/ 5905192 w 7472601"/>
              <a:gd name="connsiteY805" fmla="*/ 163079 h 6858000"/>
              <a:gd name="connsiteX806" fmla="*/ 5865655 w 7472601"/>
              <a:gd name="connsiteY806" fmla="*/ 171901 h 6858000"/>
              <a:gd name="connsiteX807" fmla="*/ 5259740 w 7472601"/>
              <a:gd name="connsiteY807" fmla="*/ 257013 h 6858000"/>
              <a:gd name="connsiteX808" fmla="*/ 5208466 w 7472601"/>
              <a:gd name="connsiteY808" fmla="*/ 257550 h 6858000"/>
              <a:gd name="connsiteX809" fmla="*/ 4980204 w 7472601"/>
              <a:gd name="connsiteY809" fmla="*/ 271903 h 6858000"/>
              <a:gd name="connsiteX810" fmla="*/ 5068068 w 7472601"/>
              <a:gd name="connsiteY810" fmla="*/ 282244 h 6858000"/>
              <a:gd name="connsiteX811" fmla="*/ 5153231 w 7472601"/>
              <a:gd name="connsiteY811" fmla="*/ 292240 h 6858000"/>
              <a:gd name="connsiteX812" fmla="*/ 5426491 w 7472601"/>
              <a:gd name="connsiteY812" fmla="*/ 281128 h 6858000"/>
              <a:gd name="connsiteX813" fmla="*/ 5731212 w 7472601"/>
              <a:gd name="connsiteY813" fmla="*/ 231951 h 6858000"/>
              <a:gd name="connsiteX814" fmla="*/ 5905192 w 7472601"/>
              <a:gd name="connsiteY814" fmla="*/ 163079 h 6858000"/>
              <a:gd name="connsiteX815" fmla="*/ 5944437 w 7472601"/>
              <a:gd name="connsiteY815" fmla="*/ 113829 h 6858000"/>
              <a:gd name="connsiteX816" fmla="*/ 5825032 w 7472601"/>
              <a:gd name="connsiteY816" fmla="*/ 146405 h 6858000"/>
              <a:gd name="connsiteX817" fmla="*/ 4955599 w 7472601"/>
              <a:gd name="connsiteY817" fmla="*/ 247008 h 6858000"/>
              <a:gd name="connsiteX818" fmla="*/ 5210104 w 7472601"/>
              <a:gd name="connsiteY818" fmla="*/ 228123 h 6858000"/>
              <a:gd name="connsiteX819" fmla="*/ 5261015 w 7472601"/>
              <a:gd name="connsiteY819" fmla="*/ 227087 h 6858000"/>
              <a:gd name="connsiteX820" fmla="*/ 5861181 w 7472601"/>
              <a:gd name="connsiteY820" fmla="*/ 143093 h 6858000"/>
              <a:gd name="connsiteX821" fmla="*/ 5961252 w 7472601"/>
              <a:gd name="connsiteY821" fmla="*/ 114820 h 6858000"/>
              <a:gd name="connsiteX822" fmla="*/ 5944437 w 7472601"/>
              <a:gd name="connsiteY822" fmla="*/ 113829 h 6858000"/>
              <a:gd name="connsiteX823" fmla="*/ 3882765 w 7472601"/>
              <a:gd name="connsiteY823" fmla="*/ 0 h 6858000"/>
              <a:gd name="connsiteX824" fmla="*/ 3995099 w 7472601"/>
              <a:gd name="connsiteY824" fmla="*/ 0 h 6858000"/>
              <a:gd name="connsiteX825" fmla="*/ 4163818 w 7472601"/>
              <a:gd name="connsiteY825" fmla="*/ 234104 h 6858000"/>
              <a:gd name="connsiteX826" fmla="*/ 4172099 w 7472601"/>
              <a:gd name="connsiteY826" fmla="*/ 234207 h 6858000"/>
              <a:gd name="connsiteX827" fmla="*/ 4784282 w 7472601"/>
              <a:gd name="connsiteY827" fmla="*/ 276561 h 6858000"/>
              <a:gd name="connsiteX828" fmla="*/ 4801687 w 7472601"/>
              <a:gd name="connsiteY828" fmla="*/ 267764 h 6858000"/>
              <a:gd name="connsiteX829" fmla="*/ 6082788 w 7472601"/>
              <a:gd name="connsiteY829" fmla="*/ 64119 h 6858000"/>
              <a:gd name="connsiteX830" fmla="*/ 6099442 w 7472601"/>
              <a:gd name="connsiteY830" fmla="*/ 82568 h 6858000"/>
              <a:gd name="connsiteX831" fmla="*/ 4804137 w 7472601"/>
              <a:gd name="connsiteY831" fmla="*/ 320931 h 6858000"/>
              <a:gd name="connsiteX832" fmla="*/ 4227047 w 7472601"/>
              <a:gd name="connsiteY832" fmla="*/ 313415 h 6858000"/>
              <a:gd name="connsiteX833" fmla="*/ 4346041 w 7472601"/>
              <a:gd name="connsiteY833" fmla="*/ 456086 h 6858000"/>
              <a:gd name="connsiteX834" fmla="*/ 4870967 w 7472601"/>
              <a:gd name="connsiteY834" fmla="*/ 963061 h 6858000"/>
              <a:gd name="connsiteX835" fmla="*/ 4889647 w 7472601"/>
              <a:gd name="connsiteY835" fmla="*/ 957147 h 6858000"/>
              <a:gd name="connsiteX836" fmla="*/ 5422504 w 7472601"/>
              <a:gd name="connsiteY836" fmla="*/ 805191 h 6858000"/>
              <a:gd name="connsiteX837" fmla="*/ 6087656 w 7472601"/>
              <a:gd name="connsiteY837" fmla="*/ 826703 h 6858000"/>
              <a:gd name="connsiteX838" fmla="*/ 6058717 w 7472601"/>
              <a:gd name="connsiteY838" fmla="*/ 865992 h 6858000"/>
              <a:gd name="connsiteX839" fmla="*/ 4974153 w 7472601"/>
              <a:gd name="connsiteY839" fmla="*/ 1045456 h 6858000"/>
              <a:gd name="connsiteX840" fmla="*/ 5627835 w 7472601"/>
              <a:gd name="connsiteY840" fmla="*/ 1472077 h 6858000"/>
              <a:gd name="connsiteX841" fmla="*/ 5629817 w 7472601"/>
              <a:gd name="connsiteY841" fmla="*/ 1471412 h 6858000"/>
              <a:gd name="connsiteX842" fmla="*/ 5634124 w 7472601"/>
              <a:gd name="connsiteY842" fmla="*/ 1470572 h 6858000"/>
              <a:gd name="connsiteX843" fmla="*/ 5755832 w 7472601"/>
              <a:gd name="connsiteY843" fmla="*/ 1383886 h 6858000"/>
              <a:gd name="connsiteX844" fmla="*/ 6014186 w 7472601"/>
              <a:gd name="connsiteY844" fmla="*/ 1279799 h 6858000"/>
              <a:gd name="connsiteX845" fmla="*/ 6901619 w 7472601"/>
              <a:gd name="connsiteY845" fmla="*/ 1047874 h 6858000"/>
              <a:gd name="connsiteX846" fmla="*/ 6931566 w 7472601"/>
              <a:gd name="connsiteY846" fmla="*/ 1062034 h 6858000"/>
              <a:gd name="connsiteX847" fmla="*/ 5790982 w 7472601"/>
              <a:gd name="connsiteY847" fmla="*/ 1561380 h 6858000"/>
              <a:gd name="connsiteX848" fmla="*/ 6188971 w 7472601"/>
              <a:gd name="connsiteY848" fmla="*/ 1755168 h 6858000"/>
              <a:gd name="connsiteX849" fmla="*/ 6202446 w 7472601"/>
              <a:gd name="connsiteY849" fmla="*/ 1752268 h 6858000"/>
              <a:gd name="connsiteX850" fmla="*/ 7179560 w 7472601"/>
              <a:gd name="connsiteY850" fmla="*/ 1467551 h 6858000"/>
              <a:gd name="connsiteX851" fmla="*/ 7158730 w 7472601"/>
              <a:gd name="connsiteY851" fmla="*/ 1507835 h 6858000"/>
              <a:gd name="connsiteX852" fmla="*/ 6326959 w 7472601"/>
              <a:gd name="connsiteY852" fmla="*/ 1817686 h 6858000"/>
              <a:gd name="connsiteX853" fmla="*/ 6537433 w 7472601"/>
              <a:gd name="connsiteY853" fmla="*/ 1907790 h 6858000"/>
              <a:gd name="connsiteX854" fmla="*/ 6550221 w 7472601"/>
              <a:gd name="connsiteY854" fmla="*/ 1910729 h 6858000"/>
              <a:gd name="connsiteX855" fmla="*/ 6964438 w 7472601"/>
              <a:gd name="connsiteY855" fmla="*/ 2209505 h 6858000"/>
              <a:gd name="connsiteX856" fmla="*/ 7367862 w 7472601"/>
              <a:gd name="connsiteY856" fmla="*/ 2806833 h 6858000"/>
              <a:gd name="connsiteX857" fmla="*/ 7364329 w 7472601"/>
              <a:gd name="connsiteY857" fmla="*/ 2826907 h 6858000"/>
              <a:gd name="connsiteX858" fmla="*/ 7290545 w 7472601"/>
              <a:gd name="connsiteY858" fmla="*/ 2850663 h 6858000"/>
              <a:gd name="connsiteX859" fmla="*/ 6472036 w 7472601"/>
              <a:gd name="connsiteY859" fmla="*/ 1959003 h 6858000"/>
              <a:gd name="connsiteX860" fmla="*/ 5792897 w 7472601"/>
              <a:gd name="connsiteY860" fmla="*/ 1647747 h 6858000"/>
              <a:gd name="connsiteX861" fmla="*/ 5842751 w 7472601"/>
              <a:gd name="connsiteY861" fmla="*/ 1816112 h 6858000"/>
              <a:gd name="connsiteX862" fmla="*/ 5847424 w 7472601"/>
              <a:gd name="connsiteY862" fmla="*/ 1815776 h 6858000"/>
              <a:gd name="connsiteX863" fmla="*/ 6399821 w 7472601"/>
              <a:gd name="connsiteY863" fmla="*/ 2344799 h 6858000"/>
              <a:gd name="connsiteX864" fmla="*/ 6323232 w 7472601"/>
              <a:gd name="connsiteY864" fmla="*/ 2389634 h 6858000"/>
              <a:gd name="connsiteX865" fmla="*/ 5942958 w 7472601"/>
              <a:gd name="connsiteY865" fmla="*/ 2077708 h 6858000"/>
              <a:gd name="connsiteX866" fmla="*/ 5921559 w 7472601"/>
              <a:gd name="connsiteY866" fmla="*/ 2378596 h 6858000"/>
              <a:gd name="connsiteX867" fmla="*/ 5817651 w 7472601"/>
              <a:gd name="connsiteY867" fmla="*/ 3023919 h 6858000"/>
              <a:gd name="connsiteX868" fmla="*/ 5729634 w 7472601"/>
              <a:gd name="connsiteY868" fmla="*/ 3051849 h 6858000"/>
              <a:gd name="connsiteX869" fmla="*/ 5611018 w 7472601"/>
              <a:gd name="connsiteY869" fmla="*/ 2316769 h 6858000"/>
              <a:gd name="connsiteX870" fmla="*/ 5687608 w 7472601"/>
              <a:gd name="connsiteY870" fmla="*/ 2039972 h 6858000"/>
              <a:gd name="connsiteX871" fmla="*/ 5657554 w 7472601"/>
              <a:gd name="connsiteY871" fmla="*/ 1576445 h 6858000"/>
              <a:gd name="connsiteX872" fmla="*/ 5150475 w 7472601"/>
              <a:gd name="connsiteY872" fmla="*/ 1274012 h 6858000"/>
              <a:gd name="connsiteX873" fmla="*/ 5349142 w 7472601"/>
              <a:gd name="connsiteY873" fmla="*/ 2204405 h 6858000"/>
              <a:gd name="connsiteX874" fmla="*/ 5262214 w 7472601"/>
              <a:gd name="connsiteY874" fmla="*/ 2233836 h 6858000"/>
              <a:gd name="connsiteX875" fmla="*/ 4981539 w 7472601"/>
              <a:gd name="connsiteY875" fmla="*/ 1542201 h 6858000"/>
              <a:gd name="connsiteX876" fmla="*/ 4958461 w 7472601"/>
              <a:gd name="connsiteY876" fmla="*/ 1136957 h 6858000"/>
              <a:gd name="connsiteX877" fmla="*/ 4655015 w 7472601"/>
              <a:gd name="connsiteY877" fmla="*/ 891426 h 6858000"/>
              <a:gd name="connsiteX878" fmla="*/ 4348002 w 7472601"/>
              <a:gd name="connsiteY878" fmla="*/ 2205895 h 6858000"/>
              <a:gd name="connsiteX879" fmla="*/ 4262250 w 7472601"/>
              <a:gd name="connsiteY879" fmla="*/ 2219972 h 6858000"/>
              <a:gd name="connsiteX880" fmla="*/ 4550611 w 7472601"/>
              <a:gd name="connsiteY880" fmla="*/ 817540 h 6858000"/>
              <a:gd name="connsiteX881" fmla="*/ 4564418 w 7472601"/>
              <a:gd name="connsiteY881" fmla="*/ 808293 h 6858000"/>
              <a:gd name="connsiteX882" fmla="*/ 4266388 w 7472601"/>
              <a:gd name="connsiteY882" fmla="*/ 500083 h 6858000"/>
              <a:gd name="connsiteX883" fmla="*/ 4032842 w 7472601"/>
              <a:gd name="connsiteY883" fmla="*/ 211809 h 6858000"/>
              <a:gd name="connsiteX884" fmla="*/ 3882765 w 7472601"/>
              <a:gd name="connsiteY884" fmla="*/ 0 h 6858000"/>
              <a:gd name="connsiteX885" fmla="*/ 3721337 w 7472601"/>
              <a:gd name="connsiteY885" fmla="*/ 0 h 6858000"/>
              <a:gd name="connsiteX886" fmla="*/ 3797544 w 7472601"/>
              <a:gd name="connsiteY886" fmla="*/ 0 h 6858000"/>
              <a:gd name="connsiteX887" fmla="*/ 3775734 w 7472601"/>
              <a:gd name="connsiteY887" fmla="*/ 95131 h 6858000"/>
              <a:gd name="connsiteX888" fmla="*/ 3724807 w 7472601"/>
              <a:gd name="connsiteY888" fmla="*/ 272257 h 6858000"/>
              <a:gd name="connsiteX889" fmla="*/ 3726844 w 7472601"/>
              <a:gd name="connsiteY889" fmla="*/ 282988 h 6858000"/>
              <a:gd name="connsiteX890" fmla="*/ 3742664 w 7472601"/>
              <a:gd name="connsiteY890" fmla="*/ 279918 h 6858000"/>
              <a:gd name="connsiteX891" fmla="*/ 4103910 w 7472601"/>
              <a:gd name="connsiteY891" fmla="*/ 1161917 h 6858000"/>
              <a:gd name="connsiteX892" fmla="*/ 4020269 w 7472601"/>
              <a:gd name="connsiteY892" fmla="*/ 1200406 h 6858000"/>
              <a:gd name="connsiteX893" fmla="*/ 3674882 w 7472601"/>
              <a:gd name="connsiteY893" fmla="*/ 488524 h 6858000"/>
              <a:gd name="connsiteX894" fmla="*/ 3132682 w 7472601"/>
              <a:gd name="connsiteY894" fmla="*/ 1072284 h 6858000"/>
              <a:gd name="connsiteX895" fmla="*/ 2716346 w 7472601"/>
              <a:gd name="connsiteY895" fmla="*/ 1276376 h 6858000"/>
              <a:gd name="connsiteX896" fmla="*/ 2716772 w 7472601"/>
              <a:gd name="connsiteY896" fmla="*/ 1255462 h 6858000"/>
              <a:gd name="connsiteX897" fmla="*/ 3471096 w 7472601"/>
              <a:gd name="connsiteY897" fmla="*/ 437072 h 6858000"/>
              <a:gd name="connsiteX898" fmla="*/ 3639057 w 7472601"/>
              <a:gd name="connsiteY898" fmla="*/ 286334 h 6858000"/>
              <a:gd name="connsiteX899" fmla="*/ 3640309 w 7472601"/>
              <a:gd name="connsiteY899" fmla="*/ 284664 h 6858000"/>
              <a:gd name="connsiteX900" fmla="*/ 3646022 w 7472601"/>
              <a:gd name="connsiteY900" fmla="*/ 276711 h 6858000"/>
              <a:gd name="connsiteX901" fmla="*/ 3707943 w 7472601"/>
              <a:gd name="connsiteY901" fmla="*/ 65958 h 6858000"/>
              <a:gd name="connsiteX902" fmla="*/ 3721337 w 7472601"/>
              <a:gd name="connsiteY902" fmla="*/ 0 h 6858000"/>
              <a:gd name="connsiteX903" fmla="*/ 2867960 w 7472601"/>
              <a:gd name="connsiteY903" fmla="*/ 0 h 6858000"/>
              <a:gd name="connsiteX904" fmla="*/ 2926351 w 7472601"/>
              <a:gd name="connsiteY904" fmla="*/ 0 h 6858000"/>
              <a:gd name="connsiteX905" fmla="*/ 2902823 w 7472601"/>
              <a:gd name="connsiteY905" fmla="*/ 262929 h 6858000"/>
              <a:gd name="connsiteX906" fmla="*/ 2940663 w 7472601"/>
              <a:gd name="connsiteY906" fmla="*/ 140884 h 6858000"/>
              <a:gd name="connsiteX907" fmla="*/ 2947039 w 7472601"/>
              <a:gd name="connsiteY907" fmla="*/ 122524 h 6858000"/>
              <a:gd name="connsiteX908" fmla="*/ 2984316 w 7472601"/>
              <a:gd name="connsiteY908" fmla="*/ 0 h 6858000"/>
              <a:gd name="connsiteX909" fmla="*/ 3016114 w 7472601"/>
              <a:gd name="connsiteY909" fmla="*/ 0 h 6858000"/>
              <a:gd name="connsiteX910" fmla="*/ 2979949 w 7472601"/>
              <a:gd name="connsiteY910" fmla="*/ 119274 h 6858000"/>
              <a:gd name="connsiteX911" fmla="*/ 3023879 w 7472601"/>
              <a:gd name="connsiteY911" fmla="*/ 0 h 6858000"/>
              <a:gd name="connsiteX912" fmla="*/ 3105400 w 7472601"/>
              <a:gd name="connsiteY912" fmla="*/ 0 h 6858000"/>
              <a:gd name="connsiteX913" fmla="*/ 3094669 w 7472601"/>
              <a:gd name="connsiteY913" fmla="*/ 30308 h 6858000"/>
              <a:gd name="connsiteX914" fmla="*/ 2901945 w 7472601"/>
              <a:gd name="connsiteY914" fmla="*/ 466538 h 6858000"/>
              <a:gd name="connsiteX915" fmla="*/ 2815209 w 7472601"/>
              <a:gd name="connsiteY915" fmla="*/ 497361 h 6858000"/>
              <a:gd name="connsiteX916" fmla="*/ 2844845 w 7472601"/>
              <a:gd name="connsiteY916" fmla="*/ 127638 h 6858000"/>
              <a:gd name="connsiteX917" fmla="*/ 2867960 w 7472601"/>
              <a:gd name="connsiteY917" fmla="*/ 0 h 6858000"/>
              <a:gd name="connsiteX918" fmla="*/ 1057230 w 7472601"/>
              <a:gd name="connsiteY918" fmla="*/ 0 h 6858000"/>
              <a:gd name="connsiteX919" fmla="*/ 1111003 w 7472601"/>
              <a:gd name="connsiteY919" fmla="*/ 0 h 6858000"/>
              <a:gd name="connsiteX920" fmla="*/ 1125553 w 7472601"/>
              <a:gd name="connsiteY920" fmla="*/ 52588 h 6858000"/>
              <a:gd name="connsiteX921" fmla="*/ 1304276 w 7472601"/>
              <a:gd name="connsiteY921" fmla="*/ 476275 h 6858000"/>
              <a:gd name="connsiteX922" fmla="*/ 1492066 w 7472601"/>
              <a:gd name="connsiteY922" fmla="*/ 886333 h 6858000"/>
              <a:gd name="connsiteX923" fmla="*/ 1423698 w 7472601"/>
              <a:gd name="connsiteY923" fmla="*/ 710817 h 6858000"/>
              <a:gd name="connsiteX924" fmla="*/ 1357609 w 7472601"/>
              <a:gd name="connsiteY924" fmla="*/ 532892 h 6858000"/>
              <a:gd name="connsiteX925" fmla="*/ 1309550 w 7472601"/>
              <a:gd name="connsiteY925" fmla="*/ 374031 h 6858000"/>
              <a:gd name="connsiteX926" fmla="*/ 1193673 w 7472601"/>
              <a:gd name="connsiteY926" fmla="*/ 49533 h 6858000"/>
              <a:gd name="connsiteX927" fmla="*/ 1164391 w 7472601"/>
              <a:gd name="connsiteY927" fmla="*/ 0 h 6858000"/>
              <a:gd name="connsiteX928" fmla="*/ 1200666 w 7472601"/>
              <a:gd name="connsiteY928" fmla="*/ 0 h 6858000"/>
              <a:gd name="connsiteX929" fmla="*/ 1223408 w 7472601"/>
              <a:gd name="connsiteY929" fmla="*/ 38996 h 6858000"/>
              <a:gd name="connsiteX930" fmla="*/ 1339635 w 7472601"/>
              <a:gd name="connsiteY930" fmla="*/ 365517 h 6858000"/>
              <a:gd name="connsiteX931" fmla="*/ 1387469 w 7472601"/>
              <a:gd name="connsiteY931" fmla="*/ 523079 h 6858000"/>
              <a:gd name="connsiteX932" fmla="*/ 1452685 w 7472601"/>
              <a:gd name="connsiteY932" fmla="*/ 699806 h 6858000"/>
              <a:gd name="connsiteX933" fmla="*/ 1492092 w 7472601"/>
              <a:gd name="connsiteY933" fmla="*/ 800424 h 6858000"/>
              <a:gd name="connsiteX934" fmla="*/ 1455302 w 7472601"/>
              <a:gd name="connsiteY934" fmla="*/ 632913 h 6858000"/>
              <a:gd name="connsiteX935" fmla="*/ 1222336 w 7472601"/>
              <a:gd name="connsiteY935" fmla="*/ 9480 h 6858000"/>
              <a:gd name="connsiteX936" fmla="*/ 1214634 w 7472601"/>
              <a:gd name="connsiteY936" fmla="*/ 0 h 6858000"/>
              <a:gd name="connsiteX937" fmla="*/ 1289827 w 7472601"/>
              <a:gd name="connsiteY937" fmla="*/ 0 h 6858000"/>
              <a:gd name="connsiteX938" fmla="*/ 1321076 w 7472601"/>
              <a:gd name="connsiteY938" fmla="*/ 59722 h 6858000"/>
              <a:gd name="connsiteX939" fmla="*/ 1512579 w 7472601"/>
              <a:gd name="connsiteY939" fmla="*/ 626441 h 6858000"/>
              <a:gd name="connsiteX940" fmla="*/ 1506076 w 7472601"/>
              <a:gd name="connsiteY940" fmla="*/ 1089289 h 6858000"/>
              <a:gd name="connsiteX941" fmla="*/ 1486346 w 7472601"/>
              <a:gd name="connsiteY941" fmla="*/ 1079919 h 6858000"/>
              <a:gd name="connsiteX942" fmla="*/ 1070511 w 7472601"/>
              <a:gd name="connsiteY942" fmla="*/ 48609 h 6858000"/>
              <a:gd name="connsiteX943" fmla="*/ 1057230 w 7472601"/>
              <a:gd name="connsiteY943" fmla="*/ 0 h 6858000"/>
              <a:gd name="connsiteX944" fmla="*/ 43151 w 7472601"/>
              <a:gd name="connsiteY944" fmla="*/ 0 h 6858000"/>
              <a:gd name="connsiteX945" fmla="*/ 95283 w 7472601"/>
              <a:gd name="connsiteY945" fmla="*/ 0 h 6858000"/>
              <a:gd name="connsiteX946" fmla="*/ 300708 w 7472601"/>
              <a:gd name="connsiteY946" fmla="*/ 154571 h 6858000"/>
              <a:gd name="connsiteX947" fmla="*/ 530414 w 7472601"/>
              <a:gd name="connsiteY947" fmla="*/ 354673 h 6858000"/>
              <a:gd name="connsiteX948" fmla="*/ 333785 w 7472601"/>
              <a:gd name="connsiteY948" fmla="*/ 161564 h 6858000"/>
              <a:gd name="connsiteX949" fmla="*/ 147005 w 7472601"/>
              <a:gd name="connsiteY949" fmla="*/ 0 h 6858000"/>
              <a:gd name="connsiteX950" fmla="*/ 272509 w 7472601"/>
              <a:gd name="connsiteY950" fmla="*/ 0 h 6858000"/>
              <a:gd name="connsiteX951" fmla="*/ 326276 w 7472601"/>
              <a:gd name="connsiteY951" fmla="*/ 45847 h 6858000"/>
              <a:gd name="connsiteX952" fmla="*/ 823759 w 7472601"/>
              <a:gd name="connsiteY952" fmla="*/ 574145 h 6858000"/>
              <a:gd name="connsiteX953" fmla="*/ 811254 w 7472601"/>
              <a:gd name="connsiteY953" fmla="*/ 665546 h 6858000"/>
              <a:gd name="connsiteX954" fmla="*/ 154042 w 7472601"/>
              <a:gd name="connsiteY954" fmla="*/ 261522 h 6858000"/>
              <a:gd name="connsiteX955" fmla="*/ 13550 w 7472601"/>
              <a:gd name="connsiteY955" fmla="*/ 158423 h 6858000"/>
              <a:gd name="connsiteX956" fmla="*/ 0 w 7472601"/>
              <a:gd name="connsiteY956" fmla="*/ 146618 h 6858000"/>
              <a:gd name="connsiteX957" fmla="*/ 0 w 7472601"/>
              <a:gd name="connsiteY957" fmla="*/ 59161 h 6858000"/>
              <a:gd name="connsiteX958" fmla="*/ 45427 w 7472601"/>
              <a:gd name="connsiteY958" fmla="*/ 101078 h 6858000"/>
              <a:gd name="connsiteX959" fmla="*/ 630103 w 7472601"/>
              <a:gd name="connsiteY959" fmla="*/ 485885 h 6858000"/>
              <a:gd name="connsiteX960" fmla="*/ 532040 w 7472601"/>
              <a:gd name="connsiteY960" fmla="*/ 399359 h 6858000"/>
              <a:gd name="connsiteX961" fmla="*/ 517618 w 7472601"/>
              <a:gd name="connsiteY961" fmla="*/ 385726 h 6858000"/>
              <a:gd name="connsiteX962" fmla="*/ 285074 w 7472601"/>
              <a:gd name="connsiteY962" fmla="*/ 182755 h 6858000"/>
              <a:gd name="connsiteX963" fmla="*/ 43151 w 7472601"/>
              <a:gd name="connsiteY963"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448321 w 7472601"/>
              <a:gd name="connsiteY80" fmla="*/ 6190991 h 6858000"/>
              <a:gd name="connsiteX81" fmla="*/ 7467600 w 7472601"/>
              <a:gd name="connsiteY81" fmla="*/ 6221686 h 6858000"/>
              <a:gd name="connsiteX82" fmla="*/ 7467600 w 7472601"/>
              <a:gd name="connsiteY82" fmla="*/ 6334256 h 6858000"/>
              <a:gd name="connsiteX83" fmla="*/ 7454976 w 7472601"/>
              <a:gd name="connsiteY83" fmla="*/ 6318297 h 6858000"/>
              <a:gd name="connsiteX84" fmla="*/ 1456157 w 7472601"/>
              <a:gd name="connsiteY84" fmla="*/ 5371404 h 6858000"/>
              <a:gd name="connsiteX85" fmla="*/ 1244432 w 7472601"/>
              <a:gd name="connsiteY85" fmla="*/ 5385601 h 6858000"/>
              <a:gd name="connsiteX86" fmla="*/ 973990 w 7472601"/>
              <a:gd name="connsiteY86" fmla="*/ 5424940 h 6858000"/>
              <a:gd name="connsiteX87" fmla="*/ 1103809 w 7472601"/>
              <a:gd name="connsiteY87" fmla="*/ 5433720 h 6858000"/>
              <a:gd name="connsiteX88" fmla="*/ 1123454 w 7472601"/>
              <a:gd name="connsiteY88" fmla="*/ 5435727 h 6858000"/>
              <a:gd name="connsiteX89" fmla="*/ 1737017 w 7472601"/>
              <a:gd name="connsiteY89" fmla="*/ 5452183 h 6858000"/>
              <a:gd name="connsiteX90" fmla="*/ 1824397 w 7472601"/>
              <a:gd name="connsiteY90" fmla="*/ 5447757 h 6858000"/>
              <a:gd name="connsiteX91" fmla="*/ 2070059 w 7472601"/>
              <a:gd name="connsiteY91" fmla="*/ 5441660 h 6858000"/>
              <a:gd name="connsiteX92" fmla="*/ 1456157 w 7472601"/>
              <a:gd name="connsiteY92" fmla="*/ 5371404 h 6858000"/>
              <a:gd name="connsiteX93" fmla="*/ 4988186 w 7472601"/>
              <a:gd name="connsiteY93" fmla="*/ 5216467 h 6858000"/>
              <a:gd name="connsiteX94" fmla="*/ 4777334 w 7472601"/>
              <a:gd name="connsiteY94" fmla="*/ 5406072 h 6858000"/>
              <a:gd name="connsiteX95" fmla="*/ 4718341 w 7472601"/>
              <a:gd name="connsiteY95" fmla="*/ 5468043 h 6858000"/>
              <a:gd name="connsiteX96" fmla="*/ 4604655 w 7472601"/>
              <a:gd name="connsiteY96" fmla="*/ 5583434 h 6858000"/>
              <a:gd name="connsiteX97" fmla="*/ 4565074 w 7472601"/>
              <a:gd name="connsiteY97" fmla="*/ 5618550 h 6858000"/>
              <a:gd name="connsiteX98" fmla="*/ 4988186 w 7472601"/>
              <a:gd name="connsiteY98" fmla="*/ 5216467 h 6858000"/>
              <a:gd name="connsiteX99" fmla="*/ 4978032 w 7472601"/>
              <a:gd name="connsiteY99" fmla="*/ 5183809 h 6858000"/>
              <a:gd name="connsiteX100" fmla="*/ 4463413 w 7472601"/>
              <a:gd name="connsiteY100" fmla="*/ 5615162 h 6858000"/>
              <a:gd name="connsiteX101" fmla="*/ 4358134 w 7472601"/>
              <a:gd name="connsiteY101" fmla="*/ 5742791 h 6858000"/>
              <a:gd name="connsiteX102" fmla="*/ 4376219 w 7472601"/>
              <a:gd name="connsiteY102" fmla="*/ 5729027 h 6858000"/>
              <a:gd name="connsiteX103" fmla="*/ 4582340 w 7472601"/>
              <a:gd name="connsiteY103" fmla="*/ 5561037 h 6858000"/>
              <a:gd name="connsiteX104" fmla="*/ 4694684 w 7472601"/>
              <a:gd name="connsiteY104" fmla="*/ 5447098 h 6858000"/>
              <a:gd name="connsiteX105" fmla="*/ 4754123 w 7472601"/>
              <a:gd name="connsiteY105" fmla="*/ 5384643 h 6858000"/>
              <a:gd name="connsiteX106" fmla="*/ 4978032 w 7472601"/>
              <a:gd name="connsiteY106" fmla="*/ 5183809 h 6858000"/>
              <a:gd name="connsiteX107" fmla="*/ 1903353 w 7472601"/>
              <a:gd name="connsiteY107" fmla="*/ 5044827 h 6858000"/>
              <a:gd name="connsiteX108" fmla="*/ 1936931 w 7472601"/>
              <a:gd name="connsiteY108" fmla="*/ 5093954 h 6858000"/>
              <a:gd name="connsiteX109" fmla="*/ 2195868 w 7472601"/>
              <a:gd name="connsiteY109" fmla="*/ 5396574 h 6858000"/>
              <a:gd name="connsiteX110" fmla="*/ 2088852 w 7472601"/>
              <a:gd name="connsiteY110" fmla="*/ 5166123 h 6858000"/>
              <a:gd name="connsiteX111" fmla="*/ 1958241 w 7472601"/>
              <a:gd name="connsiteY111" fmla="*/ 5067955 h 6858000"/>
              <a:gd name="connsiteX112" fmla="*/ 1903353 w 7472601"/>
              <a:gd name="connsiteY112" fmla="*/ 5044827 h 6858000"/>
              <a:gd name="connsiteX113" fmla="*/ 1979378 w 7472601"/>
              <a:gd name="connsiteY113" fmla="*/ 4769504 h 6858000"/>
              <a:gd name="connsiteX114" fmla="*/ 2882120 w 7472601"/>
              <a:gd name="connsiteY114" fmla="*/ 5064547 h 6858000"/>
              <a:gd name="connsiteX115" fmla="*/ 2793103 w 7472601"/>
              <a:gd name="connsiteY115" fmla="*/ 5039699 h 6858000"/>
              <a:gd name="connsiteX116" fmla="*/ 2770041 w 7472601"/>
              <a:gd name="connsiteY116" fmla="*/ 5033634 h 6858000"/>
              <a:gd name="connsiteX117" fmla="*/ 1979378 w 7472601"/>
              <a:gd name="connsiteY117" fmla="*/ 4769504 h 6858000"/>
              <a:gd name="connsiteX118" fmla="*/ 1927410 w 7472601"/>
              <a:gd name="connsiteY118" fmla="*/ 4716164 h 6858000"/>
              <a:gd name="connsiteX119" fmla="*/ 1959587 w 7472601"/>
              <a:gd name="connsiteY119" fmla="*/ 4728849 h 6858000"/>
              <a:gd name="connsiteX120" fmla="*/ 2777707 w 7472601"/>
              <a:gd name="connsiteY120" fmla="*/ 5003991 h 6858000"/>
              <a:gd name="connsiteX121" fmla="*/ 2800768 w 7472601"/>
              <a:gd name="connsiteY121" fmla="*/ 5010056 h 6858000"/>
              <a:gd name="connsiteX122" fmla="*/ 2879408 w 7472601"/>
              <a:gd name="connsiteY122" fmla="*/ 5031590 h 6858000"/>
              <a:gd name="connsiteX123" fmla="*/ 2862295 w 7472601"/>
              <a:gd name="connsiteY123" fmla="*/ 5022958 h 6858000"/>
              <a:gd name="connsiteX124" fmla="*/ 2813343 w 7472601"/>
              <a:gd name="connsiteY124" fmla="*/ 4998369 h 6858000"/>
              <a:gd name="connsiteX125" fmla="*/ 2646245 w 7472601"/>
              <a:gd name="connsiteY125" fmla="*/ 4930999 h 6858000"/>
              <a:gd name="connsiteX126" fmla="*/ 1999243 w 7472601"/>
              <a:gd name="connsiteY126" fmla="*/ 4730524 h 6858000"/>
              <a:gd name="connsiteX127" fmla="*/ 1979527 w 7472601"/>
              <a:gd name="connsiteY127" fmla="*/ 4726651 h 6858000"/>
              <a:gd name="connsiteX128" fmla="*/ 1927410 w 7472601"/>
              <a:gd name="connsiteY128" fmla="*/ 4716164 h 6858000"/>
              <a:gd name="connsiteX129" fmla="*/ 1997014 w 7472601"/>
              <a:gd name="connsiteY129" fmla="*/ 4698007 h 6858000"/>
              <a:gd name="connsiteX130" fmla="*/ 2005458 w 7472601"/>
              <a:gd name="connsiteY130" fmla="*/ 4699540 h 6858000"/>
              <a:gd name="connsiteX131" fmla="*/ 2657186 w 7472601"/>
              <a:gd name="connsiteY131" fmla="*/ 4901687 h 6858000"/>
              <a:gd name="connsiteX132" fmla="*/ 2826662 w 7472601"/>
              <a:gd name="connsiteY132" fmla="*/ 4970362 h 6858000"/>
              <a:gd name="connsiteX133" fmla="*/ 2876100 w 7472601"/>
              <a:gd name="connsiteY133" fmla="*/ 4995397 h 6858000"/>
              <a:gd name="connsiteX134" fmla="*/ 3042600 w 7472601"/>
              <a:gd name="connsiteY134" fmla="*/ 5059532 h 6858000"/>
              <a:gd name="connsiteX135" fmla="*/ 1997014 w 7472601"/>
              <a:gd name="connsiteY135" fmla="*/ 4698007 h 6858000"/>
              <a:gd name="connsiteX136" fmla="*/ 2305292 w 7472601"/>
              <a:gd name="connsiteY136" fmla="*/ 4219492 h 6858000"/>
              <a:gd name="connsiteX137" fmla="*/ 3360922 w 7472601"/>
              <a:gd name="connsiteY137" fmla="*/ 4529373 h 6858000"/>
              <a:gd name="connsiteX138" fmla="*/ 3492420 w 7472601"/>
              <a:gd name="connsiteY138" fmla="*/ 4510145 h 6858000"/>
              <a:gd name="connsiteX139" fmla="*/ 3364086 w 7472601"/>
              <a:gd name="connsiteY139" fmla="*/ 4480340 h 6858000"/>
              <a:gd name="connsiteX140" fmla="*/ 3225818 w 7472601"/>
              <a:gd name="connsiteY140" fmla="*/ 4411822 h 6858000"/>
              <a:gd name="connsiteX141" fmla="*/ 3129696 w 7472601"/>
              <a:gd name="connsiteY141" fmla="*/ 4360704 h 6858000"/>
              <a:gd name="connsiteX142" fmla="*/ 2814545 w 7472601"/>
              <a:gd name="connsiteY142" fmla="*/ 4282955 h 6858000"/>
              <a:gd name="connsiteX143" fmla="*/ 2305292 w 7472601"/>
              <a:gd name="connsiteY143" fmla="*/ 4219492 h 6858000"/>
              <a:gd name="connsiteX144" fmla="*/ 2626982 w 7472601"/>
              <a:gd name="connsiteY144" fmla="*/ 4206450 h 6858000"/>
              <a:gd name="connsiteX145" fmla="*/ 2490617 w 7472601"/>
              <a:gd name="connsiteY145" fmla="*/ 4206951 h 6858000"/>
              <a:gd name="connsiteX146" fmla="*/ 2819869 w 7472601"/>
              <a:gd name="connsiteY146" fmla="*/ 4252936 h 6858000"/>
              <a:gd name="connsiteX147" fmla="*/ 3143018 w 7472601"/>
              <a:gd name="connsiteY147" fmla="*/ 4332698 h 6858000"/>
              <a:gd name="connsiteX148" fmla="*/ 3241520 w 7472601"/>
              <a:gd name="connsiteY148" fmla="*/ 4385112 h 6858000"/>
              <a:gd name="connsiteX149" fmla="*/ 3374575 w 7472601"/>
              <a:gd name="connsiteY149" fmla="*/ 4451517 h 6858000"/>
              <a:gd name="connsiteX150" fmla="*/ 3505221 w 7472601"/>
              <a:gd name="connsiteY150" fmla="*/ 4480757 h 6858000"/>
              <a:gd name="connsiteX151" fmla="*/ 2626982 w 7472601"/>
              <a:gd name="connsiteY151" fmla="*/ 4206450 h 6858000"/>
              <a:gd name="connsiteX152" fmla="*/ 1310106 w 7472601"/>
              <a:gd name="connsiteY152" fmla="*/ 3943217 h 6858000"/>
              <a:gd name="connsiteX153" fmla="*/ 854994 w 7472601"/>
              <a:gd name="connsiteY153" fmla="*/ 4399136 h 6858000"/>
              <a:gd name="connsiteX154" fmla="*/ 742462 w 7472601"/>
              <a:gd name="connsiteY154" fmla="*/ 4594648 h 6858000"/>
              <a:gd name="connsiteX155" fmla="*/ 820602 w 7472601"/>
              <a:gd name="connsiteY155" fmla="*/ 4485915 h 6858000"/>
              <a:gd name="connsiteX156" fmla="*/ 878295 w 7472601"/>
              <a:gd name="connsiteY156" fmla="*/ 4403594 h 6858000"/>
              <a:gd name="connsiteX157" fmla="*/ 1240607 w 7472601"/>
              <a:gd name="connsiteY157" fmla="*/ 4010401 h 6858000"/>
              <a:gd name="connsiteX158" fmla="*/ 1310106 w 7472601"/>
              <a:gd name="connsiteY158" fmla="*/ 3943217 h 6858000"/>
              <a:gd name="connsiteX159" fmla="*/ 1423113 w 7472601"/>
              <a:gd name="connsiteY159" fmla="*/ 3874565 h 6858000"/>
              <a:gd name="connsiteX160" fmla="*/ 1260565 w 7472601"/>
              <a:gd name="connsiteY160" fmla="*/ 4031982 h 6858000"/>
              <a:gd name="connsiteX161" fmla="*/ 901900 w 7472601"/>
              <a:gd name="connsiteY161" fmla="*/ 4421236 h 6858000"/>
              <a:gd name="connsiteX162" fmla="*/ 845044 w 7472601"/>
              <a:gd name="connsiteY162" fmla="*/ 4502436 h 6858000"/>
              <a:gd name="connsiteX163" fmla="*/ 685926 w 7472601"/>
              <a:gd name="connsiteY163" fmla="*/ 4703069 h 6858000"/>
              <a:gd name="connsiteX164" fmla="*/ 684248 w 7472601"/>
              <a:gd name="connsiteY164" fmla="*/ 4706721 h 6858000"/>
              <a:gd name="connsiteX165" fmla="*/ 1423113 w 7472601"/>
              <a:gd name="connsiteY165" fmla="*/ 3874565 h 6858000"/>
              <a:gd name="connsiteX166" fmla="*/ 3316479 w 7472601"/>
              <a:gd name="connsiteY166" fmla="*/ 3872136 h 6858000"/>
              <a:gd name="connsiteX167" fmla="*/ 3546806 w 7472601"/>
              <a:gd name="connsiteY167" fmla="*/ 4356139 h 6858000"/>
              <a:gd name="connsiteX168" fmla="*/ 3364433 w 7472601"/>
              <a:gd name="connsiteY168" fmla="*/ 3953121 h 6858000"/>
              <a:gd name="connsiteX169" fmla="*/ 3316479 w 7472601"/>
              <a:gd name="connsiteY169" fmla="*/ 3872136 h 6858000"/>
              <a:gd name="connsiteX170" fmla="*/ 3291335 w 7472601"/>
              <a:gd name="connsiteY170" fmla="*/ 3767420 h 6858000"/>
              <a:gd name="connsiteX171" fmla="*/ 3390805 w 7472601"/>
              <a:gd name="connsiteY171" fmla="*/ 3937163 h 6858000"/>
              <a:gd name="connsiteX172" fmla="*/ 3579062 w 7472601"/>
              <a:gd name="connsiteY172" fmla="*/ 4359040 h 6858000"/>
              <a:gd name="connsiteX173" fmla="*/ 3467355 w 7472601"/>
              <a:gd name="connsiteY173" fmla="*/ 3988130 h 6858000"/>
              <a:gd name="connsiteX174" fmla="*/ 3310753 w 7472601"/>
              <a:gd name="connsiteY174" fmla="*/ 3787140 h 6858000"/>
              <a:gd name="connsiteX175" fmla="*/ 3291335 w 7472601"/>
              <a:gd name="connsiteY175" fmla="*/ 3767420 h 6858000"/>
              <a:gd name="connsiteX176" fmla="*/ 1635889 w 7472601"/>
              <a:gd name="connsiteY176" fmla="*/ 3709494 h 6858000"/>
              <a:gd name="connsiteX177" fmla="*/ 1634800 w 7472601"/>
              <a:gd name="connsiteY177" fmla="*/ 3731111 h 6858000"/>
              <a:gd name="connsiteX178" fmla="*/ 1635889 w 7472601"/>
              <a:gd name="connsiteY178" fmla="*/ 3709494 h 6858000"/>
              <a:gd name="connsiteX179" fmla="*/ 1510397 w 7472601"/>
              <a:gd name="connsiteY179" fmla="*/ 3684705 h 6858000"/>
              <a:gd name="connsiteX180" fmla="*/ 1146550 w 7472601"/>
              <a:gd name="connsiteY180" fmla="*/ 3802012 h 6858000"/>
              <a:gd name="connsiteX181" fmla="*/ 698834 w 7472601"/>
              <a:gd name="connsiteY181" fmla="*/ 3952272 h 6858000"/>
              <a:gd name="connsiteX182" fmla="*/ 34256 w 7472601"/>
              <a:gd name="connsiteY182" fmla="*/ 4347603 h 6858000"/>
              <a:gd name="connsiteX183" fmla="*/ 527241 w 7472601"/>
              <a:gd name="connsiteY183" fmla="*/ 4065078 h 6858000"/>
              <a:gd name="connsiteX184" fmla="*/ 1510397 w 7472601"/>
              <a:gd name="connsiteY184" fmla="*/ 3684705 h 6858000"/>
              <a:gd name="connsiteX185" fmla="*/ 1313114 w 7472601"/>
              <a:gd name="connsiteY185" fmla="*/ 3655216 h 6858000"/>
              <a:gd name="connsiteX186" fmla="*/ 1109304 w 7472601"/>
              <a:gd name="connsiteY186" fmla="*/ 3669030 h 6858000"/>
              <a:gd name="connsiteX187" fmla="*/ 8129 w 7472601"/>
              <a:gd name="connsiteY187" fmla="*/ 4330519 h 6858000"/>
              <a:gd name="connsiteX188" fmla="*/ 687572 w 7472601"/>
              <a:gd name="connsiteY188" fmla="*/ 3925629 h 6858000"/>
              <a:gd name="connsiteX189" fmla="*/ 1138365 w 7472601"/>
              <a:gd name="connsiteY189" fmla="*/ 3774515 h 6858000"/>
              <a:gd name="connsiteX190" fmla="*/ 1505579 w 7472601"/>
              <a:gd name="connsiteY190" fmla="*/ 3655526 h 6858000"/>
              <a:gd name="connsiteX191" fmla="*/ 1313114 w 7472601"/>
              <a:gd name="connsiteY191" fmla="*/ 3655216 h 6858000"/>
              <a:gd name="connsiteX192" fmla="*/ 3655073 w 7472601"/>
              <a:gd name="connsiteY192" fmla="*/ 3650884 h 6858000"/>
              <a:gd name="connsiteX193" fmla="*/ 3989938 w 7472601"/>
              <a:gd name="connsiteY193" fmla="*/ 3991685 h 6858000"/>
              <a:gd name="connsiteX194" fmla="*/ 4393907 w 7472601"/>
              <a:gd name="connsiteY194" fmla="*/ 4261258 h 6858000"/>
              <a:gd name="connsiteX195" fmla="*/ 4648051 w 7472601"/>
              <a:gd name="connsiteY195" fmla="*/ 4374051 h 6858000"/>
              <a:gd name="connsiteX196" fmla="*/ 4383389 w 7472601"/>
              <a:gd name="connsiteY196" fmla="*/ 4184369 h 6858000"/>
              <a:gd name="connsiteX197" fmla="*/ 4165508 w 7472601"/>
              <a:gd name="connsiteY197" fmla="*/ 4035196 h 6858000"/>
              <a:gd name="connsiteX198" fmla="*/ 4068162 w 7472601"/>
              <a:gd name="connsiteY198" fmla="*/ 3953394 h 6858000"/>
              <a:gd name="connsiteX199" fmla="*/ 3981416 w 7472601"/>
              <a:gd name="connsiteY199" fmla="*/ 3880482 h 6858000"/>
              <a:gd name="connsiteX200" fmla="*/ 3800147 w 7472601"/>
              <a:gd name="connsiteY200" fmla="*/ 3749872 h 6858000"/>
              <a:gd name="connsiteX201" fmla="*/ 3655073 w 7472601"/>
              <a:gd name="connsiteY201" fmla="*/ 3650884 h 6858000"/>
              <a:gd name="connsiteX202" fmla="*/ 3670252 w 7472601"/>
              <a:gd name="connsiteY202" fmla="*/ 3622798 h 6858000"/>
              <a:gd name="connsiteX203" fmla="*/ 3817258 w 7472601"/>
              <a:gd name="connsiteY203" fmla="*/ 3723577 h 6858000"/>
              <a:gd name="connsiteX204" fmla="*/ 4000461 w 7472601"/>
              <a:gd name="connsiteY204" fmla="*/ 3855966 h 6858000"/>
              <a:gd name="connsiteX205" fmla="*/ 4088180 w 7472601"/>
              <a:gd name="connsiteY205" fmla="*/ 3929774 h 6858000"/>
              <a:gd name="connsiteX206" fmla="*/ 4184555 w 7472601"/>
              <a:gd name="connsiteY206" fmla="*/ 4010683 h 6858000"/>
              <a:gd name="connsiteX207" fmla="*/ 4399563 w 7472601"/>
              <a:gd name="connsiteY207" fmla="*/ 4158106 h 6858000"/>
              <a:gd name="connsiteX208" fmla="*/ 4684469 w 7472601"/>
              <a:gd name="connsiteY208" fmla="*/ 4364680 h 6858000"/>
              <a:gd name="connsiteX209" fmla="*/ 4690271 w 7472601"/>
              <a:gd name="connsiteY209" fmla="*/ 4370034 h 6858000"/>
              <a:gd name="connsiteX210" fmla="*/ 4136093 w 7472601"/>
              <a:gd name="connsiteY210" fmla="*/ 3858466 h 6858000"/>
              <a:gd name="connsiteX211" fmla="*/ 3670252 w 7472601"/>
              <a:gd name="connsiteY211" fmla="*/ 3622798 h 6858000"/>
              <a:gd name="connsiteX212" fmla="*/ 4440129 w 7472601"/>
              <a:gd name="connsiteY212" fmla="*/ 3448571 h 6858000"/>
              <a:gd name="connsiteX213" fmla="*/ 4856525 w 7472601"/>
              <a:gd name="connsiteY213" fmla="*/ 3915351 h 6858000"/>
              <a:gd name="connsiteX214" fmla="*/ 5059055 w 7472601"/>
              <a:gd name="connsiteY214" fmla="*/ 4108918 h 6858000"/>
              <a:gd name="connsiteX215" fmla="*/ 5290070 w 7472601"/>
              <a:gd name="connsiteY215" fmla="*/ 4263619 h 6858000"/>
              <a:gd name="connsiteX216" fmla="*/ 4834991 w 7472601"/>
              <a:gd name="connsiteY216" fmla="*/ 3830985 h 6858000"/>
              <a:gd name="connsiteX217" fmla="*/ 4440129 w 7472601"/>
              <a:gd name="connsiteY217" fmla="*/ 3448571 h 6858000"/>
              <a:gd name="connsiteX218" fmla="*/ 4441737 w 7472601"/>
              <a:gd name="connsiteY218" fmla="*/ 3399734 h 6858000"/>
              <a:gd name="connsiteX219" fmla="*/ 4431236 w 7472601"/>
              <a:gd name="connsiteY219" fmla="*/ 3400954 h 6858000"/>
              <a:gd name="connsiteX220" fmla="*/ 4557150 w 7472601"/>
              <a:gd name="connsiteY220" fmla="*/ 3510023 h 6858000"/>
              <a:gd name="connsiteX221" fmla="*/ 4856936 w 7472601"/>
              <a:gd name="connsiteY221" fmla="*/ 3809146 h 6858000"/>
              <a:gd name="connsiteX222" fmla="*/ 5111996 w 7472601"/>
              <a:gd name="connsiteY222" fmla="*/ 4065759 h 6858000"/>
              <a:gd name="connsiteX223" fmla="*/ 5388878 w 7472601"/>
              <a:gd name="connsiteY223" fmla="*/ 4300185 h 6858000"/>
              <a:gd name="connsiteX224" fmla="*/ 5425556 w 7472601"/>
              <a:gd name="connsiteY224" fmla="*/ 4308967 h 6858000"/>
              <a:gd name="connsiteX225" fmla="*/ 4943646 w 7472601"/>
              <a:gd name="connsiteY225" fmla="*/ 3822916 h 6858000"/>
              <a:gd name="connsiteX226" fmla="*/ 4594837 w 7472601"/>
              <a:gd name="connsiteY226" fmla="*/ 3532274 h 6858000"/>
              <a:gd name="connsiteX227" fmla="*/ 4441737 w 7472601"/>
              <a:gd name="connsiteY227" fmla="*/ 3399734 h 6858000"/>
              <a:gd name="connsiteX228" fmla="*/ 5425834 w 7472601"/>
              <a:gd name="connsiteY228" fmla="*/ 3162785 h 6858000"/>
              <a:gd name="connsiteX229" fmla="*/ 5401644 w 7472601"/>
              <a:gd name="connsiteY229" fmla="*/ 3617847 h 6858000"/>
              <a:gd name="connsiteX230" fmla="*/ 5467256 w 7472601"/>
              <a:gd name="connsiteY230" fmla="*/ 4175494 h 6858000"/>
              <a:gd name="connsiteX231" fmla="*/ 5448069 w 7472601"/>
              <a:gd name="connsiteY231" fmla="*/ 3567554 h 6858000"/>
              <a:gd name="connsiteX232" fmla="*/ 5425834 w 7472601"/>
              <a:gd name="connsiteY232" fmla="*/ 3162785 h 6858000"/>
              <a:gd name="connsiteX233" fmla="*/ 1318687 w 7472601"/>
              <a:gd name="connsiteY233" fmla="*/ 3113840 h 6858000"/>
              <a:gd name="connsiteX234" fmla="*/ 1066793 w 7472601"/>
              <a:gd name="connsiteY234" fmla="*/ 3212171 h 6858000"/>
              <a:gd name="connsiteX235" fmla="*/ 993319 w 7472601"/>
              <a:gd name="connsiteY235" fmla="*/ 3247648 h 6858000"/>
              <a:gd name="connsiteX236" fmla="*/ 853081 w 7472601"/>
              <a:gd name="connsiteY236" fmla="*/ 3312410 h 6858000"/>
              <a:gd name="connsiteX237" fmla="*/ 805957 w 7472601"/>
              <a:gd name="connsiteY237" fmla="*/ 3330443 h 6858000"/>
              <a:gd name="connsiteX238" fmla="*/ 1318687 w 7472601"/>
              <a:gd name="connsiteY238" fmla="*/ 3113840 h 6858000"/>
              <a:gd name="connsiteX239" fmla="*/ 5453702 w 7472601"/>
              <a:gd name="connsiteY239" fmla="*/ 3090882 h 6858000"/>
              <a:gd name="connsiteX240" fmla="*/ 5480135 w 7472601"/>
              <a:gd name="connsiteY240" fmla="*/ 3565802 h 6858000"/>
              <a:gd name="connsiteX241" fmla="*/ 5499023 w 7472601"/>
              <a:gd name="connsiteY241" fmla="*/ 4166310 h 6858000"/>
              <a:gd name="connsiteX242" fmla="*/ 5547022 w 7472601"/>
              <a:gd name="connsiteY242" fmla="*/ 3607838 h 6858000"/>
              <a:gd name="connsiteX243" fmla="*/ 5515964 w 7472601"/>
              <a:gd name="connsiteY243" fmla="*/ 3378541 h 6858000"/>
              <a:gd name="connsiteX244" fmla="*/ 5453702 w 7472601"/>
              <a:gd name="connsiteY244" fmla="*/ 3090882 h 6858000"/>
              <a:gd name="connsiteX245" fmla="*/ 1238695 w 7472601"/>
              <a:gd name="connsiteY245" fmla="*/ 3076820 h 6858000"/>
              <a:gd name="connsiteX246" fmla="*/ 716371 w 7472601"/>
              <a:gd name="connsiteY246" fmla="*/ 3293249 h 6858000"/>
              <a:gd name="connsiteX247" fmla="*/ 579522 w 7472601"/>
              <a:gd name="connsiteY247" fmla="*/ 3371759 h 6858000"/>
              <a:gd name="connsiteX248" fmla="*/ 600288 w 7472601"/>
              <a:gd name="connsiteY248" fmla="*/ 3365555 h 6858000"/>
              <a:gd name="connsiteX249" fmla="*/ 840692 w 7472601"/>
              <a:gd name="connsiteY249" fmla="*/ 3284921 h 6858000"/>
              <a:gd name="connsiteX250" fmla="*/ 979248 w 7472601"/>
              <a:gd name="connsiteY250" fmla="*/ 3221003 h 6858000"/>
              <a:gd name="connsiteX251" fmla="*/ 1053282 w 7472601"/>
              <a:gd name="connsiteY251" fmla="*/ 3185247 h 6858000"/>
              <a:gd name="connsiteX252" fmla="*/ 1320603 w 7472601"/>
              <a:gd name="connsiteY252" fmla="*/ 3081281 h 6858000"/>
              <a:gd name="connsiteX253" fmla="*/ 1238695 w 7472601"/>
              <a:gd name="connsiteY253" fmla="*/ 3076820 h 6858000"/>
              <a:gd name="connsiteX254" fmla="*/ 5425627 w 7472601"/>
              <a:gd name="connsiteY254" fmla="*/ 2954192 h 6858000"/>
              <a:gd name="connsiteX255" fmla="*/ 5470770 w 7472601"/>
              <a:gd name="connsiteY255" fmla="*/ 3005435 h 6858000"/>
              <a:gd name="connsiteX256" fmla="*/ 5519779 w 7472601"/>
              <a:gd name="connsiteY256" fmla="*/ 4359223 h 6858000"/>
              <a:gd name="connsiteX257" fmla="*/ 5520293 w 7472601"/>
              <a:gd name="connsiteY257" fmla="*/ 4360602 h 6858000"/>
              <a:gd name="connsiteX258" fmla="*/ 5767221 w 7472601"/>
              <a:gd name="connsiteY258" fmla="*/ 4665564 h 6858000"/>
              <a:gd name="connsiteX259" fmla="*/ 6937169 w 7472601"/>
              <a:gd name="connsiteY259" fmla="*/ 4815941 h 6858000"/>
              <a:gd name="connsiteX260" fmla="*/ 6953922 w 7472601"/>
              <a:gd name="connsiteY260" fmla="*/ 4890068 h 6858000"/>
              <a:gd name="connsiteX261" fmla="*/ 6071359 w 7472601"/>
              <a:gd name="connsiteY261" fmla="*/ 4770770 h 6858000"/>
              <a:gd name="connsiteX262" fmla="*/ 6038839 w 7472601"/>
              <a:gd name="connsiteY262" fmla="*/ 4764474 h 6858000"/>
              <a:gd name="connsiteX263" fmla="*/ 6038706 w 7472601"/>
              <a:gd name="connsiteY263" fmla="*/ 4763847 h 6858000"/>
              <a:gd name="connsiteX264" fmla="*/ 6037784 w 7472601"/>
              <a:gd name="connsiteY264" fmla="*/ 4764270 h 6858000"/>
              <a:gd name="connsiteX265" fmla="*/ 6038839 w 7472601"/>
              <a:gd name="connsiteY265" fmla="*/ 4764474 h 6858000"/>
              <a:gd name="connsiteX266" fmla="*/ 6040338 w 7472601"/>
              <a:gd name="connsiteY266" fmla="*/ 4771418 h 6858000"/>
              <a:gd name="connsiteX267" fmla="*/ 6024488 w 7472601"/>
              <a:gd name="connsiteY267" fmla="*/ 4809903 h 6858000"/>
              <a:gd name="connsiteX268" fmla="*/ 5599771 w 7472601"/>
              <a:gd name="connsiteY268" fmla="*/ 5509652 h 6858000"/>
              <a:gd name="connsiteX269" fmla="*/ 5548843 w 7472601"/>
              <a:gd name="connsiteY269" fmla="*/ 5563845 h 6858000"/>
              <a:gd name="connsiteX270" fmla="*/ 5940952 w 7472601"/>
              <a:gd name="connsiteY270" fmla="*/ 6250028 h 6858000"/>
              <a:gd name="connsiteX271" fmla="*/ 6043441 w 7472601"/>
              <a:gd name="connsiteY271" fmla="*/ 6665847 h 6858000"/>
              <a:gd name="connsiteX272" fmla="*/ 6093432 w 7472601"/>
              <a:gd name="connsiteY272" fmla="*/ 6858000 h 6858000"/>
              <a:gd name="connsiteX273" fmla="*/ 6034344 w 7472601"/>
              <a:gd name="connsiteY273" fmla="*/ 6858000 h 6858000"/>
              <a:gd name="connsiteX274" fmla="*/ 6026679 w 7472601"/>
              <a:gd name="connsiteY274" fmla="*/ 6836959 h 6858000"/>
              <a:gd name="connsiteX275" fmla="*/ 5800441 w 7472601"/>
              <a:gd name="connsiteY275" fmla="*/ 6335286 h 6858000"/>
              <a:gd name="connsiteX276" fmla="*/ 5526562 w 7472601"/>
              <a:gd name="connsiteY276" fmla="*/ 5705388 h 6858000"/>
              <a:gd name="connsiteX277" fmla="*/ 5519640 w 7472601"/>
              <a:gd name="connsiteY277" fmla="*/ 5683774 h 6858000"/>
              <a:gd name="connsiteX278" fmla="*/ 5844559 w 7472601"/>
              <a:gd name="connsiteY278" fmla="*/ 6553349 h 6858000"/>
              <a:gd name="connsiteX279" fmla="*/ 5975994 w 7472601"/>
              <a:gd name="connsiteY279" fmla="*/ 6858000 h 6858000"/>
              <a:gd name="connsiteX280" fmla="*/ 5898547 w 7472601"/>
              <a:gd name="connsiteY280" fmla="*/ 6858000 h 6858000"/>
              <a:gd name="connsiteX281" fmla="*/ 5682041 w 7472601"/>
              <a:gd name="connsiteY281" fmla="*/ 6355860 h 6858000"/>
              <a:gd name="connsiteX282" fmla="*/ 5461758 w 7472601"/>
              <a:gd name="connsiteY282" fmla="*/ 5820220 h 6858000"/>
              <a:gd name="connsiteX283" fmla="*/ 5237282 w 7472601"/>
              <a:gd name="connsiteY283" fmla="*/ 6579086 h 6858000"/>
              <a:gd name="connsiteX284" fmla="*/ 5115009 w 7472601"/>
              <a:gd name="connsiteY284" fmla="*/ 6858000 h 6858000"/>
              <a:gd name="connsiteX285" fmla="*/ 5028074 w 7472601"/>
              <a:gd name="connsiteY285" fmla="*/ 6858000 h 6858000"/>
              <a:gd name="connsiteX286" fmla="*/ 5079508 w 7472601"/>
              <a:gd name="connsiteY286" fmla="*/ 6749074 h 6858000"/>
              <a:gd name="connsiteX287" fmla="*/ 5371846 w 7472601"/>
              <a:gd name="connsiteY287" fmla="*/ 5924413 h 6858000"/>
              <a:gd name="connsiteX288" fmla="*/ 5270512 w 7472601"/>
              <a:gd name="connsiteY288" fmla="*/ 6138975 h 6858000"/>
              <a:gd name="connsiteX289" fmla="*/ 5062409 w 7472601"/>
              <a:gd name="connsiteY289" fmla="*/ 6653544 h 6858000"/>
              <a:gd name="connsiteX290" fmla="*/ 5036628 w 7472601"/>
              <a:gd name="connsiteY290" fmla="*/ 6754247 h 6858000"/>
              <a:gd name="connsiteX291" fmla="*/ 5009112 w 7472601"/>
              <a:gd name="connsiteY291" fmla="*/ 6858000 h 6858000"/>
              <a:gd name="connsiteX292" fmla="*/ 4976679 w 7472601"/>
              <a:gd name="connsiteY292" fmla="*/ 6858000 h 6858000"/>
              <a:gd name="connsiteX293" fmla="*/ 5006537 w 7472601"/>
              <a:gd name="connsiteY293" fmla="*/ 6747068 h 6858000"/>
              <a:gd name="connsiteX294" fmla="*/ 5032723 w 7472601"/>
              <a:gd name="connsiteY294" fmla="*/ 6644957 h 6858000"/>
              <a:gd name="connsiteX295" fmla="*/ 5242949 w 7472601"/>
              <a:gd name="connsiteY295" fmla="*/ 6125175 h 6858000"/>
              <a:gd name="connsiteX296" fmla="*/ 5286321 w 7472601"/>
              <a:gd name="connsiteY296" fmla="*/ 6033555 h 6858000"/>
              <a:gd name="connsiteX297" fmla="*/ 5008210 w 7472601"/>
              <a:gd name="connsiteY297" fmla="*/ 6649194 h 6858000"/>
              <a:gd name="connsiteX298" fmla="*/ 4986321 w 7472601"/>
              <a:gd name="connsiteY298" fmla="*/ 6765687 h 6858000"/>
              <a:gd name="connsiteX299" fmla="*/ 4973474 w 7472601"/>
              <a:gd name="connsiteY299" fmla="*/ 6858000 h 6858000"/>
              <a:gd name="connsiteX300" fmla="*/ 4907178 w 7472601"/>
              <a:gd name="connsiteY300" fmla="*/ 6858000 h 6858000"/>
              <a:gd name="connsiteX301" fmla="*/ 4910810 w 7472601"/>
              <a:gd name="connsiteY301" fmla="*/ 6829660 h 6858000"/>
              <a:gd name="connsiteX302" fmla="*/ 4987461 w 7472601"/>
              <a:gd name="connsiteY302" fmla="*/ 6432994 h 6858000"/>
              <a:gd name="connsiteX303" fmla="*/ 5179262 w 7472601"/>
              <a:gd name="connsiteY303" fmla="*/ 6035044 h 6858000"/>
              <a:gd name="connsiteX304" fmla="*/ 4689678 w 7472601"/>
              <a:gd name="connsiteY304" fmla="*/ 6440241 h 6858000"/>
              <a:gd name="connsiteX305" fmla="*/ 4477543 w 7472601"/>
              <a:gd name="connsiteY305" fmla="*/ 6674836 h 6858000"/>
              <a:gd name="connsiteX306" fmla="*/ 4329957 w 7472601"/>
              <a:gd name="connsiteY306" fmla="*/ 6858000 h 6858000"/>
              <a:gd name="connsiteX307" fmla="*/ 4218595 w 7472601"/>
              <a:gd name="connsiteY307" fmla="*/ 6858000 h 6858000"/>
              <a:gd name="connsiteX308" fmla="*/ 4368888 w 7472601"/>
              <a:gd name="connsiteY308" fmla="*/ 6668412 h 6858000"/>
              <a:gd name="connsiteX309" fmla="*/ 4563091 w 7472601"/>
              <a:gd name="connsiteY309" fmla="*/ 6442508 h 6858000"/>
              <a:gd name="connsiteX310" fmla="*/ 5387324 w 7472601"/>
              <a:gd name="connsiteY310" fmla="*/ 5705830 h 6858000"/>
              <a:gd name="connsiteX311" fmla="*/ 5073620 w 7472601"/>
              <a:gd name="connsiteY311" fmla="*/ 5955437 h 6858000"/>
              <a:gd name="connsiteX312" fmla="*/ 4689789 w 7472601"/>
              <a:gd name="connsiteY312" fmla="*/ 6268382 h 6858000"/>
              <a:gd name="connsiteX313" fmla="*/ 4418722 w 7472601"/>
              <a:gd name="connsiteY313" fmla="*/ 6570886 h 6858000"/>
              <a:gd name="connsiteX314" fmla="*/ 4214944 w 7472601"/>
              <a:gd name="connsiteY314" fmla="*/ 6858000 h 6858000"/>
              <a:gd name="connsiteX315" fmla="*/ 4177898 w 7472601"/>
              <a:gd name="connsiteY315" fmla="*/ 6858000 h 6858000"/>
              <a:gd name="connsiteX316" fmla="*/ 4391597 w 7472601"/>
              <a:gd name="connsiteY316" fmla="*/ 6556370 h 6858000"/>
              <a:gd name="connsiteX317" fmla="*/ 4668889 w 7472601"/>
              <a:gd name="connsiteY317" fmla="*/ 6246399 h 6858000"/>
              <a:gd name="connsiteX318" fmla="*/ 5055427 w 7472601"/>
              <a:gd name="connsiteY318" fmla="*/ 5931476 h 6858000"/>
              <a:gd name="connsiteX319" fmla="*/ 5371814 w 7472601"/>
              <a:gd name="connsiteY319" fmla="*/ 5678975 h 6858000"/>
              <a:gd name="connsiteX320" fmla="*/ 4987918 w 7472601"/>
              <a:gd name="connsiteY320" fmla="*/ 5838701 h 6858000"/>
              <a:gd name="connsiteX321" fmla="*/ 4317146 w 7472601"/>
              <a:gd name="connsiteY321" fmla="*/ 6587716 h 6858000"/>
              <a:gd name="connsiteX322" fmla="*/ 4171627 w 7472601"/>
              <a:gd name="connsiteY322" fmla="*/ 6858000 h 6858000"/>
              <a:gd name="connsiteX323" fmla="*/ 4081585 w 7472601"/>
              <a:gd name="connsiteY323" fmla="*/ 6858000 h 6858000"/>
              <a:gd name="connsiteX324" fmla="*/ 4238603 w 7472601"/>
              <a:gd name="connsiteY324" fmla="*/ 6559341 h 6858000"/>
              <a:gd name="connsiteX325" fmla="*/ 4778333 w 7472601"/>
              <a:gd name="connsiteY325" fmla="*/ 5873626 h 6858000"/>
              <a:gd name="connsiteX326" fmla="*/ 5414185 w 7472601"/>
              <a:gd name="connsiteY326" fmla="*/ 5573882 h 6858000"/>
              <a:gd name="connsiteX327" fmla="*/ 5959648 w 7472601"/>
              <a:gd name="connsiteY327" fmla="*/ 4760797 h 6858000"/>
              <a:gd name="connsiteX328" fmla="*/ 5355019 w 7472601"/>
              <a:gd name="connsiteY328" fmla="*/ 4734672 h 6858000"/>
              <a:gd name="connsiteX329" fmla="*/ 5083565 w 7472601"/>
              <a:gd name="connsiteY329" fmla="*/ 5179121 h 6858000"/>
              <a:gd name="connsiteX330" fmla="*/ 4713577 w 7472601"/>
              <a:gd name="connsiteY330" fmla="*/ 5616803 h 6858000"/>
              <a:gd name="connsiteX331" fmla="*/ 3989559 w 7472601"/>
              <a:gd name="connsiteY331" fmla="*/ 6145945 h 6858000"/>
              <a:gd name="connsiteX332" fmla="*/ 3939824 w 7472601"/>
              <a:gd name="connsiteY332" fmla="*/ 6066900 h 6858000"/>
              <a:gd name="connsiteX333" fmla="*/ 4584537 w 7472601"/>
              <a:gd name="connsiteY333" fmla="*/ 5324826 h 6858000"/>
              <a:gd name="connsiteX334" fmla="*/ 5037105 w 7472601"/>
              <a:gd name="connsiteY334" fmla="*/ 5088765 h 6858000"/>
              <a:gd name="connsiteX335" fmla="*/ 5039930 w 7472601"/>
              <a:gd name="connsiteY335" fmla="*/ 5089585 h 6858000"/>
              <a:gd name="connsiteX336" fmla="*/ 5263764 w 7472601"/>
              <a:gd name="connsiteY336" fmla="*/ 4735525 h 6858000"/>
              <a:gd name="connsiteX337" fmla="*/ 4086300 w 7472601"/>
              <a:gd name="connsiteY337" fmla="*/ 4884599 h 6858000"/>
              <a:gd name="connsiteX338" fmla="*/ 4085485 w 7472601"/>
              <a:gd name="connsiteY338" fmla="*/ 4899070 h 6858000"/>
              <a:gd name="connsiteX339" fmla="*/ 3871915 w 7472601"/>
              <a:gd name="connsiteY339" fmla="*/ 5253645 h 6858000"/>
              <a:gd name="connsiteX340" fmla="*/ 3799374 w 7472601"/>
              <a:gd name="connsiteY340" fmla="*/ 5466127 h 6858000"/>
              <a:gd name="connsiteX341" fmla="*/ 3498850 w 7472601"/>
              <a:gd name="connsiteY341" fmla="*/ 6661888 h 6858000"/>
              <a:gd name="connsiteX342" fmla="*/ 3399216 w 7472601"/>
              <a:gd name="connsiteY342" fmla="*/ 6858000 h 6858000"/>
              <a:gd name="connsiteX343" fmla="*/ 3303688 w 7472601"/>
              <a:gd name="connsiteY343" fmla="*/ 6858000 h 6858000"/>
              <a:gd name="connsiteX344" fmla="*/ 3391774 w 7472601"/>
              <a:gd name="connsiteY344" fmla="*/ 6697181 h 6858000"/>
              <a:gd name="connsiteX345" fmla="*/ 3735540 w 7472601"/>
              <a:gd name="connsiteY345" fmla="*/ 5546923 h 6858000"/>
              <a:gd name="connsiteX346" fmla="*/ 3729438 w 7472601"/>
              <a:gd name="connsiteY346" fmla="*/ 5569058 h 6858000"/>
              <a:gd name="connsiteX347" fmla="*/ 3707782 w 7472601"/>
              <a:gd name="connsiteY347" fmla="*/ 5644908 h 6858000"/>
              <a:gd name="connsiteX348" fmla="*/ 3583827 w 7472601"/>
              <a:gd name="connsiteY348" fmla="*/ 6039215 h 6858000"/>
              <a:gd name="connsiteX349" fmla="*/ 3547861 w 7472601"/>
              <a:gd name="connsiteY349" fmla="*/ 6129609 h 6858000"/>
              <a:gd name="connsiteX350" fmla="*/ 3490905 w 7472601"/>
              <a:gd name="connsiteY350" fmla="*/ 6277660 h 6858000"/>
              <a:gd name="connsiteX351" fmla="*/ 3455859 w 7472601"/>
              <a:gd name="connsiteY351" fmla="*/ 6391301 h 6858000"/>
              <a:gd name="connsiteX352" fmla="*/ 3429112 w 7472601"/>
              <a:gd name="connsiteY352" fmla="*/ 6479469 h 6858000"/>
              <a:gd name="connsiteX353" fmla="*/ 3304862 w 7472601"/>
              <a:gd name="connsiteY353" fmla="*/ 6796476 h 6858000"/>
              <a:gd name="connsiteX354" fmla="*/ 3276071 w 7472601"/>
              <a:gd name="connsiteY354" fmla="*/ 6858000 h 6858000"/>
              <a:gd name="connsiteX355" fmla="*/ 3240805 w 7472601"/>
              <a:gd name="connsiteY355" fmla="*/ 6858000 h 6858000"/>
              <a:gd name="connsiteX356" fmla="*/ 3275917 w 7472601"/>
              <a:gd name="connsiteY356" fmla="*/ 6783192 h 6858000"/>
              <a:gd name="connsiteX357" fmla="*/ 3399358 w 7472601"/>
              <a:gd name="connsiteY357" fmla="*/ 6469011 h 6858000"/>
              <a:gd name="connsiteX358" fmla="*/ 3425650 w 7472601"/>
              <a:gd name="connsiteY358" fmla="*/ 6381333 h 6858000"/>
              <a:gd name="connsiteX359" fmla="*/ 3460661 w 7472601"/>
              <a:gd name="connsiteY359" fmla="*/ 6266763 h 6858000"/>
              <a:gd name="connsiteX360" fmla="*/ 3518021 w 7472601"/>
              <a:gd name="connsiteY360" fmla="*/ 6117298 h 6858000"/>
              <a:gd name="connsiteX361" fmla="*/ 3554035 w 7472601"/>
              <a:gd name="connsiteY361" fmla="*/ 6027832 h 6858000"/>
              <a:gd name="connsiteX362" fmla="*/ 3677174 w 7472601"/>
              <a:gd name="connsiteY362" fmla="*/ 5636351 h 6858000"/>
              <a:gd name="connsiteX363" fmla="*/ 3698819 w 7472601"/>
              <a:gd name="connsiteY363" fmla="*/ 5560503 h 6858000"/>
              <a:gd name="connsiteX364" fmla="*/ 3702094 w 7472601"/>
              <a:gd name="connsiteY364" fmla="*/ 5549194 h 6858000"/>
              <a:gd name="connsiteX365" fmla="*/ 3398355 w 7472601"/>
              <a:gd name="connsiteY365" fmla="*/ 6094603 h 6858000"/>
              <a:gd name="connsiteX366" fmla="*/ 3193941 w 7472601"/>
              <a:gd name="connsiteY366" fmla="*/ 6798775 h 6858000"/>
              <a:gd name="connsiteX367" fmla="*/ 3184140 w 7472601"/>
              <a:gd name="connsiteY367" fmla="*/ 6858000 h 6858000"/>
              <a:gd name="connsiteX368" fmla="*/ 3099978 w 7472601"/>
              <a:gd name="connsiteY368" fmla="*/ 6858000 h 6858000"/>
              <a:gd name="connsiteX369" fmla="*/ 3101556 w 7472601"/>
              <a:gd name="connsiteY369" fmla="*/ 6843337 h 6858000"/>
              <a:gd name="connsiteX370" fmla="*/ 3370162 w 7472601"/>
              <a:gd name="connsiteY370" fmla="*/ 5785550 h 6858000"/>
              <a:gd name="connsiteX371" fmla="*/ 3746477 w 7472601"/>
              <a:gd name="connsiteY371" fmla="*/ 5377889 h 6858000"/>
              <a:gd name="connsiteX372" fmla="*/ 3863399 w 7472601"/>
              <a:gd name="connsiteY372" fmla="*/ 5087257 h 6858000"/>
              <a:gd name="connsiteX373" fmla="*/ 3968712 w 7472601"/>
              <a:gd name="connsiteY373" fmla="*/ 4913989 h 6858000"/>
              <a:gd name="connsiteX374" fmla="*/ 2792390 w 7472601"/>
              <a:gd name="connsiteY374" fmla="*/ 5382974 h 6858000"/>
              <a:gd name="connsiteX375" fmla="*/ 2714982 w 7472601"/>
              <a:gd name="connsiteY375" fmla="*/ 5427051 h 6858000"/>
              <a:gd name="connsiteX376" fmla="*/ 2813361 w 7472601"/>
              <a:gd name="connsiteY376" fmla="*/ 6023912 h 6858000"/>
              <a:gd name="connsiteX377" fmla="*/ 2688430 w 7472601"/>
              <a:gd name="connsiteY377" fmla="*/ 6801564 h 6858000"/>
              <a:gd name="connsiteX378" fmla="*/ 2629626 w 7472601"/>
              <a:gd name="connsiteY378" fmla="*/ 6763394 h 6858000"/>
              <a:gd name="connsiteX379" fmla="*/ 2565328 w 7472601"/>
              <a:gd name="connsiteY379" fmla="*/ 5516399 h 6858000"/>
              <a:gd name="connsiteX380" fmla="*/ 1922999 w 7472601"/>
              <a:gd name="connsiteY380" fmla="*/ 5980343 h 6858000"/>
              <a:gd name="connsiteX381" fmla="*/ 1950261 w 7472601"/>
              <a:gd name="connsiteY381" fmla="*/ 6405858 h 6858000"/>
              <a:gd name="connsiteX382" fmla="*/ 2365554 w 7472601"/>
              <a:gd name="connsiteY382" fmla="*/ 6759107 h 6858000"/>
              <a:gd name="connsiteX383" fmla="*/ 2424142 w 7472601"/>
              <a:gd name="connsiteY383" fmla="*/ 6858000 h 6858000"/>
              <a:gd name="connsiteX384" fmla="*/ 2395994 w 7472601"/>
              <a:gd name="connsiteY384" fmla="*/ 6858000 h 6858000"/>
              <a:gd name="connsiteX385" fmla="*/ 2392863 w 7472601"/>
              <a:gd name="connsiteY385" fmla="*/ 6852964 h 6858000"/>
              <a:gd name="connsiteX386" fmla="*/ 2017589 w 7472601"/>
              <a:gd name="connsiteY386" fmla="*/ 6493982 h 6858000"/>
              <a:gd name="connsiteX387" fmla="*/ 2147336 w 7472601"/>
              <a:gd name="connsiteY387" fmla="*/ 6594052 h 6858000"/>
              <a:gd name="connsiteX388" fmla="*/ 2207047 w 7472601"/>
              <a:gd name="connsiteY388" fmla="*/ 6654540 h 6858000"/>
              <a:gd name="connsiteX389" fmla="*/ 2299106 w 7472601"/>
              <a:gd name="connsiteY389" fmla="*/ 6778931 h 6858000"/>
              <a:gd name="connsiteX390" fmla="*/ 2314430 w 7472601"/>
              <a:gd name="connsiteY390" fmla="*/ 6801144 h 6858000"/>
              <a:gd name="connsiteX391" fmla="*/ 2352406 w 7472601"/>
              <a:gd name="connsiteY391" fmla="*/ 6858000 h 6858000"/>
              <a:gd name="connsiteX392" fmla="*/ 2314492 w 7472601"/>
              <a:gd name="connsiteY392" fmla="*/ 6858000 h 6858000"/>
              <a:gd name="connsiteX393" fmla="*/ 2288095 w 7472601"/>
              <a:gd name="connsiteY393" fmla="*/ 6818030 h 6858000"/>
              <a:gd name="connsiteX394" fmla="*/ 2272768 w 7472601"/>
              <a:gd name="connsiteY394" fmla="*/ 6795822 h 6858000"/>
              <a:gd name="connsiteX395" fmla="*/ 2182715 w 7472601"/>
              <a:gd name="connsiteY395" fmla="*/ 6675071 h 6858000"/>
              <a:gd name="connsiteX396" fmla="*/ 2032061 w 7472601"/>
              <a:gd name="connsiteY396" fmla="*/ 6541380 h 6858000"/>
              <a:gd name="connsiteX397" fmla="*/ 2257220 w 7472601"/>
              <a:gd name="connsiteY397" fmla="*/ 6826257 h 6858000"/>
              <a:gd name="connsiteX398" fmla="*/ 2281324 w 7472601"/>
              <a:gd name="connsiteY398" fmla="*/ 6858000 h 6858000"/>
              <a:gd name="connsiteX399" fmla="*/ 2242860 w 7472601"/>
              <a:gd name="connsiteY399" fmla="*/ 6858000 h 6858000"/>
              <a:gd name="connsiteX400" fmla="*/ 2232818 w 7472601"/>
              <a:gd name="connsiteY400" fmla="*/ 6844926 h 6858000"/>
              <a:gd name="connsiteX401" fmla="*/ 1990172 w 7472601"/>
              <a:gd name="connsiteY401" fmla="*/ 6542121 h 6858000"/>
              <a:gd name="connsiteX402" fmla="*/ 2124090 w 7472601"/>
              <a:gd name="connsiteY402" fmla="*/ 6761017 h 6858000"/>
              <a:gd name="connsiteX403" fmla="*/ 2200380 w 7472601"/>
              <a:gd name="connsiteY403" fmla="*/ 6858000 h 6858000"/>
              <a:gd name="connsiteX404" fmla="*/ 2147507 w 7472601"/>
              <a:gd name="connsiteY404" fmla="*/ 6858000 h 6858000"/>
              <a:gd name="connsiteX405" fmla="*/ 2070668 w 7472601"/>
              <a:gd name="connsiteY405" fmla="*/ 6761520 h 6858000"/>
              <a:gd name="connsiteX406" fmla="*/ 1975142 w 7472601"/>
              <a:gd name="connsiteY406" fmla="*/ 6585570 h 6858000"/>
              <a:gd name="connsiteX407" fmla="*/ 2050035 w 7472601"/>
              <a:gd name="connsiteY407" fmla="*/ 6813345 h 6858000"/>
              <a:gd name="connsiteX408" fmla="*/ 2063025 w 7472601"/>
              <a:gd name="connsiteY408" fmla="*/ 6858000 h 6858000"/>
              <a:gd name="connsiteX409" fmla="*/ 2021675 w 7472601"/>
              <a:gd name="connsiteY409" fmla="*/ 6858000 h 6858000"/>
              <a:gd name="connsiteX410" fmla="*/ 2019308 w 7472601"/>
              <a:gd name="connsiteY410" fmla="*/ 6847118 h 6858000"/>
              <a:gd name="connsiteX411" fmla="*/ 1938835 w 7472601"/>
              <a:gd name="connsiteY411" fmla="*/ 6551160 h 6858000"/>
              <a:gd name="connsiteX412" fmla="*/ 1953230 w 7472601"/>
              <a:gd name="connsiteY412" fmla="*/ 6759699 h 6858000"/>
              <a:gd name="connsiteX413" fmla="*/ 1956763 w 7472601"/>
              <a:gd name="connsiteY413" fmla="*/ 6778191 h 6858000"/>
              <a:gd name="connsiteX414" fmla="*/ 1967925 w 7472601"/>
              <a:gd name="connsiteY414" fmla="*/ 6858000 h 6858000"/>
              <a:gd name="connsiteX415" fmla="*/ 1936622 w 7472601"/>
              <a:gd name="connsiteY415" fmla="*/ 6858000 h 6858000"/>
              <a:gd name="connsiteX416" fmla="*/ 1926261 w 7472601"/>
              <a:gd name="connsiteY416" fmla="*/ 6784064 h 6858000"/>
              <a:gd name="connsiteX417" fmla="*/ 1922724 w 7472601"/>
              <a:gd name="connsiteY417" fmla="*/ 6765577 h 6858000"/>
              <a:gd name="connsiteX418" fmla="*/ 1904650 w 7472601"/>
              <a:gd name="connsiteY418" fmla="*/ 6639616 h 6858000"/>
              <a:gd name="connsiteX419" fmla="*/ 1885273 w 7472601"/>
              <a:gd name="connsiteY419" fmla="*/ 6858000 h 6858000"/>
              <a:gd name="connsiteX420" fmla="*/ 1854363 w 7472601"/>
              <a:gd name="connsiteY420" fmla="*/ 6858000 h 6858000"/>
              <a:gd name="connsiteX421" fmla="*/ 1880391 w 7472601"/>
              <a:gd name="connsiteY421" fmla="*/ 6603796 h 6858000"/>
              <a:gd name="connsiteX422" fmla="*/ 1818273 w 7472601"/>
              <a:gd name="connsiteY422" fmla="*/ 6715729 h 6858000"/>
              <a:gd name="connsiteX423" fmla="*/ 1794691 w 7472601"/>
              <a:gd name="connsiteY423" fmla="*/ 6843239 h 6858000"/>
              <a:gd name="connsiteX424" fmla="*/ 1794914 w 7472601"/>
              <a:gd name="connsiteY424" fmla="*/ 6858000 h 6858000"/>
              <a:gd name="connsiteX425" fmla="*/ 1746128 w 7472601"/>
              <a:gd name="connsiteY425" fmla="*/ 6858000 h 6858000"/>
              <a:gd name="connsiteX426" fmla="*/ 1753934 w 7472601"/>
              <a:gd name="connsiteY426" fmla="*/ 6724796 h 6858000"/>
              <a:gd name="connsiteX427" fmla="*/ 1792053 w 7472601"/>
              <a:gd name="connsiteY427" fmla="*/ 6572396 h 6858000"/>
              <a:gd name="connsiteX428" fmla="*/ 1862248 w 7472601"/>
              <a:gd name="connsiteY428" fmla="*/ 6266397 h 6858000"/>
              <a:gd name="connsiteX429" fmla="*/ 1862250 w 7472601"/>
              <a:gd name="connsiteY429" fmla="*/ 6033531 h 6858000"/>
              <a:gd name="connsiteX430" fmla="*/ 1211999 w 7472601"/>
              <a:gd name="connsiteY430" fmla="*/ 6683610 h 6858000"/>
              <a:gd name="connsiteX431" fmla="*/ 1213266 w 7472601"/>
              <a:gd name="connsiteY431" fmla="*/ 6691947 h 6858000"/>
              <a:gd name="connsiteX432" fmla="*/ 1203370 w 7472601"/>
              <a:gd name="connsiteY432" fmla="*/ 6850676 h 6858000"/>
              <a:gd name="connsiteX433" fmla="*/ 1203671 w 7472601"/>
              <a:gd name="connsiteY433" fmla="*/ 6858000 h 6858000"/>
              <a:gd name="connsiteX434" fmla="*/ 1143180 w 7472601"/>
              <a:gd name="connsiteY434" fmla="*/ 6858000 h 6858000"/>
              <a:gd name="connsiteX435" fmla="*/ 1142176 w 7472601"/>
              <a:gd name="connsiteY435" fmla="*/ 6766045 h 6858000"/>
              <a:gd name="connsiteX436" fmla="*/ 1067484 w 7472601"/>
              <a:gd name="connsiteY436" fmla="*/ 6858000 h 6858000"/>
              <a:gd name="connsiteX437" fmla="*/ 953928 w 7472601"/>
              <a:gd name="connsiteY437" fmla="*/ 6858000 h 6858000"/>
              <a:gd name="connsiteX438" fmla="*/ 959715 w 7472601"/>
              <a:gd name="connsiteY438" fmla="*/ 6850185 h 6858000"/>
              <a:gd name="connsiteX439" fmla="*/ 1483788 w 7472601"/>
              <a:gd name="connsiteY439" fmla="*/ 6259174 h 6858000"/>
              <a:gd name="connsiteX440" fmla="*/ 1100671 w 7472601"/>
              <a:gd name="connsiteY440" fmla="*/ 6252137 h 6858000"/>
              <a:gd name="connsiteX441" fmla="*/ 1090144 w 7472601"/>
              <a:gd name="connsiteY441" fmla="*/ 6256748 h 6858000"/>
              <a:gd name="connsiteX442" fmla="*/ 1095872 w 7472601"/>
              <a:gd name="connsiteY442" fmla="*/ 6271892 h 6858000"/>
              <a:gd name="connsiteX443" fmla="*/ 262785 w 7472601"/>
              <a:gd name="connsiteY443" fmla="*/ 6845450 h 6858000"/>
              <a:gd name="connsiteX444" fmla="*/ 209968 w 7472601"/>
              <a:gd name="connsiteY444" fmla="*/ 6770713 h 6858000"/>
              <a:gd name="connsiteX445" fmla="*/ 873460 w 7472601"/>
              <a:gd name="connsiteY445" fmla="*/ 6253768 h 6858000"/>
              <a:gd name="connsiteX446" fmla="*/ 192686 w 7472601"/>
              <a:gd name="connsiteY446" fmla="*/ 5849257 h 6858000"/>
              <a:gd name="connsiteX447" fmla="*/ 4696 w 7472601"/>
              <a:gd name="connsiteY447" fmla="*/ 5697668 h 6858000"/>
              <a:gd name="connsiteX448" fmla="*/ 0 w 7472601"/>
              <a:gd name="connsiteY448" fmla="*/ 5689984 h 6858000"/>
              <a:gd name="connsiteX449" fmla="*/ 0 w 7472601"/>
              <a:gd name="connsiteY449" fmla="*/ 5513472 h 6858000"/>
              <a:gd name="connsiteX450" fmla="*/ 174101 w 7472601"/>
              <a:gd name="connsiteY450" fmla="*/ 5620277 h 6858000"/>
              <a:gd name="connsiteX451" fmla="*/ 891800 w 7472601"/>
              <a:gd name="connsiteY451" fmla="*/ 6036935 h 6858000"/>
              <a:gd name="connsiteX452" fmla="*/ 1072219 w 7472601"/>
              <a:gd name="connsiteY452" fmla="*/ 6169443 h 6858000"/>
              <a:gd name="connsiteX453" fmla="*/ 1074117 w 7472601"/>
              <a:gd name="connsiteY453" fmla="*/ 6170301 h 6858000"/>
              <a:gd name="connsiteX454" fmla="*/ 1083114 w 7472601"/>
              <a:gd name="connsiteY454" fmla="*/ 6174131 h 6858000"/>
              <a:gd name="connsiteX455" fmla="*/ 1543010 w 7472601"/>
              <a:gd name="connsiteY455" fmla="*/ 6191140 h 6858000"/>
              <a:gd name="connsiteX456" fmla="*/ 1551080 w 7472601"/>
              <a:gd name="connsiteY456" fmla="*/ 6195006 h 6858000"/>
              <a:gd name="connsiteX457" fmla="*/ 2345443 w 7472601"/>
              <a:gd name="connsiteY457" fmla="*/ 5549882 h 6858000"/>
              <a:gd name="connsiteX458" fmla="*/ 1721499 w 7472601"/>
              <a:gd name="connsiteY458" fmla="*/ 5599969 h 6858000"/>
              <a:gd name="connsiteX459" fmla="*/ 767716 w 7472601"/>
              <a:gd name="connsiteY459" fmla="*/ 5472768 h 6858000"/>
              <a:gd name="connsiteX460" fmla="*/ 722147 w 7472601"/>
              <a:gd name="connsiteY460" fmla="*/ 5393091 h 6858000"/>
              <a:gd name="connsiteX461" fmla="*/ 1485552 w 7472601"/>
              <a:gd name="connsiteY461" fmla="*/ 5313202 h 6858000"/>
              <a:gd name="connsiteX462" fmla="*/ 2143004 w 7472601"/>
              <a:gd name="connsiteY462" fmla="*/ 5402420 h 6858000"/>
              <a:gd name="connsiteX463" fmla="*/ 1933391 w 7472601"/>
              <a:gd name="connsiteY463" fmla="*/ 5156971 h 6858000"/>
              <a:gd name="connsiteX464" fmla="*/ 1827118 w 7472601"/>
              <a:gd name="connsiteY464" fmla="*/ 4968410 h 6858000"/>
              <a:gd name="connsiteX465" fmla="*/ 1837349 w 7472601"/>
              <a:gd name="connsiteY465" fmla="*/ 4956357 h 6858000"/>
              <a:gd name="connsiteX466" fmla="*/ 2162835 w 7472601"/>
              <a:gd name="connsiteY466" fmla="*/ 5187853 h 6858000"/>
              <a:gd name="connsiteX467" fmla="*/ 2257167 w 7472601"/>
              <a:gd name="connsiteY467" fmla="*/ 5462123 h 6858000"/>
              <a:gd name="connsiteX468" fmla="*/ 2261598 w 7472601"/>
              <a:gd name="connsiteY468" fmla="*/ 5467998 h 6858000"/>
              <a:gd name="connsiteX469" fmla="*/ 2437177 w 7472601"/>
              <a:gd name="connsiteY469" fmla="*/ 5479608 h 6858000"/>
              <a:gd name="connsiteX470" fmla="*/ 2445247 w 7472601"/>
              <a:gd name="connsiteY470" fmla="*/ 5483476 h 6858000"/>
              <a:gd name="connsiteX471" fmla="*/ 2743626 w 7472601"/>
              <a:gd name="connsiteY471" fmla="*/ 5304819 h 6858000"/>
              <a:gd name="connsiteX472" fmla="*/ 3048102 w 7472601"/>
              <a:gd name="connsiteY472" fmla="*/ 5150595 h 6858000"/>
              <a:gd name="connsiteX473" fmla="*/ 1799414 w 7472601"/>
              <a:gd name="connsiteY473" fmla="*/ 4694732 h 6858000"/>
              <a:gd name="connsiteX474" fmla="*/ 1771735 w 7472601"/>
              <a:gd name="connsiteY474" fmla="*/ 4619929 h 6858000"/>
              <a:gd name="connsiteX475" fmla="*/ 3104273 w 7472601"/>
              <a:gd name="connsiteY475" fmla="*/ 5076159 h 6858000"/>
              <a:gd name="connsiteX476" fmla="*/ 3113245 w 7472601"/>
              <a:gd name="connsiteY476" fmla="*/ 5090705 h 6858000"/>
              <a:gd name="connsiteX477" fmla="*/ 3126294 w 7472601"/>
              <a:gd name="connsiteY477" fmla="*/ 5114400 h 6858000"/>
              <a:gd name="connsiteX478" fmla="*/ 3937433 w 7472601"/>
              <a:gd name="connsiteY478" fmla="*/ 4830473 h 6858000"/>
              <a:gd name="connsiteX479" fmla="*/ 3590475 w 7472601"/>
              <a:gd name="connsiteY479" fmla="*/ 4597974 h 6858000"/>
              <a:gd name="connsiteX480" fmla="*/ 3100264 w 7472601"/>
              <a:gd name="connsiteY480" fmla="*/ 4579845 h 6858000"/>
              <a:gd name="connsiteX481" fmla="*/ 2183576 w 7472601"/>
              <a:gd name="connsiteY481" fmla="*/ 4227150 h 6858000"/>
              <a:gd name="connsiteX482" fmla="*/ 2151029 w 7472601"/>
              <a:gd name="connsiteY482" fmla="*/ 4146947 h 6858000"/>
              <a:gd name="connsiteX483" fmla="*/ 3563434 w 7472601"/>
              <a:gd name="connsiteY483" fmla="*/ 4469115 h 6858000"/>
              <a:gd name="connsiteX484" fmla="*/ 3177952 w 7472601"/>
              <a:gd name="connsiteY484" fmla="*/ 3657386 h 6858000"/>
              <a:gd name="connsiteX485" fmla="*/ 3189263 w 7472601"/>
              <a:gd name="connsiteY485" fmla="*/ 3625726 h 6858000"/>
              <a:gd name="connsiteX486" fmla="*/ 3560912 w 7472601"/>
              <a:gd name="connsiteY486" fmla="*/ 4079863 h 6858000"/>
              <a:gd name="connsiteX487" fmla="*/ 3626636 w 7472601"/>
              <a:gd name="connsiteY487" fmla="*/ 4512230 h 6858000"/>
              <a:gd name="connsiteX488" fmla="*/ 3653088 w 7472601"/>
              <a:gd name="connsiteY488" fmla="*/ 4521417 h 6858000"/>
              <a:gd name="connsiteX489" fmla="*/ 3988128 w 7472601"/>
              <a:gd name="connsiteY489" fmla="*/ 4817267 h 6858000"/>
              <a:gd name="connsiteX490" fmla="*/ 4830582 w 7472601"/>
              <a:gd name="connsiteY490" fmla="*/ 4676000 h 6858000"/>
              <a:gd name="connsiteX491" fmla="*/ 4830100 w 7472601"/>
              <a:gd name="connsiteY491" fmla="*/ 4675554 h 6858000"/>
              <a:gd name="connsiteX492" fmla="*/ 4036318 w 7472601"/>
              <a:gd name="connsiteY492" fmla="*/ 4147013 h 6858000"/>
              <a:gd name="connsiteX493" fmla="*/ 3432098 w 7472601"/>
              <a:gd name="connsiteY493" fmla="*/ 3537312 h 6858000"/>
              <a:gd name="connsiteX494" fmla="*/ 3446761 w 7472601"/>
              <a:gd name="connsiteY494" fmla="*/ 3461278 h 6858000"/>
              <a:gd name="connsiteX495" fmla="*/ 4419733 w 7472601"/>
              <a:gd name="connsiteY495" fmla="*/ 3963555 h 6858000"/>
              <a:gd name="connsiteX496" fmla="*/ 4781371 w 7472601"/>
              <a:gd name="connsiteY496" fmla="*/ 4458604 h 6858000"/>
              <a:gd name="connsiteX497" fmla="*/ 4780440 w 7472601"/>
              <a:gd name="connsiteY497" fmla="*/ 4470290 h 6858000"/>
              <a:gd name="connsiteX498" fmla="*/ 4898954 w 7472601"/>
              <a:gd name="connsiteY498" fmla="*/ 4662092 h 6858000"/>
              <a:gd name="connsiteX499" fmla="*/ 4900699 w 7472601"/>
              <a:gd name="connsiteY499" fmla="*/ 4670867 h 6858000"/>
              <a:gd name="connsiteX500" fmla="*/ 5714511 w 7472601"/>
              <a:gd name="connsiteY500" fmla="*/ 4663483 h 6858000"/>
              <a:gd name="connsiteX501" fmla="*/ 5464793 w 7472601"/>
              <a:gd name="connsiteY501" fmla="*/ 4393556 h 6858000"/>
              <a:gd name="connsiteX502" fmla="*/ 5461897 w 7472601"/>
              <a:gd name="connsiteY502" fmla="*/ 4390879 h 6858000"/>
              <a:gd name="connsiteX503" fmla="*/ 4294126 w 7472601"/>
              <a:gd name="connsiteY503" fmla="*/ 3303048 h 6858000"/>
              <a:gd name="connsiteX504" fmla="*/ 4305321 w 7472601"/>
              <a:gd name="connsiteY504" fmla="*/ 3256953 h 6858000"/>
              <a:gd name="connsiteX505" fmla="*/ 4949299 w 7472601"/>
              <a:gd name="connsiteY505" fmla="*/ 3766336 h 6858000"/>
              <a:gd name="connsiteX506" fmla="*/ 5291452 w 7472601"/>
              <a:gd name="connsiteY506" fmla="*/ 4076801 h 6858000"/>
              <a:gd name="connsiteX507" fmla="*/ 5434998 w 7472601"/>
              <a:gd name="connsiteY507" fmla="*/ 4254100 h 6858000"/>
              <a:gd name="connsiteX508" fmla="*/ 5351015 w 7472601"/>
              <a:gd name="connsiteY508" fmla="*/ 3760989 h 6858000"/>
              <a:gd name="connsiteX509" fmla="*/ 5413780 w 7472601"/>
              <a:gd name="connsiteY509" fmla="*/ 2966265 h 6858000"/>
              <a:gd name="connsiteX510" fmla="*/ 5425627 w 7472601"/>
              <a:gd name="connsiteY510" fmla="*/ 2954192 h 6858000"/>
              <a:gd name="connsiteX511" fmla="*/ 6604735 w 7472601"/>
              <a:gd name="connsiteY511" fmla="*/ 2041381 h 6858000"/>
              <a:gd name="connsiteX512" fmla="*/ 7204487 w 7472601"/>
              <a:gd name="connsiteY512" fmla="*/ 2742112 h 6858000"/>
              <a:gd name="connsiteX513" fmla="*/ 7131592 w 7472601"/>
              <a:gd name="connsiteY513" fmla="*/ 2672096 h 6858000"/>
              <a:gd name="connsiteX514" fmla="*/ 6996344 w 7472601"/>
              <a:gd name="connsiteY514" fmla="*/ 2518310 h 6858000"/>
              <a:gd name="connsiteX515" fmla="*/ 6735495 w 7472601"/>
              <a:gd name="connsiteY515" fmla="*/ 2196890 h 6858000"/>
              <a:gd name="connsiteX516" fmla="*/ 6721901 w 7472601"/>
              <a:gd name="connsiteY516" fmla="*/ 2179274 h 6858000"/>
              <a:gd name="connsiteX517" fmla="*/ 6604735 w 7472601"/>
              <a:gd name="connsiteY517" fmla="*/ 2041381 h 6858000"/>
              <a:gd name="connsiteX518" fmla="*/ 6591670 w 7472601"/>
              <a:gd name="connsiteY518" fmla="*/ 1988277 h 6858000"/>
              <a:gd name="connsiteX519" fmla="*/ 6747349 w 7472601"/>
              <a:gd name="connsiteY519" fmla="*/ 2160069 h 6858000"/>
              <a:gd name="connsiteX520" fmla="*/ 6760943 w 7472601"/>
              <a:gd name="connsiteY520" fmla="*/ 2177686 h 6858000"/>
              <a:gd name="connsiteX521" fmla="*/ 7021065 w 7472601"/>
              <a:gd name="connsiteY521" fmla="*/ 2498102 h 6858000"/>
              <a:gd name="connsiteX522" fmla="*/ 7155223 w 7472601"/>
              <a:gd name="connsiteY522" fmla="*/ 2650386 h 6858000"/>
              <a:gd name="connsiteX523" fmla="*/ 7203167 w 7472601"/>
              <a:gd name="connsiteY523" fmla="*/ 2697288 h 6858000"/>
              <a:gd name="connsiteX524" fmla="*/ 6937703 w 7472601"/>
              <a:gd name="connsiteY524" fmla="*/ 2321981 h 6858000"/>
              <a:gd name="connsiteX525" fmla="*/ 6591670 w 7472601"/>
              <a:gd name="connsiteY525" fmla="*/ 1988277 h 6858000"/>
              <a:gd name="connsiteX526" fmla="*/ 5798671 w 7472601"/>
              <a:gd name="connsiteY526" fmla="*/ 1981601 h 6858000"/>
              <a:gd name="connsiteX527" fmla="*/ 5754709 w 7472601"/>
              <a:gd name="connsiteY527" fmla="*/ 2071454 h 6858000"/>
              <a:gd name="connsiteX528" fmla="*/ 5763044 w 7472601"/>
              <a:gd name="connsiteY528" fmla="*/ 2842206 h 6858000"/>
              <a:gd name="connsiteX529" fmla="*/ 5764974 w 7472601"/>
              <a:gd name="connsiteY529" fmla="*/ 2799609 h 6858000"/>
              <a:gd name="connsiteX530" fmla="*/ 5767665 w 7472601"/>
              <a:gd name="connsiteY530" fmla="*/ 2666409 h 6858000"/>
              <a:gd name="connsiteX531" fmla="*/ 5763055 w 7472601"/>
              <a:gd name="connsiteY531" fmla="*/ 2579705 h 6858000"/>
              <a:gd name="connsiteX532" fmla="*/ 5758079 w 7472601"/>
              <a:gd name="connsiteY532" fmla="*/ 2492508 h 6858000"/>
              <a:gd name="connsiteX533" fmla="*/ 5779325 w 7472601"/>
              <a:gd name="connsiteY533" fmla="*/ 2197069 h 6858000"/>
              <a:gd name="connsiteX534" fmla="*/ 5798671 w 7472601"/>
              <a:gd name="connsiteY534" fmla="*/ 1981601 h 6858000"/>
              <a:gd name="connsiteX535" fmla="*/ 5829202 w 7472601"/>
              <a:gd name="connsiteY535" fmla="*/ 1971679 h 6858000"/>
              <a:gd name="connsiteX536" fmla="*/ 5809558 w 7472601"/>
              <a:gd name="connsiteY536" fmla="*/ 2198043 h 6858000"/>
              <a:gd name="connsiteX537" fmla="*/ 5788653 w 7472601"/>
              <a:gd name="connsiteY537" fmla="*/ 2489430 h 6858000"/>
              <a:gd name="connsiteX538" fmla="*/ 5793439 w 7472601"/>
              <a:gd name="connsiteY538" fmla="*/ 2575235 h 6858000"/>
              <a:gd name="connsiteX539" fmla="*/ 5796837 w 7472601"/>
              <a:gd name="connsiteY539" fmla="*/ 2637633 h 6858000"/>
              <a:gd name="connsiteX540" fmla="*/ 5818614 w 7472601"/>
              <a:gd name="connsiteY540" fmla="*/ 2473055 h 6858000"/>
              <a:gd name="connsiteX541" fmla="*/ 5829202 w 7472601"/>
              <a:gd name="connsiteY541" fmla="*/ 1971679 h 6858000"/>
              <a:gd name="connsiteX542" fmla="*/ 5911389 w 7472601"/>
              <a:gd name="connsiteY542" fmla="*/ 1898371 h 6858000"/>
              <a:gd name="connsiteX543" fmla="*/ 6237627 w 7472601"/>
              <a:gd name="connsiteY543" fmla="*/ 2231921 h 6858000"/>
              <a:gd name="connsiteX544" fmla="*/ 5911389 w 7472601"/>
              <a:gd name="connsiteY544" fmla="*/ 1898371 h 6858000"/>
              <a:gd name="connsiteX545" fmla="*/ 6944437 w 7472601"/>
              <a:gd name="connsiteY545" fmla="*/ 1575402 h 6858000"/>
              <a:gd name="connsiteX546" fmla="*/ 6304730 w 7472601"/>
              <a:gd name="connsiteY546" fmla="*/ 1766654 h 6858000"/>
              <a:gd name="connsiteX547" fmla="*/ 6944437 w 7472601"/>
              <a:gd name="connsiteY547" fmla="*/ 1575402 h 6858000"/>
              <a:gd name="connsiteX548" fmla="*/ 7019523 w 7472601"/>
              <a:gd name="connsiteY548" fmla="*/ 1519450 h 6858000"/>
              <a:gd name="connsiteX549" fmla="*/ 6298091 w 7472601"/>
              <a:gd name="connsiteY549" fmla="*/ 1737122 h 6858000"/>
              <a:gd name="connsiteX550" fmla="*/ 7019523 w 7472601"/>
              <a:gd name="connsiteY550" fmla="*/ 1519450 h 6858000"/>
              <a:gd name="connsiteX551" fmla="*/ 2399523 w 7472601"/>
              <a:gd name="connsiteY551" fmla="*/ 1428234 h 6858000"/>
              <a:gd name="connsiteX552" fmla="*/ 2224982 w 7472601"/>
              <a:gd name="connsiteY552" fmla="*/ 1826201 h 6858000"/>
              <a:gd name="connsiteX553" fmla="*/ 2096099 w 7472601"/>
              <a:gd name="connsiteY553" fmla="*/ 2345900 h 6858000"/>
              <a:gd name="connsiteX554" fmla="*/ 2283317 w 7472601"/>
              <a:gd name="connsiteY554" fmla="*/ 1796925 h 6858000"/>
              <a:gd name="connsiteX555" fmla="*/ 2399523 w 7472601"/>
              <a:gd name="connsiteY555" fmla="*/ 1428234 h 6858000"/>
              <a:gd name="connsiteX556" fmla="*/ 2448558 w 7472601"/>
              <a:gd name="connsiteY556" fmla="*/ 1373435 h 6858000"/>
              <a:gd name="connsiteX557" fmla="*/ 2312521 w 7472601"/>
              <a:gd name="connsiteY557" fmla="*/ 1806140 h 6858000"/>
              <a:gd name="connsiteX558" fmla="*/ 2127533 w 7472601"/>
              <a:gd name="connsiteY558" fmla="*/ 2348380 h 6858000"/>
              <a:gd name="connsiteX559" fmla="*/ 2358080 w 7472601"/>
              <a:gd name="connsiteY559" fmla="*/ 1866134 h 6858000"/>
              <a:gd name="connsiteX560" fmla="*/ 2407436 w 7472601"/>
              <a:gd name="connsiteY560" fmla="*/ 1651070 h 6858000"/>
              <a:gd name="connsiteX561" fmla="*/ 2448558 w 7472601"/>
              <a:gd name="connsiteY561" fmla="*/ 1373435 h 6858000"/>
              <a:gd name="connsiteX562" fmla="*/ 278707 w 7472601"/>
              <a:gd name="connsiteY562" fmla="*/ 1352270 h 6858000"/>
              <a:gd name="connsiteX563" fmla="*/ 321570 w 7472601"/>
              <a:gd name="connsiteY563" fmla="*/ 1861610 h 6858000"/>
              <a:gd name="connsiteX564" fmla="*/ 294281 w 7472601"/>
              <a:gd name="connsiteY564" fmla="*/ 1440658 h 6858000"/>
              <a:gd name="connsiteX565" fmla="*/ 278707 w 7472601"/>
              <a:gd name="connsiteY565" fmla="*/ 1352270 h 6858000"/>
              <a:gd name="connsiteX566" fmla="*/ 1423821 w 7472601"/>
              <a:gd name="connsiteY566" fmla="*/ 1351958 h 6858000"/>
              <a:gd name="connsiteX567" fmla="*/ 1638521 w 7472601"/>
              <a:gd name="connsiteY567" fmla="*/ 1908470 h 6858000"/>
              <a:gd name="connsiteX568" fmla="*/ 1754199 w 7472601"/>
              <a:gd name="connsiteY568" fmla="*/ 2149284 h 6858000"/>
              <a:gd name="connsiteX569" fmla="*/ 1908359 w 7472601"/>
              <a:gd name="connsiteY569" fmla="*/ 2364988 h 6858000"/>
              <a:gd name="connsiteX570" fmla="*/ 1647661 w 7472601"/>
              <a:gd name="connsiteY570" fmla="*/ 1825945 h 6858000"/>
              <a:gd name="connsiteX571" fmla="*/ 1423821 w 7472601"/>
              <a:gd name="connsiteY571" fmla="*/ 1351958 h 6858000"/>
              <a:gd name="connsiteX572" fmla="*/ 1431890 w 7472601"/>
              <a:gd name="connsiteY572" fmla="*/ 1306475 h 6858000"/>
              <a:gd name="connsiteX573" fmla="*/ 1507597 w 7472601"/>
              <a:gd name="connsiteY573" fmla="*/ 1446132 h 6858000"/>
              <a:gd name="connsiteX574" fmla="*/ 1674586 w 7472601"/>
              <a:gd name="connsiteY574" fmla="*/ 1813832 h 6858000"/>
              <a:gd name="connsiteX575" fmla="*/ 1815950 w 7472601"/>
              <a:gd name="connsiteY575" fmla="*/ 2128564 h 6858000"/>
              <a:gd name="connsiteX576" fmla="*/ 1984242 w 7472601"/>
              <a:gd name="connsiteY576" fmla="*/ 2430829 h 6858000"/>
              <a:gd name="connsiteX577" fmla="*/ 2014023 w 7472601"/>
              <a:gd name="connsiteY577" fmla="*/ 2450995 h 6858000"/>
              <a:gd name="connsiteX578" fmla="*/ 1747337 w 7472601"/>
              <a:gd name="connsiteY578" fmla="*/ 1855264 h 6858000"/>
              <a:gd name="connsiteX579" fmla="*/ 1533749 w 7472601"/>
              <a:gd name="connsiteY579" fmla="*/ 1478656 h 6858000"/>
              <a:gd name="connsiteX580" fmla="*/ 1431890 w 7472601"/>
              <a:gd name="connsiteY580" fmla="*/ 1306475 h 6858000"/>
              <a:gd name="connsiteX581" fmla="*/ 5052692 w 7472601"/>
              <a:gd name="connsiteY581" fmla="*/ 1292994 h 6858000"/>
              <a:gd name="connsiteX582" fmla="*/ 5200661 w 7472601"/>
              <a:gd name="connsiteY582" fmla="*/ 1635186 h 6858000"/>
              <a:gd name="connsiteX583" fmla="*/ 5297138 w 7472601"/>
              <a:gd name="connsiteY583" fmla="*/ 1906351 h 6858000"/>
              <a:gd name="connsiteX584" fmla="*/ 5052692 w 7472601"/>
              <a:gd name="connsiteY584" fmla="*/ 1292994 h 6858000"/>
              <a:gd name="connsiteX585" fmla="*/ 5009948 w 7472601"/>
              <a:gd name="connsiteY585" fmla="*/ 1273619 h 6858000"/>
              <a:gd name="connsiteX586" fmla="*/ 5121777 w 7472601"/>
              <a:gd name="connsiteY586" fmla="*/ 1654213 h 6858000"/>
              <a:gd name="connsiteX587" fmla="*/ 5293545 w 7472601"/>
              <a:gd name="connsiteY587" fmla="*/ 2072247 h 6858000"/>
              <a:gd name="connsiteX588" fmla="*/ 5294042 w 7472601"/>
              <a:gd name="connsiteY588" fmla="*/ 2065019 h 6858000"/>
              <a:gd name="connsiteX589" fmla="*/ 5171936 w 7472601"/>
              <a:gd name="connsiteY589" fmla="*/ 1647613 h 6858000"/>
              <a:gd name="connsiteX590" fmla="*/ 5009948 w 7472601"/>
              <a:gd name="connsiteY590" fmla="*/ 1273619 h 6858000"/>
              <a:gd name="connsiteX591" fmla="*/ 655236 w 7472601"/>
              <a:gd name="connsiteY591" fmla="*/ 1268632 h 6858000"/>
              <a:gd name="connsiteX592" fmla="*/ 839521 w 7472601"/>
              <a:gd name="connsiteY592" fmla="*/ 1685315 h 6858000"/>
              <a:gd name="connsiteX593" fmla="*/ 1109416 w 7472601"/>
              <a:gd name="connsiteY593" fmla="*/ 2061663 h 6858000"/>
              <a:gd name="connsiteX594" fmla="*/ 1298300 w 7472601"/>
              <a:gd name="connsiteY594" fmla="*/ 2247742 h 6858000"/>
              <a:gd name="connsiteX595" fmla="*/ 1125871 w 7472601"/>
              <a:gd name="connsiteY595" fmla="*/ 1989513 h 6858000"/>
              <a:gd name="connsiteX596" fmla="*/ 981574 w 7472601"/>
              <a:gd name="connsiteY596" fmla="*/ 1783157 h 6858000"/>
              <a:gd name="connsiteX597" fmla="*/ 922198 w 7472601"/>
              <a:gd name="connsiteY597" fmla="*/ 1677437 h 6858000"/>
              <a:gd name="connsiteX598" fmla="*/ 869293 w 7472601"/>
              <a:gd name="connsiteY598" fmla="*/ 1583214 h 6858000"/>
              <a:gd name="connsiteX599" fmla="*/ 751431 w 7472601"/>
              <a:gd name="connsiteY599" fmla="*/ 1405731 h 6858000"/>
              <a:gd name="connsiteX600" fmla="*/ 655236 w 7472601"/>
              <a:gd name="connsiteY600" fmla="*/ 1268632 h 6858000"/>
              <a:gd name="connsiteX601" fmla="*/ 6516292 w 7472601"/>
              <a:gd name="connsiteY601" fmla="*/ 1263064 h 6858000"/>
              <a:gd name="connsiteX602" fmla="*/ 5736320 w 7472601"/>
              <a:gd name="connsiteY602" fmla="*/ 1501803 h 6858000"/>
              <a:gd name="connsiteX603" fmla="*/ 6516292 w 7472601"/>
              <a:gd name="connsiteY603" fmla="*/ 1263064 h 6858000"/>
              <a:gd name="connsiteX604" fmla="*/ 291466 w 7472601"/>
              <a:gd name="connsiteY604" fmla="*/ 1250369 h 6858000"/>
              <a:gd name="connsiteX605" fmla="*/ 323180 w 7472601"/>
              <a:gd name="connsiteY605" fmla="*/ 1435283 h 6858000"/>
              <a:gd name="connsiteX606" fmla="*/ 349381 w 7472601"/>
              <a:gd name="connsiteY606" fmla="*/ 1875041 h 6858000"/>
              <a:gd name="connsiteX607" fmla="*/ 374363 w 7472601"/>
              <a:gd name="connsiteY607" fmla="*/ 1506494 h 6858000"/>
              <a:gd name="connsiteX608" fmla="*/ 302168 w 7472601"/>
              <a:gd name="connsiteY608" fmla="*/ 1274495 h 6858000"/>
              <a:gd name="connsiteX609" fmla="*/ 291466 w 7472601"/>
              <a:gd name="connsiteY609" fmla="*/ 1250369 h 6858000"/>
              <a:gd name="connsiteX610" fmla="*/ 678222 w 7472601"/>
              <a:gd name="connsiteY610" fmla="*/ 1248670 h 6858000"/>
              <a:gd name="connsiteX611" fmla="*/ 775536 w 7472601"/>
              <a:gd name="connsiteY611" fmla="*/ 1388015 h 6858000"/>
              <a:gd name="connsiteX612" fmla="*/ 894529 w 7472601"/>
              <a:gd name="connsiteY612" fmla="*/ 1567739 h 6858000"/>
              <a:gd name="connsiteX613" fmla="*/ 948000 w 7472601"/>
              <a:gd name="connsiteY613" fmla="*/ 1663088 h 6858000"/>
              <a:gd name="connsiteX614" fmla="*/ 1006812 w 7472601"/>
              <a:gd name="connsiteY614" fmla="*/ 1767683 h 6858000"/>
              <a:gd name="connsiteX615" fmla="*/ 1149133 w 7472601"/>
              <a:gd name="connsiteY615" fmla="*/ 1971513 h 6858000"/>
              <a:gd name="connsiteX616" fmla="*/ 1333952 w 7472601"/>
              <a:gd name="connsiteY616" fmla="*/ 2251620 h 6858000"/>
              <a:gd name="connsiteX617" fmla="*/ 1337329 w 7472601"/>
              <a:gd name="connsiteY617" fmla="*/ 2258350 h 6858000"/>
              <a:gd name="connsiteX618" fmla="*/ 1014726 w 7472601"/>
              <a:gd name="connsiteY618" fmla="*/ 1615556 h 6858000"/>
              <a:gd name="connsiteX619" fmla="*/ 678222 w 7472601"/>
              <a:gd name="connsiteY619" fmla="*/ 1248670 h 6858000"/>
              <a:gd name="connsiteX620" fmla="*/ 6691602 w 7472601"/>
              <a:gd name="connsiteY620" fmla="*/ 1140573 h 6858000"/>
              <a:gd name="connsiteX621" fmla="*/ 6571100 w 7472601"/>
              <a:gd name="connsiteY621" fmla="*/ 1183662 h 6858000"/>
              <a:gd name="connsiteX622" fmla="*/ 6241687 w 7472601"/>
              <a:gd name="connsiteY622" fmla="*/ 1257600 h 6858000"/>
              <a:gd name="connsiteX623" fmla="*/ 5693009 w 7472601"/>
              <a:gd name="connsiteY623" fmla="*/ 1478256 h 6858000"/>
              <a:gd name="connsiteX624" fmla="*/ 6548420 w 7472601"/>
              <a:gd name="connsiteY624" fmla="*/ 1214599 h 6858000"/>
              <a:gd name="connsiteX625" fmla="*/ 6605473 w 7472601"/>
              <a:gd name="connsiteY625" fmla="*/ 1184686 h 6858000"/>
              <a:gd name="connsiteX626" fmla="*/ 6691602 w 7472601"/>
              <a:gd name="connsiteY626" fmla="*/ 1140573 h 6858000"/>
              <a:gd name="connsiteX627" fmla="*/ 4002475 w 7472601"/>
              <a:gd name="connsiteY627" fmla="*/ 1037802 h 6858000"/>
              <a:gd name="connsiteX628" fmla="*/ 4000324 w 7472601"/>
              <a:gd name="connsiteY628" fmla="*/ 1039362 h 6858000"/>
              <a:gd name="connsiteX629" fmla="*/ 4002862 w 7472601"/>
              <a:gd name="connsiteY629" fmla="*/ 1042866 h 6858000"/>
              <a:gd name="connsiteX630" fmla="*/ 4002475 w 7472601"/>
              <a:gd name="connsiteY630" fmla="*/ 1037802 h 6858000"/>
              <a:gd name="connsiteX631" fmla="*/ 506322 w 7472601"/>
              <a:gd name="connsiteY631" fmla="*/ 1020997 h 6858000"/>
              <a:gd name="connsiteX632" fmla="*/ 533068 w 7472601"/>
              <a:gd name="connsiteY632" fmla="*/ 1029409 h 6858000"/>
              <a:gd name="connsiteX633" fmla="*/ 1232525 w 7472601"/>
              <a:gd name="connsiteY633" fmla="*/ 1804675 h 6858000"/>
              <a:gd name="connsiteX634" fmla="*/ 1388858 w 7472601"/>
              <a:gd name="connsiteY634" fmla="*/ 2368011 h 6858000"/>
              <a:gd name="connsiteX635" fmla="*/ 1384098 w 7472601"/>
              <a:gd name="connsiteY635" fmla="*/ 2378125 h 6858000"/>
              <a:gd name="connsiteX636" fmla="*/ 1425393 w 7472601"/>
              <a:gd name="connsiteY636" fmla="*/ 2589124 h 6858000"/>
              <a:gd name="connsiteX637" fmla="*/ 1424001 w 7472601"/>
              <a:gd name="connsiteY637" fmla="*/ 2597541 h 6858000"/>
              <a:gd name="connsiteX638" fmla="*/ 2152729 w 7472601"/>
              <a:gd name="connsiteY638" fmla="*/ 2864487 h 6858000"/>
              <a:gd name="connsiteX639" fmla="*/ 2020609 w 7472601"/>
              <a:gd name="connsiteY639" fmla="*/ 2539671 h 6858000"/>
              <a:gd name="connsiteX640" fmla="*/ 2018920 w 7472601"/>
              <a:gd name="connsiteY640" fmla="*/ 2536309 h 6858000"/>
              <a:gd name="connsiteX641" fmla="*/ 1342441 w 7472601"/>
              <a:gd name="connsiteY641" fmla="*/ 1173017 h 6858000"/>
              <a:gd name="connsiteX642" fmla="*/ 1367925 w 7472601"/>
              <a:gd name="connsiteY642" fmla="*/ 1135648 h 6858000"/>
              <a:gd name="connsiteX643" fmla="*/ 1771401 w 7472601"/>
              <a:gd name="connsiteY643" fmla="*/ 1806673 h 6858000"/>
              <a:gd name="connsiteX644" fmla="*/ 1972385 w 7472601"/>
              <a:gd name="connsiteY644" fmla="*/ 2198735 h 6858000"/>
              <a:gd name="connsiteX645" fmla="*/ 2040892 w 7472601"/>
              <a:gd name="connsiteY645" fmla="*/ 2405205 h 6858000"/>
              <a:gd name="connsiteX646" fmla="*/ 2131689 w 7472601"/>
              <a:gd name="connsiteY646" fmla="*/ 1936926 h 6858000"/>
              <a:gd name="connsiteX647" fmla="*/ 2454820 w 7472601"/>
              <a:gd name="connsiteY647" fmla="*/ 1248808 h 6858000"/>
              <a:gd name="connsiteX648" fmla="*/ 2492512 w 7472601"/>
              <a:gd name="connsiteY648" fmla="*/ 1302920 h 6858000"/>
              <a:gd name="connsiteX649" fmla="*/ 2081216 w 7472601"/>
              <a:gd name="connsiteY649" fmla="*/ 2527513 h 6858000"/>
              <a:gd name="connsiteX650" fmla="*/ 2081211 w 7472601"/>
              <a:gd name="connsiteY650" fmla="*/ 2528916 h 6858000"/>
              <a:gd name="connsiteX651" fmla="*/ 2199067 w 7472601"/>
              <a:gd name="connsiteY651" fmla="*/ 2884061 h 6858000"/>
              <a:gd name="connsiteX652" fmla="*/ 3192586 w 7472601"/>
              <a:gd name="connsiteY652" fmla="*/ 3411496 h 6858000"/>
              <a:gd name="connsiteX653" fmla="*/ 3182620 w 7472601"/>
              <a:gd name="connsiteY653" fmla="*/ 3483279 h 6858000"/>
              <a:gd name="connsiteX654" fmla="*/ 2435119 w 7472601"/>
              <a:gd name="connsiteY654" fmla="*/ 3080173 h 6858000"/>
              <a:gd name="connsiteX655" fmla="*/ 2410152 w 7472601"/>
              <a:gd name="connsiteY655" fmla="*/ 3063751 h 6858000"/>
              <a:gd name="connsiteX656" fmla="*/ 2408099 w 7472601"/>
              <a:gd name="connsiteY656" fmla="*/ 3064403 h 6858000"/>
              <a:gd name="connsiteX657" fmla="*/ 2407218 w 7472601"/>
              <a:gd name="connsiteY657" fmla="*/ 3070324 h 6858000"/>
              <a:gd name="connsiteX658" fmla="*/ 2380138 w 7472601"/>
              <a:gd name="connsiteY658" fmla="*/ 3099341 h 6858000"/>
              <a:gd name="connsiteX659" fmla="*/ 1765923 w 7472601"/>
              <a:gd name="connsiteY659" fmla="*/ 3581043 h 6858000"/>
              <a:gd name="connsiteX660" fmla="*/ 1702258 w 7472601"/>
              <a:gd name="connsiteY660" fmla="*/ 3612286 h 6858000"/>
              <a:gd name="connsiteX661" fmla="*/ 1538370 w 7472601"/>
              <a:gd name="connsiteY661" fmla="*/ 3811804 h 6858000"/>
              <a:gd name="connsiteX662" fmla="*/ 542867 w 7472601"/>
              <a:gd name="connsiteY662" fmla="*/ 4944092 h 6858000"/>
              <a:gd name="connsiteX663" fmla="*/ 515800 w 7472601"/>
              <a:gd name="connsiteY663" fmla="*/ 4862180 h 6858000"/>
              <a:gd name="connsiteX664" fmla="*/ 909145 w 7472601"/>
              <a:gd name="connsiteY664" fmla="*/ 4199225 h 6858000"/>
              <a:gd name="connsiteX665" fmla="*/ 1214067 w 7472601"/>
              <a:gd name="connsiteY665" fmla="*/ 3908561 h 6858000"/>
              <a:gd name="connsiteX666" fmla="*/ 640967 w 7472601"/>
              <a:gd name="connsiteY666" fmla="*/ 4105601 h 6858000"/>
              <a:gd name="connsiteX667" fmla="*/ 112563 w 7472601"/>
              <a:gd name="connsiteY667" fmla="*/ 4396952 h 6858000"/>
              <a:gd name="connsiteX668" fmla="*/ 0 w 7472601"/>
              <a:gd name="connsiteY668" fmla="*/ 4466006 h 6858000"/>
              <a:gd name="connsiteX669" fmla="*/ 0 w 7472601"/>
              <a:gd name="connsiteY669" fmla="*/ 4233763 h 6858000"/>
              <a:gd name="connsiteX670" fmla="*/ 36881 w 7472601"/>
              <a:gd name="connsiteY670" fmla="*/ 4200118 h 6858000"/>
              <a:gd name="connsiteX671" fmla="*/ 910534 w 7472601"/>
              <a:gd name="connsiteY671" fmla="*/ 3629753 h 6858000"/>
              <a:gd name="connsiteX672" fmla="*/ 1578717 w 7472601"/>
              <a:gd name="connsiteY672" fmla="*/ 3575982 h 6858000"/>
              <a:gd name="connsiteX673" fmla="*/ 2338780 w 7472601"/>
              <a:gd name="connsiteY673" fmla="*/ 3033725 h 6858000"/>
              <a:gd name="connsiteX674" fmla="*/ 1807991 w 7472601"/>
              <a:gd name="connsiteY674" fmla="*/ 2807184 h 6858000"/>
              <a:gd name="connsiteX675" fmla="*/ 1416358 w 7472601"/>
              <a:gd name="connsiteY675" fmla="*/ 3112571 h 6858000"/>
              <a:gd name="connsiteX676" fmla="*/ 939066 w 7472601"/>
              <a:gd name="connsiteY676" fmla="*/ 3378798 h 6858000"/>
              <a:gd name="connsiteX677" fmla="*/ 115099 w 7472601"/>
              <a:gd name="connsiteY677" fmla="*/ 3607650 h 6858000"/>
              <a:gd name="connsiteX678" fmla="*/ 97284 w 7472601"/>
              <a:gd name="connsiteY678" fmla="*/ 3520393 h 6858000"/>
              <a:gd name="connsiteX679" fmla="*/ 922050 w 7472601"/>
              <a:gd name="connsiteY679" fmla="*/ 3074867 h 6858000"/>
              <a:gd name="connsiteX680" fmla="*/ 1405265 w 7472601"/>
              <a:gd name="connsiteY680" fmla="*/ 3016319 h 6858000"/>
              <a:gd name="connsiteX681" fmla="*/ 1407512 w 7472601"/>
              <a:gd name="connsiteY681" fmla="*/ 3018001 h 6858000"/>
              <a:gd name="connsiteX682" fmla="*/ 1726266 w 7472601"/>
              <a:gd name="connsiteY682" fmla="*/ 2777274 h 6858000"/>
              <a:gd name="connsiteX683" fmla="*/ 625390 w 7472601"/>
              <a:gd name="connsiteY683" fmla="*/ 2514541 h 6858000"/>
              <a:gd name="connsiteX684" fmla="*/ 619799 w 7472601"/>
              <a:gd name="connsiteY684" fmla="*/ 2527180 h 6858000"/>
              <a:gd name="connsiteX685" fmla="*/ 310030 w 7472601"/>
              <a:gd name="connsiteY685" fmla="*/ 2771818 h 6858000"/>
              <a:gd name="connsiteX686" fmla="*/ 173877 w 7472601"/>
              <a:gd name="connsiteY686" fmla="*/ 2937056 h 6858000"/>
              <a:gd name="connsiteX687" fmla="*/ 77889 w 7472601"/>
              <a:gd name="connsiteY687" fmla="*/ 3138440 h 6858000"/>
              <a:gd name="connsiteX688" fmla="*/ 0 w 7472601"/>
              <a:gd name="connsiteY688" fmla="*/ 3271395 h 6858000"/>
              <a:gd name="connsiteX689" fmla="*/ 0 w 7472601"/>
              <a:gd name="connsiteY689" fmla="*/ 3153002 h 6858000"/>
              <a:gd name="connsiteX690" fmla="*/ 2386 w 7472601"/>
              <a:gd name="connsiteY690" fmla="*/ 3149203 h 6858000"/>
              <a:gd name="connsiteX691" fmla="*/ 89753 w 7472601"/>
              <a:gd name="connsiteY691" fmla="*/ 2987702 h 6858000"/>
              <a:gd name="connsiteX692" fmla="*/ 76869 w 7472601"/>
              <a:gd name="connsiteY692" fmla="*/ 3005404 h 6858000"/>
              <a:gd name="connsiteX693" fmla="*/ 32049 w 7472601"/>
              <a:gd name="connsiteY693" fmla="*/ 3065814 h 6858000"/>
              <a:gd name="connsiteX694" fmla="*/ 0 w 7472601"/>
              <a:gd name="connsiteY694" fmla="*/ 3108744 h 6858000"/>
              <a:gd name="connsiteX695" fmla="*/ 0 w 7472601"/>
              <a:gd name="connsiteY695" fmla="*/ 3058059 h 6858000"/>
              <a:gd name="connsiteX696" fmla="*/ 7610 w 7472601"/>
              <a:gd name="connsiteY696" fmla="*/ 3047889 h 6858000"/>
              <a:gd name="connsiteX697" fmla="*/ 52419 w 7472601"/>
              <a:gd name="connsiteY697" fmla="*/ 2987479 h 6858000"/>
              <a:gd name="connsiteX698" fmla="*/ 59142 w 7472601"/>
              <a:gd name="connsiteY698" fmla="*/ 2978488 h 6858000"/>
              <a:gd name="connsiteX699" fmla="*/ 0 w 7472601"/>
              <a:gd name="connsiteY699" fmla="*/ 3015334 h 6858000"/>
              <a:gd name="connsiteX700" fmla="*/ 0 w 7472601"/>
              <a:gd name="connsiteY700" fmla="*/ 2914286 h 6858000"/>
              <a:gd name="connsiteX701" fmla="*/ 36383 w 7472601"/>
              <a:gd name="connsiteY701" fmla="*/ 2901128 h 6858000"/>
              <a:gd name="connsiteX702" fmla="*/ 156329 w 7472601"/>
              <a:gd name="connsiteY702" fmla="*/ 2840533 h 6858000"/>
              <a:gd name="connsiteX703" fmla="*/ 358355 w 7472601"/>
              <a:gd name="connsiteY703" fmla="*/ 2620471 h 6858000"/>
              <a:gd name="connsiteX704" fmla="*/ 510577 w 7472601"/>
              <a:gd name="connsiteY704" fmla="*/ 2501244 h 6858000"/>
              <a:gd name="connsiteX705" fmla="*/ 211967 w 7472601"/>
              <a:gd name="connsiteY705" fmla="*/ 2479171 h 6858000"/>
              <a:gd name="connsiteX706" fmla="*/ 0 w 7472601"/>
              <a:gd name="connsiteY706" fmla="*/ 2476398 h 6858000"/>
              <a:gd name="connsiteX707" fmla="*/ 0 w 7472601"/>
              <a:gd name="connsiteY707" fmla="*/ 2389189 h 6858000"/>
              <a:gd name="connsiteX708" fmla="*/ 103062 w 7472601"/>
              <a:gd name="connsiteY708" fmla="*/ 2389518 h 6858000"/>
              <a:gd name="connsiteX709" fmla="*/ 510734 w 7472601"/>
              <a:gd name="connsiteY709" fmla="*/ 2416201 h 6858000"/>
              <a:gd name="connsiteX710" fmla="*/ 279257 w 7472601"/>
              <a:gd name="connsiteY710" fmla="*/ 2092102 h 6858000"/>
              <a:gd name="connsiteX711" fmla="*/ 65265 w 7472601"/>
              <a:gd name="connsiteY711" fmla="*/ 2006049 h 6858000"/>
              <a:gd name="connsiteX712" fmla="*/ 0 w 7472601"/>
              <a:gd name="connsiteY712" fmla="*/ 1982532 h 6858000"/>
              <a:gd name="connsiteX713" fmla="*/ 0 w 7472601"/>
              <a:gd name="connsiteY713" fmla="*/ 1912789 h 6858000"/>
              <a:gd name="connsiteX714" fmla="*/ 97460 w 7472601"/>
              <a:gd name="connsiteY714" fmla="*/ 1953725 h 6858000"/>
              <a:gd name="connsiteX715" fmla="*/ 221272 w 7472601"/>
              <a:gd name="connsiteY715" fmla="*/ 1980766 h 6858000"/>
              <a:gd name="connsiteX716" fmla="*/ 116765 w 7472601"/>
              <a:gd name="connsiteY716" fmla="*/ 1911033 h 6858000"/>
              <a:gd name="connsiteX717" fmla="*/ 16405 w 7472601"/>
              <a:gd name="connsiteY717" fmla="*/ 1803412 h 6858000"/>
              <a:gd name="connsiteX718" fmla="*/ 0 w 7472601"/>
              <a:gd name="connsiteY718" fmla="*/ 1784777 h 6858000"/>
              <a:gd name="connsiteX719" fmla="*/ 0 w 7472601"/>
              <a:gd name="connsiteY719" fmla="*/ 1740082 h 6858000"/>
              <a:gd name="connsiteX720" fmla="*/ 39394 w 7472601"/>
              <a:gd name="connsiteY720" fmla="*/ 1784856 h 6858000"/>
              <a:gd name="connsiteX721" fmla="*/ 135813 w 7472601"/>
              <a:gd name="connsiteY721" fmla="*/ 1888838 h 6858000"/>
              <a:gd name="connsiteX722" fmla="*/ 242575 w 7472601"/>
              <a:gd name="connsiteY722" fmla="*/ 1958841 h 6858000"/>
              <a:gd name="connsiteX723" fmla="*/ 82197 w 7472601"/>
              <a:gd name="connsiteY723" fmla="*/ 1754826 h 6858000"/>
              <a:gd name="connsiteX724" fmla="*/ 0 w 7472601"/>
              <a:gd name="connsiteY724" fmla="*/ 1679650 h 6858000"/>
              <a:gd name="connsiteX725" fmla="*/ 0 w 7472601"/>
              <a:gd name="connsiteY725" fmla="*/ 1602463 h 6858000"/>
              <a:gd name="connsiteX726" fmla="*/ 84689 w 7472601"/>
              <a:gd name="connsiteY726" fmla="*/ 1677442 h 6858000"/>
              <a:gd name="connsiteX727" fmla="*/ 298437 w 7472601"/>
              <a:gd name="connsiteY727" fmla="*/ 1968019 h 6858000"/>
              <a:gd name="connsiteX728" fmla="*/ 227269 w 7472601"/>
              <a:gd name="connsiteY728" fmla="*/ 1114064 h 6858000"/>
              <a:gd name="connsiteX729" fmla="*/ 248003 w 7472601"/>
              <a:gd name="connsiteY729" fmla="*/ 1089613 h 6858000"/>
              <a:gd name="connsiteX730" fmla="*/ 427020 w 7472601"/>
              <a:gd name="connsiteY730" fmla="*/ 1619803 h 6858000"/>
              <a:gd name="connsiteX731" fmla="*/ 340345 w 7472601"/>
              <a:gd name="connsiteY731" fmla="*/ 2027739 h 6858000"/>
              <a:gd name="connsiteX732" fmla="*/ 360865 w 7472601"/>
              <a:gd name="connsiteY732" fmla="*/ 2044827 h 6858000"/>
              <a:gd name="connsiteX733" fmla="*/ 560414 w 7472601"/>
              <a:gd name="connsiteY733" fmla="*/ 2421457 h 6858000"/>
              <a:gd name="connsiteX734" fmla="*/ 1359703 w 7472601"/>
              <a:gd name="connsiteY734" fmla="*/ 2578554 h 6858000"/>
              <a:gd name="connsiteX735" fmla="*/ 1359422 w 7472601"/>
              <a:gd name="connsiteY735" fmla="*/ 2577994 h 6858000"/>
              <a:gd name="connsiteX736" fmla="*/ 828701 w 7472601"/>
              <a:gd name="connsiteY736" fmla="*/ 1839520 h 6858000"/>
              <a:gd name="connsiteX737" fmla="*/ 494427 w 7472601"/>
              <a:gd name="connsiteY737" fmla="*/ 1092333 h 6858000"/>
              <a:gd name="connsiteX738" fmla="*/ 506322 w 7472601"/>
              <a:gd name="connsiteY738" fmla="*/ 1020997 h 6858000"/>
              <a:gd name="connsiteX739" fmla="*/ 4570198 w 7472601"/>
              <a:gd name="connsiteY739" fmla="*/ 978081 h 6858000"/>
              <a:gd name="connsiteX740" fmla="*/ 4523691 w 7472601"/>
              <a:gd name="connsiteY740" fmla="*/ 1127776 h 6858000"/>
              <a:gd name="connsiteX741" fmla="*/ 4509875 w 7472601"/>
              <a:gd name="connsiteY741" fmla="*/ 1167552 h 6858000"/>
              <a:gd name="connsiteX742" fmla="*/ 4478168 w 7472601"/>
              <a:gd name="connsiteY742" fmla="*/ 1260735 h 6858000"/>
              <a:gd name="connsiteX743" fmla="*/ 4409309 w 7472601"/>
              <a:gd name="connsiteY743" fmla="*/ 1666996 h 6858000"/>
              <a:gd name="connsiteX744" fmla="*/ 4370031 w 7472601"/>
              <a:gd name="connsiteY744" fmla="*/ 1955666 h 6858000"/>
              <a:gd name="connsiteX745" fmla="*/ 4570198 w 7472601"/>
              <a:gd name="connsiteY745" fmla="*/ 978081 h 6858000"/>
              <a:gd name="connsiteX746" fmla="*/ 4557898 w 7472601"/>
              <a:gd name="connsiteY746" fmla="*/ 900011 h 6858000"/>
              <a:gd name="connsiteX747" fmla="*/ 4344840 w 7472601"/>
              <a:gd name="connsiteY747" fmla="*/ 1922038 h 6858000"/>
              <a:gd name="connsiteX748" fmla="*/ 4378710 w 7472601"/>
              <a:gd name="connsiteY748" fmla="*/ 1665516 h 6858000"/>
              <a:gd name="connsiteX749" fmla="*/ 4448798 w 7472601"/>
              <a:gd name="connsiteY749" fmla="*/ 1253024 h 6858000"/>
              <a:gd name="connsiteX750" fmla="*/ 4480315 w 7472601"/>
              <a:gd name="connsiteY750" fmla="*/ 1158454 h 6858000"/>
              <a:gd name="connsiteX751" fmla="*/ 4494133 w 7472601"/>
              <a:gd name="connsiteY751" fmla="*/ 1118676 h 6858000"/>
              <a:gd name="connsiteX752" fmla="*/ 4557898 w 7472601"/>
              <a:gd name="connsiteY752" fmla="*/ 900011 h 6858000"/>
              <a:gd name="connsiteX753" fmla="*/ 5870151 w 7472601"/>
              <a:gd name="connsiteY753" fmla="*/ 898890 h 6858000"/>
              <a:gd name="connsiteX754" fmla="*/ 5861335 w 7472601"/>
              <a:gd name="connsiteY754" fmla="*/ 899177 h 6858000"/>
              <a:gd name="connsiteX755" fmla="*/ 5843702 w 7472601"/>
              <a:gd name="connsiteY755" fmla="*/ 899748 h 6858000"/>
              <a:gd name="connsiteX756" fmla="*/ 5651107 w 7472601"/>
              <a:gd name="connsiteY756" fmla="*/ 920306 h 6858000"/>
              <a:gd name="connsiteX757" fmla="*/ 5459407 w 7472601"/>
              <a:gd name="connsiteY757" fmla="*/ 940975 h 6858000"/>
              <a:gd name="connsiteX758" fmla="*/ 5374846 w 7472601"/>
              <a:gd name="connsiteY758" fmla="*/ 941988 h 6858000"/>
              <a:gd name="connsiteX759" fmla="*/ 5256105 w 7472601"/>
              <a:gd name="connsiteY759" fmla="*/ 945632 h 6858000"/>
              <a:gd name="connsiteX760" fmla="*/ 5107071 w 7472601"/>
              <a:gd name="connsiteY760" fmla="*/ 969720 h 6858000"/>
              <a:gd name="connsiteX761" fmla="*/ 4998681 w 7472601"/>
              <a:gd name="connsiteY761" fmla="*/ 988771 h 6858000"/>
              <a:gd name="connsiteX762" fmla="*/ 5870151 w 7472601"/>
              <a:gd name="connsiteY762" fmla="*/ 898890 h 6858000"/>
              <a:gd name="connsiteX763" fmla="*/ 5504425 w 7472601"/>
              <a:gd name="connsiteY763" fmla="*/ 848067 h 6858000"/>
              <a:gd name="connsiteX764" fmla="*/ 4968849 w 7472601"/>
              <a:gd name="connsiteY764" fmla="*/ 962318 h 6858000"/>
              <a:gd name="connsiteX765" fmla="*/ 5104039 w 7472601"/>
              <a:gd name="connsiteY765" fmla="*/ 940634 h 6858000"/>
              <a:gd name="connsiteX766" fmla="*/ 5256311 w 7472601"/>
              <a:gd name="connsiteY766" fmla="*/ 916490 h 6858000"/>
              <a:gd name="connsiteX767" fmla="*/ 5377381 w 7472601"/>
              <a:gd name="connsiteY767" fmla="*/ 912671 h 6858000"/>
              <a:gd name="connsiteX768" fmla="*/ 5460148 w 7472601"/>
              <a:gd name="connsiteY768" fmla="*/ 911442 h 6858000"/>
              <a:gd name="connsiteX769" fmla="*/ 5648971 w 7472601"/>
              <a:gd name="connsiteY769" fmla="*/ 891331 h 6858000"/>
              <a:gd name="connsiteX770" fmla="*/ 5844807 w 7472601"/>
              <a:gd name="connsiteY770" fmla="*/ 870718 h 6858000"/>
              <a:gd name="connsiteX771" fmla="*/ 5862975 w 7472601"/>
              <a:gd name="connsiteY771" fmla="*/ 869756 h 6858000"/>
              <a:gd name="connsiteX772" fmla="*/ 5920887 w 7472601"/>
              <a:gd name="connsiteY772" fmla="*/ 865929 h 6858000"/>
              <a:gd name="connsiteX773" fmla="*/ 5504425 w 7472601"/>
              <a:gd name="connsiteY773" fmla="*/ 848067 h 6858000"/>
              <a:gd name="connsiteX774" fmla="*/ 3607114 w 7472601"/>
              <a:gd name="connsiteY774" fmla="*/ 467441 h 6858000"/>
              <a:gd name="connsiteX775" fmla="*/ 3296242 w 7472601"/>
              <a:gd name="connsiteY775" fmla="*/ 807991 h 6858000"/>
              <a:gd name="connsiteX776" fmla="*/ 3174674 w 7472601"/>
              <a:gd name="connsiteY776" fmla="*/ 919759 h 6858000"/>
              <a:gd name="connsiteX777" fmla="*/ 3042978 w 7472601"/>
              <a:gd name="connsiteY777" fmla="*/ 1054894 h 6858000"/>
              <a:gd name="connsiteX778" fmla="*/ 2968914 w 7472601"/>
              <a:gd name="connsiteY778" fmla="*/ 1133756 h 6858000"/>
              <a:gd name="connsiteX779" fmla="*/ 3103823 w 7472601"/>
              <a:gd name="connsiteY779" fmla="*/ 1026814 h 6858000"/>
              <a:gd name="connsiteX780" fmla="*/ 3607114 w 7472601"/>
              <a:gd name="connsiteY780" fmla="*/ 467441 h 6858000"/>
              <a:gd name="connsiteX781" fmla="*/ 3744487 w 7472601"/>
              <a:gd name="connsiteY781" fmla="*/ 383136 h 6858000"/>
              <a:gd name="connsiteX782" fmla="*/ 3970213 w 7472601"/>
              <a:gd name="connsiteY782" fmla="*/ 995559 h 6858000"/>
              <a:gd name="connsiteX783" fmla="*/ 3744487 w 7472601"/>
              <a:gd name="connsiteY783" fmla="*/ 383136 h 6858000"/>
              <a:gd name="connsiteX784" fmla="*/ 3624562 w 7472601"/>
              <a:gd name="connsiteY784" fmla="*/ 367041 h 6858000"/>
              <a:gd name="connsiteX785" fmla="*/ 3489712 w 7472601"/>
              <a:gd name="connsiteY785" fmla="*/ 485386 h 6858000"/>
              <a:gd name="connsiteX786" fmla="*/ 3182994 w 7472601"/>
              <a:gd name="connsiteY786" fmla="*/ 828265 h 6858000"/>
              <a:gd name="connsiteX787" fmla="*/ 2892114 w 7472601"/>
              <a:gd name="connsiteY787" fmla="*/ 1172635 h 6858000"/>
              <a:gd name="connsiteX788" fmla="*/ 3021459 w 7472601"/>
              <a:gd name="connsiteY788" fmla="*/ 1035385 h 6858000"/>
              <a:gd name="connsiteX789" fmla="*/ 3153873 w 7472601"/>
              <a:gd name="connsiteY789" fmla="*/ 898971 h 6858000"/>
              <a:gd name="connsiteX790" fmla="*/ 3276511 w 7472601"/>
              <a:gd name="connsiteY790" fmla="*/ 786423 h 6858000"/>
              <a:gd name="connsiteX791" fmla="*/ 3584154 w 7472601"/>
              <a:gd name="connsiteY791" fmla="*/ 448218 h 6858000"/>
              <a:gd name="connsiteX792" fmla="*/ 3624562 w 7472601"/>
              <a:gd name="connsiteY792" fmla="*/ 367041 h 6858000"/>
              <a:gd name="connsiteX793" fmla="*/ 3766672 w 7472601"/>
              <a:gd name="connsiteY793" fmla="*/ 359429 h 6858000"/>
              <a:gd name="connsiteX794" fmla="*/ 3996338 w 7472601"/>
              <a:gd name="connsiteY794" fmla="*/ 968237 h 6858000"/>
              <a:gd name="connsiteX795" fmla="*/ 3766672 w 7472601"/>
              <a:gd name="connsiteY795" fmla="*/ 359429 h 6858000"/>
              <a:gd name="connsiteX796" fmla="*/ 5805386 w 7472601"/>
              <a:gd name="connsiteY796" fmla="*/ 239240 h 6858000"/>
              <a:gd name="connsiteX797" fmla="*/ 5736947 w 7472601"/>
              <a:gd name="connsiteY797" fmla="*/ 261367 h 6858000"/>
              <a:gd name="connsiteX798" fmla="*/ 5427012 w 7472601"/>
              <a:gd name="connsiteY798" fmla="*/ 311272 h 6858000"/>
              <a:gd name="connsiteX799" fmla="*/ 5147818 w 7472601"/>
              <a:gd name="connsiteY799" fmla="*/ 322112 h 6858000"/>
              <a:gd name="connsiteX800" fmla="*/ 5060854 w 7472601"/>
              <a:gd name="connsiteY800" fmla="*/ 311882 h 6858000"/>
              <a:gd name="connsiteX801" fmla="*/ 4945989 w 7472601"/>
              <a:gd name="connsiteY801" fmla="*/ 300516 h 6858000"/>
              <a:gd name="connsiteX802" fmla="*/ 5410479 w 7472601"/>
              <a:gd name="connsiteY802" fmla="*/ 348434 h 6858000"/>
              <a:gd name="connsiteX803" fmla="*/ 5805386 w 7472601"/>
              <a:gd name="connsiteY803" fmla="*/ 239240 h 6858000"/>
              <a:gd name="connsiteX804" fmla="*/ 5905192 w 7472601"/>
              <a:gd name="connsiteY804" fmla="*/ 163079 h 6858000"/>
              <a:gd name="connsiteX805" fmla="*/ 5865655 w 7472601"/>
              <a:gd name="connsiteY805" fmla="*/ 171901 h 6858000"/>
              <a:gd name="connsiteX806" fmla="*/ 5259740 w 7472601"/>
              <a:gd name="connsiteY806" fmla="*/ 257013 h 6858000"/>
              <a:gd name="connsiteX807" fmla="*/ 5208466 w 7472601"/>
              <a:gd name="connsiteY807" fmla="*/ 257550 h 6858000"/>
              <a:gd name="connsiteX808" fmla="*/ 4980204 w 7472601"/>
              <a:gd name="connsiteY808" fmla="*/ 271903 h 6858000"/>
              <a:gd name="connsiteX809" fmla="*/ 5068068 w 7472601"/>
              <a:gd name="connsiteY809" fmla="*/ 282244 h 6858000"/>
              <a:gd name="connsiteX810" fmla="*/ 5153231 w 7472601"/>
              <a:gd name="connsiteY810" fmla="*/ 292240 h 6858000"/>
              <a:gd name="connsiteX811" fmla="*/ 5426491 w 7472601"/>
              <a:gd name="connsiteY811" fmla="*/ 281128 h 6858000"/>
              <a:gd name="connsiteX812" fmla="*/ 5731212 w 7472601"/>
              <a:gd name="connsiteY812" fmla="*/ 231951 h 6858000"/>
              <a:gd name="connsiteX813" fmla="*/ 5905192 w 7472601"/>
              <a:gd name="connsiteY813" fmla="*/ 163079 h 6858000"/>
              <a:gd name="connsiteX814" fmla="*/ 5944437 w 7472601"/>
              <a:gd name="connsiteY814" fmla="*/ 113829 h 6858000"/>
              <a:gd name="connsiteX815" fmla="*/ 5825032 w 7472601"/>
              <a:gd name="connsiteY815" fmla="*/ 146405 h 6858000"/>
              <a:gd name="connsiteX816" fmla="*/ 4955599 w 7472601"/>
              <a:gd name="connsiteY816" fmla="*/ 247008 h 6858000"/>
              <a:gd name="connsiteX817" fmla="*/ 5210104 w 7472601"/>
              <a:gd name="connsiteY817" fmla="*/ 228123 h 6858000"/>
              <a:gd name="connsiteX818" fmla="*/ 5261015 w 7472601"/>
              <a:gd name="connsiteY818" fmla="*/ 227087 h 6858000"/>
              <a:gd name="connsiteX819" fmla="*/ 5861181 w 7472601"/>
              <a:gd name="connsiteY819" fmla="*/ 143093 h 6858000"/>
              <a:gd name="connsiteX820" fmla="*/ 5961252 w 7472601"/>
              <a:gd name="connsiteY820" fmla="*/ 114820 h 6858000"/>
              <a:gd name="connsiteX821" fmla="*/ 5944437 w 7472601"/>
              <a:gd name="connsiteY821" fmla="*/ 113829 h 6858000"/>
              <a:gd name="connsiteX822" fmla="*/ 3882765 w 7472601"/>
              <a:gd name="connsiteY822" fmla="*/ 0 h 6858000"/>
              <a:gd name="connsiteX823" fmla="*/ 3995099 w 7472601"/>
              <a:gd name="connsiteY823" fmla="*/ 0 h 6858000"/>
              <a:gd name="connsiteX824" fmla="*/ 4163818 w 7472601"/>
              <a:gd name="connsiteY824" fmla="*/ 234104 h 6858000"/>
              <a:gd name="connsiteX825" fmla="*/ 4172099 w 7472601"/>
              <a:gd name="connsiteY825" fmla="*/ 234207 h 6858000"/>
              <a:gd name="connsiteX826" fmla="*/ 4784282 w 7472601"/>
              <a:gd name="connsiteY826" fmla="*/ 276561 h 6858000"/>
              <a:gd name="connsiteX827" fmla="*/ 4801687 w 7472601"/>
              <a:gd name="connsiteY827" fmla="*/ 267764 h 6858000"/>
              <a:gd name="connsiteX828" fmla="*/ 6082788 w 7472601"/>
              <a:gd name="connsiteY828" fmla="*/ 64119 h 6858000"/>
              <a:gd name="connsiteX829" fmla="*/ 6099442 w 7472601"/>
              <a:gd name="connsiteY829" fmla="*/ 82568 h 6858000"/>
              <a:gd name="connsiteX830" fmla="*/ 4804137 w 7472601"/>
              <a:gd name="connsiteY830" fmla="*/ 320931 h 6858000"/>
              <a:gd name="connsiteX831" fmla="*/ 4227047 w 7472601"/>
              <a:gd name="connsiteY831" fmla="*/ 313415 h 6858000"/>
              <a:gd name="connsiteX832" fmla="*/ 4346041 w 7472601"/>
              <a:gd name="connsiteY832" fmla="*/ 456086 h 6858000"/>
              <a:gd name="connsiteX833" fmla="*/ 4870967 w 7472601"/>
              <a:gd name="connsiteY833" fmla="*/ 963061 h 6858000"/>
              <a:gd name="connsiteX834" fmla="*/ 4889647 w 7472601"/>
              <a:gd name="connsiteY834" fmla="*/ 957147 h 6858000"/>
              <a:gd name="connsiteX835" fmla="*/ 5422504 w 7472601"/>
              <a:gd name="connsiteY835" fmla="*/ 805191 h 6858000"/>
              <a:gd name="connsiteX836" fmla="*/ 6087656 w 7472601"/>
              <a:gd name="connsiteY836" fmla="*/ 826703 h 6858000"/>
              <a:gd name="connsiteX837" fmla="*/ 6058717 w 7472601"/>
              <a:gd name="connsiteY837" fmla="*/ 865992 h 6858000"/>
              <a:gd name="connsiteX838" fmla="*/ 4974153 w 7472601"/>
              <a:gd name="connsiteY838" fmla="*/ 1045456 h 6858000"/>
              <a:gd name="connsiteX839" fmla="*/ 5627835 w 7472601"/>
              <a:gd name="connsiteY839" fmla="*/ 1472077 h 6858000"/>
              <a:gd name="connsiteX840" fmla="*/ 5629817 w 7472601"/>
              <a:gd name="connsiteY840" fmla="*/ 1471412 h 6858000"/>
              <a:gd name="connsiteX841" fmla="*/ 5634124 w 7472601"/>
              <a:gd name="connsiteY841" fmla="*/ 1470572 h 6858000"/>
              <a:gd name="connsiteX842" fmla="*/ 5755832 w 7472601"/>
              <a:gd name="connsiteY842" fmla="*/ 1383886 h 6858000"/>
              <a:gd name="connsiteX843" fmla="*/ 6014186 w 7472601"/>
              <a:gd name="connsiteY843" fmla="*/ 1279799 h 6858000"/>
              <a:gd name="connsiteX844" fmla="*/ 6901619 w 7472601"/>
              <a:gd name="connsiteY844" fmla="*/ 1047874 h 6858000"/>
              <a:gd name="connsiteX845" fmla="*/ 6931566 w 7472601"/>
              <a:gd name="connsiteY845" fmla="*/ 1062034 h 6858000"/>
              <a:gd name="connsiteX846" fmla="*/ 5790982 w 7472601"/>
              <a:gd name="connsiteY846" fmla="*/ 1561380 h 6858000"/>
              <a:gd name="connsiteX847" fmla="*/ 6188971 w 7472601"/>
              <a:gd name="connsiteY847" fmla="*/ 1755168 h 6858000"/>
              <a:gd name="connsiteX848" fmla="*/ 6202446 w 7472601"/>
              <a:gd name="connsiteY848" fmla="*/ 1752268 h 6858000"/>
              <a:gd name="connsiteX849" fmla="*/ 7179560 w 7472601"/>
              <a:gd name="connsiteY849" fmla="*/ 1467551 h 6858000"/>
              <a:gd name="connsiteX850" fmla="*/ 7158730 w 7472601"/>
              <a:gd name="connsiteY850" fmla="*/ 1507835 h 6858000"/>
              <a:gd name="connsiteX851" fmla="*/ 6326959 w 7472601"/>
              <a:gd name="connsiteY851" fmla="*/ 1817686 h 6858000"/>
              <a:gd name="connsiteX852" fmla="*/ 6537433 w 7472601"/>
              <a:gd name="connsiteY852" fmla="*/ 1907790 h 6858000"/>
              <a:gd name="connsiteX853" fmla="*/ 6550221 w 7472601"/>
              <a:gd name="connsiteY853" fmla="*/ 1910729 h 6858000"/>
              <a:gd name="connsiteX854" fmla="*/ 6964438 w 7472601"/>
              <a:gd name="connsiteY854" fmla="*/ 2209505 h 6858000"/>
              <a:gd name="connsiteX855" fmla="*/ 7367862 w 7472601"/>
              <a:gd name="connsiteY855" fmla="*/ 2806833 h 6858000"/>
              <a:gd name="connsiteX856" fmla="*/ 7364329 w 7472601"/>
              <a:gd name="connsiteY856" fmla="*/ 2826907 h 6858000"/>
              <a:gd name="connsiteX857" fmla="*/ 7290545 w 7472601"/>
              <a:gd name="connsiteY857" fmla="*/ 2850663 h 6858000"/>
              <a:gd name="connsiteX858" fmla="*/ 6472036 w 7472601"/>
              <a:gd name="connsiteY858" fmla="*/ 1959003 h 6858000"/>
              <a:gd name="connsiteX859" fmla="*/ 5792897 w 7472601"/>
              <a:gd name="connsiteY859" fmla="*/ 1647747 h 6858000"/>
              <a:gd name="connsiteX860" fmla="*/ 5842751 w 7472601"/>
              <a:gd name="connsiteY860" fmla="*/ 1816112 h 6858000"/>
              <a:gd name="connsiteX861" fmla="*/ 5847424 w 7472601"/>
              <a:gd name="connsiteY861" fmla="*/ 1815776 h 6858000"/>
              <a:gd name="connsiteX862" fmla="*/ 6399821 w 7472601"/>
              <a:gd name="connsiteY862" fmla="*/ 2344799 h 6858000"/>
              <a:gd name="connsiteX863" fmla="*/ 6323232 w 7472601"/>
              <a:gd name="connsiteY863" fmla="*/ 2389634 h 6858000"/>
              <a:gd name="connsiteX864" fmla="*/ 5942958 w 7472601"/>
              <a:gd name="connsiteY864" fmla="*/ 2077708 h 6858000"/>
              <a:gd name="connsiteX865" fmla="*/ 5921559 w 7472601"/>
              <a:gd name="connsiteY865" fmla="*/ 2378596 h 6858000"/>
              <a:gd name="connsiteX866" fmla="*/ 5817651 w 7472601"/>
              <a:gd name="connsiteY866" fmla="*/ 3023919 h 6858000"/>
              <a:gd name="connsiteX867" fmla="*/ 5729634 w 7472601"/>
              <a:gd name="connsiteY867" fmla="*/ 3051849 h 6858000"/>
              <a:gd name="connsiteX868" fmla="*/ 5611018 w 7472601"/>
              <a:gd name="connsiteY868" fmla="*/ 2316769 h 6858000"/>
              <a:gd name="connsiteX869" fmla="*/ 5687608 w 7472601"/>
              <a:gd name="connsiteY869" fmla="*/ 2039972 h 6858000"/>
              <a:gd name="connsiteX870" fmla="*/ 5657554 w 7472601"/>
              <a:gd name="connsiteY870" fmla="*/ 1576445 h 6858000"/>
              <a:gd name="connsiteX871" fmla="*/ 5150475 w 7472601"/>
              <a:gd name="connsiteY871" fmla="*/ 1274012 h 6858000"/>
              <a:gd name="connsiteX872" fmla="*/ 5349142 w 7472601"/>
              <a:gd name="connsiteY872" fmla="*/ 2204405 h 6858000"/>
              <a:gd name="connsiteX873" fmla="*/ 5262214 w 7472601"/>
              <a:gd name="connsiteY873" fmla="*/ 2233836 h 6858000"/>
              <a:gd name="connsiteX874" fmla="*/ 4981539 w 7472601"/>
              <a:gd name="connsiteY874" fmla="*/ 1542201 h 6858000"/>
              <a:gd name="connsiteX875" fmla="*/ 4958461 w 7472601"/>
              <a:gd name="connsiteY875" fmla="*/ 1136957 h 6858000"/>
              <a:gd name="connsiteX876" fmla="*/ 4655015 w 7472601"/>
              <a:gd name="connsiteY876" fmla="*/ 891426 h 6858000"/>
              <a:gd name="connsiteX877" fmla="*/ 4348002 w 7472601"/>
              <a:gd name="connsiteY877" fmla="*/ 2205895 h 6858000"/>
              <a:gd name="connsiteX878" fmla="*/ 4262250 w 7472601"/>
              <a:gd name="connsiteY878" fmla="*/ 2219972 h 6858000"/>
              <a:gd name="connsiteX879" fmla="*/ 4550611 w 7472601"/>
              <a:gd name="connsiteY879" fmla="*/ 817540 h 6858000"/>
              <a:gd name="connsiteX880" fmla="*/ 4564418 w 7472601"/>
              <a:gd name="connsiteY880" fmla="*/ 808293 h 6858000"/>
              <a:gd name="connsiteX881" fmla="*/ 4266388 w 7472601"/>
              <a:gd name="connsiteY881" fmla="*/ 500083 h 6858000"/>
              <a:gd name="connsiteX882" fmla="*/ 4032842 w 7472601"/>
              <a:gd name="connsiteY882" fmla="*/ 211809 h 6858000"/>
              <a:gd name="connsiteX883" fmla="*/ 3882765 w 7472601"/>
              <a:gd name="connsiteY883" fmla="*/ 0 h 6858000"/>
              <a:gd name="connsiteX884" fmla="*/ 3721337 w 7472601"/>
              <a:gd name="connsiteY884" fmla="*/ 0 h 6858000"/>
              <a:gd name="connsiteX885" fmla="*/ 3797544 w 7472601"/>
              <a:gd name="connsiteY885" fmla="*/ 0 h 6858000"/>
              <a:gd name="connsiteX886" fmla="*/ 3775734 w 7472601"/>
              <a:gd name="connsiteY886" fmla="*/ 95131 h 6858000"/>
              <a:gd name="connsiteX887" fmla="*/ 3724807 w 7472601"/>
              <a:gd name="connsiteY887" fmla="*/ 272257 h 6858000"/>
              <a:gd name="connsiteX888" fmla="*/ 3726844 w 7472601"/>
              <a:gd name="connsiteY888" fmla="*/ 282988 h 6858000"/>
              <a:gd name="connsiteX889" fmla="*/ 3742664 w 7472601"/>
              <a:gd name="connsiteY889" fmla="*/ 279918 h 6858000"/>
              <a:gd name="connsiteX890" fmla="*/ 4103910 w 7472601"/>
              <a:gd name="connsiteY890" fmla="*/ 1161917 h 6858000"/>
              <a:gd name="connsiteX891" fmla="*/ 4020269 w 7472601"/>
              <a:gd name="connsiteY891" fmla="*/ 1200406 h 6858000"/>
              <a:gd name="connsiteX892" fmla="*/ 3674882 w 7472601"/>
              <a:gd name="connsiteY892" fmla="*/ 488524 h 6858000"/>
              <a:gd name="connsiteX893" fmla="*/ 3132682 w 7472601"/>
              <a:gd name="connsiteY893" fmla="*/ 1072284 h 6858000"/>
              <a:gd name="connsiteX894" fmla="*/ 2716346 w 7472601"/>
              <a:gd name="connsiteY894" fmla="*/ 1276376 h 6858000"/>
              <a:gd name="connsiteX895" fmla="*/ 2716772 w 7472601"/>
              <a:gd name="connsiteY895" fmla="*/ 1255462 h 6858000"/>
              <a:gd name="connsiteX896" fmla="*/ 3471096 w 7472601"/>
              <a:gd name="connsiteY896" fmla="*/ 437072 h 6858000"/>
              <a:gd name="connsiteX897" fmla="*/ 3639057 w 7472601"/>
              <a:gd name="connsiteY897" fmla="*/ 286334 h 6858000"/>
              <a:gd name="connsiteX898" fmla="*/ 3640309 w 7472601"/>
              <a:gd name="connsiteY898" fmla="*/ 284664 h 6858000"/>
              <a:gd name="connsiteX899" fmla="*/ 3646022 w 7472601"/>
              <a:gd name="connsiteY899" fmla="*/ 276711 h 6858000"/>
              <a:gd name="connsiteX900" fmla="*/ 3707943 w 7472601"/>
              <a:gd name="connsiteY900" fmla="*/ 65958 h 6858000"/>
              <a:gd name="connsiteX901" fmla="*/ 3721337 w 7472601"/>
              <a:gd name="connsiteY901" fmla="*/ 0 h 6858000"/>
              <a:gd name="connsiteX902" fmla="*/ 2867960 w 7472601"/>
              <a:gd name="connsiteY902" fmla="*/ 0 h 6858000"/>
              <a:gd name="connsiteX903" fmla="*/ 2926351 w 7472601"/>
              <a:gd name="connsiteY903" fmla="*/ 0 h 6858000"/>
              <a:gd name="connsiteX904" fmla="*/ 2902823 w 7472601"/>
              <a:gd name="connsiteY904" fmla="*/ 262929 h 6858000"/>
              <a:gd name="connsiteX905" fmla="*/ 2940663 w 7472601"/>
              <a:gd name="connsiteY905" fmla="*/ 140884 h 6858000"/>
              <a:gd name="connsiteX906" fmla="*/ 2947039 w 7472601"/>
              <a:gd name="connsiteY906" fmla="*/ 122524 h 6858000"/>
              <a:gd name="connsiteX907" fmla="*/ 2984316 w 7472601"/>
              <a:gd name="connsiteY907" fmla="*/ 0 h 6858000"/>
              <a:gd name="connsiteX908" fmla="*/ 3016114 w 7472601"/>
              <a:gd name="connsiteY908" fmla="*/ 0 h 6858000"/>
              <a:gd name="connsiteX909" fmla="*/ 2979949 w 7472601"/>
              <a:gd name="connsiteY909" fmla="*/ 119274 h 6858000"/>
              <a:gd name="connsiteX910" fmla="*/ 3023879 w 7472601"/>
              <a:gd name="connsiteY910" fmla="*/ 0 h 6858000"/>
              <a:gd name="connsiteX911" fmla="*/ 3105400 w 7472601"/>
              <a:gd name="connsiteY911" fmla="*/ 0 h 6858000"/>
              <a:gd name="connsiteX912" fmla="*/ 3094669 w 7472601"/>
              <a:gd name="connsiteY912" fmla="*/ 30308 h 6858000"/>
              <a:gd name="connsiteX913" fmla="*/ 2901945 w 7472601"/>
              <a:gd name="connsiteY913" fmla="*/ 466538 h 6858000"/>
              <a:gd name="connsiteX914" fmla="*/ 2815209 w 7472601"/>
              <a:gd name="connsiteY914" fmla="*/ 497361 h 6858000"/>
              <a:gd name="connsiteX915" fmla="*/ 2844845 w 7472601"/>
              <a:gd name="connsiteY915" fmla="*/ 127638 h 6858000"/>
              <a:gd name="connsiteX916" fmla="*/ 2867960 w 7472601"/>
              <a:gd name="connsiteY916" fmla="*/ 0 h 6858000"/>
              <a:gd name="connsiteX917" fmla="*/ 1057230 w 7472601"/>
              <a:gd name="connsiteY917" fmla="*/ 0 h 6858000"/>
              <a:gd name="connsiteX918" fmla="*/ 1111003 w 7472601"/>
              <a:gd name="connsiteY918" fmla="*/ 0 h 6858000"/>
              <a:gd name="connsiteX919" fmla="*/ 1125553 w 7472601"/>
              <a:gd name="connsiteY919" fmla="*/ 52588 h 6858000"/>
              <a:gd name="connsiteX920" fmla="*/ 1304276 w 7472601"/>
              <a:gd name="connsiteY920" fmla="*/ 476275 h 6858000"/>
              <a:gd name="connsiteX921" fmla="*/ 1492066 w 7472601"/>
              <a:gd name="connsiteY921" fmla="*/ 886333 h 6858000"/>
              <a:gd name="connsiteX922" fmla="*/ 1423698 w 7472601"/>
              <a:gd name="connsiteY922" fmla="*/ 710817 h 6858000"/>
              <a:gd name="connsiteX923" fmla="*/ 1357609 w 7472601"/>
              <a:gd name="connsiteY923" fmla="*/ 532892 h 6858000"/>
              <a:gd name="connsiteX924" fmla="*/ 1309550 w 7472601"/>
              <a:gd name="connsiteY924" fmla="*/ 374031 h 6858000"/>
              <a:gd name="connsiteX925" fmla="*/ 1193673 w 7472601"/>
              <a:gd name="connsiteY925" fmla="*/ 49533 h 6858000"/>
              <a:gd name="connsiteX926" fmla="*/ 1164391 w 7472601"/>
              <a:gd name="connsiteY926" fmla="*/ 0 h 6858000"/>
              <a:gd name="connsiteX927" fmla="*/ 1200666 w 7472601"/>
              <a:gd name="connsiteY927" fmla="*/ 0 h 6858000"/>
              <a:gd name="connsiteX928" fmla="*/ 1223408 w 7472601"/>
              <a:gd name="connsiteY928" fmla="*/ 38996 h 6858000"/>
              <a:gd name="connsiteX929" fmla="*/ 1339635 w 7472601"/>
              <a:gd name="connsiteY929" fmla="*/ 365517 h 6858000"/>
              <a:gd name="connsiteX930" fmla="*/ 1387469 w 7472601"/>
              <a:gd name="connsiteY930" fmla="*/ 523079 h 6858000"/>
              <a:gd name="connsiteX931" fmla="*/ 1452685 w 7472601"/>
              <a:gd name="connsiteY931" fmla="*/ 699806 h 6858000"/>
              <a:gd name="connsiteX932" fmla="*/ 1492092 w 7472601"/>
              <a:gd name="connsiteY932" fmla="*/ 800424 h 6858000"/>
              <a:gd name="connsiteX933" fmla="*/ 1455302 w 7472601"/>
              <a:gd name="connsiteY933" fmla="*/ 632913 h 6858000"/>
              <a:gd name="connsiteX934" fmla="*/ 1222336 w 7472601"/>
              <a:gd name="connsiteY934" fmla="*/ 9480 h 6858000"/>
              <a:gd name="connsiteX935" fmla="*/ 1214634 w 7472601"/>
              <a:gd name="connsiteY935" fmla="*/ 0 h 6858000"/>
              <a:gd name="connsiteX936" fmla="*/ 1289827 w 7472601"/>
              <a:gd name="connsiteY936" fmla="*/ 0 h 6858000"/>
              <a:gd name="connsiteX937" fmla="*/ 1321076 w 7472601"/>
              <a:gd name="connsiteY937" fmla="*/ 59722 h 6858000"/>
              <a:gd name="connsiteX938" fmla="*/ 1512579 w 7472601"/>
              <a:gd name="connsiteY938" fmla="*/ 626441 h 6858000"/>
              <a:gd name="connsiteX939" fmla="*/ 1506076 w 7472601"/>
              <a:gd name="connsiteY939" fmla="*/ 1089289 h 6858000"/>
              <a:gd name="connsiteX940" fmla="*/ 1486346 w 7472601"/>
              <a:gd name="connsiteY940" fmla="*/ 1079919 h 6858000"/>
              <a:gd name="connsiteX941" fmla="*/ 1070511 w 7472601"/>
              <a:gd name="connsiteY941" fmla="*/ 48609 h 6858000"/>
              <a:gd name="connsiteX942" fmla="*/ 1057230 w 7472601"/>
              <a:gd name="connsiteY942" fmla="*/ 0 h 6858000"/>
              <a:gd name="connsiteX943" fmla="*/ 43151 w 7472601"/>
              <a:gd name="connsiteY943" fmla="*/ 0 h 6858000"/>
              <a:gd name="connsiteX944" fmla="*/ 95283 w 7472601"/>
              <a:gd name="connsiteY944" fmla="*/ 0 h 6858000"/>
              <a:gd name="connsiteX945" fmla="*/ 300708 w 7472601"/>
              <a:gd name="connsiteY945" fmla="*/ 154571 h 6858000"/>
              <a:gd name="connsiteX946" fmla="*/ 530414 w 7472601"/>
              <a:gd name="connsiteY946" fmla="*/ 354673 h 6858000"/>
              <a:gd name="connsiteX947" fmla="*/ 333785 w 7472601"/>
              <a:gd name="connsiteY947" fmla="*/ 161564 h 6858000"/>
              <a:gd name="connsiteX948" fmla="*/ 147005 w 7472601"/>
              <a:gd name="connsiteY948" fmla="*/ 0 h 6858000"/>
              <a:gd name="connsiteX949" fmla="*/ 272509 w 7472601"/>
              <a:gd name="connsiteY949" fmla="*/ 0 h 6858000"/>
              <a:gd name="connsiteX950" fmla="*/ 326276 w 7472601"/>
              <a:gd name="connsiteY950" fmla="*/ 45847 h 6858000"/>
              <a:gd name="connsiteX951" fmla="*/ 823759 w 7472601"/>
              <a:gd name="connsiteY951" fmla="*/ 574145 h 6858000"/>
              <a:gd name="connsiteX952" fmla="*/ 811254 w 7472601"/>
              <a:gd name="connsiteY952" fmla="*/ 665546 h 6858000"/>
              <a:gd name="connsiteX953" fmla="*/ 154042 w 7472601"/>
              <a:gd name="connsiteY953" fmla="*/ 261522 h 6858000"/>
              <a:gd name="connsiteX954" fmla="*/ 13550 w 7472601"/>
              <a:gd name="connsiteY954" fmla="*/ 158423 h 6858000"/>
              <a:gd name="connsiteX955" fmla="*/ 0 w 7472601"/>
              <a:gd name="connsiteY955" fmla="*/ 146618 h 6858000"/>
              <a:gd name="connsiteX956" fmla="*/ 0 w 7472601"/>
              <a:gd name="connsiteY956" fmla="*/ 59161 h 6858000"/>
              <a:gd name="connsiteX957" fmla="*/ 45427 w 7472601"/>
              <a:gd name="connsiteY957" fmla="*/ 101078 h 6858000"/>
              <a:gd name="connsiteX958" fmla="*/ 630103 w 7472601"/>
              <a:gd name="connsiteY958" fmla="*/ 485885 h 6858000"/>
              <a:gd name="connsiteX959" fmla="*/ 532040 w 7472601"/>
              <a:gd name="connsiteY959" fmla="*/ 399359 h 6858000"/>
              <a:gd name="connsiteX960" fmla="*/ 517618 w 7472601"/>
              <a:gd name="connsiteY960" fmla="*/ 385726 h 6858000"/>
              <a:gd name="connsiteX961" fmla="*/ 285074 w 7472601"/>
              <a:gd name="connsiteY961" fmla="*/ 182755 h 6858000"/>
              <a:gd name="connsiteX962" fmla="*/ 43151 w 7472601"/>
              <a:gd name="connsiteY962"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48321 w 7472601"/>
              <a:gd name="connsiteY79" fmla="*/ 6190991 h 6858000"/>
              <a:gd name="connsiteX80" fmla="*/ 7467600 w 7472601"/>
              <a:gd name="connsiteY80" fmla="*/ 6221686 h 6858000"/>
              <a:gd name="connsiteX81" fmla="*/ 7467600 w 7472601"/>
              <a:gd name="connsiteY81" fmla="*/ 6334256 h 6858000"/>
              <a:gd name="connsiteX82" fmla="*/ 7454976 w 7472601"/>
              <a:gd name="connsiteY82" fmla="*/ 6318297 h 6858000"/>
              <a:gd name="connsiteX83" fmla="*/ 1456157 w 7472601"/>
              <a:gd name="connsiteY83" fmla="*/ 5371404 h 6858000"/>
              <a:gd name="connsiteX84" fmla="*/ 1244432 w 7472601"/>
              <a:gd name="connsiteY84" fmla="*/ 5385601 h 6858000"/>
              <a:gd name="connsiteX85" fmla="*/ 973990 w 7472601"/>
              <a:gd name="connsiteY85" fmla="*/ 5424940 h 6858000"/>
              <a:gd name="connsiteX86" fmla="*/ 1103809 w 7472601"/>
              <a:gd name="connsiteY86" fmla="*/ 5433720 h 6858000"/>
              <a:gd name="connsiteX87" fmla="*/ 1123454 w 7472601"/>
              <a:gd name="connsiteY87" fmla="*/ 5435727 h 6858000"/>
              <a:gd name="connsiteX88" fmla="*/ 1737017 w 7472601"/>
              <a:gd name="connsiteY88" fmla="*/ 5452183 h 6858000"/>
              <a:gd name="connsiteX89" fmla="*/ 1824397 w 7472601"/>
              <a:gd name="connsiteY89" fmla="*/ 5447757 h 6858000"/>
              <a:gd name="connsiteX90" fmla="*/ 2070059 w 7472601"/>
              <a:gd name="connsiteY90" fmla="*/ 5441660 h 6858000"/>
              <a:gd name="connsiteX91" fmla="*/ 1456157 w 7472601"/>
              <a:gd name="connsiteY91" fmla="*/ 5371404 h 6858000"/>
              <a:gd name="connsiteX92" fmla="*/ 4988186 w 7472601"/>
              <a:gd name="connsiteY92" fmla="*/ 5216467 h 6858000"/>
              <a:gd name="connsiteX93" fmla="*/ 4777334 w 7472601"/>
              <a:gd name="connsiteY93" fmla="*/ 5406072 h 6858000"/>
              <a:gd name="connsiteX94" fmla="*/ 4718341 w 7472601"/>
              <a:gd name="connsiteY94" fmla="*/ 5468043 h 6858000"/>
              <a:gd name="connsiteX95" fmla="*/ 4604655 w 7472601"/>
              <a:gd name="connsiteY95" fmla="*/ 5583434 h 6858000"/>
              <a:gd name="connsiteX96" fmla="*/ 4565074 w 7472601"/>
              <a:gd name="connsiteY96" fmla="*/ 5618550 h 6858000"/>
              <a:gd name="connsiteX97" fmla="*/ 4988186 w 7472601"/>
              <a:gd name="connsiteY97" fmla="*/ 5216467 h 6858000"/>
              <a:gd name="connsiteX98" fmla="*/ 4978032 w 7472601"/>
              <a:gd name="connsiteY98" fmla="*/ 5183809 h 6858000"/>
              <a:gd name="connsiteX99" fmla="*/ 4463413 w 7472601"/>
              <a:gd name="connsiteY99" fmla="*/ 5615162 h 6858000"/>
              <a:gd name="connsiteX100" fmla="*/ 4358134 w 7472601"/>
              <a:gd name="connsiteY100" fmla="*/ 5742791 h 6858000"/>
              <a:gd name="connsiteX101" fmla="*/ 4376219 w 7472601"/>
              <a:gd name="connsiteY101" fmla="*/ 5729027 h 6858000"/>
              <a:gd name="connsiteX102" fmla="*/ 4582340 w 7472601"/>
              <a:gd name="connsiteY102" fmla="*/ 5561037 h 6858000"/>
              <a:gd name="connsiteX103" fmla="*/ 4694684 w 7472601"/>
              <a:gd name="connsiteY103" fmla="*/ 5447098 h 6858000"/>
              <a:gd name="connsiteX104" fmla="*/ 4754123 w 7472601"/>
              <a:gd name="connsiteY104" fmla="*/ 5384643 h 6858000"/>
              <a:gd name="connsiteX105" fmla="*/ 4978032 w 7472601"/>
              <a:gd name="connsiteY105" fmla="*/ 5183809 h 6858000"/>
              <a:gd name="connsiteX106" fmla="*/ 1903353 w 7472601"/>
              <a:gd name="connsiteY106" fmla="*/ 5044827 h 6858000"/>
              <a:gd name="connsiteX107" fmla="*/ 1936931 w 7472601"/>
              <a:gd name="connsiteY107" fmla="*/ 5093954 h 6858000"/>
              <a:gd name="connsiteX108" fmla="*/ 2195868 w 7472601"/>
              <a:gd name="connsiteY108" fmla="*/ 5396574 h 6858000"/>
              <a:gd name="connsiteX109" fmla="*/ 2088852 w 7472601"/>
              <a:gd name="connsiteY109" fmla="*/ 5166123 h 6858000"/>
              <a:gd name="connsiteX110" fmla="*/ 1958241 w 7472601"/>
              <a:gd name="connsiteY110" fmla="*/ 5067955 h 6858000"/>
              <a:gd name="connsiteX111" fmla="*/ 1903353 w 7472601"/>
              <a:gd name="connsiteY111" fmla="*/ 5044827 h 6858000"/>
              <a:gd name="connsiteX112" fmla="*/ 1979378 w 7472601"/>
              <a:gd name="connsiteY112" fmla="*/ 4769504 h 6858000"/>
              <a:gd name="connsiteX113" fmla="*/ 2882120 w 7472601"/>
              <a:gd name="connsiteY113" fmla="*/ 5064547 h 6858000"/>
              <a:gd name="connsiteX114" fmla="*/ 2793103 w 7472601"/>
              <a:gd name="connsiteY114" fmla="*/ 5039699 h 6858000"/>
              <a:gd name="connsiteX115" fmla="*/ 2770041 w 7472601"/>
              <a:gd name="connsiteY115" fmla="*/ 5033634 h 6858000"/>
              <a:gd name="connsiteX116" fmla="*/ 1979378 w 7472601"/>
              <a:gd name="connsiteY116" fmla="*/ 4769504 h 6858000"/>
              <a:gd name="connsiteX117" fmla="*/ 1927410 w 7472601"/>
              <a:gd name="connsiteY117" fmla="*/ 4716164 h 6858000"/>
              <a:gd name="connsiteX118" fmla="*/ 1959587 w 7472601"/>
              <a:gd name="connsiteY118" fmla="*/ 4728849 h 6858000"/>
              <a:gd name="connsiteX119" fmla="*/ 2777707 w 7472601"/>
              <a:gd name="connsiteY119" fmla="*/ 5003991 h 6858000"/>
              <a:gd name="connsiteX120" fmla="*/ 2800768 w 7472601"/>
              <a:gd name="connsiteY120" fmla="*/ 5010056 h 6858000"/>
              <a:gd name="connsiteX121" fmla="*/ 2879408 w 7472601"/>
              <a:gd name="connsiteY121" fmla="*/ 5031590 h 6858000"/>
              <a:gd name="connsiteX122" fmla="*/ 2862295 w 7472601"/>
              <a:gd name="connsiteY122" fmla="*/ 5022958 h 6858000"/>
              <a:gd name="connsiteX123" fmla="*/ 2813343 w 7472601"/>
              <a:gd name="connsiteY123" fmla="*/ 4998369 h 6858000"/>
              <a:gd name="connsiteX124" fmla="*/ 2646245 w 7472601"/>
              <a:gd name="connsiteY124" fmla="*/ 4930999 h 6858000"/>
              <a:gd name="connsiteX125" fmla="*/ 1999243 w 7472601"/>
              <a:gd name="connsiteY125" fmla="*/ 4730524 h 6858000"/>
              <a:gd name="connsiteX126" fmla="*/ 1979527 w 7472601"/>
              <a:gd name="connsiteY126" fmla="*/ 4726651 h 6858000"/>
              <a:gd name="connsiteX127" fmla="*/ 1927410 w 7472601"/>
              <a:gd name="connsiteY127" fmla="*/ 4716164 h 6858000"/>
              <a:gd name="connsiteX128" fmla="*/ 1997014 w 7472601"/>
              <a:gd name="connsiteY128" fmla="*/ 4698007 h 6858000"/>
              <a:gd name="connsiteX129" fmla="*/ 2005458 w 7472601"/>
              <a:gd name="connsiteY129" fmla="*/ 4699540 h 6858000"/>
              <a:gd name="connsiteX130" fmla="*/ 2657186 w 7472601"/>
              <a:gd name="connsiteY130" fmla="*/ 4901687 h 6858000"/>
              <a:gd name="connsiteX131" fmla="*/ 2826662 w 7472601"/>
              <a:gd name="connsiteY131" fmla="*/ 4970362 h 6858000"/>
              <a:gd name="connsiteX132" fmla="*/ 2876100 w 7472601"/>
              <a:gd name="connsiteY132" fmla="*/ 4995397 h 6858000"/>
              <a:gd name="connsiteX133" fmla="*/ 3042600 w 7472601"/>
              <a:gd name="connsiteY133" fmla="*/ 5059532 h 6858000"/>
              <a:gd name="connsiteX134" fmla="*/ 1997014 w 7472601"/>
              <a:gd name="connsiteY134" fmla="*/ 4698007 h 6858000"/>
              <a:gd name="connsiteX135" fmla="*/ 2305292 w 7472601"/>
              <a:gd name="connsiteY135" fmla="*/ 4219492 h 6858000"/>
              <a:gd name="connsiteX136" fmla="*/ 3360922 w 7472601"/>
              <a:gd name="connsiteY136" fmla="*/ 4529373 h 6858000"/>
              <a:gd name="connsiteX137" fmla="*/ 3492420 w 7472601"/>
              <a:gd name="connsiteY137" fmla="*/ 4510145 h 6858000"/>
              <a:gd name="connsiteX138" fmla="*/ 3364086 w 7472601"/>
              <a:gd name="connsiteY138" fmla="*/ 4480340 h 6858000"/>
              <a:gd name="connsiteX139" fmla="*/ 3225818 w 7472601"/>
              <a:gd name="connsiteY139" fmla="*/ 4411822 h 6858000"/>
              <a:gd name="connsiteX140" fmla="*/ 3129696 w 7472601"/>
              <a:gd name="connsiteY140" fmla="*/ 4360704 h 6858000"/>
              <a:gd name="connsiteX141" fmla="*/ 2814545 w 7472601"/>
              <a:gd name="connsiteY141" fmla="*/ 4282955 h 6858000"/>
              <a:gd name="connsiteX142" fmla="*/ 2305292 w 7472601"/>
              <a:gd name="connsiteY142" fmla="*/ 4219492 h 6858000"/>
              <a:gd name="connsiteX143" fmla="*/ 2626982 w 7472601"/>
              <a:gd name="connsiteY143" fmla="*/ 4206450 h 6858000"/>
              <a:gd name="connsiteX144" fmla="*/ 2490617 w 7472601"/>
              <a:gd name="connsiteY144" fmla="*/ 4206951 h 6858000"/>
              <a:gd name="connsiteX145" fmla="*/ 2819869 w 7472601"/>
              <a:gd name="connsiteY145" fmla="*/ 4252936 h 6858000"/>
              <a:gd name="connsiteX146" fmla="*/ 3143018 w 7472601"/>
              <a:gd name="connsiteY146" fmla="*/ 4332698 h 6858000"/>
              <a:gd name="connsiteX147" fmla="*/ 3241520 w 7472601"/>
              <a:gd name="connsiteY147" fmla="*/ 4385112 h 6858000"/>
              <a:gd name="connsiteX148" fmla="*/ 3374575 w 7472601"/>
              <a:gd name="connsiteY148" fmla="*/ 4451517 h 6858000"/>
              <a:gd name="connsiteX149" fmla="*/ 3505221 w 7472601"/>
              <a:gd name="connsiteY149" fmla="*/ 4480757 h 6858000"/>
              <a:gd name="connsiteX150" fmla="*/ 2626982 w 7472601"/>
              <a:gd name="connsiteY150" fmla="*/ 4206450 h 6858000"/>
              <a:gd name="connsiteX151" fmla="*/ 1310106 w 7472601"/>
              <a:gd name="connsiteY151" fmla="*/ 3943217 h 6858000"/>
              <a:gd name="connsiteX152" fmla="*/ 854994 w 7472601"/>
              <a:gd name="connsiteY152" fmla="*/ 4399136 h 6858000"/>
              <a:gd name="connsiteX153" fmla="*/ 742462 w 7472601"/>
              <a:gd name="connsiteY153" fmla="*/ 4594648 h 6858000"/>
              <a:gd name="connsiteX154" fmla="*/ 820602 w 7472601"/>
              <a:gd name="connsiteY154" fmla="*/ 4485915 h 6858000"/>
              <a:gd name="connsiteX155" fmla="*/ 878295 w 7472601"/>
              <a:gd name="connsiteY155" fmla="*/ 4403594 h 6858000"/>
              <a:gd name="connsiteX156" fmla="*/ 1240607 w 7472601"/>
              <a:gd name="connsiteY156" fmla="*/ 4010401 h 6858000"/>
              <a:gd name="connsiteX157" fmla="*/ 1310106 w 7472601"/>
              <a:gd name="connsiteY157" fmla="*/ 3943217 h 6858000"/>
              <a:gd name="connsiteX158" fmla="*/ 1423113 w 7472601"/>
              <a:gd name="connsiteY158" fmla="*/ 3874565 h 6858000"/>
              <a:gd name="connsiteX159" fmla="*/ 1260565 w 7472601"/>
              <a:gd name="connsiteY159" fmla="*/ 4031982 h 6858000"/>
              <a:gd name="connsiteX160" fmla="*/ 901900 w 7472601"/>
              <a:gd name="connsiteY160" fmla="*/ 4421236 h 6858000"/>
              <a:gd name="connsiteX161" fmla="*/ 845044 w 7472601"/>
              <a:gd name="connsiteY161" fmla="*/ 4502436 h 6858000"/>
              <a:gd name="connsiteX162" fmla="*/ 685926 w 7472601"/>
              <a:gd name="connsiteY162" fmla="*/ 4703069 h 6858000"/>
              <a:gd name="connsiteX163" fmla="*/ 684248 w 7472601"/>
              <a:gd name="connsiteY163" fmla="*/ 4706721 h 6858000"/>
              <a:gd name="connsiteX164" fmla="*/ 1423113 w 7472601"/>
              <a:gd name="connsiteY164" fmla="*/ 3874565 h 6858000"/>
              <a:gd name="connsiteX165" fmla="*/ 3316479 w 7472601"/>
              <a:gd name="connsiteY165" fmla="*/ 3872136 h 6858000"/>
              <a:gd name="connsiteX166" fmla="*/ 3546806 w 7472601"/>
              <a:gd name="connsiteY166" fmla="*/ 4356139 h 6858000"/>
              <a:gd name="connsiteX167" fmla="*/ 3364433 w 7472601"/>
              <a:gd name="connsiteY167" fmla="*/ 3953121 h 6858000"/>
              <a:gd name="connsiteX168" fmla="*/ 3316479 w 7472601"/>
              <a:gd name="connsiteY168" fmla="*/ 3872136 h 6858000"/>
              <a:gd name="connsiteX169" fmla="*/ 3291335 w 7472601"/>
              <a:gd name="connsiteY169" fmla="*/ 3767420 h 6858000"/>
              <a:gd name="connsiteX170" fmla="*/ 3390805 w 7472601"/>
              <a:gd name="connsiteY170" fmla="*/ 3937163 h 6858000"/>
              <a:gd name="connsiteX171" fmla="*/ 3579062 w 7472601"/>
              <a:gd name="connsiteY171" fmla="*/ 4359040 h 6858000"/>
              <a:gd name="connsiteX172" fmla="*/ 3467355 w 7472601"/>
              <a:gd name="connsiteY172" fmla="*/ 3988130 h 6858000"/>
              <a:gd name="connsiteX173" fmla="*/ 3310753 w 7472601"/>
              <a:gd name="connsiteY173" fmla="*/ 3787140 h 6858000"/>
              <a:gd name="connsiteX174" fmla="*/ 3291335 w 7472601"/>
              <a:gd name="connsiteY174" fmla="*/ 3767420 h 6858000"/>
              <a:gd name="connsiteX175" fmla="*/ 1635889 w 7472601"/>
              <a:gd name="connsiteY175" fmla="*/ 3709494 h 6858000"/>
              <a:gd name="connsiteX176" fmla="*/ 1634800 w 7472601"/>
              <a:gd name="connsiteY176" fmla="*/ 3731111 h 6858000"/>
              <a:gd name="connsiteX177" fmla="*/ 1635889 w 7472601"/>
              <a:gd name="connsiteY177" fmla="*/ 3709494 h 6858000"/>
              <a:gd name="connsiteX178" fmla="*/ 1510397 w 7472601"/>
              <a:gd name="connsiteY178" fmla="*/ 3684705 h 6858000"/>
              <a:gd name="connsiteX179" fmla="*/ 1146550 w 7472601"/>
              <a:gd name="connsiteY179" fmla="*/ 3802012 h 6858000"/>
              <a:gd name="connsiteX180" fmla="*/ 698834 w 7472601"/>
              <a:gd name="connsiteY180" fmla="*/ 3952272 h 6858000"/>
              <a:gd name="connsiteX181" fmla="*/ 34256 w 7472601"/>
              <a:gd name="connsiteY181" fmla="*/ 4347603 h 6858000"/>
              <a:gd name="connsiteX182" fmla="*/ 527241 w 7472601"/>
              <a:gd name="connsiteY182" fmla="*/ 4065078 h 6858000"/>
              <a:gd name="connsiteX183" fmla="*/ 1510397 w 7472601"/>
              <a:gd name="connsiteY183" fmla="*/ 3684705 h 6858000"/>
              <a:gd name="connsiteX184" fmla="*/ 1313114 w 7472601"/>
              <a:gd name="connsiteY184" fmla="*/ 3655216 h 6858000"/>
              <a:gd name="connsiteX185" fmla="*/ 1109304 w 7472601"/>
              <a:gd name="connsiteY185" fmla="*/ 3669030 h 6858000"/>
              <a:gd name="connsiteX186" fmla="*/ 8129 w 7472601"/>
              <a:gd name="connsiteY186" fmla="*/ 4330519 h 6858000"/>
              <a:gd name="connsiteX187" fmla="*/ 687572 w 7472601"/>
              <a:gd name="connsiteY187" fmla="*/ 3925629 h 6858000"/>
              <a:gd name="connsiteX188" fmla="*/ 1138365 w 7472601"/>
              <a:gd name="connsiteY188" fmla="*/ 3774515 h 6858000"/>
              <a:gd name="connsiteX189" fmla="*/ 1505579 w 7472601"/>
              <a:gd name="connsiteY189" fmla="*/ 3655526 h 6858000"/>
              <a:gd name="connsiteX190" fmla="*/ 1313114 w 7472601"/>
              <a:gd name="connsiteY190" fmla="*/ 3655216 h 6858000"/>
              <a:gd name="connsiteX191" fmla="*/ 3655073 w 7472601"/>
              <a:gd name="connsiteY191" fmla="*/ 3650884 h 6858000"/>
              <a:gd name="connsiteX192" fmla="*/ 3989938 w 7472601"/>
              <a:gd name="connsiteY192" fmla="*/ 3991685 h 6858000"/>
              <a:gd name="connsiteX193" fmla="*/ 4393907 w 7472601"/>
              <a:gd name="connsiteY193" fmla="*/ 4261258 h 6858000"/>
              <a:gd name="connsiteX194" fmla="*/ 4648051 w 7472601"/>
              <a:gd name="connsiteY194" fmla="*/ 4374051 h 6858000"/>
              <a:gd name="connsiteX195" fmla="*/ 4383389 w 7472601"/>
              <a:gd name="connsiteY195" fmla="*/ 4184369 h 6858000"/>
              <a:gd name="connsiteX196" fmla="*/ 4165508 w 7472601"/>
              <a:gd name="connsiteY196" fmla="*/ 4035196 h 6858000"/>
              <a:gd name="connsiteX197" fmla="*/ 4068162 w 7472601"/>
              <a:gd name="connsiteY197" fmla="*/ 3953394 h 6858000"/>
              <a:gd name="connsiteX198" fmla="*/ 3981416 w 7472601"/>
              <a:gd name="connsiteY198" fmla="*/ 3880482 h 6858000"/>
              <a:gd name="connsiteX199" fmla="*/ 3800147 w 7472601"/>
              <a:gd name="connsiteY199" fmla="*/ 3749872 h 6858000"/>
              <a:gd name="connsiteX200" fmla="*/ 3655073 w 7472601"/>
              <a:gd name="connsiteY200" fmla="*/ 3650884 h 6858000"/>
              <a:gd name="connsiteX201" fmla="*/ 3670252 w 7472601"/>
              <a:gd name="connsiteY201" fmla="*/ 3622798 h 6858000"/>
              <a:gd name="connsiteX202" fmla="*/ 3817258 w 7472601"/>
              <a:gd name="connsiteY202" fmla="*/ 3723577 h 6858000"/>
              <a:gd name="connsiteX203" fmla="*/ 4000461 w 7472601"/>
              <a:gd name="connsiteY203" fmla="*/ 3855966 h 6858000"/>
              <a:gd name="connsiteX204" fmla="*/ 4088180 w 7472601"/>
              <a:gd name="connsiteY204" fmla="*/ 3929774 h 6858000"/>
              <a:gd name="connsiteX205" fmla="*/ 4184555 w 7472601"/>
              <a:gd name="connsiteY205" fmla="*/ 4010683 h 6858000"/>
              <a:gd name="connsiteX206" fmla="*/ 4399563 w 7472601"/>
              <a:gd name="connsiteY206" fmla="*/ 4158106 h 6858000"/>
              <a:gd name="connsiteX207" fmla="*/ 4684469 w 7472601"/>
              <a:gd name="connsiteY207" fmla="*/ 4364680 h 6858000"/>
              <a:gd name="connsiteX208" fmla="*/ 4690271 w 7472601"/>
              <a:gd name="connsiteY208" fmla="*/ 4370034 h 6858000"/>
              <a:gd name="connsiteX209" fmla="*/ 4136093 w 7472601"/>
              <a:gd name="connsiteY209" fmla="*/ 3858466 h 6858000"/>
              <a:gd name="connsiteX210" fmla="*/ 3670252 w 7472601"/>
              <a:gd name="connsiteY210" fmla="*/ 3622798 h 6858000"/>
              <a:gd name="connsiteX211" fmla="*/ 4440129 w 7472601"/>
              <a:gd name="connsiteY211" fmla="*/ 3448571 h 6858000"/>
              <a:gd name="connsiteX212" fmla="*/ 4856525 w 7472601"/>
              <a:gd name="connsiteY212" fmla="*/ 3915351 h 6858000"/>
              <a:gd name="connsiteX213" fmla="*/ 5059055 w 7472601"/>
              <a:gd name="connsiteY213" fmla="*/ 4108918 h 6858000"/>
              <a:gd name="connsiteX214" fmla="*/ 5290070 w 7472601"/>
              <a:gd name="connsiteY214" fmla="*/ 4263619 h 6858000"/>
              <a:gd name="connsiteX215" fmla="*/ 4834991 w 7472601"/>
              <a:gd name="connsiteY215" fmla="*/ 3830985 h 6858000"/>
              <a:gd name="connsiteX216" fmla="*/ 4440129 w 7472601"/>
              <a:gd name="connsiteY216" fmla="*/ 3448571 h 6858000"/>
              <a:gd name="connsiteX217" fmla="*/ 4441737 w 7472601"/>
              <a:gd name="connsiteY217" fmla="*/ 3399734 h 6858000"/>
              <a:gd name="connsiteX218" fmla="*/ 4431236 w 7472601"/>
              <a:gd name="connsiteY218" fmla="*/ 3400954 h 6858000"/>
              <a:gd name="connsiteX219" fmla="*/ 4557150 w 7472601"/>
              <a:gd name="connsiteY219" fmla="*/ 3510023 h 6858000"/>
              <a:gd name="connsiteX220" fmla="*/ 4856936 w 7472601"/>
              <a:gd name="connsiteY220" fmla="*/ 3809146 h 6858000"/>
              <a:gd name="connsiteX221" fmla="*/ 5111996 w 7472601"/>
              <a:gd name="connsiteY221" fmla="*/ 4065759 h 6858000"/>
              <a:gd name="connsiteX222" fmla="*/ 5388878 w 7472601"/>
              <a:gd name="connsiteY222" fmla="*/ 4300185 h 6858000"/>
              <a:gd name="connsiteX223" fmla="*/ 5425556 w 7472601"/>
              <a:gd name="connsiteY223" fmla="*/ 4308967 h 6858000"/>
              <a:gd name="connsiteX224" fmla="*/ 4943646 w 7472601"/>
              <a:gd name="connsiteY224" fmla="*/ 3822916 h 6858000"/>
              <a:gd name="connsiteX225" fmla="*/ 4594837 w 7472601"/>
              <a:gd name="connsiteY225" fmla="*/ 3532274 h 6858000"/>
              <a:gd name="connsiteX226" fmla="*/ 4441737 w 7472601"/>
              <a:gd name="connsiteY226" fmla="*/ 3399734 h 6858000"/>
              <a:gd name="connsiteX227" fmla="*/ 5425834 w 7472601"/>
              <a:gd name="connsiteY227" fmla="*/ 3162785 h 6858000"/>
              <a:gd name="connsiteX228" fmla="*/ 5401644 w 7472601"/>
              <a:gd name="connsiteY228" fmla="*/ 3617847 h 6858000"/>
              <a:gd name="connsiteX229" fmla="*/ 5467256 w 7472601"/>
              <a:gd name="connsiteY229" fmla="*/ 4175494 h 6858000"/>
              <a:gd name="connsiteX230" fmla="*/ 5448069 w 7472601"/>
              <a:gd name="connsiteY230" fmla="*/ 3567554 h 6858000"/>
              <a:gd name="connsiteX231" fmla="*/ 5425834 w 7472601"/>
              <a:gd name="connsiteY231" fmla="*/ 3162785 h 6858000"/>
              <a:gd name="connsiteX232" fmla="*/ 1318687 w 7472601"/>
              <a:gd name="connsiteY232" fmla="*/ 3113840 h 6858000"/>
              <a:gd name="connsiteX233" fmla="*/ 1066793 w 7472601"/>
              <a:gd name="connsiteY233" fmla="*/ 3212171 h 6858000"/>
              <a:gd name="connsiteX234" fmla="*/ 993319 w 7472601"/>
              <a:gd name="connsiteY234" fmla="*/ 3247648 h 6858000"/>
              <a:gd name="connsiteX235" fmla="*/ 853081 w 7472601"/>
              <a:gd name="connsiteY235" fmla="*/ 3312410 h 6858000"/>
              <a:gd name="connsiteX236" fmla="*/ 805957 w 7472601"/>
              <a:gd name="connsiteY236" fmla="*/ 3330443 h 6858000"/>
              <a:gd name="connsiteX237" fmla="*/ 1318687 w 7472601"/>
              <a:gd name="connsiteY237" fmla="*/ 3113840 h 6858000"/>
              <a:gd name="connsiteX238" fmla="*/ 5453702 w 7472601"/>
              <a:gd name="connsiteY238" fmla="*/ 3090882 h 6858000"/>
              <a:gd name="connsiteX239" fmla="*/ 5480135 w 7472601"/>
              <a:gd name="connsiteY239" fmla="*/ 3565802 h 6858000"/>
              <a:gd name="connsiteX240" fmla="*/ 5499023 w 7472601"/>
              <a:gd name="connsiteY240" fmla="*/ 4166310 h 6858000"/>
              <a:gd name="connsiteX241" fmla="*/ 5547022 w 7472601"/>
              <a:gd name="connsiteY241" fmla="*/ 3607838 h 6858000"/>
              <a:gd name="connsiteX242" fmla="*/ 5515964 w 7472601"/>
              <a:gd name="connsiteY242" fmla="*/ 3378541 h 6858000"/>
              <a:gd name="connsiteX243" fmla="*/ 5453702 w 7472601"/>
              <a:gd name="connsiteY243" fmla="*/ 3090882 h 6858000"/>
              <a:gd name="connsiteX244" fmla="*/ 1238695 w 7472601"/>
              <a:gd name="connsiteY244" fmla="*/ 3076820 h 6858000"/>
              <a:gd name="connsiteX245" fmla="*/ 716371 w 7472601"/>
              <a:gd name="connsiteY245" fmla="*/ 3293249 h 6858000"/>
              <a:gd name="connsiteX246" fmla="*/ 579522 w 7472601"/>
              <a:gd name="connsiteY246" fmla="*/ 3371759 h 6858000"/>
              <a:gd name="connsiteX247" fmla="*/ 600288 w 7472601"/>
              <a:gd name="connsiteY247" fmla="*/ 3365555 h 6858000"/>
              <a:gd name="connsiteX248" fmla="*/ 840692 w 7472601"/>
              <a:gd name="connsiteY248" fmla="*/ 3284921 h 6858000"/>
              <a:gd name="connsiteX249" fmla="*/ 979248 w 7472601"/>
              <a:gd name="connsiteY249" fmla="*/ 3221003 h 6858000"/>
              <a:gd name="connsiteX250" fmla="*/ 1053282 w 7472601"/>
              <a:gd name="connsiteY250" fmla="*/ 3185247 h 6858000"/>
              <a:gd name="connsiteX251" fmla="*/ 1320603 w 7472601"/>
              <a:gd name="connsiteY251" fmla="*/ 3081281 h 6858000"/>
              <a:gd name="connsiteX252" fmla="*/ 1238695 w 7472601"/>
              <a:gd name="connsiteY252" fmla="*/ 3076820 h 6858000"/>
              <a:gd name="connsiteX253" fmla="*/ 5425627 w 7472601"/>
              <a:gd name="connsiteY253" fmla="*/ 2954192 h 6858000"/>
              <a:gd name="connsiteX254" fmla="*/ 5470770 w 7472601"/>
              <a:gd name="connsiteY254" fmla="*/ 3005435 h 6858000"/>
              <a:gd name="connsiteX255" fmla="*/ 5519779 w 7472601"/>
              <a:gd name="connsiteY255" fmla="*/ 4359223 h 6858000"/>
              <a:gd name="connsiteX256" fmla="*/ 5520293 w 7472601"/>
              <a:gd name="connsiteY256" fmla="*/ 4360602 h 6858000"/>
              <a:gd name="connsiteX257" fmla="*/ 5767221 w 7472601"/>
              <a:gd name="connsiteY257" fmla="*/ 4665564 h 6858000"/>
              <a:gd name="connsiteX258" fmla="*/ 6937169 w 7472601"/>
              <a:gd name="connsiteY258" fmla="*/ 4815941 h 6858000"/>
              <a:gd name="connsiteX259" fmla="*/ 6953922 w 7472601"/>
              <a:gd name="connsiteY259" fmla="*/ 4890068 h 6858000"/>
              <a:gd name="connsiteX260" fmla="*/ 6071359 w 7472601"/>
              <a:gd name="connsiteY260" fmla="*/ 4770770 h 6858000"/>
              <a:gd name="connsiteX261" fmla="*/ 6038839 w 7472601"/>
              <a:gd name="connsiteY261" fmla="*/ 4764474 h 6858000"/>
              <a:gd name="connsiteX262" fmla="*/ 6038706 w 7472601"/>
              <a:gd name="connsiteY262" fmla="*/ 4763847 h 6858000"/>
              <a:gd name="connsiteX263" fmla="*/ 6037784 w 7472601"/>
              <a:gd name="connsiteY263" fmla="*/ 4764270 h 6858000"/>
              <a:gd name="connsiteX264" fmla="*/ 6038839 w 7472601"/>
              <a:gd name="connsiteY264" fmla="*/ 4764474 h 6858000"/>
              <a:gd name="connsiteX265" fmla="*/ 6040338 w 7472601"/>
              <a:gd name="connsiteY265" fmla="*/ 4771418 h 6858000"/>
              <a:gd name="connsiteX266" fmla="*/ 6024488 w 7472601"/>
              <a:gd name="connsiteY266" fmla="*/ 4809903 h 6858000"/>
              <a:gd name="connsiteX267" fmla="*/ 5599771 w 7472601"/>
              <a:gd name="connsiteY267" fmla="*/ 5509652 h 6858000"/>
              <a:gd name="connsiteX268" fmla="*/ 5548843 w 7472601"/>
              <a:gd name="connsiteY268" fmla="*/ 5563845 h 6858000"/>
              <a:gd name="connsiteX269" fmla="*/ 5940952 w 7472601"/>
              <a:gd name="connsiteY269" fmla="*/ 6250028 h 6858000"/>
              <a:gd name="connsiteX270" fmla="*/ 6043441 w 7472601"/>
              <a:gd name="connsiteY270" fmla="*/ 6665847 h 6858000"/>
              <a:gd name="connsiteX271" fmla="*/ 6093432 w 7472601"/>
              <a:gd name="connsiteY271" fmla="*/ 6858000 h 6858000"/>
              <a:gd name="connsiteX272" fmla="*/ 6034344 w 7472601"/>
              <a:gd name="connsiteY272" fmla="*/ 6858000 h 6858000"/>
              <a:gd name="connsiteX273" fmla="*/ 6026679 w 7472601"/>
              <a:gd name="connsiteY273" fmla="*/ 6836959 h 6858000"/>
              <a:gd name="connsiteX274" fmla="*/ 5800441 w 7472601"/>
              <a:gd name="connsiteY274" fmla="*/ 6335286 h 6858000"/>
              <a:gd name="connsiteX275" fmla="*/ 5526562 w 7472601"/>
              <a:gd name="connsiteY275" fmla="*/ 5705388 h 6858000"/>
              <a:gd name="connsiteX276" fmla="*/ 5519640 w 7472601"/>
              <a:gd name="connsiteY276" fmla="*/ 5683774 h 6858000"/>
              <a:gd name="connsiteX277" fmla="*/ 5844559 w 7472601"/>
              <a:gd name="connsiteY277" fmla="*/ 6553349 h 6858000"/>
              <a:gd name="connsiteX278" fmla="*/ 5975994 w 7472601"/>
              <a:gd name="connsiteY278" fmla="*/ 6858000 h 6858000"/>
              <a:gd name="connsiteX279" fmla="*/ 5898547 w 7472601"/>
              <a:gd name="connsiteY279" fmla="*/ 6858000 h 6858000"/>
              <a:gd name="connsiteX280" fmla="*/ 5682041 w 7472601"/>
              <a:gd name="connsiteY280" fmla="*/ 6355860 h 6858000"/>
              <a:gd name="connsiteX281" fmla="*/ 5461758 w 7472601"/>
              <a:gd name="connsiteY281" fmla="*/ 5820220 h 6858000"/>
              <a:gd name="connsiteX282" fmla="*/ 5237282 w 7472601"/>
              <a:gd name="connsiteY282" fmla="*/ 6579086 h 6858000"/>
              <a:gd name="connsiteX283" fmla="*/ 5115009 w 7472601"/>
              <a:gd name="connsiteY283" fmla="*/ 6858000 h 6858000"/>
              <a:gd name="connsiteX284" fmla="*/ 5028074 w 7472601"/>
              <a:gd name="connsiteY284" fmla="*/ 6858000 h 6858000"/>
              <a:gd name="connsiteX285" fmla="*/ 5079508 w 7472601"/>
              <a:gd name="connsiteY285" fmla="*/ 6749074 h 6858000"/>
              <a:gd name="connsiteX286" fmla="*/ 5371846 w 7472601"/>
              <a:gd name="connsiteY286" fmla="*/ 5924413 h 6858000"/>
              <a:gd name="connsiteX287" fmla="*/ 5270512 w 7472601"/>
              <a:gd name="connsiteY287" fmla="*/ 6138975 h 6858000"/>
              <a:gd name="connsiteX288" fmla="*/ 5062409 w 7472601"/>
              <a:gd name="connsiteY288" fmla="*/ 6653544 h 6858000"/>
              <a:gd name="connsiteX289" fmla="*/ 5036628 w 7472601"/>
              <a:gd name="connsiteY289" fmla="*/ 6754247 h 6858000"/>
              <a:gd name="connsiteX290" fmla="*/ 5009112 w 7472601"/>
              <a:gd name="connsiteY290" fmla="*/ 6858000 h 6858000"/>
              <a:gd name="connsiteX291" fmla="*/ 4976679 w 7472601"/>
              <a:gd name="connsiteY291" fmla="*/ 6858000 h 6858000"/>
              <a:gd name="connsiteX292" fmla="*/ 5006537 w 7472601"/>
              <a:gd name="connsiteY292" fmla="*/ 6747068 h 6858000"/>
              <a:gd name="connsiteX293" fmla="*/ 5032723 w 7472601"/>
              <a:gd name="connsiteY293" fmla="*/ 6644957 h 6858000"/>
              <a:gd name="connsiteX294" fmla="*/ 5242949 w 7472601"/>
              <a:gd name="connsiteY294" fmla="*/ 6125175 h 6858000"/>
              <a:gd name="connsiteX295" fmla="*/ 5286321 w 7472601"/>
              <a:gd name="connsiteY295" fmla="*/ 6033555 h 6858000"/>
              <a:gd name="connsiteX296" fmla="*/ 5008210 w 7472601"/>
              <a:gd name="connsiteY296" fmla="*/ 6649194 h 6858000"/>
              <a:gd name="connsiteX297" fmla="*/ 4986321 w 7472601"/>
              <a:gd name="connsiteY297" fmla="*/ 6765687 h 6858000"/>
              <a:gd name="connsiteX298" fmla="*/ 4973474 w 7472601"/>
              <a:gd name="connsiteY298" fmla="*/ 6858000 h 6858000"/>
              <a:gd name="connsiteX299" fmla="*/ 4907178 w 7472601"/>
              <a:gd name="connsiteY299" fmla="*/ 6858000 h 6858000"/>
              <a:gd name="connsiteX300" fmla="*/ 4910810 w 7472601"/>
              <a:gd name="connsiteY300" fmla="*/ 6829660 h 6858000"/>
              <a:gd name="connsiteX301" fmla="*/ 4987461 w 7472601"/>
              <a:gd name="connsiteY301" fmla="*/ 6432994 h 6858000"/>
              <a:gd name="connsiteX302" fmla="*/ 5179262 w 7472601"/>
              <a:gd name="connsiteY302" fmla="*/ 6035044 h 6858000"/>
              <a:gd name="connsiteX303" fmla="*/ 4689678 w 7472601"/>
              <a:gd name="connsiteY303" fmla="*/ 6440241 h 6858000"/>
              <a:gd name="connsiteX304" fmla="*/ 4477543 w 7472601"/>
              <a:gd name="connsiteY304" fmla="*/ 6674836 h 6858000"/>
              <a:gd name="connsiteX305" fmla="*/ 4329957 w 7472601"/>
              <a:gd name="connsiteY305" fmla="*/ 6858000 h 6858000"/>
              <a:gd name="connsiteX306" fmla="*/ 4218595 w 7472601"/>
              <a:gd name="connsiteY306" fmla="*/ 6858000 h 6858000"/>
              <a:gd name="connsiteX307" fmla="*/ 4368888 w 7472601"/>
              <a:gd name="connsiteY307" fmla="*/ 6668412 h 6858000"/>
              <a:gd name="connsiteX308" fmla="*/ 4563091 w 7472601"/>
              <a:gd name="connsiteY308" fmla="*/ 6442508 h 6858000"/>
              <a:gd name="connsiteX309" fmla="*/ 5387324 w 7472601"/>
              <a:gd name="connsiteY309" fmla="*/ 5705830 h 6858000"/>
              <a:gd name="connsiteX310" fmla="*/ 5073620 w 7472601"/>
              <a:gd name="connsiteY310" fmla="*/ 5955437 h 6858000"/>
              <a:gd name="connsiteX311" fmla="*/ 4689789 w 7472601"/>
              <a:gd name="connsiteY311" fmla="*/ 6268382 h 6858000"/>
              <a:gd name="connsiteX312" fmla="*/ 4418722 w 7472601"/>
              <a:gd name="connsiteY312" fmla="*/ 6570886 h 6858000"/>
              <a:gd name="connsiteX313" fmla="*/ 4214944 w 7472601"/>
              <a:gd name="connsiteY313" fmla="*/ 6858000 h 6858000"/>
              <a:gd name="connsiteX314" fmla="*/ 4177898 w 7472601"/>
              <a:gd name="connsiteY314" fmla="*/ 6858000 h 6858000"/>
              <a:gd name="connsiteX315" fmla="*/ 4391597 w 7472601"/>
              <a:gd name="connsiteY315" fmla="*/ 6556370 h 6858000"/>
              <a:gd name="connsiteX316" fmla="*/ 4668889 w 7472601"/>
              <a:gd name="connsiteY316" fmla="*/ 6246399 h 6858000"/>
              <a:gd name="connsiteX317" fmla="*/ 5055427 w 7472601"/>
              <a:gd name="connsiteY317" fmla="*/ 5931476 h 6858000"/>
              <a:gd name="connsiteX318" fmla="*/ 5371814 w 7472601"/>
              <a:gd name="connsiteY318" fmla="*/ 5678975 h 6858000"/>
              <a:gd name="connsiteX319" fmla="*/ 4987918 w 7472601"/>
              <a:gd name="connsiteY319" fmla="*/ 5838701 h 6858000"/>
              <a:gd name="connsiteX320" fmla="*/ 4317146 w 7472601"/>
              <a:gd name="connsiteY320" fmla="*/ 6587716 h 6858000"/>
              <a:gd name="connsiteX321" fmla="*/ 4171627 w 7472601"/>
              <a:gd name="connsiteY321" fmla="*/ 6858000 h 6858000"/>
              <a:gd name="connsiteX322" fmla="*/ 4081585 w 7472601"/>
              <a:gd name="connsiteY322" fmla="*/ 6858000 h 6858000"/>
              <a:gd name="connsiteX323" fmla="*/ 4238603 w 7472601"/>
              <a:gd name="connsiteY323" fmla="*/ 6559341 h 6858000"/>
              <a:gd name="connsiteX324" fmla="*/ 4778333 w 7472601"/>
              <a:gd name="connsiteY324" fmla="*/ 5873626 h 6858000"/>
              <a:gd name="connsiteX325" fmla="*/ 5414185 w 7472601"/>
              <a:gd name="connsiteY325" fmla="*/ 5573882 h 6858000"/>
              <a:gd name="connsiteX326" fmla="*/ 5959648 w 7472601"/>
              <a:gd name="connsiteY326" fmla="*/ 4760797 h 6858000"/>
              <a:gd name="connsiteX327" fmla="*/ 5355019 w 7472601"/>
              <a:gd name="connsiteY327" fmla="*/ 4734672 h 6858000"/>
              <a:gd name="connsiteX328" fmla="*/ 5083565 w 7472601"/>
              <a:gd name="connsiteY328" fmla="*/ 5179121 h 6858000"/>
              <a:gd name="connsiteX329" fmla="*/ 4713577 w 7472601"/>
              <a:gd name="connsiteY329" fmla="*/ 5616803 h 6858000"/>
              <a:gd name="connsiteX330" fmla="*/ 3989559 w 7472601"/>
              <a:gd name="connsiteY330" fmla="*/ 6145945 h 6858000"/>
              <a:gd name="connsiteX331" fmla="*/ 3939824 w 7472601"/>
              <a:gd name="connsiteY331" fmla="*/ 6066900 h 6858000"/>
              <a:gd name="connsiteX332" fmla="*/ 4584537 w 7472601"/>
              <a:gd name="connsiteY332" fmla="*/ 5324826 h 6858000"/>
              <a:gd name="connsiteX333" fmla="*/ 5037105 w 7472601"/>
              <a:gd name="connsiteY333" fmla="*/ 5088765 h 6858000"/>
              <a:gd name="connsiteX334" fmla="*/ 5039930 w 7472601"/>
              <a:gd name="connsiteY334" fmla="*/ 5089585 h 6858000"/>
              <a:gd name="connsiteX335" fmla="*/ 5263764 w 7472601"/>
              <a:gd name="connsiteY335" fmla="*/ 4735525 h 6858000"/>
              <a:gd name="connsiteX336" fmla="*/ 4086300 w 7472601"/>
              <a:gd name="connsiteY336" fmla="*/ 4884599 h 6858000"/>
              <a:gd name="connsiteX337" fmla="*/ 4085485 w 7472601"/>
              <a:gd name="connsiteY337" fmla="*/ 4899070 h 6858000"/>
              <a:gd name="connsiteX338" fmla="*/ 3871915 w 7472601"/>
              <a:gd name="connsiteY338" fmla="*/ 5253645 h 6858000"/>
              <a:gd name="connsiteX339" fmla="*/ 3799374 w 7472601"/>
              <a:gd name="connsiteY339" fmla="*/ 5466127 h 6858000"/>
              <a:gd name="connsiteX340" fmla="*/ 3498850 w 7472601"/>
              <a:gd name="connsiteY340" fmla="*/ 6661888 h 6858000"/>
              <a:gd name="connsiteX341" fmla="*/ 3399216 w 7472601"/>
              <a:gd name="connsiteY341" fmla="*/ 6858000 h 6858000"/>
              <a:gd name="connsiteX342" fmla="*/ 3303688 w 7472601"/>
              <a:gd name="connsiteY342" fmla="*/ 6858000 h 6858000"/>
              <a:gd name="connsiteX343" fmla="*/ 3391774 w 7472601"/>
              <a:gd name="connsiteY343" fmla="*/ 6697181 h 6858000"/>
              <a:gd name="connsiteX344" fmla="*/ 3735540 w 7472601"/>
              <a:gd name="connsiteY344" fmla="*/ 5546923 h 6858000"/>
              <a:gd name="connsiteX345" fmla="*/ 3729438 w 7472601"/>
              <a:gd name="connsiteY345" fmla="*/ 5569058 h 6858000"/>
              <a:gd name="connsiteX346" fmla="*/ 3707782 w 7472601"/>
              <a:gd name="connsiteY346" fmla="*/ 5644908 h 6858000"/>
              <a:gd name="connsiteX347" fmla="*/ 3583827 w 7472601"/>
              <a:gd name="connsiteY347" fmla="*/ 6039215 h 6858000"/>
              <a:gd name="connsiteX348" fmla="*/ 3547861 w 7472601"/>
              <a:gd name="connsiteY348" fmla="*/ 6129609 h 6858000"/>
              <a:gd name="connsiteX349" fmla="*/ 3490905 w 7472601"/>
              <a:gd name="connsiteY349" fmla="*/ 6277660 h 6858000"/>
              <a:gd name="connsiteX350" fmla="*/ 3455859 w 7472601"/>
              <a:gd name="connsiteY350" fmla="*/ 6391301 h 6858000"/>
              <a:gd name="connsiteX351" fmla="*/ 3429112 w 7472601"/>
              <a:gd name="connsiteY351" fmla="*/ 6479469 h 6858000"/>
              <a:gd name="connsiteX352" fmla="*/ 3304862 w 7472601"/>
              <a:gd name="connsiteY352" fmla="*/ 6796476 h 6858000"/>
              <a:gd name="connsiteX353" fmla="*/ 3276071 w 7472601"/>
              <a:gd name="connsiteY353" fmla="*/ 6858000 h 6858000"/>
              <a:gd name="connsiteX354" fmla="*/ 3240805 w 7472601"/>
              <a:gd name="connsiteY354" fmla="*/ 6858000 h 6858000"/>
              <a:gd name="connsiteX355" fmla="*/ 3275917 w 7472601"/>
              <a:gd name="connsiteY355" fmla="*/ 6783192 h 6858000"/>
              <a:gd name="connsiteX356" fmla="*/ 3399358 w 7472601"/>
              <a:gd name="connsiteY356" fmla="*/ 6469011 h 6858000"/>
              <a:gd name="connsiteX357" fmla="*/ 3425650 w 7472601"/>
              <a:gd name="connsiteY357" fmla="*/ 6381333 h 6858000"/>
              <a:gd name="connsiteX358" fmla="*/ 3460661 w 7472601"/>
              <a:gd name="connsiteY358" fmla="*/ 6266763 h 6858000"/>
              <a:gd name="connsiteX359" fmla="*/ 3518021 w 7472601"/>
              <a:gd name="connsiteY359" fmla="*/ 6117298 h 6858000"/>
              <a:gd name="connsiteX360" fmla="*/ 3554035 w 7472601"/>
              <a:gd name="connsiteY360" fmla="*/ 6027832 h 6858000"/>
              <a:gd name="connsiteX361" fmla="*/ 3677174 w 7472601"/>
              <a:gd name="connsiteY361" fmla="*/ 5636351 h 6858000"/>
              <a:gd name="connsiteX362" fmla="*/ 3698819 w 7472601"/>
              <a:gd name="connsiteY362" fmla="*/ 5560503 h 6858000"/>
              <a:gd name="connsiteX363" fmla="*/ 3702094 w 7472601"/>
              <a:gd name="connsiteY363" fmla="*/ 5549194 h 6858000"/>
              <a:gd name="connsiteX364" fmla="*/ 3398355 w 7472601"/>
              <a:gd name="connsiteY364" fmla="*/ 6094603 h 6858000"/>
              <a:gd name="connsiteX365" fmla="*/ 3193941 w 7472601"/>
              <a:gd name="connsiteY365" fmla="*/ 6798775 h 6858000"/>
              <a:gd name="connsiteX366" fmla="*/ 3184140 w 7472601"/>
              <a:gd name="connsiteY366" fmla="*/ 6858000 h 6858000"/>
              <a:gd name="connsiteX367" fmla="*/ 3099978 w 7472601"/>
              <a:gd name="connsiteY367" fmla="*/ 6858000 h 6858000"/>
              <a:gd name="connsiteX368" fmla="*/ 3101556 w 7472601"/>
              <a:gd name="connsiteY368" fmla="*/ 6843337 h 6858000"/>
              <a:gd name="connsiteX369" fmla="*/ 3370162 w 7472601"/>
              <a:gd name="connsiteY369" fmla="*/ 5785550 h 6858000"/>
              <a:gd name="connsiteX370" fmla="*/ 3746477 w 7472601"/>
              <a:gd name="connsiteY370" fmla="*/ 5377889 h 6858000"/>
              <a:gd name="connsiteX371" fmla="*/ 3863399 w 7472601"/>
              <a:gd name="connsiteY371" fmla="*/ 5087257 h 6858000"/>
              <a:gd name="connsiteX372" fmla="*/ 3968712 w 7472601"/>
              <a:gd name="connsiteY372" fmla="*/ 4913989 h 6858000"/>
              <a:gd name="connsiteX373" fmla="*/ 2792390 w 7472601"/>
              <a:gd name="connsiteY373" fmla="*/ 5382974 h 6858000"/>
              <a:gd name="connsiteX374" fmla="*/ 2714982 w 7472601"/>
              <a:gd name="connsiteY374" fmla="*/ 5427051 h 6858000"/>
              <a:gd name="connsiteX375" fmla="*/ 2813361 w 7472601"/>
              <a:gd name="connsiteY375" fmla="*/ 6023912 h 6858000"/>
              <a:gd name="connsiteX376" fmla="*/ 2688430 w 7472601"/>
              <a:gd name="connsiteY376" fmla="*/ 6801564 h 6858000"/>
              <a:gd name="connsiteX377" fmla="*/ 2629626 w 7472601"/>
              <a:gd name="connsiteY377" fmla="*/ 6763394 h 6858000"/>
              <a:gd name="connsiteX378" fmla="*/ 2565328 w 7472601"/>
              <a:gd name="connsiteY378" fmla="*/ 5516399 h 6858000"/>
              <a:gd name="connsiteX379" fmla="*/ 1922999 w 7472601"/>
              <a:gd name="connsiteY379" fmla="*/ 5980343 h 6858000"/>
              <a:gd name="connsiteX380" fmla="*/ 1950261 w 7472601"/>
              <a:gd name="connsiteY380" fmla="*/ 6405858 h 6858000"/>
              <a:gd name="connsiteX381" fmla="*/ 2365554 w 7472601"/>
              <a:gd name="connsiteY381" fmla="*/ 6759107 h 6858000"/>
              <a:gd name="connsiteX382" fmla="*/ 2424142 w 7472601"/>
              <a:gd name="connsiteY382" fmla="*/ 6858000 h 6858000"/>
              <a:gd name="connsiteX383" fmla="*/ 2395994 w 7472601"/>
              <a:gd name="connsiteY383" fmla="*/ 6858000 h 6858000"/>
              <a:gd name="connsiteX384" fmla="*/ 2392863 w 7472601"/>
              <a:gd name="connsiteY384" fmla="*/ 6852964 h 6858000"/>
              <a:gd name="connsiteX385" fmla="*/ 2017589 w 7472601"/>
              <a:gd name="connsiteY385" fmla="*/ 6493982 h 6858000"/>
              <a:gd name="connsiteX386" fmla="*/ 2147336 w 7472601"/>
              <a:gd name="connsiteY386" fmla="*/ 6594052 h 6858000"/>
              <a:gd name="connsiteX387" fmla="*/ 2207047 w 7472601"/>
              <a:gd name="connsiteY387" fmla="*/ 6654540 h 6858000"/>
              <a:gd name="connsiteX388" fmla="*/ 2299106 w 7472601"/>
              <a:gd name="connsiteY388" fmla="*/ 6778931 h 6858000"/>
              <a:gd name="connsiteX389" fmla="*/ 2314430 w 7472601"/>
              <a:gd name="connsiteY389" fmla="*/ 6801144 h 6858000"/>
              <a:gd name="connsiteX390" fmla="*/ 2352406 w 7472601"/>
              <a:gd name="connsiteY390" fmla="*/ 6858000 h 6858000"/>
              <a:gd name="connsiteX391" fmla="*/ 2314492 w 7472601"/>
              <a:gd name="connsiteY391" fmla="*/ 6858000 h 6858000"/>
              <a:gd name="connsiteX392" fmla="*/ 2288095 w 7472601"/>
              <a:gd name="connsiteY392" fmla="*/ 6818030 h 6858000"/>
              <a:gd name="connsiteX393" fmla="*/ 2272768 w 7472601"/>
              <a:gd name="connsiteY393" fmla="*/ 6795822 h 6858000"/>
              <a:gd name="connsiteX394" fmla="*/ 2182715 w 7472601"/>
              <a:gd name="connsiteY394" fmla="*/ 6675071 h 6858000"/>
              <a:gd name="connsiteX395" fmla="*/ 2032061 w 7472601"/>
              <a:gd name="connsiteY395" fmla="*/ 6541380 h 6858000"/>
              <a:gd name="connsiteX396" fmla="*/ 2257220 w 7472601"/>
              <a:gd name="connsiteY396" fmla="*/ 6826257 h 6858000"/>
              <a:gd name="connsiteX397" fmla="*/ 2281324 w 7472601"/>
              <a:gd name="connsiteY397" fmla="*/ 6858000 h 6858000"/>
              <a:gd name="connsiteX398" fmla="*/ 2242860 w 7472601"/>
              <a:gd name="connsiteY398" fmla="*/ 6858000 h 6858000"/>
              <a:gd name="connsiteX399" fmla="*/ 2232818 w 7472601"/>
              <a:gd name="connsiteY399" fmla="*/ 6844926 h 6858000"/>
              <a:gd name="connsiteX400" fmla="*/ 1990172 w 7472601"/>
              <a:gd name="connsiteY400" fmla="*/ 6542121 h 6858000"/>
              <a:gd name="connsiteX401" fmla="*/ 2124090 w 7472601"/>
              <a:gd name="connsiteY401" fmla="*/ 6761017 h 6858000"/>
              <a:gd name="connsiteX402" fmla="*/ 2200380 w 7472601"/>
              <a:gd name="connsiteY402" fmla="*/ 6858000 h 6858000"/>
              <a:gd name="connsiteX403" fmla="*/ 2147507 w 7472601"/>
              <a:gd name="connsiteY403" fmla="*/ 6858000 h 6858000"/>
              <a:gd name="connsiteX404" fmla="*/ 2070668 w 7472601"/>
              <a:gd name="connsiteY404" fmla="*/ 6761520 h 6858000"/>
              <a:gd name="connsiteX405" fmla="*/ 1975142 w 7472601"/>
              <a:gd name="connsiteY405" fmla="*/ 6585570 h 6858000"/>
              <a:gd name="connsiteX406" fmla="*/ 2050035 w 7472601"/>
              <a:gd name="connsiteY406" fmla="*/ 6813345 h 6858000"/>
              <a:gd name="connsiteX407" fmla="*/ 2063025 w 7472601"/>
              <a:gd name="connsiteY407" fmla="*/ 6858000 h 6858000"/>
              <a:gd name="connsiteX408" fmla="*/ 2021675 w 7472601"/>
              <a:gd name="connsiteY408" fmla="*/ 6858000 h 6858000"/>
              <a:gd name="connsiteX409" fmla="*/ 2019308 w 7472601"/>
              <a:gd name="connsiteY409" fmla="*/ 6847118 h 6858000"/>
              <a:gd name="connsiteX410" fmla="*/ 1938835 w 7472601"/>
              <a:gd name="connsiteY410" fmla="*/ 6551160 h 6858000"/>
              <a:gd name="connsiteX411" fmla="*/ 1953230 w 7472601"/>
              <a:gd name="connsiteY411" fmla="*/ 6759699 h 6858000"/>
              <a:gd name="connsiteX412" fmla="*/ 1956763 w 7472601"/>
              <a:gd name="connsiteY412" fmla="*/ 6778191 h 6858000"/>
              <a:gd name="connsiteX413" fmla="*/ 1967925 w 7472601"/>
              <a:gd name="connsiteY413" fmla="*/ 6858000 h 6858000"/>
              <a:gd name="connsiteX414" fmla="*/ 1936622 w 7472601"/>
              <a:gd name="connsiteY414" fmla="*/ 6858000 h 6858000"/>
              <a:gd name="connsiteX415" fmla="*/ 1926261 w 7472601"/>
              <a:gd name="connsiteY415" fmla="*/ 6784064 h 6858000"/>
              <a:gd name="connsiteX416" fmla="*/ 1922724 w 7472601"/>
              <a:gd name="connsiteY416" fmla="*/ 6765577 h 6858000"/>
              <a:gd name="connsiteX417" fmla="*/ 1904650 w 7472601"/>
              <a:gd name="connsiteY417" fmla="*/ 6639616 h 6858000"/>
              <a:gd name="connsiteX418" fmla="*/ 1885273 w 7472601"/>
              <a:gd name="connsiteY418" fmla="*/ 6858000 h 6858000"/>
              <a:gd name="connsiteX419" fmla="*/ 1854363 w 7472601"/>
              <a:gd name="connsiteY419" fmla="*/ 6858000 h 6858000"/>
              <a:gd name="connsiteX420" fmla="*/ 1880391 w 7472601"/>
              <a:gd name="connsiteY420" fmla="*/ 6603796 h 6858000"/>
              <a:gd name="connsiteX421" fmla="*/ 1818273 w 7472601"/>
              <a:gd name="connsiteY421" fmla="*/ 6715729 h 6858000"/>
              <a:gd name="connsiteX422" fmla="*/ 1794691 w 7472601"/>
              <a:gd name="connsiteY422" fmla="*/ 6843239 h 6858000"/>
              <a:gd name="connsiteX423" fmla="*/ 1794914 w 7472601"/>
              <a:gd name="connsiteY423" fmla="*/ 6858000 h 6858000"/>
              <a:gd name="connsiteX424" fmla="*/ 1746128 w 7472601"/>
              <a:gd name="connsiteY424" fmla="*/ 6858000 h 6858000"/>
              <a:gd name="connsiteX425" fmla="*/ 1753934 w 7472601"/>
              <a:gd name="connsiteY425" fmla="*/ 6724796 h 6858000"/>
              <a:gd name="connsiteX426" fmla="*/ 1792053 w 7472601"/>
              <a:gd name="connsiteY426" fmla="*/ 6572396 h 6858000"/>
              <a:gd name="connsiteX427" fmla="*/ 1862248 w 7472601"/>
              <a:gd name="connsiteY427" fmla="*/ 6266397 h 6858000"/>
              <a:gd name="connsiteX428" fmla="*/ 1862250 w 7472601"/>
              <a:gd name="connsiteY428" fmla="*/ 6033531 h 6858000"/>
              <a:gd name="connsiteX429" fmla="*/ 1211999 w 7472601"/>
              <a:gd name="connsiteY429" fmla="*/ 6683610 h 6858000"/>
              <a:gd name="connsiteX430" fmla="*/ 1213266 w 7472601"/>
              <a:gd name="connsiteY430" fmla="*/ 6691947 h 6858000"/>
              <a:gd name="connsiteX431" fmla="*/ 1203370 w 7472601"/>
              <a:gd name="connsiteY431" fmla="*/ 6850676 h 6858000"/>
              <a:gd name="connsiteX432" fmla="*/ 1203671 w 7472601"/>
              <a:gd name="connsiteY432" fmla="*/ 6858000 h 6858000"/>
              <a:gd name="connsiteX433" fmla="*/ 1143180 w 7472601"/>
              <a:gd name="connsiteY433" fmla="*/ 6858000 h 6858000"/>
              <a:gd name="connsiteX434" fmla="*/ 1142176 w 7472601"/>
              <a:gd name="connsiteY434" fmla="*/ 6766045 h 6858000"/>
              <a:gd name="connsiteX435" fmla="*/ 1067484 w 7472601"/>
              <a:gd name="connsiteY435" fmla="*/ 6858000 h 6858000"/>
              <a:gd name="connsiteX436" fmla="*/ 953928 w 7472601"/>
              <a:gd name="connsiteY436" fmla="*/ 6858000 h 6858000"/>
              <a:gd name="connsiteX437" fmla="*/ 959715 w 7472601"/>
              <a:gd name="connsiteY437" fmla="*/ 6850185 h 6858000"/>
              <a:gd name="connsiteX438" fmla="*/ 1483788 w 7472601"/>
              <a:gd name="connsiteY438" fmla="*/ 6259174 h 6858000"/>
              <a:gd name="connsiteX439" fmla="*/ 1100671 w 7472601"/>
              <a:gd name="connsiteY439" fmla="*/ 6252137 h 6858000"/>
              <a:gd name="connsiteX440" fmla="*/ 1090144 w 7472601"/>
              <a:gd name="connsiteY440" fmla="*/ 6256748 h 6858000"/>
              <a:gd name="connsiteX441" fmla="*/ 1095872 w 7472601"/>
              <a:gd name="connsiteY441" fmla="*/ 6271892 h 6858000"/>
              <a:gd name="connsiteX442" fmla="*/ 262785 w 7472601"/>
              <a:gd name="connsiteY442" fmla="*/ 6845450 h 6858000"/>
              <a:gd name="connsiteX443" fmla="*/ 209968 w 7472601"/>
              <a:gd name="connsiteY443" fmla="*/ 6770713 h 6858000"/>
              <a:gd name="connsiteX444" fmla="*/ 873460 w 7472601"/>
              <a:gd name="connsiteY444" fmla="*/ 6253768 h 6858000"/>
              <a:gd name="connsiteX445" fmla="*/ 192686 w 7472601"/>
              <a:gd name="connsiteY445" fmla="*/ 5849257 h 6858000"/>
              <a:gd name="connsiteX446" fmla="*/ 4696 w 7472601"/>
              <a:gd name="connsiteY446" fmla="*/ 5697668 h 6858000"/>
              <a:gd name="connsiteX447" fmla="*/ 0 w 7472601"/>
              <a:gd name="connsiteY447" fmla="*/ 5689984 h 6858000"/>
              <a:gd name="connsiteX448" fmla="*/ 0 w 7472601"/>
              <a:gd name="connsiteY448" fmla="*/ 5513472 h 6858000"/>
              <a:gd name="connsiteX449" fmla="*/ 174101 w 7472601"/>
              <a:gd name="connsiteY449" fmla="*/ 5620277 h 6858000"/>
              <a:gd name="connsiteX450" fmla="*/ 891800 w 7472601"/>
              <a:gd name="connsiteY450" fmla="*/ 6036935 h 6858000"/>
              <a:gd name="connsiteX451" fmla="*/ 1072219 w 7472601"/>
              <a:gd name="connsiteY451" fmla="*/ 6169443 h 6858000"/>
              <a:gd name="connsiteX452" fmla="*/ 1074117 w 7472601"/>
              <a:gd name="connsiteY452" fmla="*/ 6170301 h 6858000"/>
              <a:gd name="connsiteX453" fmla="*/ 1083114 w 7472601"/>
              <a:gd name="connsiteY453" fmla="*/ 6174131 h 6858000"/>
              <a:gd name="connsiteX454" fmla="*/ 1543010 w 7472601"/>
              <a:gd name="connsiteY454" fmla="*/ 6191140 h 6858000"/>
              <a:gd name="connsiteX455" fmla="*/ 1551080 w 7472601"/>
              <a:gd name="connsiteY455" fmla="*/ 6195006 h 6858000"/>
              <a:gd name="connsiteX456" fmla="*/ 2345443 w 7472601"/>
              <a:gd name="connsiteY456" fmla="*/ 5549882 h 6858000"/>
              <a:gd name="connsiteX457" fmla="*/ 1721499 w 7472601"/>
              <a:gd name="connsiteY457" fmla="*/ 5599969 h 6858000"/>
              <a:gd name="connsiteX458" fmla="*/ 767716 w 7472601"/>
              <a:gd name="connsiteY458" fmla="*/ 5472768 h 6858000"/>
              <a:gd name="connsiteX459" fmla="*/ 722147 w 7472601"/>
              <a:gd name="connsiteY459" fmla="*/ 5393091 h 6858000"/>
              <a:gd name="connsiteX460" fmla="*/ 1485552 w 7472601"/>
              <a:gd name="connsiteY460" fmla="*/ 5313202 h 6858000"/>
              <a:gd name="connsiteX461" fmla="*/ 2143004 w 7472601"/>
              <a:gd name="connsiteY461" fmla="*/ 5402420 h 6858000"/>
              <a:gd name="connsiteX462" fmla="*/ 1933391 w 7472601"/>
              <a:gd name="connsiteY462" fmla="*/ 5156971 h 6858000"/>
              <a:gd name="connsiteX463" fmla="*/ 1827118 w 7472601"/>
              <a:gd name="connsiteY463" fmla="*/ 4968410 h 6858000"/>
              <a:gd name="connsiteX464" fmla="*/ 1837349 w 7472601"/>
              <a:gd name="connsiteY464" fmla="*/ 4956357 h 6858000"/>
              <a:gd name="connsiteX465" fmla="*/ 2162835 w 7472601"/>
              <a:gd name="connsiteY465" fmla="*/ 5187853 h 6858000"/>
              <a:gd name="connsiteX466" fmla="*/ 2257167 w 7472601"/>
              <a:gd name="connsiteY466" fmla="*/ 5462123 h 6858000"/>
              <a:gd name="connsiteX467" fmla="*/ 2261598 w 7472601"/>
              <a:gd name="connsiteY467" fmla="*/ 5467998 h 6858000"/>
              <a:gd name="connsiteX468" fmla="*/ 2437177 w 7472601"/>
              <a:gd name="connsiteY468" fmla="*/ 5479608 h 6858000"/>
              <a:gd name="connsiteX469" fmla="*/ 2445247 w 7472601"/>
              <a:gd name="connsiteY469" fmla="*/ 5483476 h 6858000"/>
              <a:gd name="connsiteX470" fmla="*/ 2743626 w 7472601"/>
              <a:gd name="connsiteY470" fmla="*/ 5304819 h 6858000"/>
              <a:gd name="connsiteX471" fmla="*/ 3048102 w 7472601"/>
              <a:gd name="connsiteY471" fmla="*/ 5150595 h 6858000"/>
              <a:gd name="connsiteX472" fmla="*/ 1799414 w 7472601"/>
              <a:gd name="connsiteY472" fmla="*/ 4694732 h 6858000"/>
              <a:gd name="connsiteX473" fmla="*/ 1771735 w 7472601"/>
              <a:gd name="connsiteY473" fmla="*/ 4619929 h 6858000"/>
              <a:gd name="connsiteX474" fmla="*/ 3104273 w 7472601"/>
              <a:gd name="connsiteY474" fmla="*/ 5076159 h 6858000"/>
              <a:gd name="connsiteX475" fmla="*/ 3113245 w 7472601"/>
              <a:gd name="connsiteY475" fmla="*/ 5090705 h 6858000"/>
              <a:gd name="connsiteX476" fmla="*/ 3126294 w 7472601"/>
              <a:gd name="connsiteY476" fmla="*/ 5114400 h 6858000"/>
              <a:gd name="connsiteX477" fmla="*/ 3937433 w 7472601"/>
              <a:gd name="connsiteY477" fmla="*/ 4830473 h 6858000"/>
              <a:gd name="connsiteX478" fmla="*/ 3590475 w 7472601"/>
              <a:gd name="connsiteY478" fmla="*/ 4597974 h 6858000"/>
              <a:gd name="connsiteX479" fmla="*/ 3100264 w 7472601"/>
              <a:gd name="connsiteY479" fmla="*/ 4579845 h 6858000"/>
              <a:gd name="connsiteX480" fmla="*/ 2183576 w 7472601"/>
              <a:gd name="connsiteY480" fmla="*/ 4227150 h 6858000"/>
              <a:gd name="connsiteX481" fmla="*/ 2151029 w 7472601"/>
              <a:gd name="connsiteY481" fmla="*/ 4146947 h 6858000"/>
              <a:gd name="connsiteX482" fmla="*/ 3563434 w 7472601"/>
              <a:gd name="connsiteY482" fmla="*/ 4469115 h 6858000"/>
              <a:gd name="connsiteX483" fmla="*/ 3177952 w 7472601"/>
              <a:gd name="connsiteY483" fmla="*/ 3657386 h 6858000"/>
              <a:gd name="connsiteX484" fmla="*/ 3189263 w 7472601"/>
              <a:gd name="connsiteY484" fmla="*/ 3625726 h 6858000"/>
              <a:gd name="connsiteX485" fmla="*/ 3560912 w 7472601"/>
              <a:gd name="connsiteY485" fmla="*/ 4079863 h 6858000"/>
              <a:gd name="connsiteX486" fmla="*/ 3626636 w 7472601"/>
              <a:gd name="connsiteY486" fmla="*/ 4512230 h 6858000"/>
              <a:gd name="connsiteX487" fmla="*/ 3653088 w 7472601"/>
              <a:gd name="connsiteY487" fmla="*/ 4521417 h 6858000"/>
              <a:gd name="connsiteX488" fmla="*/ 3988128 w 7472601"/>
              <a:gd name="connsiteY488" fmla="*/ 4817267 h 6858000"/>
              <a:gd name="connsiteX489" fmla="*/ 4830582 w 7472601"/>
              <a:gd name="connsiteY489" fmla="*/ 4676000 h 6858000"/>
              <a:gd name="connsiteX490" fmla="*/ 4830100 w 7472601"/>
              <a:gd name="connsiteY490" fmla="*/ 4675554 h 6858000"/>
              <a:gd name="connsiteX491" fmla="*/ 4036318 w 7472601"/>
              <a:gd name="connsiteY491" fmla="*/ 4147013 h 6858000"/>
              <a:gd name="connsiteX492" fmla="*/ 3432098 w 7472601"/>
              <a:gd name="connsiteY492" fmla="*/ 3537312 h 6858000"/>
              <a:gd name="connsiteX493" fmla="*/ 3446761 w 7472601"/>
              <a:gd name="connsiteY493" fmla="*/ 3461278 h 6858000"/>
              <a:gd name="connsiteX494" fmla="*/ 4419733 w 7472601"/>
              <a:gd name="connsiteY494" fmla="*/ 3963555 h 6858000"/>
              <a:gd name="connsiteX495" fmla="*/ 4781371 w 7472601"/>
              <a:gd name="connsiteY495" fmla="*/ 4458604 h 6858000"/>
              <a:gd name="connsiteX496" fmla="*/ 4780440 w 7472601"/>
              <a:gd name="connsiteY496" fmla="*/ 4470290 h 6858000"/>
              <a:gd name="connsiteX497" fmla="*/ 4898954 w 7472601"/>
              <a:gd name="connsiteY497" fmla="*/ 4662092 h 6858000"/>
              <a:gd name="connsiteX498" fmla="*/ 4900699 w 7472601"/>
              <a:gd name="connsiteY498" fmla="*/ 4670867 h 6858000"/>
              <a:gd name="connsiteX499" fmla="*/ 5714511 w 7472601"/>
              <a:gd name="connsiteY499" fmla="*/ 4663483 h 6858000"/>
              <a:gd name="connsiteX500" fmla="*/ 5464793 w 7472601"/>
              <a:gd name="connsiteY500" fmla="*/ 4393556 h 6858000"/>
              <a:gd name="connsiteX501" fmla="*/ 5461897 w 7472601"/>
              <a:gd name="connsiteY501" fmla="*/ 4390879 h 6858000"/>
              <a:gd name="connsiteX502" fmla="*/ 4294126 w 7472601"/>
              <a:gd name="connsiteY502" fmla="*/ 3303048 h 6858000"/>
              <a:gd name="connsiteX503" fmla="*/ 4305321 w 7472601"/>
              <a:gd name="connsiteY503" fmla="*/ 3256953 h 6858000"/>
              <a:gd name="connsiteX504" fmla="*/ 4949299 w 7472601"/>
              <a:gd name="connsiteY504" fmla="*/ 3766336 h 6858000"/>
              <a:gd name="connsiteX505" fmla="*/ 5291452 w 7472601"/>
              <a:gd name="connsiteY505" fmla="*/ 4076801 h 6858000"/>
              <a:gd name="connsiteX506" fmla="*/ 5434998 w 7472601"/>
              <a:gd name="connsiteY506" fmla="*/ 4254100 h 6858000"/>
              <a:gd name="connsiteX507" fmla="*/ 5351015 w 7472601"/>
              <a:gd name="connsiteY507" fmla="*/ 3760989 h 6858000"/>
              <a:gd name="connsiteX508" fmla="*/ 5413780 w 7472601"/>
              <a:gd name="connsiteY508" fmla="*/ 2966265 h 6858000"/>
              <a:gd name="connsiteX509" fmla="*/ 5425627 w 7472601"/>
              <a:gd name="connsiteY509" fmla="*/ 2954192 h 6858000"/>
              <a:gd name="connsiteX510" fmla="*/ 6604735 w 7472601"/>
              <a:gd name="connsiteY510" fmla="*/ 2041381 h 6858000"/>
              <a:gd name="connsiteX511" fmla="*/ 7204487 w 7472601"/>
              <a:gd name="connsiteY511" fmla="*/ 2742112 h 6858000"/>
              <a:gd name="connsiteX512" fmla="*/ 7131592 w 7472601"/>
              <a:gd name="connsiteY512" fmla="*/ 2672096 h 6858000"/>
              <a:gd name="connsiteX513" fmla="*/ 6996344 w 7472601"/>
              <a:gd name="connsiteY513" fmla="*/ 2518310 h 6858000"/>
              <a:gd name="connsiteX514" fmla="*/ 6735495 w 7472601"/>
              <a:gd name="connsiteY514" fmla="*/ 2196890 h 6858000"/>
              <a:gd name="connsiteX515" fmla="*/ 6721901 w 7472601"/>
              <a:gd name="connsiteY515" fmla="*/ 2179274 h 6858000"/>
              <a:gd name="connsiteX516" fmla="*/ 6604735 w 7472601"/>
              <a:gd name="connsiteY516" fmla="*/ 2041381 h 6858000"/>
              <a:gd name="connsiteX517" fmla="*/ 6591670 w 7472601"/>
              <a:gd name="connsiteY517" fmla="*/ 1988277 h 6858000"/>
              <a:gd name="connsiteX518" fmla="*/ 6747349 w 7472601"/>
              <a:gd name="connsiteY518" fmla="*/ 2160069 h 6858000"/>
              <a:gd name="connsiteX519" fmla="*/ 6760943 w 7472601"/>
              <a:gd name="connsiteY519" fmla="*/ 2177686 h 6858000"/>
              <a:gd name="connsiteX520" fmla="*/ 7021065 w 7472601"/>
              <a:gd name="connsiteY520" fmla="*/ 2498102 h 6858000"/>
              <a:gd name="connsiteX521" fmla="*/ 7155223 w 7472601"/>
              <a:gd name="connsiteY521" fmla="*/ 2650386 h 6858000"/>
              <a:gd name="connsiteX522" fmla="*/ 7203167 w 7472601"/>
              <a:gd name="connsiteY522" fmla="*/ 2697288 h 6858000"/>
              <a:gd name="connsiteX523" fmla="*/ 6937703 w 7472601"/>
              <a:gd name="connsiteY523" fmla="*/ 2321981 h 6858000"/>
              <a:gd name="connsiteX524" fmla="*/ 6591670 w 7472601"/>
              <a:gd name="connsiteY524" fmla="*/ 1988277 h 6858000"/>
              <a:gd name="connsiteX525" fmla="*/ 5798671 w 7472601"/>
              <a:gd name="connsiteY525" fmla="*/ 1981601 h 6858000"/>
              <a:gd name="connsiteX526" fmla="*/ 5754709 w 7472601"/>
              <a:gd name="connsiteY526" fmla="*/ 2071454 h 6858000"/>
              <a:gd name="connsiteX527" fmla="*/ 5763044 w 7472601"/>
              <a:gd name="connsiteY527" fmla="*/ 2842206 h 6858000"/>
              <a:gd name="connsiteX528" fmla="*/ 5764974 w 7472601"/>
              <a:gd name="connsiteY528" fmla="*/ 2799609 h 6858000"/>
              <a:gd name="connsiteX529" fmla="*/ 5767665 w 7472601"/>
              <a:gd name="connsiteY529" fmla="*/ 2666409 h 6858000"/>
              <a:gd name="connsiteX530" fmla="*/ 5763055 w 7472601"/>
              <a:gd name="connsiteY530" fmla="*/ 2579705 h 6858000"/>
              <a:gd name="connsiteX531" fmla="*/ 5758079 w 7472601"/>
              <a:gd name="connsiteY531" fmla="*/ 2492508 h 6858000"/>
              <a:gd name="connsiteX532" fmla="*/ 5779325 w 7472601"/>
              <a:gd name="connsiteY532" fmla="*/ 2197069 h 6858000"/>
              <a:gd name="connsiteX533" fmla="*/ 5798671 w 7472601"/>
              <a:gd name="connsiteY533" fmla="*/ 1981601 h 6858000"/>
              <a:gd name="connsiteX534" fmla="*/ 5829202 w 7472601"/>
              <a:gd name="connsiteY534" fmla="*/ 1971679 h 6858000"/>
              <a:gd name="connsiteX535" fmla="*/ 5809558 w 7472601"/>
              <a:gd name="connsiteY535" fmla="*/ 2198043 h 6858000"/>
              <a:gd name="connsiteX536" fmla="*/ 5788653 w 7472601"/>
              <a:gd name="connsiteY536" fmla="*/ 2489430 h 6858000"/>
              <a:gd name="connsiteX537" fmla="*/ 5793439 w 7472601"/>
              <a:gd name="connsiteY537" fmla="*/ 2575235 h 6858000"/>
              <a:gd name="connsiteX538" fmla="*/ 5796837 w 7472601"/>
              <a:gd name="connsiteY538" fmla="*/ 2637633 h 6858000"/>
              <a:gd name="connsiteX539" fmla="*/ 5818614 w 7472601"/>
              <a:gd name="connsiteY539" fmla="*/ 2473055 h 6858000"/>
              <a:gd name="connsiteX540" fmla="*/ 5829202 w 7472601"/>
              <a:gd name="connsiteY540" fmla="*/ 1971679 h 6858000"/>
              <a:gd name="connsiteX541" fmla="*/ 5911389 w 7472601"/>
              <a:gd name="connsiteY541" fmla="*/ 1898371 h 6858000"/>
              <a:gd name="connsiteX542" fmla="*/ 6237627 w 7472601"/>
              <a:gd name="connsiteY542" fmla="*/ 2231921 h 6858000"/>
              <a:gd name="connsiteX543" fmla="*/ 5911389 w 7472601"/>
              <a:gd name="connsiteY543" fmla="*/ 1898371 h 6858000"/>
              <a:gd name="connsiteX544" fmla="*/ 6944437 w 7472601"/>
              <a:gd name="connsiteY544" fmla="*/ 1575402 h 6858000"/>
              <a:gd name="connsiteX545" fmla="*/ 6304730 w 7472601"/>
              <a:gd name="connsiteY545" fmla="*/ 1766654 h 6858000"/>
              <a:gd name="connsiteX546" fmla="*/ 6944437 w 7472601"/>
              <a:gd name="connsiteY546" fmla="*/ 1575402 h 6858000"/>
              <a:gd name="connsiteX547" fmla="*/ 7019523 w 7472601"/>
              <a:gd name="connsiteY547" fmla="*/ 1519450 h 6858000"/>
              <a:gd name="connsiteX548" fmla="*/ 6298091 w 7472601"/>
              <a:gd name="connsiteY548" fmla="*/ 1737122 h 6858000"/>
              <a:gd name="connsiteX549" fmla="*/ 7019523 w 7472601"/>
              <a:gd name="connsiteY549" fmla="*/ 1519450 h 6858000"/>
              <a:gd name="connsiteX550" fmla="*/ 2399523 w 7472601"/>
              <a:gd name="connsiteY550" fmla="*/ 1428234 h 6858000"/>
              <a:gd name="connsiteX551" fmla="*/ 2224982 w 7472601"/>
              <a:gd name="connsiteY551" fmla="*/ 1826201 h 6858000"/>
              <a:gd name="connsiteX552" fmla="*/ 2096099 w 7472601"/>
              <a:gd name="connsiteY552" fmla="*/ 2345900 h 6858000"/>
              <a:gd name="connsiteX553" fmla="*/ 2283317 w 7472601"/>
              <a:gd name="connsiteY553" fmla="*/ 1796925 h 6858000"/>
              <a:gd name="connsiteX554" fmla="*/ 2399523 w 7472601"/>
              <a:gd name="connsiteY554" fmla="*/ 1428234 h 6858000"/>
              <a:gd name="connsiteX555" fmla="*/ 2448558 w 7472601"/>
              <a:gd name="connsiteY555" fmla="*/ 1373435 h 6858000"/>
              <a:gd name="connsiteX556" fmla="*/ 2312521 w 7472601"/>
              <a:gd name="connsiteY556" fmla="*/ 1806140 h 6858000"/>
              <a:gd name="connsiteX557" fmla="*/ 2127533 w 7472601"/>
              <a:gd name="connsiteY557" fmla="*/ 2348380 h 6858000"/>
              <a:gd name="connsiteX558" fmla="*/ 2358080 w 7472601"/>
              <a:gd name="connsiteY558" fmla="*/ 1866134 h 6858000"/>
              <a:gd name="connsiteX559" fmla="*/ 2407436 w 7472601"/>
              <a:gd name="connsiteY559" fmla="*/ 1651070 h 6858000"/>
              <a:gd name="connsiteX560" fmla="*/ 2448558 w 7472601"/>
              <a:gd name="connsiteY560" fmla="*/ 1373435 h 6858000"/>
              <a:gd name="connsiteX561" fmla="*/ 278707 w 7472601"/>
              <a:gd name="connsiteY561" fmla="*/ 1352270 h 6858000"/>
              <a:gd name="connsiteX562" fmla="*/ 321570 w 7472601"/>
              <a:gd name="connsiteY562" fmla="*/ 1861610 h 6858000"/>
              <a:gd name="connsiteX563" fmla="*/ 294281 w 7472601"/>
              <a:gd name="connsiteY563" fmla="*/ 1440658 h 6858000"/>
              <a:gd name="connsiteX564" fmla="*/ 278707 w 7472601"/>
              <a:gd name="connsiteY564" fmla="*/ 1352270 h 6858000"/>
              <a:gd name="connsiteX565" fmla="*/ 1423821 w 7472601"/>
              <a:gd name="connsiteY565" fmla="*/ 1351958 h 6858000"/>
              <a:gd name="connsiteX566" fmla="*/ 1638521 w 7472601"/>
              <a:gd name="connsiteY566" fmla="*/ 1908470 h 6858000"/>
              <a:gd name="connsiteX567" fmla="*/ 1754199 w 7472601"/>
              <a:gd name="connsiteY567" fmla="*/ 2149284 h 6858000"/>
              <a:gd name="connsiteX568" fmla="*/ 1908359 w 7472601"/>
              <a:gd name="connsiteY568" fmla="*/ 2364988 h 6858000"/>
              <a:gd name="connsiteX569" fmla="*/ 1647661 w 7472601"/>
              <a:gd name="connsiteY569" fmla="*/ 1825945 h 6858000"/>
              <a:gd name="connsiteX570" fmla="*/ 1423821 w 7472601"/>
              <a:gd name="connsiteY570" fmla="*/ 1351958 h 6858000"/>
              <a:gd name="connsiteX571" fmla="*/ 1431890 w 7472601"/>
              <a:gd name="connsiteY571" fmla="*/ 1306475 h 6858000"/>
              <a:gd name="connsiteX572" fmla="*/ 1507597 w 7472601"/>
              <a:gd name="connsiteY572" fmla="*/ 1446132 h 6858000"/>
              <a:gd name="connsiteX573" fmla="*/ 1674586 w 7472601"/>
              <a:gd name="connsiteY573" fmla="*/ 1813832 h 6858000"/>
              <a:gd name="connsiteX574" fmla="*/ 1815950 w 7472601"/>
              <a:gd name="connsiteY574" fmla="*/ 2128564 h 6858000"/>
              <a:gd name="connsiteX575" fmla="*/ 1984242 w 7472601"/>
              <a:gd name="connsiteY575" fmla="*/ 2430829 h 6858000"/>
              <a:gd name="connsiteX576" fmla="*/ 2014023 w 7472601"/>
              <a:gd name="connsiteY576" fmla="*/ 2450995 h 6858000"/>
              <a:gd name="connsiteX577" fmla="*/ 1747337 w 7472601"/>
              <a:gd name="connsiteY577" fmla="*/ 1855264 h 6858000"/>
              <a:gd name="connsiteX578" fmla="*/ 1533749 w 7472601"/>
              <a:gd name="connsiteY578" fmla="*/ 1478656 h 6858000"/>
              <a:gd name="connsiteX579" fmla="*/ 1431890 w 7472601"/>
              <a:gd name="connsiteY579" fmla="*/ 1306475 h 6858000"/>
              <a:gd name="connsiteX580" fmla="*/ 5052692 w 7472601"/>
              <a:gd name="connsiteY580" fmla="*/ 1292994 h 6858000"/>
              <a:gd name="connsiteX581" fmla="*/ 5200661 w 7472601"/>
              <a:gd name="connsiteY581" fmla="*/ 1635186 h 6858000"/>
              <a:gd name="connsiteX582" fmla="*/ 5297138 w 7472601"/>
              <a:gd name="connsiteY582" fmla="*/ 1906351 h 6858000"/>
              <a:gd name="connsiteX583" fmla="*/ 5052692 w 7472601"/>
              <a:gd name="connsiteY583" fmla="*/ 1292994 h 6858000"/>
              <a:gd name="connsiteX584" fmla="*/ 5009948 w 7472601"/>
              <a:gd name="connsiteY584" fmla="*/ 1273619 h 6858000"/>
              <a:gd name="connsiteX585" fmla="*/ 5121777 w 7472601"/>
              <a:gd name="connsiteY585" fmla="*/ 1654213 h 6858000"/>
              <a:gd name="connsiteX586" fmla="*/ 5293545 w 7472601"/>
              <a:gd name="connsiteY586" fmla="*/ 2072247 h 6858000"/>
              <a:gd name="connsiteX587" fmla="*/ 5294042 w 7472601"/>
              <a:gd name="connsiteY587" fmla="*/ 2065019 h 6858000"/>
              <a:gd name="connsiteX588" fmla="*/ 5171936 w 7472601"/>
              <a:gd name="connsiteY588" fmla="*/ 1647613 h 6858000"/>
              <a:gd name="connsiteX589" fmla="*/ 5009948 w 7472601"/>
              <a:gd name="connsiteY589" fmla="*/ 1273619 h 6858000"/>
              <a:gd name="connsiteX590" fmla="*/ 655236 w 7472601"/>
              <a:gd name="connsiteY590" fmla="*/ 1268632 h 6858000"/>
              <a:gd name="connsiteX591" fmla="*/ 839521 w 7472601"/>
              <a:gd name="connsiteY591" fmla="*/ 1685315 h 6858000"/>
              <a:gd name="connsiteX592" fmla="*/ 1109416 w 7472601"/>
              <a:gd name="connsiteY592" fmla="*/ 2061663 h 6858000"/>
              <a:gd name="connsiteX593" fmla="*/ 1298300 w 7472601"/>
              <a:gd name="connsiteY593" fmla="*/ 2247742 h 6858000"/>
              <a:gd name="connsiteX594" fmla="*/ 1125871 w 7472601"/>
              <a:gd name="connsiteY594" fmla="*/ 1989513 h 6858000"/>
              <a:gd name="connsiteX595" fmla="*/ 981574 w 7472601"/>
              <a:gd name="connsiteY595" fmla="*/ 1783157 h 6858000"/>
              <a:gd name="connsiteX596" fmla="*/ 922198 w 7472601"/>
              <a:gd name="connsiteY596" fmla="*/ 1677437 h 6858000"/>
              <a:gd name="connsiteX597" fmla="*/ 869293 w 7472601"/>
              <a:gd name="connsiteY597" fmla="*/ 1583214 h 6858000"/>
              <a:gd name="connsiteX598" fmla="*/ 751431 w 7472601"/>
              <a:gd name="connsiteY598" fmla="*/ 1405731 h 6858000"/>
              <a:gd name="connsiteX599" fmla="*/ 655236 w 7472601"/>
              <a:gd name="connsiteY599" fmla="*/ 1268632 h 6858000"/>
              <a:gd name="connsiteX600" fmla="*/ 6516292 w 7472601"/>
              <a:gd name="connsiteY600" fmla="*/ 1263064 h 6858000"/>
              <a:gd name="connsiteX601" fmla="*/ 5736320 w 7472601"/>
              <a:gd name="connsiteY601" fmla="*/ 1501803 h 6858000"/>
              <a:gd name="connsiteX602" fmla="*/ 6516292 w 7472601"/>
              <a:gd name="connsiteY602" fmla="*/ 1263064 h 6858000"/>
              <a:gd name="connsiteX603" fmla="*/ 291466 w 7472601"/>
              <a:gd name="connsiteY603" fmla="*/ 1250369 h 6858000"/>
              <a:gd name="connsiteX604" fmla="*/ 323180 w 7472601"/>
              <a:gd name="connsiteY604" fmla="*/ 1435283 h 6858000"/>
              <a:gd name="connsiteX605" fmla="*/ 349381 w 7472601"/>
              <a:gd name="connsiteY605" fmla="*/ 1875041 h 6858000"/>
              <a:gd name="connsiteX606" fmla="*/ 374363 w 7472601"/>
              <a:gd name="connsiteY606" fmla="*/ 1506494 h 6858000"/>
              <a:gd name="connsiteX607" fmla="*/ 302168 w 7472601"/>
              <a:gd name="connsiteY607" fmla="*/ 1274495 h 6858000"/>
              <a:gd name="connsiteX608" fmla="*/ 291466 w 7472601"/>
              <a:gd name="connsiteY608" fmla="*/ 1250369 h 6858000"/>
              <a:gd name="connsiteX609" fmla="*/ 678222 w 7472601"/>
              <a:gd name="connsiteY609" fmla="*/ 1248670 h 6858000"/>
              <a:gd name="connsiteX610" fmla="*/ 775536 w 7472601"/>
              <a:gd name="connsiteY610" fmla="*/ 1388015 h 6858000"/>
              <a:gd name="connsiteX611" fmla="*/ 894529 w 7472601"/>
              <a:gd name="connsiteY611" fmla="*/ 1567739 h 6858000"/>
              <a:gd name="connsiteX612" fmla="*/ 948000 w 7472601"/>
              <a:gd name="connsiteY612" fmla="*/ 1663088 h 6858000"/>
              <a:gd name="connsiteX613" fmla="*/ 1006812 w 7472601"/>
              <a:gd name="connsiteY613" fmla="*/ 1767683 h 6858000"/>
              <a:gd name="connsiteX614" fmla="*/ 1149133 w 7472601"/>
              <a:gd name="connsiteY614" fmla="*/ 1971513 h 6858000"/>
              <a:gd name="connsiteX615" fmla="*/ 1333952 w 7472601"/>
              <a:gd name="connsiteY615" fmla="*/ 2251620 h 6858000"/>
              <a:gd name="connsiteX616" fmla="*/ 1337329 w 7472601"/>
              <a:gd name="connsiteY616" fmla="*/ 2258350 h 6858000"/>
              <a:gd name="connsiteX617" fmla="*/ 1014726 w 7472601"/>
              <a:gd name="connsiteY617" fmla="*/ 1615556 h 6858000"/>
              <a:gd name="connsiteX618" fmla="*/ 678222 w 7472601"/>
              <a:gd name="connsiteY618" fmla="*/ 1248670 h 6858000"/>
              <a:gd name="connsiteX619" fmla="*/ 6691602 w 7472601"/>
              <a:gd name="connsiteY619" fmla="*/ 1140573 h 6858000"/>
              <a:gd name="connsiteX620" fmla="*/ 6571100 w 7472601"/>
              <a:gd name="connsiteY620" fmla="*/ 1183662 h 6858000"/>
              <a:gd name="connsiteX621" fmla="*/ 6241687 w 7472601"/>
              <a:gd name="connsiteY621" fmla="*/ 1257600 h 6858000"/>
              <a:gd name="connsiteX622" fmla="*/ 5693009 w 7472601"/>
              <a:gd name="connsiteY622" fmla="*/ 1478256 h 6858000"/>
              <a:gd name="connsiteX623" fmla="*/ 6548420 w 7472601"/>
              <a:gd name="connsiteY623" fmla="*/ 1214599 h 6858000"/>
              <a:gd name="connsiteX624" fmla="*/ 6605473 w 7472601"/>
              <a:gd name="connsiteY624" fmla="*/ 1184686 h 6858000"/>
              <a:gd name="connsiteX625" fmla="*/ 6691602 w 7472601"/>
              <a:gd name="connsiteY625" fmla="*/ 1140573 h 6858000"/>
              <a:gd name="connsiteX626" fmla="*/ 4002475 w 7472601"/>
              <a:gd name="connsiteY626" fmla="*/ 1037802 h 6858000"/>
              <a:gd name="connsiteX627" fmla="*/ 4000324 w 7472601"/>
              <a:gd name="connsiteY627" fmla="*/ 1039362 h 6858000"/>
              <a:gd name="connsiteX628" fmla="*/ 4002862 w 7472601"/>
              <a:gd name="connsiteY628" fmla="*/ 1042866 h 6858000"/>
              <a:gd name="connsiteX629" fmla="*/ 4002475 w 7472601"/>
              <a:gd name="connsiteY629" fmla="*/ 1037802 h 6858000"/>
              <a:gd name="connsiteX630" fmla="*/ 506322 w 7472601"/>
              <a:gd name="connsiteY630" fmla="*/ 1020997 h 6858000"/>
              <a:gd name="connsiteX631" fmla="*/ 533068 w 7472601"/>
              <a:gd name="connsiteY631" fmla="*/ 1029409 h 6858000"/>
              <a:gd name="connsiteX632" fmla="*/ 1232525 w 7472601"/>
              <a:gd name="connsiteY632" fmla="*/ 1804675 h 6858000"/>
              <a:gd name="connsiteX633" fmla="*/ 1388858 w 7472601"/>
              <a:gd name="connsiteY633" fmla="*/ 2368011 h 6858000"/>
              <a:gd name="connsiteX634" fmla="*/ 1384098 w 7472601"/>
              <a:gd name="connsiteY634" fmla="*/ 2378125 h 6858000"/>
              <a:gd name="connsiteX635" fmla="*/ 1425393 w 7472601"/>
              <a:gd name="connsiteY635" fmla="*/ 2589124 h 6858000"/>
              <a:gd name="connsiteX636" fmla="*/ 1424001 w 7472601"/>
              <a:gd name="connsiteY636" fmla="*/ 2597541 h 6858000"/>
              <a:gd name="connsiteX637" fmla="*/ 2152729 w 7472601"/>
              <a:gd name="connsiteY637" fmla="*/ 2864487 h 6858000"/>
              <a:gd name="connsiteX638" fmla="*/ 2020609 w 7472601"/>
              <a:gd name="connsiteY638" fmla="*/ 2539671 h 6858000"/>
              <a:gd name="connsiteX639" fmla="*/ 2018920 w 7472601"/>
              <a:gd name="connsiteY639" fmla="*/ 2536309 h 6858000"/>
              <a:gd name="connsiteX640" fmla="*/ 1342441 w 7472601"/>
              <a:gd name="connsiteY640" fmla="*/ 1173017 h 6858000"/>
              <a:gd name="connsiteX641" fmla="*/ 1367925 w 7472601"/>
              <a:gd name="connsiteY641" fmla="*/ 1135648 h 6858000"/>
              <a:gd name="connsiteX642" fmla="*/ 1771401 w 7472601"/>
              <a:gd name="connsiteY642" fmla="*/ 1806673 h 6858000"/>
              <a:gd name="connsiteX643" fmla="*/ 1972385 w 7472601"/>
              <a:gd name="connsiteY643" fmla="*/ 2198735 h 6858000"/>
              <a:gd name="connsiteX644" fmla="*/ 2040892 w 7472601"/>
              <a:gd name="connsiteY644" fmla="*/ 2405205 h 6858000"/>
              <a:gd name="connsiteX645" fmla="*/ 2131689 w 7472601"/>
              <a:gd name="connsiteY645" fmla="*/ 1936926 h 6858000"/>
              <a:gd name="connsiteX646" fmla="*/ 2454820 w 7472601"/>
              <a:gd name="connsiteY646" fmla="*/ 1248808 h 6858000"/>
              <a:gd name="connsiteX647" fmla="*/ 2492512 w 7472601"/>
              <a:gd name="connsiteY647" fmla="*/ 1302920 h 6858000"/>
              <a:gd name="connsiteX648" fmla="*/ 2081216 w 7472601"/>
              <a:gd name="connsiteY648" fmla="*/ 2527513 h 6858000"/>
              <a:gd name="connsiteX649" fmla="*/ 2081211 w 7472601"/>
              <a:gd name="connsiteY649" fmla="*/ 2528916 h 6858000"/>
              <a:gd name="connsiteX650" fmla="*/ 2199067 w 7472601"/>
              <a:gd name="connsiteY650" fmla="*/ 2884061 h 6858000"/>
              <a:gd name="connsiteX651" fmla="*/ 3192586 w 7472601"/>
              <a:gd name="connsiteY651" fmla="*/ 3411496 h 6858000"/>
              <a:gd name="connsiteX652" fmla="*/ 3182620 w 7472601"/>
              <a:gd name="connsiteY652" fmla="*/ 3483279 h 6858000"/>
              <a:gd name="connsiteX653" fmla="*/ 2435119 w 7472601"/>
              <a:gd name="connsiteY653" fmla="*/ 3080173 h 6858000"/>
              <a:gd name="connsiteX654" fmla="*/ 2410152 w 7472601"/>
              <a:gd name="connsiteY654" fmla="*/ 3063751 h 6858000"/>
              <a:gd name="connsiteX655" fmla="*/ 2408099 w 7472601"/>
              <a:gd name="connsiteY655" fmla="*/ 3064403 h 6858000"/>
              <a:gd name="connsiteX656" fmla="*/ 2407218 w 7472601"/>
              <a:gd name="connsiteY656" fmla="*/ 3070324 h 6858000"/>
              <a:gd name="connsiteX657" fmla="*/ 2380138 w 7472601"/>
              <a:gd name="connsiteY657" fmla="*/ 3099341 h 6858000"/>
              <a:gd name="connsiteX658" fmla="*/ 1765923 w 7472601"/>
              <a:gd name="connsiteY658" fmla="*/ 3581043 h 6858000"/>
              <a:gd name="connsiteX659" fmla="*/ 1702258 w 7472601"/>
              <a:gd name="connsiteY659" fmla="*/ 3612286 h 6858000"/>
              <a:gd name="connsiteX660" fmla="*/ 1538370 w 7472601"/>
              <a:gd name="connsiteY660" fmla="*/ 3811804 h 6858000"/>
              <a:gd name="connsiteX661" fmla="*/ 542867 w 7472601"/>
              <a:gd name="connsiteY661" fmla="*/ 4944092 h 6858000"/>
              <a:gd name="connsiteX662" fmla="*/ 515800 w 7472601"/>
              <a:gd name="connsiteY662" fmla="*/ 4862180 h 6858000"/>
              <a:gd name="connsiteX663" fmla="*/ 909145 w 7472601"/>
              <a:gd name="connsiteY663" fmla="*/ 4199225 h 6858000"/>
              <a:gd name="connsiteX664" fmla="*/ 1214067 w 7472601"/>
              <a:gd name="connsiteY664" fmla="*/ 3908561 h 6858000"/>
              <a:gd name="connsiteX665" fmla="*/ 640967 w 7472601"/>
              <a:gd name="connsiteY665" fmla="*/ 4105601 h 6858000"/>
              <a:gd name="connsiteX666" fmla="*/ 112563 w 7472601"/>
              <a:gd name="connsiteY666" fmla="*/ 4396952 h 6858000"/>
              <a:gd name="connsiteX667" fmla="*/ 0 w 7472601"/>
              <a:gd name="connsiteY667" fmla="*/ 4466006 h 6858000"/>
              <a:gd name="connsiteX668" fmla="*/ 0 w 7472601"/>
              <a:gd name="connsiteY668" fmla="*/ 4233763 h 6858000"/>
              <a:gd name="connsiteX669" fmla="*/ 36881 w 7472601"/>
              <a:gd name="connsiteY669" fmla="*/ 4200118 h 6858000"/>
              <a:gd name="connsiteX670" fmla="*/ 910534 w 7472601"/>
              <a:gd name="connsiteY670" fmla="*/ 3629753 h 6858000"/>
              <a:gd name="connsiteX671" fmla="*/ 1578717 w 7472601"/>
              <a:gd name="connsiteY671" fmla="*/ 3575982 h 6858000"/>
              <a:gd name="connsiteX672" fmla="*/ 2338780 w 7472601"/>
              <a:gd name="connsiteY672" fmla="*/ 3033725 h 6858000"/>
              <a:gd name="connsiteX673" fmla="*/ 1807991 w 7472601"/>
              <a:gd name="connsiteY673" fmla="*/ 2807184 h 6858000"/>
              <a:gd name="connsiteX674" fmla="*/ 1416358 w 7472601"/>
              <a:gd name="connsiteY674" fmla="*/ 3112571 h 6858000"/>
              <a:gd name="connsiteX675" fmla="*/ 939066 w 7472601"/>
              <a:gd name="connsiteY675" fmla="*/ 3378798 h 6858000"/>
              <a:gd name="connsiteX676" fmla="*/ 115099 w 7472601"/>
              <a:gd name="connsiteY676" fmla="*/ 3607650 h 6858000"/>
              <a:gd name="connsiteX677" fmla="*/ 97284 w 7472601"/>
              <a:gd name="connsiteY677" fmla="*/ 3520393 h 6858000"/>
              <a:gd name="connsiteX678" fmla="*/ 922050 w 7472601"/>
              <a:gd name="connsiteY678" fmla="*/ 3074867 h 6858000"/>
              <a:gd name="connsiteX679" fmla="*/ 1405265 w 7472601"/>
              <a:gd name="connsiteY679" fmla="*/ 3016319 h 6858000"/>
              <a:gd name="connsiteX680" fmla="*/ 1407512 w 7472601"/>
              <a:gd name="connsiteY680" fmla="*/ 3018001 h 6858000"/>
              <a:gd name="connsiteX681" fmla="*/ 1726266 w 7472601"/>
              <a:gd name="connsiteY681" fmla="*/ 2777274 h 6858000"/>
              <a:gd name="connsiteX682" fmla="*/ 625390 w 7472601"/>
              <a:gd name="connsiteY682" fmla="*/ 2514541 h 6858000"/>
              <a:gd name="connsiteX683" fmla="*/ 619799 w 7472601"/>
              <a:gd name="connsiteY683" fmla="*/ 2527180 h 6858000"/>
              <a:gd name="connsiteX684" fmla="*/ 310030 w 7472601"/>
              <a:gd name="connsiteY684" fmla="*/ 2771818 h 6858000"/>
              <a:gd name="connsiteX685" fmla="*/ 173877 w 7472601"/>
              <a:gd name="connsiteY685" fmla="*/ 2937056 h 6858000"/>
              <a:gd name="connsiteX686" fmla="*/ 77889 w 7472601"/>
              <a:gd name="connsiteY686" fmla="*/ 3138440 h 6858000"/>
              <a:gd name="connsiteX687" fmla="*/ 0 w 7472601"/>
              <a:gd name="connsiteY687" fmla="*/ 3271395 h 6858000"/>
              <a:gd name="connsiteX688" fmla="*/ 0 w 7472601"/>
              <a:gd name="connsiteY688" fmla="*/ 3153002 h 6858000"/>
              <a:gd name="connsiteX689" fmla="*/ 2386 w 7472601"/>
              <a:gd name="connsiteY689" fmla="*/ 3149203 h 6858000"/>
              <a:gd name="connsiteX690" fmla="*/ 89753 w 7472601"/>
              <a:gd name="connsiteY690" fmla="*/ 2987702 h 6858000"/>
              <a:gd name="connsiteX691" fmla="*/ 76869 w 7472601"/>
              <a:gd name="connsiteY691" fmla="*/ 3005404 h 6858000"/>
              <a:gd name="connsiteX692" fmla="*/ 32049 w 7472601"/>
              <a:gd name="connsiteY692" fmla="*/ 3065814 h 6858000"/>
              <a:gd name="connsiteX693" fmla="*/ 0 w 7472601"/>
              <a:gd name="connsiteY693" fmla="*/ 3108744 h 6858000"/>
              <a:gd name="connsiteX694" fmla="*/ 0 w 7472601"/>
              <a:gd name="connsiteY694" fmla="*/ 3058059 h 6858000"/>
              <a:gd name="connsiteX695" fmla="*/ 7610 w 7472601"/>
              <a:gd name="connsiteY695" fmla="*/ 3047889 h 6858000"/>
              <a:gd name="connsiteX696" fmla="*/ 52419 w 7472601"/>
              <a:gd name="connsiteY696" fmla="*/ 2987479 h 6858000"/>
              <a:gd name="connsiteX697" fmla="*/ 59142 w 7472601"/>
              <a:gd name="connsiteY697" fmla="*/ 2978488 h 6858000"/>
              <a:gd name="connsiteX698" fmla="*/ 0 w 7472601"/>
              <a:gd name="connsiteY698" fmla="*/ 3015334 h 6858000"/>
              <a:gd name="connsiteX699" fmla="*/ 0 w 7472601"/>
              <a:gd name="connsiteY699" fmla="*/ 2914286 h 6858000"/>
              <a:gd name="connsiteX700" fmla="*/ 36383 w 7472601"/>
              <a:gd name="connsiteY700" fmla="*/ 2901128 h 6858000"/>
              <a:gd name="connsiteX701" fmla="*/ 156329 w 7472601"/>
              <a:gd name="connsiteY701" fmla="*/ 2840533 h 6858000"/>
              <a:gd name="connsiteX702" fmla="*/ 358355 w 7472601"/>
              <a:gd name="connsiteY702" fmla="*/ 2620471 h 6858000"/>
              <a:gd name="connsiteX703" fmla="*/ 510577 w 7472601"/>
              <a:gd name="connsiteY703" fmla="*/ 2501244 h 6858000"/>
              <a:gd name="connsiteX704" fmla="*/ 211967 w 7472601"/>
              <a:gd name="connsiteY704" fmla="*/ 2479171 h 6858000"/>
              <a:gd name="connsiteX705" fmla="*/ 0 w 7472601"/>
              <a:gd name="connsiteY705" fmla="*/ 2476398 h 6858000"/>
              <a:gd name="connsiteX706" fmla="*/ 0 w 7472601"/>
              <a:gd name="connsiteY706" fmla="*/ 2389189 h 6858000"/>
              <a:gd name="connsiteX707" fmla="*/ 103062 w 7472601"/>
              <a:gd name="connsiteY707" fmla="*/ 2389518 h 6858000"/>
              <a:gd name="connsiteX708" fmla="*/ 510734 w 7472601"/>
              <a:gd name="connsiteY708" fmla="*/ 2416201 h 6858000"/>
              <a:gd name="connsiteX709" fmla="*/ 279257 w 7472601"/>
              <a:gd name="connsiteY709" fmla="*/ 2092102 h 6858000"/>
              <a:gd name="connsiteX710" fmla="*/ 65265 w 7472601"/>
              <a:gd name="connsiteY710" fmla="*/ 2006049 h 6858000"/>
              <a:gd name="connsiteX711" fmla="*/ 0 w 7472601"/>
              <a:gd name="connsiteY711" fmla="*/ 1982532 h 6858000"/>
              <a:gd name="connsiteX712" fmla="*/ 0 w 7472601"/>
              <a:gd name="connsiteY712" fmla="*/ 1912789 h 6858000"/>
              <a:gd name="connsiteX713" fmla="*/ 97460 w 7472601"/>
              <a:gd name="connsiteY713" fmla="*/ 1953725 h 6858000"/>
              <a:gd name="connsiteX714" fmla="*/ 221272 w 7472601"/>
              <a:gd name="connsiteY714" fmla="*/ 1980766 h 6858000"/>
              <a:gd name="connsiteX715" fmla="*/ 116765 w 7472601"/>
              <a:gd name="connsiteY715" fmla="*/ 1911033 h 6858000"/>
              <a:gd name="connsiteX716" fmla="*/ 16405 w 7472601"/>
              <a:gd name="connsiteY716" fmla="*/ 1803412 h 6858000"/>
              <a:gd name="connsiteX717" fmla="*/ 0 w 7472601"/>
              <a:gd name="connsiteY717" fmla="*/ 1784777 h 6858000"/>
              <a:gd name="connsiteX718" fmla="*/ 0 w 7472601"/>
              <a:gd name="connsiteY718" fmla="*/ 1740082 h 6858000"/>
              <a:gd name="connsiteX719" fmla="*/ 39394 w 7472601"/>
              <a:gd name="connsiteY719" fmla="*/ 1784856 h 6858000"/>
              <a:gd name="connsiteX720" fmla="*/ 135813 w 7472601"/>
              <a:gd name="connsiteY720" fmla="*/ 1888838 h 6858000"/>
              <a:gd name="connsiteX721" fmla="*/ 242575 w 7472601"/>
              <a:gd name="connsiteY721" fmla="*/ 1958841 h 6858000"/>
              <a:gd name="connsiteX722" fmla="*/ 82197 w 7472601"/>
              <a:gd name="connsiteY722" fmla="*/ 1754826 h 6858000"/>
              <a:gd name="connsiteX723" fmla="*/ 0 w 7472601"/>
              <a:gd name="connsiteY723" fmla="*/ 1679650 h 6858000"/>
              <a:gd name="connsiteX724" fmla="*/ 0 w 7472601"/>
              <a:gd name="connsiteY724" fmla="*/ 1602463 h 6858000"/>
              <a:gd name="connsiteX725" fmla="*/ 84689 w 7472601"/>
              <a:gd name="connsiteY725" fmla="*/ 1677442 h 6858000"/>
              <a:gd name="connsiteX726" fmla="*/ 298437 w 7472601"/>
              <a:gd name="connsiteY726" fmla="*/ 1968019 h 6858000"/>
              <a:gd name="connsiteX727" fmla="*/ 227269 w 7472601"/>
              <a:gd name="connsiteY727" fmla="*/ 1114064 h 6858000"/>
              <a:gd name="connsiteX728" fmla="*/ 248003 w 7472601"/>
              <a:gd name="connsiteY728" fmla="*/ 1089613 h 6858000"/>
              <a:gd name="connsiteX729" fmla="*/ 427020 w 7472601"/>
              <a:gd name="connsiteY729" fmla="*/ 1619803 h 6858000"/>
              <a:gd name="connsiteX730" fmla="*/ 340345 w 7472601"/>
              <a:gd name="connsiteY730" fmla="*/ 2027739 h 6858000"/>
              <a:gd name="connsiteX731" fmla="*/ 360865 w 7472601"/>
              <a:gd name="connsiteY731" fmla="*/ 2044827 h 6858000"/>
              <a:gd name="connsiteX732" fmla="*/ 560414 w 7472601"/>
              <a:gd name="connsiteY732" fmla="*/ 2421457 h 6858000"/>
              <a:gd name="connsiteX733" fmla="*/ 1359703 w 7472601"/>
              <a:gd name="connsiteY733" fmla="*/ 2578554 h 6858000"/>
              <a:gd name="connsiteX734" fmla="*/ 1359422 w 7472601"/>
              <a:gd name="connsiteY734" fmla="*/ 2577994 h 6858000"/>
              <a:gd name="connsiteX735" fmla="*/ 828701 w 7472601"/>
              <a:gd name="connsiteY735" fmla="*/ 1839520 h 6858000"/>
              <a:gd name="connsiteX736" fmla="*/ 494427 w 7472601"/>
              <a:gd name="connsiteY736" fmla="*/ 1092333 h 6858000"/>
              <a:gd name="connsiteX737" fmla="*/ 506322 w 7472601"/>
              <a:gd name="connsiteY737" fmla="*/ 1020997 h 6858000"/>
              <a:gd name="connsiteX738" fmla="*/ 4570198 w 7472601"/>
              <a:gd name="connsiteY738" fmla="*/ 978081 h 6858000"/>
              <a:gd name="connsiteX739" fmla="*/ 4523691 w 7472601"/>
              <a:gd name="connsiteY739" fmla="*/ 1127776 h 6858000"/>
              <a:gd name="connsiteX740" fmla="*/ 4509875 w 7472601"/>
              <a:gd name="connsiteY740" fmla="*/ 1167552 h 6858000"/>
              <a:gd name="connsiteX741" fmla="*/ 4478168 w 7472601"/>
              <a:gd name="connsiteY741" fmla="*/ 1260735 h 6858000"/>
              <a:gd name="connsiteX742" fmla="*/ 4409309 w 7472601"/>
              <a:gd name="connsiteY742" fmla="*/ 1666996 h 6858000"/>
              <a:gd name="connsiteX743" fmla="*/ 4370031 w 7472601"/>
              <a:gd name="connsiteY743" fmla="*/ 1955666 h 6858000"/>
              <a:gd name="connsiteX744" fmla="*/ 4570198 w 7472601"/>
              <a:gd name="connsiteY744" fmla="*/ 978081 h 6858000"/>
              <a:gd name="connsiteX745" fmla="*/ 4557898 w 7472601"/>
              <a:gd name="connsiteY745" fmla="*/ 900011 h 6858000"/>
              <a:gd name="connsiteX746" fmla="*/ 4344840 w 7472601"/>
              <a:gd name="connsiteY746" fmla="*/ 1922038 h 6858000"/>
              <a:gd name="connsiteX747" fmla="*/ 4378710 w 7472601"/>
              <a:gd name="connsiteY747" fmla="*/ 1665516 h 6858000"/>
              <a:gd name="connsiteX748" fmla="*/ 4448798 w 7472601"/>
              <a:gd name="connsiteY748" fmla="*/ 1253024 h 6858000"/>
              <a:gd name="connsiteX749" fmla="*/ 4480315 w 7472601"/>
              <a:gd name="connsiteY749" fmla="*/ 1158454 h 6858000"/>
              <a:gd name="connsiteX750" fmla="*/ 4494133 w 7472601"/>
              <a:gd name="connsiteY750" fmla="*/ 1118676 h 6858000"/>
              <a:gd name="connsiteX751" fmla="*/ 4557898 w 7472601"/>
              <a:gd name="connsiteY751" fmla="*/ 900011 h 6858000"/>
              <a:gd name="connsiteX752" fmla="*/ 5870151 w 7472601"/>
              <a:gd name="connsiteY752" fmla="*/ 898890 h 6858000"/>
              <a:gd name="connsiteX753" fmla="*/ 5861335 w 7472601"/>
              <a:gd name="connsiteY753" fmla="*/ 899177 h 6858000"/>
              <a:gd name="connsiteX754" fmla="*/ 5843702 w 7472601"/>
              <a:gd name="connsiteY754" fmla="*/ 899748 h 6858000"/>
              <a:gd name="connsiteX755" fmla="*/ 5651107 w 7472601"/>
              <a:gd name="connsiteY755" fmla="*/ 920306 h 6858000"/>
              <a:gd name="connsiteX756" fmla="*/ 5459407 w 7472601"/>
              <a:gd name="connsiteY756" fmla="*/ 940975 h 6858000"/>
              <a:gd name="connsiteX757" fmla="*/ 5374846 w 7472601"/>
              <a:gd name="connsiteY757" fmla="*/ 941988 h 6858000"/>
              <a:gd name="connsiteX758" fmla="*/ 5256105 w 7472601"/>
              <a:gd name="connsiteY758" fmla="*/ 945632 h 6858000"/>
              <a:gd name="connsiteX759" fmla="*/ 5107071 w 7472601"/>
              <a:gd name="connsiteY759" fmla="*/ 969720 h 6858000"/>
              <a:gd name="connsiteX760" fmla="*/ 4998681 w 7472601"/>
              <a:gd name="connsiteY760" fmla="*/ 988771 h 6858000"/>
              <a:gd name="connsiteX761" fmla="*/ 5870151 w 7472601"/>
              <a:gd name="connsiteY761" fmla="*/ 898890 h 6858000"/>
              <a:gd name="connsiteX762" fmla="*/ 5504425 w 7472601"/>
              <a:gd name="connsiteY762" fmla="*/ 848067 h 6858000"/>
              <a:gd name="connsiteX763" fmla="*/ 4968849 w 7472601"/>
              <a:gd name="connsiteY763" fmla="*/ 962318 h 6858000"/>
              <a:gd name="connsiteX764" fmla="*/ 5104039 w 7472601"/>
              <a:gd name="connsiteY764" fmla="*/ 940634 h 6858000"/>
              <a:gd name="connsiteX765" fmla="*/ 5256311 w 7472601"/>
              <a:gd name="connsiteY765" fmla="*/ 916490 h 6858000"/>
              <a:gd name="connsiteX766" fmla="*/ 5377381 w 7472601"/>
              <a:gd name="connsiteY766" fmla="*/ 912671 h 6858000"/>
              <a:gd name="connsiteX767" fmla="*/ 5460148 w 7472601"/>
              <a:gd name="connsiteY767" fmla="*/ 911442 h 6858000"/>
              <a:gd name="connsiteX768" fmla="*/ 5648971 w 7472601"/>
              <a:gd name="connsiteY768" fmla="*/ 891331 h 6858000"/>
              <a:gd name="connsiteX769" fmla="*/ 5844807 w 7472601"/>
              <a:gd name="connsiteY769" fmla="*/ 870718 h 6858000"/>
              <a:gd name="connsiteX770" fmla="*/ 5862975 w 7472601"/>
              <a:gd name="connsiteY770" fmla="*/ 869756 h 6858000"/>
              <a:gd name="connsiteX771" fmla="*/ 5920887 w 7472601"/>
              <a:gd name="connsiteY771" fmla="*/ 865929 h 6858000"/>
              <a:gd name="connsiteX772" fmla="*/ 5504425 w 7472601"/>
              <a:gd name="connsiteY772" fmla="*/ 848067 h 6858000"/>
              <a:gd name="connsiteX773" fmla="*/ 3607114 w 7472601"/>
              <a:gd name="connsiteY773" fmla="*/ 467441 h 6858000"/>
              <a:gd name="connsiteX774" fmla="*/ 3296242 w 7472601"/>
              <a:gd name="connsiteY774" fmla="*/ 807991 h 6858000"/>
              <a:gd name="connsiteX775" fmla="*/ 3174674 w 7472601"/>
              <a:gd name="connsiteY775" fmla="*/ 919759 h 6858000"/>
              <a:gd name="connsiteX776" fmla="*/ 3042978 w 7472601"/>
              <a:gd name="connsiteY776" fmla="*/ 1054894 h 6858000"/>
              <a:gd name="connsiteX777" fmla="*/ 2968914 w 7472601"/>
              <a:gd name="connsiteY777" fmla="*/ 1133756 h 6858000"/>
              <a:gd name="connsiteX778" fmla="*/ 3103823 w 7472601"/>
              <a:gd name="connsiteY778" fmla="*/ 1026814 h 6858000"/>
              <a:gd name="connsiteX779" fmla="*/ 3607114 w 7472601"/>
              <a:gd name="connsiteY779" fmla="*/ 467441 h 6858000"/>
              <a:gd name="connsiteX780" fmla="*/ 3744487 w 7472601"/>
              <a:gd name="connsiteY780" fmla="*/ 383136 h 6858000"/>
              <a:gd name="connsiteX781" fmla="*/ 3970213 w 7472601"/>
              <a:gd name="connsiteY781" fmla="*/ 995559 h 6858000"/>
              <a:gd name="connsiteX782" fmla="*/ 3744487 w 7472601"/>
              <a:gd name="connsiteY782" fmla="*/ 383136 h 6858000"/>
              <a:gd name="connsiteX783" fmla="*/ 3624562 w 7472601"/>
              <a:gd name="connsiteY783" fmla="*/ 367041 h 6858000"/>
              <a:gd name="connsiteX784" fmla="*/ 3489712 w 7472601"/>
              <a:gd name="connsiteY784" fmla="*/ 485386 h 6858000"/>
              <a:gd name="connsiteX785" fmla="*/ 3182994 w 7472601"/>
              <a:gd name="connsiteY785" fmla="*/ 828265 h 6858000"/>
              <a:gd name="connsiteX786" fmla="*/ 2892114 w 7472601"/>
              <a:gd name="connsiteY786" fmla="*/ 1172635 h 6858000"/>
              <a:gd name="connsiteX787" fmla="*/ 3021459 w 7472601"/>
              <a:gd name="connsiteY787" fmla="*/ 1035385 h 6858000"/>
              <a:gd name="connsiteX788" fmla="*/ 3153873 w 7472601"/>
              <a:gd name="connsiteY788" fmla="*/ 898971 h 6858000"/>
              <a:gd name="connsiteX789" fmla="*/ 3276511 w 7472601"/>
              <a:gd name="connsiteY789" fmla="*/ 786423 h 6858000"/>
              <a:gd name="connsiteX790" fmla="*/ 3584154 w 7472601"/>
              <a:gd name="connsiteY790" fmla="*/ 448218 h 6858000"/>
              <a:gd name="connsiteX791" fmla="*/ 3624562 w 7472601"/>
              <a:gd name="connsiteY791" fmla="*/ 367041 h 6858000"/>
              <a:gd name="connsiteX792" fmla="*/ 3766672 w 7472601"/>
              <a:gd name="connsiteY792" fmla="*/ 359429 h 6858000"/>
              <a:gd name="connsiteX793" fmla="*/ 3996338 w 7472601"/>
              <a:gd name="connsiteY793" fmla="*/ 968237 h 6858000"/>
              <a:gd name="connsiteX794" fmla="*/ 3766672 w 7472601"/>
              <a:gd name="connsiteY794" fmla="*/ 359429 h 6858000"/>
              <a:gd name="connsiteX795" fmla="*/ 5805386 w 7472601"/>
              <a:gd name="connsiteY795" fmla="*/ 239240 h 6858000"/>
              <a:gd name="connsiteX796" fmla="*/ 5736947 w 7472601"/>
              <a:gd name="connsiteY796" fmla="*/ 261367 h 6858000"/>
              <a:gd name="connsiteX797" fmla="*/ 5427012 w 7472601"/>
              <a:gd name="connsiteY797" fmla="*/ 311272 h 6858000"/>
              <a:gd name="connsiteX798" fmla="*/ 5147818 w 7472601"/>
              <a:gd name="connsiteY798" fmla="*/ 322112 h 6858000"/>
              <a:gd name="connsiteX799" fmla="*/ 5060854 w 7472601"/>
              <a:gd name="connsiteY799" fmla="*/ 311882 h 6858000"/>
              <a:gd name="connsiteX800" fmla="*/ 4945989 w 7472601"/>
              <a:gd name="connsiteY800" fmla="*/ 300516 h 6858000"/>
              <a:gd name="connsiteX801" fmla="*/ 5410479 w 7472601"/>
              <a:gd name="connsiteY801" fmla="*/ 348434 h 6858000"/>
              <a:gd name="connsiteX802" fmla="*/ 5805386 w 7472601"/>
              <a:gd name="connsiteY802" fmla="*/ 239240 h 6858000"/>
              <a:gd name="connsiteX803" fmla="*/ 5905192 w 7472601"/>
              <a:gd name="connsiteY803" fmla="*/ 163079 h 6858000"/>
              <a:gd name="connsiteX804" fmla="*/ 5865655 w 7472601"/>
              <a:gd name="connsiteY804" fmla="*/ 171901 h 6858000"/>
              <a:gd name="connsiteX805" fmla="*/ 5259740 w 7472601"/>
              <a:gd name="connsiteY805" fmla="*/ 257013 h 6858000"/>
              <a:gd name="connsiteX806" fmla="*/ 5208466 w 7472601"/>
              <a:gd name="connsiteY806" fmla="*/ 257550 h 6858000"/>
              <a:gd name="connsiteX807" fmla="*/ 4980204 w 7472601"/>
              <a:gd name="connsiteY807" fmla="*/ 271903 h 6858000"/>
              <a:gd name="connsiteX808" fmla="*/ 5068068 w 7472601"/>
              <a:gd name="connsiteY808" fmla="*/ 282244 h 6858000"/>
              <a:gd name="connsiteX809" fmla="*/ 5153231 w 7472601"/>
              <a:gd name="connsiteY809" fmla="*/ 292240 h 6858000"/>
              <a:gd name="connsiteX810" fmla="*/ 5426491 w 7472601"/>
              <a:gd name="connsiteY810" fmla="*/ 281128 h 6858000"/>
              <a:gd name="connsiteX811" fmla="*/ 5731212 w 7472601"/>
              <a:gd name="connsiteY811" fmla="*/ 231951 h 6858000"/>
              <a:gd name="connsiteX812" fmla="*/ 5905192 w 7472601"/>
              <a:gd name="connsiteY812" fmla="*/ 163079 h 6858000"/>
              <a:gd name="connsiteX813" fmla="*/ 5944437 w 7472601"/>
              <a:gd name="connsiteY813" fmla="*/ 113829 h 6858000"/>
              <a:gd name="connsiteX814" fmla="*/ 5825032 w 7472601"/>
              <a:gd name="connsiteY814" fmla="*/ 146405 h 6858000"/>
              <a:gd name="connsiteX815" fmla="*/ 4955599 w 7472601"/>
              <a:gd name="connsiteY815" fmla="*/ 247008 h 6858000"/>
              <a:gd name="connsiteX816" fmla="*/ 5210104 w 7472601"/>
              <a:gd name="connsiteY816" fmla="*/ 228123 h 6858000"/>
              <a:gd name="connsiteX817" fmla="*/ 5261015 w 7472601"/>
              <a:gd name="connsiteY817" fmla="*/ 227087 h 6858000"/>
              <a:gd name="connsiteX818" fmla="*/ 5861181 w 7472601"/>
              <a:gd name="connsiteY818" fmla="*/ 143093 h 6858000"/>
              <a:gd name="connsiteX819" fmla="*/ 5961252 w 7472601"/>
              <a:gd name="connsiteY819" fmla="*/ 114820 h 6858000"/>
              <a:gd name="connsiteX820" fmla="*/ 5944437 w 7472601"/>
              <a:gd name="connsiteY820" fmla="*/ 113829 h 6858000"/>
              <a:gd name="connsiteX821" fmla="*/ 3882765 w 7472601"/>
              <a:gd name="connsiteY821" fmla="*/ 0 h 6858000"/>
              <a:gd name="connsiteX822" fmla="*/ 3995099 w 7472601"/>
              <a:gd name="connsiteY822" fmla="*/ 0 h 6858000"/>
              <a:gd name="connsiteX823" fmla="*/ 4163818 w 7472601"/>
              <a:gd name="connsiteY823" fmla="*/ 234104 h 6858000"/>
              <a:gd name="connsiteX824" fmla="*/ 4172099 w 7472601"/>
              <a:gd name="connsiteY824" fmla="*/ 234207 h 6858000"/>
              <a:gd name="connsiteX825" fmla="*/ 4784282 w 7472601"/>
              <a:gd name="connsiteY825" fmla="*/ 276561 h 6858000"/>
              <a:gd name="connsiteX826" fmla="*/ 4801687 w 7472601"/>
              <a:gd name="connsiteY826" fmla="*/ 267764 h 6858000"/>
              <a:gd name="connsiteX827" fmla="*/ 6082788 w 7472601"/>
              <a:gd name="connsiteY827" fmla="*/ 64119 h 6858000"/>
              <a:gd name="connsiteX828" fmla="*/ 6099442 w 7472601"/>
              <a:gd name="connsiteY828" fmla="*/ 82568 h 6858000"/>
              <a:gd name="connsiteX829" fmla="*/ 4804137 w 7472601"/>
              <a:gd name="connsiteY829" fmla="*/ 320931 h 6858000"/>
              <a:gd name="connsiteX830" fmla="*/ 4227047 w 7472601"/>
              <a:gd name="connsiteY830" fmla="*/ 313415 h 6858000"/>
              <a:gd name="connsiteX831" fmla="*/ 4346041 w 7472601"/>
              <a:gd name="connsiteY831" fmla="*/ 456086 h 6858000"/>
              <a:gd name="connsiteX832" fmla="*/ 4870967 w 7472601"/>
              <a:gd name="connsiteY832" fmla="*/ 963061 h 6858000"/>
              <a:gd name="connsiteX833" fmla="*/ 4889647 w 7472601"/>
              <a:gd name="connsiteY833" fmla="*/ 957147 h 6858000"/>
              <a:gd name="connsiteX834" fmla="*/ 5422504 w 7472601"/>
              <a:gd name="connsiteY834" fmla="*/ 805191 h 6858000"/>
              <a:gd name="connsiteX835" fmla="*/ 6087656 w 7472601"/>
              <a:gd name="connsiteY835" fmla="*/ 826703 h 6858000"/>
              <a:gd name="connsiteX836" fmla="*/ 6058717 w 7472601"/>
              <a:gd name="connsiteY836" fmla="*/ 865992 h 6858000"/>
              <a:gd name="connsiteX837" fmla="*/ 4974153 w 7472601"/>
              <a:gd name="connsiteY837" fmla="*/ 1045456 h 6858000"/>
              <a:gd name="connsiteX838" fmla="*/ 5627835 w 7472601"/>
              <a:gd name="connsiteY838" fmla="*/ 1472077 h 6858000"/>
              <a:gd name="connsiteX839" fmla="*/ 5629817 w 7472601"/>
              <a:gd name="connsiteY839" fmla="*/ 1471412 h 6858000"/>
              <a:gd name="connsiteX840" fmla="*/ 5634124 w 7472601"/>
              <a:gd name="connsiteY840" fmla="*/ 1470572 h 6858000"/>
              <a:gd name="connsiteX841" fmla="*/ 5755832 w 7472601"/>
              <a:gd name="connsiteY841" fmla="*/ 1383886 h 6858000"/>
              <a:gd name="connsiteX842" fmla="*/ 6014186 w 7472601"/>
              <a:gd name="connsiteY842" fmla="*/ 1279799 h 6858000"/>
              <a:gd name="connsiteX843" fmla="*/ 6901619 w 7472601"/>
              <a:gd name="connsiteY843" fmla="*/ 1047874 h 6858000"/>
              <a:gd name="connsiteX844" fmla="*/ 6931566 w 7472601"/>
              <a:gd name="connsiteY844" fmla="*/ 1062034 h 6858000"/>
              <a:gd name="connsiteX845" fmla="*/ 5790982 w 7472601"/>
              <a:gd name="connsiteY845" fmla="*/ 1561380 h 6858000"/>
              <a:gd name="connsiteX846" fmla="*/ 6188971 w 7472601"/>
              <a:gd name="connsiteY846" fmla="*/ 1755168 h 6858000"/>
              <a:gd name="connsiteX847" fmla="*/ 6202446 w 7472601"/>
              <a:gd name="connsiteY847" fmla="*/ 1752268 h 6858000"/>
              <a:gd name="connsiteX848" fmla="*/ 7179560 w 7472601"/>
              <a:gd name="connsiteY848" fmla="*/ 1467551 h 6858000"/>
              <a:gd name="connsiteX849" fmla="*/ 7158730 w 7472601"/>
              <a:gd name="connsiteY849" fmla="*/ 1507835 h 6858000"/>
              <a:gd name="connsiteX850" fmla="*/ 6326959 w 7472601"/>
              <a:gd name="connsiteY850" fmla="*/ 1817686 h 6858000"/>
              <a:gd name="connsiteX851" fmla="*/ 6537433 w 7472601"/>
              <a:gd name="connsiteY851" fmla="*/ 1907790 h 6858000"/>
              <a:gd name="connsiteX852" fmla="*/ 6550221 w 7472601"/>
              <a:gd name="connsiteY852" fmla="*/ 1910729 h 6858000"/>
              <a:gd name="connsiteX853" fmla="*/ 6964438 w 7472601"/>
              <a:gd name="connsiteY853" fmla="*/ 2209505 h 6858000"/>
              <a:gd name="connsiteX854" fmla="*/ 7367862 w 7472601"/>
              <a:gd name="connsiteY854" fmla="*/ 2806833 h 6858000"/>
              <a:gd name="connsiteX855" fmla="*/ 7364329 w 7472601"/>
              <a:gd name="connsiteY855" fmla="*/ 2826907 h 6858000"/>
              <a:gd name="connsiteX856" fmla="*/ 7290545 w 7472601"/>
              <a:gd name="connsiteY856" fmla="*/ 2850663 h 6858000"/>
              <a:gd name="connsiteX857" fmla="*/ 6472036 w 7472601"/>
              <a:gd name="connsiteY857" fmla="*/ 1959003 h 6858000"/>
              <a:gd name="connsiteX858" fmla="*/ 5792897 w 7472601"/>
              <a:gd name="connsiteY858" fmla="*/ 1647747 h 6858000"/>
              <a:gd name="connsiteX859" fmla="*/ 5842751 w 7472601"/>
              <a:gd name="connsiteY859" fmla="*/ 1816112 h 6858000"/>
              <a:gd name="connsiteX860" fmla="*/ 5847424 w 7472601"/>
              <a:gd name="connsiteY860" fmla="*/ 1815776 h 6858000"/>
              <a:gd name="connsiteX861" fmla="*/ 6399821 w 7472601"/>
              <a:gd name="connsiteY861" fmla="*/ 2344799 h 6858000"/>
              <a:gd name="connsiteX862" fmla="*/ 6323232 w 7472601"/>
              <a:gd name="connsiteY862" fmla="*/ 2389634 h 6858000"/>
              <a:gd name="connsiteX863" fmla="*/ 5942958 w 7472601"/>
              <a:gd name="connsiteY863" fmla="*/ 2077708 h 6858000"/>
              <a:gd name="connsiteX864" fmla="*/ 5921559 w 7472601"/>
              <a:gd name="connsiteY864" fmla="*/ 2378596 h 6858000"/>
              <a:gd name="connsiteX865" fmla="*/ 5817651 w 7472601"/>
              <a:gd name="connsiteY865" fmla="*/ 3023919 h 6858000"/>
              <a:gd name="connsiteX866" fmla="*/ 5729634 w 7472601"/>
              <a:gd name="connsiteY866" fmla="*/ 3051849 h 6858000"/>
              <a:gd name="connsiteX867" fmla="*/ 5611018 w 7472601"/>
              <a:gd name="connsiteY867" fmla="*/ 2316769 h 6858000"/>
              <a:gd name="connsiteX868" fmla="*/ 5687608 w 7472601"/>
              <a:gd name="connsiteY868" fmla="*/ 2039972 h 6858000"/>
              <a:gd name="connsiteX869" fmla="*/ 5657554 w 7472601"/>
              <a:gd name="connsiteY869" fmla="*/ 1576445 h 6858000"/>
              <a:gd name="connsiteX870" fmla="*/ 5150475 w 7472601"/>
              <a:gd name="connsiteY870" fmla="*/ 1274012 h 6858000"/>
              <a:gd name="connsiteX871" fmla="*/ 5349142 w 7472601"/>
              <a:gd name="connsiteY871" fmla="*/ 2204405 h 6858000"/>
              <a:gd name="connsiteX872" fmla="*/ 5262214 w 7472601"/>
              <a:gd name="connsiteY872" fmla="*/ 2233836 h 6858000"/>
              <a:gd name="connsiteX873" fmla="*/ 4981539 w 7472601"/>
              <a:gd name="connsiteY873" fmla="*/ 1542201 h 6858000"/>
              <a:gd name="connsiteX874" fmla="*/ 4958461 w 7472601"/>
              <a:gd name="connsiteY874" fmla="*/ 1136957 h 6858000"/>
              <a:gd name="connsiteX875" fmla="*/ 4655015 w 7472601"/>
              <a:gd name="connsiteY875" fmla="*/ 891426 h 6858000"/>
              <a:gd name="connsiteX876" fmla="*/ 4348002 w 7472601"/>
              <a:gd name="connsiteY876" fmla="*/ 2205895 h 6858000"/>
              <a:gd name="connsiteX877" fmla="*/ 4262250 w 7472601"/>
              <a:gd name="connsiteY877" fmla="*/ 2219972 h 6858000"/>
              <a:gd name="connsiteX878" fmla="*/ 4550611 w 7472601"/>
              <a:gd name="connsiteY878" fmla="*/ 817540 h 6858000"/>
              <a:gd name="connsiteX879" fmla="*/ 4564418 w 7472601"/>
              <a:gd name="connsiteY879" fmla="*/ 808293 h 6858000"/>
              <a:gd name="connsiteX880" fmla="*/ 4266388 w 7472601"/>
              <a:gd name="connsiteY880" fmla="*/ 500083 h 6858000"/>
              <a:gd name="connsiteX881" fmla="*/ 4032842 w 7472601"/>
              <a:gd name="connsiteY881" fmla="*/ 211809 h 6858000"/>
              <a:gd name="connsiteX882" fmla="*/ 3882765 w 7472601"/>
              <a:gd name="connsiteY882" fmla="*/ 0 h 6858000"/>
              <a:gd name="connsiteX883" fmla="*/ 3721337 w 7472601"/>
              <a:gd name="connsiteY883" fmla="*/ 0 h 6858000"/>
              <a:gd name="connsiteX884" fmla="*/ 3797544 w 7472601"/>
              <a:gd name="connsiteY884" fmla="*/ 0 h 6858000"/>
              <a:gd name="connsiteX885" fmla="*/ 3775734 w 7472601"/>
              <a:gd name="connsiteY885" fmla="*/ 95131 h 6858000"/>
              <a:gd name="connsiteX886" fmla="*/ 3724807 w 7472601"/>
              <a:gd name="connsiteY886" fmla="*/ 272257 h 6858000"/>
              <a:gd name="connsiteX887" fmla="*/ 3726844 w 7472601"/>
              <a:gd name="connsiteY887" fmla="*/ 282988 h 6858000"/>
              <a:gd name="connsiteX888" fmla="*/ 3742664 w 7472601"/>
              <a:gd name="connsiteY888" fmla="*/ 279918 h 6858000"/>
              <a:gd name="connsiteX889" fmla="*/ 4103910 w 7472601"/>
              <a:gd name="connsiteY889" fmla="*/ 1161917 h 6858000"/>
              <a:gd name="connsiteX890" fmla="*/ 4020269 w 7472601"/>
              <a:gd name="connsiteY890" fmla="*/ 1200406 h 6858000"/>
              <a:gd name="connsiteX891" fmla="*/ 3674882 w 7472601"/>
              <a:gd name="connsiteY891" fmla="*/ 488524 h 6858000"/>
              <a:gd name="connsiteX892" fmla="*/ 3132682 w 7472601"/>
              <a:gd name="connsiteY892" fmla="*/ 1072284 h 6858000"/>
              <a:gd name="connsiteX893" fmla="*/ 2716346 w 7472601"/>
              <a:gd name="connsiteY893" fmla="*/ 1276376 h 6858000"/>
              <a:gd name="connsiteX894" fmla="*/ 2716772 w 7472601"/>
              <a:gd name="connsiteY894" fmla="*/ 1255462 h 6858000"/>
              <a:gd name="connsiteX895" fmla="*/ 3471096 w 7472601"/>
              <a:gd name="connsiteY895" fmla="*/ 437072 h 6858000"/>
              <a:gd name="connsiteX896" fmla="*/ 3639057 w 7472601"/>
              <a:gd name="connsiteY896" fmla="*/ 286334 h 6858000"/>
              <a:gd name="connsiteX897" fmla="*/ 3640309 w 7472601"/>
              <a:gd name="connsiteY897" fmla="*/ 284664 h 6858000"/>
              <a:gd name="connsiteX898" fmla="*/ 3646022 w 7472601"/>
              <a:gd name="connsiteY898" fmla="*/ 276711 h 6858000"/>
              <a:gd name="connsiteX899" fmla="*/ 3707943 w 7472601"/>
              <a:gd name="connsiteY899" fmla="*/ 65958 h 6858000"/>
              <a:gd name="connsiteX900" fmla="*/ 3721337 w 7472601"/>
              <a:gd name="connsiteY900" fmla="*/ 0 h 6858000"/>
              <a:gd name="connsiteX901" fmla="*/ 2867960 w 7472601"/>
              <a:gd name="connsiteY901" fmla="*/ 0 h 6858000"/>
              <a:gd name="connsiteX902" fmla="*/ 2926351 w 7472601"/>
              <a:gd name="connsiteY902" fmla="*/ 0 h 6858000"/>
              <a:gd name="connsiteX903" fmla="*/ 2902823 w 7472601"/>
              <a:gd name="connsiteY903" fmla="*/ 262929 h 6858000"/>
              <a:gd name="connsiteX904" fmla="*/ 2940663 w 7472601"/>
              <a:gd name="connsiteY904" fmla="*/ 140884 h 6858000"/>
              <a:gd name="connsiteX905" fmla="*/ 2947039 w 7472601"/>
              <a:gd name="connsiteY905" fmla="*/ 122524 h 6858000"/>
              <a:gd name="connsiteX906" fmla="*/ 2984316 w 7472601"/>
              <a:gd name="connsiteY906" fmla="*/ 0 h 6858000"/>
              <a:gd name="connsiteX907" fmla="*/ 3016114 w 7472601"/>
              <a:gd name="connsiteY907" fmla="*/ 0 h 6858000"/>
              <a:gd name="connsiteX908" fmla="*/ 2979949 w 7472601"/>
              <a:gd name="connsiteY908" fmla="*/ 119274 h 6858000"/>
              <a:gd name="connsiteX909" fmla="*/ 3023879 w 7472601"/>
              <a:gd name="connsiteY909" fmla="*/ 0 h 6858000"/>
              <a:gd name="connsiteX910" fmla="*/ 3105400 w 7472601"/>
              <a:gd name="connsiteY910" fmla="*/ 0 h 6858000"/>
              <a:gd name="connsiteX911" fmla="*/ 3094669 w 7472601"/>
              <a:gd name="connsiteY911" fmla="*/ 30308 h 6858000"/>
              <a:gd name="connsiteX912" fmla="*/ 2901945 w 7472601"/>
              <a:gd name="connsiteY912" fmla="*/ 466538 h 6858000"/>
              <a:gd name="connsiteX913" fmla="*/ 2815209 w 7472601"/>
              <a:gd name="connsiteY913" fmla="*/ 497361 h 6858000"/>
              <a:gd name="connsiteX914" fmla="*/ 2844845 w 7472601"/>
              <a:gd name="connsiteY914" fmla="*/ 127638 h 6858000"/>
              <a:gd name="connsiteX915" fmla="*/ 2867960 w 7472601"/>
              <a:gd name="connsiteY915" fmla="*/ 0 h 6858000"/>
              <a:gd name="connsiteX916" fmla="*/ 1057230 w 7472601"/>
              <a:gd name="connsiteY916" fmla="*/ 0 h 6858000"/>
              <a:gd name="connsiteX917" fmla="*/ 1111003 w 7472601"/>
              <a:gd name="connsiteY917" fmla="*/ 0 h 6858000"/>
              <a:gd name="connsiteX918" fmla="*/ 1125553 w 7472601"/>
              <a:gd name="connsiteY918" fmla="*/ 52588 h 6858000"/>
              <a:gd name="connsiteX919" fmla="*/ 1304276 w 7472601"/>
              <a:gd name="connsiteY919" fmla="*/ 476275 h 6858000"/>
              <a:gd name="connsiteX920" fmla="*/ 1492066 w 7472601"/>
              <a:gd name="connsiteY920" fmla="*/ 886333 h 6858000"/>
              <a:gd name="connsiteX921" fmla="*/ 1423698 w 7472601"/>
              <a:gd name="connsiteY921" fmla="*/ 710817 h 6858000"/>
              <a:gd name="connsiteX922" fmla="*/ 1357609 w 7472601"/>
              <a:gd name="connsiteY922" fmla="*/ 532892 h 6858000"/>
              <a:gd name="connsiteX923" fmla="*/ 1309550 w 7472601"/>
              <a:gd name="connsiteY923" fmla="*/ 374031 h 6858000"/>
              <a:gd name="connsiteX924" fmla="*/ 1193673 w 7472601"/>
              <a:gd name="connsiteY924" fmla="*/ 49533 h 6858000"/>
              <a:gd name="connsiteX925" fmla="*/ 1164391 w 7472601"/>
              <a:gd name="connsiteY925" fmla="*/ 0 h 6858000"/>
              <a:gd name="connsiteX926" fmla="*/ 1200666 w 7472601"/>
              <a:gd name="connsiteY926" fmla="*/ 0 h 6858000"/>
              <a:gd name="connsiteX927" fmla="*/ 1223408 w 7472601"/>
              <a:gd name="connsiteY927" fmla="*/ 38996 h 6858000"/>
              <a:gd name="connsiteX928" fmla="*/ 1339635 w 7472601"/>
              <a:gd name="connsiteY928" fmla="*/ 365517 h 6858000"/>
              <a:gd name="connsiteX929" fmla="*/ 1387469 w 7472601"/>
              <a:gd name="connsiteY929" fmla="*/ 523079 h 6858000"/>
              <a:gd name="connsiteX930" fmla="*/ 1452685 w 7472601"/>
              <a:gd name="connsiteY930" fmla="*/ 699806 h 6858000"/>
              <a:gd name="connsiteX931" fmla="*/ 1492092 w 7472601"/>
              <a:gd name="connsiteY931" fmla="*/ 800424 h 6858000"/>
              <a:gd name="connsiteX932" fmla="*/ 1455302 w 7472601"/>
              <a:gd name="connsiteY932" fmla="*/ 632913 h 6858000"/>
              <a:gd name="connsiteX933" fmla="*/ 1222336 w 7472601"/>
              <a:gd name="connsiteY933" fmla="*/ 9480 h 6858000"/>
              <a:gd name="connsiteX934" fmla="*/ 1214634 w 7472601"/>
              <a:gd name="connsiteY934" fmla="*/ 0 h 6858000"/>
              <a:gd name="connsiteX935" fmla="*/ 1289827 w 7472601"/>
              <a:gd name="connsiteY935" fmla="*/ 0 h 6858000"/>
              <a:gd name="connsiteX936" fmla="*/ 1321076 w 7472601"/>
              <a:gd name="connsiteY936" fmla="*/ 59722 h 6858000"/>
              <a:gd name="connsiteX937" fmla="*/ 1512579 w 7472601"/>
              <a:gd name="connsiteY937" fmla="*/ 626441 h 6858000"/>
              <a:gd name="connsiteX938" fmla="*/ 1506076 w 7472601"/>
              <a:gd name="connsiteY938" fmla="*/ 1089289 h 6858000"/>
              <a:gd name="connsiteX939" fmla="*/ 1486346 w 7472601"/>
              <a:gd name="connsiteY939" fmla="*/ 1079919 h 6858000"/>
              <a:gd name="connsiteX940" fmla="*/ 1070511 w 7472601"/>
              <a:gd name="connsiteY940" fmla="*/ 48609 h 6858000"/>
              <a:gd name="connsiteX941" fmla="*/ 1057230 w 7472601"/>
              <a:gd name="connsiteY941" fmla="*/ 0 h 6858000"/>
              <a:gd name="connsiteX942" fmla="*/ 43151 w 7472601"/>
              <a:gd name="connsiteY942" fmla="*/ 0 h 6858000"/>
              <a:gd name="connsiteX943" fmla="*/ 95283 w 7472601"/>
              <a:gd name="connsiteY943" fmla="*/ 0 h 6858000"/>
              <a:gd name="connsiteX944" fmla="*/ 300708 w 7472601"/>
              <a:gd name="connsiteY944" fmla="*/ 154571 h 6858000"/>
              <a:gd name="connsiteX945" fmla="*/ 530414 w 7472601"/>
              <a:gd name="connsiteY945" fmla="*/ 354673 h 6858000"/>
              <a:gd name="connsiteX946" fmla="*/ 333785 w 7472601"/>
              <a:gd name="connsiteY946" fmla="*/ 161564 h 6858000"/>
              <a:gd name="connsiteX947" fmla="*/ 147005 w 7472601"/>
              <a:gd name="connsiteY947" fmla="*/ 0 h 6858000"/>
              <a:gd name="connsiteX948" fmla="*/ 272509 w 7472601"/>
              <a:gd name="connsiteY948" fmla="*/ 0 h 6858000"/>
              <a:gd name="connsiteX949" fmla="*/ 326276 w 7472601"/>
              <a:gd name="connsiteY949" fmla="*/ 45847 h 6858000"/>
              <a:gd name="connsiteX950" fmla="*/ 823759 w 7472601"/>
              <a:gd name="connsiteY950" fmla="*/ 574145 h 6858000"/>
              <a:gd name="connsiteX951" fmla="*/ 811254 w 7472601"/>
              <a:gd name="connsiteY951" fmla="*/ 665546 h 6858000"/>
              <a:gd name="connsiteX952" fmla="*/ 154042 w 7472601"/>
              <a:gd name="connsiteY952" fmla="*/ 261522 h 6858000"/>
              <a:gd name="connsiteX953" fmla="*/ 13550 w 7472601"/>
              <a:gd name="connsiteY953" fmla="*/ 158423 h 6858000"/>
              <a:gd name="connsiteX954" fmla="*/ 0 w 7472601"/>
              <a:gd name="connsiteY954" fmla="*/ 146618 h 6858000"/>
              <a:gd name="connsiteX955" fmla="*/ 0 w 7472601"/>
              <a:gd name="connsiteY955" fmla="*/ 59161 h 6858000"/>
              <a:gd name="connsiteX956" fmla="*/ 45427 w 7472601"/>
              <a:gd name="connsiteY956" fmla="*/ 101078 h 6858000"/>
              <a:gd name="connsiteX957" fmla="*/ 630103 w 7472601"/>
              <a:gd name="connsiteY957" fmla="*/ 485885 h 6858000"/>
              <a:gd name="connsiteX958" fmla="*/ 532040 w 7472601"/>
              <a:gd name="connsiteY958" fmla="*/ 399359 h 6858000"/>
              <a:gd name="connsiteX959" fmla="*/ 517618 w 7472601"/>
              <a:gd name="connsiteY959" fmla="*/ 385726 h 6858000"/>
              <a:gd name="connsiteX960" fmla="*/ 285074 w 7472601"/>
              <a:gd name="connsiteY960" fmla="*/ 182755 h 6858000"/>
              <a:gd name="connsiteX961" fmla="*/ 43151 w 7472601"/>
              <a:gd name="connsiteY961"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63634 h 6858000"/>
              <a:gd name="connsiteX78" fmla="*/ 7448321 w 7472601"/>
              <a:gd name="connsiteY78" fmla="*/ 6190991 h 6858000"/>
              <a:gd name="connsiteX79" fmla="*/ 7467600 w 7472601"/>
              <a:gd name="connsiteY79" fmla="*/ 6221686 h 6858000"/>
              <a:gd name="connsiteX80" fmla="*/ 7467600 w 7472601"/>
              <a:gd name="connsiteY80" fmla="*/ 6334256 h 6858000"/>
              <a:gd name="connsiteX81" fmla="*/ 7454976 w 7472601"/>
              <a:gd name="connsiteY81" fmla="*/ 6318297 h 6858000"/>
              <a:gd name="connsiteX82" fmla="*/ 1456157 w 7472601"/>
              <a:gd name="connsiteY82" fmla="*/ 5371404 h 6858000"/>
              <a:gd name="connsiteX83" fmla="*/ 1244432 w 7472601"/>
              <a:gd name="connsiteY83" fmla="*/ 5385601 h 6858000"/>
              <a:gd name="connsiteX84" fmla="*/ 973990 w 7472601"/>
              <a:gd name="connsiteY84" fmla="*/ 5424940 h 6858000"/>
              <a:gd name="connsiteX85" fmla="*/ 1103809 w 7472601"/>
              <a:gd name="connsiteY85" fmla="*/ 5433720 h 6858000"/>
              <a:gd name="connsiteX86" fmla="*/ 1123454 w 7472601"/>
              <a:gd name="connsiteY86" fmla="*/ 5435727 h 6858000"/>
              <a:gd name="connsiteX87" fmla="*/ 1737017 w 7472601"/>
              <a:gd name="connsiteY87" fmla="*/ 5452183 h 6858000"/>
              <a:gd name="connsiteX88" fmla="*/ 1824397 w 7472601"/>
              <a:gd name="connsiteY88" fmla="*/ 5447757 h 6858000"/>
              <a:gd name="connsiteX89" fmla="*/ 2070059 w 7472601"/>
              <a:gd name="connsiteY89" fmla="*/ 5441660 h 6858000"/>
              <a:gd name="connsiteX90" fmla="*/ 1456157 w 7472601"/>
              <a:gd name="connsiteY90" fmla="*/ 5371404 h 6858000"/>
              <a:gd name="connsiteX91" fmla="*/ 4988186 w 7472601"/>
              <a:gd name="connsiteY91" fmla="*/ 5216467 h 6858000"/>
              <a:gd name="connsiteX92" fmla="*/ 4777334 w 7472601"/>
              <a:gd name="connsiteY92" fmla="*/ 5406072 h 6858000"/>
              <a:gd name="connsiteX93" fmla="*/ 4718341 w 7472601"/>
              <a:gd name="connsiteY93" fmla="*/ 5468043 h 6858000"/>
              <a:gd name="connsiteX94" fmla="*/ 4604655 w 7472601"/>
              <a:gd name="connsiteY94" fmla="*/ 5583434 h 6858000"/>
              <a:gd name="connsiteX95" fmla="*/ 4565074 w 7472601"/>
              <a:gd name="connsiteY95" fmla="*/ 5618550 h 6858000"/>
              <a:gd name="connsiteX96" fmla="*/ 4988186 w 7472601"/>
              <a:gd name="connsiteY96" fmla="*/ 5216467 h 6858000"/>
              <a:gd name="connsiteX97" fmla="*/ 4978032 w 7472601"/>
              <a:gd name="connsiteY97" fmla="*/ 5183809 h 6858000"/>
              <a:gd name="connsiteX98" fmla="*/ 4463413 w 7472601"/>
              <a:gd name="connsiteY98" fmla="*/ 5615162 h 6858000"/>
              <a:gd name="connsiteX99" fmla="*/ 4358134 w 7472601"/>
              <a:gd name="connsiteY99" fmla="*/ 5742791 h 6858000"/>
              <a:gd name="connsiteX100" fmla="*/ 4376219 w 7472601"/>
              <a:gd name="connsiteY100" fmla="*/ 5729027 h 6858000"/>
              <a:gd name="connsiteX101" fmla="*/ 4582340 w 7472601"/>
              <a:gd name="connsiteY101" fmla="*/ 5561037 h 6858000"/>
              <a:gd name="connsiteX102" fmla="*/ 4694684 w 7472601"/>
              <a:gd name="connsiteY102" fmla="*/ 5447098 h 6858000"/>
              <a:gd name="connsiteX103" fmla="*/ 4754123 w 7472601"/>
              <a:gd name="connsiteY103" fmla="*/ 5384643 h 6858000"/>
              <a:gd name="connsiteX104" fmla="*/ 4978032 w 7472601"/>
              <a:gd name="connsiteY104" fmla="*/ 5183809 h 6858000"/>
              <a:gd name="connsiteX105" fmla="*/ 1903353 w 7472601"/>
              <a:gd name="connsiteY105" fmla="*/ 5044827 h 6858000"/>
              <a:gd name="connsiteX106" fmla="*/ 1936931 w 7472601"/>
              <a:gd name="connsiteY106" fmla="*/ 5093954 h 6858000"/>
              <a:gd name="connsiteX107" fmla="*/ 2195868 w 7472601"/>
              <a:gd name="connsiteY107" fmla="*/ 5396574 h 6858000"/>
              <a:gd name="connsiteX108" fmla="*/ 2088852 w 7472601"/>
              <a:gd name="connsiteY108" fmla="*/ 5166123 h 6858000"/>
              <a:gd name="connsiteX109" fmla="*/ 1958241 w 7472601"/>
              <a:gd name="connsiteY109" fmla="*/ 5067955 h 6858000"/>
              <a:gd name="connsiteX110" fmla="*/ 1903353 w 7472601"/>
              <a:gd name="connsiteY110" fmla="*/ 5044827 h 6858000"/>
              <a:gd name="connsiteX111" fmla="*/ 1979378 w 7472601"/>
              <a:gd name="connsiteY111" fmla="*/ 4769504 h 6858000"/>
              <a:gd name="connsiteX112" fmla="*/ 2882120 w 7472601"/>
              <a:gd name="connsiteY112" fmla="*/ 5064547 h 6858000"/>
              <a:gd name="connsiteX113" fmla="*/ 2793103 w 7472601"/>
              <a:gd name="connsiteY113" fmla="*/ 5039699 h 6858000"/>
              <a:gd name="connsiteX114" fmla="*/ 2770041 w 7472601"/>
              <a:gd name="connsiteY114" fmla="*/ 5033634 h 6858000"/>
              <a:gd name="connsiteX115" fmla="*/ 1979378 w 7472601"/>
              <a:gd name="connsiteY115" fmla="*/ 4769504 h 6858000"/>
              <a:gd name="connsiteX116" fmla="*/ 1927410 w 7472601"/>
              <a:gd name="connsiteY116" fmla="*/ 4716164 h 6858000"/>
              <a:gd name="connsiteX117" fmla="*/ 1959587 w 7472601"/>
              <a:gd name="connsiteY117" fmla="*/ 4728849 h 6858000"/>
              <a:gd name="connsiteX118" fmla="*/ 2777707 w 7472601"/>
              <a:gd name="connsiteY118" fmla="*/ 5003991 h 6858000"/>
              <a:gd name="connsiteX119" fmla="*/ 2800768 w 7472601"/>
              <a:gd name="connsiteY119" fmla="*/ 5010056 h 6858000"/>
              <a:gd name="connsiteX120" fmla="*/ 2879408 w 7472601"/>
              <a:gd name="connsiteY120" fmla="*/ 5031590 h 6858000"/>
              <a:gd name="connsiteX121" fmla="*/ 2862295 w 7472601"/>
              <a:gd name="connsiteY121" fmla="*/ 5022958 h 6858000"/>
              <a:gd name="connsiteX122" fmla="*/ 2813343 w 7472601"/>
              <a:gd name="connsiteY122" fmla="*/ 4998369 h 6858000"/>
              <a:gd name="connsiteX123" fmla="*/ 2646245 w 7472601"/>
              <a:gd name="connsiteY123" fmla="*/ 4930999 h 6858000"/>
              <a:gd name="connsiteX124" fmla="*/ 1999243 w 7472601"/>
              <a:gd name="connsiteY124" fmla="*/ 4730524 h 6858000"/>
              <a:gd name="connsiteX125" fmla="*/ 1979527 w 7472601"/>
              <a:gd name="connsiteY125" fmla="*/ 4726651 h 6858000"/>
              <a:gd name="connsiteX126" fmla="*/ 1927410 w 7472601"/>
              <a:gd name="connsiteY126" fmla="*/ 4716164 h 6858000"/>
              <a:gd name="connsiteX127" fmla="*/ 1997014 w 7472601"/>
              <a:gd name="connsiteY127" fmla="*/ 4698007 h 6858000"/>
              <a:gd name="connsiteX128" fmla="*/ 2005458 w 7472601"/>
              <a:gd name="connsiteY128" fmla="*/ 4699540 h 6858000"/>
              <a:gd name="connsiteX129" fmla="*/ 2657186 w 7472601"/>
              <a:gd name="connsiteY129" fmla="*/ 4901687 h 6858000"/>
              <a:gd name="connsiteX130" fmla="*/ 2826662 w 7472601"/>
              <a:gd name="connsiteY130" fmla="*/ 4970362 h 6858000"/>
              <a:gd name="connsiteX131" fmla="*/ 2876100 w 7472601"/>
              <a:gd name="connsiteY131" fmla="*/ 4995397 h 6858000"/>
              <a:gd name="connsiteX132" fmla="*/ 3042600 w 7472601"/>
              <a:gd name="connsiteY132" fmla="*/ 5059532 h 6858000"/>
              <a:gd name="connsiteX133" fmla="*/ 1997014 w 7472601"/>
              <a:gd name="connsiteY133" fmla="*/ 4698007 h 6858000"/>
              <a:gd name="connsiteX134" fmla="*/ 2305292 w 7472601"/>
              <a:gd name="connsiteY134" fmla="*/ 4219492 h 6858000"/>
              <a:gd name="connsiteX135" fmla="*/ 3360922 w 7472601"/>
              <a:gd name="connsiteY135" fmla="*/ 4529373 h 6858000"/>
              <a:gd name="connsiteX136" fmla="*/ 3492420 w 7472601"/>
              <a:gd name="connsiteY136" fmla="*/ 4510145 h 6858000"/>
              <a:gd name="connsiteX137" fmla="*/ 3364086 w 7472601"/>
              <a:gd name="connsiteY137" fmla="*/ 4480340 h 6858000"/>
              <a:gd name="connsiteX138" fmla="*/ 3225818 w 7472601"/>
              <a:gd name="connsiteY138" fmla="*/ 4411822 h 6858000"/>
              <a:gd name="connsiteX139" fmla="*/ 3129696 w 7472601"/>
              <a:gd name="connsiteY139" fmla="*/ 4360704 h 6858000"/>
              <a:gd name="connsiteX140" fmla="*/ 2814545 w 7472601"/>
              <a:gd name="connsiteY140" fmla="*/ 4282955 h 6858000"/>
              <a:gd name="connsiteX141" fmla="*/ 2305292 w 7472601"/>
              <a:gd name="connsiteY141" fmla="*/ 4219492 h 6858000"/>
              <a:gd name="connsiteX142" fmla="*/ 2626982 w 7472601"/>
              <a:gd name="connsiteY142" fmla="*/ 4206450 h 6858000"/>
              <a:gd name="connsiteX143" fmla="*/ 2490617 w 7472601"/>
              <a:gd name="connsiteY143" fmla="*/ 4206951 h 6858000"/>
              <a:gd name="connsiteX144" fmla="*/ 2819869 w 7472601"/>
              <a:gd name="connsiteY144" fmla="*/ 4252936 h 6858000"/>
              <a:gd name="connsiteX145" fmla="*/ 3143018 w 7472601"/>
              <a:gd name="connsiteY145" fmla="*/ 4332698 h 6858000"/>
              <a:gd name="connsiteX146" fmla="*/ 3241520 w 7472601"/>
              <a:gd name="connsiteY146" fmla="*/ 4385112 h 6858000"/>
              <a:gd name="connsiteX147" fmla="*/ 3374575 w 7472601"/>
              <a:gd name="connsiteY147" fmla="*/ 4451517 h 6858000"/>
              <a:gd name="connsiteX148" fmla="*/ 3505221 w 7472601"/>
              <a:gd name="connsiteY148" fmla="*/ 4480757 h 6858000"/>
              <a:gd name="connsiteX149" fmla="*/ 2626982 w 7472601"/>
              <a:gd name="connsiteY149" fmla="*/ 4206450 h 6858000"/>
              <a:gd name="connsiteX150" fmla="*/ 1310106 w 7472601"/>
              <a:gd name="connsiteY150" fmla="*/ 3943217 h 6858000"/>
              <a:gd name="connsiteX151" fmla="*/ 854994 w 7472601"/>
              <a:gd name="connsiteY151" fmla="*/ 4399136 h 6858000"/>
              <a:gd name="connsiteX152" fmla="*/ 742462 w 7472601"/>
              <a:gd name="connsiteY152" fmla="*/ 4594648 h 6858000"/>
              <a:gd name="connsiteX153" fmla="*/ 820602 w 7472601"/>
              <a:gd name="connsiteY153" fmla="*/ 4485915 h 6858000"/>
              <a:gd name="connsiteX154" fmla="*/ 878295 w 7472601"/>
              <a:gd name="connsiteY154" fmla="*/ 4403594 h 6858000"/>
              <a:gd name="connsiteX155" fmla="*/ 1240607 w 7472601"/>
              <a:gd name="connsiteY155" fmla="*/ 4010401 h 6858000"/>
              <a:gd name="connsiteX156" fmla="*/ 1310106 w 7472601"/>
              <a:gd name="connsiteY156" fmla="*/ 3943217 h 6858000"/>
              <a:gd name="connsiteX157" fmla="*/ 1423113 w 7472601"/>
              <a:gd name="connsiteY157" fmla="*/ 3874565 h 6858000"/>
              <a:gd name="connsiteX158" fmla="*/ 1260565 w 7472601"/>
              <a:gd name="connsiteY158" fmla="*/ 4031982 h 6858000"/>
              <a:gd name="connsiteX159" fmla="*/ 901900 w 7472601"/>
              <a:gd name="connsiteY159" fmla="*/ 4421236 h 6858000"/>
              <a:gd name="connsiteX160" fmla="*/ 845044 w 7472601"/>
              <a:gd name="connsiteY160" fmla="*/ 4502436 h 6858000"/>
              <a:gd name="connsiteX161" fmla="*/ 685926 w 7472601"/>
              <a:gd name="connsiteY161" fmla="*/ 4703069 h 6858000"/>
              <a:gd name="connsiteX162" fmla="*/ 684248 w 7472601"/>
              <a:gd name="connsiteY162" fmla="*/ 4706721 h 6858000"/>
              <a:gd name="connsiteX163" fmla="*/ 1423113 w 7472601"/>
              <a:gd name="connsiteY163" fmla="*/ 3874565 h 6858000"/>
              <a:gd name="connsiteX164" fmla="*/ 3316479 w 7472601"/>
              <a:gd name="connsiteY164" fmla="*/ 3872136 h 6858000"/>
              <a:gd name="connsiteX165" fmla="*/ 3546806 w 7472601"/>
              <a:gd name="connsiteY165" fmla="*/ 4356139 h 6858000"/>
              <a:gd name="connsiteX166" fmla="*/ 3364433 w 7472601"/>
              <a:gd name="connsiteY166" fmla="*/ 3953121 h 6858000"/>
              <a:gd name="connsiteX167" fmla="*/ 3316479 w 7472601"/>
              <a:gd name="connsiteY167" fmla="*/ 3872136 h 6858000"/>
              <a:gd name="connsiteX168" fmla="*/ 3291335 w 7472601"/>
              <a:gd name="connsiteY168" fmla="*/ 3767420 h 6858000"/>
              <a:gd name="connsiteX169" fmla="*/ 3390805 w 7472601"/>
              <a:gd name="connsiteY169" fmla="*/ 3937163 h 6858000"/>
              <a:gd name="connsiteX170" fmla="*/ 3579062 w 7472601"/>
              <a:gd name="connsiteY170" fmla="*/ 4359040 h 6858000"/>
              <a:gd name="connsiteX171" fmla="*/ 3467355 w 7472601"/>
              <a:gd name="connsiteY171" fmla="*/ 3988130 h 6858000"/>
              <a:gd name="connsiteX172" fmla="*/ 3310753 w 7472601"/>
              <a:gd name="connsiteY172" fmla="*/ 3787140 h 6858000"/>
              <a:gd name="connsiteX173" fmla="*/ 3291335 w 7472601"/>
              <a:gd name="connsiteY173" fmla="*/ 3767420 h 6858000"/>
              <a:gd name="connsiteX174" fmla="*/ 1635889 w 7472601"/>
              <a:gd name="connsiteY174" fmla="*/ 3709494 h 6858000"/>
              <a:gd name="connsiteX175" fmla="*/ 1634800 w 7472601"/>
              <a:gd name="connsiteY175" fmla="*/ 3731111 h 6858000"/>
              <a:gd name="connsiteX176" fmla="*/ 1635889 w 7472601"/>
              <a:gd name="connsiteY176" fmla="*/ 3709494 h 6858000"/>
              <a:gd name="connsiteX177" fmla="*/ 1510397 w 7472601"/>
              <a:gd name="connsiteY177" fmla="*/ 3684705 h 6858000"/>
              <a:gd name="connsiteX178" fmla="*/ 1146550 w 7472601"/>
              <a:gd name="connsiteY178" fmla="*/ 3802012 h 6858000"/>
              <a:gd name="connsiteX179" fmla="*/ 698834 w 7472601"/>
              <a:gd name="connsiteY179" fmla="*/ 3952272 h 6858000"/>
              <a:gd name="connsiteX180" fmla="*/ 34256 w 7472601"/>
              <a:gd name="connsiteY180" fmla="*/ 4347603 h 6858000"/>
              <a:gd name="connsiteX181" fmla="*/ 527241 w 7472601"/>
              <a:gd name="connsiteY181" fmla="*/ 4065078 h 6858000"/>
              <a:gd name="connsiteX182" fmla="*/ 1510397 w 7472601"/>
              <a:gd name="connsiteY182" fmla="*/ 3684705 h 6858000"/>
              <a:gd name="connsiteX183" fmla="*/ 1313114 w 7472601"/>
              <a:gd name="connsiteY183" fmla="*/ 3655216 h 6858000"/>
              <a:gd name="connsiteX184" fmla="*/ 1109304 w 7472601"/>
              <a:gd name="connsiteY184" fmla="*/ 3669030 h 6858000"/>
              <a:gd name="connsiteX185" fmla="*/ 8129 w 7472601"/>
              <a:gd name="connsiteY185" fmla="*/ 4330519 h 6858000"/>
              <a:gd name="connsiteX186" fmla="*/ 687572 w 7472601"/>
              <a:gd name="connsiteY186" fmla="*/ 3925629 h 6858000"/>
              <a:gd name="connsiteX187" fmla="*/ 1138365 w 7472601"/>
              <a:gd name="connsiteY187" fmla="*/ 3774515 h 6858000"/>
              <a:gd name="connsiteX188" fmla="*/ 1505579 w 7472601"/>
              <a:gd name="connsiteY188" fmla="*/ 3655526 h 6858000"/>
              <a:gd name="connsiteX189" fmla="*/ 1313114 w 7472601"/>
              <a:gd name="connsiteY189" fmla="*/ 3655216 h 6858000"/>
              <a:gd name="connsiteX190" fmla="*/ 3655073 w 7472601"/>
              <a:gd name="connsiteY190" fmla="*/ 3650884 h 6858000"/>
              <a:gd name="connsiteX191" fmla="*/ 3989938 w 7472601"/>
              <a:gd name="connsiteY191" fmla="*/ 3991685 h 6858000"/>
              <a:gd name="connsiteX192" fmla="*/ 4393907 w 7472601"/>
              <a:gd name="connsiteY192" fmla="*/ 4261258 h 6858000"/>
              <a:gd name="connsiteX193" fmla="*/ 4648051 w 7472601"/>
              <a:gd name="connsiteY193" fmla="*/ 4374051 h 6858000"/>
              <a:gd name="connsiteX194" fmla="*/ 4383389 w 7472601"/>
              <a:gd name="connsiteY194" fmla="*/ 4184369 h 6858000"/>
              <a:gd name="connsiteX195" fmla="*/ 4165508 w 7472601"/>
              <a:gd name="connsiteY195" fmla="*/ 4035196 h 6858000"/>
              <a:gd name="connsiteX196" fmla="*/ 4068162 w 7472601"/>
              <a:gd name="connsiteY196" fmla="*/ 3953394 h 6858000"/>
              <a:gd name="connsiteX197" fmla="*/ 3981416 w 7472601"/>
              <a:gd name="connsiteY197" fmla="*/ 3880482 h 6858000"/>
              <a:gd name="connsiteX198" fmla="*/ 3800147 w 7472601"/>
              <a:gd name="connsiteY198" fmla="*/ 3749872 h 6858000"/>
              <a:gd name="connsiteX199" fmla="*/ 3655073 w 7472601"/>
              <a:gd name="connsiteY199" fmla="*/ 3650884 h 6858000"/>
              <a:gd name="connsiteX200" fmla="*/ 3670252 w 7472601"/>
              <a:gd name="connsiteY200" fmla="*/ 3622798 h 6858000"/>
              <a:gd name="connsiteX201" fmla="*/ 3817258 w 7472601"/>
              <a:gd name="connsiteY201" fmla="*/ 3723577 h 6858000"/>
              <a:gd name="connsiteX202" fmla="*/ 4000461 w 7472601"/>
              <a:gd name="connsiteY202" fmla="*/ 3855966 h 6858000"/>
              <a:gd name="connsiteX203" fmla="*/ 4088180 w 7472601"/>
              <a:gd name="connsiteY203" fmla="*/ 3929774 h 6858000"/>
              <a:gd name="connsiteX204" fmla="*/ 4184555 w 7472601"/>
              <a:gd name="connsiteY204" fmla="*/ 4010683 h 6858000"/>
              <a:gd name="connsiteX205" fmla="*/ 4399563 w 7472601"/>
              <a:gd name="connsiteY205" fmla="*/ 4158106 h 6858000"/>
              <a:gd name="connsiteX206" fmla="*/ 4684469 w 7472601"/>
              <a:gd name="connsiteY206" fmla="*/ 4364680 h 6858000"/>
              <a:gd name="connsiteX207" fmla="*/ 4690271 w 7472601"/>
              <a:gd name="connsiteY207" fmla="*/ 4370034 h 6858000"/>
              <a:gd name="connsiteX208" fmla="*/ 4136093 w 7472601"/>
              <a:gd name="connsiteY208" fmla="*/ 3858466 h 6858000"/>
              <a:gd name="connsiteX209" fmla="*/ 3670252 w 7472601"/>
              <a:gd name="connsiteY209" fmla="*/ 3622798 h 6858000"/>
              <a:gd name="connsiteX210" fmla="*/ 4440129 w 7472601"/>
              <a:gd name="connsiteY210" fmla="*/ 3448571 h 6858000"/>
              <a:gd name="connsiteX211" fmla="*/ 4856525 w 7472601"/>
              <a:gd name="connsiteY211" fmla="*/ 3915351 h 6858000"/>
              <a:gd name="connsiteX212" fmla="*/ 5059055 w 7472601"/>
              <a:gd name="connsiteY212" fmla="*/ 4108918 h 6858000"/>
              <a:gd name="connsiteX213" fmla="*/ 5290070 w 7472601"/>
              <a:gd name="connsiteY213" fmla="*/ 4263619 h 6858000"/>
              <a:gd name="connsiteX214" fmla="*/ 4834991 w 7472601"/>
              <a:gd name="connsiteY214" fmla="*/ 3830985 h 6858000"/>
              <a:gd name="connsiteX215" fmla="*/ 4440129 w 7472601"/>
              <a:gd name="connsiteY215" fmla="*/ 3448571 h 6858000"/>
              <a:gd name="connsiteX216" fmla="*/ 4441737 w 7472601"/>
              <a:gd name="connsiteY216" fmla="*/ 3399734 h 6858000"/>
              <a:gd name="connsiteX217" fmla="*/ 4431236 w 7472601"/>
              <a:gd name="connsiteY217" fmla="*/ 3400954 h 6858000"/>
              <a:gd name="connsiteX218" fmla="*/ 4557150 w 7472601"/>
              <a:gd name="connsiteY218" fmla="*/ 3510023 h 6858000"/>
              <a:gd name="connsiteX219" fmla="*/ 4856936 w 7472601"/>
              <a:gd name="connsiteY219" fmla="*/ 3809146 h 6858000"/>
              <a:gd name="connsiteX220" fmla="*/ 5111996 w 7472601"/>
              <a:gd name="connsiteY220" fmla="*/ 4065759 h 6858000"/>
              <a:gd name="connsiteX221" fmla="*/ 5388878 w 7472601"/>
              <a:gd name="connsiteY221" fmla="*/ 4300185 h 6858000"/>
              <a:gd name="connsiteX222" fmla="*/ 5425556 w 7472601"/>
              <a:gd name="connsiteY222" fmla="*/ 4308967 h 6858000"/>
              <a:gd name="connsiteX223" fmla="*/ 4943646 w 7472601"/>
              <a:gd name="connsiteY223" fmla="*/ 3822916 h 6858000"/>
              <a:gd name="connsiteX224" fmla="*/ 4594837 w 7472601"/>
              <a:gd name="connsiteY224" fmla="*/ 3532274 h 6858000"/>
              <a:gd name="connsiteX225" fmla="*/ 4441737 w 7472601"/>
              <a:gd name="connsiteY225" fmla="*/ 3399734 h 6858000"/>
              <a:gd name="connsiteX226" fmla="*/ 5425834 w 7472601"/>
              <a:gd name="connsiteY226" fmla="*/ 3162785 h 6858000"/>
              <a:gd name="connsiteX227" fmla="*/ 5401644 w 7472601"/>
              <a:gd name="connsiteY227" fmla="*/ 3617847 h 6858000"/>
              <a:gd name="connsiteX228" fmla="*/ 5467256 w 7472601"/>
              <a:gd name="connsiteY228" fmla="*/ 4175494 h 6858000"/>
              <a:gd name="connsiteX229" fmla="*/ 5448069 w 7472601"/>
              <a:gd name="connsiteY229" fmla="*/ 3567554 h 6858000"/>
              <a:gd name="connsiteX230" fmla="*/ 5425834 w 7472601"/>
              <a:gd name="connsiteY230" fmla="*/ 3162785 h 6858000"/>
              <a:gd name="connsiteX231" fmla="*/ 1318687 w 7472601"/>
              <a:gd name="connsiteY231" fmla="*/ 3113840 h 6858000"/>
              <a:gd name="connsiteX232" fmla="*/ 1066793 w 7472601"/>
              <a:gd name="connsiteY232" fmla="*/ 3212171 h 6858000"/>
              <a:gd name="connsiteX233" fmla="*/ 993319 w 7472601"/>
              <a:gd name="connsiteY233" fmla="*/ 3247648 h 6858000"/>
              <a:gd name="connsiteX234" fmla="*/ 853081 w 7472601"/>
              <a:gd name="connsiteY234" fmla="*/ 3312410 h 6858000"/>
              <a:gd name="connsiteX235" fmla="*/ 805957 w 7472601"/>
              <a:gd name="connsiteY235" fmla="*/ 3330443 h 6858000"/>
              <a:gd name="connsiteX236" fmla="*/ 1318687 w 7472601"/>
              <a:gd name="connsiteY236" fmla="*/ 3113840 h 6858000"/>
              <a:gd name="connsiteX237" fmla="*/ 5453702 w 7472601"/>
              <a:gd name="connsiteY237" fmla="*/ 3090882 h 6858000"/>
              <a:gd name="connsiteX238" fmla="*/ 5480135 w 7472601"/>
              <a:gd name="connsiteY238" fmla="*/ 3565802 h 6858000"/>
              <a:gd name="connsiteX239" fmla="*/ 5499023 w 7472601"/>
              <a:gd name="connsiteY239" fmla="*/ 4166310 h 6858000"/>
              <a:gd name="connsiteX240" fmla="*/ 5547022 w 7472601"/>
              <a:gd name="connsiteY240" fmla="*/ 3607838 h 6858000"/>
              <a:gd name="connsiteX241" fmla="*/ 5515964 w 7472601"/>
              <a:gd name="connsiteY241" fmla="*/ 3378541 h 6858000"/>
              <a:gd name="connsiteX242" fmla="*/ 5453702 w 7472601"/>
              <a:gd name="connsiteY242" fmla="*/ 3090882 h 6858000"/>
              <a:gd name="connsiteX243" fmla="*/ 1238695 w 7472601"/>
              <a:gd name="connsiteY243" fmla="*/ 3076820 h 6858000"/>
              <a:gd name="connsiteX244" fmla="*/ 716371 w 7472601"/>
              <a:gd name="connsiteY244" fmla="*/ 3293249 h 6858000"/>
              <a:gd name="connsiteX245" fmla="*/ 579522 w 7472601"/>
              <a:gd name="connsiteY245" fmla="*/ 3371759 h 6858000"/>
              <a:gd name="connsiteX246" fmla="*/ 600288 w 7472601"/>
              <a:gd name="connsiteY246" fmla="*/ 3365555 h 6858000"/>
              <a:gd name="connsiteX247" fmla="*/ 840692 w 7472601"/>
              <a:gd name="connsiteY247" fmla="*/ 3284921 h 6858000"/>
              <a:gd name="connsiteX248" fmla="*/ 979248 w 7472601"/>
              <a:gd name="connsiteY248" fmla="*/ 3221003 h 6858000"/>
              <a:gd name="connsiteX249" fmla="*/ 1053282 w 7472601"/>
              <a:gd name="connsiteY249" fmla="*/ 3185247 h 6858000"/>
              <a:gd name="connsiteX250" fmla="*/ 1320603 w 7472601"/>
              <a:gd name="connsiteY250" fmla="*/ 3081281 h 6858000"/>
              <a:gd name="connsiteX251" fmla="*/ 1238695 w 7472601"/>
              <a:gd name="connsiteY251" fmla="*/ 3076820 h 6858000"/>
              <a:gd name="connsiteX252" fmla="*/ 5425627 w 7472601"/>
              <a:gd name="connsiteY252" fmla="*/ 2954192 h 6858000"/>
              <a:gd name="connsiteX253" fmla="*/ 5470770 w 7472601"/>
              <a:gd name="connsiteY253" fmla="*/ 3005435 h 6858000"/>
              <a:gd name="connsiteX254" fmla="*/ 5519779 w 7472601"/>
              <a:gd name="connsiteY254" fmla="*/ 4359223 h 6858000"/>
              <a:gd name="connsiteX255" fmla="*/ 5520293 w 7472601"/>
              <a:gd name="connsiteY255" fmla="*/ 4360602 h 6858000"/>
              <a:gd name="connsiteX256" fmla="*/ 5767221 w 7472601"/>
              <a:gd name="connsiteY256" fmla="*/ 4665564 h 6858000"/>
              <a:gd name="connsiteX257" fmla="*/ 6937169 w 7472601"/>
              <a:gd name="connsiteY257" fmla="*/ 4815941 h 6858000"/>
              <a:gd name="connsiteX258" fmla="*/ 6953922 w 7472601"/>
              <a:gd name="connsiteY258" fmla="*/ 4890068 h 6858000"/>
              <a:gd name="connsiteX259" fmla="*/ 6071359 w 7472601"/>
              <a:gd name="connsiteY259" fmla="*/ 4770770 h 6858000"/>
              <a:gd name="connsiteX260" fmla="*/ 6038839 w 7472601"/>
              <a:gd name="connsiteY260" fmla="*/ 4764474 h 6858000"/>
              <a:gd name="connsiteX261" fmla="*/ 6038706 w 7472601"/>
              <a:gd name="connsiteY261" fmla="*/ 4763847 h 6858000"/>
              <a:gd name="connsiteX262" fmla="*/ 6037784 w 7472601"/>
              <a:gd name="connsiteY262" fmla="*/ 4764270 h 6858000"/>
              <a:gd name="connsiteX263" fmla="*/ 6038839 w 7472601"/>
              <a:gd name="connsiteY263" fmla="*/ 4764474 h 6858000"/>
              <a:gd name="connsiteX264" fmla="*/ 6040338 w 7472601"/>
              <a:gd name="connsiteY264" fmla="*/ 4771418 h 6858000"/>
              <a:gd name="connsiteX265" fmla="*/ 6024488 w 7472601"/>
              <a:gd name="connsiteY265" fmla="*/ 4809903 h 6858000"/>
              <a:gd name="connsiteX266" fmla="*/ 5599771 w 7472601"/>
              <a:gd name="connsiteY266" fmla="*/ 5509652 h 6858000"/>
              <a:gd name="connsiteX267" fmla="*/ 5548843 w 7472601"/>
              <a:gd name="connsiteY267" fmla="*/ 5563845 h 6858000"/>
              <a:gd name="connsiteX268" fmla="*/ 5940952 w 7472601"/>
              <a:gd name="connsiteY268" fmla="*/ 6250028 h 6858000"/>
              <a:gd name="connsiteX269" fmla="*/ 6043441 w 7472601"/>
              <a:gd name="connsiteY269" fmla="*/ 6665847 h 6858000"/>
              <a:gd name="connsiteX270" fmla="*/ 6093432 w 7472601"/>
              <a:gd name="connsiteY270" fmla="*/ 6858000 h 6858000"/>
              <a:gd name="connsiteX271" fmla="*/ 6034344 w 7472601"/>
              <a:gd name="connsiteY271" fmla="*/ 6858000 h 6858000"/>
              <a:gd name="connsiteX272" fmla="*/ 6026679 w 7472601"/>
              <a:gd name="connsiteY272" fmla="*/ 6836959 h 6858000"/>
              <a:gd name="connsiteX273" fmla="*/ 5800441 w 7472601"/>
              <a:gd name="connsiteY273" fmla="*/ 6335286 h 6858000"/>
              <a:gd name="connsiteX274" fmla="*/ 5526562 w 7472601"/>
              <a:gd name="connsiteY274" fmla="*/ 5705388 h 6858000"/>
              <a:gd name="connsiteX275" fmla="*/ 5519640 w 7472601"/>
              <a:gd name="connsiteY275" fmla="*/ 5683774 h 6858000"/>
              <a:gd name="connsiteX276" fmla="*/ 5844559 w 7472601"/>
              <a:gd name="connsiteY276" fmla="*/ 6553349 h 6858000"/>
              <a:gd name="connsiteX277" fmla="*/ 5975994 w 7472601"/>
              <a:gd name="connsiteY277" fmla="*/ 6858000 h 6858000"/>
              <a:gd name="connsiteX278" fmla="*/ 5898547 w 7472601"/>
              <a:gd name="connsiteY278" fmla="*/ 6858000 h 6858000"/>
              <a:gd name="connsiteX279" fmla="*/ 5682041 w 7472601"/>
              <a:gd name="connsiteY279" fmla="*/ 6355860 h 6858000"/>
              <a:gd name="connsiteX280" fmla="*/ 5461758 w 7472601"/>
              <a:gd name="connsiteY280" fmla="*/ 5820220 h 6858000"/>
              <a:gd name="connsiteX281" fmla="*/ 5237282 w 7472601"/>
              <a:gd name="connsiteY281" fmla="*/ 6579086 h 6858000"/>
              <a:gd name="connsiteX282" fmla="*/ 5115009 w 7472601"/>
              <a:gd name="connsiteY282" fmla="*/ 6858000 h 6858000"/>
              <a:gd name="connsiteX283" fmla="*/ 5028074 w 7472601"/>
              <a:gd name="connsiteY283" fmla="*/ 6858000 h 6858000"/>
              <a:gd name="connsiteX284" fmla="*/ 5079508 w 7472601"/>
              <a:gd name="connsiteY284" fmla="*/ 6749074 h 6858000"/>
              <a:gd name="connsiteX285" fmla="*/ 5371846 w 7472601"/>
              <a:gd name="connsiteY285" fmla="*/ 5924413 h 6858000"/>
              <a:gd name="connsiteX286" fmla="*/ 5270512 w 7472601"/>
              <a:gd name="connsiteY286" fmla="*/ 6138975 h 6858000"/>
              <a:gd name="connsiteX287" fmla="*/ 5062409 w 7472601"/>
              <a:gd name="connsiteY287" fmla="*/ 6653544 h 6858000"/>
              <a:gd name="connsiteX288" fmla="*/ 5036628 w 7472601"/>
              <a:gd name="connsiteY288" fmla="*/ 6754247 h 6858000"/>
              <a:gd name="connsiteX289" fmla="*/ 5009112 w 7472601"/>
              <a:gd name="connsiteY289" fmla="*/ 6858000 h 6858000"/>
              <a:gd name="connsiteX290" fmla="*/ 4976679 w 7472601"/>
              <a:gd name="connsiteY290" fmla="*/ 6858000 h 6858000"/>
              <a:gd name="connsiteX291" fmla="*/ 5006537 w 7472601"/>
              <a:gd name="connsiteY291" fmla="*/ 6747068 h 6858000"/>
              <a:gd name="connsiteX292" fmla="*/ 5032723 w 7472601"/>
              <a:gd name="connsiteY292" fmla="*/ 6644957 h 6858000"/>
              <a:gd name="connsiteX293" fmla="*/ 5242949 w 7472601"/>
              <a:gd name="connsiteY293" fmla="*/ 6125175 h 6858000"/>
              <a:gd name="connsiteX294" fmla="*/ 5286321 w 7472601"/>
              <a:gd name="connsiteY294" fmla="*/ 6033555 h 6858000"/>
              <a:gd name="connsiteX295" fmla="*/ 5008210 w 7472601"/>
              <a:gd name="connsiteY295" fmla="*/ 6649194 h 6858000"/>
              <a:gd name="connsiteX296" fmla="*/ 4986321 w 7472601"/>
              <a:gd name="connsiteY296" fmla="*/ 6765687 h 6858000"/>
              <a:gd name="connsiteX297" fmla="*/ 4973474 w 7472601"/>
              <a:gd name="connsiteY297" fmla="*/ 6858000 h 6858000"/>
              <a:gd name="connsiteX298" fmla="*/ 4907178 w 7472601"/>
              <a:gd name="connsiteY298" fmla="*/ 6858000 h 6858000"/>
              <a:gd name="connsiteX299" fmla="*/ 4910810 w 7472601"/>
              <a:gd name="connsiteY299" fmla="*/ 6829660 h 6858000"/>
              <a:gd name="connsiteX300" fmla="*/ 4987461 w 7472601"/>
              <a:gd name="connsiteY300" fmla="*/ 6432994 h 6858000"/>
              <a:gd name="connsiteX301" fmla="*/ 5179262 w 7472601"/>
              <a:gd name="connsiteY301" fmla="*/ 6035044 h 6858000"/>
              <a:gd name="connsiteX302" fmla="*/ 4689678 w 7472601"/>
              <a:gd name="connsiteY302" fmla="*/ 6440241 h 6858000"/>
              <a:gd name="connsiteX303" fmla="*/ 4477543 w 7472601"/>
              <a:gd name="connsiteY303" fmla="*/ 6674836 h 6858000"/>
              <a:gd name="connsiteX304" fmla="*/ 4329957 w 7472601"/>
              <a:gd name="connsiteY304" fmla="*/ 6858000 h 6858000"/>
              <a:gd name="connsiteX305" fmla="*/ 4218595 w 7472601"/>
              <a:gd name="connsiteY305" fmla="*/ 6858000 h 6858000"/>
              <a:gd name="connsiteX306" fmla="*/ 4368888 w 7472601"/>
              <a:gd name="connsiteY306" fmla="*/ 6668412 h 6858000"/>
              <a:gd name="connsiteX307" fmla="*/ 4563091 w 7472601"/>
              <a:gd name="connsiteY307" fmla="*/ 6442508 h 6858000"/>
              <a:gd name="connsiteX308" fmla="*/ 5387324 w 7472601"/>
              <a:gd name="connsiteY308" fmla="*/ 5705830 h 6858000"/>
              <a:gd name="connsiteX309" fmla="*/ 5073620 w 7472601"/>
              <a:gd name="connsiteY309" fmla="*/ 5955437 h 6858000"/>
              <a:gd name="connsiteX310" fmla="*/ 4689789 w 7472601"/>
              <a:gd name="connsiteY310" fmla="*/ 6268382 h 6858000"/>
              <a:gd name="connsiteX311" fmla="*/ 4418722 w 7472601"/>
              <a:gd name="connsiteY311" fmla="*/ 6570886 h 6858000"/>
              <a:gd name="connsiteX312" fmla="*/ 4214944 w 7472601"/>
              <a:gd name="connsiteY312" fmla="*/ 6858000 h 6858000"/>
              <a:gd name="connsiteX313" fmla="*/ 4177898 w 7472601"/>
              <a:gd name="connsiteY313" fmla="*/ 6858000 h 6858000"/>
              <a:gd name="connsiteX314" fmla="*/ 4391597 w 7472601"/>
              <a:gd name="connsiteY314" fmla="*/ 6556370 h 6858000"/>
              <a:gd name="connsiteX315" fmla="*/ 4668889 w 7472601"/>
              <a:gd name="connsiteY315" fmla="*/ 6246399 h 6858000"/>
              <a:gd name="connsiteX316" fmla="*/ 5055427 w 7472601"/>
              <a:gd name="connsiteY316" fmla="*/ 5931476 h 6858000"/>
              <a:gd name="connsiteX317" fmla="*/ 5371814 w 7472601"/>
              <a:gd name="connsiteY317" fmla="*/ 5678975 h 6858000"/>
              <a:gd name="connsiteX318" fmla="*/ 4987918 w 7472601"/>
              <a:gd name="connsiteY318" fmla="*/ 5838701 h 6858000"/>
              <a:gd name="connsiteX319" fmla="*/ 4317146 w 7472601"/>
              <a:gd name="connsiteY319" fmla="*/ 6587716 h 6858000"/>
              <a:gd name="connsiteX320" fmla="*/ 4171627 w 7472601"/>
              <a:gd name="connsiteY320" fmla="*/ 6858000 h 6858000"/>
              <a:gd name="connsiteX321" fmla="*/ 4081585 w 7472601"/>
              <a:gd name="connsiteY321" fmla="*/ 6858000 h 6858000"/>
              <a:gd name="connsiteX322" fmla="*/ 4238603 w 7472601"/>
              <a:gd name="connsiteY322" fmla="*/ 6559341 h 6858000"/>
              <a:gd name="connsiteX323" fmla="*/ 4778333 w 7472601"/>
              <a:gd name="connsiteY323" fmla="*/ 5873626 h 6858000"/>
              <a:gd name="connsiteX324" fmla="*/ 5414185 w 7472601"/>
              <a:gd name="connsiteY324" fmla="*/ 5573882 h 6858000"/>
              <a:gd name="connsiteX325" fmla="*/ 5959648 w 7472601"/>
              <a:gd name="connsiteY325" fmla="*/ 4760797 h 6858000"/>
              <a:gd name="connsiteX326" fmla="*/ 5355019 w 7472601"/>
              <a:gd name="connsiteY326" fmla="*/ 4734672 h 6858000"/>
              <a:gd name="connsiteX327" fmla="*/ 5083565 w 7472601"/>
              <a:gd name="connsiteY327" fmla="*/ 5179121 h 6858000"/>
              <a:gd name="connsiteX328" fmla="*/ 4713577 w 7472601"/>
              <a:gd name="connsiteY328" fmla="*/ 5616803 h 6858000"/>
              <a:gd name="connsiteX329" fmla="*/ 3989559 w 7472601"/>
              <a:gd name="connsiteY329" fmla="*/ 6145945 h 6858000"/>
              <a:gd name="connsiteX330" fmla="*/ 3939824 w 7472601"/>
              <a:gd name="connsiteY330" fmla="*/ 6066900 h 6858000"/>
              <a:gd name="connsiteX331" fmla="*/ 4584537 w 7472601"/>
              <a:gd name="connsiteY331" fmla="*/ 5324826 h 6858000"/>
              <a:gd name="connsiteX332" fmla="*/ 5037105 w 7472601"/>
              <a:gd name="connsiteY332" fmla="*/ 5088765 h 6858000"/>
              <a:gd name="connsiteX333" fmla="*/ 5039930 w 7472601"/>
              <a:gd name="connsiteY333" fmla="*/ 5089585 h 6858000"/>
              <a:gd name="connsiteX334" fmla="*/ 5263764 w 7472601"/>
              <a:gd name="connsiteY334" fmla="*/ 4735525 h 6858000"/>
              <a:gd name="connsiteX335" fmla="*/ 4086300 w 7472601"/>
              <a:gd name="connsiteY335" fmla="*/ 4884599 h 6858000"/>
              <a:gd name="connsiteX336" fmla="*/ 4085485 w 7472601"/>
              <a:gd name="connsiteY336" fmla="*/ 4899070 h 6858000"/>
              <a:gd name="connsiteX337" fmla="*/ 3871915 w 7472601"/>
              <a:gd name="connsiteY337" fmla="*/ 5253645 h 6858000"/>
              <a:gd name="connsiteX338" fmla="*/ 3799374 w 7472601"/>
              <a:gd name="connsiteY338" fmla="*/ 5466127 h 6858000"/>
              <a:gd name="connsiteX339" fmla="*/ 3498850 w 7472601"/>
              <a:gd name="connsiteY339" fmla="*/ 6661888 h 6858000"/>
              <a:gd name="connsiteX340" fmla="*/ 3399216 w 7472601"/>
              <a:gd name="connsiteY340" fmla="*/ 6858000 h 6858000"/>
              <a:gd name="connsiteX341" fmla="*/ 3303688 w 7472601"/>
              <a:gd name="connsiteY341" fmla="*/ 6858000 h 6858000"/>
              <a:gd name="connsiteX342" fmla="*/ 3391774 w 7472601"/>
              <a:gd name="connsiteY342" fmla="*/ 6697181 h 6858000"/>
              <a:gd name="connsiteX343" fmla="*/ 3735540 w 7472601"/>
              <a:gd name="connsiteY343" fmla="*/ 5546923 h 6858000"/>
              <a:gd name="connsiteX344" fmla="*/ 3729438 w 7472601"/>
              <a:gd name="connsiteY344" fmla="*/ 5569058 h 6858000"/>
              <a:gd name="connsiteX345" fmla="*/ 3707782 w 7472601"/>
              <a:gd name="connsiteY345" fmla="*/ 5644908 h 6858000"/>
              <a:gd name="connsiteX346" fmla="*/ 3583827 w 7472601"/>
              <a:gd name="connsiteY346" fmla="*/ 6039215 h 6858000"/>
              <a:gd name="connsiteX347" fmla="*/ 3547861 w 7472601"/>
              <a:gd name="connsiteY347" fmla="*/ 6129609 h 6858000"/>
              <a:gd name="connsiteX348" fmla="*/ 3490905 w 7472601"/>
              <a:gd name="connsiteY348" fmla="*/ 6277660 h 6858000"/>
              <a:gd name="connsiteX349" fmla="*/ 3455859 w 7472601"/>
              <a:gd name="connsiteY349" fmla="*/ 6391301 h 6858000"/>
              <a:gd name="connsiteX350" fmla="*/ 3429112 w 7472601"/>
              <a:gd name="connsiteY350" fmla="*/ 6479469 h 6858000"/>
              <a:gd name="connsiteX351" fmla="*/ 3304862 w 7472601"/>
              <a:gd name="connsiteY351" fmla="*/ 6796476 h 6858000"/>
              <a:gd name="connsiteX352" fmla="*/ 3276071 w 7472601"/>
              <a:gd name="connsiteY352" fmla="*/ 6858000 h 6858000"/>
              <a:gd name="connsiteX353" fmla="*/ 3240805 w 7472601"/>
              <a:gd name="connsiteY353" fmla="*/ 6858000 h 6858000"/>
              <a:gd name="connsiteX354" fmla="*/ 3275917 w 7472601"/>
              <a:gd name="connsiteY354" fmla="*/ 6783192 h 6858000"/>
              <a:gd name="connsiteX355" fmla="*/ 3399358 w 7472601"/>
              <a:gd name="connsiteY355" fmla="*/ 6469011 h 6858000"/>
              <a:gd name="connsiteX356" fmla="*/ 3425650 w 7472601"/>
              <a:gd name="connsiteY356" fmla="*/ 6381333 h 6858000"/>
              <a:gd name="connsiteX357" fmla="*/ 3460661 w 7472601"/>
              <a:gd name="connsiteY357" fmla="*/ 6266763 h 6858000"/>
              <a:gd name="connsiteX358" fmla="*/ 3518021 w 7472601"/>
              <a:gd name="connsiteY358" fmla="*/ 6117298 h 6858000"/>
              <a:gd name="connsiteX359" fmla="*/ 3554035 w 7472601"/>
              <a:gd name="connsiteY359" fmla="*/ 6027832 h 6858000"/>
              <a:gd name="connsiteX360" fmla="*/ 3677174 w 7472601"/>
              <a:gd name="connsiteY360" fmla="*/ 5636351 h 6858000"/>
              <a:gd name="connsiteX361" fmla="*/ 3698819 w 7472601"/>
              <a:gd name="connsiteY361" fmla="*/ 5560503 h 6858000"/>
              <a:gd name="connsiteX362" fmla="*/ 3702094 w 7472601"/>
              <a:gd name="connsiteY362" fmla="*/ 5549194 h 6858000"/>
              <a:gd name="connsiteX363" fmla="*/ 3398355 w 7472601"/>
              <a:gd name="connsiteY363" fmla="*/ 6094603 h 6858000"/>
              <a:gd name="connsiteX364" fmla="*/ 3193941 w 7472601"/>
              <a:gd name="connsiteY364" fmla="*/ 6798775 h 6858000"/>
              <a:gd name="connsiteX365" fmla="*/ 3184140 w 7472601"/>
              <a:gd name="connsiteY365" fmla="*/ 6858000 h 6858000"/>
              <a:gd name="connsiteX366" fmla="*/ 3099978 w 7472601"/>
              <a:gd name="connsiteY366" fmla="*/ 6858000 h 6858000"/>
              <a:gd name="connsiteX367" fmla="*/ 3101556 w 7472601"/>
              <a:gd name="connsiteY367" fmla="*/ 6843337 h 6858000"/>
              <a:gd name="connsiteX368" fmla="*/ 3370162 w 7472601"/>
              <a:gd name="connsiteY368" fmla="*/ 5785550 h 6858000"/>
              <a:gd name="connsiteX369" fmla="*/ 3746477 w 7472601"/>
              <a:gd name="connsiteY369" fmla="*/ 5377889 h 6858000"/>
              <a:gd name="connsiteX370" fmla="*/ 3863399 w 7472601"/>
              <a:gd name="connsiteY370" fmla="*/ 5087257 h 6858000"/>
              <a:gd name="connsiteX371" fmla="*/ 3968712 w 7472601"/>
              <a:gd name="connsiteY371" fmla="*/ 4913989 h 6858000"/>
              <a:gd name="connsiteX372" fmla="*/ 2792390 w 7472601"/>
              <a:gd name="connsiteY372" fmla="*/ 5382974 h 6858000"/>
              <a:gd name="connsiteX373" fmla="*/ 2714982 w 7472601"/>
              <a:gd name="connsiteY373" fmla="*/ 5427051 h 6858000"/>
              <a:gd name="connsiteX374" fmla="*/ 2813361 w 7472601"/>
              <a:gd name="connsiteY374" fmla="*/ 6023912 h 6858000"/>
              <a:gd name="connsiteX375" fmla="*/ 2688430 w 7472601"/>
              <a:gd name="connsiteY375" fmla="*/ 6801564 h 6858000"/>
              <a:gd name="connsiteX376" fmla="*/ 2629626 w 7472601"/>
              <a:gd name="connsiteY376" fmla="*/ 6763394 h 6858000"/>
              <a:gd name="connsiteX377" fmla="*/ 2565328 w 7472601"/>
              <a:gd name="connsiteY377" fmla="*/ 5516399 h 6858000"/>
              <a:gd name="connsiteX378" fmla="*/ 1922999 w 7472601"/>
              <a:gd name="connsiteY378" fmla="*/ 5980343 h 6858000"/>
              <a:gd name="connsiteX379" fmla="*/ 1950261 w 7472601"/>
              <a:gd name="connsiteY379" fmla="*/ 6405858 h 6858000"/>
              <a:gd name="connsiteX380" fmla="*/ 2365554 w 7472601"/>
              <a:gd name="connsiteY380" fmla="*/ 6759107 h 6858000"/>
              <a:gd name="connsiteX381" fmla="*/ 2424142 w 7472601"/>
              <a:gd name="connsiteY381" fmla="*/ 6858000 h 6858000"/>
              <a:gd name="connsiteX382" fmla="*/ 2395994 w 7472601"/>
              <a:gd name="connsiteY382" fmla="*/ 6858000 h 6858000"/>
              <a:gd name="connsiteX383" fmla="*/ 2392863 w 7472601"/>
              <a:gd name="connsiteY383" fmla="*/ 6852964 h 6858000"/>
              <a:gd name="connsiteX384" fmla="*/ 2017589 w 7472601"/>
              <a:gd name="connsiteY384" fmla="*/ 6493982 h 6858000"/>
              <a:gd name="connsiteX385" fmla="*/ 2147336 w 7472601"/>
              <a:gd name="connsiteY385" fmla="*/ 6594052 h 6858000"/>
              <a:gd name="connsiteX386" fmla="*/ 2207047 w 7472601"/>
              <a:gd name="connsiteY386" fmla="*/ 6654540 h 6858000"/>
              <a:gd name="connsiteX387" fmla="*/ 2299106 w 7472601"/>
              <a:gd name="connsiteY387" fmla="*/ 6778931 h 6858000"/>
              <a:gd name="connsiteX388" fmla="*/ 2314430 w 7472601"/>
              <a:gd name="connsiteY388" fmla="*/ 6801144 h 6858000"/>
              <a:gd name="connsiteX389" fmla="*/ 2352406 w 7472601"/>
              <a:gd name="connsiteY389" fmla="*/ 6858000 h 6858000"/>
              <a:gd name="connsiteX390" fmla="*/ 2314492 w 7472601"/>
              <a:gd name="connsiteY390" fmla="*/ 6858000 h 6858000"/>
              <a:gd name="connsiteX391" fmla="*/ 2288095 w 7472601"/>
              <a:gd name="connsiteY391" fmla="*/ 6818030 h 6858000"/>
              <a:gd name="connsiteX392" fmla="*/ 2272768 w 7472601"/>
              <a:gd name="connsiteY392" fmla="*/ 6795822 h 6858000"/>
              <a:gd name="connsiteX393" fmla="*/ 2182715 w 7472601"/>
              <a:gd name="connsiteY393" fmla="*/ 6675071 h 6858000"/>
              <a:gd name="connsiteX394" fmla="*/ 2032061 w 7472601"/>
              <a:gd name="connsiteY394" fmla="*/ 6541380 h 6858000"/>
              <a:gd name="connsiteX395" fmla="*/ 2257220 w 7472601"/>
              <a:gd name="connsiteY395" fmla="*/ 6826257 h 6858000"/>
              <a:gd name="connsiteX396" fmla="*/ 2281324 w 7472601"/>
              <a:gd name="connsiteY396" fmla="*/ 6858000 h 6858000"/>
              <a:gd name="connsiteX397" fmla="*/ 2242860 w 7472601"/>
              <a:gd name="connsiteY397" fmla="*/ 6858000 h 6858000"/>
              <a:gd name="connsiteX398" fmla="*/ 2232818 w 7472601"/>
              <a:gd name="connsiteY398" fmla="*/ 6844926 h 6858000"/>
              <a:gd name="connsiteX399" fmla="*/ 1990172 w 7472601"/>
              <a:gd name="connsiteY399" fmla="*/ 6542121 h 6858000"/>
              <a:gd name="connsiteX400" fmla="*/ 2124090 w 7472601"/>
              <a:gd name="connsiteY400" fmla="*/ 6761017 h 6858000"/>
              <a:gd name="connsiteX401" fmla="*/ 2200380 w 7472601"/>
              <a:gd name="connsiteY401" fmla="*/ 6858000 h 6858000"/>
              <a:gd name="connsiteX402" fmla="*/ 2147507 w 7472601"/>
              <a:gd name="connsiteY402" fmla="*/ 6858000 h 6858000"/>
              <a:gd name="connsiteX403" fmla="*/ 2070668 w 7472601"/>
              <a:gd name="connsiteY403" fmla="*/ 6761520 h 6858000"/>
              <a:gd name="connsiteX404" fmla="*/ 1975142 w 7472601"/>
              <a:gd name="connsiteY404" fmla="*/ 6585570 h 6858000"/>
              <a:gd name="connsiteX405" fmla="*/ 2050035 w 7472601"/>
              <a:gd name="connsiteY405" fmla="*/ 6813345 h 6858000"/>
              <a:gd name="connsiteX406" fmla="*/ 2063025 w 7472601"/>
              <a:gd name="connsiteY406" fmla="*/ 6858000 h 6858000"/>
              <a:gd name="connsiteX407" fmla="*/ 2021675 w 7472601"/>
              <a:gd name="connsiteY407" fmla="*/ 6858000 h 6858000"/>
              <a:gd name="connsiteX408" fmla="*/ 2019308 w 7472601"/>
              <a:gd name="connsiteY408" fmla="*/ 6847118 h 6858000"/>
              <a:gd name="connsiteX409" fmla="*/ 1938835 w 7472601"/>
              <a:gd name="connsiteY409" fmla="*/ 6551160 h 6858000"/>
              <a:gd name="connsiteX410" fmla="*/ 1953230 w 7472601"/>
              <a:gd name="connsiteY410" fmla="*/ 6759699 h 6858000"/>
              <a:gd name="connsiteX411" fmla="*/ 1956763 w 7472601"/>
              <a:gd name="connsiteY411" fmla="*/ 6778191 h 6858000"/>
              <a:gd name="connsiteX412" fmla="*/ 1967925 w 7472601"/>
              <a:gd name="connsiteY412" fmla="*/ 6858000 h 6858000"/>
              <a:gd name="connsiteX413" fmla="*/ 1936622 w 7472601"/>
              <a:gd name="connsiteY413" fmla="*/ 6858000 h 6858000"/>
              <a:gd name="connsiteX414" fmla="*/ 1926261 w 7472601"/>
              <a:gd name="connsiteY414" fmla="*/ 6784064 h 6858000"/>
              <a:gd name="connsiteX415" fmla="*/ 1922724 w 7472601"/>
              <a:gd name="connsiteY415" fmla="*/ 6765577 h 6858000"/>
              <a:gd name="connsiteX416" fmla="*/ 1904650 w 7472601"/>
              <a:gd name="connsiteY416" fmla="*/ 6639616 h 6858000"/>
              <a:gd name="connsiteX417" fmla="*/ 1885273 w 7472601"/>
              <a:gd name="connsiteY417" fmla="*/ 6858000 h 6858000"/>
              <a:gd name="connsiteX418" fmla="*/ 1854363 w 7472601"/>
              <a:gd name="connsiteY418" fmla="*/ 6858000 h 6858000"/>
              <a:gd name="connsiteX419" fmla="*/ 1880391 w 7472601"/>
              <a:gd name="connsiteY419" fmla="*/ 6603796 h 6858000"/>
              <a:gd name="connsiteX420" fmla="*/ 1818273 w 7472601"/>
              <a:gd name="connsiteY420" fmla="*/ 6715729 h 6858000"/>
              <a:gd name="connsiteX421" fmla="*/ 1794691 w 7472601"/>
              <a:gd name="connsiteY421" fmla="*/ 6843239 h 6858000"/>
              <a:gd name="connsiteX422" fmla="*/ 1794914 w 7472601"/>
              <a:gd name="connsiteY422" fmla="*/ 6858000 h 6858000"/>
              <a:gd name="connsiteX423" fmla="*/ 1746128 w 7472601"/>
              <a:gd name="connsiteY423" fmla="*/ 6858000 h 6858000"/>
              <a:gd name="connsiteX424" fmla="*/ 1753934 w 7472601"/>
              <a:gd name="connsiteY424" fmla="*/ 6724796 h 6858000"/>
              <a:gd name="connsiteX425" fmla="*/ 1792053 w 7472601"/>
              <a:gd name="connsiteY425" fmla="*/ 6572396 h 6858000"/>
              <a:gd name="connsiteX426" fmla="*/ 1862248 w 7472601"/>
              <a:gd name="connsiteY426" fmla="*/ 6266397 h 6858000"/>
              <a:gd name="connsiteX427" fmla="*/ 1862250 w 7472601"/>
              <a:gd name="connsiteY427" fmla="*/ 6033531 h 6858000"/>
              <a:gd name="connsiteX428" fmla="*/ 1211999 w 7472601"/>
              <a:gd name="connsiteY428" fmla="*/ 6683610 h 6858000"/>
              <a:gd name="connsiteX429" fmla="*/ 1213266 w 7472601"/>
              <a:gd name="connsiteY429" fmla="*/ 6691947 h 6858000"/>
              <a:gd name="connsiteX430" fmla="*/ 1203370 w 7472601"/>
              <a:gd name="connsiteY430" fmla="*/ 6850676 h 6858000"/>
              <a:gd name="connsiteX431" fmla="*/ 1203671 w 7472601"/>
              <a:gd name="connsiteY431" fmla="*/ 6858000 h 6858000"/>
              <a:gd name="connsiteX432" fmla="*/ 1143180 w 7472601"/>
              <a:gd name="connsiteY432" fmla="*/ 6858000 h 6858000"/>
              <a:gd name="connsiteX433" fmla="*/ 1142176 w 7472601"/>
              <a:gd name="connsiteY433" fmla="*/ 6766045 h 6858000"/>
              <a:gd name="connsiteX434" fmla="*/ 1067484 w 7472601"/>
              <a:gd name="connsiteY434" fmla="*/ 6858000 h 6858000"/>
              <a:gd name="connsiteX435" fmla="*/ 953928 w 7472601"/>
              <a:gd name="connsiteY435" fmla="*/ 6858000 h 6858000"/>
              <a:gd name="connsiteX436" fmla="*/ 959715 w 7472601"/>
              <a:gd name="connsiteY436" fmla="*/ 6850185 h 6858000"/>
              <a:gd name="connsiteX437" fmla="*/ 1483788 w 7472601"/>
              <a:gd name="connsiteY437" fmla="*/ 6259174 h 6858000"/>
              <a:gd name="connsiteX438" fmla="*/ 1100671 w 7472601"/>
              <a:gd name="connsiteY438" fmla="*/ 6252137 h 6858000"/>
              <a:gd name="connsiteX439" fmla="*/ 1090144 w 7472601"/>
              <a:gd name="connsiteY439" fmla="*/ 6256748 h 6858000"/>
              <a:gd name="connsiteX440" fmla="*/ 1095872 w 7472601"/>
              <a:gd name="connsiteY440" fmla="*/ 6271892 h 6858000"/>
              <a:gd name="connsiteX441" fmla="*/ 262785 w 7472601"/>
              <a:gd name="connsiteY441" fmla="*/ 6845450 h 6858000"/>
              <a:gd name="connsiteX442" fmla="*/ 209968 w 7472601"/>
              <a:gd name="connsiteY442" fmla="*/ 6770713 h 6858000"/>
              <a:gd name="connsiteX443" fmla="*/ 873460 w 7472601"/>
              <a:gd name="connsiteY443" fmla="*/ 6253768 h 6858000"/>
              <a:gd name="connsiteX444" fmla="*/ 192686 w 7472601"/>
              <a:gd name="connsiteY444" fmla="*/ 5849257 h 6858000"/>
              <a:gd name="connsiteX445" fmla="*/ 4696 w 7472601"/>
              <a:gd name="connsiteY445" fmla="*/ 5697668 h 6858000"/>
              <a:gd name="connsiteX446" fmla="*/ 0 w 7472601"/>
              <a:gd name="connsiteY446" fmla="*/ 5689984 h 6858000"/>
              <a:gd name="connsiteX447" fmla="*/ 0 w 7472601"/>
              <a:gd name="connsiteY447" fmla="*/ 5513472 h 6858000"/>
              <a:gd name="connsiteX448" fmla="*/ 174101 w 7472601"/>
              <a:gd name="connsiteY448" fmla="*/ 5620277 h 6858000"/>
              <a:gd name="connsiteX449" fmla="*/ 891800 w 7472601"/>
              <a:gd name="connsiteY449" fmla="*/ 6036935 h 6858000"/>
              <a:gd name="connsiteX450" fmla="*/ 1072219 w 7472601"/>
              <a:gd name="connsiteY450" fmla="*/ 6169443 h 6858000"/>
              <a:gd name="connsiteX451" fmla="*/ 1074117 w 7472601"/>
              <a:gd name="connsiteY451" fmla="*/ 6170301 h 6858000"/>
              <a:gd name="connsiteX452" fmla="*/ 1083114 w 7472601"/>
              <a:gd name="connsiteY452" fmla="*/ 6174131 h 6858000"/>
              <a:gd name="connsiteX453" fmla="*/ 1543010 w 7472601"/>
              <a:gd name="connsiteY453" fmla="*/ 6191140 h 6858000"/>
              <a:gd name="connsiteX454" fmla="*/ 1551080 w 7472601"/>
              <a:gd name="connsiteY454" fmla="*/ 6195006 h 6858000"/>
              <a:gd name="connsiteX455" fmla="*/ 2345443 w 7472601"/>
              <a:gd name="connsiteY455" fmla="*/ 5549882 h 6858000"/>
              <a:gd name="connsiteX456" fmla="*/ 1721499 w 7472601"/>
              <a:gd name="connsiteY456" fmla="*/ 5599969 h 6858000"/>
              <a:gd name="connsiteX457" fmla="*/ 767716 w 7472601"/>
              <a:gd name="connsiteY457" fmla="*/ 5472768 h 6858000"/>
              <a:gd name="connsiteX458" fmla="*/ 722147 w 7472601"/>
              <a:gd name="connsiteY458" fmla="*/ 5393091 h 6858000"/>
              <a:gd name="connsiteX459" fmla="*/ 1485552 w 7472601"/>
              <a:gd name="connsiteY459" fmla="*/ 5313202 h 6858000"/>
              <a:gd name="connsiteX460" fmla="*/ 2143004 w 7472601"/>
              <a:gd name="connsiteY460" fmla="*/ 5402420 h 6858000"/>
              <a:gd name="connsiteX461" fmla="*/ 1933391 w 7472601"/>
              <a:gd name="connsiteY461" fmla="*/ 5156971 h 6858000"/>
              <a:gd name="connsiteX462" fmla="*/ 1827118 w 7472601"/>
              <a:gd name="connsiteY462" fmla="*/ 4968410 h 6858000"/>
              <a:gd name="connsiteX463" fmla="*/ 1837349 w 7472601"/>
              <a:gd name="connsiteY463" fmla="*/ 4956357 h 6858000"/>
              <a:gd name="connsiteX464" fmla="*/ 2162835 w 7472601"/>
              <a:gd name="connsiteY464" fmla="*/ 5187853 h 6858000"/>
              <a:gd name="connsiteX465" fmla="*/ 2257167 w 7472601"/>
              <a:gd name="connsiteY465" fmla="*/ 5462123 h 6858000"/>
              <a:gd name="connsiteX466" fmla="*/ 2261598 w 7472601"/>
              <a:gd name="connsiteY466" fmla="*/ 5467998 h 6858000"/>
              <a:gd name="connsiteX467" fmla="*/ 2437177 w 7472601"/>
              <a:gd name="connsiteY467" fmla="*/ 5479608 h 6858000"/>
              <a:gd name="connsiteX468" fmla="*/ 2445247 w 7472601"/>
              <a:gd name="connsiteY468" fmla="*/ 5483476 h 6858000"/>
              <a:gd name="connsiteX469" fmla="*/ 2743626 w 7472601"/>
              <a:gd name="connsiteY469" fmla="*/ 5304819 h 6858000"/>
              <a:gd name="connsiteX470" fmla="*/ 3048102 w 7472601"/>
              <a:gd name="connsiteY470" fmla="*/ 5150595 h 6858000"/>
              <a:gd name="connsiteX471" fmla="*/ 1799414 w 7472601"/>
              <a:gd name="connsiteY471" fmla="*/ 4694732 h 6858000"/>
              <a:gd name="connsiteX472" fmla="*/ 1771735 w 7472601"/>
              <a:gd name="connsiteY472" fmla="*/ 4619929 h 6858000"/>
              <a:gd name="connsiteX473" fmla="*/ 3104273 w 7472601"/>
              <a:gd name="connsiteY473" fmla="*/ 5076159 h 6858000"/>
              <a:gd name="connsiteX474" fmla="*/ 3113245 w 7472601"/>
              <a:gd name="connsiteY474" fmla="*/ 5090705 h 6858000"/>
              <a:gd name="connsiteX475" fmla="*/ 3126294 w 7472601"/>
              <a:gd name="connsiteY475" fmla="*/ 5114400 h 6858000"/>
              <a:gd name="connsiteX476" fmla="*/ 3937433 w 7472601"/>
              <a:gd name="connsiteY476" fmla="*/ 4830473 h 6858000"/>
              <a:gd name="connsiteX477" fmla="*/ 3590475 w 7472601"/>
              <a:gd name="connsiteY477" fmla="*/ 4597974 h 6858000"/>
              <a:gd name="connsiteX478" fmla="*/ 3100264 w 7472601"/>
              <a:gd name="connsiteY478" fmla="*/ 4579845 h 6858000"/>
              <a:gd name="connsiteX479" fmla="*/ 2183576 w 7472601"/>
              <a:gd name="connsiteY479" fmla="*/ 4227150 h 6858000"/>
              <a:gd name="connsiteX480" fmla="*/ 2151029 w 7472601"/>
              <a:gd name="connsiteY480" fmla="*/ 4146947 h 6858000"/>
              <a:gd name="connsiteX481" fmla="*/ 3563434 w 7472601"/>
              <a:gd name="connsiteY481" fmla="*/ 4469115 h 6858000"/>
              <a:gd name="connsiteX482" fmla="*/ 3177952 w 7472601"/>
              <a:gd name="connsiteY482" fmla="*/ 3657386 h 6858000"/>
              <a:gd name="connsiteX483" fmla="*/ 3189263 w 7472601"/>
              <a:gd name="connsiteY483" fmla="*/ 3625726 h 6858000"/>
              <a:gd name="connsiteX484" fmla="*/ 3560912 w 7472601"/>
              <a:gd name="connsiteY484" fmla="*/ 4079863 h 6858000"/>
              <a:gd name="connsiteX485" fmla="*/ 3626636 w 7472601"/>
              <a:gd name="connsiteY485" fmla="*/ 4512230 h 6858000"/>
              <a:gd name="connsiteX486" fmla="*/ 3653088 w 7472601"/>
              <a:gd name="connsiteY486" fmla="*/ 4521417 h 6858000"/>
              <a:gd name="connsiteX487" fmla="*/ 3988128 w 7472601"/>
              <a:gd name="connsiteY487" fmla="*/ 4817267 h 6858000"/>
              <a:gd name="connsiteX488" fmla="*/ 4830582 w 7472601"/>
              <a:gd name="connsiteY488" fmla="*/ 4676000 h 6858000"/>
              <a:gd name="connsiteX489" fmla="*/ 4830100 w 7472601"/>
              <a:gd name="connsiteY489" fmla="*/ 4675554 h 6858000"/>
              <a:gd name="connsiteX490" fmla="*/ 4036318 w 7472601"/>
              <a:gd name="connsiteY490" fmla="*/ 4147013 h 6858000"/>
              <a:gd name="connsiteX491" fmla="*/ 3432098 w 7472601"/>
              <a:gd name="connsiteY491" fmla="*/ 3537312 h 6858000"/>
              <a:gd name="connsiteX492" fmla="*/ 3446761 w 7472601"/>
              <a:gd name="connsiteY492" fmla="*/ 3461278 h 6858000"/>
              <a:gd name="connsiteX493" fmla="*/ 4419733 w 7472601"/>
              <a:gd name="connsiteY493" fmla="*/ 3963555 h 6858000"/>
              <a:gd name="connsiteX494" fmla="*/ 4781371 w 7472601"/>
              <a:gd name="connsiteY494" fmla="*/ 4458604 h 6858000"/>
              <a:gd name="connsiteX495" fmla="*/ 4780440 w 7472601"/>
              <a:gd name="connsiteY495" fmla="*/ 4470290 h 6858000"/>
              <a:gd name="connsiteX496" fmla="*/ 4898954 w 7472601"/>
              <a:gd name="connsiteY496" fmla="*/ 4662092 h 6858000"/>
              <a:gd name="connsiteX497" fmla="*/ 4900699 w 7472601"/>
              <a:gd name="connsiteY497" fmla="*/ 4670867 h 6858000"/>
              <a:gd name="connsiteX498" fmla="*/ 5714511 w 7472601"/>
              <a:gd name="connsiteY498" fmla="*/ 4663483 h 6858000"/>
              <a:gd name="connsiteX499" fmla="*/ 5464793 w 7472601"/>
              <a:gd name="connsiteY499" fmla="*/ 4393556 h 6858000"/>
              <a:gd name="connsiteX500" fmla="*/ 5461897 w 7472601"/>
              <a:gd name="connsiteY500" fmla="*/ 4390879 h 6858000"/>
              <a:gd name="connsiteX501" fmla="*/ 4294126 w 7472601"/>
              <a:gd name="connsiteY501" fmla="*/ 3303048 h 6858000"/>
              <a:gd name="connsiteX502" fmla="*/ 4305321 w 7472601"/>
              <a:gd name="connsiteY502" fmla="*/ 3256953 h 6858000"/>
              <a:gd name="connsiteX503" fmla="*/ 4949299 w 7472601"/>
              <a:gd name="connsiteY503" fmla="*/ 3766336 h 6858000"/>
              <a:gd name="connsiteX504" fmla="*/ 5291452 w 7472601"/>
              <a:gd name="connsiteY504" fmla="*/ 4076801 h 6858000"/>
              <a:gd name="connsiteX505" fmla="*/ 5434998 w 7472601"/>
              <a:gd name="connsiteY505" fmla="*/ 4254100 h 6858000"/>
              <a:gd name="connsiteX506" fmla="*/ 5351015 w 7472601"/>
              <a:gd name="connsiteY506" fmla="*/ 3760989 h 6858000"/>
              <a:gd name="connsiteX507" fmla="*/ 5413780 w 7472601"/>
              <a:gd name="connsiteY507" fmla="*/ 2966265 h 6858000"/>
              <a:gd name="connsiteX508" fmla="*/ 5425627 w 7472601"/>
              <a:gd name="connsiteY508" fmla="*/ 2954192 h 6858000"/>
              <a:gd name="connsiteX509" fmla="*/ 6604735 w 7472601"/>
              <a:gd name="connsiteY509" fmla="*/ 2041381 h 6858000"/>
              <a:gd name="connsiteX510" fmla="*/ 7204487 w 7472601"/>
              <a:gd name="connsiteY510" fmla="*/ 2742112 h 6858000"/>
              <a:gd name="connsiteX511" fmla="*/ 7131592 w 7472601"/>
              <a:gd name="connsiteY511" fmla="*/ 2672096 h 6858000"/>
              <a:gd name="connsiteX512" fmla="*/ 6996344 w 7472601"/>
              <a:gd name="connsiteY512" fmla="*/ 2518310 h 6858000"/>
              <a:gd name="connsiteX513" fmla="*/ 6735495 w 7472601"/>
              <a:gd name="connsiteY513" fmla="*/ 2196890 h 6858000"/>
              <a:gd name="connsiteX514" fmla="*/ 6721901 w 7472601"/>
              <a:gd name="connsiteY514" fmla="*/ 2179274 h 6858000"/>
              <a:gd name="connsiteX515" fmla="*/ 6604735 w 7472601"/>
              <a:gd name="connsiteY515" fmla="*/ 2041381 h 6858000"/>
              <a:gd name="connsiteX516" fmla="*/ 6591670 w 7472601"/>
              <a:gd name="connsiteY516" fmla="*/ 1988277 h 6858000"/>
              <a:gd name="connsiteX517" fmla="*/ 6747349 w 7472601"/>
              <a:gd name="connsiteY517" fmla="*/ 2160069 h 6858000"/>
              <a:gd name="connsiteX518" fmla="*/ 6760943 w 7472601"/>
              <a:gd name="connsiteY518" fmla="*/ 2177686 h 6858000"/>
              <a:gd name="connsiteX519" fmla="*/ 7021065 w 7472601"/>
              <a:gd name="connsiteY519" fmla="*/ 2498102 h 6858000"/>
              <a:gd name="connsiteX520" fmla="*/ 7155223 w 7472601"/>
              <a:gd name="connsiteY520" fmla="*/ 2650386 h 6858000"/>
              <a:gd name="connsiteX521" fmla="*/ 7203167 w 7472601"/>
              <a:gd name="connsiteY521" fmla="*/ 2697288 h 6858000"/>
              <a:gd name="connsiteX522" fmla="*/ 6937703 w 7472601"/>
              <a:gd name="connsiteY522" fmla="*/ 2321981 h 6858000"/>
              <a:gd name="connsiteX523" fmla="*/ 6591670 w 7472601"/>
              <a:gd name="connsiteY523" fmla="*/ 1988277 h 6858000"/>
              <a:gd name="connsiteX524" fmla="*/ 5798671 w 7472601"/>
              <a:gd name="connsiteY524" fmla="*/ 1981601 h 6858000"/>
              <a:gd name="connsiteX525" fmla="*/ 5754709 w 7472601"/>
              <a:gd name="connsiteY525" fmla="*/ 2071454 h 6858000"/>
              <a:gd name="connsiteX526" fmla="*/ 5763044 w 7472601"/>
              <a:gd name="connsiteY526" fmla="*/ 2842206 h 6858000"/>
              <a:gd name="connsiteX527" fmla="*/ 5764974 w 7472601"/>
              <a:gd name="connsiteY527" fmla="*/ 2799609 h 6858000"/>
              <a:gd name="connsiteX528" fmla="*/ 5767665 w 7472601"/>
              <a:gd name="connsiteY528" fmla="*/ 2666409 h 6858000"/>
              <a:gd name="connsiteX529" fmla="*/ 5763055 w 7472601"/>
              <a:gd name="connsiteY529" fmla="*/ 2579705 h 6858000"/>
              <a:gd name="connsiteX530" fmla="*/ 5758079 w 7472601"/>
              <a:gd name="connsiteY530" fmla="*/ 2492508 h 6858000"/>
              <a:gd name="connsiteX531" fmla="*/ 5779325 w 7472601"/>
              <a:gd name="connsiteY531" fmla="*/ 2197069 h 6858000"/>
              <a:gd name="connsiteX532" fmla="*/ 5798671 w 7472601"/>
              <a:gd name="connsiteY532" fmla="*/ 1981601 h 6858000"/>
              <a:gd name="connsiteX533" fmla="*/ 5829202 w 7472601"/>
              <a:gd name="connsiteY533" fmla="*/ 1971679 h 6858000"/>
              <a:gd name="connsiteX534" fmla="*/ 5809558 w 7472601"/>
              <a:gd name="connsiteY534" fmla="*/ 2198043 h 6858000"/>
              <a:gd name="connsiteX535" fmla="*/ 5788653 w 7472601"/>
              <a:gd name="connsiteY535" fmla="*/ 2489430 h 6858000"/>
              <a:gd name="connsiteX536" fmla="*/ 5793439 w 7472601"/>
              <a:gd name="connsiteY536" fmla="*/ 2575235 h 6858000"/>
              <a:gd name="connsiteX537" fmla="*/ 5796837 w 7472601"/>
              <a:gd name="connsiteY537" fmla="*/ 2637633 h 6858000"/>
              <a:gd name="connsiteX538" fmla="*/ 5818614 w 7472601"/>
              <a:gd name="connsiteY538" fmla="*/ 2473055 h 6858000"/>
              <a:gd name="connsiteX539" fmla="*/ 5829202 w 7472601"/>
              <a:gd name="connsiteY539" fmla="*/ 1971679 h 6858000"/>
              <a:gd name="connsiteX540" fmla="*/ 5911389 w 7472601"/>
              <a:gd name="connsiteY540" fmla="*/ 1898371 h 6858000"/>
              <a:gd name="connsiteX541" fmla="*/ 6237627 w 7472601"/>
              <a:gd name="connsiteY541" fmla="*/ 2231921 h 6858000"/>
              <a:gd name="connsiteX542" fmla="*/ 5911389 w 7472601"/>
              <a:gd name="connsiteY542" fmla="*/ 1898371 h 6858000"/>
              <a:gd name="connsiteX543" fmla="*/ 6944437 w 7472601"/>
              <a:gd name="connsiteY543" fmla="*/ 1575402 h 6858000"/>
              <a:gd name="connsiteX544" fmla="*/ 6304730 w 7472601"/>
              <a:gd name="connsiteY544" fmla="*/ 1766654 h 6858000"/>
              <a:gd name="connsiteX545" fmla="*/ 6944437 w 7472601"/>
              <a:gd name="connsiteY545" fmla="*/ 1575402 h 6858000"/>
              <a:gd name="connsiteX546" fmla="*/ 7019523 w 7472601"/>
              <a:gd name="connsiteY546" fmla="*/ 1519450 h 6858000"/>
              <a:gd name="connsiteX547" fmla="*/ 6298091 w 7472601"/>
              <a:gd name="connsiteY547" fmla="*/ 1737122 h 6858000"/>
              <a:gd name="connsiteX548" fmla="*/ 7019523 w 7472601"/>
              <a:gd name="connsiteY548" fmla="*/ 1519450 h 6858000"/>
              <a:gd name="connsiteX549" fmla="*/ 2399523 w 7472601"/>
              <a:gd name="connsiteY549" fmla="*/ 1428234 h 6858000"/>
              <a:gd name="connsiteX550" fmla="*/ 2224982 w 7472601"/>
              <a:gd name="connsiteY550" fmla="*/ 1826201 h 6858000"/>
              <a:gd name="connsiteX551" fmla="*/ 2096099 w 7472601"/>
              <a:gd name="connsiteY551" fmla="*/ 2345900 h 6858000"/>
              <a:gd name="connsiteX552" fmla="*/ 2283317 w 7472601"/>
              <a:gd name="connsiteY552" fmla="*/ 1796925 h 6858000"/>
              <a:gd name="connsiteX553" fmla="*/ 2399523 w 7472601"/>
              <a:gd name="connsiteY553" fmla="*/ 1428234 h 6858000"/>
              <a:gd name="connsiteX554" fmla="*/ 2448558 w 7472601"/>
              <a:gd name="connsiteY554" fmla="*/ 1373435 h 6858000"/>
              <a:gd name="connsiteX555" fmla="*/ 2312521 w 7472601"/>
              <a:gd name="connsiteY555" fmla="*/ 1806140 h 6858000"/>
              <a:gd name="connsiteX556" fmla="*/ 2127533 w 7472601"/>
              <a:gd name="connsiteY556" fmla="*/ 2348380 h 6858000"/>
              <a:gd name="connsiteX557" fmla="*/ 2358080 w 7472601"/>
              <a:gd name="connsiteY557" fmla="*/ 1866134 h 6858000"/>
              <a:gd name="connsiteX558" fmla="*/ 2407436 w 7472601"/>
              <a:gd name="connsiteY558" fmla="*/ 1651070 h 6858000"/>
              <a:gd name="connsiteX559" fmla="*/ 2448558 w 7472601"/>
              <a:gd name="connsiteY559" fmla="*/ 1373435 h 6858000"/>
              <a:gd name="connsiteX560" fmla="*/ 278707 w 7472601"/>
              <a:gd name="connsiteY560" fmla="*/ 1352270 h 6858000"/>
              <a:gd name="connsiteX561" fmla="*/ 321570 w 7472601"/>
              <a:gd name="connsiteY561" fmla="*/ 1861610 h 6858000"/>
              <a:gd name="connsiteX562" fmla="*/ 294281 w 7472601"/>
              <a:gd name="connsiteY562" fmla="*/ 1440658 h 6858000"/>
              <a:gd name="connsiteX563" fmla="*/ 278707 w 7472601"/>
              <a:gd name="connsiteY563" fmla="*/ 1352270 h 6858000"/>
              <a:gd name="connsiteX564" fmla="*/ 1423821 w 7472601"/>
              <a:gd name="connsiteY564" fmla="*/ 1351958 h 6858000"/>
              <a:gd name="connsiteX565" fmla="*/ 1638521 w 7472601"/>
              <a:gd name="connsiteY565" fmla="*/ 1908470 h 6858000"/>
              <a:gd name="connsiteX566" fmla="*/ 1754199 w 7472601"/>
              <a:gd name="connsiteY566" fmla="*/ 2149284 h 6858000"/>
              <a:gd name="connsiteX567" fmla="*/ 1908359 w 7472601"/>
              <a:gd name="connsiteY567" fmla="*/ 2364988 h 6858000"/>
              <a:gd name="connsiteX568" fmla="*/ 1647661 w 7472601"/>
              <a:gd name="connsiteY568" fmla="*/ 1825945 h 6858000"/>
              <a:gd name="connsiteX569" fmla="*/ 1423821 w 7472601"/>
              <a:gd name="connsiteY569" fmla="*/ 1351958 h 6858000"/>
              <a:gd name="connsiteX570" fmla="*/ 1431890 w 7472601"/>
              <a:gd name="connsiteY570" fmla="*/ 1306475 h 6858000"/>
              <a:gd name="connsiteX571" fmla="*/ 1507597 w 7472601"/>
              <a:gd name="connsiteY571" fmla="*/ 1446132 h 6858000"/>
              <a:gd name="connsiteX572" fmla="*/ 1674586 w 7472601"/>
              <a:gd name="connsiteY572" fmla="*/ 1813832 h 6858000"/>
              <a:gd name="connsiteX573" fmla="*/ 1815950 w 7472601"/>
              <a:gd name="connsiteY573" fmla="*/ 2128564 h 6858000"/>
              <a:gd name="connsiteX574" fmla="*/ 1984242 w 7472601"/>
              <a:gd name="connsiteY574" fmla="*/ 2430829 h 6858000"/>
              <a:gd name="connsiteX575" fmla="*/ 2014023 w 7472601"/>
              <a:gd name="connsiteY575" fmla="*/ 2450995 h 6858000"/>
              <a:gd name="connsiteX576" fmla="*/ 1747337 w 7472601"/>
              <a:gd name="connsiteY576" fmla="*/ 1855264 h 6858000"/>
              <a:gd name="connsiteX577" fmla="*/ 1533749 w 7472601"/>
              <a:gd name="connsiteY577" fmla="*/ 1478656 h 6858000"/>
              <a:gd name="connsiteX578" fmla="*/ 1431890 w 7472601"/>
              <a:gd name="connsiteY578" fmla="*/ 1306475 h 6858000"/>
              <a:gd name="connsiteX579" fmla="*/ 5052692 w 7472601"/>
              <a:gd name="connsiteY579" fmla="*/ 1292994 h 6858000"/>
              <a:gd name="connsiteX580" fmla="*/ 5200661 w 7472601"/>
              <a:gd name="connsiteY580" fmla="*/ 1635186 h 6858000"/>
              <a:gd name="connsiteX581" fmla="*/ 5297138 w 7472601"/>
              <a:gd name="connsiteY581" fmla="*/ 1906351 h 6858000"/>
              <a:gd name="connsiteX582" fmla="*/ 5052692 w 7472601"/>
              <a:gd name="connsiteY582" fmla="*/ 1292994 h 6858000"/>
              <a:gd name="connsiteX583" fmla="*/ 5009948 w 7472601"/>
              <a:gd name="connsiteY583" fmla="*/ 1273619 h 6858000"/>
              <a:gd name="connsiteX584" fmla="*/ 5121777 w 7472601"/>
              <a:gd name="connsiteY584" fmla="*/ 1654213 h 6858000"/>
              <a:gd name="connsiteX585" fmla="*/ 5293545 w 7472601"/>
              <a:gd name="connsiteY585" fmla="*/ 2072247 h 6858000"/>
              <a:gd name="connsiteX586" fmla="*/ 5294042 w 7472601"/>
              <a:gd name="connsiteY586" fmla="*/ 2065019 h 6858000"/>
              <a:gd name="connsiteX587" fmla="*/ 5171936 w 7472601"/>
              <a:gd name="connsiteY587" fmla="*/ 1647613 h 6858000"/>
              <a:gd name="connsiteX588" fmla="*/ 5009948 w 7472601"/>
              <a:gd name="connsiteY588" fmla="*/ 1273619 h 6858000"/>
              <a:gd name="connsiteX589" fmla="*/ 655236 w 7472601"/>
              <a:gd name="connsiteY589" fmla="*/ 1268632 h 6858000"/>
              <a:gd name="connsiteX590" fmla="*/ 839521 w 7472601"/>
              <a:gd name="connsiteY590" fmla="*/ 1685315 h 6858000"/>
              <a:gd name="connsiteX591" fmla="*/ 1109416 w 7472601"/>
              <a:gd name="connsiteY591" fmla="*/ 2061663 h 6858000"/>
              <a:gd name="connsiteX592" fmla="*/ 1298300 w 7472601"/>
              <a:gd name="connsiteY592" fmla="*/ 2247742 h 6858000"/>
              <a:gd name="connsiteX593" fmla="*/ 1125871 w 7472601"/>
              <a:gd name="connsiteY593" fmla="*/ 1989513 h 6858000"/>
              <a:gd name="connsiteX594" fmla="*/ 981574 w 7472601"/>
              <a:gd name="connsiteY594" fmla="*/ 1783157 h 6858000"/>
              <a:gd name="connsiteX595" fmla="*/ 922198 w 7472601"/>
              <a:gd name="connsiteY595" fmla="*/ 1677437 h 6858000"/>
              <a:gd name="connsiteX596" fmla="*/ 869293 w 7472601"/>
              <a:gd name="connsiteY596" fmla="*/ 1583214 h 6858000"/>
              <a:gd name="connsiteX597" fmla="*/ 751431 w 7472601"/>
              <a:gd name="connsiteY597" fmla="*/ 1405731 h 6858000"/>
              <a:gd name="connsiteX598" fmla="*/ 655236 w 7472601"/>
              <a:gd name="connsiteY598" fmla="*/ 1268632 h 6858000"/>
              <a:gd name="connsiteX599" fmla="*/ 6516292 w 7472601"/>
              <a:gd name="connsiteY599" fmla="*/ 1263064 h 6858000"/>
              <a:gd name="connsiteX600" fmla="*/ 5736320 w 7472601"/>
              <a:gd name="connsiteY600" fmla="*/ 1501803 h 6858000"/>
              <a:gd name="connsiteX601" fmla="*/ 6516292 w 7472601"/>
              <a:gd name="connsiteY601" fmla="*/ 1263064 h 6858000"/>
              <a:gd name="connsiteX602" fmla="*/ 291466 w 7472601"/>
              <a:gd name="connsiteY602" fmla="*/ 1250369 h 6858000"/>
              <a:gd name="connsiteX603" fmla="*/ 323180 w 7472601"/>
              <a:gd name="connsiteY603" fmla="*/ 1435283 h 6858000"/>
              <a:gd name="connsiteX604" fmla="*/ 349381 w 7472601"/>
              <a:gd name="connsiteY604" fmla="*/ 1875041 h 6858000"/>
              <a:gd name="connsiteX605" fmla="*/ 374363 w 7472601"/>
              <a:gd name="connsiteY605" fmla="*/ 1506494 h 6858000"/>
              <a:gd name="connsiteX606" fmla="*/ 302168 w 7472601"/>
              <a:gd name="connsiteY606" fmla="*/ 1274495 h 6858000"/>
              <a:gd name="connsiteX607" fmla="*/ 291466 w 7472601"/>
              <a:gd name="connsiteY607" fmla="*/ 1250369 h 6858000"/>
              <a:gd name="connsiteX608" fmla="*/ 678222 w 7472601"/>
              <a:gd name="connsiteY608" fmla="*/ 1248670 h 6858000"/>
              <a:gd name="connsiteX609" fmla="*/ 775536 w 7472601"/>
              <a:gd name="connsiteY609" fmla="*/ 1388015 h 6858000"/>
              <a:gd name="connsiteX610" fmla="*/ 894529 w 7472601"/>
              <a:gd name="connsiteY610" fmla="*/ 1567739 h 6858000"/>
              <a:gd name="connsiteX611" fmla="*/ 948000 w 7472601"/>
              <a:gd name="connsiteY611" fmla="*/ 1663088 h 6858000"/>
              <a:gd name="connsiteX612" fmla="*/ 1006812 w 7472601"/>
              <a:gd name="connsiteY612" fmla="*/ 1767683 h 6858000"/>
              <a:gd name="connsiteX613" fmla="*/ 1149133 w 7472601"/>
              <a:gd name="connsiteY613" fmla="*/ 1971513 h 6858000"/>
              <a:gd name="connsiteX614" fmla="*/ 1333952 w 7472601"/>
              <a:gd name="connsiteY614" fmla="*/ 2251620 h 6858000"/>
              <a:gd name="connsiteX615" fmla="*/ 1337329 w 7472601"/>
              <a:gd name="connsiteY615" fmla="*/ 2258350 h 6858000"/>
              <a:gd name="connsiteX616" fmla="*/ 1014726 w 7472601"/>
              <a:gd name="connsiteY616" fmla="*/ 1615556 h 6858000"/>
              <a:gd name="connsiteX617" fmla="*/ 678222 w 7472601"/>
              <a:gd name="connsiteY617" fmla="*/ 1248670 h 6858000"/>
              <a:gd name="connsiteX618" fmla="*/ 6691602 w 7472601"/>
              <a:gd name="connsiteY618" fmla="*/ 1140573 h 6858000"/>
              <a:gd name="connsiteX619" fmla="*/ 6571100 w 7472601"/>
              <a:gd name="connsiteY619" fmla="*/ 1183662 h 6858000"/>
              <a:gd name="connsiteX620" fmla="*/ 6241687 w 7472601"/>
              <a:gd name="connsiteY620" fmla="*/ 1257600 h 6858000"/>
              <a:gd name="connsiteX621" fmla="*/ 5693009 w 7472601"/>
              <a:gd name="connsiteY621" fmla="*/ 1478256 h 6858000"/>
              <a:gd name="connsiteX622" fmla="*/ 6548420 w 7472601"/>
              <a:gd name="connsiteY622" fmla="*/ 1214599 h 6858000"/>
              <a:gd name="connsiteX623" fmla="*/ 6605473 w 7472601"/>
              <a:gd name="connsiteY623" fmla="*/ 1184686 h 6858000"/>
              <a:gd name="connsiteX624" fmla="*/ 6691602 w 7472601"/>
              <a:gd name="connsiteY624" fmla="*/ 1140573 h 6858000"/>
              <a:gd name="connsiteX625" fmla="*/ 4002475 w 7472601"/>
              <a:gd name="connsiteY625" fmla="*/ 1037802 h 6858000"/>
              <a:gd name="connsiteX626" fmla="*/ 4000324 w 7472601"/>
              <a:gd name="connsiteY626" fmla="*/ 1039362 h 6858000"/>
              <a:gd name="connsiteX627" fmla="*/ 4002862 w 7472601"/>
              <a:gd name="connsiteY627" fmla="*/ 1042866 h 6858000"/>
              <a:gd name="connsiteX628" fmla="*/ 4002475 w 7472601"/>
              <a:gd name="connsiteY628" fmla="*/ 1037802 h 6858000"/>
              <a:gd name="connsiteX629" fmla="*/ 506322 w 7472601"/>
              <a:gd name="connsiteY629" fmla="*/ 1020997 h 6858000"/>
              <a:gd name="connsiteX630" fmla="*/ 533068 w 7472601"/>
              <a:gd name="connsiteY630" fmla="*/ 1029409 h 6858000"/>
              <a:gd name="connsiteX631" fmla="*/ 1232525 w 7472601"/>
              <a:gd name="connsiteY631" fmla="*/ 1804675 h 6858000"/>
              <a:gd name="connsiteX632" fmla="*/ 1388858 w 7472601"/>
              <a:gd name="connsiteY632" fmla="*/ 2368011 h 6858000"/>
              <a:gd name="connsiteX633" fmla="*/ 1384098 w 7472601"/>
              <a:gd name="connsiteY633" fmla="*/ 2378125 h 6858000"/>
              <a:gd name="connsiteX634" fmla="*/ 1425393 w 7472601"/>
              <a:gd name="connsiteY634" fmla="*/ 2589124 h 6858000"/>
              <a:gd name="connsiteX635" fmla="*/ 1424001 w 7472601"/>
              <a:gd name="connsiteY635" fmla="*/ 2597541 h 6858000"/>
              <a:gd name="connsiteX636" fmla="*/ 2152729 w 7472601"/>
              <a:gd name="connsiteY636" fmla="*/ 2864487 h 6858000"/>
              <a:gd name="connsiteX637" fmla="*/ 2020609 w 7472601"/>
              <a:gd name="connsiteY637" fmla="*/ 2539671 h 6858000"/>
              <a:gd name="connsiteX638" fmla="*/ 2018920 w 7472601"/>
              <a:gd name="connsiteY638" fmla="*/ 2536309 h 6858000"/>
              <a:gd name="connsiteX639" fmla="*/ 1342441 w 7472601"/>
              <a:gd name="connsiteY639" fmla="*/ 1173017 h 6858000"/>
              <a:gd name="connsiteX640" fmla="*/ 1367925 w 7472601"/>
              <a:gd name="connsiteY640" fmla="*/ 1135648 h 6858000"/>
              <a:gd name="connsiteX641" fmla="*/ 1771401 w 7472601"/>
              <a:gd name="connsiteY641" fmla="*/ 1806673 h 6858000"/>
              <a:gd name="connsiteX642" fmla="*/ 1972385 w 7472601"/>
              <a:gd name="connsiteY642" fmla="*/ 2198735 h 6858000"/>
              <a:gd name="connsiteX643" fmla="*/ 2040892 w 7472601"/>
              <a:gd name="connsiteY643" fmla="*/ 2405205 h 6858000"/>
              <a:gd name="connsiteX644" fmla="*/ 2131689 w 7472601"/>
              <a:gd name="connsiteY644" fmla="*/ 1936926 h 6858000"/>
              <a:gd name="connsiteX645" fmla="*/ 2454820 w 7472601"/>
              <a:gd name="connsiteY645" fmla="*/ 1248808 h 6858000"/>
              <a:gd name="connsiteX646" fmla="*/ 2492512 w 7472601"/>
              <a:gd name="connsiteY646" fmla="*/ 1302920 h 6858000"/>
              <a:gd name="connsiteX647" fmla="*/ 2081216 w 7472601"/>
              <a:gd name="connsiteY647" fmla="*/ 2527513 h 6858000"/>
              <a:gd name="connsiteX648" fmla="*/ 2081211 w 7472601"/>
              <a:gd name="connsiteY648" fmla="*/ 2528916 h 6858000"/>
              <a:gd name="connsiteX649" fmla="*/ 2199067 w 7472601"/>
              <a:gd name="connsiteY649" fmla="*/ 2884061 h 6858000"/>
              <a:gd name="connsiteX650" fmla="*/ 3192586 w 7472601"/>
              <a:gd name="connsiteY650" fmla="*/ 3411496 h 6858000"/>
              <a:gd name="connsiteX651" fmla="*/ 3182620 w 7472601"/>
              <a:gd name="connsiteY651" fmla="*/ 3483279 h 6858000"/>
              <a:gd name="connsiteX652" fmla="*/ 2435119 w 7472601"/>
              <a:gd name="connsiteY652" fmla="*/ 3080173 h 6858000"/>
              <a:gd name="connsiteX653" fmla="*/ 2410152 w 7472601"/>
              <a:gd name="connsiteY653" fmla="*/ 3063751 h 6858000"/>
              <a:gd name="connsiteX654" fmla="*/ 2408099 w 7472601"/>
              <a:gd name="connsiteY654" fmla="*/ 3064403 h 6858000"/>
              <a:gd name="connsiteX655" fmla="*/ 2407218 w 7472601"/>
              <a:gd name="connsiteY655" fmla="*/ 3070324 h 6858000"/>
              <a:gd name="connsiteX656" fmla="*/ 2380138 w 7472601"/>
              <a:gd name="connsiteY656" fmla="*/ 3099341 h 6858000"/>
              <a:gd name="connsiteX657" fmla="*/ 1765923 w 7472601"/>
              <a:gd name="connsiteY657" fmla="*/ 3581043 h 6858000"/>
              <a:gd name="connsiteX658" fmla="*/ 1702258 w 7472601"/>
              <a:gd name="connsiteY658" fmla="*/ 3612286 h 6858000"/>
              <a:gd name="connsiteX659" fmla="*/ 1538370 w 7472601"/>
              <a:gd name="connsiteY659" fmla="*/ 3811804 h 6858000"/>
              <a:gd name="connsiteX660" fmla="*/ 542867 w 7472601"/>
              <a:gd name="connsiteY660" fmla="*/ 4944092 h 6858000"/>
              <a:gd name="connsiteX661" fmla="*/ 515800 w 7472601"/>
              <a:gd name="connsiteY661" fmla="*/ 4862180 h 6858000"/>
              <a:gd name="connsiteX662" fmla="*/ 909145 w 7472601"/>
              <a:gd name="connsiteY662" fmla="*/ 4199225 h 6858000"/>
              <a:gd name="connsiteX663" fmla="*/ 1214067 w 7472601"/>
              <a:gd name="connsiteY663" fmla="*/ 3908561 h 6858000"/>
              <a:gd name="connsiteX664" fmla="*/ 640967 w 7472601"/>
              <a:gd name="connsiteY664" fmla="*/ 4105601 h 6858000"/>
              <a:gd name="connsiteX665" fmla="*/ 112563 w 7472601"/>
              <a:gd name="connsiteY665" fmla="*/ 4396952 h 6858000"/>
              <a:gd name="connsiteX666" fmla="*/ 0 w 7472601"/>
              <a:gd name="connsiteY666" fmla="*/ 4466006 h 6858000"/>
              <a:gd name="connsiteX667" fmla="*/ 0 w 7472601"/>
              <a:gd name="connsiteY667" fmla="*/ 4233763 h 6858000"/>
              <a:gd name="connsiteX668" fmla="*/ 36881 w 7472601"/>
              <a:gd name="connsiteY668" fmla="*/ 4200118 h 6858000"/>
              <a:gd name="connsiteX669" fmla="*/ 910534 w 7472601"/>
              <a:gd name="connsiteY669" fmla="*/ 3629753 h 6858000"/>
              <a:gd name="connsiteX670" fmla="*/ 1578717 w 7472601"/>
              <a:gd name="connsiteY670" fmla="*/ 3575982 h 6858000"/>
              <a:gd name="connsiteX671" fmla="*/ 2338780 w 7472601"/>
              <a:gd name="connsiteY671" fmla="*/ 3033725 h 6858000"/>
              <a:gd name="connsiteX672" fmla="*/ 1807991 w 7472601"/>
              <a:gd name="connsiteY672" fmla="*/ 2807184 h 6858000"/>
              <a:gd name="connsiteX673" fmla="*/ 1416358 w 7472601"/>
              <a:gd name="connsiteY673" fmla="*/ 3112571 h 6858000"/>
              <a:gd name="connsiteX674" fmla="*/ 939066 w 7472601"/>
              <a:gd name="connsiteY674" fmla="*/ 3378798 h 6858000"/>
              <a:gd name="connsiteX675" fmla="*/ 115099 w 7472601"/>
              <a:gd name="connsiteY675" fmla="*/ 3607650 h 6858000"/>
              <a:gd name="connsiteX676" fmla="*/ 97284 w 7472601"/>
              <a:gd name="connsiteY676" fmla="*/ 3520393 h 6858000"/>
              <a:gd name="connsiteX677" fmla="*/ 922050 w 7472601"/>
              <a:gd name="connsiteY677" fmla="*/ 3074867 h 6858000"/>
              <a:gd name="connsiteX678" fmla="*/ 1405265 w 7472601"/>
              <a:gd name="connsiteY678" fmla="*/ 3016319 h 6858000"/>
              <a:gd name="connsiteX679" fmla="*/ 1407512 w 7472601"/>
              <a:gd name="connsiteY679" fmla="*/ 3018001 h 6858000"/>
              <a:gd name="connsiteX680" fmla="*/ 1726266 w 7472601"/>
              <a:gd name="connsiteY680" fmla="*/ 2777274 h 6858000"/>
              <a:gd name="connsiteX681" fmla="*/ 625390 w 7472601"/>
              <a:gd name="connsiteY681" fmla="*/ 2514541 h 6858000"/>
              <a:gd name="connsiteX682" fmla="*/ 619799 w 7472601"/>
              <a:gd name="connsiteY682" fmla="*/ 2527180 h 6858000"/>
              <a:gd name="connsiteX683" fmla="*/ 310030 w 7472601"/>
              <a:gd name="connsiteY683" fmla="*/ 2771818 h 6858000"/>
              <a:gd name="connsiteX684" fmla="*/ 173877 w 7472601"/>
              <a:gd name="connsiteY684" fmla="*/ 2937056 h 6858000"/>
              <a:gd name="connsiteX685" fmla="*/ 77889 w 7472601"/>
              <a:gd name="connsiteY685" fmla="*/ 3138440 h 6858000"/>
              <a:gd name="connsiteX686" fmla="*/ 0 w 7472601"/>
              <a:gd name="connsiteY686" fmla="*/ 3271395 h 6858000"/>
              <a:gd name="connsiteX687" fmla="*/ 0 w 7472601"/>
              <a:gd name="connsiteY687" fmla="*/ 3153002 h 6858000"/>
              <a:gd name="connsiteX688" fmla="*/ 2386 w 7472601"/>
              <a:gd name="connsiteY688" fmla="*/ 3149203 h 6858000"/>
              <a:gd name="connsiteX689" fmla="*/ 89753 w 7472601"/>
              <a:gd name="connsiteY689" fmla="*/ 2987702 h 6858000"/>
              <a:gd name="connsiteX690" fmla="*/ 76869 w 7472601"/>
              <a:gd name="connsiteY690" fmla="*/ 3005404 h 6858000"/>
              <a:gd name="connsiteX691" fmla="*/ 32049 w 7472601"/>
              <a:gd name="connsiteY691" fmla="*/ 3065814 h 6858000"/>
              <a:gd name="connsiteX692" fmla="*/ 0 w 7472601"/>
              <a:gd name="connsiteY692" fmla="*/ 3108744 h 6858000"/>
              <a:gd name="connsiteX693" fmla="*/ 0 w 7472601"/>
              <a:gd name="connsiteY693" fmla="*/ 3058059 h 6858000"/>
              <a:gd name="connsiteX694" fmla="*/ 7610 w 7472601"/>
              <a:gd name="connsiteY694" fmla="*/ 3047889 h 6858000"/>
              <a:gd name="connsiteX695" fmla="*/ 52419 w 7472601"/>
              <a:gd name="connsiteY695" fmla="*/ 2987479 h 6858000"/>
              <a:gd name="connsiteX696" fmla="*/ 59142 w 7472601"/>
              <a:gd name="connsiteY696" fmla="*/ 2978488 h 6858000"/>
              <a:gd name="connsiteX697" fmla="*/ 0 w 7472601"/>
              <a:gd name="connsiteY697" fmla="*/ 3015334 h 6858000"/>
              <a:gd name="connsiteX698" fmla="*/ 0 w 7472601"/>
              <a:gd name="connsiteY698" fmla="*/ 2914286 h 6858000"/>
              <a:gd name="connsiteX699" fmla="*/ 36383 w 7472601"/>
              <a:gd name="connsiteY699" fmla="*/ 2901128 h 6858000"/>
              <a:gd name="connsiteX700" fmla="*/ 156329 w 7472601"/>
              <a:gd name="connsiteY700" fmla="*/ 2840533 h 6858000"/>
              <a:gd name="connsiteX701" fmla="*/ 358355 w 7472601"/>
              <a:gd name="connsiteY701" fmla="*/ 2620471 h 6858000"/>
              <a:gd name="connsiteX702" fmla="*/ 510577 w 7472601"/>
              <a:gd name="connsiteY702" fmla="*/ 2501244 h 6858000"/>
              <a:gd name="connsiteX703" fmla="*/ 211967 w 7472601"/>
              <a:gd name="connsiteY703" fmla="*/ 2479171 h 6858000"/>
              <a:gd name="connsiteX704" fmla="*/ 0 w 7472601"/>
              <a:gd name="connsiteY704" fmla="*/ 2476398 h 6858000"/>
              <a:gd name="connsiteX705" fmla="*/ 0 w 7472601"/>
              <a:gd name="connsiteY705" fmla="*/ 2389189 h 6858000"/>
              <a:gd name="connsiteX706" fmla="*/ 103062 w 7472601"/>
              <a:gd name="connsiteY706" fmla="*/ 2389518 h 6858000"/>
              <a:gd name="connsiteX707" fmla="*/ 510734 w 7472601"/>
              <a:gd name="connsiteY707" fmla="*/ 2416201 h 6858000"/>
              <a:gd name="connsiteX708" fmla="*/ 279257 w 7472601"/>
              <a:gd name="connsiteY708" fmla="*/ 2092102 h 6858000"/>
              <a:gd name="connsiteX709" fmla="*/ 65265 w 7472601"/>
              <a:gd name="connsiteY709" fmla="*/ 2006049 h 6858000"/>
              <a:gd name="connsiteX710" fmla="*/ 0 w 7472601"/>
              <a:gd name="connsiteY710" fmla="*/ 1982532 h 6858000"/>
              <a:gd name="connsiteX711" fmla="*/ 0 w 7472601"/>
              <a:gd name="connsiteY711" fmla="*/ 1912789 h 6858000"/>
              <a:gd name="connsiteX712" fmla="*/ 97460 w 7472601"/>
              <a:gd name="connsiteY712" fmla="*/ 1953725 h 6858000"/>
              <a:gd name="connsiteX713" fmla="*/ 221272 w 7472601"/>
              <a:gd name="connsiteY713" fmla="*/ 1980766 h 6858000"/>
              <a:gd name="connsiteX714" fmla="*/ 116765 w 7472601"/>
              <a:gd name="connsiteY714" fmla="*/ 1911033 h 6858000"/>
              <a:gd name="connsiteX715" fmla="*/ 16405 w 7472601"/>
              <a:gd name="connsiteY715" fmla="*/ 1803412 h 6858000"/>
              <a:gd name="connsiteX716" fmla="*/ 0 w 7472601"/>
              <a:gd name="connsiteY716" fmla="*/ 1784777 h 6858000"/>
              <a:gd name="connsiteX717" fmla="*/ 0 w 7472601"/>
              <a:gd name="connsiteY717" fmla="*/ 1740082 h 6858000"/>
              <a:gd name="connsiteX718" fmla="*/ 39394 w 7472601"/>
              <a:gd name="connsiteY718" fmla="*/ 1784856 h 6858000"/>
              <a:gd name="connsiteX719" fmla="*/ 135813 w 7472601"/>
              <a:gd name="connsiteY719" fmla="*/ 1888838 h 6858000"/>
              <a:gd name="connsiteX720" fmla="*/ 242575 w 7472601"/>
              <a:gd name="connsiteY720" fmla="*/ 1958841 h 6858000"/>
              <a:gd name="connsiteX721" fmla="*/ 82197 w 7472601"/>
              <a:gd name="connsiteY721" fmla="*/ 1754826 h 6858000"/>
              <a:gd name="connsiteX722" fmla="*/ 0 w 7472601"/>
              <a:gd name="connsiteY722" fmla="*/ 1679650 h 6858000"/>
              <a:gd name="connsiteX723" fmla="*/ 0 w 7472601"/>
              <a:gd name="connsiteY723" fmla="*/ 1602463 h 6858000"/>
              <a:gd name="connsiteX724" fmla="*/ 84689 w 7472601"/>
              <a:gd name="connsiteY724" fmla="*/ 1677442 h 6858000"/>
              <a:gd name="connsiteX725" fmla="*/ 298437 w 7472601"/>
              <a:gd name="connsiteY725" fmla="*/ 1968019 h 6858000"/>
              <a:gd name="connsiteX726" fmla="*/ 227269 w 7472601"/>
              <a:gd name="connsiteY726" fmla="*/ 1114064 h 6858000"/>
              <a:gd name="connsiteX727" fmla="*/ 248003 w 7472601"/>
              <a:gd name="connsiteY727" fmla="*/ 1089613 h 6858000"/>
              <a:gd name="connsiteX728" fmla="*/ 427020 w 7472601"/>
              <a:gd name="connsiteY728" fmla="*/ 1619803 h 6858000"/>
              <a:gd name="connsiteX729" fmla="*/ 340345 w 7472601"/>
              <a:gd name="connsiteY729" fmla="*/ 2027739 h 6858000"/>
              <a:gd name="connsiteX730" fmla="*/ 360865 w 7472601"/>
              <a:gd name="connsiteY730" fmla="*/ 2044827 h 6858000"/>
              <a:gd name="connsiteX731" fmla="*/ 560414 w 7472601"/>
              <a:gd name="connsiteY731" fmla="*/ 2421457 h 6858000"/>
              <a:gd name="connsiteX732" fmla="*/ 1359703 w 7472601"/>
              <a:gd name="connsiteY732" fmla="*/ 2578554 h 6858000"/>
              <a:gd name="connsiteX733" fmla="*/ 1359422 w 7472601"/>
              <a:gd name="connsiteY733" fmla="*/ 2577994 h 6858000"/>
              <a:gd name="connsiteX734" fmla="*/ 828701 w 7472601"/>
              <a:gd name="connsiteY734" fmla="*/ 1839520 h 6858000"/>
              <a:gd name="connsiteX735" fmla="*/ 494427 w 7472601"/>
              <a:gd name="connsiteY735" fmla="*/ 1092333 h 6858000"/>
              <a:gd name="connsiteX736" fmla="*/ 506322 w 7472601"/>
              <a:gd name="connsiteY736" fmla="*/ 1020997 h 6858000"/>
              <a:gd name="connsiteX737" fmla="*/ 4570198 w 7472601"/>
              <a:gd name="connsiteY737" fmla="*/ 978081 h 6858000"/>
              <a:gd name="connsiteX738" fmla="*/ 4523691 w 7472601"/>
              <a:gd name="connsiteY738" fmla="*/ 1127776 h 6858000"/>
              <a:gd name="connsiteX739" fmla="*/ 4509875 w 7472601"/>
              <a:gd name="connsiteY739" fmla="*/ 1167552 h 6858000"/>
              <a:gd name="connsiteX740" fmla="*/ 4478168 w 7472601"/>
              <a:gd name="connsiteY740" fmla="*/ 1260735 h 6858000"/>
              <a:gd name="connsiteX741" fmla="*/ 4409309 w 7472601"/>
              <a:gd name="connsiteY741" fmla="*/ 1666996 h 6858000"/>
              <a:gd name="connsiteX742" fmla="*/ 4370031 w 7472601"/>
              <a:gd name="connsiteY742" fmla="*/ 1955666 h 6858000"/>
              <a:gd name="connsiteX743" fmla="*/ 4570198 w 7472601"/>
              <a:gd name="connsiteY743" fmla="*/ 978081 h 6858000"/>
              <a:gd name="connsiteX744" fmla="*/ 4557898 w 7472601"/>
              <a:gd name="connsiteY744" fmla="*/ 900011 h 6858000"/>
              <a:gd name="connsiteX745" fmla="*/ 4344840 w 7472601"/>
              <a:gd name="connsiteY745" fmla="*/ 1922038 h 6858000"/>
              <a:gd name="connsiteX746" fmla="*/ 4378710 w 7472601"/>
              <a:gd name="connsiteY746" fmla="*/ 1665516 h 6858000"/>
              <a:gd name="connsiteX747" fmla="*/ 4448798 w 7472601"/>
              <a:gd name="connsiteY747" fmla="*/ 1253024 h 6858000"/>
              <a:gd name="connsiteX748" fmla="*/ 4480315 w 7472601"/>
              <a:gd name="connsiteY748" fmla="*/ 1158454 h 6858000"/>
              <a:gd name="connsiteX749" fmla="*/ 4494133 w 7472601"/>
              <a:gd name="connsiteY749" fmla="*/ 1118676 h 6858000"/>
              <a:gd name="connsiteX750" fmla="*/ 4557898 w 7472601"/>
              <a:gd name="connsiteY750" fmla="*/ 900011 h 6858000"/>
              <a:gd name="connsiteX751" fmla="*/ 5870151 w 7472601"/>
              <a:gd name="connsiteY751" fmla="*/ 898890 h 6858000"/>
              <a:gd name="connsiteX752" fmla="*/ 5861335 w 7472601"/>
              <a:gd name="connsiteY752" fmla="*/ 899177 h 6858000"/>
              <a:gd name="connsiteX753" fmla="*/ 5843702 w 7472601"/>
              <a:gd name="connsiteY753" fmla="*/ 899748 h 6858000"/>
              <a:gd name="connsiteX754" fmla="*/ 5651107 w 7472601"/>
              <a:gd name="connsiteY754" fmla="*/ 920306 h 6858000"/>
              <a:gd name="connsiteX755" fmla="*/ 5459407 w 7472601"/>
              <a:gd name="connsiteY755" fmla="*/ 940975 h 6858000"/>
              <a:gd name="connsiteX756" fmla="*/ 5374846 w 7472601"/>
              <a:gd name="connsiteY756" fmla="*/ 941988 h 6858000"/>
              <a:gd name="connsiteX757" fmla="*/ 5256105 w 7472601"/>
              <a:gd name="connsiteY757" fmla="*/ 945632 h 6858000"/>
              <a:gd name="connsiteX758" fmla="*/ 5107071 w 7472601"/>
              <a:gd name="connsiteY758" fmla="*/ 969720 h 6858000"/>
              <a:gd name="connsiteX759" fmla="*/ 4998681 w 7472601"/>
              <a:gd name="connsiteY759" fmla="*/ 988771 h 6858000"/>
              <a:gd name="connsiteX760" fmla="*/ 5870151 w 7472601"/>
              <a:gd name="connsiteY760" fmla="*/ 898890 h 6858000"/>
              <a:gd name="connsiteX761" fmla="*/ 5504425 w 7472601"/>
              <a:gd name="connsiteY761" fmla="*/ 848067 h 6858000"/>
              <a:gd name="connsiteX762" fmla="*/ 4968849 w 7472601"/>
              <a:gd name="connsiteY762" fmla="*/ 962318 h 6858000"/>
              <a:gd name="connsiteX763" fmla="*/ 5104039 w 7472601"/>
              <a:gd name="connsiteY763" fmla="*/ 940634 h 6858000"/>
              <a:gd name="connsiteX764" fmla="*/ 5256311 w 7472601"/>
              <a:gd name="connsiteY764" fmla="*/ 916490 h 6858000"/>
              <a:gd name="connsiteX765" fmla="*/ 5377381 w 7472601"/>
              <a:gd name="connsiteY765" fmla="*/ 912671 h 6858000"/>
              <a:gd name="connsiteX766" fmla="*/ 5460148 w 7472601"/>
              <a:gd name="connsiteY766" fmla="*/ 911442 h 6858000"/>
              <a:gd name="connsiteX767" fmla="*/ 5648971 w 7472601"/>
              <a:gd name="connsiteY767" fmla="*/ 891331 h 6858000"/>
              <a:gd name="connsiteX768" fmla="*/ 5844807 w 7472601"/>
              <a:gd name="connsiteY768" fmla="*/ 870718 h 6858000"/>
              <a:gd name="connsiteX769" fmla="*/ 5862975 w 7472601"/>
              <a:gd name="connsiteY769" fmla="*/ 869756 h 6858000"/>
              <a:gd name="connsiteX770" fmla="*/ 5920887 w 7472601"/>
              <a:gd name="connsiteY770" fmla="*/ 865929 h 6858000"/>
              <a:gd name="connsiteX771" fmla="*/ 5504425 w 7472601"/>
              <a:gd name="connsiteY771" fmla="*/ 848067 h 6858000"/>
              <a:gd name="connsiteX772" fmla="*/ 3607114 w 7472601"/>
              <a:gd name="connsiteY772" fmla="*/ 467441 h 6858000"/>
              <a:gd name="connsiteX773" fmla="*/ 3296242 w 7472601"/>
              <a:gd name="connsiteY773" fmla="*/ 807991 h 6858000"/>
              <a:gd name="connsiteX774" fmla="*/ 3174674 w 7472601"/>
              <a:gd name="connsiteY774" fmla="*/ 919759 h 6858000"/>
              <a:gd name="connsiteX775" fmla="*/ 3042978 w 7472601"/>
              <a:gd name="connsiteY775" fmla="*/ 1054894 h 6858000"/>
              <a:gd name="connsiteX776" fmla="*/ 2968914 w 7472601"/>
              <a:gd name="connsiteY776" fmla="*/ 1133756 h 6858000"/>
              <a:gd name="connsiteX777" fmla="*/ 3103823 w 7472601"/>
              <a:gd name="connsiteY777" fmla="*/ 1026814 h 6858000"/>
              <a:gd name="connsiteX778" fmla="*/ 3607114 w 7472601"/>
              <a:gd name="connsiteY778" fmla="*/ 467441 h 6858000"/>
              <a:gd name="connsiteX779" fmla="*/ 3744487 w 7472601"/>
              <a:gd name="connsiteY779" fmla="*/ 383136 h 6858000"/>
              <a:gd name="connsiteX780" fmla="*/ 3970213 w 7472601"/>
              <a:gd name="connsiteY780" fmla="*/ 995559 h 6858000"/>
              <a:gd name="connsiteX781" fmla="*/ 3744487 w 7472601"/>
              <a:gd name="connsiteY781" fmla="*/ 383136 h 6858000"/>
              <a:gd name="connsiteX782" fmla="*/ 3624562 w 7472601"/>
              <a:gd name="connsiteY782" fmla="*/ 367041 h 6858000"/>
              <a:gd name="connsiteX783" fmla="*/ 3489712 w 7472601"/>
              <a:gd name="connsiteY783" fmla="*/ 485386 h 6858000"/>
              <a:gd name="connsiteX784" fmla="*/ 3182994 w 7472601"/>
              <a:gd name="connsiteY784" fmla="*/ 828265 h 6858000"/>
              <a:gd name="connsiteX785" fmla="*/ 2892114 w 7472601"/>
              <a:gd name="connsiteY785" fmla="*/ 1172635 h 6858000"/>
              <a:gd name="connsiteX786" fmla="*/ 3021459 w 7472601"/>
              <a:gd name="connsiteY786" fmla="*/ 1035385 h 6858000"/>
              <a:gd name="connsiteX787" fmla="*/ 3153873 w 7472601"/>
              <a:gd name="connsiteY787" fmla="*/ 898971 h 6858000"/>
              <a:gd name="connsiteX788" fmla="*/ 3276511 w 7472601"/>
              <a:gd name="connsiteY788" fmla="*/ 786423 h 6858000"/>
              <a:gd name="connsiteX789" fmla="*/ 3584154 w 7472601"/>
              <a:gd name="connsiteY789" fmla="*/ 448218 h 6858000"/>
              <a:gd name="connsiteX790" fmla="*/ 3624562 w 7472601"/>
              <a:gd name="connsiteY790" fmla="*/ 367041 h 6858000"/>
              <a:gd name="connsiteX791" fmla="*/ 3766672 w 7472601"/>
              <a:gd name="connsiteY791" fmla="*/ 359429 h 6858000"/>
              <a:gd name="connsiteX792" fmla="*/ 3996338 w 7472601"/>
              <a:gd name="connsiteY792" fmla="*/ 968237 h 6858000"/>
              <a:gd name="connsiteX793" fmla="*/ 3766672 w 7472601"/>
              <a:gd name="connsiteY793" fmla="*/ 359429 h 6858000"/>
              <a:gd name="connsiteX794" fmla="*/ 5805386 w 7472601"/>
              <a:gd name="connsiteY794" fmla="*/ 239240 h 6858000"/>
              <a:gd name="connsiteX795" fmla="*/ 5736947 w 7472601"/>
              <a:gd name="connsiteY795" fmla="*/ 261367 h 6858000"/>
              <a:gd name="connsiteX796" fmla="*/ 5427012 w 7472601"/>
              <a:gd name="connsiteY796" fmla="*/ 311272 h 6858000"/>
              <a:gd name="connsiteX797" fmla="*/ 5147818 w 7472601"/>
              <a:gd name="connsiteY797" fmla="*/ 322112 h 6858000"/>
              <a:gd name="connsiteX798" fmla="*/ 5060854 w 7472601"/>
              <a:gd name="connsiteY798" fmla="*/ 311882 h 6858000"/>
              <a:gd name="connsiteX799" fmla="*/ 4945989 w 7472601"/>
              <a:gd name="connsiteY799" fmla="*/ 300516 h 6858000"/>
              <a:gd name="connsiteX800" fmla="*/ 5410479 w 7472601"/>
              <a:gd name="connsiteY800" fmla="*/ 348434 h 6858000"/>
              <a:gd name="connsiteX801" fmla="*/ 5805386 w 7472601"/>
              <a:gd name="connsiteY801" fmla="*/ 239240 h 6858000"/>
              <a:gd name="connsiteX802" fmla="*/ 5905192 w 7472601"/>
              <a:gd name="connsiteY802" fmla="*/ 163079 h 6858000"/>
              <a:gd name="connsiteX803" fmla="*/ 5865655 w 7472601"/>
              <a:gd name="connsiteY803" fmla="*/ 171901 h 6858000"/>
              <a:gd name="connsiteX804" fmla="*/ 5259740 w 7472601"/>
              <a:gd name="connsiteY804" fmla="*/ 257013 h 6858000"/>
              <a:gd name="connsiteX805" fmla="*/ 5208466 w 7472601"/>
              <a:gd name="connsiteY805" fmla="*/ 257550 h 6858000"/>
              <a:gd name="connsiteX806" fmla="*/ 4980204 w 7472601"/>
              <a:gd name="connsiteY806" fmla="*/ 271903 h 6858000"/>
              <a:gd name="connsiteX807" fmla="*/ 5068068 w 7472601"/>
              <a:gd name="connsiteY807" fmla="*/ 282244 h 6858000"/>
              <a:gd name="connsiteX808" fmla="*/ 5153231 w 7472601"/>
              <a:gd name="connsiteY808" fmla="*/ 292240 h 6858000"/>
              <a:gd name="connsiteX809" fmla="*/ 5426491 w 7472601"/>
              <a:gd name="connsiteY809" fmla="*/ 281128 h 6858000"/>
              <a:gd name="connsiteX810" fmla="*/ 5731212 w 7472601"/>
              <a:gd name="connsiteY810" fmla="*/ 231951 h 6858000"/>
              <a:gd name="connsiteX811" fmla="*/ 5905192 w 7472601"/>
              <a:gd name="connsiteY811" fmla="*/ 163079 h 6858000"/>
              <a:gd name="connsiteX812" fmla="*/ 5944437 w 7472601"/>
              <a:gd name="connsiteY812" fmla="*/ 113829 h 6858000"/>
              <a:gd name="connsiteX813" fmla="*/ 5825032 w 7472601"/>
              <a:gd name="connsiteY813" fmla="*/ 146405 h 6858000"/>
              <a:gd name="connsiteX814" fmla="*/ 4955599 w 7472601"/>
              <a:gd name="connsiteY814" fmla="*/ 247008 h 6858000"/>
              <a:gd name="connsiteX815" fmla="*/ 5210104 w 7472601"/>
              <a:gd name="connsiteY815" fmla="*/ 228123 h 6858000"/>
              <a:gd name="connsiteX816" fmla="*/ 5261015 w 7472601"/>
              <a:gd name="connsiteY816" fmla="*/ 227087 h 6858000"/>
              <a:gd name="connsiteX817" fmla="*/ 5861181 w 7472601"/>
              <a:gd name="connsiteY817" fmla="*/ 143093 h 6858000"/>
              <a:gd name="connsiteX818" fmla="*/ 5961252 w 7472601"/>
              <a:gd name="connsiteY818" fmla="*/ 114820 h 6858000"/>
              <a:gd name="connsiteX819" fmla="*/ 5944437 w 7472601"/>
              <a:gd name="connsiteY819" fmla="*/ 113829 h 6858000"/>
              <a:gd name="connsiteX820" fmla="*/ 3882765 w 7472601"/>
              <a:gd name="connsiteY820" fmla="*/ 0 h 6858000"/>
              <a:gd name="connsiteX821" fmla="*/ 3995099 w 7472601"/>
              <a:gd name="connsiteY821" fmla="*/ 0 h 6858000"/>
              <a:gd name="connsiteX822" fmla="*/ 4163818 w 7472601"/>
              <a:gd name="connsiteY822" fmla="*/ 234104 h 6858000"/>
              <a:gd name="connsiteX823" fmla="*/ 4172099 w 7472601"/>
              <a:gd name="connsiteY823" fmla="*/ 234207 h 6858000"/>
              <a:gd name="connsiteX824" fmla="*/ 4784282 w 7472601"/>
              <a:gd name="connsiteY824" fmla="*/ 276561 h 6858000"/>
              <a:gd name="connsiteX825" fmla="*/ 4801687 w 7472601"/>
              <a:gd name="connsiteY825" fmla="*/ 267764 h 6858000"/>
              <a:gd name="connsiteX826" fmla="*/ 6082788 w 7472601"/>
              <a:gd name="connsiteY826" fmla="*/ 64119 h 6858000"/>
              <a:gd name="connsiteX827" fmla="*/ 6099442 w 7472601"/>
              <a:gd name="connsiteY827" fmla="*/ 82568 h 6858000"/>
              <a:gd name="connsiteX828" fmla="*/ 4804137 w 7472601"/>
              <a:gd name="connsiteY828" fmla="*/ 320931 h 6858000"/>
              <a:gd name="connsiteX829" fmla="*/ 4227047 w 7472601"/>
              <a:gd name="connsiteY829" fmla="*/ 313415 h 6858000"/>
              <a:gd name="connsiteX830" fmla="*/ 4346041 w 7472601"/>
              <a:gd name="connsiteY830" fmla="*/ 456086 h 6858000"/>
              <a:gd name="connsiteX831" fmla="*/ 4870967 w 7472601"/>
              <a:gd name="connsiteY831" fmla="*/ 963061 h 6858000"/>
              <a:gd name="connsiteX832" fmla="*/ 4889647 w 7472601"/>
              <a:gd name="connsiteY832" fmla="*/ 957147 h 6858000"/>
              <a:gd name="connsiteX833" fmla="*/ 5422504 w 7472601"/>
              <a:gd name="connsiteY833" fmla="*/ 805191 h 6858000"/>
              <a:gd name="connsiteX834" fmla="*/ 6087656 w 7472601"/>
              <a:gd name="connsiteY834" fmla="*/ 826703 h 6858000"/>
              <a:gd name="connsiteX835" fmla="*/ 6058717 w 7472601"/>
              <a:gd name="connsiteY835" fmla="*/ 865992 h 6858000"/>
              <a:gd name="connsiteX836" fmla="*/ 4974153 w 7472601"/>
              <a:gd name="connsiteY836" fmla="*/ 1045456 h 6858000"/>
              <a:gd name="connsiteX837" fmla="*/ 5627835 w 7472601"/>
              <a:gd name="connsiteY837" fmla="*/ 1472077 h 6858000"/>
              <a:gd name="connsiteX838" fmla="*/ 5629817 w 7472601"/>
              <a:gd name="connsiteY838" fmla="*/ 1471412 h 6858000"/>
              <a:gd name="connsiteX839" fmla="*/ 5634124 w 7472601"/>
              <a:gd name="connsiteY839" fmla="*/ 1470572 h 6858000"/>
              <a:gd name="connsiteX840" fmla="*/ 5755832 w 7472601"/>
              <a:gd name="connsiteY840" fmla="*/ 1383886 h 6858000"/>
              <a:gd name="connsiteX841" fmla="*/ 6014186 w 7472601"/>
              <a:gd name="connsiteY841" fmla="*/ 1279799 h 6858000"/>
              <a:gd name="connsiteX842" fmla="*/ 6901619 w 7472601"/>
              <a:gd name="connsiteY842" fmla="*/ 1047874 h 6858000"/>
              <a:gd name="connsiteX843" fmla="*/ 6931566 w 7472601"/>
              <a:gd name="connsiteY843" fmla="*/ 1062034 h 6858000"/>
              <a:gd name="connsiteX844" fmla="*/ 5790982 w 7472601"/>
              <a:gd name="connsiteY844" fmla="*/ 1561380 h 6858000"/>
              <a:gd name="connsiteX845" fmla="*/ 6188971 w 7472601"/>
              <a:gd name="connsiteY845" fmla="*/ 1755168 h 6858000"/>
              <a:gd name="connsiteX846" fmla="*/ 6202446 w 7472601"/>
              <a:gd name="connsiteY846" fmla="*/ 1752268 h 6858000"/>
              <a:gd name="connsiteX847" fmla="*/ 7179560 w 7472601"/>
              <a:gd name="connsiteY847" fmla="*/ 1467551 h 6858000"/>
              <a:gd name="connsiteX848" fmla="*/ 7158730 w 7472601"/>
              <a:gd name="connsiteY848" fmla="*/ 1507835 h 6858000"/>
              <a:gd name="connsiteX849" fmla="*/ 6326959 w 7472601"/>
              <a:gd name="connsiteY849" fmla="*/ 1817686 h 6858000"/>
              <a:gd name="connsiteX850" fmla="*/ 6537433 w 7472601"/>
              <a:gd name="connsiteY850" fmla="*/ 1907790 h 6858000"/>
              <a:gd name="connsiteX851" fmla="*/ 6550221 w 7472601"/>
              <a:gd name="connsiteY851" fmla="*/ 1910729 h 6858000"/>
              <a:gd name="connsiteX852" fmla="*/ 6964438 w 7472601"/>
              <a:gd name="connsiteY852" fmla="*/ 2209505 h 6858000"/>
              <a:gd name="connsiteX853" fmla="*/ 7367862 w 7472601"/>
              <a:gd name="connsiteY853" fmla="*/ 2806833 h 6858000"/>
              <a:gd name="connsiteX854" fmla="*/ 7364329 w 7472601"/>
              <a:gd name="connsiteY854" fmla="*/ 2826907 h 6858000"/>
              <a:gd name="connsiteX855" fmla="*/ 7290545 w 7472601"/>
              <a:gd name="connsiteY855" fmla="*/ 2850663 h 6858000"/>
              <a:gd name="connsiteX856" fmla="*/ 6472036 w 7472601"/>
              <a:gd name="connsiteY856" fmla="*/ 1959003 h 6858000"/>
              <a:gd name="connsiteX857" fmla="*/ 5792897 w 7472601"/>
              <a:gd name="connsiteY857" fmla="*/ 1647747 h 6858000"/>
              <a:gd name="connsiteX858" fmla="*/ 5842751 w 7472601"/>
              <a:gd name="connsiteY858" fmla="*/ 1816112 h 6858000"/>
              <a:gd name="connsiteX859" fmla="*/ 5847424 w 7472601"/>
              <a:gd name="connsiteY859" fmla="*/ 1815776 h 6858000"/>
              <a:gd name="connsiteX860" fmla="*/ 6399821 w 7472601"/>
              <a:gd name="connsiteY860" fmla="*/ 2344799 h 6858000"/>
              <a:gd name="connsiteX861" fmla="*/ 6323232 w 7472601"/>
              <a:gd name="connsiteY861" fmla="*/ 2389634 h 6858000"/>
              <a:gd name="connsiteX862" fmla="*/ 5942958 w 7472601"/>
              <a:gd name="connsiteY862" fmla="*/ 2077708 h 6858000"/>
              <a:gd name="connsiteX863" fmla="*/ 5921559 w 7472601"/>
              <a:gd name="connsiteY863" fmla="*/ 2378596 h 6858000"/>
              <a:gd name="connsiteX864" fmla="*/ 5817651 w 7472601"/>
              <a:gd name="connsiteY864" fmla="*/ 3023919 h 6858000"/>
              <a:gd name="connsiteX865" fmla="*/ 5729634 w 7472601"/>
              <a:gd name="connsiteY865" fmla="*/ 3051849 h 6858000"/>
              <a:gd name="connsiteX866" fmla="*/ 5611018 w 7472601"/>
              <a:gd name="connsiteY866" fmla="*/ 2316769 h 6858000"/>
              <a:gd name="connsiteX867" fmla="*/ 5687608 w 7472601"/>
              <a:gd name="connsiteY867" fmla="*/ 2039972 h 6858000"/>
              <a:gd name="connsiteX868" fmla="*/ 5657554 w 7472601"/>
              <a:gd name="connsiteY868" fmla="*/ 1576445 h 6858000"/>
              <a:gd name="connsiteX869" fmla="*/ 5150475 w 7472601"/>
              <a:gd name="connsiteY869" fmla="*/ 1274012 h 6858000"/>
              <a:gd name="connsiteX870" fmla="*/ 5349142 w 7472601"/>
              <a:gd name="connsiteY870" fmla="*/ 2204405 h 6858000"/>
              <a:gd name="connsiteX871" fmla="*/ 5262214 w 7472601"/>
              <a:gd name="connsiteY871" fmla="*/ 2233836 h 6858000"/>
              <a:gd name="connsiteX872" fmla="*/ 4981539 w 7472601"/>
              <a:gd name="connsiteY872" fmla="*/ 1542201 h 6858000"/>
              <a:gd name="connsiteX873" fmla="*/ 4958461 w 7472601"/>
              <a:gd name="connsiteY873" fmla="*/ 1136957 h 6858000"/>
              <a:gd name="connsiteX874" fmla="*/ 4655015 w 7472601"/>
              <a:gd name="connsiteY874" fmla="*/ 891426 h 6858000"/>
              <a:gd name="connsiteX875" fmla="*/ 4348002 w 7472601"/>
              <a:gd name="connsiteY875" fmla="*/ 2205895 h 6858000"/>
              <a:gd name="connsiteX876" fmla="*/ 4262250 w 7472601"/>
              <a:gd name="connsiteY876" fmla="*/ 2219972 h 6858000"/>
              <a:gd name="connsiteX877" fmla="*/ 4550611 w 7472601"/>
              <a:gd name="connsiteY877" fmla="*/ 817540 h 6858000"/>
              <a:gd name="connsiteX878" fmla="*/ 4564418 w 7472601"/>
              <a:gd name="connsiteY878" fmla="*/ 808293 h 6858000"/>
              <a:gd name="connsiteX879" fmla="*/ 4266388 w 7472601"/>
              <a:gd name="connsiteY879" fmla="*/ 500083 h 6858000"/>
              <a:gd name="connsiteX880" fmla="*/ 4032842 w 7472601"/>
              <a:gd name="connsiteY880" fmla="*/ 211809 h 6858000"/>
              <a:gd name="connsiteX881" fmla="*/ 3882765 w 7472601"/>
              <a:gd name="connsiteY881" fmla="*/ 0 h 6858000"/>
              <a:gd name="connsiteX882" fmla="*/ 3721337 w 7472601"/>
              <a:gd name="connsiteY882" fmla="*/ 0 h 6858000"/>
              <a:gd name="connsiteX883" fmla="*/ 3797544 w 7472601"/>
              <a:gd name="connsiteY883" fmla="*/ 0 h 6858000"/>
              <a:gd name="connsiteX884" fmla="*/ 3775734 w 7472601"/>
              <a:gd name="connsiteY884" fmla="*/ 95131 h 6858000"/>
              <a:gd name="connsiteX885" fmla="*/ 3724807 w 7472601"/>
              <a:gd name="connsiteY885" fmla="*/ 272257 h 6858000"/>
              <a:gd name="connsiteX886" fmla="*/ 3726844 w 7472601"/>
              <a:gd name="connsiteY886" fmla="*/ 282988 h 6858000"/>
              <a:gd name="connsiteX887" fmla="*/ 3742664 w 7472601"/>
              <a:gd name="connsiteY887" fmla="*/ 279918 h 6858000"/>
              <a:gd name="connsiteX888" fmla="*/ 4103910 w 7472601"/>
              <a:gd name="connsiteY888" fmla="*/ 1161917 h 6858000"/>
              <a:gd name="connsiteX889" fmla="*/ 4020269 w 7472601"/>
              <a:gd name="connsiteY889" fmla="*/ 1200406 h 6858000"/>
              <a:gd name="connsiteX890" fmla="*/ 3674882 w 7472601"/>
              <a:gd name="connsiteY890" fmla="*/ 488524 h 6858000"/>
              <a:gd name="connsiteX891" fmla="*/ 3132682 w 7472601"/>
              <a:gd name="connsiteY891" fmla="*/ 1072284 h 6858000"/>
              <a:gd name="connsiteX892" fmla="*/ 2716346 w 7472601"/>
              <a:gd name="connsiteY892" fmla="*/ 1276376 h 6858000"/>
              <a:gd name="connsiteX893" fmla="*/ 2716772 w 7472601"/>
              <a:gd name="connsiteY893" fmla="*/ 1255462 h 6858000"/>
              <a:gd name="connsiteX894" fmla="*/ 3471096 w 7472601"/>
              <a:gd name="connsiteY894" fmla="*/ 437072 h 6858000"/>
              <a:gd name="connsiteX895" fmla="*/ 3639057 w 7472601"/>
              <a:gd name="connsiteY895" fmla="*/ 286334 h 6858000"/>
              <a:gd name="connsiteX896" fmla="*/ 3640309 w 7472601"/>
              <a:gd name="connsiteY896" fmla="*/ 284664 h 6858000"/>
              <a:gd name="connsiteX897" fmla="*/ 3646022 w 7472601"/>
              <a:gd name="connsiteY897" fmla="*/ 276711 h 6858000"/>
              <a:gd name="connsiteX898" fmla="*/ 3707943 w 7472601"/>
              <a:gd name="connsiteY898" fmla="*/ 65958 h 6858000"/>
              <a:gd name="connsiteX899" fmla="*/ 3721337 w 7472601"/>
              <a:gd name="connsiteY899" fmla="*/ 0 h 6858000"/>
              <a:gd name="connsiteX900" fmla="*/ 2867960 w 7472601"/>
              <a:gd name="connsiteY900" fmla="*/ 0 h 6858000"/>
              <a:gd name="connsiteX901" fmla="*/ 2926351 w 7472601"/>
              <a:gd name="connsiteY901" fmla="*/ 0 h 6858000"/>
              <a:gd name="connsiteX902" fmla="*/ 2902823 w 7472601"/>
              <a:gd name="connsiteY902" fmla="*/ 262929 h 6858000"/>
              <a:gd name="connsiteX903" fmla="*/ 2940663 w 7472601"/>
              <a:gd name="connsiteY903" fmla="*/ 140884 h 6858000"/>
              <a:gd name="connsiteX904" fmla="*/ 2947039 w 7472601"/>
              <a:gd name="connsiteY904" fmla="*/ 122524 h 6858000"/>
              <a:gd name="connsiteX905" fmla="*/ 2984316 w 7472601"/>
              <a:gd name="connsiteY905" fmla="*/ 0 h 6858000"/>
              <a:gd name="connsiteX906" fmla="*/ 3016114 w 7472601"/>
              <a:gd name="connsiteY906" fmla="*/ 0 h 6858000"/>
              <a:gd name="connsiteX907" fmla="*/ 2979949 w 7472601"/>
              <a:gd name="connsiteY907" fmla="*/ 119274 h 6858000"/>
              <a:gd name="connsiteX908" fmla="*/ 3023879 w 7472601"/>
              <a:gd name="connsiteY908" fmla="*/ 0 h 6858000"/>
              <a:gd name="connsiteX909" fmla="*/ 3105400 w 7472601"/>
              <a:gd name="connsiteY909" fmla="*/ 0 h 6858000"/>
              <a:gd name="connsiteX910" fmla="*/ 3094669 w 7472601"/>
              <a:gd name="connsiteY910" fmla="*/ 30308 h 6858000"/>
              <a:gd name="connsiteX911" fmla="*/ 2901945 w 7472601"/>
              <a:gd name="connsiteY911" fmla="*/ 466538 h 6858000"/>
              <a:gd name="connsiteX912" fmla="*/ 2815209 w 7472601"/>
              <a:gd name="connsiteY912" fmla="*/ 497361 h 6858000"/>
              <a:gd name="connsiteX913" fmla="*/ 2844845 w 7472601"/>
              <a:gd name="connsiteY913" fmla="*/ 127638 h 6858000"/>
              <a:gd name="connsiteX914" fmla="*/ 2867960 w 7472601"/>
              <a:gd name="connsiteY914" fmla="*/ 0 h 6858000"/>
              <a:gd name="connsiteX915" fmla="*/ 1057230 w 7472601"/>
              <a:gd name="connsiteY915" fmla="*/ 0 h 6858000"/>
              <a:gd name="connsiteX916" fmla="*/ 1111003 w 7472601"/>
              <a:gd name="connsiteY916" fmla="*/ 0 h 6858000"/>
              <a:gd name="connsiteX917" fmla="*/ 1125553 w 7472601"/>
              <a:gd name="connsiteY917" fmla="*/ 52588 h 6858000"/>
              <a:gd name="connsiteX918" fmla="*/ 1304276 w 7472601"/>
              <a:gd name="connsiteY918" fmla="*/ 476275 h 6858000"/>
              <a:gd name="connsiteX919" fmla="*/ 1492066 w 7472601"/>
              <a:gd name="connsiteY919" fmla="*/ 886333 h 6858000"/>
              <a:gd name="connsiteX920" fmla="*/ 1423698 w 7472601"/>
              <a:gd name="connsiteY920" fmla="*/ 710817 h 6858000"/>
              <a:gd name="connsiteX921" fmla="*/ 1357609 w 7472601"/>
              <a:gd name="connsiteY921" fmla="*/ 532892 h 6858000"/>
              <a:gd name="connsiteX922" fmla="*/ 1309550 w 7472601"/>
              <a:gd name="connsiteY922" fmla="*/ 374031 h 6858000"/>
              <a:gd name="connsiteX923" fmla="*/ 1193673 w 7472601"/>
              <a:gd name="connsiteY923" fmla="*/ 49533 h 6858000"/>
              <a:gd name="connsiteX924" fmla="*/ 1164391 w 7472601"/>
              <a:gd name="connsiteY924" fmla="*/ 0 h 6858000"/>
              <a:gd name="connsiteX925" fmla="*/ 1200666 w 7472601"/>
              <a:gd name="connsiteY925" fmla="*/ 0 h 6858000"/>
              <a:gd name="connsiteX926" fmla="*/ 1223408 w 7472601"/>
              <a:gd name="connsiteY926" fmla="*/ 38996 h 6858000"/>
              <a:gd name="connsiteX927" fmla="*/ 1339635 w 7472601"/>
              <a:gd name="connsiteY927" fmla="*/ 365517 h 6858000"/>
              <a:gd name="connsiteX928" fmla="*/ 1387469 w 7472601"/>
              <a:gd name="connsiteY928" fmla="*/ 523079 h 6858000"/>
              <a:gd name="connsiteX929" fmla="*/ 1452685 w 7472601"/>
              <a:gd name="connsiteY929" fmla="*/ 699806 h 6858000"/>
              <a:gd name="connsiteX930" fmla="*/ 1492092 w 7472601"/>
              <a:gd name="connsiteY930" fmla="*/ 800424 h 6858000"/>
              <a:gd name="connsiteX931" fmla="*/ 1455302 w 7472601"/>
              <a:gd name="connsiteY931" fmla="*/ 632913 h 6858000"/>
              <a:gd name="connsiteX932" fmla="*/ 1222336 w 7472601"/>
              <a:gd name="connsiteY932" fmla="*/ 9480 h 6858000"/>
              <a:gd name="connsiteX933" fmla="*/ 1214634 w 7472601"/>
              <a:gd name="connsiteY933" fmla="*/ 0 h 6858000"/>
              <a:gd name="connsiteX934" fmla="*/ 1289827 w 7472601"/>
              <a:gd name="connsiteY934" fmla="*/ 0 h 6858000"/>
              <a:gd name="connsiteX935" fmla="*/ 1321076 w 7472601"/>
              <a:gd name="connsiteY935" fmla="*/ 59722 h 6858000"/>
              <a:gd name="connsiteX936" fmla="*/ 1512579 w 7472601"/>
              <a:gd name="connsiteY936" fmla="*/ 626441 h 6858000"/>
              <a:gd name="connsiteX937" fmla="*/ 1506076 w 7472601"/>
              <a:gd name="connsiteY937" fmla="*/ 1089289 h 6858000"/>
              <a:gd name="connsiteX938" fmla="*/ 1486346 w 7472601"/>
              <a:gd name="connsiteY938" fmla="*/ 1079919 h 6858000"/>
              <a:gd name="connsiteX939" fmla="*/ 1070511 w 7472601"/>
              <a:gd name="connsiteY939" fmla="*/ 48609 h 6858000"/>
              <a:gd name="connsiteX940" fmla="*/ 1057230 w 7472601"/>
              <a:gd name="connsiteY940" fmla="*/ 0 h 6858000"/>
              <a:gd name="connsiteX941" fmla="*/ 43151 w 7472601"/>
              <a:gd name="connsiteY941" fmla="*/ 0 h 6858000"/>
              <a:gd name="connsiteX942" fmla="*/ 95283 w 7472601"/>
              <a:gd name="connsiteY942" fmla="*/ 0 h 6858000"/>
              <a:gd name="connsiteX943" fmla="*/ 300708 w 7472601"/>
              <a:gd name="connsiteY943" fmla="*/ 154571 h 6858000"/>
              <a:gd name="connsiteX944" fmla="*/ 530414 w 7472601"/>
              <a:gd name="connsiteY944" fmla="*/ 354673 h 6858000"/>
              <a:gd name="connsiteX945" fmla="*/ 333785 w 7472601"/>
              <a:gd name="connsiteY945" fmla="*/ 161564 h 6858000"/>
              <a:gd name="connsiteX946" fmla="*/ 147005 w 7472601"/>
              <a:gd name="connsiteY946" fmla="*/ 0 h 6858000"/>
              <a:gd name="connsiteX947" fmla="*/ 272509 w 7472601"/>
              <a:gd name="connsiteY947" fmla="*/ 0 h 6858000"/>
              <a:gd name="connsiteX948" fmla="*/ 326276 w 7472601"/>
              <a:gd name="connsiteY948" fmla="*/ 45847 h 6858000"/>
              <a:gd name="connsiteX949" fmla="*/ 823759 w 7472601"/>
              <a:gd name="connsiteY949" fmla="*/ 574145 h 6858000"/>
              <a:gd name="connsiteX950" fmla="*/ 811254 w 7472601"/>
              <a:gd name="connsiteY950" fmla="*/ 665546 h 6858000"/>
              <a:gd name="connsiteX951" fmla="*/ 154042 w 7472601"/>
              <a:gd name="connsiteY951" fmla="*/ 261522 h 6858000"/>
              <a:gd name="connsiteX952" fmla="*/ 13550 w 7472601"/>
              <a:gd name="connsiteY952" fmla="*/ 158423 h 6858000"/>
              <a:gd name="connsiteX953" fmla="*/ 0 w 7472601"/>
              <a:gd name="connsiteY953" fmla="*/ 146618 h 6858000"/>
              <a:gd name="connsiteX954" fmla="*/ 0 w 7472601"/>
              <a:gd name="connsiteY954" fmla="*/ 59161 h 6858000"/>
              <a:gd name="connsiteX955" fmla="*/ 45427 w 7472601"/>
              <a:gd name="connsiteY955" fmla="*/ 101078 h 6858000"/>
              <a:gd name="connsiteX956" fmla="*/ 630103 w 7472601"/>
              <a:gd name="connsiteY956" fmla="*/ 485885 h 6858000"/>
              <a:gd name="connsiteX957" fmla="*/ 532040 w 7472601"/>
              <a:gd name="connsiteY957" fmla="*/ 399359 h 6858000"/>
              <a:gd name="connsiteX958" fmla="*/ 517618 w 7472601"/>
              <a:gd name="connsiteY958" fmla="*/ 385726 h 6858000"/>
              <a:gd name="connsiteX959" fmla="*/ 285074 w 7472601"/>
              <a:gd name="connsiteY959" fmla="*/ 182755 h 6858000"/>
              <a:gd name="connsiteX960" fmla="*/ 43151 w 7472601"/>
              <a:gd name="connsiteY960"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467600 w 7472601"/>
              <a:gd name="connsiteY76" fmla="*/ 6163634 h 6858000"/>
              <a:gd name="connsiteX77" fmla="*/ 7448321 w 7472601"/>
              <a:gd name="connsiteY77" fmla="*/ 6190991 h 6858000"/>
              <a:gd name="connsiteX78" fmla="*/ 7467600 w 7472601"/>
              <a:gd name="connsiteY78" fmla="*/ 6221686 h 6858000"/>
              <a:gd name="connsiteX79" fmla="*/ 7467600 w 7472601"/>
              <a:gd name="connsiteY79" fmla="*/ 6334256 h 6858000"/>
              <a:gd name="connsiteX80" fmla="*/ 7454976 w 7472601"/>
              <a:gd name="connsiteY80" fmla="*/ 6318297 h 6858000"/>
              <a:gd name="connsiteX81" fmla="*/ 1456157 w 7472601"/>
              <a:gd name="connsiteY81" fmla="*/ 5371404 h 6858000"/>
              <a:gd name="connsiteX82" fmla="*/ 1244432 w 7472601"/>
              <a:gd name="connsiteY82" fmla="*/ 5385601 h 6858000"/>
              <a:gd name="connsiteX83" fmla="*/ 973990 w 7472601"/>
              <a:gd name="connsiteY83" fmla="*/ 5424940 h 6858000"/>
              <a:gd name="connsiteX84" fmla="*/ 1103809 w 7472601"/>
              <a:gd name="connsiteY84" fmla="*/ 5433720 h 6858000"/>
              <a:gd name="connsiteX85" fmla="*/ 1123454 w 7472601"/>
              <a:gd name="connsiteY85" fmla="*/ 5435727 h 6858000"/>
              <a:gd name="connsiteX86" fmla="*/ 1737017 w 7472601"/>
              <a:gd name="connsiteY86" fmla="*/ 5452183 h 6858000"/>
              <a:gd name="connsiteX87" fmla="*/ 1824397 w 7472601"/>
              <a:gd name="connsiteY87" fmla="*/ 5447757 h 6858000"/>
              <a:gd name="connsiteX88" fmla="*/ 2070059 w 7472601"/>
              <a:gd name="connsiteY88" fmla="*/ 5441660 h 6858000"/>
              <a:gd name="connsiteX89" fmla="*/ 1456157 w 7472601"/>
              <a:gd name="connsiteY89" fmla="*/ 5371404 h 6858000"/>
              <a:gd name="connsiteX90" fmla="*/ 4988186 w 7472601"/>
              <a:gd name="connsiteY90" fmla="*/ 5216467 h 6858000"/>
              <a:gd name="connsiteX91" fmla="*/ 4777334 w 7472601"/>
              <a:gd name="connsiteY91" fmla="*/ 5406072 h 6858000"/>
              <a:gd name="connsiteX92" fmla="*/ 4718341 w 7472601"/>
              <a:gd name="connsiteY92" fmla="*/ 5468043 h 6858000"/>
              <a:gd name="connsiteX93" fmla="*/ 4604655 w 7472601"/>
              <a:gd name="connsiteY93" fmla="*/ 5583434 h 6858000"/>
              <a:gd name="connsiteX94" fmla="*/ 4565074 w 7472601"/>
              <a:gd name="connsiteY94" fmla="*/ 5618550 h 6858000"/>
              <a:gd name="connsiteX95" fmla="*/ 4988186 w 7472601"/>
              <a:gd name="connsiteY95" fmla="*/ 5216467 h 6858000"/>
              <a:gd name="connsiteX96" fmla="*/ 4978032 w 7472601"/>
              <a:gd name="connsiteY96" fmla="*/ 5183809 h 6858000"/>
              <a:gd name="connsiteX97" fmla="*/ 4463413 w 7472601"/>
              <a:gd name="connsiteY97" fmla="*/ 5615162 h 6858000"/>
              <a:gd name="connsiteX98" fmla="*/ 4358134 w 7472601"/>
              <a:gd name="connsiteY98" fmla="*/ 5742791 h 6858000"/>
              <a:gd name="connsiteX99" fmla="*/ 4376219 w 7472601"/>
              <a:gd name="connsiteY99" fmla="*/ 5729027 h 6858000"/>
              <a:gd name="connsiteX100" fmla="*/ 4582340 w 7472601"/>
              <a:gd name="connsiteY100" fmla="*/ 5561037 h 6858000"/>
              <a:gd name="connsiteX101" fmla="*/ 4694684 w 7472601"/>
              <a:gd name="connsiteY101" fmla="*/ 5447098 h 6858000"/>
              <a:gd name="connsiteX102" fmla="*/ 4754123 w 7472601"/>
              <a:gd name="connsiteY102" fmla="*/ 5384643 h 6858000"/>
              <a:gd name="connsiteX103" fmla="*/ 4978032 w 7472601"/>
              <a:gd name="connsiteY103" fmla="*/ 5183809 h 6858000"/>
              <a:gd name="connsiteX104" fmla="*/ 1903353 w 7472601"/>
              <a:gd name="connsiteY104" fmla="*/ 5044827 h 6858000"/>
              <a:gd name="connsiteX105" fmla="*/ 1936931 w 7472601"/>
              <a:gd name="connsiteY105" fmla="*/ 5093954 h 6858000"/>
              <a:gd name="connsiteX106" fmla="*/ 2195868 w 7472601"/>
              <a:gd name="connsiteY106" fmla="*/ 5396574 h 6858000"/>
              <a:gd name="connsiteX107" fmla="*/ 2088852 w 7472601"/>
              <a:gd name="connsiteY107" fmla="*/ 5166123 h 6858000"/>
              <a:gd name="connsiteX108" fmla="*/ 1958241 w 7472601"/>
              <a:gd name="connsiteY108" fmla="*/ 5067955 h 6858000"/>
              <a:gd name="connsiteX109" fmla="*/ 1903353 w 7472601"/>
              <a:gd name="connsiteY109" fmla="*/ 5044827 h 6858000"/>
              <a:gd name="connsiteX110" fmla="*/ 1979378 w 7472601"/>
              <a:gd name="connsiteY110" fmla="*/ 4769504 h 6858000"/>
              <a:gd name="connsiteX111" fmla="*/ 2882120 w 7472601"/>
              <a:gd name="connsiteY111" fmla="*/ 5064547 h 6858000"/>
              <a:gd name="connsiteX112" fmla="*/ 2793103 w 7472601"/>
              <a:gd name="connsiteY112" fmla="*/ 5039699 h 6858000"/>
              <a:gd name="connsiteX113" fmla="*/ 2770041 w 7472601"/>
              <a:gd name="connsiteY113" fmla="*/ 5033634 h 6858000"/>
              <a:gd name="connsiteX114" fmla="*/ 1979378 w 7472601"/>
              <a:gd name="connsiteY114" fmla="*/ 4769504 h 6858000"/>
              <a:gd name="connsiteX115" fmla="*/ 1927410 w 7472601"/>
              <a:gd name="connsiteY115" fmla="*/ 4716164 h 6858000"/>
              <a:gd name="connsiteX116" fmla="*/ 1959587 w 7472601"/>
              <a:gd name="connsiteY116" fmla="*/ 4728849 h 6858000"/>
              <a:gd name="connsiteX117" fmla="*/ 2777707 w 7472601"/>
              <a:gd name="connsiteY117" fmla="*/ 5003991 h 6858000"/>
              <a:gd name="connsiteX118" fmla="*/ 2800768 w 7472601"/>
              <a:gd name="connsiteY118" fmla="*/ 5010056 h 6858000"/>
              <a:gd name="connsiteX119" fmla="*/ 2879408 w 7472601"/>
              <a:gd name="connsiteY119" fmla="*/ 5031590 h 6858000"/>
              <a:gd name="connsiteX120" fmla="*/ 2862295 w 7472601"/>
              <a:gd name="connsiteY120" fmla="*/ 5022958 h 6858000"/>
              <a:gd name="connsiteX121" fmla="*/ 2813343 w 7472601"/>
              <a:gd name="connsiteY121" fmla="*/ 4998369 h 6858000"/>
              <a:gd name="connsiteX122" fmla="*/ 2646245 w 7472601"/>
              <a:gd name="connsiteY122" fmla="*/ 4930999 h 6858000"/>
              <a:gd name="connsiteX123" fmla="*/ 1999243 w 7472601"/>
              <a:gd name="connsiteY123" fmla="*/ 4730524 h 6858000"/>
              <a:gd name="connsiteX124" fmla="*/ 1979527 w 7472601"/>
              <a:gd name="connsiteY124" fmla="*/ 4726651 h 6858000"/>
              <a:gd name="connsiteX125" fmla="*/ 1927410 w 7472601"/>
              <a:gd name="connsiteY125" fmla="*/ 4716164 h 6858000"/>
              <a:gd name="connsiteX126" fmla="*/ 1997014 w 7472601"/>
              <a:gd name="connsiteY126" fmla="*/ 4698007 h 6858000"/>
              <a:gd name="connsiteX127" fmla="*/ 2005458 w 7472601"/>
              <a:gd name="connsiteY127" fmla="*/ 4699540 h 6858000"/>
              <a:gd name="connsiteX128" fmla="*/ 2657186 w 7472601"/>
              <a:gd name="connsiteY128" fmla="*/ 4901687 h 6858000"/>
              <a:gd name="connsiteX129" fmla="*/ 2826662 w 7472601"/>
              <a:gd name="connsiteY129" fmla="*/ 4970362 h 6858000"/>
              <a:gd name="connsiteX130" fmla="*/ 2876100 w 7472601"/>
              <a:gd name="connsiteY130" fmla="*/ 4995397 h 6858000"/>
              <a:gd name="connsiteX131" fmla="*/ 3042600 w 7472601"/>
              <a:gd name="connsiteY131" fmla="*/ 5059532 h 6858000"/>
              <a:gd name="connsiteX132" fmla="*/ 1997014 w 7472601"/>
              <a:gd name="connsiteY132" fmla="*/ 4698007 h 6858000"/>
              <a:gd name="connsiteX133" fmla="*/ 2305292 w 7472601"/>
              <a:gd name="connsiteY133" fmla="*/ 4219492 h 6858000"/>
              <a:gd name="connsiteX134" fmla="*/ 3360922 w 7472601"/>
              <a:gd name="connsiteY134" fmla="*/ 4529373 h 6858000"/>
              <a:gd name="connsiteX135" fmla="*/ 3492420 w 7472601"/>
              <a:gd name="connsiteY135" fmla="*/ 4510145 h 6858000"/>
              <a:gd name="connsiteX136" fmla="*/ 3364086 w 7472601"/>
              <a:gd name="connsiteY136" fmla="*/ 4480340 h 6858000"/>
              <a:gd name="connsiteX137" fmla="*/ 3225818 w 7472601"/>
              <a:gd name="connsiteY137" fmla="*/ 4411822 h 6858000"/>
              <a:gd name="connsiteX138" fmla="*/ 3129696 w 7472601"/>
              <a:gd name="connsiteY138" fmla="*/ 4360704 h 6858000"/>
              <a:gd name="connsiteX139" fmla="*/ 2814545 w 7472601"/>
              <a:gd name="connsiteY139" fmla="*/ 4282955 h 6858000"/>
              <a:gd name="connsiteX140" fmla="*/ 2305292 w 7472601"/>
              <a:gd name="connsiteY140" fmla="*/ 4219492 h 6858000"/>
              <a:gd name="connsiteX141" fmla="*/ 2626982 w 7472601"/>
              <a:gd name="connsiteY141" fmla="*/ 4206450 h 6858000"/>
              <a:gd name="connsiteX142" fmla="*/ 2490617 w 7472601"/>
              <a:gd name="connsiteY142" fmla="*/ 4206951 h 6858000"/>
              <a:gd name="connsiteX143" fmla="*/ 2819869 w 7472601"/>
              <a:gd name="connsiteY143" fmla="*/ 4252936 h 6858000"/>
              <a:gd name="connsiteX144" fmla="*/ 3143018 w 7472601"/>
              <a:gd name="connsiteY144" fmla="*/ 4332698 h 6858000"/>
              <a:gd name="connsiteX145" fmla="*/ 3241520 w 7472601"/>
              <a:gd name="connsiteY145" fmla="*/ 4385112 h 6858000"/>
              <a:gd name="connsiteX146" fmla="*/ 3374575 w 7472601"/>
              <a:gd name="connsiteY146" fmla="*/ 4451517 h 6858000"/>
              <a:gd name="connsiteX147" fmla="*/ 3505221 w 7472601"/>
              <a:gd name="connsiteY147" fmla="*/ 4480757 h 6858000"/>
              <a:gd name="connsiteX148" fmla="*/ 2626982 w 7472601"/>
              <a:gd name="connsiteY148" fmla="*/ 4206450 h 6858000"/>
              <a:gd name="connsiteX149" fmla="*/ 1310106 w 7472601"/>
              <a:gd name="connsiteY149" fmla="*/ 3943217 h 6858000"/>
              <a:gd name="connsiteX150" fmla="*/ 854994 w 7472601"/>
              <a:gd name="connsiteY150" fmla="*/ 4399136 h 6858000"/>
              <a:gd name="connsiteX151" fmla="*/ 742462 w 7472601"/>
              <a:gd name="connsiteY151" fmla="*/ 4594648 h 6858000"/>
              <a:gd name="connsiteX152" fmla="*/ 820602 w 7472601"/>
              <a:gd name="connsiteY152" fmla="*/ 4485915 h 6858000"/>
              <a:gd name="connsiteX153" fmla="*/ 878295 w 7472601"/>
              <a:gd name="connsiteY153" fmla="*/ 4403594 h 6858000"/>
              <a:gd name="connsiteX154" fmla="*/ 1240607 w 7472601"/>
              <a:gd name="connsiteY154" fmla="*/ 4010401 h 6858000"/>
              <a:gd name="connsiteX155" fmla="*/ 1310106 w 7472601"/>
              <a:gd name="connsiteY155" fmla="*/ 3943217 h 6858000"/>
              <a:gd name="connsiteX156" fmla="*/ 1423113 w 7472601"/>
              <a:gd name="connsiteY156" fmla="*/ 3874565 h 6858000"/>
              <a:gd name="connsiteX157" fmla="*/ 1260565 w 7472601"/>
              <a:gd name="connsiteY157" fmla="*/ 4031982 h 6858000"/>
              <a:gd name="connsiteX158" fmla="*/ 901900 w 7472601"/>
              <a:gd name="connsiteY158" fmla="*/ 4421236 h 6858000"/>
              <a:gd name="connsiteX159" fmla="*/ 845044 w 7472601"/>
              <a:gd name="connsiteY159" fmla="*/ 4502436 h 6858000"/>
              <a:gd name="connsiteX160" fmla="*/ 685926 w 7472601"/>
              <a:gd name="connsiteY160" fmla="*/ 4703069 h 6858000"/>
              <a:gd name="connsiteX161" fmla="*/ 684248 w 7472601"/>
              <a:gd name="connsiteY161" fmla="*/ 4706721 h 6858000"/>
              <a:gd name="connsiteX162" fmla="*/ 1423113 w 7472601"/>
              <a:gd name="connsiteY162" fmla="*/ 3874565 h 6858000"/>
              <a:gd name="connsiteX163" fmla="*/ 3316479 w 7472601"/>
              <a:gd name="connsiteY163" fmla="*/ 3872136 h 6858000"/>
              <a:gd name="connsiteX164" fmla="*/ 3546806 w 7472601"/>
              <a:gd name="connsiteY164" fmla="*/ 4356139 h 6858000"/>
              <a:gd name="connsiteX165" fmla="*/ 3364433 w 7472601"/>
              <a:gd name="connsiteY165" fmla="*/ 3953121 h 6858000"/>
              <a:gd name="connsiteX166" fmla="*/ 3316479 w 7472601"/>
              <a:gd name="connsiteY166" fmla="*/ 3872136 h 6858000"/>
              <a:gd name="connsiteX167" fmla="*/ 3291335 w 7472601"/>
              <a:gd name="connsiteY167" fmla="*/ 3767420 h 6858000"/>
              <a:gd name="connsiteX168" fmla="*/ 3390805 w 7472601"/>
              <a:gd name="connsiteY168" fmla="*/ 3937163 h 6858000"/>
              <a:gd name="connsiteX169" fmla="*/ 3579062 w 7472601"/>
              <a:gd name="connsiteY169" fmla="*/ 4359040 h 6858000"/>
              <a:gd name="connsiteX170" fmla="*/ 3467355 w 7472601"/>
              <a:gd name="connsiteY170" fmla="*/ 3988130 h 6858000"/>
              <a:gd name="connsiteX171" fmla="*/ 3310753 w 7472601"/>
              <a:gd name="connsiteY171" fmla="*/ 3787140 h 6858000"/>
              <a:gd name="connsiteX172" fmla="*/ 3291335 w 7472601"/>
              <a:gd name="connsiteY172" fmla="*/ 3767420 h 6858000"/>
              <a:gd name="connsiteX173" fmla="*/ 1635889 w 7472601"/>
              <a:gd name="connsiteY173" fmla="*/ 3709494 h 6858000"/>
              <a:gd name="connsiteX174" fmla="*/ 1634800 w 7472601"/>
              <a:gd name="connsiteY174" fmla="*/ 3731111 h 6858000"/>
              <a:gd name="connsiteX175" fmla="*/ 1635889 w 7472601"/>
              <a:gd name="connsiteY175" fmla="*/ 3709494 h 6858000"/>
              <a:gd name="connsiteX176" fmla="*/ 1510397 w 7472601"/>
              <a:gd name="connsiteY176" fmla="*/ 3684705 h 6858000"/>
              <a:gd name="connsiteX177" fmla="*/ 1146550 w 7472601"/>
              <a:gd name="connsiteY177" fmla="*/ 3802012 h 6858000"/>
              <a:gd name="connsiteX178" fmla="*/ 698834 w 7472601"/>
              <a:gd name="connsiteY178" fmla="*/ 3952272 h 6858000"/>
              <a:gd name="connsiteX179" fmla="*/ 34256 w 7472601"/>
              <a:gd name="connsiteY179" fmla="*/ 4347603 h 6858000"/>
              <a:gd name="connsiteX180" fmla="*/ 527241 w 7472601"/>
              <a:gd name="connsiteY180" fmla="*/ 4065078 h 6858000"/>
              <a:gd name="connsiteX181" fmla="*/ 1510397 w 7472601"/>
              <a:gd name="connsiteY181" fmla="*/ 3684705 h 6858000"/>
              <a:gd name="connsiteX182" fmla="*/ 1313114 w 7472601"/>
              <a:gd name="connsiteY182" fmla="*/ 3655216 h 6858000"/>
              <a:gd name="connsiteX183" fmla="*/ 1109304 w 7472601"/>
              <a:gd name="connsiteY183" fmla="*/ 3669030 h 6858000"/>
              <a:gd name="connsiteX184" fmla="*/ 8129 w 7472601"/>
              <a:gd name="connsiteY184" fmla="*/ 4330519 h 6858000"/>
              <a:gd name="connsiteX185" fmla="*/ 687572 w 7472601"/>
              <a:gd name="connsiteY185" fmla="*/ 3925629 h 6858000"/>
              <a:gd name="connsiteX186" fmla="*/ 1138365 w 7472601"/>
              <a:gd name="connsiteY186" fmla="*/ 3774515 h 6858000"/>
              <a:gd name="connsiteX187" fmla="*/ 1505579 w 7472601"/>
              <a:gd name="connsiteY187" fmla="*/ 3655526 h 6858000"/>
              <a:gd name="connsiteX188" fmla="*/ 1313114 w 7472601"/>
              <a:gd name="connsiteY188" fmla="*/ 3655216 h 6858000"/>
              <a:gd name="connsiteX189" fmla="*/ 3655073 w 7472601"/>
              <a:gd name="connsiteY189" fmla="*/ 3650884 h 6858000"/>
              <a:gd name="connsiteX190" fmla="*/ 3989938 w 7472601"/>
              <a:gd name="connsiteY190" fmla="*/ 3991685 h 6858000"/>
              <a:gd name="connsiteX191" fmla="*/ 4393907 w 7472601"/>
              <a:gd name="connsiteY191" fmla="*/ 4261258 h 6858000"/>
              <a:gd name="connsiteX192" fmla="*/ 4648051 w 7472601"/>
              <a:gd name="connsiteY192" fmla="*/ 4374051 h 6858000"/>
              <a:gd name="connsiteX193" fmla="*/ 4383389 w 7472601"/>
              <a:gd name="connsiteY193" fmla="*/ 4184369 h 6858000"/>
              <a:gd name="connsiteX194" fmla="*/ 4165508 w 7472601"/>
              <a:gd name="connsiteY194" fmla="*/ 4035196 h 6858000"/>
              <a:gd name="connsiteX195" fmla="*/ 4068162 w 7472601"/>
              <a:gd name="connsiteY195" fmla="*/ 3953394 h 6858000"/>
              <a:gd name="connsiteX196" fmla="*/ 3981416 w 7472601"/>
              <a:gd name="connsiteY196" fmla="*/ 3880482 h 6858000"/>
              <a:gd name="connsiteX197" fmla="*/ 3800147 w 7472601"/>
              <a:gd name="connsiteY197" fmla="*/ 3749872 h 6858000"/>
              <a:gd name="connsiteX198" fmla="*/ 3655073 w 7472601"/>
              <a:gd name="connsiteY198" fmla="*/ 3650884 h 6858000"/>
              <a:gd name="connsiteX199" fmla="*/ 3670252 w 7472601"/>
              <a:gd name="connsiteY199" fmla="*/ 3622798 h 6858000"/>
              <a:gd name="connsiteX200" fmla="*/ 3817258 w 7472601"/>
              <a:gd name="connsiteY200" fmla="*/ 3723577 h 6858000"/>
              <a:gd name="connsiteX201" fmla="*/ 4000461 w 7472601"/>
              <a:gd name="connsiteY201" fmla="*/ 3855966 h 6858000"/>
              <a:gd name="connsiteX202" fmla="*/ 4088180 w 7472601"/>
              <a:gd name="connsiteY202" fmla="*/ 3929774 h 6858000"/>
              <a:gd name="connsiteX203" fmla="*/ 4184555 w 7472601"/>
              <a:gd name="connsiteY203" fmla="*/ 4010683 h 6858000"/>
              <a:gd name="connsiteX204" fmla="*/ 4399563 w 7472601"/>
              <a:gd name="connsiteY204" fmla="*/ 4158106 h 6858000"/>
              <a:gd name="connsiteX205" fmla="*/ 4684469 w 7472601"/>
              <a:gd name="connsiteY205" fmla="*/ 4364680 h 6858000"/>
              <a:gd name="connsiteX206" fmla="*/ 4690271 w 7472601"/>
              <a:gd name="connsiteY206" fmla="*/ 4370034 h 6858000"/>
              <a:gd name="connsiteX207" fmla="*/ 4136093 w 7472601"/>
              <a:gd name="connsiteY207" fmla="*/ 3858466 h 6858000"/>
              <a:gd name="connsiteX208" fmla="*/ 3670252 w 7472601"/>
              <a:gd name="connsiteY208" fmla="*/ 3622798 h 6858000"/>
              <a:gd name="connsiteX209" fmla="*/ 4440129 w 7472601"/>
              <a:gd name="connsiteY209" fmla="*/ 3448571 h 6858000"/>
              <a:gd name="connsiteX210" fmla="*/ 4856525 w 7472601"/>
              <a:gd name="connsiteY210" fmla="*/ 3915351 h 6858000"/>
              <a:gd name="connsiteX211" fmla="*/ 5059055 w 7472601"/>
              <a:gd name="connsiteY211" fmla="*/ 4108918 h 6858000"/>
              <a:gd name="connsiteX212" fmla="*/ 5290070 w 7472601"/>
              <a:gd name="connsiteY212" fmla="*/ 4263619 h 6858000"/>
              <a:gd name="connsiteX213" fmla="*/ 4834991 w 7472601"/>
              <a:gd name="connsiteY213" fmla="*/ 3830985 h 6858000"/>
              <a:gd name="connsiteX214" fmla="*/ 4440129 w 7472601"/>
              <a:gd name="connsiteY214" fmla="*/ 3448571 h 6858000"/>
              <a:gd name="connsiteX215" fmla="*/ 4441737 w 7472601"/>
              <a:gd name="connsiteY215" fmla="*/ 3399734 h 6858000"/>
              <a:gd name="connsiteX216" fmla="*/ 4431236 w 7472601"/>
              <a:gd name="connsiteY216" fmla="*/ 3400954 h 6858000"/>
              <a:gd name="connsiteX217" fmla="*/ 4557150 w 7472601"/>
              <a:gd name="connsiteY217" fmla="*/ 3510023 h 6858000"/>
              <a:gd name="connsiteX218" fmla="*/ 4856936 w 7472601"/>
              <a:gd name="connsiteY218" fmla="*/ 3809146 h 6858000"/>
              <a:gd name="connsiteX219" fmla="*/ 5111996 w 7472601"/>
              <a:gd name="connsiteY219" fmla="*/ 4065759 h 6858000"/>
              <a:gd name="connsiteX220" fmla="*/ 5388878 w 7472601"/>
              <a:gd name="connsiteY220" fmla="*/ 4300185 h 6858000"/>
              <a:gd name="connsiteX221" fmla="*/ 5425556 w 7472601"/>
              <a:gd name="connsiteY221" fmla="*/ 4308967 h 6858000"/>
              <a:gd name="connsiteX222" fmla="*/ 4943646 w 7472601"/>
              <a:gd name="connsiteY222" fmla="*/ 3822916 h 6858000"/>
              <a:gd name="connsiteX223" fmla="*/ 4594837 w 7472601"/>
              <a:gd name="connsiteY223" fmla="*/ 3532274 h 6858000"/>
              <a:gd name="connsiteX224" fmla="*/ 4441737 w 7472601"/>
              <a:gd name="connsiteY224" fmla="*/ 3399734 h 6858000"/>
              <a:gd name="connsiteX225" fmla="*/ 5425834 w 7472601"/>
              <a:gd name="connsiteY225" fmla="*/ 3162785 h 6858000"/>
              <a:gd name="connsiteX226" fmla="*/ 5401644 w 7472601"/>
              <a:gd name="connsiteY226" fmla="*/ 3617847 h 6858000"/>
              <a:gd name="connsiteX227" fmla="*/ 5467256 w 7472601"/>
              <a:gd name="connsiteY227" fmla="*/ 4175494 h 6858000"/>
              <a:gd name="connsiteX228" fmla="*/ 5448069 w 7472601"/>
              <a:gd name="connsiteY228" fmla="*/ 3567554 h 6858000"/>
              <a:gd name="connsiteX229" fmla="*/ 5425834 w 7472601"/>
              <a:gd name="connsiteY229" fmla="*/ 3162785 h 6858000"/>
              <a:gd name="connsiteX230" fmla="*/ 1318687 w 7472601"/>
              <a:gd name="connsiteY230" fmla="*/ 3113840 h 6858000"/>
              <a:gd name="connsiteX231" fmla="*/ 1066793 w 7472601"/>
              <a:gd name="connsiteY231" fmla="*/ 3212171 h 6858000"/>
              <a:gd name="connsiteX232" fmla="*/ 993319 w 7472601"/>
              <a:gd name="connsiteY232" fmla="*/ 3247648 h 6858000"/>
              <a:gd name="connsiteX233" fmla="*/ 853081 w 7472601"/>
              <a:gd name="connsiteY233" fmla="*/ 3312410 h 6858000"/>
              <a:gd name="connsiteX234" fmla="*/ 805957 w 7472601"/>
              <a:gd name="connsiteY234" fmla="*/ 3330443 h 6858000"/>
              <a:gd name="connsiteX235" fmla="*/ 1318687 w 7472601"/>
              <a:gd name="connsiteY235" fmla="*/ 3113840 h 6858000"/>
              <a:gd name="connsiteX236" fmla="*/ 5453702 w 7472601"/>
              <a:gd name="connsiteY236" fmla="*/ 3090882 h 6858000"/>
              <a:gd name="connsiteX237" fmla="*/ 5480135 w 7472601"/>
              <a:gd name="connsiteY237" fmla="*/ 3565802 h 6858000"/>
              <a:gd name="connsiteX238" fmla="*/ 5499023 w 7472601"/>
              <a:gd name="connsiteY238" fmla="*/ 4166310 h 6858000"/>
              <a:gd name="connsiteX239" fmla="*/ 5547022 w 7472601"/>
              <a:gd name="connsiteY239" fmla="*/ 3607838 h 6858000"/>
              <a:gd name="connsiteX240" fmla="*/ 5515964 w 7472601"/>
              <a:gd name="connsiteY240" fmla="*/ 3378541 h 6858000"/>
              <a:gd name="connsiteX241" fmla="*/ 5453702 w 7472601"/>
              <a:gd name="connsiteY241" fmla="*/ 3090882 h 6858000"/>
              <a:gd name="connsiteX242" fmla="*/ 1238695 w 7472601"/>
              <a:gd name="connsiteY242" fmla="*/ 3076820 h 6858000"/>
              <a:gd name="connsiteX243" fmla="*/ 716371 w 7472601"/>
              <a:gd name="connsiteY243" fmla="*/ 3293249 h 6858000"/>
              <a:gd name="connsiteX244" fmla="*/ 579522 w 7472601"/>
              <a:gd name="connsiteY244" fmla="*/ 3371759 h 6858000"/>
              <a:gd name="connsiteX245" fmla="*/ 600288 w 7472601"/>
              <a:gd name="connsiteY245" fmla="*/ 3365555 h 6858000"/>
              <a:gd name="connsiteX246" fmla="*/ 840692 w 7472601"/>
              <a:gd name="connsiteY246" fmla="*/ 3284921 h 6858000"/>
              <a:gd name="connsiteX247" fmla="*/ 979248 w 7472601"/>
              <a:gd name="connsiteY247" fmla="*/ 3221003 h 6858000"/>
              <a:gd name="connsiteX248" fmla="*/ 1053282 w 7472601"/>
              <a:gd name="connsiteY248" fmla="*/ 3185247 h 6858000"/>
              <a:gd name="connsiteX249" fmla="*/ 1320603 w 7472601"/>
              <a:gd name="connsiteY249" fmla="*/ 3081281 h 6858000"/>
              <a:gd name="connsiteX250" fmla="*/ 1238695 w 7472601"/>
              <a:gd name="connsiteY250" fmla="*/ 3076820 h 6858000"/>
              <a:gd name="connsiteX251" fmla="*/ 5425627 w 7472601"/>
              <a:gd name="connsiteY251" fmla="*/ 2954192 h 6858000"/>
              <a:gd name="connsiteX252" fmla="*/ 5470770 w 7472601"/>
              <a:gd name="connsiteY252" fmla="*/ 3005435 h 6858000"/>
              <a:gd name="connsiteX253" fmla="*/ 5519779 w 7472601"/>
              <a:gd name="connsiteY253" fmla="*/ 4359223 h 6858000"/>
              <a:gd name="connsiteX254" fmla="*/ 5520293 w 7472601"/>
              <a:gd name="connsiteY254" fmla="*/ 4360602 h 6858000"/>
              <a:gd name="connsiteX255" fmla="*/ 5767221 w 7472601"/>
              <a:gd name="connsiteY255" fmla="*/ 4665564 h 6858000"/>
              <a:gd name="connsiteX256" fmla="*/ 6937169 w 7472601"/>
              <a:gd name="connsiteY256" fmla="*/ 4815941 h 6858000"/>
              <a:gd name="connsiteX257" fmla="*/ 6953922 w 7472601"/>
              <a:gd name="connsiteY257" fmla="*/ 4890068 h 6858000"/>
              <a:gd name="connsiteX258" fmla="*/ 6071359 w 7472601"/>
              <a:gd name="connsiteY258" fmla="*/ 4770770 h 6858000"/>
              <a:gd name="connsiteX259" fmla="*/ 6038839 w 7472601"/>
              <a:gd name="connsiteY259" fmla="*/ 4764474 h 6858000"/>
              <a:gd name="connsiteX260" fmla="*/ 6038706 w 7472601"/>
              <a:gd name="connsiteY260" fmla="*/ 4763847 h 6858000"/>
              <a:gd name="connsiteX261" fmla="*/ 6037784 w 7472601"/>
              <a:gd name="connsiteY261" fmla="*/ 4764270 h 6858000"/>
              <a:gd name="connsiteX262" fmla="*/ 6038839 w 7472601"/>
              <a:gd name="connsiteY262" fmla="*/ 4764474 h 6858000"/>
              <a:gd name="connsiteX263" fmla="*/ 6040338 w 7472601"/>
              <a:gd name="connsiteY263" fmla="*/ 4771418 h 6858000"/>
              <a:gd name="connsiteX264" fmla="*/ 6024488 w 7472601"/>
              <a:gd name="connsiteY264" fmla="*/ 4809903 h 6858000"/>
              <a:gd name="connsiteX265" fmla="*/ 5599771 w 7472601"/>
              <a:gd name="connsiteY265" fmla="*/ 5509652 h 6858000"/>
              <a:gd name="connsiteX266" fmla="*/ 5548843 w 7472601"/>
              <a:gd name="connsiteY266" fmla="*/ 5563845 h 6858000"/>
              <a:gd name="connsiteX267" fmla="*/ 5940952 w 7472601"/>
              <a:gd name="connsiteY267" fmla="*/ 6250028 h 6858000"/>
              <a:gd name="connsiteX268" fmla="*/ 6043441 w 7472601"/>
              <a:gd name="connsiteY268" fmla="*/ 6665847 h 6858000"/>
              <a:gd name="connsiteX269" fmla="*/ 6093432 w 7472601"/>
              <a:gd name="connsiteY269" fmla="*/ 6858000 h 6858000"/>
              <a:gd name="connsiteX270" fmla="*/ 6034344 w 7472601"/>
              <a:gd name="connsiteY270" fmla="*/ 6858000 h 6858000"/>
              <a:gd name="connsiteX271" fmla="*/ 6026679 w 7472601"/>
              <a:gd name="connsiteY271" fmla="*/ 6836959 h 6858000"/>
              <a:gd name="connsiteX272" fmla="*/ 5800441 w 7472601"/>
              <a:gd name="connsiteY272" fmla="*/ 6335286 h 6858000"/>
              <a:gd name="connsiteX273" fmla="*/ 5526562 w 7472601"/>
              <a:gd name="connsiteY273" fmla="*/ 5705388 h 6858000"/>
              <a:gd name="connsiteX274" fmla="*/ 5519640 w 7472601"/>
              <a:gd name="connsiteY274" fmla="*/ 5683774 h 6858000"/>
              <a:gd name="connsiteX275" fmla="*/ 5844559 w 7472601"/>
              <a:gd name="connsiteY275" fmla="*/ 6553349 h 6858000"/>
              <a:gd name="connsiteX276" fmla="*/ 5975994 w 7472601"/>
              <a:gd name="connsiteY276" fmla="*/ 6858000 h 6858000"/>
              <a:gd name="connsiteX277" fmla="*/ 5898547 w 7472601"/>
              <a:gd name="connsiteY277" fmla="*/ 6858000 h 6858000"/>
              <a:gd name="connsiteX278" fmla="*/ 5682041 w 7472601"/>
              <a:gd name="connsiteY278" fmla="*/ 6355860 h 6858000"/>
              <a:gd name="connsiteX279" fmla="*/ 5461758 w 7472601"/>
              <a:gd name="connsiteY279" fmla="*/ 5820220 h 6858000"/>
              <a:gd name="connsiteX280" fmla="*/ 5237282 w 7472601"/>
              <a:gd name="connsiteY280" fmla="*/ 6579086 h 6858000"/>
              <a:gd name="connsiteX281" fmla="*/ 5115009 w 7472601"/>
              <a:gd name="connsiteY281" fmla="*/ 6858000 h 6858000"/>
              <a:gd name="connsiteX282" fmla="*/ 5028074 w 7472601"/>
              <a:gd name="connsiteY282" fmla="*/ 6858000 h 6858000"/>
              <a:gd name="connsiteX283" fmla="*/ 5079508 w 7472601"/>
              <a:gd name="connsiteY283" fmla="*/ 6749074 h 6858000"/>
              <a:gd name="connsiteX284" fmla="*/ 5371846 w 7472601"/>
              <a:gd name="connsiteY284" fmla="*/ 5924413 h 6858000"/>
              <a:gd name="connsiteX285" fmla="*/ 5270512 w 7472601"/>
              <a:gd name="connsiteY285" fmla="*/ 6138975 h 6858000"/>
              <a:gd name="connsiteX286" fmla="*/ 5062409 w 7472601"/>
              <a:gd name="connsiteY286" fmla="*/ 6653544 h 6858000"/>
              <a:gd name="connsiteX287" fmla="*/ 5036628 w 7472601"/>
              <a:gd name="connsiteY287" fmla="*/ 6754247 h 6858000"/>
              <a:gd name="connsiteX288" fmla="*/ 5009112 w 7472601"/>
              <a:gd name="connsiteY288" fmla="*/ 6858000 h 6858000"/>
              <a:gd name="connsiteX289" fmla="*/ 4976679 w 7472601"/>
              <a:gd name="connsiteY289" fmla="*/ 6858000 h 6858000"/>
              <a:gd name="connsiteX290" fmla="*/ 5006537 w 7472601"/>
              <a:gd name="connsiteY290" fmla="*/ 6747068 h 6858000"/>
              <a:gd name="connsiteX291" fmla="*/ 5032723 w 7472601"/>
              <a:gd name="connsiteY291" fmla="*/ 6644957 h 6858000"/>
              <a:gd name="connsiteX292" fmla="*/ 5242949 w 7472601"/>
              <a:gd name="connsiteY292" fmla="*/ 6125175 h 6858000"/>
              <a:gd name="connsiteX293" fmla="*/ 5286321 w 7472601"/>
              <a:gd name="connsiteY293" fmla="*/ 6033555 h 6858000"/>
              <a:gd name="connsiteX294" fmla="*/ 5008210 w 7472601"/>
              <a:gd name="connsiteY294" fmla="*/ 6649194 h 6858000"/>
              <a:gd name="connsiteX295" fmla="*/ 4986321 w 7472601"/>
              <a:gd name="connsiteY295" fmla="*/ 6765687 h 6858000"/>
              <a:gd name="connsiteX296" fmla="*/ 4973474 w 7472601"/>
              <a:gd name="connsiteY296" fmla="*/ 6858000 h 6858000"/>
              <a:gd name="connsiteX297" fmla="*/ 4907178 w 7472601"/>
              <a:gd name="connsiteY297" fmla="*/ 6858000 h 6858000"/>
              <a:gd name="connsiteX298" fmla="*/ 4910810 w 7472601"/>
              <a:gd name="connsiteY298" fmla="*/ 6829660 h 6858000"/>
              <a:gd name="connsiteX299" fmla="*/ 4987461 w 7472601"/>
              <a:gd name="connsiteY299" fmla="*/ 6432994 h 6858000"/>
              <a:gd name="connsiteX300" fmla="*/ 5179262 w 7472601"/>
              <a:gd name="connsiteY300" fmla="*/ 6035044 h 6858000"/>
              <a:gd name="connsiteX301" fmla="*/ 4689678 w 7472601"/>
              <a:gd name="connsiteY301" fmla="*/ 6440241 h 6858000"/>
              <a:gd name="connsiteX302" fmla="*/ 4477543 w 7472601"/>
              <a:gd name="connsiteY302" fmla="*/ 6674836 h 6858000"/>
              <a:gd name="connsiteX303" fmla="*/ 4329957 w 7472601"/>
              <a:gd name="connsiteY303" fmla="*/ 6858000 h 6858000"/>
              <a:gd name="connsiteX304" fmla="*/ 4218595 w 7472601"/>
              <a:gd name="connsiteY304" fmla="*/ 6858000 h 6858000"/>
              <a:gd name="connsiteX305" fmla="*/ 4368888 w 7472601"/>
              <a:gd name="connsiteY305" fmla="*/ 6668412 h 6858000"/>
              <a:gd name="connsiteX306" fmla="*/ 4563091 w 7472601"/>
              <a:gd name="connsiteY306" fmla="*/ 6442508 h 6858000"/>
              <a:gd name="connsiteX307" fmla="*/ 5387324 w 7472601"/>
              <a:gd name="connsiteY307" fmla="*/ 5705830 h 6858000"/>
              <a:gd name="connsiteX308" fmla="*/ 5073620 w 7472601"/>
              <a:gd name="connsiteY308" fmla="*/ 5955437 h 6858000"/>
              <a:gd name="connsiteX309" fmla="*/ 4689789 w 7472601"/>
              <a:gd name="connsiteY309" fmla="*/ 6268382 h 6858000"/>
              <a:gd name="connsiteX310" fmla="*/ 4418722 w 7472601"/>
              <a:gd name="connsiteY310" fmla="*/ 6570886 h 6858000"/>
              <a:gd name="connsiteX311" fmla="*/ 4214944 w 7472601"/>
              <a:gd name="connsiteY311" fmla="*/ 6858000 h 6858000"/>
              <a:gd name="connsiteX312" fmla="*/ 4177898 w 7472601"/>
              <a:gd name="connsiteY312" fmla="*/ 6858000 h 6858000"/>
              <a:gd name="connsiteX313" fmla="*/ 4391597 w 7472601"/>
              <a:gd name="connsiteY313" fmla="*/ 6556370 h 6858000"/>
              <a:gd name="connsiteX314" fmla="*/ 4668889 w 7472601"/>
              <a:gd name="connsiteY314" fmla="*/ 6246399 h 6858000"/>
              <a:gd name="connsiteX315" fmla="*/ 5055427 w 7472601"/>
              <a:gd name="connsiteY315" fmla="*/ 5931476 h 6858000"/>
              <a:gd name="connsiteX316" fmla="*/ 5371814 w 7472601"/>
              <a:gd name="connsiteY316" fmla="*/ 5678975 h 6858000"/>
              <a:gd name="connsiteX317" fmla="*/ 4987918 w 7472601"/>
              <a:gd name="connsiteY317" fmla="*/ 5838701 h 6858000"/>
              <a:gd name="connsiteX318" fmla="*/ 4317146 w 7472601"/>
              <a:gd name="connsiteY318" fmla="*/ 6587716 h 6858000"/>
              <a:gd name="connsiteX319" fmla="*/ 4171627 w 7472601"/>
              <a:gd name="connsiteY319" fmla="*/ 6858000 h 6858000"/>
              <a:gd name="connsiteX320" fmla="*/ 4081585 w 7472601"/>
              <a:gd name="connsiteY320" fmla="*/ 6858000 h 6858000"/>
              <a:gd name="connsiteX321" fmla="*/ 4238603 w 7472601"/>
              <a:gd name="connsiteY321" fmla="*/ 6559341 h 6858000"/>
              <a:gd name="connsiteX322" fmla="*/ 4778333 w 7472601"/>
              <a:gd name="connsiteY322" fmla="*/ 5873626 h 6858000"/>
              <a:gd name="connsiteX323" fmla="*/ 5414185 w 7472601"/>
              <a:gd name="connsiteY323" fmla="*/ 5573882 h 6858000"/>
              <a:gd name="connsiteX324" fmla="*/ 5959648 w 7472601"/>
              <a:gd name="connsiteY324" fmla="*/ 4760797 h 6858000"/>
              <a:gd name="connsiteX325" fmla="*/ 5355019 w 7472601"/>
              <a:gd name="connsiteY325" fmla="*/ 4734672 h 6858000"/>
              <a:gd name="connsiteX326" fmla="*/ 5083565 w 7472601"/>
              <a:gd name="connsiteY326" fmla="*/ 5179121 h 6858000"/>
              <a:gd name="connsiteX327" fmla="*/ 4713577 w 7472601"/>
              <a:gd name="connsiteY327" fmla="*/ 5616803 h 6858000"/>
              <a:gd name="connsiteX328" fmla="*/ 3989559 w 7472601"/>
              <a:gd name="connsiteY328" fmla="*/ 6145945 h 6858000"/>
              <a:gd name="connsiteX329" fmla="*/ 3939824 w 7472601"/>
              <a:gd name="connsiteY329" fmla="*/ 6066900 h 6858000"/>
              <a:gd name="connsiteX330" fmla="*/ 4584537 w 7472601"/>
              <a:gd name="connsiteY330" fmla="*/ 5324826 h 6858000"/>
              <a:gd name="connsiteX331" fmla="*/ 5037105 w 7472601"/>
              <a:gd name="connsiteY331" fmla="*/ 5088765 h 6858000"/>
              <a:gd name="connsiteX332" fmla="*/ 5039930 w 7472601"/>
              <a:gd name="connsiteY332" fmla="*/ 5089585 h 6858000"/>
              <a:gd name="connsiteX333" fmla="*/ 5263764 w 7472601"/>
              <a:gd name="connsiteY333" fmla="*/ 4735525 h 6858000"/>
              <a:gd name="connsiteX334" fmla="*/ 4086300 w 7472601"/>
              <a:gd name="connsiteY334" fmla="*/ 4884599 h 6858000"/>
              <a:gd name="connsiteX335" fmla="*/ 4085485 w 7472601"/>
              <a:gd name="connsiteY335" fmla="*/ 4899070 h 6858000"/>
              <a:gd name="connsiteX336" fmla="*/ 3871915 w 7472601"/>
              <a:gd name="connsiteY336" fmla="*/ 5253645 h 6858000"/>
              <a:gd name="connsiteX337" fmla="*/ 3799374 w 7472601"/>
              <a:gd name="connsiteY337" fmla="*/ 5466127 h 6858000"/>
              <a:gd name="connsiteX338" fmla="*/ 3498850 w 7472601"/>
              <a:gd name="connsiteY338" fmla="*/ 6661888 h 6858000"/>
              <a:gd name="connsiteX339" fmla="*/ 3399216 w 7472601"/>
              <a:gd name="connsiteY339" fmla="*/ 6858000 h 6858000"/>
              <a:gd name="connsiteX340" fmla="*/ 3303688 w 7472601"/>
              <a:gd name="connsiteY340" fmla="*/ 6858000 h 6858000"/>
              <a:gd name="connsiteX341" fmla="*/ 3391774 w 7472601"/>
              <a:gd name="connsiteY341" fmla="*/ 6697181 h 6858000"/>
              <a:gd name="connsiteX342" fmla="*/ 3735540 w 7472601"/>
              <a:gd name="connsiteY342" fmla="*/ 5546923 h 6858000"/>
              <a:gd name="connsiteX343" fmla="*/ 3729438 w 7472601"/>
              <a:gd name="connsiteY343" fmla="*/ 5569058 h 6858000"/>
              <a:gd name="connsiteX344" fmla="*/ 3707782 w 7472601"/>
              <a:gd name="connsiteY344" fmla="*/ 5644908 h 6858000"/>
              <a:gd name="connsiteX345" fmla="*/ 3583827 w 7472601"/>
              <a:gd name="connsiteY345" fmla="*/ 6039215 h 6858000"/>
              <a:gd name="connsiteX346" fmla="*/ 3547861 w 7472601"/>
              <a:gd name="connsiteY346" fmla="*/ 6129609 h 6858000"/>
              <a:gd name="connsiteX347" fmla="*/ 3490905 w 7472601"/>
              <a:gd name="connsiteY347" fmla="*/ 6277660 h 6858000"/>
              <a:gd name="connsiteX348" fmla="*/ 3455859 w 7472601"/>
              <a:gd name="connsiteY348" fmla="*/ 6391301 h 6858000"/>
              <a:gd name="connsiteX349" fmla="*/ 3429112 w 7472601"/>
              <a:gd name="connsiteY349" fmla="*/ 6479469 h 6858000"/>
              <a:gd name="connsiteX350" fmla="*/ 3304862 w 7472601"/>
              <a:gd name="connsiteY350" fmla="*/ 6796476 h 6858000"/>
              <a:gd name="connsiteX351" fmla="*/ 3276071 w 7472601"/>
              <a:gd name="connsiteY351" fmla="*/ 6858000 h 6858000"/>
              <a:gd name="connsiteX352" fmla="*/ 3240805 w 7472601"/>
              <a:gd name="connsiteY352" fmla="*/ 6858000 h 6858000"/>
              <a:gd name="connsiteX353" fmla="*/ 3275917 w 7472601"/>
              <a:gd name="connsiteY353" fmla="*/ 6783192 h 6858000"/>
              <a:gd name="connsiteX354" fmla="*/ 3399358 w 7472601"/>
              <a:gd name="connsiteY354" fmla="*/ 6469011 h 6858000"/>
              <a:gd name="connsiteX355" fmla="*/ 3425650 w 7472601"/>
              <a:gd name="connsiteY355" fmla="*/ 6381333 h 6858000"/>
              <a:gd name="connsiteX356" fmla="*/ 3460661 w 7472601"/>
              <a:gd name="connsiteY356" fmla="*/ 6266763 h 6858000"/>
              <a:gd name="connsiteX357" fmla="*/ 3518021 w 7472601"/>
              <a:gd name="connsiteY357" fmla="*/ 6117298 h 6858000"/>
              <a:gd name="connsiteX358" fmla="*/ 3554035 w 7472601"/>
              <a:gd name="connsiteY358" fmla="*/ 6027832 h 6858000"/>
              <a:gd name="connsiteX359" fmla="*/ 3677174 w 7472601"/>
              <a:gd name="connsiteY359" fmla="*/ 5636351 h 6858000"/>
              <a:gd name="connsiteX360" fmla="*/ 3698819 w 7472601"/>
              <a:gd name="connsiteY360" fmla="*/ 5560503 h 6858000"/>
              <a:gd name="connsiteX361" fmla="*/ 3702094 w 7472601"/>
              <a:gd name="connsiteY361" fmla="*/ 5549194 h 6858000"/>
              <a:gd name="connsiteX362" fmla="*/ 3398355 w 7472601"/>
              <a:gd name="connsiteY362" fmla="*/ 6094603 h 6858000"/>
              <a:gd name="connsiteX363" fmla="*/ 3193941 w 7472601"/>
              <a:gd name="connsiteY363" fmla="*/ 6798775 h 6858000"/>
              <a:gd name="connsiteX364" fmla="*/ 3184140 w 7472601"/>
              <a:gd name="connsiteY364" fmla="*/ 6858000 h 6858000"/>
              <a:gd name="connsiteX365" fmla="*/ 3099978 w 7472601"/>
              <a:gd name="connsiteY365" fmla="*/ 6858000 h 6858000"/>
              <a:gd name="connsiteX366" fmla="*/ 3101556 w 7472601"/>
              <a:gd name="connsiteY366" fmla="*/ 6843337 h 6858000"/>
              <a:gd name="connsiteX367" fmla="*/ 3370162 w 7472601"/>
              <a:gd name="connsiteY367" fmla="*/ 5785550 h 6858000"/>
              <a:gd name="connsiteX368" fmla="*/ 3746477 w 7472601"/>
              <a:gd name="connsiteY368" fmla="*/ 5377889 h 6858000"/>
              <a:gd name="connsiteX369" fmla="*/ 3863399 w 7472601"/>
              <a:gd name="connsiteY369" fmla="*/ 5087257 h 6858000"/>
              <a:gd name="connsiteX370" fmla="*/ 3968712 w 7472601"/>
              <a:gd name="connsiteY370" fmla="*/ 4913989 h 6858000"/>
              <a:gd name="connsiteX371" fmla="*/ 2792390 w 7472601"/>
              <a:gd name="connsiteY371" fmla="*/ 5382974 h 6858000"/>
              <a:gd name="connsiteX372" fmla="*/ 2714982 w 7472601"/>
              <a:gd name="connsiteY372" fmla="*/ 5427051 h 6858000"/>
              <a:gd name="connsiteX373" fmla="*/ 2813361 w 7472601"/>
              <a:gd name="connsiteY373" fmla="*/ 6023912 h 6858000"/>
              <a:gd name="connsiteX374" fmla="*/ 2688430 w 7472601"/>
              <a:gd name="connsiteY374" fmla="*/ 6801564 h 6858000"/>
              <a:gd name="connsiteX375" fmla="*/ 2629626 w 7472601"/>
              <a:gd name="connsiteY375" fmla="*/ 6763394 h 6858000"/>
              <a:gd name="connsiteX376" fmla="*/ 2565328 w 7472601"/>
              <a:gd name="connsiteY376" fmla="*/ 5516399 h 6858000"/>
              <a:gd name="connsiteX377" fmla="*/ 1922999 w 7472601"/>
              <a:gd name="connsiteY377" fmla="*/ 5980343 h 6858000"/>
              <a:gd name="connsiteX378" fmla="*/ 1950261 w 7472601"/>
              <a:gd name="connsiteY378" fmla="*/ 6405858 h 6858000"/>
              <a:gd name="connsiteX379" fmla="*/ 2365554 w 7472601"/>
              <a:gd name="connsiteY379" fmla="*/ 6759107 h 6858000"/>
              <a:gd name="connsiteX380" fmla="*/ 2424142 w 7472601"/>
              <a:gd name="connsiteY380" fmla="*/ 6858000 h 6858000"/>
              <a:gd name="connsiteX381" fmla="*/ 2395994 w 7472601"/>
              <a:gd name="connsiteY381" fmla="*/ 6858000 h 6858000"/>
              <a:gd name="connsiteX382" fmla="*/ 2392863 w 7472601"/>
              <a:gd name="connsiteY382" fmla="*/ 6852964 h 6858000"/>
              <a:gd name="connsiteX383" fmla="*/ 2017589 w 7472601"/>
              <a:gd name="connsiteY383" fmla="*/ 6493982 h 6858000"/>
              <a:gd name="connsiteX384" fmla="*/ 2147336 w 7472601"/>
              <a:gd name="connsiteY384" fmla="*/ 6594052 h 6858000"/>
              <a:gd name="connsiteX385" fmla="*/ 2207047 w 7472601"/>
              <a:gd name="connsiteY385" fmla="*/ 6654540 h 6858000"/>
              <a:gd name="connsiteX386" fmla="*/ 2299106 w 7472601"/>
              <a:gd name="connsiteY386" fmla="*/ 6778931 h 6858000"/>
              <a:gd name="connsiteX387" fmla="*/ 2314430 w 7472601"/>
              <a:gd name="connsiteY387" fmla="*/ 6801144 h 6858000"/>
              <a:gd name="connsiteX388" fmla="*/ 2352406 w 7472601"/>
              <a:gd name="connsiteY388" fmla="*/ 6858000 h 6858000"/>
              <a:gd name="connsiteX389" fmla="*/ 2314492 w 7472601"/>
              <a:gd name="connsiteY389" fmla="*/ 6858000 h 6858000"/>
              <a:gd name="connsiteX390" fmla="*/ 2288095 w 7472601"/>
              <a:gd name="connsiteY390" fmla="*/ 6818030 h 6858000"/>
              <a:gd name="connsiteX391" fmla="*/ 2272768 w 7472601"/>
              <a:gd name="connsiteY391" fmla="*/ 6795822 h 6858000"/>
              <a:gd name="connsiteX392" fmla="*/ 2182715 w 7472601"/>
              <a:gd name="connsiteY392" fmla="*/ 6675071 h 6858000"/>
              <a:gd name="connsiteX393" fmla="*/ 2032061 w 7472601"/>
              <a:gd name="connsiteY393" fmla="*/ 6541380 h 6858000"/>
              <a:gd name="connsiteX394" fmla="*/ 2257220 w 7472601"/>
              <a:gd name="connsiteY394" fmla="*/ 6826257 h 6858000"/>
              <a:gd name="connsiteX395" fmla="*/ 2281324 w 7472601"/>
              <a:gd name="connsiteY395" fmla="*/ 6858000 h 6858000"/>
              <a:gd name="connsiteX396" fmla="*/ 2242860 w 7472601"/>
              <a:gd name="connsiteY396" fmla="*/ 6858000 h 6858000"/>
              <a:gd name="connsiteX397" fmla="*/ 2232818 w 7472601"/>
              <a:gd name="connsiteY397" fmla="*/ 6844926 h 6858000"/>
              <a:gd name="connsiteX398" fmla="*/ 1990172 w 7472601"/>
              <a:gd name="connsiteY398" fmla="*/ 6542121 h 6858000"/>
              <a:gd name="connsiteX399" fmla="*/ 2124090 w 7472601"/>
              <a:gd name="connsiteY399" fmla="*/ 6761017 h 6858000"/>
              <a:gd name="connsiteX400" fmla="*/ 2200380 w 7472601"/>
              <a:gd name="connsiteY400" fmla="*/ 6858000 h 6858000"/>
              <a:gd name="connsiteX401" fmla="*/ 2147507 w 7472601"/>
              <a:gd name="connsiteY401" fmla="*/ 6858000 h 6858000"/>
              <a:gd name="connsiteX402" fmla="*/ 2070668 w 7472601"/>
              <a:gd name="connsiteY402" fmla="*/ 6761520 h 6858000"/>
              <a:gd name="connsiteX403" fmla="*/ 1975142 w 7472601"/>
              <a:gd name="connsiteY403" fmla="*/ 6585570 h 6858000"/>
              <a:gd name="connsiteX404" fmla="*/ 2050035 w 7472601"/>
              <a:gd name="connsiteY404" fmla="*/ 6813345 h 6858000"/>
              <a:gd name="connsiteX405" fmla="*/ 2063025 w 7472601"/>
              <a:gd name="connsiteY405" fmla="*/ 6858000 h 6858000"/>
              <a:gd name="connsiteX406" fmla="*/ 2021675 w 7472601"/>
              <a:gd name="connsiteY406" fmla="*/ 6858000 h 6858000"/>
              <a:gd name="connsiteX407" fmla="*/ 2019308 w 7472601"/>
              <a:gd name="connsiteY407" fmla="*/ 6847118 h 6858000"/>
              <a:gd name="connsiteX408" fmla="*/ 1938835 w 7472601"/>
              <a:gd name="connsiteY408" fmla="*/ 6551160 h 6858000"/>
              <a:gd name="connsiteX409" fmla="*/ 1953230 w 7472601"/>
              <a:gd name="connsiteY409" fmla="*/ 6759699 h 6858000"/>
              <a:gd name="connsiteX410" fmla="*/ 1956763 w 7472601"/>
              <a:gd name="connsiteY410" fmla="*/ 6778191 h 6858000"/>
              <a:gd name="connsiteX411" fmla="*/ 1967925 w 7472601"/>
              <a:gd name="connsiteY411" fmla="*/ 6858000 h 6858000"/>
              <a:gd name="connsiteX412" fmla="*/ 1936622 w 7472601"/>
              <a:gd name="connsiteY412" fmla="*/ 6858000 h 6858000"/>
              <a:gd name="connsiteX413" fmla="*/ 1926261 w 7472601"/>
              <a:gd name="connsiteY413" fmla="*/ 6784064 h 6858000"/>
              <a:gd name="connsiteX414" fmla="*/ 1922724 w 7472601"/>
              <a:gd name="connsiteY414" fmla="*/ 6765577 h 6858000"/>
              <a:gd name="connsiteX415" fmla="*/ 1904650 w 7472601"/>
              <a:gd name="connsiteY415" fmla="*/ 6639616 h 6858000"/>
              <a:gd name="connsiteX416" fmla="*/ 1885273 w 7472601"/>
              <a:gd name="connsiteY416" fmla="*/ 6858000 h 6858000"/>
              <a:gd name="connsiteX417" fmla="*/ 1854363 w 7472601"/>
              <a:gd name="connsiteY417" fmla="*/ 6858000 h 6858000"/>
              <a:gd name="connsiteX418" fmla="*/ 1880391 w 7472601"/>
              <a:gd name="connsiteY418" fmla="*/ 6603796 h 6858000"/>
              <a:gd name="connsiteX419" fmla="*/ 1818273 w 7472601"/>
              <a:gd name="connsiteY419" fmla="*/ 6715729 h 6858000"/>
              <a:gd name="connsiteX420" fmla="*/ 1794691 w 7472601"/>
              <a:gd name="connsiteY420" fmla="*/ 6843239 h 6858000"/>
              <a:gd name="connsiteX421" fmla="*/ 1794914 w 7472601"/>
              <a:gd name="connsiteY421" fmla="*/ 6858000 h 6858000"/>
              <a:gd name="connsiteX422" fmla="*/ 1746128 w 7472601"/>
              <a:gd name="connsiteY422" fmla="*/ 6858000 h 6858000"/>
              <a:gd name="connsiteX423" fmla="*/ 1753934 w 7472601"/>
              <a:gd name="connsiteY423" fmla="*/ 6724796 h 6858000"/>
              <a:gd name="connsiteX424" fmla="*/ 1792053 w 7472601"/>
              <a:gd name="connsiteY424" fmla="*/ 6572396 h 6858000"/>
              <a:gd name="connsiteX425" fmla="*/ 1862248 w 7472601"/>
              <a:gd name="connsiteY425" fmla="*/ 6266397 h 6858000"/>
              <a:gd name="connsiteX426" fmla="*/ 1862250 w 7472601"/>
              <a:gd name="connsiteY426" fmla="*/ 6033531 h 6858000"/>
              <a:gd name="connsiteX427" fmla="*/ 1211999 w 7472601"/>
              <a:gd name="connsiteY427" fmla="*/ 6683610 h 6858000"/>
              <a:gd name="connsiteX428" fmla="*/ 1213266 w 7472601"/>
              <a:gd name="connsiteY428" fmla="*/ 6691947 h 6858000"/>
              <a:gd name="connsiteX429" fmla="*/ 1203370 w 7472601"/>
              <a:gd name="connsiteY429" fmla="*/ 6850676 h 6858000"/>
              <a:gd name="connsiteX430" fmla="*/ 1203671 w 7472601"/>
              <a:gd name="connsiteY430" fmla="*/ 6858000 h 6858000"/>
              <a:gd name="connsiteX431" fmla="*/ 1143180 w 7472601"/>
              <a:gd name="connsiteY431" fmla="*/ 6858000 h 6858000"/>
              <a:gd name="connsiteX432" fmla="*/ 1142176 w 7472601"/>
              <a:gd name="connsiteY432" fmla="*/ 6766045 h 6858000"/>
              <a:gd name="connsiteX433" fmla="*/ 1067484 w 7472601"/>
              <a:gd name="connsiteY433" fmla="*/ 6858000 h 6858000"/>
              <a:gd name="connsiteX434" fmla="*/ 953928 w 7472601"/>
              <a:gd name="connsiteY434" fmla="*/ 6858000 h 6858000"/>
              <a:gd name="connsiteX435" fmla="*/ 959715 w 7472601"/>
              <a:gd name="connsiteY435" fmla="*/ 6850185 h 6858000"/>
              <a:gd name="connsiteX436" fmla="*/ 1483788 w 7472601"/>
              <a:gd name="connsiteY436" fmla="*/ 6259174 h 6858000"/>
              <a:gd name="connsiteX437" fmla="*/ 1100671 w 7472601"/>
              <a:gd name="connsiteY437" fmla="*/ 6252137 h 6858000"/>
              <a:gd name="connsiteX438" fmla="*/ 1090144 w 7472601"/>
              <a:gd name="connsiteY438" fmla="*/ 6256748 h 6858000"/>
              <a:gd name="connsiteX439" fmla="*/ 1095872 w 7472601"/>
              <a:gd name="connsiteY439" fmla="*/ 6271892 h 6858000"/>
              <a:gd name="connsiteX440" fmla="*/ 262785 w 7472601"/>
              <a:gd name="connsiteY440" fmla="*/ 6845450 h 6858000"/>
              <a:gd name="connsiteX441" fmla="*/ 209968 w 7472601"/>
              <a:gd name="connsiteY441" fmla="*/ 6770713 h 6858000"/>
              <a:gd name="connsiteX442" fmla="*/ 873460 w 7472601"/>
              <a:gd name="connsiteY442" fmla="*/ 6253768 h 6858000"/>
              <a:gd name="connsiteX443" fmla="*/ 192686 w 7472601"/>
              <a:gd name="connsiteY443" fmla="*/ 5849257 h 6858000"/>
              <a:gd name="connsiteX444" fmla="*/ 4696 w 7472601"/>
              <a:gd name="connsiteY444" fmla="*/ 5697668 h 6858000"/>
              <a:gd name="connsiteX445" fmla="*/ 0 w 7472601"/>
              <a:gd name="connsiteY445" fmla="*/ 5689984 h 6858000"/>
              <a:gd name="connsiteX446" fmla="*/ 0 w 7472601"/>
              <a:gd name="connsiteY446" fmla="*/ 5513472 h 6858000"/>
              <a:gd name="connsiteX447" fmla="*/ 174101 w 7472601"/>
              <a:gd name="connsiteY447" fmla="*/ 5620277 h 6858000"/>
              <a:gd name="connsiteX448" fmla="*/ 891800 w 7472601"/>
              <a:gd name="connsiteY448" fmla="*/ 6036935 h 6858000"/>
              <a:gd name="connsiteX449" fmla="*/ 1072219 w 7472601"/>
              <a:gd name="connsiteY449" fmla="*/ 6169443 h 6858000"/>
              <a:gd name="connsiteX450" fmla="*/ 1074117 w 7472601"/>
              <a:gd name="connsiteY450" fmla="*/ 6170301 h 6858000"/>
              <a:gd name="connsiteX451" fmla="*/ 1083114 w 7472601"/>
              <a:gd name="connsiteY451" fmla="*/ 6174131 h 6858000"/>
              <a:gd name="connsiteX452" fmla="*/ 1543010 w 7472601"/>
              <a:gd name="connsiteY452" fmla="*/ 6191140 h 6858000"/>
              <a:gd name="connsiteX453" fmla="*/ 1551080 w 7472601"/>
              <a:gd name="connsiteY453" fmla="*/ 6195006 h 6858000"/>
              <a:gd name="connsiteX454" fmla="*/ 2345443 w 7472601"/>
              <a:gd name="connsiteY454" fmla="*/ 5549882 h 6858000"/>
              <a:gd name="connsiteX455" fmla="*/ 1721499 w 7472601"/>
              <a:gd name="connsiteY455" fmla="*/ 5599969 h 6858000"/>
              <a:gd name="connsiteX456" fmla="*/ 767716 w 7472601"/>
              <a:gd name="connsiteY456" fmla="*/ 5472768 h 6858000"/>
              <a:gd name="connsiteX457" fmla="*/ 722147 w 7472601"/>
              <a:gd name="connsiteY457" fmla="*/ 5393091 h 6858000"/>
              <a:gd name="connsiteX458" fmla="*/ 1485552 w 7472601"/>
              <a:gd name="connsiteY458" fmla="*/ 5313202 h 6858000"/>
              <a:gd name="connsiteX459" fmla="*/ 2143004 w 7472601"/>
              <a:gd name="connsiteY459" fmla="*/ 5402420 h 6858000"/>
              <a:gd name="connsiteX460" fmla="*/ 1933391 w 7472601"/>
              <a:gd name="connsiteY460" fmla="*/ 5156971 h 6858000"/>
              <a:gd name="connsiteX461" fmla="*/ 1827118 w 7472601"/>
              <a:gd name="connsiteY461" fmla="*/ 4968410 h 6858000"/>
              <a:gd name="connsiteX462" fmla="*/ 1837349 w 7472601"/>
              <a:gd name="connsiteY462" fmla="*/ 4956357 h 6858000"/>
              <a:gd name="connsiteX463" fmla="*/ 2162835 w 7472601"/>
              <a:gd name="connsiteY463" fmla="*/ 5187853 h 6858000"/>
              <a:gd name="connsiteX464" fmla="*/ 2257167 w 7472601"/>
              <a:gd name="connsiteY464" fmla="*/ 5462123 h 6858000"/>
              <a:gd name="connsiteX465" fmla="*/ 2261598 w 7472601"/>
              <a:gd name="connsiteY465" fmla="*/ 5467998 h 6858000"/>
              <a:gd name="connsiteX466" fmla="*/ 2437177 w 7472601"/>
              <a:gd name="connsiteY466" fmla="*/ 5479608 h 6858000"/>
              <a:gd name="connsiteX467" fmla="*/ 2445247 w 7472601"/>
              <a:gd name="connsiteY467" fmla="*/ 5483476 h 6858000"/>
              <a:gd name="connsiteX468" fmla="*/ 2743626 w 7472601"/>
              <a:gd name="connsiteY468" fmla="*/ 5304819 h 6858000"/>
              <a:gd name="connsiteX469" fmla="*/ 3048102 w 7472601"/>
              <a:gd name="connsiteY469" fmla="*/ 5150595 h 6858000"/>
              <a:gd name="connsiteX470" fmla="*/ 1799414 w 7472601"/>
              <a:gd name="connsiteY470" fmla="*/ 4694732 h 6858000"/>
              <a:gd name="connsiteX471" fmla="*/ 1771735 w 7472601"/>
              <a:gd name="connsiteY471" fmla="*/ 4619929 h 6858000"/>
              <a:gd name="connsiteX472" fmla="*/ 3104273 w 7472601"/>
              <a:gd name="connsiteY472" fmla="*/ 5076159 h 6858000"/>
              <a:gd name="connsiteX473" fmla="*/ 3113245 w 7472601"/>
              <a:gd name="connsiteY473" fmla="*/ 5090705 h 6858000"/>
              <a:gd name="connsiteX474" fmla="*/ 3126294 w 7472601"/>
              <a:gd name="connsiteY474" fmla="*/ 5114400 h 6858000"/>
              <a:gd name="connsiteX475" fmla="*/ 3937433 w 7472601"/>
              <a:gd name="connsiteY475" fmla="*/ 4830473 h 6858000"/>
              <a:gd name="connsiteX476" fmla="*/ 3590475 w 7472601"/>
              <a:gd name="connsiteY476" fmla="*/ 4597974 h 6858000"/>
              <a:gd name="connsiteX477" fmla="*/ 3100264 w 7472601"/>
              <a:gd name="connsiteY477" fmla="*/ 4579845 h 6858000"/>
              <a:gd name="connsiteX478" fmla="*/ 2183576 w 7472601"/>
              <a:gd name="connsiteY478" fmla="*/ 4227150 h 6858000"/>
              <a:gd name="connsiteX479" fmla="*/ 2151029 w 7472601"/>
              <a:gd name="connsiteY479" fmla="*/ 4146947 h 6858000"/>
              <a:gd name="connsiteX480" fmla="*/ 3563434 w 7472601"/>
              <a:gd name="connsiteY480" fmla="*/ 4469115 h 6858000"/>
              <a:gd name="connsiteX481" fmla="*/ 3177952 w 7472601"/>
              <a:gd name="connsiteY481" fmla="*/ 3657386 h 6858000"/>
              <a:gd name="connsiteX482" fmla="*/ 3189263 w 7472601"/>
              <a:gd name="connsiteY482" fmla="*/ 3625726 h 6858000"/>
              <a:gd name="connsiteX483" fmla="*/ 3560912 w 7472601"/>
              <a:gd name="connsiteY483" fmla="*/ 4079863 h 6858000"/>
              <a:gd name="connsiteX484" fmla="*/ 3626636 w 7472601"/>
              <a:gd name="connsiteY484" fmla="*/ 4512230 h 6858000"/>
              <a:gd name="connsiteX485" fmla="*/ 3653088 w 7472601"/>
              <a:gd name="connsiteY485" fmla="*/ 4521417 h 6858000"/>
              <a:gd name="connsiteX486" fmla="*/ 3988128 w 7472601"/>
              <a:gd name="connsiteY486" fmla="*/ 4817267 h 6858000"/>
              <a:gd name="connsiteX487" fmla="*/ 4830582 w 7472601"/>
              <a:gd name="connsiteY487" fmla="*/ 4676000 h 6858000"/>
              <a:gd name="connsiteX488" fmla="*/ 4830100 w 7472601"/>
              <a:gd name="connsiteY488" fmla="*/ 4675554 h 6858000"/>
              <a:gd name="connsiteX489" fmla="*/ 4036318 w 7472601"/>
              <a:gd name="connsiteY489" fmla="*/ 4147013 h 6858000"/>
              <a:gd name="connsiteX490" fmla="*/ 3432098 w 7472601"/>
              <a:gd name="connsiteY490" fmla="*/ 3537312 h 6858000"/>
              <a:gd name="connsiteX491" fmla="*/ 3446761 w 7472601"/>
              <a:gd name="connsiteY491" fmla="*/ 3461278 h 6858000"/>
              <a:gd name="connsiteX492" fmla="*/ 4419733 w 7472601"/>
              <a:gd name="connsiteY492" fmla="*/ 3963555 h 6858000"/>
              <a:gd name="connsiteX493" fmla="*/ 4781371 w 7472601"/>
              <a:gd name="connsiteY493" fmla="*/ 4458604 h 6858000"/>
              <a:gd name="connsiteX494" fmla="*/ 4780440 w 7472601"/>
              <a:gd name="connsiteY494" fmla="*/ 4470290 h 6858000"/>
              <a:gd name="connsiteX495" fmla="*/ 4898954 w 7472601"/>
              <a:gd name="connsiteY495" fmla="*/ 4662092 h 6858000"/>
              <a:gd name="connsiteX496" fmla="*/ 4900699 w 7472601"/>
              <a:gd name="connsiteY496" fmla="*/ 4670867 h 6858000"/>
              <a:gd name="connsiteX497" fmla="*/ 5714511 w 7472601"/>
              <a:gd name="connsiteY497" fmla="*/ 4663483 h 6858000"/>
              <a:gd name="connsiteX498" fmla="*/ 5464793 w 7472601"/>
              <a:gd name="connsiteY498" fmla="*/ 4393556 h 6858000"/>
              <a:gd name="connsiteX499" fmla="*/ 5461897 w 7472601"/>
              <a:gd name="connsiteY499" fmla="*/ 4390879 h 6858000"/>
              <a:gd name="connsiteX500" fmla="*/ 4294126 w 7472601"/>
              <a:gd name="connsiteY500" fmla="*/ 3303048 h 6858000"/>
              <a:gd name="connsiteX501" fmla="*/ 4305321 w 7472601"/>
              <a:gd name="connsiteY501" fmla="*/ 3256953 h 6858000"/>
              <a:gd name="connsiteX502" fmla="*/ 4949299 w 7472601"/>
              <a:gd name="connsiteY502" fmla="*/ 3766336 h 6858000"/>
              <a:gd name="connsiteX503" fmla="*/ 5291452 w 7472601"/>
              <a:gd name="connsiteY503" fmla="*/ 4076801 h 6858000"/>
              <a:gd name="connsiteX504" fmla="*/ 5434998 w 7472601"/>
              <a:gd name="connsiteY504" fmla="*/ 4254100 h 6858000"/>
              <a:gd name="connsiteX505" fmla="*/ 5351015 w 7472601"/>
              <a:gd name="connsiteY505" fmla="*/ 3760989 h 6858000"/>
              <a:gd name="connsiteX506" fmla="*/ 5413780 w 7472601"/>
              <a:gd name="connsiteY506" fmla="*/ 2966265 h 6858000"/>
              <a:gd name="connsiteX507" fmla="*/ 5425627 w 7472601"/>
              <a:gd name="connsiteY507" fmla="*/ 2954192 h 6858000"/>
              <a:gd name="connsiteX508" fmla="*/ 6604735 w 7472601"/>
              <a:gd name="connsiteY508" fmla="*/ 2041381 h 6858000"/>
              <a:gd name="connsiteX509" fmla="*/ 7204487 w 7472601"/>
              <a:gd name="connsiteY509" fmla="*/ 2742112 h 6858000"/>
              <a:gd name="connsiteX510" fmla="*/ 7131592 w 7472601"/>
              <a:gd name="connsiteY510" fmla="*/ 2672096 h 6858000"/>
              <a:gd name="connsiteX511" fmla="*/ 6996344 w 7472601"/>
              <a:gd name="connsiteY511" fmla="*/ 2518310 h 6858000"/>
              <a:gd name="connsiteX512" fmla="*/ 6735495 w 7472601"/>
              <a:gd name="connsiteY512" fmla="*/ 2196890 h 6858000"/>
              <a:gd name="connsiteX513" fmla="*/ 6721901 w 7472601"/>
              <a:gd name="connsiteY513" fmla="*/ 2179274 h 6858000"/>
              <a:gd name="connsiteX514" fmla="*/ 6604735 w 7472601"/>
              <a:gd name="connsiteY514" fmla="*/ 2041381 h 6858000"/>
              <a:gd name="connsiteX515" fmla="*/ 6591670 w 7472601"/>
              <a:gd name="connsiteY515" fmla="*/ 1988277 h 6858000"/>
              <a:gd name="connsiteX516" fmla="*/ 6747349 w 7472601"/>
              <a:gd name="connsiteY516" fmla="*/ 2160069 h 6858000"/>
              <a:gd name="connsiteX517" fmla="*/ 6760943 w 7472601"/>
              <a:gd name="connsiteY517" fmla="*/ 2177686 h 6858000"/>
              <a:gd name="connsiteX518" fmla="*/ 7021065 w 7472601"/>
              <a:gd name="connsiteY518" fmla="*/ 2498102 h 6858000"/>
              <a:gd name="connsiteX519" fmla="*/ 7155223 w 7472601"/>
              <a:gd name="connsiteY519" fmla="*/ 2650386 h 6858000"/>
              <a:gd name="connsiteX520" fmla="*/ 7203167 w 7472601"/>
              <a:gd name="connsiteY520" fmla="*/ 2697288 h 6858000"/>
              <a:gd name="connsiteX521" fmla="*/ 6937703 w 7472601"/>
              <a:gd name="connsiteY521" fmla="*/ 2321981 h 6858000"/>
              <a:gd name="connsiteX522" fmla="*/ 6591670 w 7472601"/>
              <a:gd name="connsiteY522" fmla="*/ 1988277 h 6858000"/>
              <a:gd name="connsiteX523" fmla="*/ 5798671 w 7472601"/>
              <a:gd name="connsiteY523" fmla="*/ 1981601 h 6858000"/>
              <a:gd name="connsiteX524" fmla="*/ 5754709 w 7472601"/>
              <a:gd name="connsiteY524" fmla="*/ 2071454 h 6858000"/>
              <a:gd name="connsiteX525" fmla="*/ 5763044 w 7472601"/>
              <a:gd name="connsiteY525" fmla="*/ 2842206 h 6858000"/>
              <a:gd name="connsiteX526" fmla="*/ 5764974 w 7472601"/>
              <a:gd name="connsiteY526" fmla="*/ 2799609 h 6858000"/>
              <a:gd name="connsiteX527" fmla="*/ 5767665 w 7472601"/>
              <a:gd name="connsiteY527" fmla="*/ 2666409 h 6858000"/>
              <a:gd name="connsiteX528" fmla="*/ 5763055 w 7472601"/>
              <a:gd name="connsiteY528" fmla="*/ 2579705 h 6858000"/>
              <a:gd name="connsiteX529" fmla="*/ 5758079 w 7472601"/>
              <a:gd name="connsiteY529" fmla="*/ 2492508 h 6858000"/>
              <a:gd name="connsiteX530" fmla="*/ 5779325 w 7472601"/>
              <a:gd name="connsiteY530" fmla="*/ 2197069 h 6858000"/>
              <a:gd name="connsiteX531" fmla="*/ 5798671 w 7472601"/>
              <a:gd name="connsiteY531" fmla="*/ 1981601 h 6858000"/>
              <a:gd name="connsiteX532" fmla="*/ 5829202 w 7472601"/>
              <a:gd name="connsiteY532" fmla="*/ 1971679 h 6858000"/>
              <a:gd name="connsiteX533" fmla="*/ 5809558 w 7472601"/>
              <a:gd name="connsiteY533" fmla="*/ 2198043 h 6858000"/>
              <a:gd name="connsiteX534" fmla="*/ 5788653 w 7472601"/>
              <a:gd name="connsiteY534" fmla="*/ 2489430 h 6858000"/>
              <a:gd name="connsiteX535" fmla="*/ 5793439 w 7472601"/>
              <a:gd name="connsiteY535" fmla="*/ 2575235 h 6858000"/>
              <a:gd name="connsiteX536" fmla="*/ 5796837 w 7472601"/>
              <a:gd name="connsiteY536" fmla="*/ 2637633 h 6858000"/>
              <a:gd name="connsiteX537" fmla="*/ 5818614 w 7472601"/>
              <a:gd name="connsiteY537" fmla="*/ 2473055 h 6858000"/>
              <a:gd name="connsiteX538" fmla="*/ 5829202 w 7472601"/>
              <a:gd name="connsiteY538" fmla="*/ 1971679 h 6858000"/>
              <a:gd name="connsiteX539" fmla="*/ 5911389 w 7472601"/>
              <a:gd name="connsiteY539" fmla="*/ 1898371 h 6858000"/>
              <a:gd name="connsiteX540" fmla="*/ 6237627 w 7472601"/>
              <a:gd name="connsiteY540" fmla="*/ 2231921 h 6858000"/>
              <a:gd name="connsiteX541" fmla="*/ 5911389 w 7472601"/>
              <a:gd name="connsiteY541" fmla="*/ 1898371 h 6858000"/>
              <a:gd name="connsiteX542" fmla="*/ 6944437 w 7472601"/>
              <a:gd name="connsiteY542" fmla="*/ 1575402 h 6858000"/>
              <a:gd name="connsiteX543" fmla="*/ 6304730 w 7472601"/>
              <a:gd name="connsiteY543" fmla="*/ 1766654 h 6858000"/>
              <a:gd name="connsiteX544" fmla="*/ 6944437 w 7472601"/>
              <a:gd name="connsiteY544" fmla="*/ 1575402 h 6858000"/>
              <a:gd name="connsiteX545" fmla="*/ 7019523 w 7472601"/>
              <a:gd name="connsiteY545" fmla="*/ 1519450 h 6858000"/>
              <a:gd name="connsiteX546" fmla="*/ 6298091 w 7472601"/>
              <a:gd name="connsiteY546" fmla="*/ 1737122 h 6858000"/>
              <a:gd name="connsiteX547" fmla="*/ 7019523 w 7472601"/>
              <a:gd name="connsiteY547" fmla="*/ 1519450 h 6858000"/>
              <a:gd name="connsiteX548" fmla="*/ 2399523 w 7472601"/>
              <a:gd name="connsiteY548" fmla="*/ 1428234 h 6858000"/>
              <a:gd name="connsiteX549" fmla="*/ 2224982 w 7472601"/>
              <a:gd name="connsiteY549" fmla="*/ 1826201 h 6858000"/>
              <a:gd name="connsiteX550" fmla="*/ 2096099 w 7472601"/>
              <a:gd name="connsiteY550" fmla="*/ 2345900 h 6858000"/>
              <a:gd name="connsiteX551" fmla="*/ 2283317 w 7472601"/>
              <a:gd name="connsiteY551" fmla="*/ 1796925 h 6858000"/>
              <a:gd name="connsiteX552" fmla="*/ 2399523 w 7472601"/>
              <a:gd name="connsiteY552" fmla="*/ 1428234 h 6858000"/>
              <a:gd name="connsiteX553" fmla="*/ 2448558 w 7472601"/>
              <a:gd name="connsiteY553" fmla="*/ 1373435 h 6858000"/>
              <a:gd name="connsiteX554" fmla="*/ 2312521 w 7472601"/>
              <a:gd name="connsiteY554" fmla="*/ 1806140 h 6858000"/>
              <a:gd name="connsiteX555" fmla="*/ 2127533 w 7472601"/>
              <a:gd name="connsiteY555" fmla="*/ 2348380 h 6858000"/>
              <a:gd name="connsiteX556" fmla="*/ 2358080 w 7472601"/>
              <a:gd name="connsiteY556" fmla="*/ 1866134 h 6858000"/>
              <a:gd name="connsiteX557" fmla="*/ 2407436 w 7472601"/>
              <a:gd name="connsiteY557" fmla="*/ 1651070 h 6858000"/>
              <a:gd name="connsiteX558" fmla="*/ 2448558 w 7472601"/>
              <a:gd name="connsiteY558" fmla="*/ 1373435 h 6858000"/>
              <a:gd name="connsiteX559" fmla="*/ 278707 w 7472601"/>
              <a:gd name="connsiteY559" fmla="*/ 1352270 h 6858000"/>
              <a:gd name="connsiteX560" fmla="*/ 321570 w 7472601"/>
              <a:gd name="connsiteY560" fmla="*/ 1861610 h 6858000"/>
              <a:gd name="connsiteX561" fmla="*/ 294281 w 7472601"/>
              <a:gd name="connsiteY561" fmla="*/ 1440658 h 6858000"/>
              <a:gd name="connsiteX562" fmla="*/ 278707 w 7472601"/>
              <a:gd name="connsiteY562" fmla="*/ 1352270 h 6858000"/>
              <a:gd name="connsiteX563" fmla="*/ 1423821 w 7472601"/>
              <a:gd name="connsiteY563" fmla="*/ 1351958 h 6858000"/>
              <a:gd name="connsiteX564" fmla="*/ 1638521 w 7472601"/>
              <a:gd name="connsiteY564" fmla="*/ 1908470 h 6858000"/>
              <a:gd name="connsiteX565" fmla="*/ 1754199 w 7472601"/>
              <a:gd name="connsiteY565" fmla="*/ 2149284 h 6858000"/>
              <a:gd name="connsiteX566" fmla="*/ 1908359 w 7472601"/>
              <a:gd name="connsiteY566" fmla="*/ 2364988 h 6858000"/>
              <a:gd name="connsiteX567" fmla="*/ 1647661 w 7472601"/>
              <a:gd name="connsiteY567" fmla="*/ 1825945 h 6858000"/>
              <a:gd name="connsiteX568" fmla="*/ 1423821 w 7472601"/>
              <a:gd name="connsiteY568" fmla="*/ 1351958 h 6858000"/>
              <a:gd name="connsiteX569" fmla="*/ 1431890 w 7472601"/>
              <a:gd name="connsiteY569" fmla="*/ 1306475 h 6858000"/>
              <a:gd name="connsiteX570" fmla="*/ 1507597 w 7472601"/>
              <a:gd name="connsiteY570" fmla="*/ 1446132 h 6858000"/>
              <a:gd name="connsiteX571" fmla="*/ 1674586 w 7472601"/>
              <a:gd name="connsiteY571" fmla="*/ 1813832 h 6858000"/>
              <a:gd name="connsiteX572" fmla="*/ 1815950 w 7472601"/>
              <a:gd name="connsiteY572" fmla="*/ 2128564 h 6858000"/>
              <a:gd name="connsiteX573" fmla="*/ 1984242 w 7472601"/>
              <a:gd name="connsiteY573" fmla="*/ 2430829 h 6858000"/>
              <a:gd name="connsiteX574" fmla="*/ 2014023 w 7472601"/>
              <a:gd name="connsiteY574" fmla="*/ 2450995 h 6858000"/>
              <a:gd name="connsiteX575" fmla="*/ 1747337 w 7472601"/>
              <a:gd name="connsiteY575" fmla="*/ 1855264 h 6858000"/>
              <a:gd name="connsiteX576" fmla="*/ 1533749 w 7472601"/>
              <a:gd name="connsiteY576" fmla="*/ 1478656 h 6858000"/>
              <a:gd name="connsiteX577" fmla="*/ 1431890 w 7472601"/>
              <a:gd name="connsiteY577" fmla="*/ 1306475 h 6858000"/>
              <a:gd name="connsiteX578" fmla="*/ 5052692 w 7472601"/>
              <a:gd name="connsiteY578" fmla="*/ 1292994 h 6858000"/>
              <a:gd name="connsiteX579" fmla="*/ 5200661 w 7472601"/>
              <a:gd name="connsiteY579" fmla="*/ 1635186 h 6858000"/>
              <a:gd name="connsiteX580" fmla="*/ 5297138 w 7472601"/>
              <a:gd name="connsiteY580" fmla="*/ 1906351 h 6858000"/>
              <a:gd name="connsiteX581" fmla="*/ 5052692 w 7472601"/>
              <a:gd name="connsiteY581" fmla="*/ 1292994 h 6858000"/>
              <a:gd name="connsiteX582" fmla="*/ 5009948 w 7472601"/>
              <a:gd name="connsiteY582" fmla="*/ 1273619 h 6858000"/>
              <a:gd name="connsiteX583" fmla="*/ 5121777 w 7472601"/>
              <a:gd name="connsiteY583" fmla="*/ 1654213 h 6858000"/>
              <a:gd name="connsiteX584" fmla="*/ 5293545 w 7472601"/>
              <a:gd name="connsiteY584" fmla="*/ 2072247 h 6858000"/>
              <a:gd name="connsiteX585" fmla="*/ 5294042 w 7472601"/>
              <a:gd name="connsiteY585" fmla="*/ 2065019 h 6858000"/>
              <a:gd name="connsiteX586" fmla="*/ 5171936 w 7472601"/>
              <a:gd name="connsiteY586" fmla="*/ 1647613 h 6858000"/>
              <a:gd name="connsiteX587" fmla="*/ 5009948 w 7472601"/>
              <a:gd name="connsiteY587" fmla="*/ 1273619 h 6858000"/>
              <a:gd name="connsiteX588" fmla="*/ 655236 w 7472601"/>
              <a:gd name="connsiteY588" fmla="*/ 1268632 h 6858000"/>
              <a:gd name="connsiteX589" fmla="*/ 839521 w 7472601"/>
              <a:gd name="connsiteY589" fmla="*/ 1685315 h 6858000"/>
              <a:gd name="connsiteX590" fmla="*/ 1109416 w 7472601"/>
              <a:gd name="connsiteY590" fmla="*/ 2061663 h 6858000"/>
              <a:gd name="connsiteX591" fmla="*/ 1298300 w 7472601"/>
              <a:gd name="connsiteY591" fmla="*/ 2247742 h 6858000"/>
              <a:gd name="connsiteX592" fmla="*/ 1125871 w 7472601"/>
              <a:gd name="connsiteY592" fmla="*/ 1989513 h 6858000"/>
              <a:gd name="connsiteX593" fmla="*/ 981574 w 7472601"/>
              <a:gd name="connsiteY593" fmla="*/ 1783157 h 6858000"/>
              <a:gd name="connsiteX594" fmla="*/ 922198 w 7472601"/>
              <a:gd name="connsiteY594" fmla="*/ 1677437 h 6858000"/>
              <a:gd name="connsiteX595" fmla="*/ 869293 w 7472601"/>
              <a:gd name="connsiteY595" fmla="*/ 1583214 h 6858000"/>
              <a:gd name="connsiteX596" fmla="*/ 751431 w 7472601"/>
              <a:gd name="connsiteY596" fmla="*/ 1405731 h 6858000"/>
              <a:gd name="connsiteX597" fmla="*/ 655236 w 7472601"/>
              <a:gd name="connsiteY597" fmla="*/ 1268632 h 6858000"/>
              <a:gd name="connsiteX598" fmla="*/ 6516292 w 7472601"/>
              <a:gd name="connsiteY598" fmla="*/ 1263064 h 6858000"/>
              <a:gd name="connsiteX599" fmla="*/ 5736320 w 7472601"/>
              <a:gd name="connsiteY599" fmla="*/ 1501803 h 6858000"/>
              <a:gd name="connsiteX600" fmla="*/ 6516292 w 7472601"/>
              <a:gd name="connsiteY600" fmla="*/ 1263064 h 6858000"/>
              <a:gd name="connsiteX601" fmla="*/ 291466 w 7472601"/>
              <a:gd name="connsiteY601" fmla="*/ 1250369 h 6858000"/>
              <a:gd name="connsiteX602" fmla="*/ 323180 w 7472601"/>
              <a:gd name="connsiteY602" fmla="*/ 1435283 h 6858000"/>
              <a:gd name="connsiteX603" fmla="*/ 349381 w 7472601"/>
              <a:gd name="connsiteY603" fmla="*/ 1875041 h 6858000"/>
              <a:gd name="connsiteX604" fmla="*/ 374363 w 7472601"/>
              <a:gd name="connsiteY604" fmla="*/ 1506494 h 6858000"/>
              <a:gd name="connsiteX605" fmla="*/ 302168 w 7472601"/>
              <a:gd name="connsiteY605" fmla="*/ 1274495 h 6858000"/>
              <a:gd name="connsiteX606" fmla="*/ 291466 w 7472601"/>
              <a:gd name="connsiteY606" fmla="*/ 1250369 h 6858000"/>
              <a:gd name="connsiteX607" fmla="*/ 678222 w 7472601"/>
              <a:gd name="connsiteY607" fmla="*/ 1248670 h 6858000"/>
              <a:gd name="connsiteX608" fmla="*/ 775536 w 7472601"/>
              <a:gd name="connsiteY608" fmla="*/ 1388015 h 6858000"/>
              <a:gd name="connsiteX609" fmla="*/ 894529 w 7472601"/>
              <a:gd name="connsiteY609" fmla="*/ 1567739 h 6858000"/>
              <a:gd name="connsiteX610" fmla="*/ 948000 w 7472601"/>
              <a:gd name="connsiteY610" fmla="*/ 1663088 h 6858000"/>
              <a:gd name="connsiteX611" fmla="*/ 1006812 w 7472601"/>
              <a:gd name="connsiteY611" fmla="*/ 1767683 h 6858000"/>
              <a:gd name="connsiteX612" fmla="*/ 1149133 w 7472601"/>
              <a:gd name="connsiteY612" fmla="*/ 1971513 h 6858000"/>
              <a:gd name="connsiteX613" fmla="*/ 1333952 w 7472601"/>
              <a:gd name="connsiteY613" fmla="*/ 2251620 h 6858000"/>
              <a:gd name="connsiteX614" fmla="*/ 1337329 w 7472601"/>
              <a:gd name="connsiteY614" fmla="*/ 2258350 h 6858000"/>
              <a:gd name="connsiteX615" fmla="*/ 1014726 w 7472601"/>
              <a:gd name="connsiteY615" fmla="*/ 1615556 h 6858000"/>
              <a:gd name="connsiteX616" fmla="*/ 678222 w 7472601"/>
              <a:gd name="connsiteY616" fmla="*/ 1248670 h 6858000"/>
              <a:gd name="connsiteX617" fmla="*/ 6691602 w 7472601"/>
              <a:gd name="connsiteY617" fmla="*/ 1140573 h 6858000"/>
              <a:gd name="connsiteX618" fmla="*/ 6571100 w 7472601"/>
              <a:gd name="connsiteY618" fmla="*/ 1183662 h 6858000"/>
              <a:gd name="connsiteX619" fmla="*/ 6241687 w 7472601"/>
              <a:gd name="connsiteY619" fmla="*/ 1257600 h 6858000"/>
              <a:gd name="connsiteX620" fmla="*/ 5693009 w 7472601"/>
              <a:gd name="connsiteY620" fmla="*/ 1478256 h 6858000"/>
              <a:gd name="connsiteX621" fmla="*/ 6548420 w 7472601"/>
              <a:gd name="connsiteY621" fmla="*/ 1214599 h 6858000"/>
              <a:gd name="connsiteX622" fmla="*/ 6605473 w 7472601"/>
              <a:gd name="connsiteY622" fmla="*/ 1184686 h 6858000"/>
              <a:gd name="connsiteX623" fmla="*/ 6691602 w 7472601"/>
              <a:gd name="connsiteY623" fmla="*/ 1140573 h 6858000"/>
              <a:gd name="connsiteX624" fmla="*/ 4002475 w 7472601"/>
              <a:gd name="connsiteY624" fmla="*/ 1037802 h 6858000"/>
              <a:gd name="connsiteX625" fmla="*/ 4000324 w 7472601"/>
              <a:gd name="connsiteY625" fmla="*/ 1039362 h 6858000"/>
              <a:gd name="connsiteX626" fmla="*/ 4002862 w 7472601"/>
              <a:gd name="connsiteY626" fmla="*/ 1042866 h 6858000"/>
              <a:gd name="connsiteX627" fmla="*/ 4002475 w 7472601"/>
              <a:gd name="connsiteY627" fmla="*/ 1037802 h 6858000"/>
              <a:gd name="connsiteX628" fmla="*/ 506322 w 7472601"/>
              <a:gd name="connsiteY628" fmla="*/ 1020997 h 6858000"/>
              <a:gd name="connsiteX629" fmla="*/ 533068 w 7472601"/>
              <a:gd name="connsiteY629" fmla="*/ 1029409 h 6858000"/>
              <a:gd name="connsiteX630" fmla="*/ 1232525 w 7472601"/>
              <a:gd name="connsiteY630" fmla="*/ 1804675 h 6858000"/>
              <a:gd name="connsiteX631" fmla="*/ 1388858 w 7472601"/>
              <a:gd name="connsiteY631" fmla="*/ 2368011 h 6858000"/>
              <a:gd name="connsiteX632" fmla="*/ 1384098 w 7472601"/>
              <a:gd name="connsiteY632" fmla="*/ 2378125 h 6858000"/>
              <a:gd name="connsiteX633" fmla="*/ 1425393 w 7472601"/>
              <a:gd name="connsiteY633" fmla="*/ 2589124 h 6858000"/>
              <a:gd name="connsiteX634" fmla="*/ 1424001 w 7472601"/>
              <a:gd name="connsiteY634" fmla="*/ 2597541 h 6858000"/>
              <a:gd name="connsiteX635" fmla="*/ 2152729 w 7472601"/>
              <a:gd name="connsiteY635" fmla="*/ 2864487 h 6858000"/>
              <a:gd name="connsiteX636" fmla="*/ 2020609 w 7472601"/>
              <a:gd name="connsiteY636" fmla="*/ 2539671 h 6858000"/>
              <a:gd name="connsiteX637" fmla="*/ 2018920 w 7472601"/>
              <a:gd name="connsiteY637" fmla="*/ 2536309 h 6858000"/>
              <a:gd name="connsiteX638" fmla="*/ 1342441 w 7472601"/>
              <a:gd name="connsiteY638" fmla="*/ 1173017 h 6858000"/>
              <a:gd name="connsiteX639" fmla="*/ 1367925 w 7472601"/>
              <a:gd name="connsiteY639" fmla="*/ 1135648 h 6858000"/>
              <a:gd name="connsiteX640" fmla="*/ 1771401 w 7472601"/>
              <a:gd name="connsiteY640" fmla="*/ 1806673 h 6858000"/>
              <a:gd name="connsiteX641" fmla="*/ 1972385 w 7472601"/>
              <a:gd name="connsiteY641" fmla="*/ 2198735 h 6858000"/>
              <a:gd name="connsiteX642" fmla="*/ 2040892 w 7472601"/>
              <a:gd name="connsiteY642" fmla="*/ 2405205 h 6858000"/>
              <a:gd name="connsiteX643" fmla="*/ 2131689 w 7472601"/>
              <a:gd name="connsiteY643" fmla="*/ 1936926 h 6858000"/>
              <a:gd name="connsiteX644" fmla="*/ 2454820 w 7472601"/>
              <a:gd name="connsiteY644" fmla="*/ 1248808 h 6858000"/>
              <a:gd name="connsiteX645" fmla="*/ 2492512 w 7472601"/>
              <a:gd name="connsiteY645" fmla="*/ 1302920 h 6858000"/>
              <a:gd name="connsiteX646" fmla="*/ 2081216 w 7472601"/>
              <a:gd name="connsiteY646" fmla="*/ 2527513 h 6858000"/>
              <a:gd name="connsiteX647" fmla="*/ 2081211 w 7472601"/>
              <a:gd name="connsiteY647" fmla="*/ 2528916 h 6858000"/>
              <a:gd name="connsiteX648" fmla="*/ 2199067 w 7472601"/>
              <a:gd name="connsiteY648" fmla="*/ 2884061 h 6858000"/>
              <a:gd name="connsiteX649" fmla="*/ 3192586 w 7472601"/>
              <a:gd name="connsiteY649" fmla="*/ 3411496 h 6858000"/>
              <a:gd name="connsiteX650" fmla="*/ 3182620 w 7472601"/>
              <a:gd name="connsiteY650" fmla="*/ 3483279 h 6858000"/>
              <a:gd name="connsiteX651" fmla="*/ 2435119 w 7472601"/>
              <a:gd name="connsiteY651" fmla="*/ 3080173 h 6858000"/>
              <a:gd name="connsiteX652" fmla="*/ 2410152 w 7472601"/>
              <a:gd name="connsiteY652" fmla="*/ 3063751 h 6858000"/>
              <a:gd name="connsiteX653" fmla="*/ 2408099 w 7472601"/>
              <a:gd name="connsiteY653" fmla="*/ 3064403 h 6858000"/>
              <a:gd name="connsiteX654" fmla="*/ 2407218 w 7472601"/>
              <a:gd name="connsiteY654" fmla="*/ 3070324 h 6858000"/>
              <a:gd name="connsiteX655" fmla="*/ 2380138 w 7472601"/>
              <a:gd name="connsiteY655" fmla="*/ 3099341 h 6858000"/>
              <a:gd name="connsiteX656" fmla="*/ 1765923 w 7472601"/>
              <a:gd name="connsiteY656" fmla="*/ 3581043 h 6858000"/>
              <a:gd name="connsiteX657" fmla="*/ 1702258 w 7472601"/>
              <a:gd name="connsiteY657" fmla="*/ 3612286 h 6858000"/>
              <a:gd name="connsiteX658" fmla="*/ 1538370 w 7472601"/>
              <a:gd name="connsiteY658" fmla="*/ 3811804 h 6858000"/>
              <a:gd name="connsiteX659" fmla="*/ 542867 w 7472601"/>
              <a:gd name="connsiteY659" fmla="*/ 4944092 h 6858000"/>
              <a:gd name="connsiteX660" fmla="*/ 515800 w 7472601"/>
              <a:gd name="connsiteY660" fmla="*/ 4862180 h 6858000"/>
              <a:gd name="connsiteX661" fmla="*/ 909145 w 7472601"/>
              <a:gd name="connsiteY661" fmla="*/ 4199225 h 6858000"/>
              <a:gd name="connsiteX662" fmla="*/ 1214067 w 7472601"/>
              <a:gd name="connsiteY662" fmla="*/ 3908561 h 6858000"/>
              <a:gd name="connsiteX663" fmla="*/ 640967 w 7472601"/>
              <a:gd name="connsiteY663" fmla="*/ 4105601 h 6858000"/>
              <a:gd name="connsiteX664" fmla="*/ 112563 w 7472601"/>
              <a:gd name="connsiteY664" fmla="*/ 4396952 h 6858000"/>
              <a:gd name="connsiteX665" fmla="*/ 0 w 7472601"/>
              <a:gd name="connsiteY665" fmla="*/ 4466006 h 6858000"/>
              <a:gd name="connsiteX666" fmla="*/ 0 w 7472601"/>
              <a:gd name="connsiteY666" fmla="*/ 4233763 h 6858000"/>
              <a:gd name="connsiteX667" fmla="*/ 36881 w 7472601"/>
              <a:gd name="connsiteY667" fmla="*/ 4200118 h 6858000"/>
              <a:gd name="connsiteX668" fmla="*/ 910534 w 7472601"/>
              <a:gd name="connsiteY668" fmla="*/ 3629753 h 6858000"/>
              <a:gd name="connsiteX669" fmla="*/ 1578717 w 7472601"/>
              <a:gd name="connsiteY669" fmla="*/ 3575982 h 6858000"/>
              <a:gd name="connsiteX670" fmla="*/ 2338780 w 7472601"/>
              <a:gd name="connsiteY670" fmla="*/ 3033725 h 6858000"/>
              <a:gd name="connsiteX671" fmla="*/ 1807991 w 7472601"/>
              <a:gd name="connsiteY671" fmla="*/ 2807184 h 6858000"/>
              <a:gd name="connsiteX672" fmla="*/ 1416358 w 7472601"/>
              <a:gd name="connsiteY672" fmla="*/ 3112571 h 6858000"/>
              <a:gd name="connsiteX673" fmla="*/ 939066 w 7472601"/>
              <a:gd name="connsiteY673" fmla="*/ 3378798 h 6858000"/>
              <a:gd name="connsiteX674" fmla="*/ 115099 w 7472601"/>
              <a:gd name="connsiteY674" fmla="*/ 3607650 h 6858000"/>
              <a:gd name="connsiteX675" fmla="*/ 97284 w 7472601"/>
              <a:gd name="connsiteY675" fmla="*/ 3520393 h 6858000"/>
              <a:gd name="connsiteX676" fmla="*/ 922050 w 7472601"/>
              <a:gd name="connsiteY676" fmla="*/ 3074867 h 6858000"/>
              <a:gd name="connsiteX677" fmla="*/ 1405265 w 7472601"/>
              <a:gd name="connsiteY677" fmla="*/ 3016319 h 6858000"/>
              <a:gd name="connsiteX678" fmla="*/ 1407512 w 7472601"/>
              <a:gd name="connsiteY678" fmla="*/ 3018001 h 6858000"/>
              <a:gd name="connsiteX679" fmla="*/ 1726266 w 7472601"/>
              <a:gd name="connsiteY679" fmla="*/ 2777274 h 6858000"/>
              <a:gd name="connsiteX680" fmla="*/ 625390 w 7472601"/>
              <a:gd name="connsiteY680" fmla="*/ 2514541 h 6858000"/>
              <a:gd name="connsiteX681" fmla="*/ 619799 w 7472601"/>
              <a:gd name="connsiteY681" fmla="*/ 2527180 h 6858000"/>
              <a:gd name="connsiteX682" fmla="*/ 310030 w 7472601"/>
              <a:gd name="connsiteY682" fmla="*/ 2771818 h 6858000"/>
              <a:gd name="connsiteX683" fmla="*/ 173877 w 7472601"/>
              <a:gd name="connsiteY683" fmla="*/ 2937056 h 6858000"/>
              <a:gd name="connsiteX684" fmla="*/ 77889 w 7472601"/>
              <a:gd name="connsiteY684" fmla="*/ 3138440 h 6858000"/>
              <a:gd name="connsiteX685" fmla="*/ 0 w 7472601"/>
              <a:gd name="connsiteY685" fmla="*/ 3271395 h 6858000"/>
              <a:gd name="connsiteX686" fmla="*/ 0 w 7472601"/>
              <a:gd name="connsiteY686" fmla="*/ 3153002 h 6858000"/>
              <a:gd name="connsiteX687" fmla="*/ 2386 w 7472601"/>
              <a:gd name="connsiteY687" fmla="*/ 3149203 h 6858000"/>
              <a:gd name="connsiteX688" fmla="*/ 89753 w 7472601"/>
              <a:gd name="connsiteY688" fmla="*/ 2987702 h 6858000"/>
              <a:gd name="connsiteX689" fmla="*/ 76869 w 7472601"/>
              <a:gd name="connsiteY689" fmla="*/ 3005404 h 6858000"/>
              <a:gd name="connsiteX690" fmla="*/ 32049 w 7472601"/>
              <a:gd name="connsiteY690" fmla="*/ 3065814 h 6858000"/>
              <a:gd name="connsiteX691" fmla="*/ 0 w 7472601"/>
              <a:gd name="connsiteY691" fmla="*/ 3108744 h 6858000"/>
              <a:gd name="connsiteX692" fmla="*/ 0 w 7472601"/>
              <a:gd name="connsiteY692" fmla="*/ 3058059 h 6858000"/>
              <a:gd name="connsiteX693" fmla="*/ 7610 w 7472601"/>
              <a:gd name="connsiteY693" fmla="*/ 3047889 h 6858000"/>
              <a:gd name="connsiteX694" fmla="*/ 52419 w 7472601"/>
              <a:gd name="connsiteY694" fmla="*/ 2987479 h 6858000"/>
              <a:gd name="connsiteX695" fmla="*/ 59142 w 7472601"/>
              <a:gd name="connsiteY695" fmla="*/ 2978488 h 6858000"/>
              <a:gd name="connsiteX696" fmla="*/ 0 w 7472601"/>
              <a:gd name="connsiteY696" fmla="*/ 3015334 h 6858000"/>
              <a:gd name="connsiteX697" fmla="*/ 0 w 7472601"/>
              <a:gd name="connsiteY697" fmla="*/ 2914286 h 6858000"/>
              <a:gd name="connsiteX698" fmla="*/ 36383 w 7472601"/>
              <a:gd name="connsiteY698" fmla="*/ 2901128 h 6858000"/>
              <a:gd name="connsiteX699" fmla="*/ 156329 w 7472601"/>
              <a:gd name="connsiteY699" fmla="*/ 2840533 h 6858000"/>
              <a:gd name="connsiteX700" fmla="*/ 358355 w 7472601"/>
              <a:gd name="connsiteY700" fmla="*/ 2620471 h 6858000"/>
              <a:gd name="connsiteX701" fmla="*/ 510577 w 7472601"/>
              <a:gd name="connsiteY701" fmla="*/ 2501244 h 6858000"/>
              <a:gd name="connsiteX702" fmla="*/ 211967 w 7472601"/>
              <a:gd name="connsiteY702" fmla="*/ 2479171 h 6858000"/>
              <a:gd name="connsiteX703" fmla="*/ 0 w 7472601"/>
              <a:gd name="connsiteY703" fmla="*/ 2476398 h 6858000"/>
              <a:gd name="connsiteX704" fmla="*/ 0 w 7472601"/>
              <a:gd name="connsiteY704" fmla="*/ 2389189 h 6858000"/>
              <a:gd name="connsiteX705" fmla="*/ 103062 w 7472601"/>
              <a:gd name="connsiteY705" fmla="*/ 2389518 h 6858000"/>
              <a:gd name="connsiteX706" fmla="*/ 510734 w 7472601"/>
              <a:gd name="connsiteY706" fmla="*/ 2416201 h 6858000"/>
              <a:gd name="connsiteX707" fmla="*/ 279257 w 7472601"/>
              <a:gd name="connsiteY707" fmla="*/ 2092102 h 6858000"/>
              <a:gd name="connsiteX708" fmla="*/ 65265 w 7472601"/>
              <a:gd name="connsiteY708" fmla="*/ 2006049 h 6858000"/>
              <a:gd name="connsiteX709" fmla="*/ 0 w 7472601"/>
              <a:gd name="connsiteY709" fmla="*/ 1982532 h 6858000"/>
              <a:gd name="connsiteX710" fmla="*/ 0 w 7472601"/>
              <a:gd name="connsiteY710" fmla="*/ 1912789 h 6858000"/>
              <a:gd name="connsiteX711" fmla="*/ 97460 w 7472601"/>
              <a:gd name="connsiteY711" fmla="*/ 1953725 h 6858000"/>
              <a:gd name="connsiteX712" fmla="*/ 221272 w 7472601"/>
              <a:gd name="connsiteY712" fmla="*/ 1980766 h 6858000"/>
              <a:gd name="connsiteX713" fmla="*/ 116765 w 7472601"/>
              <a:gd name="connsiteY713" fmla="*/ 1911033 h 6858000"/>
              <a:gd name="connsiteX714" fmla="*/ 16405 w 7472601"/>
              <a:gd name="connsiteY714" fmla="*/ 1803412 h 6858000"/>
              <a:gd name="connsiteX715" fmla="*/ 0 w 7472601"/>
              <a:gd name="connsiteY715" fmla="*/ 1784777 h 6858000"/>
              <a:gd name="connsiteX716" fmla="*/ 0 w 7472601"/>
              <a:gd name="connsiteY716" fmla="*/ 1740082 h 6858000"/>
              <a:gd name="connsiteX717" fmla="*/ 39394 w 7472601"/>
              <a:gd name="connsiteY717" fmla="*/ 1784856 h 6858000"/>
              <a:gd name="connsiteX718" fmla="*/ 135813 w 7472601"/>
              <a:gd name="connsiteY718" fmla="*/ 1888838 h 6858000"/>
              <a:gd name="connsiteX719" fmla="*/ 242575 w 7472601"/>
              <a:gd name="connsiteY719" fmla="*/ 1958841 h 6858000"/>
              <a:gd name="connsiteX720" fmla="*/ 82197 w 7472601"/>
              <a:gd name="connsiteY720" fmla="*/ 1754826 h 6858000"/>
              <a:gd name="connsiteX721" fmla="*/ 0 w 7472601"/>
              <a:gd name="connsiteY721" fmla="*/ 1679650 h 6858000"/>
              <a:gd name="connsiteX722" fmla="*/ 0 w 7472601"/>
              <a:gd name="connsiteY722" fmla="*/ 1602463 h 6858000"/>
              <a:gd name="connsiteX723" fmla="*/ 84689 w 7472601"/>
              <a:gd name="connsiteY723" fmla="*/ 1677442 h 6858000"/>
              <a:gd name="connsiteX724" fmla="*/ 298437 w 7472601"/>
              <a:gd name="connsiteY724" fmla="*/ 1968019 h 6858000"/>
              <a:gd name="connsiteX725" fmla="*/ 227269 w 7472601"/>
              <a:gd name="connsiteY725" fmla="*/ 1114064 h 6858000"/>
              <a:gd name="connsiteX726" fmla="*/ 248003 w 7472601"/>
              <a:gd name="connsiteY726" fmla="*/ 1089613 h 6858000"/>
              <a:gd name="connsiteX727" fmla="*/ 427020 w 7472601"/>
              <a:gd name="connsiteY727" fmla="*/ 1619803 h 6858000"/>
              <a:gd name="connsiteX728" fmla="*/ 340345 w 7472601"/>
              <a:gd name="connsiteY728" fmla="*/ 2027739 h 6858000"/>
              <a:gd name="connsiteX729" fmla="*/ 360865 w 7472601"/>
              <a:gd name="connsiteY729" fmla="*/ 2044827 h 6858000"/>
              <a:gd name="connsiteX730" fmla="*/ 560414 w 7472601"/>
              <a:gd name="connsiteY730" fmla="*/ 2421457 h 6858000"/>
              <a:gd name="connsiteX731" fmla="*/ 1359703 w 7472601"/>
              <a:gd name="connsiteY731" fmla="*/ 2578554 h 6858000"/>
              <a:gd name="connsiteX732" fmla="*/ 1359422 w 7472601"/>
              <a:gd name="connsiteY732" fmla="*/ 2577994 h 6858000"/>
              <a:gd name="connsiteX733" fmla="*/ 828701 w 7472601"/>
              <a:gd name="connsiteY733" fmla="*/ 1839520 h 6858000"/>
              <a:gd name="connsiteX734" fmla="*/ 494427 w 7472601"/>
              <a:gd name="connsiteY734" fmla="*/ 1092333 h 6858000"/>
              <a:gd name="connsiteX735" fmla="*/ 506322 w 7472601"/>
              <a:gd name="connsiteY735" fmla="*/ 1020997 h 6858000"/>
              <a:gd name="connsiteX736" fmla="*/ 4570198 w 7472601"/>
              <a:gd name="connsiteY736" fmla="*/ 978081 h 6858000"/>
              <a:gd name="connsiteX737" fmla="*/ 4523691 w 7472601"/>
              <a:gd name="connsiteY737" fmla="*/ 1127776 h 6858000"/>
              <a:gd name="connsiteX738" fmla="*/ 4509875 w 7472601"/>
              <a:gd name="connsiteY738" fmla="*/ 1167552 h 6858000"/>
              <a:gd name="connsiteX739" fmla="*/ 4478168 w 7472601"/>
              <a:gd name="connsiteY739" fmla="*/ 1260735 h 6858000"/>
              <a:gd name="connsiteX740" fmla="*/ 4409309 w 7472601"/>
              <a:gd name="connsiteY740" fmla="*/ 1666996 h 6858000"/>
              <a:gd name="connsiteX741" fmla="*/ 4370031 w 7472601"/>
              <a:gd name="connsiteY741" fmla="*/ 1955666 h 6858000"/>
              <a:gd name="connsiteX742" fmla="*/ 4570198 w 7472601"/>
              <a:gd name="connsiteY742" fmla="*/ 978081 h 6858000"/>
              <a:gd name="connsiteX743" fmla="*/ 4557898 w 7472601"/>
              <a:gd name="connsiteY743" fmla="*/ 900011 h 6858000"/>
              <a:gd name="connsiteX744" fmla="*/ 4344840 w 7472601"/>
              <a:gd name="connsiteY744" fmla="*/ 1922038 h 6858000"/>
              <a:gd name="connsiteX745" fmla="*/ 4378710 w 7472601"/>
              <a:gd name="connsiteY745" fmla="*/ 1665516 h 6858000"/>
              <a:gd name="connsiteX746" fmla="*/ 4448798 w 7472601"/>
              <a:gd name="connsiteY746" fmla="*/ 1253024 h 6858000"/>
              <a:gd name="connsiteX747" fmla="*/ 4480315 w 7472601"/>
              <a:gd name="connsiteY747" fmla="*/ 1158454 h 6858000"/>
              <a:gd name="connsiteX748" fmla="*/ 4494133 w 7472601"/>
              <a:gd name="connsiteY748" fmla="*/ 1118676 h 6858000"/>
              <a:gd name="connsiteX749" fmla="*/ 4557898 w 7472601"/>
              <a:gd name="connsiteY749" fmla="*/ 900011 h 6858000"/>
              <a:gd name="connsiteX750" fmla="*/ 5870151 w 7472601"/>
              <a:gd name="connsiteY750" fmla="*/ 898890 h 6858000"/>
              <a:gd name="connsiteX751" fmla="*/ 5861335 w 7472601"/>
              <a:gd name="connsiteY751" fmla="*/ 899177 h 6858000"/>
              <a:gd name="connsiteX752" fmla="*/ 5843702 w 7472601"/>
              <a:gd name="connsiteY752" fmla="*/ 899748 h 6858000"/>
              <a:gd name="connsiteX753" fmla="*/ 5651107 w 7472601"/>
              <a:gd name="connsiteY753" fmla="*/ 920306 h 6858000"/>
              <a:gd name="connsiteX754" fmla="*/ 5459407 w 7472601"/>
              <a:gd name="connsiteY754" fmla="*/ 940975 h 6858000"/>
              <a:gd name="connsiteX755" fmla="*/ 5374846 w 7472601"/>
              <a:gd name="connsiteY755" fmla="*/ 941988 h 6858000"/>
              <a:gd name="connsiteX756" fmla="*/ 5256105 w 7472601"/>
              <a:gd name="connsiteY756" fmla="*/ 945632 h 6858000"/>
              <a:gd name="connsiteX757" fmla="*/ 5107071 w 7472601"/>
              <a:gd name="connsiteY757" fmla="*/ 969720 h 6858000"/>
              <a:gd name="connsiteX758" fmla="*/ 4998681 w 7472601"/>
              <a:gd name="connsiteY758" fmla="*/ 988771 h 6858000"/>
              <a:gd name="connsiteX759" fmla="*/ 5870151 w 7472601"/>
              <a:gd name="connsiteY759" fmla="*/ 898890 h 6858000"/>
              <a:gd name="connsiteX760" fmla="*/ 5504425 w 7472601"/>
              <a:gd name="connsiteY760" fmla="*/ 848067 h 6858000"/>
              <a:gd name="connsiteX761" fmla="*/ 4968849 w 7472601"/>
              <a:gd name="connsiteY761" fmla="*/ 962318 h 6858000"/>
              <a:gd name="connsiteX762" fmla="*/ 5104039 w 7472601"/>
              <a:gd name="connsiteY762" fmla="*/ 940634 h 6858000"/>
              <a:gd name="connsiteX763" fmla="*/ 5256311 w 7472601"/>
              <a:gd name="connsiteY763" fmla="*/ 916490 h 6858000"/>
              <a:gd name="connsiteX764" fmla="*/ 5377381 w 7472601"/>
              <a:gd name="connsiteY764" fmla="*/ 912671 h 6858000"/>
              <a:gd name="connsiteX765" fmla="*/ 5460148 w 7472601"/>
              <a:gd name="connsiteY765" fmla="*/ 911442 h 6858000"/>
              <a:gd name="connsiteX766" fmla="*/ 5648971 w 7472601"/>
              <a:gd name="connsiteY766" fmla="*/ 891331 h 6858000"/>
              <a:gd name="connsiteX767" fmla="*/ 5844807 w 7472601"/>
              <a:gd name="connsiteY767" fmla="*/ 870718 h 6858000"/>
              <a:gd name="connsiteX768" fmla="*/ 5862975 w 7472601"/>
              <a:gd name="connsiteY768" fmla="*/ 869756 h 6858000"/>
              <a:gd name="connsiteX769" fmla="*/ 5920887 w 7472601"/>
              <a:gd name="connsiteY769" fmla="*/ 865929 h 6858000"/>
              <a:gd name="connsiteX770" fmla="*/ 5504425 w 7472601"/>
              <a:gd name="connsiteY770" fmla="*/ 848067 h 6858000"/>
              <a:gd name="connsiteX771" fmla="*/ 3607114 w 7472601"/>
              <a:gd name="connsiteY771" fmla="*/ 467441 h 6858000"/>
              <a:gd name="connsiteX772" fmla="*/ 3296242 w 7472601"/>
              <a:gd name="connsiteY772" fmla="*/ 807991 h 6858000"/>
              <a:gd name="connsiteX773" fmla="*/ 3174674 w 7472601"/>
              <a:gd name="connsiteY773" fmla="*/ 919759 h 6858000"/>
              <a:gd name="connsiteX774" fmla="*/ 3042978 w 7472601"/>
              <a:gd name="connsiteY774" fmla="*/ 1054894 h 6858000"/>
              <a:gd name="connsiteX775" fmla="*/ 2968914 w 7472601"/>
              <a:gd name="connsiteY775" fmla="*/ 1133756 h 6858000"/>
              <a:gd name="connsiteX776" fmla="*/ 3103823 w 7472601"/>
              <a:gd name="connsiteY776" fmla="*/ 1026814 h 6858000"/>
              <a:gd name="connsiteX777" fmla="*/ 3607114 w 7472601"/>
              <a:gd name="connsiteY777" fmla="*/ 467441 h 6858000"/>
              <a:gd name="connsiteX778" fmla="*/ 3744487 w 7472601"/>
              <a:gd name="connsiteY778" fmla="*/ 383136 h 6858000"/>
              <a:gd name="connsiteX779" fmla="*/ 3970213 w 7472601"/>
              <a:gd name="connsiteY779" fmla="*/ 995559 h 6858000"/>
              <a:gd name="connsiteX780" fmla="*/ 3744487 w 7472601"/>
              <a:gd name="connsiteY780" fmla="*/ 383136 h 6858000"/>
              <a:gd name="connsiteX781" fmla="*/ 3624562 w 7472601"/>
              <a:gd name="connsiteY781" fmla="*/ 367041 h 6858000"/>
              <a:gd name="connsiteX782" fmla="*/ 3489712 w 7472601"/>
              <a:gd name="connsiteY782" fmla="*/ 485386 h 6858000"/>
              <a:gd name="connsiteX783" fmla="*/ 3182994 w 7472601"/>
              <a:gd name="connsiteY783" fmla="*/ 828265 h 6858000"/>
              <a:gd name="connsiteX784" fmla="*/ 2892114 w 7472601"/>
              <a:gd name="connsiteY784" fmla="*/ 1172635 h 6858000"/>
              <a:gd name="connsiteX785" fmla="*/ 3021459 w 7472601"/>
              <a:gd name="connsiteY785" fmla="*/ 1035385 h 6858000"/>
              <a:gd name="connsiteX786" fmla="*/ 3153873 w 7472601"/>
              <a:gd name="connsiteY786" fmla="*/ 898971 h 6858000"/>
              <a:gd name="connsiteX787" fmla="*/ 3276511 w 7472601"/>
              <a:gd name="connsiteY787" fmla="*/ 786423 h 6858000"/>
              <a:gd name="connsiteX788" fmla="*/ 3584154 w 7472601"/>
              <a:gd name="connsiteY788" fmla="*/ 448218 h 6858000"/>
              <a:gd name="connsiteX789" fmla="*/ 3624562 w 7472601"/>
              <a:gd name="connsiteY789" fmla="*/ 367041 h 6858000"/>
              <a:gd name="connsiteX790" fmla="*/ 3766672 w 7472601"/>
              <a:gd name="connsiteY790" fmla="*/ 359429 h 6858000"/>
              <a:gd name="connsiteX791" fmla="*/ 3996338 w 7472601"/>
              <a:gd name="connsiteY791" fmla="*/ 968237 h 6858000"/>
              <a:gd name="connsiteX792" fmla="*/ 3766672 w 7472601"/>
              <a:gd name="connsiteY792" fmla="*/ 359429 h 6858000"/>
              <a:gd name="connsiteX793" fmla="*/ 5805386 w 7472601"/>
              <a:gd name="connsiteY793" fmla="*/ 239240 h 6858000"/>
              <a:gd name="connsiteX794" fmla="*/ 5736947 w 7472601"/>
              <a:gd name="connsiteY794" fmla="*/ 261367 h 6858000"/>
              <a:gd name="connsiteX795" fmla="*/ 5427012 w 7472601"/>
              <a:gd name="connsiteY795" fmla="*/ 311272 h 6858000"/>
              <a:gd name="connsiteX796" fmla="*/ 5147818 w 7472601"/>
              <a:gd name="connsiteY796" fmla="*/ 322112 h 6858000"/>
              <a:gd name="connsiteX797" fmla="*/ 5060854 w 7472601"/>
              <a:gd name="connsiteY797" fmla="*/ 311882 h 6858000"/>
              <a:gd name="connsiteX798" fmla="*/ 4945989 w 7472601"/>
              <a:gd name="connsiteY798" fmla="*/ 300516 h 6858000"/>
              <a:gd name="connsiteX799" fmla="*/ 5410479 w 7472601"/>
              <a:gd name="connsiteY799" fmla="*/ 348434 h 6858000"/>
              <a:gd name="connsiteX800" fmla="*/ 5805386 w 7472601"/>
              <a:gd name="connsiteY800" fmla="*/ 239240 h 6858000"/>
              <a:gd name="connsiteX801" fmla="*/ 5905192 w 7472601"/>
              <a:gd name="connsiteY801" fmla="*/ 163079 h 6858000"/>
              <a:gd name="connsiteX802" fmla="*/ 5865655 w 7472601"/>
              <a:gd name="connsiteY802" fmla="*/ 171901 h 6858000"/>
              <a:gd name="connsiteX803" fmla="*/ 5259740 w 7472601"/>
              <a:gd name="connsiteY803" fmla="*/ 257013 h 6858000"/>
              <a:gd name="connsiteX804" fmla="*/ 5208466 w 7472601"/>
              <a:gd name="connsiteY804" fmla="*/ 257550 h 6858000"/>
              <a:gd name="connsiteX805" fmla="*/ 4980204 w 7472601"/>
              <a:gd name="connsiteY805" fmla="*/ 271903 h 6858000"/>
              <a:gd name="connsiteX806" fmla="*/ 5068068 w 7472601"/>
              <a:gd name="connsiteY806" fmla="*/ 282244 h 6858000"/>
              <a:gd name="connsiteX807" fmla="*/ 5153231 w 7472601"/>
              <a:gd name="connsiteY807" fmla="*/ 292240 h 6858000"/>
              <a:gd name="connsiteX808" fmla="*/ 5426491 w 7472601"/>
              <a:gd name="connsiteY808" fmla="*/ 281128 h 6858000"/>
              <a:gd name="connsiteX809" fmla="*/ 5731212 w 7472601"/>
              <a:gd name="connsiteY809" fmla="*/ 231951 h 6858000"/>
              <a:gd name="connsiteX810" fmla="*/ 5905192 w 7472601"/>
              <a:gd name="connsiteY810" fmla="*/ 163079 h 6858000"/>
              <a:gd name="connsiteX811" fmla="*/ 5944437 w 7472601"/>
              <a:gd name="connsiteY811" fmla="*/ 113829 h 6858000"/>
              <a:gd name="connsiteX812" fmla="*/ 5825032 w 7472601"/>
              <a:gd name="connsiteY812" fmla="*/ 146405 h 6858000"/>
              <a:gd name="connsiteX813" fmla="*/ 4955599 w 7472601"/>
              <a:gd name="connsiteY813" fmla="*/ 247008 h 6858000"/>
              <a:gd name="connsiteX814" fmla="*/ 5210104 w 7472601"/>
              <a:gd name="connsiteY814" fmla="*/ 228123 h 6858000"/>
              <a:gd name="connsiteX815" fmla="*/ 5261015 w 7472601"/>
              <a:gd name="connsiteY815" fmla="*/ 227087 h 6858000"/>
              <a:gd name="connsiteX816" fmla="*/ 5861181 w 7472601"/>
              <a:gd name="connsiteY816" fmla="*/ 143093 h 6858000"/>
              <a:gd name="connsiteX817" fmla="*/ 5961252 w 7472601"/>
              <a:gd name="connsiteY817" fmla="*/ 114820 h 6858000"/>
              <a:gd name="connsiteX818" fmla="*/ 5944437 w 7472601"/>
              <a:gd name="connsiteY818" fmla="*/ 113829 h 6858000"/>
              <a:gd name="connsiteX819" fmla="*/ 3882765 w 7472601"/>
              <a:gd name="connsiteY819" fmla="*/ 0 h 6858000"/>
              <a:gd name="connsiteX820" fmla="*/ 3995099 w 7472601"/>
              <a:gd name="connsiteY820" fmla="*/ 0 h 6858000"/>
              <a:gd name="connsiteX821" fmla="*/ 4163818 w 7472601"/>
              <a:gd name="connsiteY821" fmla="*/ 234104 h 6858000"/>
              <a:gd name="connsiteX822" fmla="*/ 4172099 w 7472601"/>
              <a:gd name="connsiteY822" fmla="*/ 234207 h 6858000"/>
              <a:gd name="connsiteX823" fmla="*/ 4784282 w 7472601"/>
              <a:gd name="connsiteY823" fmla="*/ 276561 h 6858000"/>
              <a:gd name="connsiteX824" fmla="*/ 4801687 w 7472601"/>
              <a:gd name="connsiteY824" fmla="*/ 267764 h 6858000"/>
              <a:gd name="connsiteX825" fmla="*/ 6082788 w 7472601"/>
              <a:gd name="connsiteY825" fmla="*/ 64119 h 6858000"/>
              <a:gd name="connsiteX826" fmla="*/ 6099442 w 7472601"/>
              <a:gd name="connsiteY826" fmla="*/ 82568 h 6858000"/>
              <a:gd name="connsiteX827" fmla="*/ 4804137 w 7472601"/>
              <a:gd name="connsiteY827" fmla="*/ 320931 h 6858000"/>
              <a:gd name="connsiteX828" fmla="*/ 4227047 w 7472601"/>
              <a:gd name="connsiteY828" fmla="*/ 313415 h 6858000"/>
              <a:gd name="connsiteX829" fmla="*/ 4346041 w 7472601"/>
              <a:gd name="connsiteY829" fmla="*/ 456086 h 6858000"/>
              <a:gd name="connsiteX830" fmla="*/ 4870967 w 7472601"/>
              <a:gd name="connsiteY830" fmla="*/ 963061 h 6858000"/>
              <a:gd name="connsiteX831" fmla="*/ 4889647 w 7472601"/>
              <a:gd name="connsiteY831" fmla="*/ 957147 h 6858000"/>
              <a:gd name="connsiteX832" fmla="*/ 5422504 w 7472601"/>
              <a:gd name="connsiteY832" fmla="*/ 805191 h 6858000"/>
              <a:gd name="connsiteX833" fmla="*/ 6087656 w 7472601"/>
              <a:gd name="connsiteY833" fmla="*/ 826703 h 6858000"/>
              <a:gd name="connsiteX834" fmla="*/ 6058717 w 7472601"/>
              <a:gd name="connsiteY834" fmla="*/ 865992 h 6858000"/>
              <a:gd name="connsiteX835" fmla="*/ 4974153 w 7472601"/>
              <a:gd name="connsiteY835" fmla="*/ 1045456 h 6858000"/>
              <a:gd name="connsiteX836" fmla="*/ 5627835 w 7472601"/>
              <a:gd name="connsiteY836" fmla="*/ 1472077 h 6858000"/>
              <a:gd name="connsiteX837" fmla="*/ 5629817 w 7472601"/>
              <a:gd name="connsiteY837" fmla="*/ 1471412 h 6858000"/>
              <a:gd name="connsiteX838" fmla="*/ 5634124 w 7472601"/>
              <a:gd name="connsiteY838" fmla="*/ 1470572 h 6858000"/>
              <a:gd name="connsiteX839" fmla="*/ 5755832 w 7472601"/>
              <a:gd name="connsiteY839" fmla="*/ 1383886 h 6858000"/>
              <a:gd name="connsiteX840" fmla="*/ 6014186 w 7472601"/>
              <a:gd name="connsiteY840" fmla="*/ 1279799 h 6858000"/>
              <a:gd name="connsiteX841" fmla="*/ 6901619 w 7472601"/>
              <a:gd name="connsiteY841" fmla="*/ 1047874 h 6858000"/>
              <a:gd name="connsiteX842" fmla="*/ 6931566 w 7472601"/>
              <a:gd name="connsiteY842" fmla="*/ 1062034 h 6858000"/>
              <a:gd name="connsiteX843" fmla="*/ 5790982 w 7472601"/>
              <a:gd name="connsiteY843" fmla="*/ 1561380 h 6858000"/>
              <a:gd name="connsiteX844" fmla="*/ 6188971 w 7472601"/>
              <a:gd name="connsiteY844" fmla="*/ 1755168 h 6858000"/>
              <a:gd name="connsiteX845" fmla="*/ 6202446 w 7472601"/>
              <a:gd name="connsiteY845" fmla="*/ 1752268 h 6858000"/>
              <a:gd name="connsiteX846" fmla="*/ 7179560 w 7472601"/>
              <a:gd name="connsiteY846" fmla="*/ 1467551 h 6858000"/>
              <a:gd name="connsiteX847" fmla="*/ 7158730 w 7472601"/>
              <a:gd name="connsiteY847" fmla="*/ 1507835 h 6858000"/>
              <a:gd name="connsiteX848" fmla="*/ 6326959 w 7472601"/>
              <a:gd name="connsiteY848" fmla="*/ 1817686 h 6858000"/>
              <a:gd name="connsiteX849" fmla="*/ 6537433 w 7472601"/>
              <a:gd name="connsiteY849" fmla="*/ 1907790 h 6858000"/>
              <a:gd name="connsiteX850" fmla="*/ 6550221 w 7472601"/>
              <a:gd name="connsiteY850" fmla="*/ 1910729 h 6858000"/>
              <a:gd name="connsiteX851" fmla="*/ 6964438 w 7472601"/>
              <a:gd name="connsiteY851" fmla="*/ 2209505 h 6858000"/>
              <a:gd name="connsiteX852" fmla="*/ 7367862 w 7472601"/>
              <a:gd name="connsiteY852" fmla="*/ 2806833 h 6858000"/>
              <a:gd name="connsiteX853" fmla="*/ 7364329 w 7472601"/>
              <a:gd name="connsiteY853" fmla="*/ 2826907 h 6858000"/>
              <a:gd name="connsiteX854" fmla="*/ 7290545 w 7472601"/>
              <a:gd name="connsiteY854" fmla="*/ 2850663 h 6858000"/>
              <a:gd name="connsiteX855" fmla="*/ 6472036 w 7472601"/>
              <a:gd name="connsiteY855" fmla="*/ 1959003 h 6858000"/>
              <a:gd name="connsiteX856" fmla="*/ 5792897 w 7472601"/>
              <a:gd name="connsiteY856" fmla="*/ 1647747 h 6858000"/>
              <a:gd name="connsiteX857" fmla="*/ 5842751 w 7472601"/>
              <a:gd name="connsiteY857" fmla="*/ 1816112 h 6858000"/>
              <a:gd name="connsiteX858" fmla="*/ 5847424 w 7472601"/>
              <a:gd name="connsiteY858" fmla="*/ 1815776 h 6858000"/>
              <a:gd name="connsiteX859" fmla="*/ 6399821 w 7472601"/>
              <a:gd name="connsiteY859" fmla="*/ 2344799 h 6858000"/>
              <a:gd name="connsiteX860" fmla="*/ 6323232 w 7472601"/>
              <a:gd name="connsiteY860" fmla="*/ 2389634 h 6858000"/>
              <a:gd name="connsiteX861" fmla="*/ 5942958 w 7472601"/>
              <a:gd name="connsiteY861" fmla="*/ 2077708 h 6858000"/>
              <a:gd name="connsiteX862" fmla="*/ 5921559 w 7472601"/>
              <a:gd name="connsiteY862" fmla="*/ 2378596 h 6858000"/>
              <a:gd name="connsiteX863" fmla="*/ 5817651 w 7472601"/>
              <a:gd name="connsiteY863" fmla="*/ 3023919 h 6858000"/>
              <a:gd name="connsiteX864" fmla="*/ 5729634 w 7472601"/>
              <a:gd name="connsiteY864" fmla="*/ 3051849 h 6858000"/>
              <a:gd name="connsiteX865" fmla="*/ 5611018 w 7472601"/>
              <a:gd name="connsiteY865" fmla="*/ 2316769 h 6858000"/>
              <a:gd name="connsiteX866" fmla="*/ 5687608 w 7472601"/>
              <a:gd name="connsiteY866" fmla="*/ 2039972 h 6858000"/>
              <a:gd name="connsiteX867" fmla="*/ 5657554 w 7472601"/>
              <a:gd name="connsiteY867" fmla="*/ 1576445 h 6858000"/>
              <a:gd name="connsiteX868" fmla="*/ 5150475 w 7472601"/>
              <a:gd name="connsiteY868" fmla="*/ 1274012 h 6858000"/>
              <a:gd name="connsiteX869" fmla="*/ 5349142 w 7472601"/>
              <a:gd name="connsiteY869" fmla="*/ 2204405 h 6858000"/>
              <a:gd name="connsiteX870" fmla="*/ 5262214 w 7472601"/>
              <a:gd name="connsiteY870" fmla="*/ 2233836 h 6858000"/>
              <a:gd name="connsiteX871" fmla="*/ 4981539 w 7472601"/>
              <a:gd name="connsiteY871" fmla="*/ 1542201 h 6858000"/>
              <a:gd name="connsiteX872" fmla="*/ 4958461 w 7472601"/>
              <a:gd name="connsiteY872" fmla="*/ 1136957 h 6858000"/>
              <a:gd name="connsiteX873" fmla="*/ 4655015 w 7472601"/>
              <a:gd name="connsiteY873" fmla="*/ 891426 h 6858000"/>
              <a:gd name="connsiteX874" fmla="*/ 4348002 w 7472601"/>
              <a:gd name="connsiteY874" fmla="*/ 2205895 h 6858000"/>
              <a:gd name="connsiteX875" fmla="*/ 4262250 w 7472601"/>
              <a:gd name="connsiteY875" fmla="*/ 2219972 h 6858000"/>
              <a:gd name="connsiteX876" fmla="*/ 4550611 w 7472601"/>
              <a:gd name="connsiteY876" fmla="*/ 817540 h 6858000"/>
              <a:gd name="connsiteX877" fmla="*/ 4564418 w 7472601"/>
              <a:gd name="connsiteY877" fmla="*/ 808293 h 6858000"/>
              <a:gd name="connsiteX878" fmla="*/ 4266388 w 7472601"/>
              <a:gd name="connsiteY878" fmla="*/ 500083 h 6858000"/>
              <a:gd name="connsiteX879" fmla="*/ 4032842 w 7472601"/>
              <a:gd name="connsiteY879" fmla="*/ 211809 h 6858000"/>
              <a:gd name="connsiteX880" fmla="*/ 3882765 w 7472601"/>
              <a:gd name="connsiteY880" fmla="*/ 0 h 6858000"/>
              <a:gd name="connsiteX881" fmla="*/ 3721337 w 7472601"/>
              <a:gd name="connsiteY881" fmla="*/ 0 h 6858000"/>
              <a:gd name="connsiteX882" fmla="*/ 3797544 w 7472601"/>
              <a:gd name="connsiteY882" fmla="*/ 0 h 6858000"/>
              <a:gd name="connsiteX883" fmla="*/ 3775734 w 7472601"/>
              <a:gd name="connsiteY883" fmla="*/ 95131 h 6858000"/>
              <a:gd name="connsiteX884" fmla="*/ 3724807 w 7472601"/>
              <a:gd name="connsiteY884" fmla="*/ 272257 h 6858000"/>
              <a:gd name="connsiteX885" fmla="*/ 3726844 w 7472601"/>
              <a:gd name="connsiteY885" fmla="*/ 282988 h 6858000"/>
              <a:gd name="connsiteX886" fmla="*/ 3742664 w 7472601"/>
              <a:gd name="connsiteY886" fmla="*/ 279918 h 6858000"/>
              <a:gd name="connsiteX887" fmla="*/ 4103910 w 7472601"/>
              <a:gd name="connsiteY887" fmla="*/ 1161917 h 6858000"/>
              <a:gd name="connsiteX888" fmla="*/ 4020269 w 7472601"/>
              <a:gd name="connsiteY888" fmla="*/ 1200406 h 6858000"/>
              <a:gd name="connsiteX889" fmla="*/ 3674882 w 7472601"/>
              <a:gd name="connsiteY889" fmla="*/ 488524 h 6858000"/>
              <a:gd name="connsiteX890" fmla="*/ 3132682 w 7472601"/>
              <a:gd name="connsiteY890" fmla="*/ 1072284 h 6858000"/>
              <a:gd name="connsiteX891" fmla="*/ 2716346 w 7472601"/>
              <a:gd name="connsiteY891" fmla="*/ 1276376 h 6858000"/>
              <a:gd name="connsiteX892" fmla="*/ 2716772 w 7472601"/>
              <a:gd name="connsiteY892" fmla="*/ 1255462 h 6858000"/>
              <a:gd name="connsiteX893" fmla="*/ 3471096 w 7472601"/>
              <a:gd name="connsiteY893" fmla="*/ 437072 h 6858000"/>
              <a:gd name="connsiteX894" fmla="*/ 3639057 w 7472601"/>
              <a:gd name="connsiteY894" fmla="*/ 286334 h 6858000"/>
              <a:gd name="connsiteX895" fmla="*/ 3640309 w 7472601"/>
              <a:gd name="connsiteY895" fmla="*/ 284664 h 6858000"/>
              <a:gd name="connsiteX896" fmla="*/ 3646022 w 7472601"/>
              <a:gd name="connsiteY896" fmla="*/ 276711 h 6858000"/>
              <a:gd name="connsiteX897" fmla="*/ 3707943 w 7472601"/>
              <a:gd name="connsiteY897" fmla="*/ 65958 h 6858000"/>
              <a:gd name="connsiteX898" fmla="*/ 3721337 w 7472601"/>
              <a:gd name="connsiteY898" fmla="*/ 0 h 6858000"/>
              <a:gd name="connsiteX899" fmla="*/ 2867960 w 7472601"/>
              <a:gd name="connsiteY899" fmla="*/ 0 h 6858000"/>
              <a:gd name="connsiteX900" fmla="*/ 2926351 w 7472601"/>
              <a:gd name="connsiteY900" fmla="*/ 0 h 6858000"/>
              <a:gd name="connsiteX901" fmla="*/ 2902823 w 7472601"/>
              <a:gd name="connsiteY901" fmla="*/ 262929 h 6858000"/>
              <a:gd name="connsiteX902" fmla="*/ 2940663 w 7472601"/>
              <a:gd name="connsiteY902" fmla="*/ 140884 h 6858000"/>
              <a:gd name="connsiteX903" fmla="*/ 2947039 w 7472601"/>
              <a:gd name="connsiteY903" fmla="*/ 122524 h 6858000"/>
              <a:gd name="connsiteX904" fmla="*/ 2984316 w 7472601"/>
              <a:gd name="connsiteY904" fmla="*/ 0 h 6858000"/>
              <a:gd name="connsiteX905" fmla="*/ 3016114 w 7472601"/>
              <a:gd name="connsiteY905" fmla="*/ 0 h 6858000"/>
              <a:gd name="connsiteX906" fmla="*/ 2979949 w 7472601"/>
              <a:gd name="connsiteY906" fmla="*/ 119274 h 6858000"/>
              <a:gd name="connsiteX907" fmla="*/ 3023879 w 7472601"/>
              <a:gd name="connsiteY907" fmla="*/ 0 h 6858000"/>
              <a:gd name="connsiteX908" fmla="*/ 3105400 w 7472601"/>
              <a:gd name="connsiteY908" fmla="*/ 0 h 6858000"/>
              <a:gd name="connsiteX909" fmla="*/ 3094669 w 7472601"/>
              <a:gd name="connsiteY909" fmla="*/ 30308 h 6858000"/>
              <a:gd name="connsiteX910" fmla="*/ 2901945 w 7472601"/>
              <a:gd name="connsiteY910" fmla="*/ 466538 h 6858000"/>
              <a:gd name="connsiteX911" fmla="*/ 2815209 w 7472601"/>
              <a:gd name="connsiteY911" fmla="*/ 497361 h 6858000"/>
              <a:gd name="connsiteX912" fmla="*/ 2844845 w 7472601"/>
              <a:gd name="connsiteY912" fmla="*/ 127638 h 6858000"/>
              <a:gd name="connsiteX913" fmla="*/ 2867960 w 7472601"/>
              <a:gd name="connsiteY913" fmla="*/ 0 h 6858000"/>
              <a:gd name="connsiteX914" fmla="*/ 1057230 w 7472601"/>
              <a:gd name="connsiteY914" fmla="*/ 0 h 6858000"/>
              <a:gd name="connsiteX915" fmla="*/ 1111003 w 7472601"/>
              <a:gd name="connsiteY915" fmla="*/ 0 h 6858000"/>
              <a:gd name="connsiteX916" fmla="*/ 1125553 w 7472601"/>
              <a:gd name="connsiteY916" fmla="*/ 52588 h 6858000"/>
              <a:gd name="connsiteX917" fmla="*/ 1304276 w 7472601"/>
              <a:gd name="connsiteY917" fmla="*/ 476275 h 6858000"/>
              <a:gd name="connsiteX918" fmla="*/ 1492066 w 7472601"/>
              <a:gd name="connsiteY918" fmla="*/ 886333 h 6858000"/>
              <a:gd name="connsiteX919" fmla="*/ 1423698 w 7472601"/>
              <a:gd name="connsiteY919" fmla="*/ 710817 h 6858000"/>
              <a:gd name="connsiteX920" fmla="*/ 1357609 w 7472601"/>
              <a:gd name="connsiteY920" fmla="*/ 532892 h 6858000"/>
              <a:gd name="connsiteX921" fmla="*/ 1309550 w 7472601"/>
              <a:gd name="connsiteY921" fmla="*/ 374031 h 6858000"/>
              <a:gd name="connsiteX922" fmla="*/ 1193673 w 7472601"/>
              <a:gd name="connsiteY922" fmla="*/ 49533 h 6858000"/>
              <a:gd name="connsiteX923" fmla="*/ 1164391 w 7472601"/>
              <a:gd name="connsiteY923" fmla="*/ 0 h 6858000"/>
              <a:gd name="connsiteX924" fmla="*/ 1200666 w 7472601"/>
              <a:gd name="connsiteY924" fmla="*/ 0 h 6858000"/>
              <a:gd name="connsiteX925" fmla="*/ 1223408 w 7472601"/>
              <a:gd name="connsiteY925" fmla="*/ 38996 h 6858000"/>
              <a:gd name="connsiteX926" fmla="*/ 1339635 w 7472601"/>
              <a:gd name="connsiteY926" fmla="*/ 365517 h 6858000"/>
              <a:gd name="connsiteX927" fmla="*/ 1387469 w 7472601"/>
              <a:gd name="connsiteY927" fmla="*/ 523079 h 6858000"/>
              <a:gd name="connsiteX928" fmla="*/ 1452685 w 7472601"/>
              <a:gd name="connsiteY928" fmla="*/ 699806 h 6858000"/>
              <a:gd name="connsiteX929" fmla="*/ 1492092 w 7472601"/>
              <a:gd name="connsiteY929" fmla="*/ 800424 h 6858000"/>
              <a:gd name="connsiteX930" fmla="*/ 1455302 w 7472601"/>
              <a:gd name="connsiteY930" fmla="*/ 632913 h 6858000"/>
              <a:gd name="connsiteX931" fmla="*/ 1222336 w 7472601"/>
              <a:gd name="connsiteY931" fmla="*/ 9480 h 6858000"/>
              <a:gd name="connsiteX932" fmla="*/ 1214634 w 7472601"/>
              <a:gd name="connsiteY932" fmla="*/ 0 h 6858000"/>
              <a:gd name="connsiteX933" fmla="*/ 1289827 w 7472601"/>
              <a:gd name="connsiteY933" fmla="*/ 0 h 6858000"/>
              <a:gd name="connsiteX934" fmla="*/ 1321076 w 7472601"/>
              <a:gd name="connsiteY934" fmla="*/ 59722 h 6858000"/>
              <a:gd name="connsiteX935" fmla="*/ 1512579 w 7472601"/>
              <a:gd name="connsiteY935" fmla="*/ 626441 h 6858000"/>
              <a:gd name="connsiteX936" fmla="*/ 1506076 w 7472601"/>
              <a:gd name="connsiteY936" fmla="*/ 1089289 h 6858000"/>
              <a:gd name="connsiteX937" fmla="*/ 1486346 w 7472601"/>
              <a:gd name="connsiteY937" fmla="*/ 1079919 h 6858000"/>
              <a:gd name="connsiteX938" fmla="*/ 1070511 w 7472601"/>
              <a:gd name="connsiteY938" fmla="*/ 48609 h 6858000"/>
              <a:gd name="connsiteX939" fmla="*/ 1057230 w 7472601"/>
              <a:gd name="connsiteY939" fmla="*/ 0 h 6858000"/>
              <a:gd name="connsiteX940" fmla="*/ 43151 w 7472601"/>
              <a:gd name="connsiteY940" fmla="*/ 0 h 6858000"/>
              <a:gd name="connsiteX941" fmla="*/ 95283 w 7472601"/>
              <a:gd name="connsiteY941" fmla="*/ 0 h 6858000"/>
              <a:gd name="connsiteX942" fmla="*/ 300708 w 7472601"/>
              <a:gd name="connsiteY942" fmla="*/ 154571 h 6858000"/>
              <a:gd name="connsiteX943" fmla="*/ 530414 w 7472601"/>
              <a:gd name="connsiteY943" fmla="*/ 354673 h 6858000"/>
              <a:gd name="connsiteX944" fmla="*/ 333785 w 7472601"/>
              <a:gd name="connsiteY944" fmla="*/ 161564 h 6858000"/>
              <a:gd name="connsiteX945" fmla="*/ 147005 w 7472601"/>
              <a:gd name="connsiteY945" fmla="*/ 0 h 6858000"/>
              <a:gd name="connsiteX946" fmla="*/ 272509 w 7472601"/>
              <a:gd name="connsiteY946" fmla="*/ 0 h 6858000"/>
              <a:gd name="connsiteX947" fmla="*/ 326276 w 7472601"/>
              <a:gd name="connsiteY947" fmla="*/ 45847 h 6858000"/>
              <a:gd name="connsiteX948" fmla="*/ 823759 w 7472601"/>
              <a:gd name="connsiteY948" fmla="*/ 574145 h 6858000"/>
              <a:gd name="connsiteX949" fmla="*/ 811254 w 7472601"/>
              <a:gd name="connsiteY949" fmla="*/ 665546 h 6858000"/>
              <a:gd name="connsiteX950" fmla="*/ 154042 w 7472601"/>
              <a:gd name="connsiteY950" fmla="*/ 261522 h 6858000"/>
              <a:gd name="connsiteX951" fmla="*/ 13550 w 7472601"/>
              <a:gd name="connsiteY951" fmla="*/ 158423 h 6858000"/>
              <a:gd name="connsiteX952" fmla="*/ 0 w 7472601"/>
              <a:gd name="connsiteY952" fmla="*/ 146618 h 6858000"/>
              <a:gd name="connsiteX953" fmla="*/ 0 w 7472601"/>
              <a:gd name="connsiteY953" fmla="*/ 59161 h 6858000"/>
              <a:gd name="connsiteX954" fmla="*/ 45427 w 7472601"/>
              <a:gd name="connsiteY954" fmla="*/ 101078 h 6858000"/>
              <a:gd name="connsiteX955" fmla="*/ 630103 w 7472601"/>
              <a:gd name="connsiteY955" fmla="*/ 485885 h 6858000"/>
              <a:gd name="connsiteX956" fmla="*/ 532040 w 7472601"/>
              <a:gd name="connsiteY956" fmla="*/ 399359 h 6858000"/>
              <a:gd name="connsiteX957" fmla="*/ 517618 w 7472601"/>
              <a:gd name="connsiteY957" fmla="*/ 385726 h 6858000"/>
              <a:gd name="connsiteX958" fmla="*/ 285074 w 7472601"/>
              <a:gd name="connsiteY958" fmla="*/ 182755 h 6858000"/>
              <a:gd name="connsiteX959" fmla="*/ 43151 w 7472601"/>
              <a:gd name="connsiteY959"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221686 h 6858000"/>
              <a:gd name="connsiteX78" fmla="*/ 7467600 w 7467663"/>
              <a:gd name="connsiteY78" fmla="*/ 6334256 h 6858000"/>
              <a:gd name="connsiteX79" fmla="*/ 7454976 w 7467663"/>
              <a:gd name="connsiteY79" fmla="*/ 6318297 h 6858000"/>
              <a:gd name="connsiteX80" fmla="*/ 1456157 w 7467663"/>
              <a:gd name="connsiteY80" fmla="*/ 5371404 h 6858000"/>
              <a:gd name="connsiteX81" fmla="*/ 1244432 w 7467663"/>
              <a:gd name="connsiteY81" fmla="*/ 5385601 h 6858000"/>
              <a:gd name="connsiteX82" fmla="*/ 973990 w 7467663"/>
              <a:gd name="connsiteY82" fmla="*/ 5424940 h 6858000"/>
              <a:gd name="connsiteX83" fmla="*/ 1103809 w 7467663"/>
              <a:gd name="connsiteY83" fmla="*/ 5433720 h 6858000"/>
              <a:gd name="connsiteX84" fmla="*/ 1123454 w 7467663"/>
              <a:gd name="connsiteY84" fmla="*/ 5435727 h 6858000"/>
              <a:gd name="connsiteX85" fmla="*/ 1737017 w 7467663"/>
              <a:gd name="connsiteY85" fmla="*/ 5452183 h 6858000"/>
              <a:gd name="connsiteX86" fmla="*/ 1824397 w 7467663"/>
              <a:gd name="connsiteY86" fmla="*/ 5447757 h 6858000"/>
              <a:gd name="connsiteX87" fmla="*/ 2070059 w 7467663"/>
              <a:gd name="connsiteY87" fmla="*/ 5441660 h 6858000"/>
              <a:gd name="connsiteX88" fmla="*/ 1456157 w 7467663"/>
              <a:gd name="connsiteY88" fmla="*/ 5371404 h 6858000"/>
              <a:gd name="connsiteX89" fmla="*/ 4988186 w 7467663"/>
              <a:gd name="connsiteY89" fmla="*/ 5216467 h 6858000"/>
              <a:gd name="connsiteX90" fmla="*/ 4777334 w 7467663"/>
              <a:gd name="connsiteY90" fmla="*/ 5406072 h 6858000"/>
              <a:gd name="connsiteX91" fmla="*/ 4718341 w 7467663"/>
              <a:gd name="connsiteY91" fmla="*/ 5468043 h 6858000"/>
              <a:gd name="connsiteX92" fmla="*/ 4604655 w 7467663"/>
              <a:gd name="connsiteY92" fmla="*/ 5583434 h 6858000"/>
              <a:gd name="connsiteX93" fmla="*/ 4565074 w 7467663"/>
              <a:gd name="connsiteY93" fmla="*/ 5618550 h 6858000"/>
              <a:gd name="connsiteX94" fmla="*/ 4988186 w 7467663"/>
              <a:gd name="connsiteY94" fmla="*/ 5216467 h 6858000"/>
              <a:gd name="connsiteX95" fmla="*/ 4978032 w 7467663"/>
              <a:gd name="connsiteY95" fmla="*/ 5183809 h 6858000"/>
              <a:gd name="connsiteX96" fmla="*/ 4463413 w 7467663"/>
              <a:gd name="connsiteY96" fmla="*/ 5615162 h 6858000"/>
              <a:gd name="connsiteX97" fmla="*/ 4358134 w 7467663"/>
              <a:gd name="connsiteY97" fmla="*/ 5742791 h 6858000"/>
              <a:gd name="connsiteX98" fmla="*/ 4376219 w 7467663"/>
              <a:gd name="connsiteY98" fmla="*/ 5729027 h 6858000"/>
              <a:gd name="connsiteX99" fmla="*/ 4582340 w 7467663"/>
              <a:gd name="connsiteY99" fmla="*/ 5561037 h 6858000"/>
              <a:gd name="connsiteX100" fmla="*/ 4694684 w 7467663"/>
              <a:gd name="connsiteY100" fmla="*/ 5447098 h 6858000"/>
              <a:gd name="connsiteX101" fmla="*/ 4754123 w 7467663"/>
              <a:gd name="connsiteY101" fmla="*/ 5384643 h 6858000"/>
              <a:gd name="connsiteX102" fmla="*/ 4978032 w 7467663"/>
              <a:gd name="connsiteY102" fmla="*/ 5183809 h 6858000"/>
              <a:gd name="connsiteX103" fmla="*/ 1903353 w 7467663"/>
              <a:gd name="connsiteY103" fmla="*/ 5044827 h 6858000"/>
              <a:gd name="connsiteX104" fmla="*/ 1936931 w 7467663"/>
              <a:gd name="connsiteY104" fmla="*/ 5093954 h 6858000"/>
              <a:gd name="connsiteX105" fmla="*/ 2195868 w 7467663"/>
              <a:gd name="connsiteY105" fmla="*/ 5396574 h 6858000"/>
              <a:gd name="connsiteX106" fmla="*/ 2088852 w 7467663"/>
              <a:gd name="connsiteY106" fmla="*/ 5166123 h 6858000"/>
              <a:gd name="connsiteX107" fmla="*/ 1958241 w 7467663"/>
              <a:gd name="connsiteY107" fmla="*/ 5067955 h 6858000"/>
              <a:gd name="connsiteX108" fmla="*/ 1903353 w 7467663"/>
              <a:gd name="connsiteY108" fmla="*/ 5044827 h 6858000"/>
              <a:gd name="connsiteX109" fmla="*/ 1979378 w 7467663"/>
              <a:gd name="connsiteY109" fmla="*/ 4769504 h 6858000"/>
              <a:gd name="connsiteX110" fmla="*/ 2882120 w 7467663"/>
              <a:gd name="connsiteY110" fmla="*/ 5064547 h 6858000"/>
              <a:gd name="connsiteX111" fmla="*/ 2793103 w 7467663"/>
              <a:gd name="connsiteY111" fmla="*/ 5039699 h 6858000"/>
              <a:gd name="connsiteX112" fmla="*/ 2770041 w 7467663"/>
              <a:gd name="connsiteY112" fmla="*/ 5033634 h 6858000"/>
              <a:gd name="connsiteX113" fmla="*/ 1979378 w 7467663"/>
              <a:gd name="connsiteY113" fmla="*/ 4769504 h 6858000"/>
              <a:gd name="connsiteX114" fmla="*/ 1927410 w 7467663"/>
              <a:gd name="connsiteY114" fmla="*/ 4716164 h 6858000"/>
              <a:gd name="connsiteX115" fmla="*/ 1959587 w 7467663"/>
              <a:gd name="connsiteY115" fmla="*/ 4728849 h 6858000"/>
              <a:gd name="connsiteX116" fmla="*/ 2777707 w 7467663"/>
              <a:gd name="connsiteY116" fmla="*/ 5003991 h 6858000"/>
              <a:gd name="connsiteX117" fmla="*/ 2800768 w 7467663"/>
              <a:gd name="connsiteY117" fmla="*/ 5010056 h 6858000"/>
              <a:gd name="connsiteX118" fmla="*/ 2879408 w 7467663"/>
              <a:gd name="connsiteY118" fmla="*/ 5031590 h 6858000"/>
              <a:gd name="connsiteX119" fmla="*/ 2862295 w 7467663"/>
              <a:gd name="connsiteY119" fmla="*/ 5022958 h 6858000"/>
              <a:gd name="connsiteX120" fmla="*/ 2813343 w 7467663"/>
              <a:gd name="connsiteY120" fmla="*/ 4998369 h 6858000"/>
              <a:gd name="connsiteX121" fmla="*/ 2646245 w 7467663"/>
              <a:gd name="connsiteY121" fmla="*/ 4930999 h 6858000"/>
              <a:gd name="connsiteX122" fmla="*/ 1999243 w 7467663"/>
              <a:gd name="connsiteY122" fmla="*/ 4730524 h 6858000"/>
              <a:gd name="connsiteX123" fmla="*/ 1979527 w 7467663"/>
              <a:gd name="connsiteY123" fmla="*/ 4726651 h 6858000"/>
              <a:gd name="connsiteX124" fmla="*/ 1927410 w 7467663"/>
              <a:gd name="connsiteY124" fmla="*/ 4716164 h 6858000"/>
              <a:gd name="connsiteX125" fmla="*/ 1997014 w 7467663"/>
              <a:gd name="connsiteY125" fmla="*/ 4698007 h 6858000"/>
              <a:gd name="connsiteX126" fmla="*/ 2005458 w 7467663"/>
              <a:gd name="connsiteY126" fmla="*/ 4699540 h 6858000"/>
              <a:gd name="connsiteX127" fmla="*/ 2657186 w 7467663"/>
              <a:gd name="connsiteY127" fmla="*/ 4901687 h 6858000"/>
              <a:gd name="connsiteX128" fmla="*/ 2826662 w 7467663"/>
              <a:gd name="connsiteY128" fmla="*/ 4970362 h 6858000"/>
              <a:gd name="connsiteX129" fmla="*/ 2876100 w 7467663"/>
              <a:gd name="connsiteY129" fmla="*/ 4995397 h 6858000"/>
              <a:gd name="connsiteX130" fmla="*/ 3042600 w 7467663"/>
              <a:gd name="connsiteY130" fmla="*/ 5059532 h 6858000"/>
              <a:gd name="connsiteX131" fmla="*/ 1997014 w 7467663"/>
              <a:gd name="connsiteY131" fmla="*/ 4698007 h 6858000"/>
              <a:gd name="connsiteX132" fmla="*/ 2305292 w 7467663"/>
              <a:gd name="connsiteY132" fmla="*/ 4219492 h 6858000"/>
              <a:gd name="connsiteX133" fmla="*/ 3360922 w 7467663"/>
              <a:gd name="connsiteY133" fmla="*/ 4529373 h 6858000"/>
              <a:gd name="connsiteX134" fmla="*/ 3492420 w 7467663"/>
              <a:gd name="connsiteY134" fmla="*/ 4510145 h 6858000"/>
              <a:gd name="connsiteX135" fmla="*/ 3364086 w 7467663"/>
              <a:gd name="connsiteY135" fmla="*/ 4480340 h 6858000"/>
              <a:gd name="connsiteX136" fmla="*/ 3225818 w 7467663"/>
              <a:gd name="connsiteY136" fmla="*/ 4411822 h 6858000"/>
              <a:gd name="connsiteX137" fmla="*/ 3129696 w 7467663"/>
              <a:gd name="connsiteY137" fmla="*/ 4360704 h 6858000"/>
              <a:gd name="connsiteX138" fmla="*/ 2814545 w 7467663"/>
              <a:gd name="connsiteY138" fmla="*/ 4282955 h 6858000"/>
              <a:gd name="connsiteX139" fmla="*/ 2305292 w 7467663"/>
              <a:gd name="connsiteY139" fmla="*/ 4219492 h 6858000"/>
              <a:gd name="connsiteX140" fmla="*/ 2626982 w 7467663"/>
              <a:gd name="connsiteY140" fmla="*/ 4206450 h 6858000"/>
              <a:gd name="connsiteX141" fmla="*/ 2490617 w 7467663"/>
              <a:gd name="connsiteY141" fmla="*/ 4206951 h 6858000"/>
              <a:gd name="connsiteX142" fmla="*/ 2819869 w 7467663"/>
              <a:gd name="connsiteY142" fmla="*/ 4252936 h 6858000"/>
              <a:gd name="connsiteX143" fmla="*/ 3143018 w 7467663"/>
              <a:gd name="connsiteY143" fmla="*/ 4332698 h 6858000"/>
              <a:gd name="connsiteX144" fmla="*/ 3241520 w 7467663"/>
              <a:gd name="connsiteY144" fmla="*/ 4385112 h 6858000"/>
              <a:gd name="connsiteX145" fmla="*/ 3374575 w 7467663"/>
              <a:gd name="connsiteY145" fmla="*/ 4451517 h 6858000"/>
              <a:gd name="connsiteX146" fmla="*/ 3505221 w 7467663"/>
              <a:gd name="connsiteY146" fmla="*/ 4480757 h 6858000"/>
              <a:gd name="connsiteX147" fmla="*/ 2626982 w 7467663"/>
              <a:gd name="connsiteY147" fmla="*/ 4206450 h 6858000"/>
              <a:gd name="connsiteX148" fmla="*/ 1310106 w 7467663"/>
              <a:gd name="connsiteY148" fmla="*/ 3943217 h 6858000"/>
              <a:gd name="connsiteX149" fmla="*/ 854994 w 7467663"/>
              <a:gd name="connsiteY149" fmla="*/ 4399136 h 6858000"/>
              <a:gd name="connsiteX150" fmla="*/ 742462 w 7467663"/>
              <a:gd name="connsiteY150" fmla="*/ 4594648 h 6858000"/>
              <a:gd name="connsiteX151" fmla="*/ 820602 w 7467663"/>
              <a:gd name="connsiteY151" fmla="*/ 4485915 h 6858000"/>
              <a:gd name="connsiteX152" fmla="*/ 878295 w 7467663"/>
              <a:gd name="connsiteY152" fmla="*/ 4403594 h 6858000"/>
              <a:gd name="connsiteX153" fmla="*/ 1240607 w 7467663"/>
              <a:gd name="connsiteY153" fmla="*/ 4010401 h 6858000"/>
              <a:gd name="connsiteX154" fmla="*/ 1310106 w 7467663"/>
              <a:gd name="connsiteY154" fmla="*/ 3943217 h 6858000"/>
              <a:gd name="connsiteX155" fmla="*/ 1423113 w 7467663"/>
              <a:gd name="connsiteY155" fmla="*/ 3874565 h 6858000"/>
              <a:gd name="connsiteX156" fmla="*/ 1260565 w 7467663"/>
              <a:gd name="connsiteY156" fmla="*/ 4031982 h 6858000"/>
              <a:gd name="connsiteX157" fmla="*/ 901900 w 7467663"/>
              <a:gd name="connsiteY157" fmla="*/ 4421236 h 6858000"/>
              <a:gd name="connsiteX158" fmla="*/ 845044 w 7467663"/>
              <a:gd name="connsiteY158" fmla="*/ 4502436 h 6858000"/>
              <a:gd name="connsiteX159" fmla="*/ 685926 w 7467663"/>
              <a:gd name="connsiteY159" fmla="*/ 4703069 h 6858000"/>
              <a:gd name="connsiteX160" fmla="*/ 684248 w 7467663"/>
              <a:gd name="connsiteY160" fmla="*/ 4706721 h 6858000"/>
              <a:gd name="connsiteX161" fmla="*/ 1423113 w 7467663"/>
              <a:gd name="connsiteY161" fmla="*/ 3874565 h 6858000"/>
              <a:gd name="connsiteX162" fmla="*/ 3316479 w 7467663"/>
              <a:gd name="connsiteY162" fmla="*/ 3872136 h 6858000"/>
              <a:gd name="connsiteX163" fmla="*/ 3546806 w 7467663"/>
              <a:gd name="connsiteY163" fmla="*/ 4356139 h 6858000"/>
              <a:gd name="connsiteX164" fmla="*/ 3364433 w 7467663"/>
              <a:gd name="connsiteY164" fmla="*/ 3953121 h 6858000"/>
              <a:gd name="connsiteX165" fmla="*/ 3316479 w 7467663"/>
              <a:gd name="connsiteY165" fmla="*/ 3872136 h 6858000"/>
              <a:gd name="connsiteX166" fmla="*/ 3291335 w 7467663"/>
              <a:gd name="connsiteY166" fmla="*/ 3767420 h 6858000"/>
              <a:gd name="connsiteX167" fmla="*/ 3390805 w 7467663"/>
              <a:gd name="connsiteY167" fmla="*/ 3937163 h 6858000"/>
              <a:gd name="connsiteX168" fmla="*/ 3579062 w 7467663"/>
              <a:gd name="connsiteY168" fmla="*/ 4359040 h 6858000"/>
              <a:gd name="connsiteX169" fmla="*/ 3467355 w 7467663"/>
              <a:gd name="connsiteY169" fmla="*/ 3988130 h 6858000"/>
              <a:gd name="connsiteX170" fmla="*/ 3310753 w 7467663"/>
              <a:gd name="connsiteY170" fmla="*/ 3787140 h 6858000"/>
              <a:gd name="connsiteX171" fmla="*/ 3291335 w 7467663"/>
              <a:gd name="connsiteY171" fmla="*/ 3767420 h 6858000"/>
              <a:gd name="connsiteX172" fmla="*/ 1635889 w 7467663"/>
              <a:gd name="connsiteY172" fmla="*/ 3709494 h 6858000"/>
              <a:gd name="connsiteX173" fmla="*/ 1634800 w 7467663"/>
              <a:gd name="connsiteY173" fmla="*/ 3731111 h 6858000"/>
              <a:gd name="connsiteX174" fmla="*/ 1635889 w 7467663"/>
              <a:gd name="connsiteY174" fmla="*/ 3709494 h 6858000"/>
              <a:gd name="connsiteX175" fmla="*/ 1510397 w 7467663"/>
              <a:gd name="connsiteY175" fmla="*/ 3684705 h 6858000"/>
              <a:gd name="connsiteX176" fmla="*/ 1146550 w 7467663"/>
              <a:gd name="connsiteY176" fmla="*/ 3802012 h 6858000"/>
              <a:gd name="connsiteX177" fmla="*/ 698834 w 7467663"/>
              <a:gd name="connsiteY177" fmla="*/ 3952272 h 6858000"/>
              <a:gd name="connsiteX178" fmla="*/ 34256 w 7467663"/>
              <a:gd name="connsiteY178" fmla="*/ 4347603 h 6858000"/>
              <a:gd name="connsiteX179" fmla="*/ 527241 w 7467663"/>
              <a:gd name="connsiteY179" fmla="*/ 4065078 h 6858000"/>
              <a:gd name="connsiteX180" fmla="*/ 1510397 w 7467663"/>
              <a:gd name="connsiteY180" fmla="*/ 3684705 h 6858000"/>
              <a:gd name="connsiteX181" fmla="*/ 1313114 w 7467663"/>
              <a:gd name="connsiteY181" fmla="*/ 3655216 h 6858000"/>
              <a:gd name="connsiteX182" fmla="*/ 1109304 w 7467663"/>
              <a:gd name="connsiteY182" fmla="*/ 3669030 h 6858000"/>
              <a:gd name="connsiteX183" fmla="*/ 8129 w 7467663"/>
              <a:gd name="connsiteY183" fmla="*/ 4330519 h 6858000"/>
              <a:gd name="connsiteX184" fmla="*/ 687572 w 7467663"/>
              <a:gd name="connsiteY184" fmla="*/ 3925629 h 6858000"/>
              <a:gd name="connsiteX185" fmla="*/ 1138365 w 7467663"/>
              <a:gd name="connsiteY185" fmla="*/ 3774515 h 6858000"/>
              <a:gd name="connsiteX186" fmla="*/ 1505579 w 7467663"/>
              <a:gd name="connsiteY186" fmla="*/ 3655526 h 6858000"/>
              <a:gd name="connsiteX187" fmla="*/ 1313114 w 7467663"/>
              <a:gd name="connsiteY187" fmla="*/ 3655216 h 6858000"/>
              <a:gd name="connsiteX188" fmla="*/ 3655073 w 7467663"/>
              <a:gd name="connsiteY188" fmla="*/ 3650884 h 6858000"/>
              <a:gd name="connsiteX189" fmla="*/ 3989938 w 7467663"/>
              <a:gd name="connsiteY189" fmla="*/ 3991685 h 6858000"/>
              <a:gd name="connsiteX190" fmla="*/ 4393907 w 7467663"/>
              <a:gd name="connsiteY190" fmla="*/ 4261258 h 6858000"/>
              <a:gd name="connsiteX191" fmla="*/ 4648051 w 7467663"/>
              <a:gd name="connsiteY191" fmla="*/ 4374051 h 6858000"/>
              <a:gd name="connsiteX192" fmla="*/ 4383389 w 7467663"/>
              <a:gd name="connsiteY192" fmla="*/ 4184369 h 6858000"/>
              <a:gd name="connsiteX193" fmla="*/ 4165508 w 7467663"/>
              <a:gd name="connsiteY193" fmla="*/ 4035196 h 6858000"/>
              <a:gd name="connsiteX194" fmla="*/ 4068162 w 7467663"/>
              <a:gd name="connsiteY194" fmla="*/ 3953394 h 6858000"/>
              <a:gd name="connsiteX195" fmla="*/ 3981416 w 7467663"/>
              <a:gd name="connsiteY195" fmla="*/ 3880482 h 6858000"/>
              <a:gd name="connsiteX196" fmla="*/ 3800147 w 7467663"/>
              <a:gd name="connsiteY196" fmla="*/ 3749872 h 6858000"/>
              <a:gd name="connsiteX197" fmla="*/ 3655073 w 7467663"/>
              <a:gd name="connsiteY197" fmla="*/ 3650884 h 6858000"/>
              <a:gd name="connsiteX198" fmla="*/ 3670252 w 7467663"/>
              <a:gd name="connsiteY198" fmla="*/ 3622798 h 6858000"/>
              <a:gd name="connsiteX199" fmla="*/ 3817258 w 7467663"/>
              <a:gd name="connsiteY199" fmla="*/ 3723577 h 6858000"/>
              <a:gd name="connsiteX200" fmla="*/ 4000461 w 7467663"/>
              <a:gd name="connsiteY200" fmla="*/ 3855966 h 6858000"/>
              <a:gd name="connsiteX201" fmla="*/ 4088180 w 7467663"/>
              <a:gd name="connsiteY201" fmla="*/ 3929774 h 6858000"/>
              <a:gd name="connsiteX202" fmla="*/ 4184555 w 7467663"/>
              <a:gd name="connsiteY202" fmla="*/ 4010683 h 6858000"/>
              <a:gd name="connsiteX203" fmla="*/ 4399563 w 7467663"/>
              <a:gd name="connsiteY203" fmla="*/ 4158106 h 6858000"/>
              <a:gd name="connsiteX204" fmla="*/ 4684469 w 7467663"/>
              <a:gd name="connsiteY204" fmla="*/ 4364680 h 6858000"/>
              <a:gd name="connsiteX205" fmla="*/ 4690271 w 7467663"/>
              <a:gd name="connsiteY205" fmla="*/ 4370034 h 6858000"/>
              <a:gd name="connsiteX206" fmla="*/ 4136093 w 7467663"/>
              <a:gd name="connsiteY206" fmla="*/ 3858466 h 6858000"/>
              <a:gd name="connsiteX207" fmla="*/ 3670252 w 7467663"/>
              <a:gd name="connsiteY207" fmla="*/ 3622798 h 6858000"/>
              <a:gd name="connsiteX208" fmla="*/ 4440129 w 7467663"/>
              <a:gd name="connsiteY208" fmla="*/ 3448571 h 6858000"/>
              <a:gd name="connsiteX209" fmla="*/ 4856525 w 7467663"/>
              <a:gd name="connsiteY209" fmla="*/ 3915351 h 6858000"/>
              <a:gd name="connsiteX210" fmla="*/ 5059055 w 7467663"/>
              <a:gd name="connsiteY210" fmla="*/ 4108918 h 6858000"/>
              <a:gd name="connsiteX211" fmla="*/ 5290070 w 7467663"/>
              <a:gd name="connsiteY211" fmla="*/ 4263619 h 6858000"/>
              <a:gd name="connsiteX212" fmla="*/ 4834991 w 7467663"/>
              <a:gd name="connsiteY212" fmla="*/ 3830985 h 6858000"/>
              <a:gd name="connsiteX213" fmla="*/ 4440129 w 7467663"/>
              <a:gd name="connsiteY213" fmla="*/ 3448571 h 6858000"/>
              <a:gd name="connsiteX214" fmla="*/ 4441737 w 7467663"/>
              <a:gd name="connsiteY214" fmla="*/ 3399734 h 6858000"/>
              <a:gd name="connsiteX215" fmla="*/ 4431236 w 7467663"/>
              <a:gd name="connsiteY215" fmla="*/ 3400954 h 6858000"/>
              <a:gd name="connsiteX216" fmla="*/ 4557150 w 7467663"/>
              <a:gd name="connsiteY216" fmla="*/ 3510023 h 6858000"/>
              <a:gd name="connsiteX217" fmla="*/ 4856936 w 7467663"/>
              <a:gd name="connsiteY217" fmla="*/ 3809146 h 6858000"/>
              <a:gd name="connsiteX218" fmla="*/ 5111996 w 7467663"/>
              <a:gd name="connsiteY218" fmla="*/ 4065759 h 6858000"/>
              <a:gd name="connsiteX219" fmla="*/ 5388878 w 7467663"/>
              <a:gd name="connsiteY219" fmla="*/ 4300185 h 6858000"/>
              <a:gd name="connsiteX220" fmla="*/ 5425556 w 7467663"/>
              <a:gd name="connsiteY220" fmla="*/ 4308967 h 6858000"/>
              <a:gd name="connsiteX221" fmla="*/ 4943646 w 7467663"/>
              <a:gd name="connsiteY221" fmla="*/ 3822916 h 6858000"/>
              <a:gd name="connsiteX222" fmla="*/ 4594837 w 7467663"/>
              <a:gd name="connsiteY222" fmla="*/ 3532274 h 6858000"/>
              <a:gd name="connsiteX223" fmla="*/ 4441737 w 7467663"/>
              <a:gd name="connsiteY223" fmla="*/ 3399734 h 6858000"/>
              <a:gd name="connsiteX224" fmla="*/ 5425834 w 7467663"/>
              <a:gd name="connsiteY224" fmla="*/ 3162785 h 6858000"/>
              <a:gd name="connsiteX225" fmla="*/ 5401644 w 7467663"/>
              <a:gd name="connsiteY225" fmla="*/ 3617847 h 6858000"/>
              <a:gd name="connsiteX226" fmla="*/ 5467256 w 7467663"/>
              <a:gd name="connsiteY226" fmla="*/ 4175494 h 6858000"/>
              <a:gd name="connsiteX227" fmla="*/ 5448069 w 7467663"/>
              <a:gd name="connsiteY227" fmla="*/ 3567554 h 6858000"/>
              <a:gd name="connsiteX228" fmla="*/ 5425834 w 7467663"/>
              <a:gd name="connsiteY228" fmla="*/ 3162785 h 6858000"/>
              <a:gd name="connsiteX229" fmla="*/ 1318687 w 7467663"/>
              <a:gd name="connsiteY229" fmla="*/ 3113840 h 6858000"/>
              <a:gd name="connsiteX230" fmla="*/ 1066793 w 7467663"/>
              <a:gd name="connsiteY230" fmla="*/ 3212171 h 6858000"/>
              <a:gd name="connsiteX231" fmla="*/ 993319 w 7467663"/>
              <a:gd name="connsiteY231" fmla="*/ 3247648 h 6858000"/>
              <a:gd name="connsiteX232" fmla="*/ 853081 w 7467663"/>
              <a:gd name="connsiteY232" fmla="*/ 3312410 h 6858000"/>
              <a:gd name="connsiteX233" fmla="*/ 805957 w 7467663"/>
              <a:gd name="connsiteY233" fmla="*/ 3330443 h 6858000"/>
              <a:gd name="connsiteX234" fmla="*/ 1318687 w 7467663"/>
              <a:gd name="connsiteY234" fmla="*/ 3113840 h 6858000"/>
              <a:gd name="connsiteX235" fmla="*/ 5453702 w 7467663"/>
              <a:gd name="connsiteY235" fmla="*/ 3090882 h 6858000"/>
              <a:gd name="connsiteX236" fmla="*/ 5480135 w 7467663"/>
              <a:gd name="connsiteY236" fmla="*/ 3565802 h 6858000"/>
              <a:gd name="connsiteX237" fmla="*/ 5499023 w 7467663"/>
              <a:gd name="connsiteY237" fmla="*/ 4166310 h 6858000"/>
              <a:gd name="connsiteX238" fmla="*/ 5547022 w 7467663"/>
              <a:gd name="connsiteY238" fmla="*/ 3607838 h 6858000"/>
              <a:gd name="connsiteX239" fmla="*/ 5515964 w 7467663"/>
              <a:gd name="connsiteY239" fmla="*/ 3378541 h 6858000"/>
              <a:gd name="connsiteX240" fmla="*/ 5453702 w 7467663"/>
              <a:gd name="connsiteY240" fmla="*/ 3090882 h 6858000"/>
              <a:gd name="connsiteX241" fmla="*/ 1238695 w 7467663"/>
              <a:gd name="connsiteY241" fmla="*/ 3076820 h 6858000"/>
              <a:gd name="connsiteX242" fmla="*/ 716371 w 7467663"/>
              <a:gd name="connsiteY242" fmla="*/ 3293249 h 6858000"/>
              <a:gd name="connsiteX243" fmla="*/ 579522 w 7467663"/>
              <a:gd name="connsiteY243" fmla="*/ 3371759 h 6858000"/>
              <a:gd name="connsiteX244" fmla="*/ 600288 w 7467663"/>
              <a:gd name="connsiteY244" fmla="*/ 3365555 h 6858000"/>
              <a:gd name="connsiteX245" fmla="*/ 840692 w 7467663"/>
              <a:gd name="connsiteY245" fmla="*/ 3284921 h 6858000"/>
              <a:gd name="connsiteX246" fmla="*/ 979248 w 7467663"/>
              <a:gd name="connsiteY246" fmla="*/ 3221003 h 6858000"/>
              <a:gd name="connsiteX247" fmla="*/ 1053282 w 7467663"/>
              <a:gd name="connsiteY247" fmla="*/ 3185247 h 6858000"/>
              <a:gd name="connsiteX248" fmla="*/ 1320603 w 7467663"/>
              <a:gd name="connsiteY248" fmla="*/ 3081281 h 6858000"/>
              <a:gd name="connsiteX249" fmla="*/ 1238695 w 7467663"/>
              <a:gd name="connsiteY249" fmla="*/ 3076820 h 6858000"/>
              <a:gd name="connsiteX250" fmla="*/ 5425627 w 7467663"/>
              <a:gd name="connsiteY250" fmla="*/ 2954192 h 6858000"/>
              <a:gd name="connsiteX251" fmla="*/ 5470770 w 7467663"/>
              <a:gd name="connsiteY251" fmla="*/ 3005435 h 6858000"/>
              <a:gd name="connsiteX252" fmla="*/ 5519779 w 7467663"/>
              <a:gd name="connsiteY252" fmla="*/ 4359223 h 6858000"/>
              <a:gd name="connsiteX253" fmla="*/ 5520293 w 7467663"/>
              <a:gd name="connsiteY253" fmla="*/ 4360602 h 6858000"/>
              <a:gd name="connsiteX254" fmla="*/ 5767221 w 7467663"/>
              <a:gd name="connsiteY254" fmla="*/ 4665564 h 6858000"/>
              <a:gd name="connsiteX255" fmla="*/ 6937169 w 7467663"/>
              <a:gd name="connsiteY255" fmla="*/ 4815941 h 6858000"/>
              <a:gd name="connsiteX256" fmla="*/ 6953922 w 7467663"/>
              <a:gd name="connsiteY256" fmla="*/ 4890068 h 6858000"/>
              <a:gd name="connsiteX257" fmla="*/ 6071359 w 7467663"/>
              <a:gd name="connsiteY257" fmla="*/ 4770770 h 6858000"/>
              <a:gd name="connsiteX258" fmla="*/ 6038839 w 7467663"/>
              <a:gd name="connsiteY258" fmla="*/ 4764474 h 6858000"/>
              <a:gd name="connsiteX259" fmla="*/ 6038706 w 7467663"/>
              <a:gd name="connsiteY259" fmla="*/ 4763847 h 6858000"/>
              <a:gd name="connsiteX260" fmla="*/ 6037784 w 7467663"/>
              <a:gd name="connsiteY260" fmla="*/ 4764270 h 6858000"/>
              <a:gd name="connsiteX261" fmla="*/ 6038839 w 7467663"/>
              <a:gd name="connsiteY261" fmla="*/ 4764474 h 6858000"/>
              <a:gd name="connsiteX262" fmla="*/ 6040338 w 7467663"/>
              <a:gd name="connsiteY262" fmla="*/ 4771418 h 6858000"/>
              <a:gd name="connsiteX263" fmla="*/ 6024488 w 7467663"/>
              <a:gd name="connsiteY263" fmla="*/ 4809903 h 6858000"/>
              <a:gd name="connsiteX264" fmla="*/ 5599771 w 7467663"/>
              <a:gd name="connsiteY264" fmla="*/ 5509652 h 6858000"/>
              <a:gd name="connsiteX265" fmla="*/ 5548843 w 7467663"/>
              <a:gd name="connsiteY265" fmla="*/ 5563845 h 6858000"/>
              <a:gd name="connsiteX266" fmla="*/ 5940952 w 7467663"/>
              <a:gd name="connsiteY266" fmla="*/ 6250028 h 6858000"/>
              <a:gd name="connsiteX267" fmla="*/ 6043441 w 7467663"/>
              <a:gd name="connsiteY267" fmla="*/ 6665847 h 6858000"/>
              <a:gd name="connsiteX268" fmla="*/ 6093432 w 7467663"/>
              <a:gd name="connsiteY268" fmla="*/ 6858000 h 6858000"/>
              <a:gd name="connsiteX269" fmla="*/ 6034344 w 7467663"/>
              <a:gd name="connsiteY269" fmla="*/ 6858000 h 6858000"/>
              <a:gd name="connsiteX270" fmla="*/ 6026679 w 7467663"/>
              <a:gd name="connsiteY270" fmla="*/ 6836959 h 6858000"/>
              <a:gd name="connsiteX271" fmla="*/ 5800441 w 7467663"/>
              <a:gd name="connsiteY271" fmla="*/ 6335286 h 6858000"/>
              <a:gd name="connsiteX272" fmla="*/ 5526562 w 7467663"/>
              <a:gd name="connsiteY272" fmla="*/ 5705388 h 6858000"/>
              <a:gd name="connsiteX273" fmla="*/ 5519640 w 7467663"/>
              <a:gd name="connsiteY273" fmla="*/ 5683774 h 6858000"/>
              <a:gd name="connsiteX274" fmla="*/ 5844559 w 7467663"/>
              <a:gd name="connsiteY274" fmla="*/ 6553349 h 6858000"/>
              <a:gd name="connsiteX275" fmla="*/ 5975994 w 7467663"/>
              <a:gd name="connsiteY275" fmla="*/ 6858000 h 6858000"/>
              <a:gd name="connsiteX276" fmla="*/ 5898547 w 7467663"/>
              <a:gd name="connsiteY276" fmla="*/ 6858000 h 6858000"/>
              <a:gd name="connsiteX277" fmla="*/ 5682041 w 7467663"/>
              <a:gd name="connsiteY277" fmla="*/ 6355860 h 6858000"/>
              <a:gd name="connsiteX278" fmla="*/ 5461758 w 7467663"/>
              <a:gd name="connsiteY278" fmla="*/ 5820220 h 6858000"/>
              <a:gd name="connsiteX279" fmla="*/ 5237282 w 7467663"/>
              <a:gd name="connsiteY279" fmla="*/ 6579086 h 6858000"/>
              <a:gd name="connsiteX280" fmla="*/ 5115009 w 7467663"/>
              <a:gd name="connsiteY280" fmla="*/ 6858000 h 6858000"/>
              <a:gd name="connsiteX281" fmla="*/ 5028074 w 7467663"/>
              <a:gd name="connsiteY281" fmla="*/ 6858000 h 6858000"/>
              <a:gd name="connsiteX282" fmla="*/ 5079508 w 7467663"/>
              <a:gd name="connsiteY282" fmla="*/ 6749074 h 6858000"/>
              <a:gd name="connsiteX283" fmla="*/ 5371846 w 7467663"/>
              <a:gd name="connsiteY283" fmla="*/ 5924413 h 6858000"/>
              <a:gd name="connsiteX284" fmla="*/ 5270512 w 7467663"/>
              <a:gd name="connsiteY284" fmla="*/ 6138975 h 6858000"/>
              <a:gd name="connsiteX285" fmla="*/ 5062409 w 7467663"/>
              <a:gd name="connsiteY285" fmla="*/ 6653544 h 6858000"/>
              <a:gd name="connsiteX286" fmla="*/ 5036628 w 7467663"/>
              <a:gd name="connsiteY286" fmla="*/ 6754247 h 6858000"/>
              <a:gd name="connsiteX287" fmla="*/ 5009112 w 7467663"/>
              <a:gd name="connsiteY287" fmla="*/ 6858000 h 6858000"/>
              <a:gd name="connsiteX288" fmla="*/ 4976679 w 7467663"/>
              <a:gd name="connsiteY288" fmla="*/ 6858000 h 6858000"/>
              <a:gd name="connsiteX289" fmla="*/ 5006537 w 7467663"/>
              <a:gd name="connsiteY289" fmla="*/ 6747068 h 6858000"/>
              <a:gd name="connsiteX290" fmla="*/ 5032723 w 7467663"/>
              <a:gd name="connsiteY290" fmla="*/ 6644957 h 6858000"/>
              <a:gd name="connsiteX291" fmla="*/ 5242949 w 7467663"/>
              <a:gd name="connsiteY291" fmla="*/ 6125175 h 6858000"/>
              <a:gd name="connsiteX292" fmla="*/ 5286321 w 7467663"/>
              <a:gd name="connsiteY292" fmla="*/ 6033555 h 6858000"/>
              <a:gd name="connsiteX293" fmla="*/ 5008210 w 7467663"/>
              <a:gd name="connsiteY293" fmla="*/ 6649194 h 6858000"/>
              <a:gd name="connsiteX294" fmla="*/ 4986321 w 7467663"/>
              <a:gd name="connsiteY294" fmla="*/ 6765687 h 6858000"/>
              <a:gd name="connsiteX295" fmla="*/ 4973474 w 7467663"/>
              <a:gd name="connsiteY295" fmla="*/ 6858000 h 6858000"/>
              <a:gd name="connsiteX296" fmla="*/ 4907178 w 7467663"/>
              <a:gd name="connsiteY296" fmla="*/ 6858000 h 6858000"/>
              <a:gd name="connsiteX297" fmla="*/ 4910810 w 7467663"/>
              <a:gd name="connsiteY297" fmla="*/ 6829660 h 6858000"/>
              <a:gd name="connsiteX298" fmla="*/ 4987461 w 7467663"/>
              <a:gd name="connsiteY298" fmla="*/ 6432994 h 6858000"/>
              <a:gd name="connsiteX299" fmla="*/ 5179262 w 7467663"/>
              <a:gd name="connsiteY299" fmla="*/ 6035044 h 6858000"/>
              <a:gd name="connsiteX300" fmla="*/ 4689678 w 7467663"/>
              <a:gd name="connsiteY300" fmla="*/ 6440241 h 6858000"/>
              <a:gd name="connsiteX301" fmla="*/ 4477543 w 7467663"/>
              <a:gd name="connsiteY301" fmla="*/ 6674836 h 6858000"/>
              <a:gd name="connsiteX302" fmla="*/ 4329957 w 7467663"/>
              <a:gd name="connsiteY302" fmla="*/ 6858000 h 6858000"/>
              <a:gd name="connsiteX303" fmla="*/ 4218595 w 7467663"/>
              <a:gd name="connsiteY303" fmla="*/ 6858000 h 6858000"/>
              <a:gd name="connsiteX304" fmla="*/ 4368888 w 7467663"/>
              <a:gd name="connsiteY304" fmla="*/ 6668412 h 6858000"/>
              <a:gd name="connsiteX305" fmla="*/ 4563091 w 7467663"/>
              <a:gd name="connsiteY305" fmla="*/ 6442508 h 6858000"/>
              <a:gd name="connsiteX306" fmla="*/ 5387324 w 7467663"/>
              <a:gd name="connsiteY306" fmla="*/ 5705830 h 6858000"/>
              <a:gd name="connsiteX307" fmla="*/ 5073620 w 7467663"/>
              <a:gd name="connsiteY307" fmla="*/ 5955437 h 6858000"/>
              <a:gd name="connsiteX308" fmla="*/ 4689789 w 7467663"/>
              <a:gd name="connsiteY308" fmla="*/ 6268382 h 6858000"/>
              <a:gd name="connsiteX309" fmla="*/ 4418722 w 7467663"/>
              <a:gd name="connsiteY309" fmla="*/ 6570886 h 6858000"/>
              <a:gd name="connsiteX310" fmla="*/ 4214944 w 7467663"/>
              <a:gd name="connsiteY310" fmla="*/ 6858000 h 6858000"/>
              <a:gd name="connsiteX311" fmla="*/ 4177898 w 7467663"/>
              <a:gd name="connsiteY311" fmla="*/ 6858000 h 6858000"/>
              <a:gd name="connsiteX312" fmla="*/ 4391597 w 7467663"/>
              <a:gd name="connsiteY312" fmla="*/ 6556370 h 6858000"/>
              <a:gd name="connsiteX313" fmla="*/ 4668889 w 7467663"/>
              <a:gd name="connsiteY313" fmla="*/ 6246399 h 6858000"/>
              <a:gd name="connsiteX314" fmla="*/ 5055427 w 7467663"/>
              <a:gd name="connsiteY314" fmla="*/ 5931476 h 6858000"/>
              <a:gd name="connsiteX315" fmla="*/ 5371814 w 7467663"/>
              <a:gd name="connsiteY315" fmla="*/ 5678975 h 6858000"/>
              <a:gd name="connsiteX316" fmla="*/ 4987918 w 7467663"/>
              <a:gd name="connsiteY316" fmla="*/ 5838701 h 6858000"/>
              <a:gd name="connsiteX317" fmla="*/ 4317146 w 7467663"/>
              <a:gd name="connsiteY317" fmla="*/ 6587716 h 6858000"/>
              <a:gd name="connsiteX318" fmla="*/ 4171627 w 7467663"/>
              <a:gd name="connsiteY318" fmla="*/ 6858000 h 6858000"/>
              <a:gd name="connsiteX319" fmla="*/ 4081585 w 7467663"/>
              <a:gd name="connsiteY319" fmla="*/ 6858000 h 6858000"/>
              <a:gd name="connsiteX320" fmla="*/ 4238603 w 7467663"/>
              <a:gd name="connsiteY320" fmla="*/ 6559341 h 6858000"/>
              <a:gd name="connsiteX321" fmla="*/ 4778333 w 7467663"/>
              <a:gd name="connsiteY321" fmla="*/ 5873626 h 6858000"/>
              <a:gd name="connsiteX322" fmla="*/ 5414185 w 7467663"/>
              <a:gd name="connsiteY322" fmla="*/ 5573882 h 6858000"/>
              <a:gd name="connsiteX323" fmla="*/ 5959648 w 7467663"/>
              <a:gd name="connsiteY323" fmla="*/ 4760797 h 6858000"/>
              <a:gd name="connsiteX324" fmla="*/ 5355019 w 7467663"/>
              <a:gd name="connsiteY324" fmla="*/ 4734672 h 6858000"/>
              <a:gd name="connsiteX325" fmla="*/ 5083565 w 7467663"/>
              <a:gd name="connsiteY325" fmla="*/ 5179121 h 6858000"/>
              <a:gd name="connsiteX326" fmla="*/ 4713577 w 7467663"/>
              <a:gd name="connsiteY326" fmla="*/ 5616803 h 6858000"/>
              <a:gd name="connsiteX327" fmla="*/ 3989559 w 7467663"/>
              <a:gd name="connsiteY327" fmla="*/ 6145945 h 6858000"/>
              <a:gd name="connsiteX328" fmla="*/ 3939824 w 7467663"/>
              <a:gd name="connsiteY328" fmla="*/ 6066900 h 6858000"/>
              <a:gd name="connsiteX329" fmla="*/ 4584537 w 7467663"/>
              <a:gd name="connsiteY329" fmla="*/ 5324826 h 6858000"/>
              <a:gd name="connsiteX330" fmla="*/ 5037105 w 7467663"/>
              <a:gd name="connsiteY330" fmla="*/ 5088765 h 6858000"/>
              <a:gd name="connsiteX331" fmla="*/ 5039930 w 7467663"/>
              <a:gd name="connsiteY331" fmla="*/ 5089585 h 6858000"/>
              <a:gd name="connsiteX332" fmla="*/ 5263764 w 7467663"/>
              <a:gd name="connsiteY332" fmla="*/ 4735525 h 6858000"/>
              <a:gd name="connsiteX333" fmla="*/ 4086300 w 7467663"/>
              <a:gd name="connsiteY333" fmla="*/ 4884599 h 6858000"/>
              <a:gd name="connsiteX334" fmla="*/ 4085485 w 7467663"/>
              <a:gd name="connsiteY334" fmla="*/ 4899070 h 6858000"/>
              <a:gd name="connsiteX335" fmla="*/ 3871915 w 7467663"/>
              <a:gd name="connsiteY335" fmla="*/ 5253645 h 6858000"/>
              <a:gd name="connsiteX336" fmla="*/ 3799374 w 7467663"/>
              <a:gd name="connsiteY336" fmla="*/ 5466127 h 6858000"/>
              <a:gd name="connsiteX337" fmla="*/ 3498850 w 7467663"/>
              <a:gd name="connsiteY337" fmla="*/ 6661888 h 6858000"/>
              <a:gd name="connsiteX338" fmla="*/ 3399216 w 7467663"/>
              <a:gd name="connsiteY338" fmla="*/ 6858000 h 6858000"/>
              <a:gd name="connsiteX339" fmla="*/ 3303688 w 7467663"/>
              <a:gd name="connsiteY339" fmla="*/ 6858000 h 6858000"/>
              <a:gd name="connsiteX340" fmla="*/ 3391774 w 7467663"/>
              <a:gd name="connsiteY340" fmla="*/ 6697181 h 6858000"/>
              <a:gd name="connsiteX341" fmla="*/ 3735540 w 7467663"/>
              <a:gd name="connsiteY341" fmla="*/ 5546923 h 6858000"/>
              <a:gd name="connsiteX342" fmla="*/ 3729438 w 7467663"/>
              <a:gd name="connsiteY342" fmla="*/ 5569058 h 6858000"/>
              <a:gd name="connsiteX343" fmla="*/ 3707782 w 7467663"/>
              <a:gd name="connsiteY343" fmla="*/ 5644908 h 6858000"/>
              <a:gd name="connsiteX344" fmla="*/ 3583827 w 7467663"/>
              <a:gd name="connsiteY344" fmla="*/ 6039215 h 6858000"/>
              <a:gd name="connsiteX345" fmla="*/ 3547861 w 7467663"/>
              <a:gd name="connsiteY345" fmla="*/ 6129609 h 6858000"/>
              <a:gd name="connsiteX346" fmla="*/ 3490905 w 7467663"/>
              <a:gd name="connsiteY346" fmla="*/ 6277660 h 6858000"/>
              <a:gd name="connsiteX347" fmla="*/ 3455859 w 7467663"/>
              <a:gd name="connsiteY347" fmla="*/ 6391301 h 6858000"/>
              <a:gd name="connsiteX348" fmla="*/ 3429112 w 7467663"/>
              <a:gd name="connsiteY348" fmla="*/ 6479469 h 6858000"/>
              <a:gd name="connsiteX349" fmla="*/ 3304862 w 7467663"/>
              <a:gd name="connsiteY349" fmla="*/ 6796476 h 6858000"/>
              <a:gd name="connsiteX350" fmla="*/ 3276071 w 7467663"/>
              <a:gd name="connsiteY350" fmla="*/ 6858000 h 6858000"/>
              <a:gd name="connsiteX351" fmla="*/ 3240805 w 7467663"/>
              <a:gd name="connsiteY351" fmla="*/ 6858000 h 6858000"/>
              <a:gd name="connsiteX352" fmla="*/ 3275917 w 7467663"/>
              <a:gd name="connsiteY352" fmla="*/ 6783192 h 6858000"/>
              <a:gd name="connsiteX353" fmla="*/ 3399358 w 7467663"/>
              <a:gd name="connsiteY353" fmla="*/ 6469011 h 6858000"/>
              <a:gd name="connsiteX354" fmla="*/ 3425650 w 7467663"/>
              <a:gd name="connsiteY354" fmla="*/ 6381333 h 6858000"/>
              <a:gd name="connsiteX355" fmla="*/ 3460661 w 7467663"/>
              <a:gd name="connsiteY355" fmla="*/ 6266763 h 6858000"/>
              <a:gd name="connsiteX356" fmla="*/ 3518021 w 7467663"/>
              <a:gd name="connsiteY356" fmla="*/ 6117298 h 6858000"/>
              <a:gd name="connsiteX357" fmla="*/ 3554035 w 7467663"/>
              <a:gd name="connsiteY357" fmla="*/ 6027832 h 6858000"/>
              <a:gd name="connsiteX358" fmla="*/ 3677174 w 7467663"/>
              <a:gd name="connsiteY358" fmla="*/ 5636351 h 6858000"/>
              <a:gd name="connsiteX359" fmla="*/ 3698819 w 7467663"/>
              <a:gd name="connsiteY359" fmla="*/ 5560503 h 6858000"/>
              <a:gd name="connsiteX360" fmla="*/ 3702094 w 7467663"/>
              <a:gd name="connsiteY360" fmla="*/ 5549194 h 6858000"/>
              <a:gd name="connsiteX361" fmla="*/ 3398355 w 7467663"/>
              <a:gd name="connsiteY361" fmla="*/ 6094603 h 6858000"/>
              <a:gd name="connsiteX362" fmla="*/ 3193941 w 7467663"/>
              <a:gd name="connsiteY362" fmla="*/ 6798775 h 6858000"/>
              <a:gd name="connsiteX363" fmla="*/ 3184140 w 7467663"/>
              <a:gd name="connsiteY363" fmla="*/ 6858000 h 6858000"/>
              <a:gd name="connsiteX364" fmla="*/ 3099978 w 7467663"/>
              <a:gd name="connsiteY364" fmla="*/ 6858000 h 6858000"/>
              <a:gd name="connsiteX365" fmla="*/ 3101556 w 7467663"/>
              <a:gd name="connsiteY365" fmla="*/ 6843337 h 6858000"/>
              <a:gd name="connsiteX366" fmla="*/ 3370162 w 7467663"/>
              <a:gd name="connsiteY366" fmla="*/ 5785550 h 6858000"/>
              <a:gd name="connsiteX367" fmla="*/ 3746477 w 7467663"/>
              <a:gd name="connsiteY367" fmla="*/ 5377889 h 6858000"/>
              <a:gd name="connsiteX368" fmla="*/ 3863399 w 7467663"/>
              <a:gd name="connsiteY368" fmla="*/ 5087257 h 6858000"/>
              <a:gd name="connsiteX369" fmla="*/ 3968712 w 7467663"/>
              <a:gd name="connsiteY369" fmla="*/ 4913989 h 6858000"/>
              <a:gd name="connsiteX370" fmla="*/ 2792390 w 7467663"/>
              <a:gd name="connsiteY370" fmla="*/ 5382974 h 6858000"/>
              <a:gd name="connsiteX371" fmla="*/ 2714982 w 7467663"/>
              <a:gd name="connsiteY371" fmla="*/ 5427051 h 6858000"/>
              <a:gd name="connsiteX372" fmla="*/ 2813361 w 7467663"/>
              <a:gd name="connsiteY372" fmla="*/ 6023912 h 6858000"/>
              <a:gd name="connsiteX373" fmla="*/ 2688430 w 7467663"/>
              <a:gd name="connsiteY373" fmla="*/ 6801564 h 6858000"/>
              <a:gd name="connsiteX374" fmla="*/ 2629626 w 7467663"/>
              <a:gd name="connsiteY374" fmla="*/ 6763394 h 6858000"/>
              <a:gd name="connsiteX375" fmla="*/ 2565328 w 7467663"/>
              <a:gd name="connsiteY375" fmla="*/ 5516399 h 6858000"/>
              <a:gd name="connsiteX376" fmla="*/ 1922999 w 7467663"/>
              <a:gd name="connsiteY376" fmla="*/ 5980343 h 6858000"/>
              <a:gd name="connsiteX377" fmla="*/ 1950261 w 7467663"/>
              <a:gd name="connsiteY377" fmla="*/ 6405858 h 6858000"/>
              <a:gd name="connsiteX378" fmla="*/ 2365554 w 7467663"/>
              <a:gd name="connsiteY378" fmla="*/ 6759107 h 6858000"/>
              <a:gd name="connsiteX379" fmla="*/ 2424142 w 7467663"/>
              <a:gd name="connsiteY379" fmla="*/ 6858000 h 6858000"/>
              <a:gd name="connsiteX380" fmla="*/ 2395994 w 7467663"/>
              <a:gd name="connsiteY380" fmla="*/ 6858000 h 6858000"/>
              <a:gd name="connsiteX381" fmla="*/ 2392863 w 7467663"/>
              <a:gd name="connsiteY381" fmla="*/ 6852964 h 6858000"/>
              <a:gd name="connsiteX382" fmla="*/ 2017589 w 7467663"/>
              <a:gd name="connsiteY382" fmla="*/ 6493982 h 6858000"/>
              <a:gd name="connsiteX383" fmla="*/ 2147336 w 7467663"/>
              <a:gd name="connsiteY383" fmla="*/ 6594052 h 6858000"/>
              <a:gd name="connsiteX384" fmla="*/ 2207047 w 7467663"/>
              <a:gd name="connsiteY384" fmla="*/ 6654540 h 6858000"/>
              <a:gd name="connsiteX385" fmla="*/ 2299106 w 7467663"/>
              <a:gd name="connsiteY385" fmla="*/ 6778931 h 6858000"/>
              <a:gd name="connsiteX386" fmla="*/ 2314430 w 7467663"/>
              <a:gd name="connsiteY386" fmla="*/ 6801144 h 6858000"/>
              <a:gd name="connsiteX387" fmla="*/ 2352406 w 7467663"/>
              <a:gd name="connsiteY387" fmla="*/ 6858000 h 6858000"/>
              <a:gd name="connsiteX388" fmla="*/ 2314492 w 7467663"/>
              <a:gd name="connsiteY388" fmla="*/ 6858000 h 6858000"/>
              <a:gd name="connsiteX389" fmla="*/ 2288095 w 7467663"/>
              <a:gd name="connsiteY389" fmla="*/ 6818030 h 6858000"/>
              <a:gd name="connsiteX390" fmla="*/ 2272768 w 7467663"/>
              <a:gd name="connsiteY390" fmla="*/ 6795822 h 6858000"/>
              <a:gd name="connsiteX391" fmla="*/ 2182715 w 7467663"/>
              <a:gd name="connsiteY391" fmla="*/ 6675071 h 6858000"/>
              <a:gd name="connsiteX392" fmla="*/ 2032061 w 7467663"/>
              <a:gd name="connsiteY392" fmla="*/ 6541380 h 6858000"/>
              <a:gd name="connsiteX393" fmla="*/ 2257220 w 7467663"/>
              <a:gd name="connsiteY393" fmla="*/ 6826257 h 6858000"/>
              <a:gd name="connsiteX394" fmla="*/ 2281324 w 7467663"/>
              <a:gd name="connsiteY394" fmla="*/ 6858000 h 6858000"/>
              <a:gd name="connsiteX395" fmla="*/ 2242860 w 7467663"/>
              <a:gd name="connsiteY395" fmla="*/ 6858000 h 6858000"/>
              <a:gd name="connsiteX396" fmla="*/ 2232818 w 7467663"/>
              <a:gd name="connsiteY396" fmla="*/ 6844926 h 6858000"/>
              <a:gd name="connsiteX397" fmla="*/ 1990172 w 7467663"/>
              <a:gd name="connsiteY397" fmla="*/ 6542121 h 6858000"/>
              <a:gd name="connsiteX398" fmla="*/ 2124090 w 7467663"/>
              <a:gd name="connsiteY398" fmla="*/ 6761017 h 6858000"/>
              <a:gd name="connsiteX399" fmla="*/ 2200380 w 7467663"/>
              <a:gd name="connsiteY399" fmla="*/ 6858000 h 6858000"/>
              <a:gd name="connsiteX400" fmla="*/ 2147507 w 7467663"/>
              <a:gd name="connsiteY400" fmla="*/ 6858000 h 6858000"/>
              <a:gd name="connsiteX401" fmla="*/ 2070668 w 7467663"/>
              <a:gd name="connsiteY401" fmla="*/ 6761520 h 6858000"/>
              <a:gd name="connsiteX402" fmla="*/ 1975142 w 7467663"/>
              <a:gd name="connsiteY402" fmla="*/ 6585570 h 6858000"/>
              <a:gd name="connsiteX403" fmla="*/ 2050035 w 7467663"/>
              <a:gd name="connsiteY403" fmla="*/ 6813345 h 6858000"/>
              <a:gd name="connsiteX404" fmla="*/ 2063025 w 7467663"/>
              <a:gd name="connsiteY404" fmla="*/ 6858000 h 6858000"/>
              <a:gd name="connsiteX405" fmla="*/ 2021675 w 7467663"/>
              <a:gd name="connsiteY405" fmla="*/ 6858000 h 6858000"/>
              <a:gd name="connsiteX406" fmla="*/ 2019308 w 7467663"/>
              <a:gd name="connsiteY406" fmla="*/ 6847118 h 6858000"/>
              <a:gd name="connsiteX407" fmla="*/ 1938835 w 7467663"/>
              <a:gd name="connsiteY407" fmla="*/ 6551160 h 6858000"/>
              <a:gd name="connsiteX408" fmla="*/ 1953230 w 7467663"/>
              <a:gd name="connsiteY408" fmla="*/ 6759699 h 6858000"/>
              <a:gd name="connsiteX409" fmla="*/ 1956763 w 7467663"/>
              <a:gd name="connsiteY409" fmla="*/ 6778191 h 6858000"/>
              <a:gd name="connsiteX410" fmla="*/ 1967925 w 7467663"/>
              <a:gd name="connsiteY410" fmla="*/ 6858000 h 6858000"/>
              <a:gd name="connsiteX411" fmla="*/ 1936622 w 7467663"/>
              <a:gd name="connsiteY411" fmla="*/ 6858000 h 6858000"/>
              <a:gd name="connsiteX412" fmla="*/ 1926261 w 7467663"/>
              <a:gd name="connsiteY412" fmla="*/ 6784064 h 6858000"/>
              <a:gd name="connsiteX413" fmla="*/ 1922724 w 7467663"/>
              <a:gd name="connsiteY413" fmla="*/ 6765577 h 6858000"/>
              <a:gd name="connsiteX414" fmla="*/ 1904650 w 7467663"/>
              <a:gd name="connsiteY414" fmla="*/ 6639616 h 6858000"/>
              <a:gd name="connsiteX415" fmla="*/ 1885273 w 7467663"/>
              <a:gd name="connsiteY415" fmla="*/ 6858000 h 6858000"/>
              <a:gd name="connsiteX416" fmla="*/ 1854363 w 7467663"/>
              <a:gd name="connsiteY416" fmla="*/ 6858000 h 6858000"/>
              <a:gd name="connsiteX417" fmla="*/ 1880391 w 7467663"/>
              <a:gd name="connsiteY417" fmla="*/ 6603796 h 6858000"/>
              <a:gd name="connsiteX418" fmla="*/ 1818273 w 7467663"/>
              <a:gd name="connsiteY418" fmla="*/ 6715729 h 6858000"/>
              <a:gd name="connsiteX419" fmla="*/ 1794691 w 7467663"/>
              <a:gd name="connsiteY419" fmla="*/ 6843239 h 6858000"/>
              <a:gd name="connsiteX420" fmla="*/ 1794914 w 7467663"/>
              <a:gd name="connsiteY420" fmla="*/ 6858000 h 6858000"/>
              <a:gd name="connsiteX421" fmla="*/ 1746128 w 7467663"/>
              <a:gd name="connsiteY421" fmla="*/ 6858000 h 6858000"/>
              <a:gd name="connsiteX422" fmla="*/ 1753934 w 7467663"/>
              <a:gd name="connsiteY422" fmla="*/ 6724796 h 6858000"/>
              <a:gd name="connsiteX423" fmla="*/ 1792053 w 7467663"/>
              <a:gd name="connsiteY423" fmla="*/ 6572396 h 6858000"/>
              <a:gd name="connsiteX424" fmla="*/ 1862248 w 7467663"/>
              <a:gd name="connsiteY424" fmla="*/ 6266397 h 6858000"/>
              <a:gd name="connsiteX425" fmla="*/ 1862250 w 7467663"/>
              <a:gd name="connsiteY425" fmla="*/ 6033531 h 6858000"/>
              <a:gd name="connsiteX426" fmla="*/ 1211999 w 7467663"/>
              <a:gd name="connsiteY426" fmla="*/ 6683610 h 6858000"/>
              <a:gd name="connsiteX427" fmla="*/ 1213266 w 7467663"/>
              <a:gd name="connsiteY427" fmla="*/ 6691947 h 6858000"/>
              <a:gd name="connsiteX428" fmla="*/ 1203370 w 7467663"/>
              <a:gd name="connsiteY428" fmla="*/ 6850676 h 6858000"/>
              <a:gd name="connsiteX429" fmla="*/ 1203671 w 7467663"/>
              <a:gd name="connsiteY429" fmla="*/ 6858000 h 6858000"/>
              <a:gd name="connsiteX430" fmla="*/ 1143180 w 7467663"/>
              <a:gd name="connsiteY430" fmla="*/ 6858000 h 6858000"/>
              <a:gd name="connsiteX431" fmla="*/ 1142176 w 7467663"/>
              <a:gd name="connsiteY431" fmla="*/ 6766045 h 6858000"/>
              <a:gd name="connsiteX432" fmla="*/ 1067484 w 7467663"/>
              <a:gd name="connsiteY432" fmla="*/ 6858000 h 6858000"/>
              <a:gd name="connsiteX433" fmla="*/ 953928 w 7467663"/>
              <a:gd name="connsiteY433" fmla="*/ 6858000 h 6858000"/>
              <a:gd name="connsiteX434" fmla="*/ 959715 w 7467663"/>
              <a:gd name="connsiteY434" fmla="*/ 6850185 h 6858000"/>
              <a:gd name="connsiteX435" fmla="*/ 1483788 w 7467663"/>
              <a:gd name="connsiteY435" fmla="*/ 6259174 h 6858000"/>
              <a:gd name="connsiteX436" fmla="*/ 1100671 w 7467663"/>
              <a:gd name="connsiteY436" fmla="*/ 6252137 h 6858000"/>
              <a:gd name="connsiteX437" fmla="*/ 1090144 w 7467663"/>
              <a:gd name="connsiteY437" fmla="*/ 6256748 h 6858000"/>
              <a:gd name="connsiteX438" fmla="*/ 1095872 w 7467663"/>
              <a:gd name="connsiteY438" fmla="*/ 6271892 h 6858000"/>
              <a:gd name="connsiteX439" fmla="*/ 262785 w 7467663"/>
              <a:gd name="connsiteY439" fmla="*/ 6845450 h 6858000"/>
              <a:gd name="connsiteX440" fmla="*/ 209968 w 7467663"/>
              <a:gd name="connsiteY440" fmla="*/ 6770713 h 6858000"/>
              <a:gd name="connsiteX441" fmla="*/ 873460 w 7467663"/>
              <a:gd name="connsiteY441" fmla="*/ 6253768 h 6858000"/>
              <a:gd name="connsiteX442" fmla="*/ 192686 w 7467663"/>
              <a:gd name="connsiteY442" fmla="*/ 5849257 h 6858000"/>
              <a:gd name="connsiteX443" fmla="*/ 4696 w 7467663"/>
              <a:gd name="connsiteY443" fmla="*/ 5697668 h 6858000"/>
              <a:gd name="connsiteX444" fmla="*/ 0 w 7467663"/>
              <a:gd name="connsiteY444" fmla="*/ 5689984 h 6858000"/>
              <a:gd name="connsiteX445" fmla="*/ 0 w 7467663"/>
              <a:gd name="connsiteY445" fmla="*/ 5513472 h 6858000"/>
              <a:gd name="connsiteX446" fmla="*/ 174101 w 7467663"/>
              <a:gd name="connsiteY446" fmla="*/ 5620277 h 6858000"/>
              <a:gd name="connsiteX447" fmla="*/ 891800 w 7467663"/>
              <a:gd name="connsiteY447" fmla="*/ 6036935 h 6858000"/>
              <a:gd name="connsiteX448" fmla="*/ 1072219 w 7467663"/>
              <a:gd name="connsiteY448" fmla="*/ 6169443 h 6858000"/>
              <a:gd name="connsiteX449" fmla="*/ 1074117 w 7467663"/>
              <a:gd name="connsiteY449" fmla="*/ 6170301 h 6858000"/>
              <a:gd name="connsiteX450" fmla="*/ 1083114 w 7467663"/>
              <a:gd name="connsiteY450" fmla="*/ 6174131 h 6858000"/>
              <a:gd name="connsiteX451" fmla="*/ 1543010 w 7467663"/>
              <a:gd name="connsiteY451" fmla="*/ 6191140 h 6858000"/>
              <a:gd name="connsiteX452" fmla="*/ 1551080 w 7467663"/>
              <a:gd name="connsiteY452" fmla="*/ 6195006 h 6858000"/>
              <a:gd name="connsiteX453" fmla="*/ 2345443 w 7467663"/>
              <a:gd name="connsiteY453" fmla="*/ 5549882 h 6858000"/>
              <a:gd name="connsiteX454" fmla="*/ 1721499 w 7467663"/>
              <a:gd name="connsiteY454" fmla="*/ 5599969 h 6858000"/>
              <a:gd name="connsiteX455" fmla="*/ 767716 w 7467663"/>
              <a:gd name="connsiteY455" fmla="*/ 5472768 h 6858000"/>
              <a:gd name="connsiteX456" fmla="*/ 722147 w 7467663"/>
              <a:gd name="connsiteY456" fmla="*/ 5393091 h 6858000"/>
              <a:gd name="connsiteX457" fmla="*/ 1485552 w 7467663"/>
              <a:gd name="connsiteY457" fmla="*/ 5313202 h 6858000"/>
              <a:gd name="connsiteX458" fmla="*/ 2143004 w 7467663"/>
              <a:gd name="connsiteY458" fmla="*/ 5402420 h 6858000"/>
              <a:gd name="connsiteX459" fmla="*/ 1933391 w 7467663"/>
              <a:gd name="connsiteY459" fmla="*/ 5156971 h 6858000"/>
              <a:gd name="connsiteX460" fmla="*/ 1827118 w 7467663"/>
              <a:gd name="connsiteY460" fmla="*/ 4968410 h 6858000"/>
              <a:gd name="connsiteX461" fmla="*/ 1837349 w 7467663"/>
              <a:gd name="connsiteY461" fmla="*/ 4956357 h 6858000"/>
              <a:gd name="connsiteX462" fmla="*/ 2162835 w 7467663"/>
              <a:gd name="connsiteY462" fmla="*/ 5187853 h 6858000"/>
              <a:gd name="connsiteX463" fmla="*/ 2257167 w 7467663"/>
              <a:gd name="connsiteY463" fmla="*/ 5462123 h 6858000"/>
              <a:gd name="connsiteX464" fmla="*/ 2261598 w 7467663"/>
              <a:gd name="connsiteY464" fmla="*/ 5467998 h 6858000"/>
              <a:gd name="connsiteX465" fmla="*/ 2437177 w 7467663"/>
              <a:gd name="connsiteY465" fmla="*/ 5479608 h 6858000"/>
              <a:gd name="connsiteX466" fmla="*/ 2445247 w 7467663"/>
              <a:gd name="connsiteY466" fmla="*/ 5483476 h 6858000"/>
              <a:gd name="connsiteX467" fmla="*/ 2743626 w 7467663"/>
              <a:gd name="connsiteY467" fmla="*/ 5304819 h 6858000"/>
              <a:gd name="connsiteX468" fmla="*/ 3048102 w 7467663"/>
              <a:gd name="connsiteY468" fmla="*/ 5150595 h 6858000"/>
              <a:gd name="connsiteX469" fmla="*/ 1799414 w 7467663"/>
              <a:gd name="connsiteY469" fmla="*/ 4694732 h 6858000"/>
              <a:gd name="connsiteX470" fmla="*/ 1771735 w 7467663"/>
              <a:gd name="connsiteY470" fmla="*/ 4619929 h 6858000"/>
              <a:gd name="connsiteX471" fmla="*/ 3104273 w 7467663"/>
              <a:gd name="connsiteY471" fmla="*/ 5076159 h 6858000"/>
              <a:gd name="connsiteX472" fmla="*/ 3113245 w 7467663"/>
              <a:gd name="connsiteY472" fmla="*/ 5090705 h 6858000"/>
              <a:gd name="connsiteX473" fmla="*/ 3126294 w 7467663"/>
              <a:gd name="connsiteY473" fmla="*/ 5114400 h 6858000"/>
              <a:gd name="connsiteX474" fmla="*/ 3937433 w 7467663"/>
              <a:gd name="connsiteY474" fmla="*/ 4830473 h 6858000"/>
              <a:gd name="connsiteX475" fmla="*/ 3590475 w 7467663"/>
              <a:gd name="connsiteY475" fmla="*/ 4597974 h 6858000"/>
              <a:gd name="connsiteX476" fmla="*/ 3100264 w 7467663"/>
              <a:gd name="connsiteY476" fmla="*/ 4579845 h 6858000"/>
              <a:gd name="connsiteX477" fmla="*/ 2183576 w 7467663"/>
              <a:gd name="connsiteY477" fmla="*/ 4227150 h 6858000"/>
              <a:gd name="connsiteX478" fmla="*/ 2151029 w 7467663"/>
              <a:gd name="connsiteY478" fmla="*/ 4146947 h 6858000"/>
              <a:gd name="connsiteX479" fmla="*/ 3563434 w 7467663"/>
              <a:gd name="connsiteY479" fmla="*/ 4469115 h 6858000"/>
              <a:gd name="connsiteX480" fmla="*/ 3177952 w 7467663"/>
              <a:gd name="connsiteY480" fmla="*/ 3657386 h 6858000"/>
              <a:gd name="connsiteX481" fmla="*/ 3189263 w 7467663"/>
              <a:gd name="connsiteY481" fmla="*/ 3625726 h 6858000"/>
              <a:gd name="connsiteX482" fmla="*/ 3560912 w 7467663"/>
              <a:gd name="connsiteY482" fmla="*/ 4079863 h 6858000"/>
              <a:gd name="connsiteX483" fmla="*/ 3626636 w 7467663"/>
              <a:gd name="connsiteY483" fmla="*/ 4512230 h 6858000"/>
              <a:gd name="connsiteX484" fmla="*/ 3653088 w 7467663"/>
              <a:gd name="connsiteY484" fmla="*/ 4521417 h 6858000"/>
              <a:gd name="connsiteX485" fmla="*/ 3988128 w 7467663"/>
              <a:gd name="connsiteY485" fmla="*/ 4817267 h 6858000"/>
              <a:gd name="connsiteX486" fmla="*/ 4830582 w 7467663"/>
              <a:gd name="connsiteY486" fmla="*/ 4676000 h 6858000"/>
              <a:gd name="connsiteX487" fmla="*/ 4830100 w 7467663"/>
              <a:gd name="connsiteY487" fmla="*/ 4675554 h 6858000"/>
              <a:gd name="connsiteX488" fmla="*/ 4036318 w 7467663"/>
              <a:gd name="connsiteY488" fmla="*/ 4147013 h 6858000"/>
              <a:gd name="connsiteX489" fmla="*/ 3432098 w 7467663"/>
              <a:gd name="connsiteY489" fmla="*/ 3537312 h 6858000"/>
              <a:gd name="connsiteX490" fmla="*/ 3446761 w 7467663"/>
              <a:gd name="connsiteY490" fmla="*/ 3461278 h 6858000"/>
              <a:gd name="connsiteX491" fmla="*/ 4419733 w 7467663"/>
              <a:gd name="connsiteY491" fmla="*/ 3963555 h 6858000"/>
              <a:gd name="connsiteX492" fmla="*/ 4781371 w 7467663"/>
              <a:gd name="connsiteY492" fmla="*/ 4458604 h 6858000"/>
              <a:gd name="connsiteX493" fmla="*/ 4780440 w 7467663"/>
              <a:gd name="connsiteY493" fmla="*/ 4470290 h 6858000"/>
              <a:gd name="connsiteX494" fmla="*/ 4898954 w 7467663"/>
              <a:gd name="connsiteY494" fmla="*/ 4662092 h 6858000"/>
              <a:gd name="connsiteX495" fmla="*/ 4900699 w 7467663"/>
              <a:gd name="connsiteY495" fmla="*/ 4670867 h 6858000"/>
              <a:gd name="connsiteX496" fmla="*/ 5714511 w 7467663"/>
              <a:gd name="connsiteY496" fmla="*/ 4663483 h 6858000"/>
              <a:gd name="connsiteX497" fmla="*/ 5464793 w 7467663"/>
              <a:gd name="connsiteY497" fmla="*/ 4393556 h 6858000"/>
              <a:gd name="connsiteX498" fmla="*/ 5461897 w 7467663"/>
              <a:gd name="connsiteY498" fmla="*/ 4390879 h 6858000"/>
              <a:gd name="connsiteX499" fmla="*/ 4294126 w 7467663"/>
              <a:gd name="connsiteY499" fmla="*/ 3303048 h 6858000"/>
              <a:gd name="connsiteX500" fmla="*/ 4305321 w 7467663"/>
              <a:gd name="connsiteY500" fmla="*/ 3256953 h 6858000"/>
              <a:gd name="connsiteX501" fmla="*/ 4949299 w 7467663"/>
              <a:gd name="connsiteY501" fmla="*/ 3766336 h 6858000"/>
              <a:gd name="connsiteX502" fmla="*/ 5291452 w 7467663"/>
              <a:gd name="connsiteY502" fmla="*/ 4076801 h 6858000"/>
              <a:gd name="connsiteX503" fmla="*/ 5434998 w 7467663"/>
              <a:gd name="connsiteY503" fmla="*/ 4254100 h 6858000"/>
              <a:gd name="connsiteX504" fmla="*/ 5351015 w 7467663"/>
              <a:gd name="connsiteY504" fmla="*/ 3760989 h 6858000"/>
              <a:gd name="connsiteX505" fmla="*/ 5413780 w 7467663"/>
              <a:gd name="connsiteY505" fmla="*/ 2966265 h 6858000"/>
              <a:gd name="connsiteX506" fmla="*/ 5425627 w 7467663"/>
              <a:gd name="connsiteY506" fmla="*/ 2954192 h 6858000"/>
              <a:gd name="connsiteX507" fmla="*/ 6604735 w 7467663"/>
              <a:gd name="connsiteY507" fmla="*/ 2041381 h 6858000"/>
              <a:gd name="connsiteX508" fmla="*/ 7204487 w 7467663"/>
              <a:gd name="connsiteY508" fmla="*/ 2742112 h 6858000"/>
              <a:gd name="connsiteX509" fmla="*/ 7131592 w 7467663"/>
              <a:gd name="connsiteY509" fmla="*/ 2672096 h 6858000"/>
              <a:gd name="connsiteX510" fmla="*/ 6996344 w 7467663"/>
              <a:gd name="connsiteY510" fmla="*/ 2518310 h 6858000"/>
              <a:gd name="connsiteX511" fmla="*/ 6735495 w 7467663"/>
              <a:gd name="connsiteY511" fmla="*/ 2196890 h 6858000"/>
              <a:gd name="connsiteX512" fmla="*/ 6721901 w 7467663"/>
              <a:gd name="connsiteY512" fmla="*/ 2179274 h 6858000"/>
              <a:gd name="connsiteX513" fmla="*/ 6604735 w 7467663"/>
              <a:gd name="connsiteY513" fmla="*/ 2041381 h 6858000"/>
              <a:gd name="connsiteX514" fmla="*/ 6591670 w 7467663"/>
              <a:gd name="connsiteY514" fmla="*/ 1988277 h 6858000"/>
              <a:gd name="connsiteX515" fmla="*/ 6747349 w 7467663"/>
              <a:gd name="connsiteY515" fmla="*/ 2160069 h 6858000"/>
              <a:gd name="connsiteX516" fmla="*/ 6760943 w 7467663"/>
              <a:gd name="connsiteY516" fmla="*/ 2177686 h 6858000"/>
              <a:gd name="connsiteX517" fmla="*/ 7021065 w 7467663"/>
              <a:gd name="connsiteY517" fmla="*/ 2498102 h 6858000"/>
              <a:gd name="connsiteX518" fmla="*/ 7155223 w 7467663"/>
              <a:gd name="connsiteY518" fmla="*/ 2650386 h 6858000"/>
              <a:gd name="connsiteX519" fmla="*/ 7203167 w 7467663"/>
              <a:gd name="connsiteY519" fmla="*/ 2697288 h 6858000"/>
              <a:gd name="connsiteX520" fmla="*/ 6937703 w 7467663"/>
              <a:gd name="connsiteY520" fmla="*/ 2321981 h 6858000"/>
              <a:gd name="connsiteX521" fmla="*/ 6591670 w 7467663"/>
              <a:gd name="connsiteY521" fmla="*/ 1988277 h 6858000"/>
              <a:gd name="connsiteX522" fmla="*/ 5798671 w 7467663"/>
              <a:gd name="connsiteY522" fmla="*/ 1981601 h 6858000"/>
              <a:gd name="connsiteX523" fmla="*/ 5754709 w 7467663"/>
              <a:gd name="connsiteY523" fmla="*/ 2071454 h 6858000"/>
              <a:gd name="connsiteX524" fmla="*/ 5763044 w 7467663"/>
              <a:gd name="connsiteY524" fmla="*/ 2842206 h 6858000"/>
              <a:gd name="connsiteX525" fmla="*/ 5764974 w 7467663"/>
              <a:gd name="connsiteY525" fmla="*/ 2799609 h 6858000"/>
              <a:gd name="connsiteX526" fmla="*/ 5767665 w 7467663"/>
              <a:gd name="connsiteY526" fmla="*/ 2666409 h 6858000"/>
              <a:gd name="connsiteX527" fmla="*/ 5763055 w 7467663"/>
              <a:gd name="connsiteY527" fmla="*/ 2579705 h 6858000"/>
              <a:gd name="connsiteX528" fmla="*/ 5758079 w 7467663"/>
              <a:gd name="connsiteY528" fmla="*/ 2492508 h 6858000"/>
              <a:gd name="connsiteX529" fmla="*/ 5779325 w 7467663"/>
              <a:gd name="connsiteY529" fmla="*/ 2197069 h 6858000"/>
              <a:gd name="connsiteX530" fmla="*/ 5798671 w 7467663"/>
              <a:gd name="connsiteY530" fmla="*/ 1981601 h 6858000"/>
              <a:gd name="connsiteX531" fmla="*/ 5829202 w 7467663"/>
              <a:gd name="connsiteY531" fmla="*/ 1971679 h 6858000"/>
              <a:gd name="connsiteX532" fmla="*/ 5809558 w 7467663"/>
              <a:gd name="connsiteY532" fmla="*/ 2198043 h 6858000"/>
              <a:gd name="connsiteX533" fmla="*/ 5788653 w 7467663"/>
              <a:gd name="connsiteY533" fmla="*/ 2489430 h 6858000"/>
              <a:gd name="connsiteX534" fmla="*/ 5793439 w 7467663"/>
              <a:gd name="connsiteY534" fmla="*/ 2575235 h 6858000"/>
              <a:gd name="connsiteX535" fmla="*/ 5796837 w 7467663"/>
              <a:gd name="connsiteY535" fmla="*/ 2637633 h 6858000"/>
              <a:gd name="connsiteX536" fmla="*/ 5818614 w 7467663"/>
              <a:gd name="connsiteY536" fmla="*/ 2473055 h 6858000"/>
              <a:gd name="connsiteX537" fmla="*/ 5829202 w 7467663"/>
              <a:gd name="connsiteY537" fmla="*/ 1971679 h 6858000"/>
              <a:gd name="connsiteX538" fmla="*/ 5911389 w 7467663"/>
              <a:gd name="connsiteY538" fmla="*/ 1898371 h 6858000"/>
              <a:gd name="connsiteX539" fmla="*/ 6237627 w 7467663"/>
              <a:gd name="connsiteY539" fmla="*/ 2231921 h 6858000"/>
              <a:gd name="connsiteX540" fmla="*/ 5911389 w 7467663"/>
              <a:gd name="connsiteY540" fmla="*/ 1898371 h 6858000"/>
              <a:gd name="connsiteX541" fmla="*/ 6944437 w 7467663"/>
              <a:gd name="connsiteY541" fmla="*/ 1575402 h 6858000"/>
              <a:gd name="connsiteX542" fmla="*/ 6304730 w 7467663"/>
              <a:gd name="connsiteY542" fmla="*/ 1766654 h 6858000"/>
              <a:gd name="connsiteX543" fmla="*/ 6944437 w 7467663"/>
              <a:gd name="connsiteY543" fmla="*/ 1575402 h 6858000"/>
              <a:gd name="connsiteX544" fmla="*/ 7019523 w 7467663"/>
              <a:gd name="connsiteY544" fmla="*/ 1519450 h 6858000"/>
              <a:gd name="connsiteX545" fmla="*/ 6298091 w 7467663"/>
              <a:gd name="connsiteY545" fmla="*/ 1737122 h 6858000"/>
              <a:gd name="connsiteX546" fmla="*/ 7019523 w 7467663"/>
              <a:gd name="connsiteY546" fmla="*/ 1519450 h 6858000"/>
              <a:gd name="connsiteX547" fmla="*/ 2399523 w 7467663"/>
              <a:gd name="connsiteY547" fmla="*/ 1428234 h 6858000"/>
              <a:gd name="connsiteX548" fmla="*/ 2224982 w 7467663"/>
              <a:gd name="connsiteY548" fmla="*/ 1826201 h 6858000"/>
              <a:gd name="connsiteX549" fmla="*/ 2096099 w 7467663"/>
              <a:gd name="connsiteY549" fmla="*/ 2345900 h 6858000"/>
              <a:gd name="connsiteX550" fmla="*/ 2283317 w 7467663"/>
              <a:gd name="connsiteY550" fmla="*/ 1796925 h 6858000"/>
              <a:gd name="connsiteX551" fmla="*/ 2399523 w 7467663"/>
              <a:gd name="connsiteY551" fmla="*/ 1428234 h 6858000"/>
              <a:gd name="connsiteX552" fmla="*/ 2448558 w 7467663"/>
              <a:gd name="connsiteY552" fmla="*/ 1373435 h 6858000"/>
              <a:gd name="connsiteX553" fmla="*/ 2312521 w 7467663"/>
              <a:gd name="connsiteY553" fmla="*/ 1806140 h 6858000"/>
              <a:gd name="connsiteX554" fmla="*/ 2127533 w 7467663"/>
              <a:gd name="connsiteY554" fmla="*/ 2348380 h 6858000"/>
              <a:gd name="connsiteX555" fmla="*/ 2358080 w 7467663"/>
              <a:gd name="connsiteY555" fmla="*/ 1866134 h 6858000"/>
              <a:gd name="connsiteX556" fmla="*/ 2407436 w 7467663"/>
              <a:gd name="connsiteY556" fmla="*/ 1651070 h 6858000"/>
              <a:gd name="connsiteX557" fmla="*/ 2448558 w 7467663"/>
              <a:gd name="connsiteY557" fmla="*/ 1373435 h 6858000"/>
              <a:gd name="connsiteX558" fmla="*/ 278707 w 7467663"/>
              <a:gd name="connsiteY558" fmla="*/ 1352270 h 6858000"/>
              <a:gd name="connsiteX559" fmla="*/ 321570 w 7467663"/>
              <a:gd name="connsiteY559" fmla="*/ 1861610 h 6858000"/>
              <a:gd name="connsiteX560" fmla="*/ 294281 w 7467663"/>
              <a:gd name="connsiteY560" fmla="*/ 1440658 h 6858000"/>
              <a:gd name="connsiteX561" fmla="*/ 278707 w 7467663"/>
              <a:gd name="connsiteY561" fmla="*/ 1352270 h 6858000"/>
              <a:gd name="connsiteX562" fmla="*/ 1423821 w 7467663"/>
              <a:gd name="connsiteY562" fmla="*/ 1351958 h 6858000"/>
              <a:gd name="connsiteX563" fmla="*/ 1638521 w 7467663"/>
              <a:gd name="connsiteY563" fmla="*/ 1908470 h 6858000"/>
              <a:gd name="connsiteX564" fmla="*/ 1754199 w 7467663"/>
              <a:gd name="connsiteY564" fmla="*/ 2149284 h 6858000"/>
              <a:gd name="connsiteX565" fmla="*/ 1908359 w 7467663"/>
              <a:gd name="connsiteY565" fmla="*/ 2364988 h 6858000"/>
              <a:gd name="connsiteX566" fmla="*/ 1647661 w 7467663"/>
              <a:gd name="connsiteY566" fmla="*/ 1825945 h 6858000"/>
              <a:gd name="connsiteX567" fmla="*/ 1423821 w 7467663"/>
              <a:gd name="connsiteY567" fmla="*/ 1351958 h 6858000"/>
              <a:gd name="connsiteX568" fmla="*/ 1431890 w 7467663"/>
              <a:gd name="connsiteY568" fmla="*/ 1306475 h 6858000"/>
              <a:gd name="connsiteX569" fmla="*/ 1507597 w 7467663"/>
              <a:gd name="connsiteY569" fmla="*/ 1446132 h 6858000"/>
              <a:gd name="connsiteX570" fmla="*/ 1674586 w 7467663"/>
              <a:gd name="connsiteY570" fmla="*/ 1813832 h 6858000"/>
              <a:gd name="connsiteX571" fmla="*/ 1815950 w 7467663"/>
              <a:gd name="connsiteY571" fmla="*/ 2128564 h 6858000"/>
              <a:gd name="connsiteX572" fmla="*/ 1984242 w 7467663"/>
              <a:gd name="connsiteY572" fmla="*/ 2430829 h 6858000"/>
              <a:gd name="connsiteX573" fmla="*/ 2014023 w 7467663"/>
              <a:gd name="connsiteY573" fmla="*/ 2450995 h 6858000"/>
              <a:gd name="connsiteX574" fmla="*/ 1747337 w 7467663"/>
              <a:gd name="connsiteY574" fmla="*/ 1855264 h 6858000"/>
              <a:gd name="connsiteX575" fmla="*/ 1533749 w 7467663"/>
              <a:gd name="connsiteY575" fmla="*/ 1478656 h 6858000"/>
              <a:gd name="connsiteX576" fmla="*/ 1431890 w 7467663"/>
              <a:gd name="connsiteY576" fmla="*/ 1306475 h 6858000"/>
              <a:gd name="connsiteX577" fmla="*/ 5052692 w 7467663"/>
              <a:gd name="connsiteY577" fmla="*/ 1292994 h 6858000"/>
              <a:gd name="connsiteX578" fmla="*/ 5200661 w 7467663"/>
              <a:gd name="connsiteY578" fmla="*/ 1635186 h 6858000"/>
              <a:gd name="connsiteX579" fmla="*/ 5297138 w 7467663"/>
              <a:gd name="connsiteY579" fmla="*/ 1906351 h 6858000"/>
              <a:gd name="connsiteX580" fmla="*/ 5052692 w 7467663"/>
              <a:gd name="connsiteY580" fmla="*/ 1292994 h 6858000"/>
              <a:gd name="connsiteX581" fmla="*/ 5009948 w 7467663"/>
              <a:gd name="connsiteY581" fmla="*/ 1273619 h 6858000"/>
              <a:gd name="connsiteX582" fmla="*/ 5121777 w 7467663"/>
              <a:gd name="connsiteY582" fmla="*/ 1654213 h 6858000"/>
              <a:gd name="connsiteX583" fmla="*/ 5293545 w 7467663"/>
              <a:gd name="connsiteY583" fmla="*/ 2072247 h 6858000"/>
              <a:gd name="connsiteX584" fmla="*/ 5294042 w 7467663"/>
              <a:gd name="connsiteY584" fmla="*/ 2065019 h 6858000"/>
              <a:gd name="connsiteX585" fmla="*/ 5171936 w 7467663"/>
              <a:gd name="connsiteY585" fmla="*/ 1647613 h 6858000"/>
              <a:gd name="connsiteX586" fmla="*/ 5009948 w 7467663"/>
              <a:gd name="connsiteY586" fmla="*/ 1273619 h 6858000"/>
              <a:gd name="connsiteX587" fmla="*/ 655236 w 7467663"/>
              <a:gd name="connsiteY587" fmla="*/ 1268632 h 6858000"/>
              <a:gd name="connsiteX588" fmla="*/ 839521 w 7467663"/>
              <a:gd name="connsiteY588" fmla="*/ 1685315 h 6858000"/>
              <a:gd name="connsiteX589" fmla="*/ 1109416 w 7467663"/>
              <a:gd name="connsiteY589" fmla="*/ 2061663 h 6858000"/>
              <a:gd name="connsiteX590" fmla="*/ 1298300 w 7467663"/>
              <a:gd name="connsiteY590" fmla="*/ 2247742 h 6858000"/>
              <a:gd name="connsiteX591" fmla="*/ 1125871 w 7467663"/>
              <a:gd name="connsiteY591" fmla="*/ 1989513 h 6858000"/>
              <a:gd name="connsiteX592" fmla="*/ 981574 w 7467663"/>
              <a:gd name="connsiteY592" fmla="*/ 1783157 h 6858000"/>
              <a:gd name="connsiteX593" fmla="*/ 922198 w 7467663"/>
              <a:gd name="connsiteY593" fmla="*/ 1677437 h 6858000"/>
              <a:gd name="connsiteX594" fmla="*/ 869293 w 7467663"/>
              <a:gd name="connsiteY594" fmla="*/ 1583214 h 6858000"/>
              <a:gd name="connsiteX595" fmla="*/ 751431 w 7467663"/>
              <a:gd name="connsiteY595" fmla="*/ 1405731 h 6858000"/>
              <a:gd name="connsiteX596" fmla="*/ 655236 w 7467663"/>
              <a:gd name="connsiteY596" fmla="*/ 1268632 h 6858000"/>
              <a:gd name="connsiteX597" fmla="*/ 6516292 w 7467663"/>
              <a:gd name="connsiteY597" fmla="*/ 1263064 h 6858000"/>
              <a:gd name="connsiteX598" fmla="*/ 5736320 w 7467663"/>
              <a:gd name="connsiteY598" fmla="*/ 1501803 h 6858000"/>
              <a:gd name="connsiteX599" fmla="*/ 6516292 w 7467663"/>
              <a:gd name="connsiteY599" fmla="*/ 1263064 h 6858000"/>
              <a:gd name="connsiteX600" fmla="*/ 291466 w 7467663"/>
              <a:gd name="connsiteY600" fmla="*/ 1250369 h 6858000"/>
              <a:gd name="connsiteX601" fmla="*/ 323180 w 7467663"/>
              <a:gd name="connsiteY601" fmla="*/ 1435283 h 6858000"/>
              <a:gd name="connsiteX602" fmla="*/ 349381 w 7467663"/>
              <a:gd name="connsiteY602" fmla="*/ 1875041 h 6858000"/>
              <a:gd name="connsiteX603" fmla="*/ 374363 w 7467663"/>
              <a:gd name="connsiteY603" fmla="*/ 1506494 h 6858000"/>
              <a:gd name="connsiteX604" fmla="*/ 302168 w 7467663"/>
              <a:gd name="connsiteY604" fmla="*/ 1274495 h 6858000"/>
              <a:gd name="connsiteX605" fmla="*/ 291466 w 7467663"/>
              <a:gd name="connsiteY605" fmla="*/ 1250369 h 6858000"/>
              <a:gd name="connsiteX606" fmla="*/ 678222 w 7467663"/>
              <a:gd name="connsiteY606" fmla="*/ 1248670 h 6858000"/>
              <a:gd name="connsiteX607" fmla="*/ 775536 w 7467663"/>
              <a:gd name="connsiteY607" fmla="*/ 1388015 h 6858000"/>
              <a:gd name="connsiteX608" fmla="*/ 894529 w 7467663"/>
              <a:gd name="connsiteY608" fmla="*/ 1567739 h 6858000"/>
              <a:gd name="connsiteX609" fmla="*/ 948000 w 7467663"/>
              <a:gd name="connsiteY609" fmla="*/ 1663088 h 6858000"/>
              <a:gd name="connsiteX610" fmla="*/ 1006812 w 7467663"/>
              <a:gd name="connsiteY610" fmla="*/ 1767683 h 6858000"/>
              <a:gd name="connsiteX611" fmla="*/ 1149133 w 7467663"/>
              <a:gd name="connsiteY611" fmla="*/ 1971513 h 6858000"/>
              <a:gd name="connsiteX612" fmla="*/ 1333952 w 7467663"/>
              <a:gd name="connsiteY612" fmla="*/ 2251620 h 6858000"/>
              <a:gd name="connsiteX613" fmla="*/ 1337329 w 7467663"/>
              <a:gd name="connsiteY613" fmla="*/ 2258350 h 6858000"/>
              <a:gd name="connsiteX614" fmla="*/ 1014726 w 7467663"/>
              <a:gd name="connsiteY614" fmla="*/ 1615556 h 6858000"/>
              <a:gd name="connsiteX615" fmla="*/ 678222 w 7467663"/>
              <a:gd name="connsiteY615" fmla="*/ 1248670 h 6858000"/>
              <a:gd name="connsiteX616" fmla="*/ 6691602 w 7467663"/>
              <a:gd name="connsiteY616" fmla="*/ 1140573 h 6858000"/>
              <a:gd name="connsiteX617" fmla="*/ 6571100 w 7467663"/>
              <a:gd name="connsiteY617" fmla="*/ 1183662 h 6858000"/>
              <a:gd name="connsiteX618" fmla="*/ 6241687 w 7467663"/>
              <a:gd name="connsiteY618" fmla="*/ 1257600 h 6858000"/>
              <a:gd name="connsiteX619" fmla="*/ 5693009 w 7467663"/>
              <a:gd name="connsiteY619" fmla="*/ 1478256 h 6858000"/>
              <a:gd name="connsiteX620" fmla="*/ 6548420 w 7467663"/>
              <a:gd name="connsiteY620" fmla="*/ 1214599 h 6858000"/>
              <a:gd name="connsiteX621" fmla="*/ 6605473 w 7467663"/>
              <a:gd name="connsiteY621" fmla="*/ 1184686 h 6858000"/>
              <a:gd name="connsiteX622" fmla="*/ 6691602 w 7467663"/>
              <a:gd name="connsiteY622" fmla="*/ 1140573 h 6858000"/>
              <a:gd name="connsiteX623" fmla="*/ 4002475 w 7467663"/>
              <a:gd name="connsiteY623" fmla="*/ 1037802 h 6858000"/>
              <a:gd name="connsiteX624" fmla="*/ 4000324 w 7467663"/>
              <a:gd name="connsiteY624" fmla="*/ 1039362 h 6858000"/>
              <a:gd name="connsiteX625" fmla="*/ 4002862 w 7467663"/>
              <a:gd name="connsiteY625" fmla="*/ 1042866 h 6858000"/>
              <a:gd name="connsiteX626" fmla="*/ 4002475 w 7467663"/>
              <a:gd name="connsiteY626" fmla="*/ 1037802 h 6858000"/>
              <a:gd name="connsiteX627" fmla="*/ 506322 w 7467663"/>
              <a:gd name="connsiteY627" fmla="*/ 1020997 h 6858000"/>
              <a:gd name="connsiteX628" fmla="*/ 533068 w 7467663"/>
              <a:gd name="connsiteY628" fmla="*/ 1029409 h 6858000"/>
              <a:gd name="connsiteX629" fmla="*/ 1232525 w 7467663"/>
              <a:gd name="connsiteY629" fmla="*/ 1804675 h 6858000"/>
              <a:gd name="connsiteX630" fmla="*/ 1388858 w 7467663"/>
              <a:gd name="connsiteY630" fmla="*/ 2368011 h 6858000"/>
              <a:gd name="connsiteX631" fmla="*/ 1384098 w 7467663"/>
              <a:gd name="connsiteY631" fmla="*/ 2378125 h 6858000"/>
              <a:gd name="connsiteX632" fmla="*/ 1425393 w 7467663"/>
              <a:gd name="connsiteY632" fmla="*/ 2589124 h 6858000"/>
              <a:gd name="connsiteX633" fmla="*/ 1424001 w 7467663"/>
              <a:gd name="connsiteY633" fmla="*/ 2597541 h 6858000"/>
              <a:gd name="connsiteX634" fmla="*/ 2152729 w 7467663"/>
              <a:gd name="connsiteY634" fmla="*/ 2864487 h 6858000"/>
              <a:gd name="connsiteX635" fmla="*/ 2020609 w 7467663"/>
              <a:gd name="connsiteY635" fmla="*/ 2539671 h 6858000"/>
              <a:gd name="connsiteX636" fmla="*/ 2018920 w 7467663"/>
              <a:gd name="connsiteY636" fmla="*/ 2536309 h 6858000"/>
              <a:gd name="connsiteX637" fmla="*/ 1342441 w 7467663"/>
              <a:gd name="connsiteY637" fmla="*/ 1173017 h 6858000"/>
              <a:gd name="connsiteX638" fmla="*/ 1367925 w 7467663"/>
              <a:gd name="connsiteY638" fmla="*/ 1135648 h 6858000"/>
              <a:gd name="connsiteX639" fmla="*/ 1771401 w 7467663"/>
              <a:gd name="connsiteY639" fmla="*/ 1806673 h 6858000"/>
              <a:gd name="connsiteX640" fmla="*/ 1972385 w 7467663"/>
              <a:gd name="connsiteY640" fmla="*/ 2198735 h 6858000"/>
              <a:gd name="connsiteX641" fmla="*/ 2040892 w 7467663"/>
              <a:gd name="connsiteY641" fmla="*/ 2405205 h 6858000"/>
              <a:gd name="connsiteX642" fmla="*/ 2131689 w 7467663"/>
              <a:gd name="connsiteY642" fmla="*/ 1936926 h 6858000"/>
              <a:gd name="connsiteX643" fmla="*/ 2454820 w 7467663"/>
              <a:gd name="connsiteY643" fmla="*/ 1248808 h 6858000"/>
              <a:gd name="connsiteX644" fmla="*/ 2492512 w 7467663"/>
              <a:gd name="connsiteY644" fmla="*/ 1302920 h 6858000"/>
              <a:gd name="connsiteX645" fmla="*/ 2081216 w 7467663"/>
              <a:gd name="connsiteY645" fmla="*/ 2527513 h 6858000"/>
              <a:gd name="connsiteX646" fmla="*/ 2081211 w 7467663"/>
              <a:gd name="connsiteY646" fmla="*/ 2528916 h 6858000"/>
              <a:gd name="connsiteX647" fmla="*/ 2199067 w 7467663"/>
              <a:gd name="connsiteY647" fmla="*/ 2884061 h 6858000"/>
              <a:gd name="connsiteX648" fmla="*/ 3192586 w 7467663"/>
              <a:gd name="connsiteY648" fmla="*/ 3411496 h 6858000"/>
              <a:gd name="connsiteX649" fmla="*/ 3182620 w 7467663"/>
              <a:gd name="connsiteY649" fmla="*/ 3483279 h 6858000"/>
              <a:gd name="connsiteX650" fmla="*/ 2435119 w 7467663"/>
              <a:gd name="connsiteY650" fmla="*/ 3080173 h 6858000"/>
              <a:gd name="connsiteX651" fmla="*/ 2410152 w 7467663"/>
              <a:gd name="connsiteY651" fmla="*/ 3063751 h 6858000"/>
              <a:gd name="connsiteX652" fmla="*/ 2408099 w 7467663"/>
              <a:gd name="connsiteY652" fmla="*/ 3064403 h 6858000"/>
              <a:gd name="connsiteX653" fmla="*/ 2407218 w 7467663"/>
              <a:gd name="connsiteY653" fmla="*/ 3070324 h 6858000"/>
              <a:gd name="connsiteX654" fmla="*/ 2380138 w 7467663"/>
              <a:gd name="connsiteY654" fmla="*/ 3099341 h 6858000"/>
              <a:gd name="connsiteX655" fmla="*/ 1765923 w 7467663"/>
              <a:gd name="connsiteY655" fmla="*/ 3581043 h 6858000"/>
              <a:gd name="connsiteX656" fmla="*/ 1702258 w 7467663"/>
              <a:gd name="connsiteY656" fmla="*/ 3612286 h 6858000"/>
              <a:gd name="connsiteX657" fmla="*/ 1538370 w 7467663"/>
              <a:gd name="connsiteY657" fmla="*/ 3811804 h 6858000"/>
              <a:gd name="connsiteX658" fmla="*/ 542867 w 7467663"/>
              <a:gd name="connsiteY658" fmla="*/ 4944092 h 6858000"/>
              <a:gd name="connsiteX659" fmla="*/ 515800 w 7467663"/>
              <a:gd name="connsiteY659" fmla="*/ 4862180 h 6858000"/>
              <a:gd name="connsiteX660" fmla="*/ 909145 w 7467663"/>
              <a:gd name="connsiteY660" fmla="*/ 4199225 h 6858000"/>
              <a:gd name="connsiteX661" fmla="*/ 1214067 w 7467663"/>
              <a:gd name="connsiteY661" fmla="*/ 3908561 h 6858000"/>
              <a:gd name="connsiteX662" fmla="*/ 640967 w 7467663"/>
              <a:gd name="connsiteY662" fmla="*/ 4105601 h 6858000"/>
              <a:gd name="connsiteX663" fmla="*/ 112563 w 7467663"/>
              <a:gd name="connsiteY663" fmla="*/ 4396952 h 6858000"/>
              <a:gd name="connsiteX664" fmla="*/ 0 w 7467663"/>
              <a:gd name="connsiteY664" fmla="*/ 4466006 h 6858000"/>
              <a:gd name="connsiteX665" fmla="*/ 0 w 7467663"/>
              <a:gd name="connsiteY665" fmla="*/ 4233763 h 6858000"/>
              <a:gd name="connsiteX666" fmla="*/ 36881 w 7467663"/>
              <a:gd name="connsiteY666" fmla="*/ 4200118 h 6858000"/>
              <a:gd name="connsiteX667" fmla="*/ 910534 w 7467663"/>
              <a:gd name="connsiteY667" fmla="*/ 3629753 h 6858000"/>
              <a:gd name="connsiteX668" fmla="*/ 1578717 w 7467663"/>
              <a:gd name="connsiteY668" fmla="*/ 3575982 h 6858000"/>
              <a:gd name="connsiteX669" fmla="*/ 2338780 w 7467663"/>
              <a:gd name="connsiteY669" fmla="*/ 3033725 h 6858000"/>
              <a:gd name="connsiteX670" fmla="*/ 1807991 w 7467663"/>
              <a:gd name="connsiteY670" fmla="*/ 2807184 h 6858000"/>
              <a:gd name="connsiteX671" fmla="*/ 1416358 w 7467663"/>
              <a:gd name="connsiteY671" fmla="*/ 3112571 h 6858000"/>
              <a:gd name="connsiteX672" fmla="*/ 939066 w 7467663"/>
              <a:gd name="connsiteY672" fmla="*/ 3378798 h 6858000"/>
              <a:gd name="connsiteX673" fmla="*/ 115099 w 7467663"/>
              <a:gd name="connsiteY673" fmla="*/ 3607650 h 6858000"/>
              <a:gd name="connsiteX674" fmla="*/ 97284 w 7467663"/>
              <a:gd name="connsiteY674" fmla="*/ 3520393 h 6858000"/>
              <a:gd name="connsiteX675" fmla="*/ 922050 w 7467663"/>
              <a:gd name="connsiteY675" fmla="*/ 3074867 h 6858000"/>
              <a:gd name="connsiteX676" fmla="*/ 1405265 w 7467663"/>
              <a:gd name="connsiteY676" fmla="*/ 3016319 h 6858000"/>
              <a:gd name="connsiteX677" fmla="*/ 1407512 w 7467663"/>
              <a:gd name="connsiteY677" fmla="*/ 3018001 h 6858000"/>
              <a:gd name="connsiteX678" fmla="*/ 1726266 w 7467663"/>
              <a:gd name="connsiteY678" fmla="*/ 2777274 h 6858000"/>
              <a:gd name="connsiteX679" fmla="*/ 625390 w 7467663"/>
              <a:gd name="connsiteY679" fmla="*/ 2514541 h 6858000"/>
              <a:gd name="connsiteX680" fmla="*/ 619799 w 7467663"/>
              <a:gd name="connsiteY680" fmla="*/ 2527180 h 6858000"/>
              <a:gd name="connsiteX681" fmla="*/ 310030 w 7467663"/>
              <a:gd name="connsiteY681" fmla="*/ 2771818 h 6858000"/>
              <a:gd name="connsiteX682" fmla="*/ 173877 w 7467663"/>
              <a:gd name="connsiteY682" fmla="*/ 2937056 h 6858000"/>
              <a:gd name="connsiteX683" fmla="*/ 77889 w 7467663"/>
              <a:gd name="connsiteY683" fmla="*/ 3138440 h 6858000"/>
              <a:gd name="connsiteX684" fmla="*/ 0 w 7467663"/>
              <a:gd name="connsiteY684" fmla="*/ 3271395 h 6858000"/>
              <a:gd name="connsiteX685" fmla="*/ 0 w 7467663"/>
              <a:gd name="connsiteY685" fmla="*/ 3153002 h 6858000"/>
              <a:gd name="connsiteX686" fmla="*/ 2386 w 7467663"/>
              <a:gd name="connsiteY686" fmla="*/ 3149203 h 6858000"/>
              <a:gd name="connsiteX687" fmla="*/ 89753 w 7467663"/>
              <a:gd name="connsiteY687" fmla="*/ 2987702 h 6858000"/>
              <a:gd name="connsiteX688" fmla="*/ 76869 w 7467663"/>
              <a:gd name="connsiteY688" fmla="*/ 3005404 h 6858000"/>
              <a:gd name="connsiteX689" fmla="*/ 32049 w 7467663"/>
              <a:gd name="connsiteY689" fmla="*/ 3065814 h 6858000"/>
              <a:gd name="connsiteX690" fmla="*/ 0 w 7467663"/>
              <a:gd name="connsiteY690" fmla="*/ 3108744 h 6858000"/>
              <a:gd name="connsiteX691" fmla="*/ 0 w 7467663"/>
              <a:gd name="connsiteY691" fmla="*/ 3058059 h 6858000"/>
              <a:gd name="connsiteX692" fmla="*/ 7610 w 7467663"/>
              <a:gd name="connsiteY692" fmla="*/ 3047889 h 6858000"/>
              <a:gd name="connsiteX693" fmla="*/ 52419 w 7467663"/>
              <a:gd name="connsiteY693" fmla="*/ 2987479 h 6858000"/>
              <a:gd name="connsiteX694" fmla="*/ 59142 w 7467663"/>
              <a:gd name="connsiteY694" fmla="*/ 2978488 h 6858000"/>
              <a:gd name="connsiteX695" fmla="*/ 0 w 7467663"/>
              <a:gd name="connsiteY695" fmla="*/ 3015334 h 6858000"/>
              <a:gd name="connsiteX696" fmla="*/ 0 w 7467663"/>
              <a:gd name="connsiteY696" fmla="*/ 2914286 h 6858000"/>
              <a:gd name="connsiteX697" fmla="*/ 36383 w 7467663"/>
              <a:gd name="connsiteY697" fmla="*/ 2901128 h 6858000"/>
              <a:gd name="connsiteX698" fmla="*/ 156329 w 7467663"/>
              <a:gd name="connsiteY698" fmla="*/ 2840533 h 6858000"/>
              <a:gd name="connsiteX699" fmla="*/ 358355 w 7467663"/>
              <a:gd name="connsiteY699" fmla="*/ 2620471 h 6858000"/>
              <a:gd name="connsiteX700" fmla="*/ 510577 w 7467663"/>
              <a:gd name="connsiteY700" fmla="*/ 2501244 h 6858000"/>
              <a:gd name="connsiteX701" fmla="*/ 211967 w 7467663"/>
              <a:gd name="connsiteY701" fmla="*/ 2479171 h 6858000"/>
              <a:gd name="connsiteX702" fmla="*/ 0 w 7467663"/>
              <a:gd name="connsiteY702" fmla="*/ 2476398 h 6858000"/>
              <a:gd name="connsiteX703" fmla="*/ 0 w 7467663"/>
              <a:gd name="connsiteY703" fmla="*/ 2389189 h 6858000"/>
              <a:gd name="connsiteX704" fmla="*/ 103062 w 7467663"/>
              <a:gd name="connsiteY704" fmla="*/ 2389518 h 6858000"/>
              <a:gd name="connsiteX705" fmla="*/ 510734 w 7467663"/>
              <a:gd name="connsiteY705" fmla="*/ 2416201 h 6858000"/>
              <a:gd name="connsiteX706" fmla="*/ 279257 w 7467663"/>
              <a:gd name="connsiteY706" fmla="*/ 2092102 h 6858000"/>
              <a:gd name="connsiteX707" fmla="*/ 65265 w 7467663"/>
              <a:gd name="connsiteY707" fmla="*/ 2006049 h 6858000"/>
              <a:gd name="connsiteX708" fmla="*/ 0 w 7467663"/>
              <a:gd name="connsiteY708" fmla="*/ 1982532 h 6858000"/>
              <a:gd name="connsiteX709" fmla="*/ 0 w 7467663"/>
              <a:gd name="connsiteY709" fmla="*/ 1912789 h 6858000"/>
              <a:gd name="connsiteX710" fmla="*/ 97460 w 7467663"/>
              <a:gd name="connsiteY710" fmla="*/ 1953725 h 6858000"/>
              <a:gd name="connsiteX711" fmla="*/ 221272 w 7467663"/>
              <a:gd name="connsiteY711" fmla="*/ 1980766 h 6858000"/>
              <a:gd name="connsiteX712" fmla="*/ 116765 w 7467663"/>
              <a:gd name="connsiteY712" fmla="*/ 1911033 h 6858000"/>
              <a:gd name="connsiteX713" fmla="*/ 16405 w 7467663"/>
              <a:gd name="connsiteY713" fmla="*/ 1803412 h 6858000"/>
              <a:gd name="connsiteX714" fmla="*/ 0 w 7467663"/>
              <a:gd name="connsiteY714" fmla="*/ 1784777 h 6858000"/>
              <a:gd name="connsiteX715" fmla="*/ 0 w 7467663"/>
              <a:gd name="connsiteY715" fmla="*/ 1740082 h 6858000"/>
              <a:gd name="connsiteX716" fmla="*/ 39394 w 7467663"/>
              <a:gd name="connsiteY716" fmla="*/ 1784856 h 6858000"/>
              <a:gd name="connsiteX717" fmla="*/ 135813 w 7467663"/>
              <a:gd name="connsiteY717" fmla="*/ 1888838 h 6858000"/>
              <a:gd name="connsiteX718" fmla="*/ 242575 w 7467663"/>
              <a:gd name="connsiteY718" fmla="*/ 1958841 h 6858000"/>
              <a:gd name="connsiteX719" fmla="*/ 82197 w 7467663"/>
              <a:gd name="connsiteY719" fmla="*/ 1754826 h 6858000"/>
              <a:gd name="connsiteX720" fmla="*/ 0 w 7467663"/>
              <a:gd name="connsiteY720" fmla="*/ 1679650 h 6858000"/>
              <a:gd name="connsiteX721" fmla="*/ 0 w 7467663"/>
              <a:gd name="connsiteY721" fmla="*/ 1602463 h 6858000"/>
              <a:gd name="connsiteX722" fmla="*/ 84689 w 7467663"/>
              <a:gd name="connsiteY722" fmla="*/ 1677442 h 6858000"/>
              <a:gd name="connsiteX723" fmla="*/ 298437 w 7467663"/>
              <a:gd name="connsiteY723" fmla="*/ 1968019 h 6858000"/>
              <a:gd name="connsiteX724" fmla="*/ 227269 w 7467663"/>
              <a:gd name="connsiteY724" fmla="*/ 1114064 h 6858000"/>
              <a:gd name="connsiteX725" fmla="*/ 248003 w 7467663"/>
              <a:gd name="connsiteY725" fmla="*/ 1089613 h 6858000"/>
              <a:gd name="connsiteX726" fmla="*/ 427020 w 7467663"/>
              <a:gd name="connsiteY726" fmla="*/ 1619803 h 6858000"/>
              <a:gd name="connsiteX727" fmla="*/ 340345 w 7467663"/>
              <a:gd name="connsiteY727" fmla="*/ 2027739 h 6858000"/>
              <a:gd name="connsiteX728" fmla="*/ 360865 w 7467663"/>
              <a:gd name="connsiteY728" fmla="*/ 2044827 h 6858000"/>
              <a:gd name="connsiteX729" fmla="*/ 560414 w 7467663"/>
              <a:gd name="connsiteY729" fmla="*/ 2421457 h 6858000"/>
              <a:gd name="connsiteX730" fmla="*/ 1359703 w 7467663"/>
              <a:gd name="connsiteY730" fmla="*/ 2578554 h 6858000"/>
              <a:gd name="connsiteX731" fmla="*/ 1359422 w 7467663"/>
              <a:gd name="connsiteY731" fmla="*/ 2577994 h 6858000"/>
              <a:gd name="connsiteX732" fmla="*/ 828701 w 7467663"/>
              <a:gd name="connsiteY732" fmla="*/ 1839520 h 6858000"/>
              <a:gd name="connsiteX733" fmla="*/ 494427 w 7467663"/>
              <a:gd name="connsiteY733" fmla="*/ 1092333 h 6858000"/>
              <a:gd name="connsiteX734" fmla="*/ 506322 w 7467663"/>
              <a:gd name="connsiteY734" fmla="*/ 1020997 h 6858000"/>
              <a:gd name="connsiteX735" fmla="*/ 4570198 w 7467663"/>
              <a:gd name="connsiteY735" fmla="*/ 978081 h 6858000"/>
              <a:gd name="connsiteX736" fmla="*/ 4523691 w 7467663"/>
              <a:gd name="connsiteY736" fmla="*/ 1127776 h 6858000"/>
              <a:gd name="connsiteX737" fmla="*/ 4509875 w 7467663"/>
              <a:gd name="connsiteY737" fmla="*/ 1167552 h 6858000"/>
              <a:gd name="connsiteX738" fmla="*/ 4478168 w 7467663"/>
              <a:gd name="connsiteY738" fmla="*/ 1260735 h 6858000"/>
              <a:gd name="connsiteX739" fmla="*/ 4409309 w 7467663"/>
              <a:gd name="connsiteY739" fmla="*/ 1666996 h 6858000"/>
              <a:gd name="connsiteX740" fmla="*/ 4370031 w 7467663"/>
              <a:gd name="connsiteY740" fmla="*/ 1955666 h 6858000"/>
              <a:gd name="connsiteX741" fmla="*/ 4570198 w 7467663"/>
              <a:gd name="connsiteY741" fmla="*/ 978081 h 6858000"/>
              <a:gd name="connsiteX742" fmla="*/ 4557898 w 7467663"/>
              <a:gd name="connsiteY742" fmla="*/ 900011 h 6858000"/>
              <a:gd name="connsiteX743" fmla="*/ 4344840 w 7467663"/>
              <a:gd name="connsiteY743" fmla="*/ 1922038 h 6858000"/>
              <a:gd name="connsiteX744" fmla="*/ 4378710 w 7467663"/>
              <a:gd name="connsiteY744" fmla="*/ 1665516 h 6858000"/>
              <a:gd name="connsiteX745" fmla="*/ 4448798 w 7467663"/>
              <a:gd name="connsiteY745" fmla="*/ 1253024 h 6858000"/>
              <a:gd name="connsiteX746" fmla="*/ 4480315 w 7467663"/>
              <a:gd name="connsiteY746" fmla="*/ 1158454 h 6858000"/>
              <a:gd name="connsiteX747" fmla="*/ 4494133 w 7467663"/>
              <a:gd name="connsiteY747" fmla="*/ 1118676 h 6858000"/>
              <a:gd name="connsiteX748" fmla="*/ 4557898 w 7467663"/>
              <a:gd name="connsiteY748" fmla="*/ 900011 h 6858000"/>
              <a:gd name="connsiteX749" fmla="*/ 5870151 w 7467663"/>
              <a:gd name="connsiteY749" fmla="*/ 898890 h 6858000"/>
              <a:gd name="connsiteX750" fmla="*/ 5861335 w 7467663"/>
              <a:gd name="connsiteY750" fmla="*/ 899177 h 6858000"/>
              <a:gd name="connsiteX751" fmla="*/ 5843702 w 7467663"/>
              <a:gd name="connsiteY751" fmla="*/ 899748 h 6858000"/>
              <a:gd name="connsiteX752" fmla="*/ 5651107 w 7467663"/>
              <a:gd name="connsiteY752" fmla="*/ 920306 h 6858000"/>
              <a:gd name="connsiteX753" fmla="*/ 5459407 w 7467663"/>
              <a:gd name="connsiteY753" fmla="*/ 940975 h 6858000"/>
              <a:gd name="connsiteX754" fmla="*/ 5374846 w 7467663"/>
              <a:gd name="connsiteY754" fmla="*/ 941988 h 6858000"/>
              <a:gd name="connsiteX755" fmla="*/ 5256105 w 7467663"/>
              <a:gd name="connsiteY755" fmla="*/ 945632 h 6858000"/>
              <a:gd name="connsiteX756" fmla="*/ 5107071 w 7467663"/>
              <a:gd name="connsiteY756" fmla="*/ 969720 h 6858000"/>
              <a:gd name="connsiteX757" fmla="*/ 4998681 w 7467663"/>
              <a:gd name="connsiteY757" fmla="*/ 988771 h 6858000"/>
              <a:gd name="connsiteX758" fmla="*/ 5870151 w 7467663"/>
              <a:gd name="connsiteY758" fmla="*/ 898890 h 6858000"/>
              <a:gd name="connsiteX759" fmla="*/ 5504425 w 7467663"/>
              <a:gd name="connsiteY759" fmla="*/ 848067 h 6858000"/>
              <a:gd name="connsiteX760" fmla="*/ 4968849 w 7467663"/>
              <a:gd name="connsiteY760" fmla="*/ 962318 h 6858000"/>
              <a:gd name="connsiteX761" fmla="*/ 5104039 w 7467663"/>
              <a:gd name="connsiteY761" fmla="*/ 940634 h 6858000"/>
              <a:gd name="connsiteX762" fmla="*/ 5256311 w 7467663"/>
              <a:gd name="connsiteY762" fmla="*/ 916490 h 6858000"/>
              <a:gd name="connsiteX763" fmla="*/ 5377381 w 7467663"/>
              <a:gd name="connsiteY763" fmla="*/ 912671 h 6858000"/>
              <a:gd name="connsiteX764" fmla="*/ 5460148 w 7467663"/>
              <a:gd name="connsiteY764" fmla="*/ 911442 h 6858000"/>
              <a:gd name="connsiteX765" fmla="*/ 5648971 w 7467663"/>
              <a:gd name="connsiteY765" fmla="*/ 891331 h 6858000"/>
              <a:gd name="connsiteX766" fmla="*/ 5844807 w 7467663"/>
              <a:gd name="connsiteY766" fmla="*/ 870718 h 6858000"/>
              <a:gd name="connsiteX767" fmla="*/ 5862975 w 7467663"/>
              <a:gd name="connsiteY767" fmla="*/ 869756 h 6858000"/>
              <a:gd name="connsiteX768" fmla="*/ 5920887 w 7467663"/>
              <a:gd name="connsiteY768" fmla="*/ 865929 h 6858000"/>
              <a:gd name="connsiteX769" fmla="*/ 5504425 w 7467663"/>
              <a:gd name="connsiteY769" fmla="*/ 848067 h 6858000"/>
              <a:gd name="connsiteX770" fmla="*/ 3607114 w 7467663"/>
              <a:gd name="connsiteY770" fmla="*/ 467441 h 6858000"/>
              <a:gd name="connsiteX771" fmla="*/ 3296242 w 7467663"/>
              <a:gd name="connsiteY771" fmla="*/ 807991 h 6858000"/>
              <a:gd name="connsiteX772" fmla="*/ 3174674 w 7467663"/>
              <a:gd name="connsiteY772" fmla="*/ 919759 h 6858000"/>
              <a:gd name="connsiteX773" fmla="*/ 3042978 w 7467663"/>
              <a:gd name="connsiteY773" fmla="*/ 1054894 h 6858000"/>
              <a:gd name="connsiteX774" fmla="*/ 2968914 w 7467663"/>
              <a:gd name="connsiteY774" fmla="*/ 1133756 h 6858000"/>
              <a:gd name="connsiteX775" fmla="*/ 3103823 w 7467663"/>
              <a:gd name="connsiteY775" fmla="*/ 1026814 h 6858000"/>
              <a:gd name="connsiteX776" fmla="*/ 3607114 w 7467663"/>
              <a:gd name="connsiteY776" fmla="*/ 467441 h 6858000"/>
              <a:gd name="connsiteX777" fmla="*/ 3744487 w 7467663"/>
              <a:gd name="connsiteY777" fmla="*/ 383136 h 6858000"/>
              <a:gd name="connsiteX778" fmla="*/ 3970213 w 7467663"/>
              <a:gd name="connsiteY778" fmla="*/ 995559 h 6858000"/>
              <a:gd name="connsiteX779" fmla="*/ 3744487 w 7467663"/>
              <a:gd name="connsiteY779" fmla="*/ 383136 h 6858000"/>
              <a:gd name="connsiteX780" fmla="*/ 3624562 w 7467663"/>
              <a:gd name="connsiteY780" fmla="*/ 367041 h 6858000"/>
              <a:gd name="connsiteX781" fmla="*/ 3489712 w 7467663"/>
              <a:gd name="connsiteY781" fmla="*/ 485386 h 6858000"/>
              <a:gd name="connsiteX782" fmla="*/ 3182994 w 7467663"/>
              <a:gd name="connsiteY782" fmla="*/ 828265 h 6858000"/>
              <a:gd name="connsiteX783" fmla="*/ 2892114 w 7467663"/>
              <a:gd name="connsiteY783" fmla="*/ 1172635 h 6858000"/>
              <a:gd name="connsiteX784" fmla="*/ 3021459 w 7467663"/>
              <a:gd name="connsiteY784" fmla="*/ 1035385 h 6858000"/>
              <a:gd name="connsiteX785" fmla="*/ 3153873 w 7467663"/>
              <a:gd name="connsiteY785" fmla="*/ 898971 h 6858000"/>
              <a:gd name="connsiteX786" fmla="*/ 3276511 w 7467663"/>
              <a:gd name="connsiteY786" fmla="*/ 786423 h 6858000"/>
              <a:gd name="connsiteX787" fmla="*/ 3584154 w 7467663"/>
              <a:gd name="connsiteY787" fmla="*/ 448218 h 6858000"/>
              <a:gd name="connsiteX788" fmla="*/ 3624562 w 7467663"/>
              <a:gd name="connsiteY788" fmla="*/ 367041 h 6858000"/>
              <a:gd name="connsiteX789" fmla="*/ 3766672 w 7467663"/>
              <a:gd name="connsiteY789" fmla="*/ 359429 h 6858000"/>
              <a:gd name="connsiteX790" fmla="*/ 3996338 w 7467663"/>
              <a:gd name="connsiteY790" fmla="*/ 968237 h 6858000"/>
              <a:gd name="connsiteX791" fmla="*/ 3766672 w 7467663"/>
              <a:gd name="connsiteY791" fmla="*/ 359429 h 6858000"/>
              <a:gd name="connsiteX792" fmla="*/ 5805386 w 7467663"/>
              <a:gd name="connsiteY792" fmla="*/ 239240 h 6858000"/>
              <a:gd name="connsiteX793" fmla="*/ 5736947 w 7467663"/>
              <a:gd name="connsiteY793" fmla="*/ 261367 h 6858000"/>
              <a:gd name="connsiteX794" fmla="*/ 5427012 w 7467663"/>
              <a:gd name="connsiteY794" fmla="*/ 311272 h 6858000"/>
              <a:gd name="connsiteX795" fmla="*/ 5147818 w 7467663"/>
              <a:gd name="connsiteY795" fmla="*/ 322112 h 6858000"/>
              <a:gd name="connsiteX796" fmla="*/ 5060854 w 7467663"/>
              <a:gd name="connsiteY796" fmla="*/ 311882 h 6858000"/>
              <a:gd name="connsiteX797" fmla="*/ 4945989 w 7467663"/>
              <a:gd name="connsiteY797" fmla="*/ 300516 h 6858000"/>
              <a:gd name="connsiteX798" fmla="*/ 5410479 w 7467663"/>
              <a:gd name="connsiteY798" fmla="*/ 348434 h 6858000"/>
              <a:gd name="connsiteX799" fmla="*/ 5805386 w 7467663"/>
              <a:gd name="connsiteY799" fmla="*/ 239240 h 6858000"/>
              <a:gd name="connsiteX800" fmla="*/ 5905192 w 7467663"/>
              <a:gd name="connsiteY800" fmla="*/ 163079 h 6858000"/>
              <a:gd name="connsiteX801" fmla="*/ 5865655 w 7467663"/>
              <a:gd name="connsiteY801" fmla="*/ 171901 h 6858000"/>
              <a:gd name="connsiteX802" fmla="*/ 5259740 w 7467663"/>
              <a:gd name="connsiteY802" fmla="*/ 257013 h 6858000"/>
              <a:gd name="connsiteX803" fmla="*/ 5208466 w 7467663"/>
              <a:gd name="connsiteY803" fmla="*/ 257550 h 6858000"/>
              <a:gd name="connsiteX804" fmla="*/ 4980204 w 7467663"/>
              <a:gd name="connsiteY804" fmla="*/ 271903 h 6858000"/>
              <a:gd name="connsiteX805" fmla="*/ 5068068 w 7467663"/>
              <a:gd name="connsiteY805" fmla="*/ 282244 h 6858000"/>
              <a:gd name="connsiteX806" fmla="*/ 5153231 w 7467663"/>
              <a:gd name="connsiteY806" fmla="*/ 292240 h 6858000"/>
              <a:gd name="connsiteX807" fmla="*/ 5426491 w 7467663"/>
              <a:gd name="connsiteY807" fmla="*/ 281128 h 6858000"/>
              <a:gd name="connsiteX808" fmla="*/ 5731212 w 7467663"/>
              <a:gd name="connsiteY808" fmla="*/ 231951 h 6858000"/>
              <a:gd name="connsiteX809" fmla="*/ 5905192 w 7467663"/>
              <a:gd name="connsiteY809" fmla="*/ 163079 h 6858000"/>
              <a:gd name="connsiteX810" fmla="*/ 5944437 w 7467663"/>
              <a:gd name="connsiteY810" fmla="*/ 113829 h 6858000"/>
              <a:gd name="connsiteX811" fmla="*/ 5825032 w 7467663"/>
              <a:gd name="connsiteY811" fmla="*/ 146405 h 6858000"/>
              <a:gd name="connsiteX812" fmla="*/ 4955599 w 7467663"/>
              <a:gd name="connsiteY812" fmla="*/ 247008 h 6858000"/>
              <a:gd name="connsiteX813" fmla="*/ 5210104 w 7467663"/>
              <a:gd name="connsiteY813" fmla="*/ 228123 h 6858000"/>
              <a:gd name="connsiteX814" fmla="*/ 5261015 w 7467663"/>
              <a:gd name="connsiteY814" fmla="*/ 227087 h 6858000"/>
              <a:gd name="connsiteX815" fmla="*/ 5861181 w 7467663"/>
              <a:gd name="connsiteY815" fmla="*/ 143093 h 6858000"/>
              <a:gd name="connsiteX816" fmla="*/ 5961252 w 7467663"/>
              <a:gd name="connsiteY816" fmla="*/ 114820 h 6858000"/>
              <a:gd name="connsiteX817" fmla="*/ 5944437 w 7467663"/>
              <a:gd name="connsiteY817" fmla="*/ 113829 h 6858000"/>
              <a:gd name="connsiteX818" fmla="*/ 3882765 w 7467663"/>
              <a:gd name="connsiteY818" fmla="*/ 0 h 6858000"/>
              <a:gd name="connsiteX819" fmla="*/ 3995099 w 7467663"/>
              <a:gd name="connsiteY819" fmla="*/ 0 h 6858000"/>
              <a:gd name="connsiteX820" fmla="*/ 4163818 w 7467663"/>
              <a:gd name="connsiteY820" fmla="*/ 234104 h 6858000"/>
              <a:gd name="connsiteX821" fmla="*/ 4172099 w 7467663"/>
              <a:gd name="connsiteY821" fmla="*/ 234207 h 6858000"/>
              <a:gd name="connsiteX822" fmla="*/ 4784282 w 7467663"/>
              <a:gd name="connsiteY822" fmla="*/ 276561 h 6858000"/>
              <a:gd name="connsiteX823" fmla="*/ 4801687 w 7467663"/>
              <a:gd name="connsiteY823" fmla="*/ 267764 h 6858000"/>
              <a:gd name="connsiteX824" fmla="*/ 6082788 w 7467663"/>
              <a:gd name="connsiteY824" fmla="*/ 64119 h 6858000"/>
              <a:gd name="connsiteX825" fmla="*/ 6099442 w 7467663"/>
              <a:gd name="connsiteY825" fmla="*/ 82568 h 6858000"/>
              <a:gd name="connsiteX826" fmla="*/ 4804137 w 7467663"/>
              <a:gd name="connsiteY826" fmla="*/ 320931 h 6858000"/>
              <a:gd name="connsiteX827" fmla="*/ 4227047 w 7467663"/>
              <a:gd name="connsiteY827" fmla="*/ 313415 h 6858000"/>
              <a:gd name="connsiteX828" fmla="*/ 4346041 w 7467663"/>
              <a:gd name="connsiteY828" fmla="*/ 456086 h 6858000"/>
              <a:gd name="connsiteX829" fmla="*/ 4870967 w 7467663"/>
              <a:gd name="connsiteY829" fmla="*/ 963061 h 6858000"/>
              <a:gd name="connsiteX830" fmla="*/ 4889647 w 7467663"/>
              <a:gd name="connsiteY830" fmla="*/ 957147 h 6858000"/>
              <a:gd name="connsiteX831" fmla="*/ 5422504 w 7467663"/>
              <a:gd name="connsiteY831" fmla="*/ 805191 h 6858000"/>
              <a:gd name="connsiteX832" fmla="*/ 6087656 w 7467663"/>
              <a:gd name="connsiteY832" fmla="*/ 826703 h 6858000"/>
              <a:gd name="connsiteX833" fmla="*/ 6058717 w 7467663"/>
              <a:gd name="connsiteY833" fmla="*/ 865992 h 6858000"/>
              <a:gd name="connsiteX834" fmla="*/ 4974153 w 7467663"/>
              <a:gd name="connsiteY834" fmla="*/ 1045456 h 6858000"/>
              <a:gd name="connsiteX835" fmla="*/ 5627835 w 7467663"/>
              <a:gd name="connsiteY835" fmla="*/ 1472077 h 6858000"/>
              <a:gd name="connsiteX836" fmla="*/ 5629817 w 7467663"/>
              <a:gd name="connsiteY836" fmla="*/ 1471412 h 6858000"/>
              <a:gd name="connsiteX837" fmla="*/ 5634124 w 7467663"/>
              <a:gd name="connsiteY837" fmla="*/ 1470572 h 6858000"/>
              <a:gd name="connsiteX838" fmla="*/ 5755832 w 7467663"/>
              <a:gd name="connsiteY838" fmla="*/ 1383886 h 6858000"/>
              <a:gd name="connsiteX839" fmla="*/ 6014186 w 7467663"/>
              <a:gd name="connsiteY839" fmla="*/ 1279799 h 6858000"/>
              <a:gd name="connsiteX840" fmla="*/ 6901619 w 7467663"/>
              <a:gd name="connsiteY840" fmla="*/ 1047874 h 6858000"/>
              <a:gd name="connsiteX841" fmla="*/ 6931566 w 7467663"/>
              <a:gd name="connsiteY841" fmla="*/ 1062034 h 6858000"/>
              <a:gd name="connsiteX842" fmla="*/ 5790982 w 7467663"/>
              <a:gd name="connsiteY842" fmla="*/ 1561380 h 6858000"/>
              <a:gd name="connsiteX843" fmla="*/ 6188971 w 7467663"/>
              <a:gd name="connsiteY843" fmla="*/ 1755168 h 6858000"/>
              <a:gd name="connsiteX844" fmla="*/ 6202446 w 7467663"/>
              <a:gd name="connsiteY844" fmla="*/ 1752268 h 6858000"/>
              <a:gd name="connsiteX845" fmla="*/ 7179560 w 7467663"/>
              <a:gd name="connsiteY845" fmla="*/ 1467551 h 6858000"/>
              <a:gd name="connsiteX846" fmla="*/ 7158730 w 7467663"/>
              <a:gd name="connsiteY846" fmla="*/ 1507835 h 6858000"/>
              <a:gd name="connsiteX847" fmla="*/ 6326959 w 7467663"/>
              <a:gd name="connsiteY847" fmla="*/ 1817686 h 6858000"/>
              <a:gd name="connsiteX848" fmla="*/ 6537433 w 7467663"/>
              <a:gd name="connsiteY848" fmla="*/ 1907790 h 6858000"/>
              <a:gd name="connsiteX849" fmla="*/ 6550221 w 7467663"/>
              <a:gd name="connsiteY849" fmla="*/ 1910729 h 6858000"/>
              <a:gd name="connsiteX850" fmla="*/ 6964438 w 7467663"/>
              <a:gd name="connsiteY850" fmla="*/ 2209505 h 6858000"/>
              <a:gd name="connsiteX851" fmla="*/ 7367862 w 7467663"/>
              <a:gd name="connsiteY851" fmla="*/ 2806833 h 6858000"/>
              <a:gd name="connsiteX852" fmla="*/ 7364329 w 7467663"/>
              <a:gd name="connsiteY852" fmla="*/ 2826907 h 6858000"/>
              <a:gd name="connsiteX853" fmla="*/ 7290545 w 7467663"/>
              <a:gd name="connsiteY853" fmla="*/ 2850663 h 6858000"/>
              <a:gd name="connsiteX854" fmla="*/ 6472036 w 7467663"/>
              <a:gd name="connsiteY854" fmla="*/ 1959003 h 6858000"/>
              <a:gd name="connsiteX855" fmla="*/ 5792897 w 7467663"/>
              <a:gd name="connsiteY855" fmla="*/ 1647747 h 6858000"/>
              <a:gd name="connsiteX856" fmla="*/ 5842751 w 7467663"/>
              <a:gd name="connsiteY856" fmla="*/ 1816112 h 6858000"/>
              <a:gd name="connsiteX857" fmla="*/ 5847424 w 7467663"/>
              <a:gd name="connsiteY857" fmla="*/ 1815776 h 6858000"/>
              <a:gd name="connsiteX858" fmla="*/ 6399821 w 7467663"/>
              <a:gd name="connsiteY858" fmla="*/ 2344799 h 6858000"/>
              <a:gd name="connsiteX859" fmla="*/ 6323232 w 7467663"/>
              <a:gd name="connsiteY859" fmla="*/ 2389634 h 6858000"/>
              <a:gd name="connsiteX860" fmla="*/ 5942958 w 7467663"/>
              <a:gd name="connsiteY860" fmla="*/ 2077708 h 6858000"/>
              <a:gd name="connsiteX861" fmla="*/ 5921559 w 7467663"/>
              <a:gd name="connsiteY861" fmla="*/ 2378596 h 6858000"/>
              <a:gd name="connsiteX862" fmla="*/ 5817651 w 7467663"/>
              <a:gd name="connsiteY862" fmla="*/ 3023919 h 6858000"/>
              <a:gd name="connsiteX863" fmla="*/ 5729634 w 7467663"/>
              <a:gd name="connsiteY863" fmla="*/ 3051849 h 6858000"/>
              <a:gd name="connsiteX864" fmla="*/ 5611018 w 7467663"/>
              <a:gd name="connsiteY864" fmla="*/ 2316769 h 6858000"/>
              <a:gd name="connsiteX865" fmla="*/ 5687608 w 7467663"/>
              <a:gd name="connsiteY865" fmla="*/ 2039972 h 6858000"/>
              <a:gd name="connsiteX866" fmla="*/ 5657554 w 7467663"/>
              <a:gd name="connsiteY866" fmla="*/ 1576445 h 6858000"/>
              <a:gd name="connsiteX867" fmla="*/ 5150475 w 7467663"/>
              <a:gd name="connsiteY867" fmla="*/ 1274012 h 6858000"/>
              <a:gd name="connsiteX868" fmla="*/ 5349142 w 7467663"/>
              <a:gd name="connsiteY868" fmla="*/ 2204405 h 6858000"/>
              <a:gd name="connsiteX869" fmla="*/ 5262214 w 7467663"/>
              <a:gd name="connsiteY869" fmla="*/ 2233836 h 6858000"/>
              <a:gd name="connsiteX870" fmla="*/ 4981539 w 7467663"/>
              <a:gd name="connsiteY870" fmla="*/ 1542201 h 6858000"/>
              <a:gd name="connsiteX871" fmla="*/ 4958461 w 7467663"/>
              <a:gd name="connsiteY871" fmla="*/ 1136957 h 6858000"/>
              <a:gd name="connsiteX872" fmla="*/ 4655015 w 7467663"/>
              <a:gd name="connsiteY872" fmla="*/ 891426 h 6858000"/>
              <a:gd name="connsiteX873" fmla="*/ 4348002 w 7467663"/>
              <a:gd name="connsiteY873" fmla="*/ 2205895 h 6858000"/>
              <a:gd name="connsiteX874" fmla="*/ 4262250 w 7467663"/>
              <a:gd name="connsiteY874" fmla="*/ 2219972 h 6858000"/>
              <a:gd name="connsiteX875" fmla="*/ 4550611 w 7467663"/>
              <a:gd name="connsiteY875" fmla="*/ 817540 h 6858000"/>
              <a:gd name="connsiteX876" fmla="*/ 4564418 w 7467663"/>
              <a:gd name="connsiteY876" fmla="*/ 808293 h 6858000"/>
              <a:gd name="connsiteX877" fmla="*/ 4266388 w 7467663"/>
              <a:gd name="connsiteY877" fmla="*/ 500083 h 6858000"/>
              <a:gd name="connsiteX878" fmla="*/ 4032842 w 7467663"/>
              <a:gd name="connsiteY878" fmla="*/ 211809 h 6858000"/>
              <a:gd name="connsiteX879" fmla="*/ 3882765 w 7467663"/>
              <a:gd name="connsiteY879" fmla="*/ 0 h 6858000"/>
              <a:gd name="connsiteX880" fmla="*/ 3721337 w 7467663"/>
              <a:gd name="connsiteY880" fmla="*/ 0 h 6858000"/>
              <a:gd name="connsiteX881" fmla="*/ 3797544 w 7467663"/>
              <a:gd name="connsiteY881" fmla="*/ 0 h 6858000"/>
              <a:gd name="connsiteX882" fmla="*/ 3775734 w 7467663"/>
              <a:gd name="connsiteY882" fmla="*/ 95131 h 6858000"/>
              <a:gd name="connsiteX883" fmla="*/ 3724807 w 7467663"/>
              <a:gd name="connsiteY883" fmla="*/ 272257 h 6858000"/>
              <a:gd name="connsiteX884" fmla="*/ 3726844 w 7467663"/>
              <a:gd name="connsiteY884" fmla="*/ 282988 h 6858000"/>
              <a:gd name="connsiteX885" fmla="*/ 3742664 w 7467663"/>
              <a:gd name="connsiteY885" fmla="*/ 279918 h 6858000"/>
              <a:gd name="connsiteX886" fmla="*/ 4103910 w 7467663"/>
              <a:gd name="connsiteY886" fmla="*/ 1161917 h 6858000"/>
              <a:gd name="connsiteX887" fmla="*/ 4020269 w 7467663"/>
              <a:gd name="connsiteY887" fmla="*/ 1200406 h 6858000"/>
              <a:gd name="connsiteX888" fmla="*/ 3674882 w 7467663"/>
              <a:gd name="connsiteY888" fmla="*/ 488524 h 6858000"/>
              <a:gd name="connsiteX889" fmla="*/ 3132682 w 7467663"/>
              <a:gd name="connsiteY889" fmla="*/ 1072284 h 6858000"/>
              <a:gd name="connsiteX890" fmla="*/ 2716346 w 7467663"/>
              <a:gd name="connsiteY890" fmla="*/ 1276376 h 6858000"/>
              <a:gd name="connsiteX891" fmla="*/ 2716772 w 7467663"/>
              <a:gd name="connsiteY891" fmla="*/ 1255462 h 6858000"/>
              <a:gd name="connsiteX892" fmla="*/ 3471096 w 7467663"/>
              <a:gd name="connsiteY892" fmla="*/ 437072 h 6858000"/>
              <a:gd name="connsiteX893" fmla="*/ 3639057 w 7467663"/>
              <a:gd name="connsiteY893" fmla="*/ 286334 h 6858000"/>
              <a:gd name="connsiteX894" fmla="*/ 3640309 w 7467663"/>
              <a:gd name="connsiteY894" fmla="*/ 284664 h 6858000"/>
              <a:gd name="connsiteX895" fmla="*/ 3646022 w 7467663"/>
              <a:gd name="connsiteY895" fmla="*/ 276711 h 6858000"/>
              <a:gd name="connsiteX896" fmla="*/ 3707943 w 7467663"/>
              <a:gd name="connsiteY896" fmla="*/ 65958 h 6858000"/>
              <a:gd name="connsiteX897" fmla="*/ 3721337 w 7467663"/>
              <a:gd name="connsiteY897" fmla="*/ 0 h 6858000"/>
              <a:gd name="connsiteX898" fmla="*/ 2867960 w 7467663"/>
              <a:gd name="connsiteY898" fmla="*/ 0 h 6858000"/>
              <a:gd name="connsiteX899" fmla="*/ 2926351 w 7467663"/>
              <a:gd name="connsiteY899" fmla="*/ 0 h 6858000"/>
              <a:gd name="connsiteX900" fmla="*/ 2902823 w 7467663"/>
              <a:gd name="connsiteY900" fmla="*/ 262929 h 6858000"/>
              <a:gd name="connsiteX901" fmla="*/ 2940663 w 7467663"/>
              <a:gd name="connsiteY901" fmla="*/ 140884 h 6858000"/>
              <a:gd name="connsiteX902" fmla="*/ 2947039 w 7467663"/>
              <a:gd name="connsiteY902" fmla="*/ 122524 h 6858000"/>
              <a:gd name="connsiteX903" fmla="*/ 2984316 w 7467663"/>
              <a:gd name="connsiteY903" fmla="*/ 0 h 6858000"/>
              <a:gd name="connsiteX904" fmla="*/ 3016114 w 7467663"/>
              <a:gd name="connsiteY904" fmla="*/ 0 h 6858000"/>
              <a:gd name="connsiteX905" fmla="*/ 2979949 w 7467663"/>
              <a:gd name="connsiteY905" fmla="*/ 119274 h 6858000"/>
              <a:gd name="connsiteX906" fmla="*/ 3023879 w 7467663"/>
              <a:gd name="connsiteY906" fmla="*/ 0 h 6858000"/>
              <a:gd name="connsiteX907" fmla="*/ 3105400 w 7467663"/>
              <a:gd name="connsiteY907" fmla="*/ 0 h 6858000"/>
              <a:gd name="connsiteX908" fmla="*/ 3094669 w 7467663"/>
              <a:gd name="connsiteY908" fmla="*/ 30308 h 6858000"/>
              <a:gd name="connsiteX909" fmla="*/ 2901945 w 7467663"/>
              <a:gd name="connsiteY909" fmla="*/ 466538 h 6858000"/>
              <a:gd name="connsiteX910" fmla="*/ 2815209 w 7467663"/>
              <a:gd name="connsiteY910" fmla="*/ 497361 h 6858000"/>
              <a:gd name="connsiteX911" fmla="*/ 2844845 w 7467663"/>
              <a:gd name="connsiteY911" fmla="*/ 127638 h 6858000"/>
              <a:gd name="connsiteX912" fmla="*/ 2867960 w 7467663"/>
              <a:gd name="connsiteY912" fmla="*/ 0 h 6858000"/>
              <a:gd name="connsiteX913" fmla="*/ 1057230 w 7467663"/>
              <a:gd name="connsiteY913" fmla="*/ 0 h 6858000"/>
              <a:gd name="connsiteX914" fmla="*/ 1111003 w 7467663"/>
              <a:gd name="connsiteY914" fmla="*/ 0 h 6858000"/>
              <a:gd name="connsiteX915" fmla="*/ 1125553 w 7467663"/>
              <a:gd name="connsiteY915" fmla="*/ 52588 h 6858000"/>
              <a:gd name="connsiteX916" fmla="*/ 1304276 w 7467663"/>
              <a:gd name="connsiteY916" fmla="*/ 476275 h 6858000"/>
              <a:gd name="connsiteX917" fmla="*/ 1492066 w 7467663"/>
              <a:gd name="connsiteY917" fmla="*/ 886333 h 6858000"/>
              <a:gd name="connsiteX918" fmla="*/ 1423698 w 7467663"/>
              <a:gd name="connsiteY918" fmla="*/ 710817 h 6858000"/>
              <a:gd name="connsiteX919" fmla="*/ 1357609 w 7467663"/>
              <a:gd name="connsiteY919" fmla="*/ 532892 h 6858000"/>
              <a:gd name="connsiteX920" fmla="*/ 1309550 w 7467663"/>
              <a:gd name="connsiteY920" fmla="*/ 374031 h 6858000"/>
              <a:gd name="connsiteX921" fmla="*/ 1193673 w 7467663"/>
              <a:gd name="connsiteY921" fmla="*/ 49533 h 6858000"/>
              <a:gd name="connsiteX922" fmla="*/ 1164391 w 7467663"/>
              <a:gd name="connsiteY922" fmla="*/ 0 h 6858000"/>
              <a:gd name="connsiteX923" fmla="*/ 1200666 w 7467663"/>
              <a:gd name="connsiteY923" fmla="*/ 0 h 6858000"/>
              <a:gd name="connsiteX924" fmla="*/ 1223408 w 7467663"/>
              <a:gd name="connsiteY924" fmla="*/ 38996 h 6858000"/>
              <a:gd name="connsiteX925" fmla="*/ 1339635 w 7467663"/>
              <a:gd name="connsiteY925" fmla="*/ 365517 h 6858000"/>
              <a:gd name="connsiteX926" fmla="*/ 1387469 w 7467663"/>
              <a:gd name="connsiteY926" fmla="*/ 523079 h 6858000"/>
              <a:gd name="connsiteX927" fmla="*/ 1452685 w 7467663"/>
              <a:gd name="connsiteY927" fmla="*/ 699806 h 6858000"/>
              <a:gd name="connsiteX928" fmla="*/ 1492092 w 7467663"/>
              <a:gd name="connsiteY928" fmla="*/ 800424 h 6858000"/>
              <a:gd name="connsiteX929" fmla="*/ 1455302 w 7467663"/>
              <a:gd name="connsiteY929" fmla="*/ 632913 h 6858000"/>
              <a:gd name="connsiteX930" fmla="*/ 1222336 w 7467663"/>
              <a:gd name="connsiteY930" fmla="*/ 9480 h 6858000"/>
              <a:gd name="connsiteX931" fmla="*/ 1214634 w 7467663"/>
              <a:gd name="connsiteY931" fmla="*/ 0 h 6858000"/>
              <a:gd name="connsiteX932" fmla="*/ 1289827 w 7467663"/>
              <a:gd name="connsiteY932" fmla="*/ 0 h 6858000"/>
              <a:gd name="connsiteX933" fmla="*/ 1321076 w 7467663"/>
              <a:gd name="connsiteY933" fmla="*/ 59722 h 6858000"/>
              <a:gd name="connsiteX934" fmla="*/ 1512579 w 7467663"/>
              <a:gd name="connsiteY934" fmla="*/ 626441 h 6858000"/>
              <a:gd name="connsiteX935" fmla="*/ 1506076 w 7467663"/>
              <a:gd name="connsiteY935" fmla="*/ 1089289 h 6858000"/>
              <a:gd name="connsiteX936" fmla="*/ 1486346 w 7467663"/>
              <a:gd name="connsiteY936" fmla="*/ 1079919 h 6858000"/>
              <a:gd name="connsiteX937" fmla="*/ 1070511 w 7467663"/>
              <a:gd name="connsiteY937" fmla="*/ 48609 h 6858000"/>
              <a:gd name="connsiteX938" fmla="*/ 1057230 w 7467663"/>
              <a:gd name="connsiteY938" fmla="*/ 0 h 6858000"/>
              <a:gd name="connsiteX939" fmla="*/ 43151 w 7467663"/>
              <a:gd name="connsiteY939" fmla="*/ 0 h 6858000"/>
              <a:gd name="connsiteX940" fmla="*/ 95283 w 7467663"/>
              <a:gd name="connsiteY940" fmla="*/ 0 h 6858000"/>
              <a:gd name="connsiteX941" fmla="*/ 300708 w 7467663"/>
              <a:gd name="connsiteY941" fmla="*/ 154571 h 6858000"/>
              <a:gd name="connsiteX942" fmla="*/ 530414 w 7467663"/>
              <a:gd name="connsiteY942" fmla="*/ 354673 h 6858000"/>
              <a:gd name="connsiteX943" fmla="*/ 333785 w 7467663"/>
              <a:gd name="connsiteY943" fmla="*/ 161564 h 6858000"/>
              <a:gd name="connsiteX944" fmla="*/ 147005 w 7467663"/>
              <a:gd name="connsiteY944" fmla="*/ 0 h 6858000"/>
              <a:gd name="connsiteX945" fmla="*/ 272509 w 7467663"/>
              <a:gd name="connsiteY945" fmla="*/ 0 h 6858000"/>
              <a:gd name="connsiteX946" fmla="*/ 326276 w 7467663"/>
              <a:gd name="connsiteY946" fmla="*/ 45847 h 6858000"/>
              <a:gd name="connsiteX947" fmla="*/ 823759 w 7467663"/>
              <a:gd name="connsiteY947" fmla="*/ 574145 h 6858000"/>
              <a:gd name="connsiteX948" fmla="*/ 811254 w 7467663"/>
              <a:gd name="connsiteY948" fmla="*/ 665546 h 6858000"/>
              <a:gd name="connsiteX949" fmla="*/ 154042 w 7467663"/>
              <a:gd name="connsiteY949" fmla="*/ 261522 h 6858000"/>
              <a:gd name="connsiteX950" fmla="*/ 13550 w 7467663"/>
              <a:gd name="connsiteY950" fmla="*/ 158423 h 6858000"/>
              <a:gd name="connsiteX951" fmla="*/ 0 w 7467663"/>
              <a:gd name="connsiteY951" fmla="*/ 146618 h 6858000"/>
              <a:gd name="connsiteX952" fmla="*/ 0 w 7467663"/>
              <a:gd name="connsiteY952" fmla="*/ 59161 h 6858000"/>
              <a:gd name="connsiteX953" fmla="*/ 45427 w 7467663"/>
              <a:gd name="connsiteY953" fmla="*/ 101078 h 6858000"/>
              <a:gd name="connsiteX954" fmla="*/ 630103 w 7467663"/>
              <a:gd name="connsiteY954" fmla="*/ 485885 h 6858000"/>
              <a:gd name="connsiteX955" fmla="*/ 532040 w 7467663"/>
              <a:gd name="connsiteY955" fmla="*/ 399359 h 6858000"/>
              <a:gd name="connsiteX956" fmla="*/ 517618 w 7467663"/>
              <a:gd name="connsiteY956" fmla="*/ 385726 h 6858000"/>
              <a:gd name="connsiteX957" fmla="*/ 285074 w 7467663"/>
              <a:gd name="connsiteY957" fmla="*/ 182755 h 6858000"/>
              <a:gd name="connsiteX958" fmla="*/ 43151 w 7467663"/>
              <a:gd name="connsiteY958"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334256 h 6858000"/>
              <a:gd name="connsiteX78" fmla="*/ 7454976 w 7467663"/>
              <a:gd name="connsiteY78" fmla="*/ 6318297 h 6858000"/>
              <a:gd name="connsiteX79" fmla="*/ 1456157 w 7467663"/>
              <a:gd name="connsiteY79" fmla="*/ 5371404 h 6858000"/>
              <a:gd name="connsiteX80" fmla="*/ 1244432 w 7467663"/>
              <a:gd name="connsiteY80" fmla="*/ 5385601 h 6858000"/>
              <a:gd name="connsiteX81" fmla="*/ 973990 w 7467663"/>
              <a:gd name="connsiteY81" fmla="*/ 5424940 h 6858000"/>
              <a:gd name="connsiteX82" fmla="*/ 1103809 w 7467663"/>
              <a:gd name="connsiteY82" fmla="*/ 5433720 h 6858000"/>
              <a:gd name="connsiteX83" fmla="*/ 1123454 w 7467663"/>
              <a:gd name="connsiteY83" fmla="*/ 5435727 h 6858000"/>
              <a:gd name="connsiteX84" fmla="*/ 1737017 w 7467663"/>
              <a:gd name="connsiteY84" fmla="*/ 5452183 h 6858000"/>
              <a:gd name="connsiteX85" fmla="*/ 1824397 w 7467663"/>
              <a:gd name="connsiteY85" fmla="*/ 5447757 h 6858000"/>
              <a:gd name="connsiteX86" fmla="*/ 2070059 w 7467663"/>
              <a:gd name="connsiteY86" fmla="*/ 5441660 h 6858000"/>
              <a:gd name="connsiteX87" fmla="*/ 1456157 w 7467663"/>
              <a:gd name="connsiteY87" fmla="*/ 5371404 h 6858000"/>
              <a:gd name="connsiteX88" fmla="*/ 4988186 w 7467663"/>
              <a:gd name="connsiteY88" fmla="*/ 5216467 h 6858000"/>
              <a:gd name="connsiteX89" fmla="*/ 4777334 w 7467663"/>
              <a:gd name="connsiteY89" fmla="*/ 5406072 h 6858000"/>
              <a:gd name="connsiteX90" fmla="*/ 4718341 w 7467663"/>
              <a:gd name="connsiteY90" fmla="*/ 5468043 h 6858000"/>
              <a:gd name="connsiteX91" fmla="*/ 4604655 w 7467663"/>
              <a:gd name="connsiteY91" fmla="*/ 5583434 h 6858000"/>
              <a:gd name="connsiteX92" fmla="*/ 4565074 w 7467663"/>
              <a:gd name="connsiteY92" fmla="*/ 5618550 h 6858000"/>
              <a:gd name="connsiteX93" fmla="*/ 4988186 w 7467663"/>
              <a:gd name="connsiteY93" fmla="*/ 5216467 h 6858000"/>
              <a:gd name="connsiteX94" fmla="*/ 4978032 w 7467663"/>
              <a:gd name="connsiteY94" fmla="*/ 5183809 h 6858000"/>
              <a:gd name="connsiteX95" fmla="*/ 4463413 w 7467663"/>
              <a:gd name="connsiteY95" fmla="*/ 5615162 h 6858000"/>
              <a:gd name="connsiteX96" fmla="*/ 4358134 w 7467663"/>
              <a:gd name="connsiteY96" fmla="*/ 5742791 h 6858000"/>
              <a:gd name="connsiteX97" fmla="*/ 4376219 w 7467663"/>
              <a:gd name="connsiteY97" fmla="*/ 5729027 h 6858000"/>
              <a:gd name="connsiteX98" fmla="*/ 4582340 w 7467663"/>
              <a:gd name="connsiteY98" fmla="*/ 5561037 h 6858000"/>
              <a:gd name="connsiteX99" fmla="*/ 4694684 w 7467663"/>
              <a:gd name="connsiteY99" fmla="*/ 5447098 h 6858000"/>
              <a:gd name="connsiteX100" fmla="*/ 4754123 w 7467663"/>
              <a:gd name="connsiteY100" fmla="*/ 5384643 h 6858000"/>
              <a:gd name="connsiteX101" fmla="*/ 4978032 w 7467663"/>
              <a:gd name="connsiteY101" fmla="*/ 5183809 h 6858000"/>
              <a:gd name="connsiteX102" fmla="*/ 1903353 w 7467663"/>
              <a:gd name="connsiteY102" fmla="*/ 5044827 h 6858000"/>
              <a:gd name="connsiteX103" fmla="*/ 1936931 w 7467663"/>
              <a:gd name="connsiteY103" fmla="*/ 5093954 h 6858000"/>
              <a:gd name="connsiteX104" fmla="*/ 2195868 w 7467663"/>
              <a:gd name="connsiteY104" fmla="*/ 5396574 h 6858000"/>
              <a:gd name="connsiteX105" fmla="*/ 2088852 w 7467663"/>
              <a:gd name="connsiteY105" fmla="*/ 5166123 h 6858000"/>
              <a:gd name="connsiteX106" fmla="*/ 1958241 w 7467663"/>
              <a:gd name="connsiteY106" fmla="*/ 5067955 h 6858000"/>
              <a:gd name="connsiteX107" fmla="*/ 1903353 w 7467663"/>
              <a:gd name="connsiteY107" fmla="*/ 5044827 h 6858000"/>
              <a:gd name="connsiteX108" fmla="*/ 1979378 w 7467663"/>
              <a:gd name="connsiteY108" fmla="*/ 4769504 h 6858000"/>
              <a:gd name="connsiteX109" fmla="*/ 2882120 w 7467663"/>
              <a:gd name="connsiteY109" fmla="*/ 5064547 h 6858000"/>
              <a:gd name="connsiteX110" fmla="*/ 2793103 w 7467663"/>
              <a:gd name="connsiteY110" fmla="*/ 5039699 h 6858000"/>
              <a:gd name="connsiteX111" fmla="*/ 2770041 w 7467663"/>
              <a:gd name="connsiteY111" fmla="*/ 5033634 h 6858000"/>
              <a:gd name="connsiteX112" fmla="*/ 1979378 w 7467663"/>
              <a:gd name="connsiteY112" fmla="*/ 4769504 h 6858000"/>
              <a:gd name="connsiteX113" fmla="*/ 1927410 w 7467663"/>
              <a:gd name="connsiteY113" fmla="*/ 4716164 h 6858000"/>
              <a:gd name="connsiteX114" fmla="*/ 1959587 w 7467663"/>
              <a:gd name="connsiteY114" fmla="*/ 4728849 h 6858000"/>
              <a:gd name="connsiteX115" fmla="*/ 2777707 w 7467663"/>
              <a:gd name="connsiteY115" fmla="*/ 5003991 h 6858000"/>
              <a:gd name="connsiteX116" fmla="*/ 2800768 w 7467663"/>
              <a:gd name="connsiteY116" fmla="*/ 5010056 h 6858000"/>
              <a:gd name="connsiteX117" fmla="*/ 2879408 w 7467663"/>
              <a:gd name="connsiteY117" fmla="*/ 5031590 h 6858000"/>
              <a:gd name="connsiteX118" fmla="*/ 2862295 w 7467663"/>
              <a:gd name="connsiteY118" fmla="*/ 5022958 h 6858000"/>
              <a:gd name="connsiteX119" fmla="*/ 2813343 w 7467663"/>
              <a:gd name="connsiteY119" fmla="*/ 4998369 h 6858000"/>
              <a:gd name="connsiteX120" fmla="*/ 2646245 w 7467663"/>
              <a:gd name="connsiteY120" fmla="*/ 4930999 h 6858000"/>
              <a:gd name="connsiteX121" fmla="*/ 1999243 w 7467663"/>
              <a:gd name="connsiteY121" fmla="*/ 4730524 h 6858000"/>
              <a:gd name="connsiteX122" fmla="*/ 1979527 w 7467663"/>
              <a:gd name="connsiteY122" fmla="*/ 4726651 h 6858000"/>
              <a:gd name="connsiteX123" fmla="*/ 1927410 w 7467663"/>
              <a:gd name="connsiteY123" fmla="*/ 4716164 h 6858000"/>
              <a:gd name="connsiteX124" fmla="*/ 1997014 w 7467663"/>
              <a:gd name="connsiteY124" fmla="*/ 4698007 h 6858000"/>
              <a:gd name="connsiteX125" fmla="*/ 2005458 w 7467663"/>
              <a:gd name="connsiteY125" fmla="*/ 4699540 h 6858000"/>
              <a:gd name="connsiteX126" fmla="*/ 2657186 w 7467663"/>
              <a:gd name="connsiteY126" fmla="*/ 4901687 h 6858000"/>
              <a:gd name="connsiteX127" fmla="*/ 2826662 w 7467663"/>
              <a:gd name="connsiteY127" fmla="*/ 4970362 h 6858000"/>
              <a:gd name="connsiteX128" fmla="*/ 2876100 w 7467663"/>
              <a:gd name="connsiteY128" fmla="*/ 4995397 h 6858000"/>
              <a:gd name="connsiteX129" fmla="*/ 3042600 w 7467663"/>
              <a:gd name="connsiteY129" fmla="*/ 5059532 h 6858000"/>
              <a:gd name="connsiteX130" fmla="*/ 1997014 w 7467663"/>
              <a:gd name="connsiteY130" fmla="*/ 4698007 h 6858000"/>
              <a:gd name="connsiteX131" fmla="*/ 2305292 w 7467663"/>
              <a:gd name="connsiteY131" fmla="*/ 4219492 h 6858000"/>
              <a:gd name="connsiteX132" fmla="*/ 3360922 w 7467663"/>
              <a:gd name="connsiteY132" fmla="*/ 4529373 h 6858000"/>
              <a:gd name="connsiteX133" fmla="*/ 3492420 w 7467663"/>
              <a:gd name="connsiteY133" fmla="*/ 4510145 h 6858000"/>
              <a:gd name="connsiteX134" fmla="*/ 3364086 w 7467663"/>
              <a:gd name="connsiteY134" fmla="*/ 4480340 h 6858000"/>
              <a:gd name="connsiteX135" fmla="*/ 3225818 w 7467663"/>
              <a:gd name="connsiteY135" fmla="*/ 4411822 h 6858000"/>
              <a:gd name="connsiteX136" fmla="*/ 3129696 w 7467663"/>
              <a:gd name="connsiteY136" fmla="*/ 4360704 h 6858000"/>
              <a:gd name="connsiteX137" fmla="*/ 2814545 w 7467663"/>
              <a:gd name="connsiteY137" fmla="*/ 4282955 h 6858000"/>
              <a:gd name="connsiteX138" fmla="*/ 2305292 w 7467663"/>
              <a:gd name="connsiteY138" fmla="*/ 4219492 h 6858000"/>
              <a:gd name="connsiteX139" fmla="*/ 2626982 w 7467663"/>
              <a:gd name="connsiteY139" fmla="*/ 4206450 h 6858000"/>
              <a:gd name="connsiteX140" fmla="*/ 2490617 w 7467663"/>
              <a:gd name="connsiteY140" fmla="*/ 4206951 h 6858000"/>
              <a:gd name="connsiteX141" fmla="*/ 2819869 w 7467663"/>
              <a:gd name="connsiteY141" fmla="*/ 4252936 h 6858000"/>
              <a:gd name="connsiteX142" fmla="*/ 3143018 w 7467663"/>
              <a:gd name="connsiteY142" fmla="*/ 4332698 h 6858000"/>
              <a:gd name="connsiteX143" fmla="*/ 3241520 w 7467663"/>
              <a:gd name="connsiteY143" fmla="*/ 4385112 h 6858000"/>
              <a:gd name="connsiteX144" fmla="*/ 3374575 w 7467663"/>
              <a:gd name="connsiteY144" fmla="*/ 4451517 h 6858000"/>
              <a:gd name="connsiteX145" fmla="*/ 3505221 w 7467663"/>
              <a:gd name="connsiteY145" fmla="*/ 4480757 h 6858000"/>
              <a:gd name="connsiteX146" fmla="*/ 2626982 w 7467663"/>
              <a:gd name="connsiteY146" fmla="*/ 4206450 h 6858000"/>
              <a:gd name="connsiteX147" fmla="*/ 1310106 w 7467663"/>
              <a:gd name="connsiteY147" fmla="*/ 3943217 h 6858000"/>
              <a:gd name="connsiteX148" fmla="*/ 854994 w 7467663"/>
              <a:gd name="connsiteY148" fmla="*/ 4399136 h 6858000"/>
              <a:gd name="connsiteX149" fmla="*/ 742462 w 7467663"/>
              <a:gd name="connsiteY149" fmla="*/ 4594648 h 6858000"/>
              <a:gd name="connsiteX150" fmla="*/ 820602 w 7467663"/>
              <a:gd name="connsiteY150" fmla="*/ 4485915 h 6858000"/>
              <a:gd name="connsiteX151" fmla="*/ 878295 w 7467663"/>
              <a:gd name="connsiteY151" fmla="*/ 4403594 h 6858000"/>
              <a:gd name="connsiteX152" fmla="*/ 1240607 w 7467663"/>
              <a:gd name="connsiteY152" fmla="*/ 4010401 h 6858000"/>
              <a:gd name="connsiteX153" fmla="*/ 1310106 w 7467663"/>
              <a:gd name="connsiteY153" fmla="*/ 3943217 h 6858000"/>
              <a:gd name="connsiteX154" fmla="*/ 1423113 w 7467663"/>
              <a:gd name="connsiteY154" fmla="*/ 3874565 h 6858000"/>
              <a:gd name="connsiteX155" fmla="*/ 1260565 w 7467663"/>
              <a:gd name="connsiteY155" fmla="*/ 4031982 h 6858000"/>
              <a:gd name="connsiteX156" fmla="*/ 901900 w 7467663"/>
              <a:gd name="connsiteY156" fmla="*/ 4421236 h 6858000"/>
              <a:gd name="connsiteX157" fmla="*/ 845044 w 7467663"/>
              <a:gd name="connsiteY157" fmla="*/ 4502436 h 6858000"/>
              <a:gd name="connsiteX158" fmla="*/ 685926 w 7467663"/>
              <a:gd name="connsiteY158" fmla="*/ 4703069 h 6858000"/>
              <a:gd name="connsiteX159" fmla="*/ 684248 w 7467663"/>
              <a:gd name="connsiteY159" fmla="*/ 4706721 h 6858000"/>
              <a:gd name="connsiteX160" fmla="*/ 1423113 w 7467663"/>
              <a:gd name="connsiteY160" fmla="*/ 3874565 h 6858000"/>
              <a:gd name="connsiteX161" fmla="*/ 3316479 w 7467663"/>
              <a:gd name="connsiteY161" fmla="*/ 3872136 h 6858000"/>
              <a:gd name="connsiteX162" fmla="*/ 3546806 w 7467663"/>
              <a:gd name="connsiteY162" fmla="*/ 4356139 h 6858000"/>
              <a:gd name="connsiteX163" fmla="*/ 3364433 w 7467663"/>
              <a:gd name="connsiteY163" fmla="*/ 3953121 h 6858000"/>
              <a:gd name="connsiteX164" fmla="*/ 3316479 w 7467663"/>
              <a:gd name="connsiteY164" fmla="*/ 3872136 h 6858000"/>
              <a:gd name="connsiteX165" fmla="*/ 3291335 w 7467663"/>
              <a:gd name="connsiteY165" fmla="*/ 3767420 h 6858000"/>
              <a:gd name="connsiteX166" fmla="*/ 3390805 w 7467663"/>
              <a:gd name="connsiteY166" fmla="*/ 3937163 h 6858000"/>
              <a:gd name="connsiteX167" fmla="*/ 3579062 w 7467663"/>
              <a:gd name="connsiteY167" fmla="*/ 4359040 h 6858000"/>
              <a:gd name="connsiteX168" fmla="*/ 3467355 w 7467663"/>
              <a:gd name="connsiteY168" fmla="*/ 3988130 h 6858000"/>
              <a:gd name="connsiteX169" fmla="*/ 3310753 w 7467663"/>
              <a:gd name="connsiteY169" fmla="*/ 3787140 h 6858000"/>
              <a:gd name="connsiteX170" fmla="*/ 3291335 w 7467663"/>
              <a:gd name="connsiteY170" fmla="*/ 3767420 h 6858000"/>
              <a:gd name="connsiteX171" fmla="*/ 1635889 w 7467663"/>
              <a:gd name="connsiteY171" fmla="*/ 3709494 h 6858000"/>
              <a:gd name="connsiteX172" fmla="*/ 1634800 w 7467663"/>
              <a:gd name="connsiteY172" fmla="*/ 3731111 h 6858000"/>
              <a:gd name="connsiteX173" fmla="*/ 1635889 w 7467663"/>
              <a:gd name="connsiteY173" fmla="*/ 3709494 h 6858000"/>
              <a:gd name="connsiteX174" fmla="*/ 1510397 w 7467663"/>
              <a:gd name="connsiteY174" fmla="*/ 3684705 h 6858000"/>
              <a:gd name="connsiteX175" fmla="*/ 1146550 w 7467663"/>
              <a:gd name="connsiteY175" fmla="*/ 3802012 h 6858000"/>
              <a:gd name="connsiteX176" fmla="*/ 698834 w 7467663"/>
              <a:gd name="connsiteY176" fmla="*/ 3952272 h 6858000"/>
              <a:gd name="connsiteX177" fmla="*/ 34256 w 7467663"/>
              <a:gd name="connsiteY177" fmla="*/ 4347603 h 6858000"/>
              <a:gd name="connsiteX178" fmla="*/ 527241 w 7467663"/>
              <a:gd name="connsiteY178" fmla="*/ 4065078 h 6858000"/>
              <a:gd name="connsiteX179" fmla="*/ 1510397 w 7467663"/>
              <a:gd name="connsiteY179" fmla="*/ 3684705 h 6858000"/>
              <a:gd name="connsiteX180" fmla="*/ 1313114 w 7467663"/>
              <a:gd name="connsiteY180" fmla="*/ 3655216 h 6858000"/>
              <a:gd name="connsiteX181" fmla="*/ 1109304 w 7467663"/>
              <a:gd name="connsiteY181" fmla="*/ 3669030 h 6858000"/>
              <a:gd name="connsiteX182" fmla="*/ 8129 w 7467663"/>
              <a:gd name="connsiteY182" fmla="*/ 4330519 h 6858000"/>
              <a:gd name="connsiteX183" fmla="*/ 687572 w 7467663"/>
              <a:gd name="connsiteY183" fmla="*/ 3925629 h 6858000"/>
              <a:gd name="connsiteX184" fmla="*/ 1138365 w 7467663"/>
              <a:gd name="connsiteY184" fmla="*/ 3774515 h 6858000"/>
              <a:gd name="connsiteX185" fmla="*/ 1505579 w 7467663"/>
              <a:gd name="connsiteY185" fmla="*/ 3655526 h 6858000"/>
              <a:gd name="connsiteX186" fmla="*/ 1313114 w 7467663"/>
              <a:gd name="connsiteY186" fmla="*/ 3655216 h 6858000"/>
              <a:gd name="connsiteX187" fmla="*/ 3655073 w 7467663"/>
              <a:gd name="connsiteY187" fmla="*/ 3650884 h 6858000"/>
              <a:gd name="connsiteX188" fmla="*/ 3989938 w 7467663"/>
              <a:gd name="connsiteY188" fmla="*/ 3991685 h 6858000"/>
              <a:gd name="connsiteX189" fmla="*/ 4393907 w 7467663"/>
              <a:gd name="connsiteY189" fmla="*/ 4261258 h 6858000"/>
              <a:gd name="connsiteX190" fmla="*/ 4648051 w 7467663"/>
              <a:gd name="connsiteY190" fmla="*/ 4374051 h 6858000"/>
              <a:gd name="connsiteX191" fmla="*/ 4383389 w 7467663"/>
              <a:gd name="connsiteY191" fmla="*/ 4184369 h 6858000"/>
              <a:gd name="connsiteX192" fmla="*/ 4165508 w 7467663"/>
              <a:gd name="connsiteY192" fmla="*/ 4035196 h 6858000"/>
              <a:gd name="connsiteX193" fmla="*/ 4068162 w 7467663"/>
              <a:gd name="connsiteY193" fmla="*/ 3953394 h 6858000"/>
              <a:gd name="connsiteX194" fmla="*/ 3981416 w 7467663"/>
              <a:gd name="connsiteY194" fmla="*/ 3880482 h 6858000"/>
              <a:gd name="connsiteX195" fmla="*/ 3800147 w 7467663"/>
              <a:gd name="connsiteY195" fmla="*/ 3749872 h 6858000"/>
              <a:gd name="connsiteX196" fmla="*/ 3655073 w 7467663"/>
              <a:gd name="connsiteY196" fmla="*/ 3650884 h 6858000"/>
              <a:gd name="connsiteX197" fmla="*/ 3670252 w 7467663"/>
              <a:gd name="connsiteY197" fmla="*/ 3622798 h 6858000"/>
              <a:gd name="connsiteX198" fmla="*/ 3817258 w 7467663"/>
              <a:gd name="connsiteY198" fmla="*/ 3723577 h 6858000"/>
              <a:gd name="connsiteX199" fmla="*/ 4000461 w 7467663"/>
              <a:gd name="connsiteY199" fmla="*/ 3855966 h 6858000"/>
              <a:gd name="connsiteX200" fmla="*/ 4088180 w 7467663"/>
              <a:gd name="connsiteY200" fmla="*/ 3929774 h 6858000"/>
              <a:gd name="connsiteX201" fmla="*/ 4184555 w 7467663"/>
              <a:gd name="connsiteY201" fmla="*/ 4010683 h 6858000"/>
              <a:gd name="connsiteX202" fmla="*/ 4399563 w 7467663"/>
              <a:gd name="connsiteY202" fmla="*/ 4158106 h 6858000"/>
              <a:gd name="connsiteX203" fmla="*/ 4684469 w 7467663"/>
              <a:gd name="connsiteY203" fmla="*/ 4364680 h 6858000"/>
              <a:gd name="connsiteX204" fmla="*/ 4690271 w 7467663"/>
              <a:gd name="connsiteY204" fmla="*/ 4370034 h 6858000"/>
              <a:gd name="connsiteX205" fmla="*/ 4136093 w 7467663"/>
              <a:gd name="connsiteY205" fmla="*/ 3858466 h 6858000"/>
              <a:gd name="connsiteX206" fmla="*/ 3670252 w 7467663"/>
              <a:gd name="connsiteY206" fmla="*/ 3622798 h 6858000"/>
              <a:gd name="connsiteX207" fmla="*/ 4440129 w 7467663"/>
              <a:gd name="connsiteY207" fmla="*/ 3448571 h 6858000"/>
              <a:gd name="connsiteX208" fmla="*/ 4856525 w 7467663"/>
              <a:gd name="connsiteY208" fmla="*/ 3915351 h 6858000"/>
              <a:gd name="connsiteX209" fmla="*/ 5059055 w 7467663"/>
              <a:gd name="connsiteY209" fmla="*/ 4108918 h 6858000"/>
              <a:gd name="connsiteX210" fmla="*/ 5290070 w 7467663"/>
              <a:gd name="connsiteY210" fmla="*/ 4263619 h 6858000"/>
              <a:gd name="connsiteX211" fmla="*/ 4834991 w 7467663"/>
              <a:gd name="connsiteY211" fmla="*/ 3830985 h 6858000"/>
              <a:gd name="connsiteX212" fmla="*/ 4440129 w 7467663"/>
              <a:gd name="connsiteY212" fmla="*/ 3448571 h 6858000"/>
              <a:gd name="connsiteX213" fmla="*/ 4441737 w 7467663"/>
              <a:gd name="connsiteY213" fmla="*/ 3399734 h 6858000"/>
              <a:gd name="connsiteX214" fmla="*/ 4431236 w 7467663"/>
              <a:gd name="connsiteY214" fmla="*/ 3400954 h 6858000"/>
              <a:gd name="connsiteX215" fmla="*/ 4557150 w 7467663"/>
              <a:gd name="connsiteY215" fmla="*/ 3510023 h 6858000"/>
              <a:gd name="connsiteX216" fmla="*/ 4856936 w 7467663"/>
              <a:gd name="connsiteY216" fmla="*/ 3809146 h 6858000"/>
              <a:gd name="connsiteX217" fmla="*/ 5111996 w 7467663"/>
              <a:gd name="connsiteY217" fmla="*/ 4065759 h 6858000"/>
              <a:gd name="connsiteX218" fmla="*/ 5388878 w 7467663"/>
              <a:gd name="connsiteY218" fmla="*/ 4300185 h 6858000"/>
              <a:gd name="connsiteX219" fmla="*/ 5425556 w 7467663"/>
              <a:gd name="connsiteY219" fmla="*/ 4308967 h 6858000"/>
              <a:gd name="connsiteX220" fmla="*/ 4943646 w 7467663"/>
              <a:gd name="connsiteY220" fmla="*/ 3822916 h 6858000"/>
              <a:gd name="connsiteX221" fmla="*/ 4594837 w 7467663"/>
              <a:gd name="connsiteY221" fmla="*/ 3532274 h 6858000"/>
              <a:gd name="connsiteX222" fmla="*/ 4441737 w 7467663"/>
              <a:gd name="connsiteY222" fmla="*/ 3399734 h 6858000"/>
              <a:gd name="connsiteX223" fmla="*/ 5425834 w 7467663"/>
              <a:gd name="connsiteY223" fmla="*/ 3162785 h 6858000"/>
              <a:gd name="connsiteX224" fmla="*/ 5401644 w 7467663"/>
              <a:gd name="connsiteY224" fmla="*/ 3617847 h 6858000"/>
              <a:gd name="connsiteX225" fmla="*/ 5467256 w 7467663"/>
              <a:gd name="connsiteY225" fmla="*/ 4175494 h 6858000"/>
              <a:gd name="connsiteX226" fmla="*/ 5448069 w 7467663"/>
              <a:gd name="connsiteY226" fmla="*/ 3567554 h 6858000"/>
              <a:gd name="connsiteX227" fmla="*/ 5425834 w 7467663"/>
              <a:gd name="connsiteY227" fmla="*/ 3162785 h 6858000"/>
              <a:gd name="connsiteX228" fmla="*/ 1318687 w 7467663"/>
              <a:gd name="connsiteY228" fmla="*/ 3113840 h 6858000"/>
              <a:gd name="connsiteX229" fmla="*/ 1066793 w 7467663"/>
              <a:gd name="connsiteY229" fmla="*/ 3212171 h 6858000"/>
              <a:gd name="connsiteX230" fmla="*/ 993319 w 7467663"/>
              <a:gd name="connsiteY230" fmla="*/ 3247648 h 6858000"/>
              <a:gd name="connsiteX231" fmla="*/ 853081 w 7467663"/>
              <a:gd name="connsiteY231" fmla="*/ 3312410 h 6858000"/>
              <a:gd name="connsiteX232" fmla="*/ 805957 w 7467663"/>
              <a:gd name="connsiteY232" fmla="*/ 3330443 h 6858000"/>
              <a:gd name="connsiteX233" fmla="*/ 1318687 w 7467663"/>
              <a:gd name="connsiteY233" fmla="*/ 3113840 h 6858000"/>
              <a:gd name="connsiteX234" fmla="*/ 5453702 w 7467663"/>
              <a:gd name="connsiteY234" fmla="*/ 3090882 h 6858000"/>
              <a:gd name="connsiteX235" fmla="*/ 5480135 w 7467663"/>
              <a:gd name="connsiteY235" fmla="*/ 3565802 h 6858000"/>
              <a:gd name="connsiteX236" fmla="*/ 5499023 w 7467663"/>
              <a:gd name="connsiteY236" fmla="*/ 4166310 h 6858000"/>
              <a:gd name="connsiteX237" fmla="*/ 5547022 w 7467663"/>
              <a:gd name="connsiteY237" fmla="*/ 3607838 h 6858000"/>
              <a:gd name="connsiteX238" fmla="*/ 5515964 w 7467663"/>
              <a:gd name="connsiteY238" fmla="*/ 3378541 h 6858000"/>
              <a:gd name="connsiteX239" fmla="*/ 5453702 w 7467663"/>
              <a:gd name="connsiteY239" fmla="*/ 3090882 h 6858000"/>
              <a:gd name="connsiteX240" fmla="*/ 1238695 w 7467663"/>
              <a:gd name="connsiteY240" fmla="*/ 3076820 h 6858000"/>
              <a:gd name="connsiteX241" fmla="*/ 716371 w 7467663"/>
              <a:gd name="connsiteY241" fmla="*/ 3293249 h 6858000"/>
              <a:gd name="connsiteX242" fmla="*/ 579522 w 7467663"/>
              <a:gd name="connsiteY242" fmla="*/ 3371759 h 6858000"/>
              <a:gd name="connsiteX243" fmla="*/ 600288 w 7467663"/>
              <a:gd name="connsiteY243" fmla="*/ 3365555 h 6858000"/>
              <a:gd name="connsiteX244" fmla="*/ 840692 w 7467663"/>
              <a:gd name="connsiteY244" fmla="*/ 3284921 h 6858000"/>
              <a:gd name="connsiteX245" fmla="*/ 979248 w 7467663"/>
              <a:gd name="connsiteY245" fmla="*/ 3221003 h 6858000"/>
              <a:gd name="connsiteX246" fmla="*/ 1053282 w 7467663"/>
              <a:gd name="connsiteY246" fmla="*/ 3185247 h 6858000"/>
              <a:gd name="connsiteX247" fmla="*/ 1320603 w 7467663"/>
              <a:gd name="connsiteY247" fmla="*/ 3081281 h 6858000"/>
              <a:gd name="connsiteX248" fmla="*/ 1238695 w 7467663"/>
              <a:gd name="connsiteY248" fmla="*/ 3076820 h 6858000"/>
              <a:gd name="connsiteX249" fmla="*/ 5425627 w 7467663"/>
              <a:gd name="connsiteY249" fmla="*/ 2954192 h 6858000"/>
              <a:gd name="connsiteX250" fmla="*/ 5470770 w 7467663"/>
              <a:gd name="connsiteY250" fmla="*/ 3005435 h 6858000"/>
              <a:gd name="connsiteX251" fmla="*/ 5519779 w 7467663"/>
              <a:gd name="connsiteY251" fmla="*/ 4359223 h 6858000"/>
              <a:gd name="connsiteX252" fmla="*/ 5520293 w 7467663"/>
              <a:gd name="connsiteY252" fmla="*/ 4360602 h 6858000"/>
              <a:gd name="connsiteX253" fmla="*/ 5767221 w 7467663"/>
              <a:gd name="connsiteY253" fmla="*/ 4665564 h 6858000"/>
              <a:gd name="connsiteX254" fmla="*/ 6937169 w 7467663"/>
              <a:gd name="connsiteY254" fmla="*/ 4815941 h 6858000"/>
              <a:gd name="connsiteX255" fmla="*/ 6953922 w 7467663"/>
              <a:gd name="connsiteY255" fmla="*/ 4890068 h 6858000"/>
              <a:gd name="connsiteX256" fmla="*/ 6071359 w 7467663"/>
              <a:gd name="connsiteY256" fmla="*/ 4770770 h 6858000"/>
              <a:gd name="connsiteX257" fmla="*/ 6038839 w 7467663"/>
              <a:gd name="connsiteY257" fmla="*/ 4764474 h 6858000"/>
              <a:gd name="connsiteX258" fmla="*/ 6038706 w 7467663"/>
              <a:gd name="connsiteY258" fmla="*/ 4763847 h 6858000"/>
              <a:gd name="connsiteX259" fmla="*/ 6037784 w 7467663"/>
              <a:gd name="connsiteY259" fmla="*/ 4764270 h 6858000"/>
              <a:gd name="connsiteX260" fmla="*/ 6038839 w 7467663"/>
              <a:gd name="connsiteY260" fmla="*/ 4764474 h 6858000"/>
              <a:gd name="connsiteX261" fmla="*/ 6040338 w 7467663"/>
              <a:gd name="connsiteY261" fmla="*/ 4771418 h 6858000"/>
              <a:gd name="connsiteX262" fmla="*/ 6024488 w 7467663"/>
              <a:gd name="connsiteY262" fmla="*/ 4809903 h 6858000"/>
              <a:gd name="connsiteX263" fmla="*/ 5599771 w 7467663"/>
              <a:gd name="connsiteY263" fmla="*/ 5509652 h 6858000"/>
              <a:gd name="connsiteX264" fmla="*/ 5548843 w 7467663"/>
              <a:gd name="connsiteY264" fmla="*/ 5563845 h 6858000"/>
              <a:gd name="connsiteX265" fmla="*/ 5940952 w 7467663"/>
              <a:gd name="connsiteY265" fmla="*/ 6250028 h 6858000"/>
              <a:gd name="connsiteX266" fmla="*/ 6043441 w 7467663"/>
              <a:gd name="connsiteY266" fmla="*/ 6665847 h 6858000"/>
              <a:gd name="connsiteX267" fmla="*/ 6093432 w 7467663"/>
              <a:gd name="connsiteY267" fmla="*/ 6858000 h 6858000"/>
              <a:gd name="connsiteX268" fmla="*/ 6034344 w 7467663"/>
              <a:gd name="connsiteY268" fmla="*/ 6858000 h 6858000"/>
              <a:gd name="connsiteX269" fmla="*/ 6026679 w 7467663"/>
              <a:gd name="connsiteY269" fmla="*/ 6836959 h 6858000"/>
              <a:gd name="connsiteX270" fmla="*/ 5800441 w 7467663"/>
              <a:gd name="connsiteY270" fmla="*/ 6335286 h 6858000"/>
              <a:gd name="connsiteX271" fmla="*/ 5526562 w 7467663"/>
              <a:gd name="connsiteY271" fmla="*/ 5705388 h 6858000"/>
              <a:gd name="connsiteX272" fmla="*/ 5519640 w 7467663"/>
              <a:gd name="connsiteY272" fmla="*/ 5683774 h 6858000"/>
              <a:gd name="connsiteX273" fmla="*/ 5844559 w 7467663"/>
              <a:gd name="connsiteY273" fmla="*/ 6553349 h 6858000"/>
              <a:gd name="connsiteX274" fmla="*/ 5975994 w 7467663"/>
              <a:gd name="connsiteY274" fmla="*/ 6858000 h 6858000"/>
              <a:gd name="connsiteX275" fmla="*/ 5898547 w 7467663"/>
              <a:gd name="connsiteY275" fmla="*/ 6858000 h 6858000"/>
              <a:gd name="connsiteX276" fmla="*/ 5682041 w 7467663"/>
              <a:gd name="connsiteY276" fmla="*/ 6355860 h 6858000"/>
              <a:gd name="connsiteX277" fmla="*/ 5461758 w 7467663"/>
              <a:gd name="connsiteY277" fmla="*/ 5820220 h 6858000"/>
              <a:gd name="connsiteX278" fmla="*/ 5237282 w 7467663"/>
              <a:gd name="connsiteY278" fmla="*/ 6579086 h 6858000"/>
              <a:gd name="connsiteX279" fmla="*/ 5115009 w 7467663"/>
              <a:gd name="connsiteY279" fmla="*/ 6858000 h 6858000"/>
              <a:gd name="connsiteX280" fmla="*/ 5028074 w 7467663"/>
              <a:gd name="connsiteY280" fmla="*/ 6858000 h 6858000"/>
              <a:gd name="connsiteX281" fmla="*/ 5079508 w 7467663"/>
              <a:gd name="connsiteY281" fmla="*/ 6749074 h 6858000"/>
              <a:gd name="connsiteX282" fmla="*/ 5371846 w 7467663"/>
              <a:gd name="connsiteY282" fmla="*/ 5924413 h 6858000"/>
              <a:gd name="connsiteX283" fmla="*/ 5270512 w 7467663"/>
              <a:gd name="connsiteY283" fmla="*/ 6138975 h 6858000"/>
              <a:gd name="connsiteX284" fmla="*/ 5062409 w 7467663"/>
              <a:gd name="connsiteY284" fmla="*/ 6653544 h 6858000"/>
              <a:gd name="connsiteX285" fmla="*/ 5036628 w 7467663"/>
              <a:gd name="connsiteY285" fmla="*/ 6754247 h 6858000"/>
              <a:gd name="connsiteX286" fmla="*/ 5009112 w 7467663"/>
              <a:gd name="connsiteY286" fmla="*/ 6858000 h 6858000"/>
              <a:gd name="connsiteX287" fmla="*/ 4976679 w 7467663"/>
              <a:gd name="connsiteY287" fmla="*/ 6858000 h 6858000"/>
              <a:gd name="connsiteX288" fmla="*/ 5006537 w 7467663"/>
              <a:gd name="connsiteY288" fmla="*/ 6747068 h 6858000"/>
              <a:gd name="connsiteX289" fmla="*/ 5032723 w 7467663"/>
              <a:gd name="connsiteY289" fmla="*/ 6644957 h 6858000"/>
              <a:gd name="connsiteX290" fmla="*/ 5242949 w 7467663"/>
              <a:gd name="connsiteY290" fmla="*/ 6125175 h 6858000"/>
              <a:gd name="connsiteX291" fmla="*/ 5286321 w 7467663"/>
              <a:gd name="connsiteY291" fmla="*/ 6033555 h 6858000"/>
              <a:gd name="connsiteX292" fmla="*/ 5008210 w 7467663"/>
              <a:gd name="connsiteY292" fmla="*/ 6649194 h 6858000"/>
              <a:gd name="connsiteX293" fmla="*/ 4986321 w 7467663"/>
              <a:gd name="connsiteY293" fmla="*/ 6765687 h 6858000"/>
              <a:gd name="connsiteX294" fmla="*/ 4973474 w 7467663"/>
              <a:gd name="connsiteY294" fmla="*/ 6858000 h 6858000"/>
              <a:gd name="connsiteX295" fmla="*/ 4907178 w 7467663"/>
              <a:gd name="connsiteY295" fmla="*/ 6858000 h 6858000"/>
              <a:gd name="connsiteX296" fmla="*/ 4910810 w 7467663"/>
              <a:gd name="connsiteY296" fmla="*/ 6829660 h 6858000"/>
              <a:gd name="connsiteX297" fmla="*/ 4987461 w 7467663"/>
              <a:gd name="connsiteY297" fmla="*/ 6432994 h 6858000"/>
              <a:gd name="connsiteX298" fmla="*/ 5179262 w 7467663"/>
              <a:gd name="connsiteY298" fmla="*/ 6035044 h 6858000"/>
              <a:gd name="connsiteX299" fmla="*/ 4689678 w 7467663"/>
              <a:gd name="connsiteY299" fmla="*/ 6440241 h 6858000"/>
              <a:gd name="connsiteX300" fmla="*/ 4477543 w 7467663"/>
              <a:gd name="connsiteY300" fmla="*/ 6674836 h 6858000"/>
              <a:gd name="connsiteX301" fmla="*/ 4329957 w 7467663"/>
              <a:gd name="connsiteY301" fmla="*/ 6858000 h 6858000"/>
              <a:gd name="connsiteX302" fmla="*/ 4218595 w 7467663"/>
              <a:gd name="connsiteY302" fmla="*/ 6858000 h 6858000"/>
              <a:gd name="connsiteX303" fmla="*/ 4368888 w 7467663"/>
              <a:gd name="connsiteY303" fmla="*/ 6668412 h 6858000"/>
              <a:gd name="connsiteX304" fmla="*/ 4563091 w 7467663"/>
              <a:gd name="connsiteY304" fmla="*/ 6442508 h 6858000"/>
              <a:gd name="connsiteX305" fmla="*/ 5387324 w 7467663"/>
              <a:gd name="connsiteY305" fmla="*/ 5705830 h 6858000"/>
              <a:gd name="connsiteX306" fmla="*/ 5073620 w 7467663"/>
              <a:gd name="connsiteY306" fmla="*/ 5955437 h 6858000"/>
              <a:gd name="connsiteX307" fmla="*/ 4689789 w 7467663"/>
              <a:gd name="connsiteY307" fmla="*/ 6268382 h 6858000"/>
              <a:gd name="connsiteX308" fmla="*/ 4418722 w 7467663"/>
              <a:gd name="connsiteY308" fmla="*/ 6570886 h 6858000"/>
              <a:gd name="connsiteX309" fmla="*/ 4214944 w 7467663"/>
              <a:gd name="connsiteY309" fmla="*/ 6858000 h 6858000"/>
              <a:gd name="connsiteX310" fmla="*/ 4177898 w 7467663"/>
              <a:gd name="connsiteY310" fmla="*/ 6858000 h 6858000"/>
              <a:gd name="connsiteX311" fmla="*/ 4391597 w 7467663"/>
              <a:gd name="connsiteY311" fmla="*/ 6556370 h 6858000"/>
              <a:gd name="connsiteX312" fmla="*/ 4668889 w 7467663"/>
              <a:gd name="connsiteY312" fmla="*/ 6246399 h 6858000"/>
              <a:gd name="connsiteX313" fmla="*/ 5055427 w 7467663"/>
              <a:gd name="connsiteY313" fmla="*/ 5931476 h 6858000"/>
              <a:gd name="connsiteX314" fmla="*/ 5371814 w 7467663"/>
              <a:gd name="connsiteY314" fmla="*/ 5678975 h 6858000"/>
              <a:gd name="connsiteX315" fmla="*/ 4987918 w 7467663"/>
              <a:gd name="connsiteY315" fmla="*/ 5838701 h 6858000"/>
              <a:gd name="connsiteX316" fmla="*/ 4317146 w 7467663"/>
              <a:gd name="connsiteY316" fmla="*/ 6587716 h 6858000"/>
              <a:gd name="connsiteX317" fmla="*/ 4171627 w 7467663"/>
              <a:gd name="connsiteY317" fmla="*/ 6858000 h 6858000"/>
              <a:gd name="connsiteX318" fmla="*/ 4081585 w 7467663"/>
              <a:gd name="connsiteY318" fmla="*/ 6858000 h 6858000"/>
              <a:gd name="connsiteX319" fmla="*/ 4238603 w 7467663"/>
              <a:gd name="connsiteY319" fmla="*/ 6559341 h 6858000"/>
              <a:gd name="connsiteX320" fmla="*/ 4778333 w 7467663"/>
              <a:gd name="connsiteY320" fmla="*/ 5873626 h 6858000"/>
              <a:gd name="connsiteX321" fmla="*/ 5414185 w 7467663"/>
              <a:gd name="connsiteY321" fmla="*/ 5573882 h 6858000"/>
              <a:gd name="connsiteX322" fmla="*/ 5959648 w 7467663"/>
              <a:gd name="connsiteY322" fmla="*/ 4760797 h 6858000"/>
              <a:gd name="connsiteX323" fmla="*/ 5355019 w 7467663"/>
              <a:gd name="connsiteY323" fmla="*/ 4734672 h 6858000"/>
              <a:gd name="connsiteX324" fmla="*/ 5083565 w 7467663"/>
              <a:gd name="connsiteY324" fmla="*/ 5179121 h 6858000"/>
              <a:gd name="connsiteX325" fmla="*/ 4713577 w 7467663"/>
              <a:gd name="connsiteY325" fmla="*/ 5616803 h 6858000"/>
              <a:gd name="connsiteX326" fmla="*/ 3989559 w 7467663"/>
              <a:gd name="connsiteY326" fmla="*/ 6145945 h 6858000"/>
              <a:gd name="connsiteX327" fmla="*/ 3939824 w 7467663"/>
              <a:gd name="connsiteY327" fmla="*/ 6066900 h 6858000"/>
              <a:gd name="connsiteX328" fmla="*/ 4584537 w 7467663"/>
              <a:gd name="connsiteY328" fmla="*/ 5324826 h 6858000"/>
              <a:gd name="connsiteX329" fmla="*/ 5037105 w 7467663"/>
              <a:gd name="connsiteY329" fmla="*/ 5088765 h 6858000"/>
              <a:gd name="connsiteX330" fmla="*/ 5039930 w 7467663"/>
              <a:gd name="connsiteY330" fmla="*/ 5089585 h 6858000"/>
              <a:gd name="connsiteX331" fmla="*/ 5263764 w 7467663"/>
              <a:gd name="connsiteY331" fmla="*/ 4735525 h 6858000"/>
              <a:gd name="connsiteX332" fmla="*/ 4086300 w 7467663"/>
              <a:gd name="connsiteY332" fmla="*/ 4884599 h 6858000"/>
              <a:gd name="connsiteX333" fmla="*/ 4085485 w 7467663"/>
              <a:gd name="connsiteY333" fmla="*/ 4899070 h 6858000"/>
              <a:gd name="connsiteX334" fmla="*/ 3871915 w 7467663"/>
              <a:gd name="connsiteY334" fmla="*/ 5253645 h 6858000"/>
              <a:gd name="connsiteX335" fmla="*/ 3799374 w 7467663"/>
              <a:gd name="connsiteY335" fmla="*/ 5466127 h 6858000"/>
              <a:gd name="connsiteX336" fmla="*/ 3498850 w 7467663"/>
              <a:gd name="connsiteY336" fmla="*/ 6661888 h 6858000"/>
              <a:gd name="connsiteX337" fmla="*/ 3399216 w 7467663"/>
              <a:gd name="connsiteY337" fmla="*/ 6858000 h 6858000"/>
              <a:gd name="connsiteX338" fmla="*/ 3303688 w 7467663"/>
              <a:gd name="connsiteY338" fmla="*/ 6858000 h 6858000"/>
              <a:gd name="connsiteX339" fmla="*/ 3391774 w 7467663"/>
              <a:gd name="connsiteY339" fmla="*/ 6697181 h 6858000"/>
              <a:gd name="connsiteX340" fmla="*/ 3735540 w 7467663"/>
              <a:gd name="connsiteY340" fmla="*/ 5546923 h 6858000"/>
              <a:gd name="connsiteX341" fmla="*/ 3729438 w 7467663"/>
              <a:gd name="connsiteY341" fmla="*/ 5569058 h 6858000"/>
              <a:gd name="connsiteX342" fmla="*/ 3707782 w 7467663"/>
              <a:gd name="connsiteY342" fmla="*/ 5644908 h 6858000"/>
              <a:gd name="connsiteX343" fmla="*/ 3583827 w 7467663"/>
              <a:gd name="connsiteY343" fmla="*/ 6039215 h 6858000"/>
              <a:gd name="connsiteX344" fmla="*/ 3547861 w 7467663"/>
              <a:gd name="connsiteY344" fmla="*/ 6129609 h 6858000"/>
              <a:gd name="connsiteX345" fmla="*/ 3490905 w 7467663"/>
              <a:gd name="connsiteY345" fmla="*/ 6277660 h 6858000"/>
              <a:gd name="connsiteX346" fmla="*/ 3455859 w 7467663"/>
              <a:gd name="connsiteY346" fmla="*/ 6391301 h 6858000"/>
              <a:gd name="connsiteX347" fmla="*/ 3429112 w 7467663"/>
              <a:gd name="connsiteY347" fmla="*/ 6479469 h 6858000"/>
              <a:gd name="connsiteX348" fmla="*/ 3304862 w 7467663"/>
              <a:gd name="connsiteY348" fmla="*/ 6796476 h 6858000"/>
              <a:gd name="connsiteX349" fmla="*/ 3276071 w 7467663"/>
              <a:gd name="connsiteY349" fmla="*/ 6858000 h 6858000"/>
              <a:gd name="connsiteX350" fmla="*/ 3240805 w 7467663"/>
              <a:gd name="connsiteY350" fmla="*/ 6858000 h 6858000"/>
              <a:gd name="connsiteX351" fmla="*/ 3275917 w 7467663"/>
              <a:gd name="connsiteY351" fmla="*/ 6783192 h 6858000"/>
              <a:gd name="connsiteX352" fmla="*/ 3399358 w 7467663"/>
              <a:gd name="connsiteY352" fmla="*/ 6469011 h 6858000"/>
              <a:gd name="connsiteX353" fmla="*/ 3425650 w 7467663"/>
              <a:gd name="connsiteY353" fmla="*/ 6381333 h 6858000"/>
              <a:gd name="connsiteX354" fmla="*/ 3460661 w 7467663"/>
              <a:gd name="connsiteY354" fmla="*/ 6266763 h 6858000"/>
              <a:gd name="connsiteX355" fmla="*/ 3518021 w 7467663"/>
              <a:gd name="connsiteY355" fmla="*/ 6117298 h 6858000"/>
              <a:gd name="connsiteX356" fmla="*/ 3554035 w 7467663"/>
              <a:gd name="connsiteY356" fmla="*/ 6027832 h 6858000"/>
              <a:gd name="connsiteX357" fmla="*/ 3677174 w 7467663"/>
              <a:gd name="connsiteY357" fmla="*/ 5636351 h 6858000"/>
              <a:gd name="connsiteX358" fmla="*/ 3698819 w 7467663"/>
              <a:gd name="connsiteY358" fmla="*/ 5560503 h 6858000"/>
              <a:gd name="connsiteX359" fmla="*/ 3702094 w 7467663"/>
              <a:gd name="connsiteY359" fmla="*/ 5549194 h 6858000"/>
              <a:gd name="connsiteX360" fmla="*/ 3398355 w 7467663"/>
              <a:gd name="connsiteY360" fmla="*/ 6094603 h 6858000"/>
              <a:gd name="connsiteX361" fmla="*/ 3193941 w 7467663"/>
              <a:gd name="connsiteY361" fmla="*/ 6798775 h 6858000"/>
              <a:gd name="connsiteX362" fmla="*/ 3184140 w 7467663"/>
              <a:gd name="connsiteY362" fmla="*/ 6858000 h 6858000"/>
              <a:gd name="connsiteX363" fmla="*/ 3099978 w 7467663"/>
              <a:gd name="connsiteY363" fmla="*/ 6858000 h 6858000"/>
              <a:gd name="connsiteX364" fmla="*/ 3101556 w 7467663"/>
              <a:gd name="connsiteY364" fmla="*/ 6843337 h 6858000"/>
              <a:gd name="connsiteX365" fmla="*/ 3370162 w 7467663"/>
              <a:gd name="connsiteY365" fmla="*/ 5785550 h 6858000"/>
              <a:gd name="connsiteX366" fmla="*/ 3746477 w 7467663"/>
              <a:gd name="connsiteY366" fmla="*/ 5377889 h 6858000"/>
              <a:gd name="connsiteX367" fmla="*/ 3863399 w 7467663"/>
              <a:gd name="connsiteY367" fmla="*/ 5087257 h 6858000"/>
              <a:gd name="connsiteX368" fmla="*/ 3968712 w 7467663"/>
              <a:gd name="connsiteY368" fmla="*/ 4913989 h 6858000"/>
              <a:gd name="connsiteX369" fmla="*/ 2792390 w 7467663"/>
              <a:gd name="connsiteY369" fmla="*/ 5382974 h 6858000"/>
              <a:gd name="connsiteX370" fmla="*/ 2714982 w 7467663"/>
              <a:gd name="connsiteY370" fmla="*/ 5427051 h 6858000"/>
              <a:gd name="connsiteX371" fmla="*/ 2813361 w 7467663"/>
              <a:gd name="connsiteY371" fmla="*/ 6023912 h 6858000"/>
              <a:gd name="connsiteX372" fmla="*/ 2688430 w 7467663"/>
              <a:gd name="connsiteY372" fmla="*/ 6801564 h 6858000"/>
              <a:gd name="connsiteX373" fmla="*/ 2629626 w 7467663"/>
              <a:gd name="connsiteY373" fmla="*/ 6763394 h 6858000"/>
              <a:gd name="connsiteX374" fmla="*/ 2565328 w 7467663"/>
              <a:gd name="connsiteY374" fmla="*/ 5516399 h 6858000"/>
              <a:gd name="connsiteX375" fmla="*/ 1922999 w 7467663"/>
              <a:gd name="connsiteY375" fmla="*/ 5980343 h 6858000"/>
              <a:gd name="connsiteX376" fmla="*/ 1950261 w 7467663"/>
              <a:gd name="connsiteY376" fmla="*/ 6405858 h 6858000"/>
              <a:gd name="connsiteX377" fmla="*/ 2365554 w 7467663"/>
              <a:gd name="connsiteY377" fmla="*/ 6759107 h 6858000"/>
              <a:gd name="connsiteX378" fmla="*/ 2424142 w 7467663"/>
              <a:gd name="connsiteY378" fmla="*/ 6858000 h 6858000"/>
              <a:gd name="connsiteX379" fmla="*/ 2395994 w 7467663"/>
              <a:gd name="connsiteY379" fmla="*/ 6858000 h 6858000"/>
              <a:gd name="connsiteX380" fmla="*/ 2392863 w 7467663"/>
              <a:gd name="connsiteY380" fmla="*/ 6852964 h 6858000"/>
              <a:gd name="connsiteX381" fmla="*/ 2017589 w 7467663"/>
              <a:gd name="connsiteY381" fmla="*/ 6493982 h 6858000"/>
              <a:gd name="connsiteX382" fmla="*/ 2147336 w 7467663"/>
              <a:gd name="connsiteY382" fmla="*/ 6594052 h 6858000"/>
              <a:gd name="connsiteX383" fmla="*/ 2207047 w 7467663"/>
              <a:gd name="connsiteY383" fmla="*/ 6654540 h 6858000"/>
              <a:gd name="connsiteX384" fmla="*/ 2299106 w 7467663"/>
              <a:gd name="connsiteY384" fmla="*/ 6778931 h 6858000"/>
              <a:gd name="connsiteX385" fmla="*/ 2314430 w 7467663"/>
              <a:gd name="connsiteY385" fmla="*/ 6801144 h 6858000"/>
              <a:gd name="connsiteX386" fmla="*/ 2352406 w 7467663"/>
              <a:gd name="connsiteY386" fmla="*/ 6858000 h 6858000"/>
              <a:gd name="connsiteX387" fmla="*/ 2314492 w 7467663"/>
              <a:gd name="connsiteY387" fmla="*/ 6858000 h 6858000"/>
              <a:gd name="connsiteX388" fmla="*/ 2288095 w 7467663"/>
              <a:gd name="connsiteY388" fmla="*/ 6818030 h 6858000"/>
              <a:gd name="connsiteX389" fmla="*/ 2272768 w 7467663"/>
              <a:gd name="connsiteY389" fmla="*/ 6795822 h 6858000"/>
              <a:gd name="connsiteX390" fmla="*/ 2182715 w 7467663"/>
              <a:gd name="connsiteY390" fmla="*/ 6675071 h 6858000"/>
              <a:gd name="connsiteX391" fmla="*/ 2032061 w 7467663"/>
              <a:gd name="connsiteY391" fmla="*/ 6541380 h 6858000"/>
              <a:gd name="connsiteX392" fmla="*/ 2257220 w 7467663"/>
              <a:gd name="connsiteY392" fmla="*/ 6826257 h 6858000"/>
              <a:gd name="connsiteX393" fmla="*/ 2281324 w 7467663"/>
              <a:gd name="connsiteY393" fmla="*/ 6858000 h 6858000"/>
              <a:gd name="connsiteX394" fmla="*/ 2242860 w 7467663"/>
              <a:gd name="connsiteY394" fmla="*/ 6858000 h 6858000"/>
              <a:gd name="connsiteX395" fmla="*/ 2232818 w 7467663"/>
              <a:gd name="connsiteY395" fmla="*/ 6844926 h 6858000"/>
              <a:gd name="connsiteX396" fmla="*/ 1990172 w 7467663"/>
              <a:gd name="connsiteY396" fmla="*/ 6542121 h 6858000"/>
              <a:gd name="connsiteX397" fmla="*/ 2124090 w 7467663"/>
              <a:gd name="connsiteY397" fmla="*/ 6761017 h 6858000"/>
              <a:gd name="connsiteX398" fmla="*/ 2200380 w 7467663"/>
              <a:gd name="connsiteY398" fmla="*/ 6858000 h 6858000"/>
              <a:gd name="connsiteX399" fmla="*/ 2147507 w 7467663"/>
              <a:gd name="connsiteY399" fmla="*/ 6858000 h 6858000"/>
              <a:gd name="connsiteX400" fmla="*/ 2070668 w 7467663"/>
              <a:gd name="connsiteY400" fmla="*/ 6761520 h 6858000"/>
              <a:gd name="connsiteX401" fmla="*/ 1975142 w 7467663"/>
              <a:gd name="connsiteY401" fmla="*/ 6585570 h 6858000"/>
              <a:gd name="connsiteX402" fmla="*/ 2050035 w 7467663"/>
              <a:gd name="connsiteY402" fmla="*/ 6813345 h 6858000"/>
              <a:gd name="connsiteX403" fmla="*/ 2063025 w 7467663"/>
              <a:gd name="connsiteY403" fmla="*/ 6858000 h 6858000"/>
              <a:gd name="connsiteX404" fmla="*/ 2021675 w 7467663"/>
              <a:gd name="connsiteY404" fmla="*/ 6858000 h 6858000"/>
              <a:gd name="connsiteX405" fmla="*/ 2019308 w 7467663"/>
              <a:gd name="connsiteY405" fmla="*/ 6847118 h 6858000"/>
              <a:gd name="connsiteX406" fmla="*/ 1938835 w 7467663"/>
              <a:gd name="connsiteY406" fmla="*/ 6551160 h 6858000"/>
              <a:gd name="connsiteX407" fmla="*/ 1953230 w 7467663"/>
              <a:gd name="connsiteY407" fmla="*/ 6759699 h 6858000"/>
              <a:gd name="connsiteX408" fmla="*/ 1956763 w 7467663"/>
              <a:gd name="connsiteY408" fmla="*/ 6778191 h 6858000"/>
              <a:gd name="connsiteX409" fmla="*/ 1967925 w 7467663"/>
              <a:gd name="connsiteY409" fmla="*/ 6858000 h 6858000"/>
              <a:gd name="connsiteX410" fmla="*/ 1936622 w 7467663"/>
              <a:gd name="connsiteY410" fmla="*/ 6858000 h 6858000"/>
              <a:gd name="connsiteX411" fmla="*/ 1926261 w 7467663"/>
              <a:gd name="connsiteY411" fmla="*/ 6784064 h 6858000"/>
              <a:gd name="connsiteX412" fmla="*/ 1922724 w 7467663"/>
              <a:gd name="connsiteY412" fmla="*/ 6765577 h 6858000"/>
              <a:gd name="connsiteX413" fmla="*/ 1904650 w 7467663"/>
              <a:gd name="connsiteY413" fmla="*/ 6639616 h 6858000"/>
              <a:gd name="connsiteX414" fmla="*/ 1885273 w 7467663"/>
              <a:gd name="connsiteY414" fmla="*/ 6858000 h 6858000"/>
              <a:gd name="connsiteX415" fmla="*/ 1854363 w 7467663"/>
              <a:gd name="connsiteY415" fmla="*/ 6858000 h 6858000"/>
              <a:gd name="connsiteX416" fmla="*/ 1880391 w 7467663"/>
              <a:gd name="connsiteY416" fmla="*/ 6603796 h 6858000"/>
              <a:gd name="connsiteX417" fmla="*/ 1818273 w 7467663"/>
              <a:gd name="connsiteY417" fmla="*/ 6715729 h 6858000"/>
              <a:gd name="connsiteX418" fmla="*/ 1794691 w 7467663"/>
              <a:gd name="connsiteY418" fmla="*/ 6843239 h 6858000"/>
              <a:gd name="connsiteX419" fmla="*/ 1794914 w 7467663"/>
              <a:gd name="connsiteY419" fmla="*/ 6858000 h 6858000"/>
              <a:gd name="connsiteX420" fmla="*/ 1746128 w 7467663"/>
              <a:gd name="connsiteY420" fmla="*/ 6858000 h 6858000"/>
              <a:gd name="connsiteX421" fmla="*/ 1753934 w 7467663"/>
              <a:gd name="connsiteY421" fmla="*/ 6724796 h 6858000"/>
              <a:gd name="connsiteX422" fmla="*/ 1792053 w 7467663"/>
              <a:gd name="connsiteY422" fmla="*/ 6572396 h 6858000"/>
              <a:gd name="connsiteX423" fmla="*/ 1862248 w 7467663"/>
              <a:gd name="connsiteY423" fmla="*/ 6266397 h 6858000"/>
              <a:gd name="connsiteX424" fmla="*/ 1862250 w 7467663"/>
              <a:gd name="connsiteY424" fmla="*/ 6033531 h 6858000"/>
              <a:gd name="connsiteX425" fmla="*/ 1211999 w 7467663"/>
              <a:gd name="connsiteY425" fmla="*/ 6683610 h 6858000"/>
              <a:gd name="connsiteX426" fmla="*/ 1213266 w 7467663"/>
              <a:gd name="connsiteY426" fmla="*/ 6691947 h 6858000"/>
              <a:gd name="connsiteX427" fmla="*/ 1203370 w 7467663"/>
              <a:gd name="connsiteY427" fmla="*/ 6850676 h 6858000"/>
              <a:gd name="connsiteX428" fmla="*/ 1203671 w 7467663"/>
              <a:gd name="connsiteY428" fmla="*/ 6858000 h 6858000"/>
              <a:gd name="connsiteX429" fmla="*/ 1143180 w 7467663"/>
              <a:gd name="connsiteY429" fmla="*/ 6858000 h 6858000"/>
              <a:gd name="connsiteX430" fmla="*/ 1142176 w 7467663"/>
              <a:gd name="connsiteY430" fmla="*/ 6766045 h 6858000"/>
              <a:gd name="connsiteX431" fmla="*/ 1067484 w 7467663"/>
              <a:gd name="connsiteY431" fmla="*/ 6858000 h 6858000"/>
              <a:gd name="connsiteX432" fmla="*/ 953928 w 7467663"/>
              <a:gd name="connsiteY432" fmla="*/ 6858000 h 6858000"/>
              <a:gd name="connsiteX433" fmla="*/ 959715 w 7467663"/>
              <a:gd name="connsiteY433" fmla="*/ 6850185 h 6858000"/>
              <a:gd name="connsiteX434" fmla="*/ 1483788 w 7467663"/>
              <a:gd name="connsiteY434" fmla="*/ 6259174 h 6858000"/>
              <a:gd name="connsiteX435" fmla="*/ 1100671 w 7467663"/>
              <a:gd name="connsiteY435" fmla="*/ 6252137 h 6858000"/>
              <a:gd name="connsiteX436" fmla="*/ 1090144 w 7467663"/>
              <a:gd name="connsiteY436" fmla="*/ 6256748 h 6858000"/>
              <a:gd name="connsiteX437" fmla="*/ 1095872 w 7467663"/>
              <a:gd name="connsiteY437" fmla="*/ 6271892 h 6858000"/>
              <a:gd name="connsiteX438" fmla="*/ 262785 w 7467663"/>
              <a:gd name="connsiteY438" fmla="*/ 6845450 h 6858000"/>
              <a:gd name="connsiteX439" fmla="*/ 209968 w 7467663"/>
              <a:gd name="connsiteY439" fmla="*/ 6770713 h 6858000"/>
              <a:gd name="connsiteX440" fmla="*/ 873460 w 7467663"/>
              <a:gd name="connsiteY440" fmla="*/ 6253768 h 6858000"/>
              <a:gd name="connsiteX441" fmla="*/ 192686 w 7467663"/>
              <a:gd name="connsiteY441" fmla="*/ 5849257 h 6858000"/>
              <a:gd name="connsiteX442" fmla="*/ 4696 w 7467663"/>
              <a:gd name="connsiteY442" fmla="*/ 5697668 h 6858000"/>
              <a:gd name="connsiteX443" fmla="*/ 0 w 7467663"/>
              <a:gd name="connsiteY443" fmla="*/ 5689984 h 6858000"/>
              <a:gd name="connsiteX444" fmla="*/ 0 w 7467663"/>
              <a:gd name="connsiteY444" fmla="*/ 5513472 h 6858000"/>
              <a:gd name="connsiteX445" fmla="*/ 174101 w 7467663"/>
              <a:gd name="connsiteY445" fmla="*/ 5620277 h 6858000"/>
              <a:gd name="connsiteX446" fmla="*/ 891800 w 7467663"/>
              <a:gd name="connsiteY446" fmla="*/ 6036935 h 6858000"/>
              <a:gd name="connsiteX447" fmla="*/ 1072219 w 7467663"/>
              <a:gd name="connsiteY447" fmla="*/ 6169443 h 6858000"/>
              <a:gd name="connsiteX448" fmla="*/ 1074117 w 7467663"/>
              <a:gd name="connsiteY448" fmla="*/ 6170301 h 6858000"/>
              <a:gd name="connsiteX449" fmla="*/ 1083114 w 7467663"/>
              <a:gd name="connsiteY449" fmla="*/ 6174131 h 6858000"/>
              <a:gd name="connsiteX450" fmla="*/ 1543010 w 7467663"/>
              <a:gd name="connsiteY450" fmla="*/ 6191140 h 6858000"/>
              <a:gd name="connsiteX451" fmla="*/ 1551080 w 7467663"/>
              <a:gd name="connsiteY451" fmla="*/ 6195006 h 6858000"/>
              <a:gd name="connsiteX452" fmla="*/ 2345443 w 7467663"/>
              <a:gd name="connsiteY452" fmla="*/ 5549882 h 6858000"/>
              <a:gd name="connsiteX453" fmla="*/ 1721499 w 7467663"/>
              <a:gd name="connsiteY453" fmla="*/ 5599969 h 6858000"/>
              <a:gd name="connsiteX454" fmla="*/ 767716 w 7467663"/>
              <a:gd name="connsiteY454" fmla="*/ 5472768 h 6858000"/>
              <a:gd name="connsiteX455" fmla="*/ 722147 w 7467663"/>
              <a:gd name="connsiteY455" fmla="*/ 5393091 h 6858000"/>
              <a:gd name="connsiteX456" fmla="*/ 1485552 w 7467663"/>
              <a:gd name="connsiteY456" fmla="*/ 5313202 h 6858000"/>
              <a:gd name="connsiteX457" fmla="*/ 2143004 w 7467663"/>
              <a:gd name="connsiteY457" fmla="*/ 5402420 h 6858000"/>
              <a:gd name="connsiteX458" fmla="*/ 1933391 w 7467663"/>
              <a:gd name="connsiteY458" fmla="*/ 5156971 h 6858000"/>
              <a:gd name="connsiteX459" fmla="*/ 1827118 w 7467663"/>
              <a:gd name="connsiteY459" fmla="*/ 4968410 h 6858000"/>
              <a:gd name="connsiteX460" fmla="*/ 1837349 w 7467663"/>
              <a:gd name="connsiteY460" fmla="*/ 4956357 h 6858000"/>
              <a:gd name="connsiteX461" fmla="*/ 2162835 w 7467663"/>
              <a:gd name="connsiteY461" fmla="*/ 5187853 h 6858000"/>
              <a:gd name="connsiteX462" fmla="*/ 2257167 w 7467663"/>
              <a:gd name="connsiteY462" fmla="*/ 5462123 h 6858000"/>
              <a:gd name="connsiteX463" fmla="*/ 2261598 w 7467663"/>
              <a:gd name="connsiteY463" fmla="*/ 5467998 h 6858000"/>
              <a:gd name="connsiteX464" fmla="*/ 2437177 w 7467663"/>
              <a:gd name="connsiteY464" fmla="*/ 5479608 h 6858000"/>
              <a:gd name="connsiteX465" fmla="*/ 2445247 w 7467663"/>
              <a:gd name="connsiteY465" fmla="*/ 5483476 h 6858000"/>
              <a:gd name="connsiteX466" fmla="*/ 2743626 w 7467663"/>
              <a:gd name="connsiteY466" fmla="*/ 5304819 h 6858000"/>
              <a:gd name="connsiteX467" fmla="*/ 3048102 w 7467663"/>
              <a:gd name="connsiteY467" fmla="*/ 5150595 h 6858000"/>
              <a:gd name="connsiteX468" fmla="*/ 1799414 w 7467663"/>
              <a:gd name="connsiteY468" fmla="*/ 4694732 h 6858000"/>
              <a:gd name="connsiteX469" fmla="*/ 1771735 w 7467663"/>
              <a:gd name="connsiteY469" fmla="*/ 4619929 h 6858000"/>
              <a:gd name="connsiteX470" fmla="*/ 3104273 w 7467663"/>
              <a:gd name="connsiteY470" fmla="*/ 5076159 h 6858000"/>
              <a:gd name="connsiteX471" fmla="*/ 3113245 w 7467663"/>
              <a:gd name="connsiteY471" fmla="*/ 5090705 h 6858000"/>
              <a:gd name="connsiteX472" fmla="*/ 3126294 w 7467663"/>
              <a:gd name="connsiteY472" fmla="*/ 5114400 h 6858000"/>
              <a:gd name="connsiteX473" fmla="*/ 3937433 w 7467663"/>
              <a:gd name="connsiteY473" fmla="*/ 4830473 h 6858000"/>
              <a:gd name="connsiteX474" fmla="*/ 3590475 w 7467663"/>
              <a:gd name="connsiteY474" fmla="*/ 4597974 h 6858000"/>
              <a:gd name="connsiteX475" fmla="*/ 3100264 w 7467663"/>
              <a:gd name="connsiteY475" fmla="*/ 4579845 h 6858000"/>
              <a:gd name="connsiteX476" fmla="*/ 2183576 w 7467663"/>
              <a:gd name="connsiteY476" fmla="*/ 4227150 h 6858000"/>
              <a:gd name="connsiteX477" fmla="*/ 2151029 w 7467663"/>
              <a:gd name="connsiteY477" fmla="*/ 4146947 h 6858000"/>
              <a:gd name="connsiteX478" fmla="*/ 3563434 w 7467663"/>
              <a:gd name="connsiteY478" fmla="*/ 4469115 h 6858000"/>
              <a:gd name="connsiteX479" fmla="*/ 3177952 w 7467663"/>
              <a:gd name="connsiteY479" fmla="*/ 3657386 h 6858000"/>
              <a:gd name="connsiteX480" fmla="*/ 3189263 w 7467663"/>
              <a:gd name="connsiteY480" fmla="*/ 3625726 h 6858000"/>
              <a:gd name="connsiteX481" fmla="*/ 3560912 w 7467663"/>
              <a:gd name="connsiteY481" fmla="*/ 4079863 h 6858000"/>
              <a:gd name="connsiteX482" fmla="*/ 3626636 w 7467663"/>
              <a:gd name="connsiteY482" fmla="*/ 4512230 h 6858000"/>
              <a:gd name="connsiteX483" fmla="*/ 3653088 w 7467663"/>
              <a:gd name="connsiteY483" fmla="*/ 4521417 h 6858000"/>
              <a:gd name="connsiteX484" fmla="*/ 3988128 w 7467663"/>
              <a:gd name="connsiteY484" fmla="*/ 4817267 h 6858000"/>
              <a:gd name="connsiteX485" fmla="*/ 4830582 w 7467663"/>
              <a:gd name="connsiteY485" fmla="*/ 4676000 h 6858000"/>
              <a:gd name="connsiteX486" fmla="*/ 4830100 w 7467663"/>
              <a:gd name="connsiteY486" fmla="*/ 4675554 h 6858000"/>
              <a:gd name="connsiteX487" fmla="*/ 4036318 w 7467663"/>
              <a:gd name="connsiteY487" fmla="*/ 4147013 h 6858000"/>
              <a:gd name="connsiteX488" fmla="*/ 3432098 w 7467663"/>
              <a:gd name="connsiteY488" fmla="*/ 3537312 h 6858000"/>
              <a:gd name="connsiteX489" fmla="*/ 3446761 w 7467663"/>
              <a:gd name="connsiteY489" fmla="*/ 3461278 h 6858000"/>
              <a:gd name="connsiteX490" fmla="*/ 4419733 w 7467663"/>
              <a:gd name="connsiteY490" fmla="*/ 3963555 h 6858000"/>
              <a:gd name="connsiteX491" fmla="*/ 4781371 w 7467663"/>
              <a:gd name="connsiteY491" fmla="*/ 4458604 h 6858000"/>
              <a:gd name="connsiteX492" fmla="*/ 4780440 w 7467663"/>
              <a:gd name="connsiteY492" fmla="*/ 4470290 h 6858000"/>
              <a:gd name="connsiteX493" fmla="*/ 4898954 w 7467663"/>
              <a:gd name="connsiteY493" fmla="*/ 4662092 h 6858000"/>
              <a:gd name="connsiteX494" fmla="*/ 4900699 w 7467663"/>
              <a:gd name="connsiteY494" fmla="*/ 4670867 h 6858000"/>
              <a:gd name="connsiteX495" fmla="*/ 5714511 w 7467663"/>
              <a:gd name="connsiteY495" fmla="*/ 4663483 h 6858000"/>
              <a:gd name="connsiteX496" fmla="*/ 5464793 w 7467663"/>
              <a:gd name="connsiteY496" fmla="*/ 4393556 h 6858000"/>
              <a:gd name="connsiteX497" fmla="*/ 5461897 w 7467663"/>
              <a:gd name="connsiteY497" fmla="*/ 4390879 h 6858000"/>
              <a:gd name="connsiteX498" fmla="*/ 4294126 w 7467663"/>
              <a:gd name="connsiteY498" fmla="*/ 3303048 h 6858000"/>
              <a:gd name="connsiteX499" fmla="*/ 4305321 w 7467663"/>
              <a:gd name="connsiteY499" fmla="*/ 3256953 h 6858000"/>
              <a:gd name="connsiteX500" fmla="*/ 4949299 w 7467663"/>
              <a:gd name="connsiteY500" fmla="*/ 3766336 h 6858000"/>
              <a:gd name="connsiteX501" fmla="*/ 5291452 w 7467663"/>
              <a:gd name="connsiteY501" fmla="*/ 4076801 h 6858000"/>
              <a:gd name="connsiteX502" fmla="*/ 5434998 w 7467663"/>
              <a:gd name="connsiteY502" fmla="*/ 4254100 h 6858000"/>
              <a:gd name="connsiteX503" fmla="*/ 5351015 w 7467663"/>
              <a:gd name="connsiteY503" fmla="*/ 3760989 h 6858000"/>
              <a:gd name="connsiteX504" fmla="*/ 5413780 w 7467663"/>
              <a:gd name="connsiteY504" fmla="*/ 2966265 h 6858000"/>
              <a:gd name="connsiteX505" fmla="*/ 5425627 w 7467663"/>
              <a:gd name="connsiteY505" fmla="*/ 2954192 h 6858000"/>
              <a:gd name="connsiteX506" fmla="*/ 6604735 w 7467663"/>
              <a:gd name="connsiteY506" fmla="*/ 2041381 h 6858000"/>
              <a:gd name="connsiteX507" fmla="*/ 7204487 w 7467663"/>
              <a:gd name="connsiteY507" fmla="*/ 2742112 h 6858000"/>
              <a:gd name="connsiteX508" fmla="*/ 7131592 w 7467663"/>
              <a:gd name="connsiteY508" fmla="*/ 2672096 h 6858000"/>
              <a:gd name="connsiteX509" fmla="*/ 6996344 w 7467663"/>
              <a:gd name="connsiteY509" fmla="*/ 2518310 h 6858000"/>
              <a:gd name="connsiteX510" fmla="*/ 6735495 w 7467663"/>
              <a:gd name="connsiteY510" fmla="*/ 2196890 h 6858000"/>
              <a:gd name="connsiteX511" fmla="*/ 6721901 w 7467663"/>
              <a:gd name="connsiteY511" fmla="*/ 2179274 h 6858000"/>
              <a:gd name="connsiteX512" fmla="*/ 6604735 w 7467663"/>
              <a:gd name="connsiteY512" fmla="*/ 2041381 h 6858000"/>
              <a:gd name="connsiteX513" fmla="*/ 6591670 w 7467663"/>
              <a:gd name="connsiteY513" fmla="*/ 1988277 h 6858000"/>
              <a:gd name="connsiteX514" fmla="*/ 6747349 w 7467663"/>
              <a:gd name="connsiteY514" fmla="*/ 2160069 h 6858000"/>
              <a:gd name="connsiteX515" fmla="*/ 6760943 w 7467663"/>
              <a:gd name="connsiteY515" fmla="*/ 2177686 h 6858000"/>
              <a:gd name="connsiteX516" fmla="*/ 7021065 w 7467663"/>
              <a:gd name="connsiteY516" fmla="*/ 2498102 h 6858000"/>
              <a:gd name="connsiteX517" fmla="*/ 7155223 w 7467663"/>
              <a:gd name="connsiteY517" fmla="*/ 2650386 h 6858000"/>
              <a:gd name="connsiteX518" fmla="*/ 7203167 w 7467663"/>
              <a:gd name="connsiteY518" fmla="*/ 2697288 h 6858000"/>
              <a:gd name="connsiteX519" fmla="*/ 6937703 w 7467663"/>
              <a:gd name="connsiteY519" fmla="*/ 2321981 h 6858000"/>
              <a:gd name="connsiteX520" fmla="*/ 6591670 w 7467663"/>
              <a:gd name="connsiteY520" fmla="*/ 1988277 h 6858000"/>
              <a:gd name="connsiteX521" fmla="*/ 5798671 w 7467663"/>
              <a:gd name="connsiteY521" fmla="*/ 1981601 h 6858000"/>
              <a:gd name="connsiteX522" fmla="*/ 5754709 w 7467663"/>
              <a:gd name="connsiteY522" fmla="*/ 2071454 h 6858000"/>
              <a:gd name="connsiteX523" fmla="*/ 5763044 w 7467663"/>
              <a:gd name="connsiteY523" fmla="*/ 2842206 h 6858000"/>
              <a:gd name="connsiteX524" fmla="*/ 5764974 w 7467663"/>
              <a:gd name="connsiteY524" fmla="*/ 2799609 h 6858000"/>
              <a:gd name="connsiteX525" fmla="*/ 5767665 w 7467663"/>
              <a:gd name="connsiteY525" fmla="*/ 2666409 h 6858000"/>
              <a:gd name="connsiteX526" fmla="*/ 5763055 w 7467663"/>
              <a:gd name="connsiteY526" fmla="*/ 2579705 h 6858000"/>
              <a:gd name="connsiteX527" fmla="*/ 5758079 w 7467663"/>
              <a:gd name="connsiteY527" fmla="*/ 2492508 h 6858000"/>
              <a:gd name="connsiteX528" fmla="*/ 5779325 w 7467663"/>
              <a:gd name="connsiteY528" fmla="*/ 2197069 h 6858000"/>
              <a:gd name="connsiteX529" fmla="*/ 5798671 w 7467663"/>
              <a:gd name="connsiteY529" fmla="*/ 1981601 h 6858000"/>
              <a:gd name="connsiteX530" fmla="*/ 5829202 w 7467663"/>
              <a:gd name="connsiteY530" fmla="*/ 1971679 h 6858000"/>
              <a:gd name="connsiteX531" fmla="*/ 5809558 w 7467663"/>
              <a:gd name="connsiteY531" fmla="*/ 2198043 h 6858000"/>
              <a:gd name="connsiteX532" fmla="*/ 5788653 w 7467663"/>
              <a:gd name="connsiteY532" fmla="*/ 2489430 h 6858000"/>
              <a:gd name="connsiteX533" fmla="*/ 5793439 w 7467663"/>
              <a:gd name="connsiteY533" fmla="*/ 2575235 h 6858000"/>
              <a:gd name="connsiteX534" fmla="*/ 5796837 w 7467663"/>
              <a:gd name="connsiteY534" fmla="*/ 2637633 h 6858000"/>
              <a:gd name="connsiteX535" fmla="*/ 5818614 w 7467663"/>
              <a:gd name="connsiteY535" fmla="*/ 2473055 h 6858000"/>
              <a:gd name="connsiteX536" fmla="*/ 5829202 w 7467663"/>
              <a:gd name="connsiteY536" fmla="*/ 1971679 h 6858000"/>
              <a:gd name="connsiteX537" fmla="*/ 5911389 w 7467663"/>
              <a:gd name="connsiteY537" fmla="*/ 1898371 h 6858000"/>
              <a:gd name="connsiteX538" fmla="*/ 6237627 w 7467663"/>
              <a:gd name="connsiteY538" fmla="*/ 2231921 h 6858000"/>
              <a:gd name="connsiteX539" fmla="*/ 5911389 w 7467663"/>
              <a:gd name="connsiteY539" fmla="*/ 1898371 h 6858000"/>
              <a:gd name="connsiteX540" fmla="*/ 6944437 w 7467663"/>
              <a:gd name="connsiteY540" fmla="*/ 1575402 h 6858000"/>
              <a:gd name="connsiteX541" fmla="*/ 6304730 w 7467663"/>
              <a:gd name="connsiteY541" fmla="*/ 1766654 h 6858000"/>
              <a:gd name="connsiteX542" fmla="*/ 6944437 w 7467663"/>
              <a:gd name="connsiteY542" fmla="*/ 1575402 h 6858000"/>
              <a:gd name="connsiteX543" fmla="*/ 7019523 w 7467663"/>
              <a:gd name="connsiteY543" fmla="*/ 1519450 h 6858000"/>
              <a:gd name="connsiteX544" fmla="*/ 6298091 w 7467663"/>
              <a:gd name="connsiteY544" fmla="*/ 1737122 h 6858000"/>
              <a:gd name="connsiteX545" fmla="*/ 7019523 w 7467663"/>
              <a:gd name="connsiteY545" fmla="*/ 1519450 h 6858000"/>
              <a:gd name="connsiteX546" fmla="*/ 2399523 w 7467663"/>
              <a:gd name="connsiteY546" fmla="*/ 1428234 h 6858000"/>
              <a:gd name="connsiteX547" fmla="*/ 2224982 w 7467663"/>
              <a:gd name="connsiteY547" fmla="*/ 1826201 h 6858000"/>
              <a:gd name="connsiteX548" fmla="*/ 2096099 w 7467663"/>
              <a:gd name="connsiteY548" fmla="*/ 2345900 h 6858000"/>
              <a:gd name="connsiteX549" fmla="*/ 2283317 w 7467663"/>
              <a:gd name="connsiteY549" fmla="*/ 1796925 h 6858000"/>
              <a:gd name="connsiteX550" fmla="*/ 2399523 w 7467663"/>
              <a:gd name="connsiteY550" fmla="*/ 1428234 h 6858000"/>
              <a:gd name="connsiteX551" fmla="*/ 2448558 w 7467663"/>
              <a:gd name="connsiteY551" fmla="*/ 1373435 h 6858000"/>
              <a:gd name="connsiteX552" fmla="*/ 2312521 w 7467663"/>
              <a:gd name="connsiteY552" fmla="*/ 1806140 h 6858000"/>
              <a:gd name="connsiteX553" fmla="*/ 2127533 w 7467663"/>
              <a:gd name="connsiteY553" fmla="*/ 2348380 h 6858000"/>
              <a:gd name="connsiteX554" fmla="*/ 2358080 w 7467663"/>
              <a:gd name="connsiteY554" fmla="*/ 1866134 h 6858000"/>
              <a:gd name="connsiteX555" fmla="*/ 2407436 w 7467663"/>
              <a:gd name="connsiteY555" fmla="*/ 1651070 h 6858000"/>
              <a:gd name="connsiteX556" fmla="*/ 2448558 w 7467663"/>
              <a:gd name="connsiteY556" fmla="*/ 1373435 h 6858000"/>
              <a:gd name="connsiteX557" fmla="*/ 278707 w 7467663"/>
              <a:gd name="connsiteY557" fmla="*/ 1352270 h 6858000"/>
              <a:gd name="connsiteX558" fmla="*/ 321570 w 7467663"/>
              <a:gd name="connsiteY558" fmla="*/ 1861610 h 6858000"/>
              <a:gd name="connsiteX559" fmla="*/ 294281 w 7467663"/>
              <a:gd name="connsiteY559" fmla="*/ 1440658 h 6858000"/>
              <a:gd name="connsiteX560" fmla="*/ 278707 w 7467663"/>
              <a:gd name="connsiteY560" fmla="*/ 1352270 h 6858000"/>
              <a:gd name="connsiteX561" fmla="*/ 1423821 w 7467663"/>
              <a:gd name="connsiteY561" fmla="*/ 1351958 h 6858000"/>
              <a:gd name="connsiteX562" fmla="*/ 1638521 w 7467663"/>
              <a:gd name="connsiteY562" fmla="*/ 1908470 h 6858000"/>
              <a:gd name="connsiteX563" fmla="*/ 1754199 w 7467663"/>
              <a:gd name="connsiteY563" fmla="*/ 2149284 h 6858000"/>
              <a:gd name="connsiteX564" fmla="*/ 1908359 w 7467663"/>
              <a:gd name="connsiteY564" fmla="*/ 2364988 h 6858000"/>
              <a:gd name="connsiteX565" fmla="*/ 1647661 w 7467663"/>
              <a:gd name="connsiteY565" fmla="*/ 1825945 h 6858000"/>
              <a:gd name="connsiteX566" fmla="*/ 1423821 w 7467663"/>
              <a:gd name="connsiteY566" fmla="*/ 1351958 h 6858000"/>
              <a:gd name="connsiteX567" fmla="*/ 1431890 w 7467663"/>
              <a:gd name="connsiteY567" fmla="*/ 1306475 h 6858000"/>
              <a:gd name="connsiteX568" fmla="*/ 1507597 w 7467663"/>
              <a:gd name="connsiteY568" fmla="*/ 1446132 h 6858000"/>
              <a:gd name="connsiteX569" fmla="*/ 1674586 w 7467663"/>
              <a:gd name="connsiteY569" fmla="*/ 1813832 h 6858000"/>
              <a:gd name="connsiteX570" fmla="*/ 1815950 w 7467663"/>
              <a:gd name="connsiteY570" fmla="*/ 2128564 h 6858000"/>
              <a:gd name="connsiteX571" fmla="*/ 1984242 w 7467663"/>
              <a:gd name="connsiteY571" fmla="*/ 2430829 h 6858000"/>
              <a:gd name="connsiteX572" fmla="*/ 2014023 w 7467663"/>
              <a:gd name="connsiteY572" fmla="*/ 2450995 h 6858000"/>
              <a:gd name="connsiteX573" fmla="*/ 1747337 w 7467663"/>
              <a:gd name="connsiteY573" fmla="*/ 1855264 h 6858000"/>
              <a:gd name="connsiteX574" fmla="*/ 1533749 w 7467663"/>
              <a:gd name="connsiteY574" fmla="*/ 1478656 h 6858000"/>
              <a:gd name="connsiteX575" fmla="*/ 1431890 w 7467663"/>
              <a:gd name="connsiteY575" fmla="*/ 1306475 h 6858000"/>
              <a:gd name="connsiteX576" fmla="*/ 5052692 w 7467663"/>
              <a:gd name="connsiteY576" fmla="*/ 1292994 h 6858000"/>
              <a:gd name="connsiteX577" fmla="*/ 5200661 w 7467663"/>
              <a:gd name="connsiteY577" fmla="*/ 1635186 h 6858000"/>
              <a:gd name="connsiteX578" fmla="*/ 5297138 w 7467663"/>
              <a:gd name="connsiteY578" fmla="*/ 1906351 h 6858000"/>
              <a:gd name="connsiteX579" fmla="*/ 5052692 w 7467663"/>
              <a:gd name="connsiteY579" fmla="*/ 1292994 h 6858000"/>
              <a:gd name="connsiteX580" fmla="*/ 5009948 w 7467663"/>
              <a:gd name="connsiteY580" fmla="*/ 1273619 h 6858000"/>
              <a:gd name="connsiteX581" fmla="*/ 5121777 w 7467663"/>
              <a:gd name="connsiteY581" fmla="*/ 1654213 h 6858000"/>
              <a:gd name="connsiteX582" fmla="*/ 5293545 w 7467663"/>
              <a:gd name="connsiteY582" fmla="*/ 2072247 h 6858000"/>
              <a:gd name="connsiteX583" fmla="*/ 5294042 w 7467663"/>
              <a:gd name="connsiteY583" fmla="*/ 2065019 h 6858000"/>
              <a:gd name="connsiteX584" fmla="*/ 5171936 w 7467663"/>
              <a:gd name="connsiteY584" fmla="*/ 1647613 h 6858000"/>
              <a:gd name="connsiteX585" fmla="*/ 5009948 w 7467663"/>
              <a:gd name="connsiteY585" fmla="*/ 1273619 h 6858000"/>
              <a:gd name="connsiteX586" fmla="*/ 655236 w 7467663"/>
              <a:gd name="connsiteY586" fmla="*/ 1268632 h 6858000"/>
              <a:gd name="connsiteX587" fmla="*/ 839521 w 7467663"/>
              <a:gd name="connsiteY587" fmla="*/ 1685315 h 6858000"/>
              <a:gd name="connsiteX588" fmla="*/ 1109416 w 7467663"/>
              <a:gd name="connsiteY588" fmla="*/ 2061663 h 6858000"/>
              <a:gd name="connsiteX589" fmla="*/ 1298300 w 7467663"/>
              <a:gd name="connsiteY589" fmla="*/ 2247742 h 6858000"/>
              <a:gd name="connsiteX590" fmla="*/ 1125871 w 7467663"/>
              <a:gd name="connsiteY590" fmla="*/ 1989513 h 6858000"/>
              <a:gd name="connsiteX591" fmla="*/ 981574 w 7467663"/>
              <a:gd name="connsiteY591" fmla="*/ 1783157 h 6858000"/>
              <a:gd name="connsiteX592" fmla="*/ 922198 w 7467663"/>
              <a:gd name="connsiteY592" fmla="*/ 1677437 h 6858000"/>
              <a:gd name="connsiteX593" fmla="*/ 869293 w 7467663"/>
              <a:gd name="connsiteY593" fmla="*/ 1583214 h 6858000"/>
              <a:gd name="connsiteX594" fmla="*/ 751431 w 7467663"/>
              <a:gd name="connsiteY594" fmla="*/ 1405731 h 6858000"/>
              <a:gd name="connsiteX595" fmla="*/ 655236 w 7467663"/>
              <a:gd name="connsiteY595" fmla="*/ 1268632 h 6858000"/>
              <a:gd name="connsiteX596" fmla="*/ 6516292 w 7467663"/>
              <a:gd name="connsiteY596" fmla="*/ 1263064 h 6858000"/>
              <a:gd name="connsiteX597" fmla="*/ 5736320 w 7467663"/>
              <a:gd name="connsiteY597" fmla="*/ 1501803 h 6858000"/>
              <a:gd name="connsiteX598" fmla="*/ 6516292 w 7467663"/>
              <a:gd name="connsiteY598" fmla="*/ 1263064 h 6858000"/>
              <a:gd name="connsiteX599" fmla="*/ 291466 w 7467663"/>
              <a:gd name="connsiteY599" fmla="*/ 1250369 h 6858000"/>
              <a:gd name="connsiteX600" fmla="*/ 323180 w 7467663"/>
              <a:gd name="connsiteY600" fmla="*/ 1435283 h 6858000"/>
              <a:gd name="connsiteX601" fmla="*/ 349381 w 7467663"/>
              <a:gd name="connsiteY601" fmla="*/ 1875041 h 6858000"/>
              <a:gd name="connsiteX602" fmla="*/ 374363 w 7467663"/>
              <a:gd name="connsiteY602" fmla="*/ 1506494 h 6858000"/>
              <a:gd name="connsiteX603" fmla="*/ 302168 w 7467663"/>
              <a:gd name="connsiteY603" fmla="*/ 1274495 h 6858000"/>
              <a:gd name="connsiteX604" fmla="*/ 291466 w 7467663"/>
              <a:gd name="connsiteY604" fmla="*/ 1250369 h 6858000"/>
              <a:gd name="connsiteX605" fmla="*/ 678222 w 7467663"/>
              <a:gd name="connsiteY605" fmla="*/ 1248670 h 6858000"/>
              <a:gd name="connsiteX606" fmla="*/ 775536 w 7467663"/>
              <a:gd name="connsiteY606" fmla="*/ 1388015 h 6858000"/>
              <a:gd name="connsiteX607" fmla="*/ 894529 w 7467663"/>
              <a:gd name="connsiteY607" fmla="*/ 1567739 h 6858000"/>
              <a:gd name="connsiteX608" fmla="*/ 948000 w 7467663"/>
              <a:gd name="connsiteY608" fmla="*/ 1663088 h 6858000"/>
              <a:gd name="connsiteX609" fmla="*/ 1006812 w 7467663"/>
              <a:gd name="connsiteY609" fmla="*/ 1767683 h 6858000"/>
              <a:gd name="connsiteX610" fmla="*/ 1149133 w 7467663"/>
              <a:gd name="connsiteY610" fmla="*/ 1971513 h 6858000"/>
              <a:gd name="connsiteX611" fmla="*/ 1333952 w 7467663"/>
              <a:gd name="connsiteY611" fmla="*/ 2251620 h 6858000"/>
              <a:gd name="connsiteX612" fmla="*/ 1337329 w 7467663"/>
              <a:gd name="connsiteY612" fmla="*/ 2258350 h 6858000"/>
              <a:gd name="connsiteX613" fmla="*/ 1014726 w 7467663"/>
              <a:gd name="connsiteY613" fmla="*/ 1615556 h 6858000"/>
              <a:gd name="connsiteX614" fmla="*/ 678222 w 7467663"/>
              <a:gd name="connsiteY614" fmla="*/ 1248670 h 6858000"/>
              <a:gd name="connsiteX615" fmla="*/ 6691602 w 7467663"/>
              <a:gd name="connsiteY615" fmla="*/ 1140573 h 6858000"/>
              <a:gd name="connsiteX616" fmla="*/ 6571100 w 7467663"/>
              <a:gd name="connsiteY616" fmla="*/ 1183662 h 6858000"/>
              <a:gd name="connsiteX617" fmla="*/ 6241687 w 7467663"/>
              <a:gd name="connsiteY617" fmla="*/ 1257600 h 6858000"/>
              <a:gd name="connsiteX618" fmla="*/ 5693009 w 7467663"/>
              <a:gd name="connsiteY618" fmla="*/ 1478256 h 6858000"/>
              <a:gd name="connsiteX619" fmla="*/ 6548420 w 7467663"/>
              <a:gd name="connsiteY619" fmla="*/ 1214599 h 6858000"/>
              <a:gd name="connsiteX620" fmla="*/ 6605473 w 7467663"/>
              <a:gd name="connsiteY620" fmla="*/ 1184686 h 6858000"/>
              <a:gd name="connsiteX621" fmla="*/ 6691602 w 7467663"/>
              <a:gd name="connsiteY621" fmla="*/ 1140573 h 6858000"/>
              <a:gd name="connsiteX622" fmla="*/ 4002475 w 7467663"/>
              <a:gd name="connsiteY622" fmla="*/ 1037802 h 6858000"/>
              <a:gd name="connsiteX623" fmla="*/ 4000324 w 7467663"/>
              <a:gd name="connsiteY623" fmla="*/ 1039362 h 6858000"/>
              <a:gd name="connsiteX624" fmla="*/ 4002862 w 7467663"/>
              <a:gd name="connsiteY624" fmla="*/ 1042866 h 6858000"/>
              <a:gd name="connsiteX625" fmla="*/ 4002475 w 7467663"/>
              <a:gd name="connsiteY625" fmla="*/ 1037802 h 6858000"/>
              <a:gd name="connsiteX626" fmla="*/ 506322 w 7467663"/>
              <a:gd name="connsiteY626" fmla="*/ 1020997 h 6858000"/>
              <a:gd name="connsiteX627" fmla="*/ 533068 w 7467663"/>
              <a:gd name="connsiteY627" fmla="*/ 1029409 h 6858000"/>
              <a:gd name="connsiteX628" fmla="*/ 1232525 w 7467663"/>
              <a:gd name="connsiteY628" fmla="*/ 1804675 h 6858000"/>
              <a:gd name="connsiteX629" fmla="*/ 1388858 w 7467663"/>
              <a:gd name="connsiteY629" fmla="*/ 2368011 h 6858000"/>
              <a:gd name="connsiteX630" fmla="*/ 1384098 w 7467663"/>
              <a:gd name="connsiteY630" fmla="*/ 2378125 h 6858000"/>
              <a:gd name="connsiteX631" fmla="*/ 1425393 w 7467663"/>
              <a:gd name="connsiteY631" fmla="*/ 2589124 h 6858000"/>
              <a:gd name="connsiteX632" fmla="*/ 1424001 w 7467663"/>
              <a:gd name="connsiteY632" fmla="*/ 2597541 h 6858000"/>
              <a:gd name="connsiteX633" fmla="*/ 2152729 w 7467663"/>
              <a:gd name="connsiteY633" fmla="*/ 2864487 h 6858000"/>
              <a:gd name="connsiteX634" fmla="*/ 2020609 w 7467663"/>
              <a:gd name="connsiteY634" fmla="*/ 2539671 h 6858000"/>
              <a:gd name="connsiteX635" fmla="*/ 2018920 w 7467663"/>
              <a:gd name="connsiteY635" fmla="*/ 2536309 h 6858000"/>
              <a:gd name="connsiteX636" fmla="*/ 1342441 w 7467663"/>
              <a:gd name="connsiteY636" fmla="*/ 1173017 h 6858000"/>
              <a:gd name="connsiteX637" fmla="*/ 1367925 w 7467663"/>
              <a:gd name="connsiteY637" fmla="*/ 1135648 h 6858000"/>
              <a:gd name="connsiteX638" fmla="*/ 1771401 w 7467663"/>
              <a:gd name="connsiteY638" fmla="*/ 1806673 h 6858000"/>
              <a:gd name="connsiteX639" fmla="*/ 1972385 w 7467663"/>
              <a:gd name="connsiteY639" fmla="*/ 2198735 h 6858000"/>
              <a:gd name="connsiteX640" fmla="*/ 2040892 w 7467663"/>
              <a:gd name="connsiteY640" fmla="*/ 2405205 h 6858000"/>
              <a:gd name="connsiteX641" fmla="*/ 2131689 w 7467663"/>
              <a:gd name="connsiteY641" fmla="*/ 1936926 h 6858000"/>
              <a:gd name="connsiteX642" fmla="*/ 2454820 w 7467663"/>
              <a:gd name="connsiteY642" fmla="*/ 1248808 h 6858000"/>
              <a:gd name="connsiteX643" fmla="*/ 2492512 w 7467663"/>
              <a:gd name="connsiteY643" fmla="*/ 1302920 h 6858000"/>
              <a:gd name="connsiteX644" fmla="*/ 2081216 w 7467663"/>
              <a:gd name="connsiteY644" fmla="*/ 2527513 h 6858000"/>
              <a:gd name="connsiteX645" fmla="*/ 2081211 w 7467663"/>
              <a:gd name="connsiteY645" fmla="*/ 2528916 h 6858000"/>
              <a:gd name="connsiteX646" fmla="*/ 2199067 w 7467663"/>
              <a:gd name="connsiteY646" fmla="*/ 2884061 h 6858000"/>
              <a:gd name="connsiteX647" fmla="*/ 3192586 w 7467663"/>
              <a:gd name="connsiteY647" fmla="*/ 3411496 h 6858000"/>
              <a:gd name="connsiteX648" fmla="*/ 3182620 w 7467663"/>
              <a:gd name="connsiteY648" fmla="*/ 3483279 h 6858000"/>
              <a:gd name="connsiteX649" fmla="*/ 2435119 w 7467663"/>
              <a:gd name="connsiteY649" fmla="*/ 3080173 h 6858000"/>
              <a:gd name="connsiteX650" fmla="*/ 2410152 w 7467663"/>
              <a:gd name="connsiteY650" fmla="*/ 3063751 h 6858000"/>
              <a:gd name="connsiteX651" fmla="*/ 2408099 w 7467663"/>
              <a:gd name="connsiteY651" fmla="*/ 3064403 h 6858000"/>
              <a:gd name="connsiteX652" fmla="*/ 2407218 w 7467663"/>
              <a:gd name="connsiteY652" fmla="*/ 3070324 h 6858000"/>
              <a:gd name="connsiteX653" fmla="*/ 2380138 w 7467663"/>
              <a:gd name="connsiteY653" fmla="*/ 3099341 h 6858000"/>
              <a:gd name="connsiteX654" fmla="*/ 1765923 w 7467663"/>
              <a:gd name="connsiteY654" fmla="*/ 3581043 h 6858000"/>
              <a:gd name="connsiteX655" fmla="*/ 1702258 w 7467663"/>
              <a:gd name="connsiteY655" fmla="*/ 3612286 h 6858000"/>
              <a:gd name="connsiteX656" fmla="*/ 1538370 w 7467663"/>
              <a:gd name="connsiteY656" fmla="*/ 3811804 h 6858000"/>
              <a:gd name="connsiteX657" fmla="*/ 542867 w 7467663"/>
              <a:gd name="connsiteY657" fmla="*/ 4944092 h 6858000"/>
              <a:gd name="connsiteX658" fmla="*/ 515800 w 7467663"/>
              <a:gd name="connsiteY658" fmla="*/ 4862180 h 6858000"/>
              <a:gd name="connsiteX659" fmla="*/ 909145 w 7467663"/>
              <a:gd name="connsiteY659" fmla="*/ 4199225 h 6858000"/>
              <a:gd name="connsiteX660" fmla="*/ 1214067 w 7467663"/>
              <a:gd name="connsiteY660" fmla="*/ 3908561 h 6858000"/>
              <a:gd name="connsiteX661" fmla="*/ 640967 w 7467663"/>
              <a:gd name="connsiteY661" fmla="*/ 4105601 h 6858000"/>
              <a:gd name="connsiteX662" fmla="*/ 112563 w 7467663"/>
              <a:gd name="connsiteY662" fmla="*/ 4396952 h 6858000"/>
              <a:gd name="connsiteX663" fmla="*/ 0 w 7467663"/>
              <a:gd name="connsiteY663" fmla="*/ 4466006 h 6858000"/>
              <a:gd name="connsiteX664" fmla="*/ 0 w 7467663"/>
              <a:gd name="connsiteY664" fmla="*/ 4233763 h 6858000"/>
              <a:gd name="connsiteX665" fmla="*/ 36881 w 7467663"/>
              <a:gd name="connsiteY665" fmla="*/ 4200118 h 6858000"/>
              <a:gd name="connsiteX666" fmla="*/ 910534 w 7467663"/>
              <a:gd name="connsiteY666" fmla="*/ 3629753 h 6858000"/>
              <a:gd name="connsiteX667" fmla="*/ 1578717 w 7467663"/>
              <a:gd name="connsiteY667" fmla="*/ 3575982 h 6858000"/>
              <a:gd name="connsiteX668" fmla="*/ 2338780 w 7467663"/>
              <a:gd name="connsiteY668" fmla="*/ 3033725 h 6858000"/>
              <a:gd name="connsiteX669" fmla="*/ 1807991 w 7467663"/>
              <a:gd name="connsiteY669" fmla="*/ 2807184 h 6858000"/>
              <a:gd name="connsiteX670" fmla="*/ 1416358 w 7467663"/>
              <a:gd name="connsiteY670" fmla="*/ 3112571 h 6858000"/>
              <a:gd name="connsiteX671" fmla="*/ 939066 w 7467663"/>
              <a:gd name="connsiteY671" fmla="*/ 3378798 h 6858000"/>
              <a:gd name="connsiteX672" fmla="*/ 115099 w 7467663"/>
              <a:gd name="connsiteY672" fmla="*/ 3607650 h 6858000"/>
              <a:gd name="connsiteX673" fmla="*/ 97284 w 7467663"/>
              <a:gd name="connsiteY673" fmla="*/ 3520393 h 6858000"/>
              <a:gd name="connsiteX674" fmla="*/ 922050 w 7467663"/>
              <a:gd name="connsiteY674" fmla="*/ 3074867 h 6858000"/>
              <a:gd name="connsiteX675" fmla="*/ 1405265 w 7467663"/>
              <a:gd name="connsiteY675" fmla="*/ 3016319 h 6858000"/>
              <a:gd name="connsiteX676" fmla="*/ 1407512 w 7467663"/>
              <a:gd name="connsiteY676" fmla="*/ 3018001 h 6858000"/>
              <a:gd name="connsiteX677" fmla="*/ 1726266 w 7467663"/>
              <a:gd name="connsiteY677" fmla="*/ 2777274 h 6858000"/>
              <a:gd name="connsiteX678" fmla="*/ 625390 w 7467663"/>
              <a:gd name="connsiteY678" fmla="*/ 2514541 h 6858000"/>
              <a:gd name="connsiteX679" fmla="*/ 619799 w 7467663"/>
              <a:gd name="connsiteY679" fmla="*/ 2527180 h 6858000"/>
              <a:gd name="connsiteX680" fmla="*/ 310030 w 7467663"/>
              <a:gd name="connsiteY680" fmla="*/ 2771818 h 6858000"/>
              <a:gd name="connsiteX681" fmla="*/ 173877 w 7467663"/>
              <a:gd name="connsiteY681" fmla="*/ 2937056 h 6858000"/>
              <a:gd name="connsiteX682" fmla="*/ 77889 w 7467663"/>
              <a:gd name="connsiteY682" fmla="*/ 3138440 h 6858000"/>
              <a:gd name="connsiteX683" fmla="*/ 0 w 7467663"/>
              <a:gd name="connsiteY683" fmla="*/ 3271395 h 6858000"/>
              <a:gd name="connsiteX684" fmla="*/ 0 w 7467663"/>
              <a:gd name="connsiteY684" fmla="*/ 3153002 h 6858000"/>
              <a:gd name="connsiteX685" fmla="*/ 2386 w 7467663"/>
              <a:gd name="connsiteY685" fmla="*/ 3149203 h 6858000"/>
              <a:gd name="connsiteX686" fmla="*/ 89753 w 7467663"/>
              <a:gd name="connsiteY686" fmla="*/ 2987702 h 6858000"/>
              <a:gd name="connsiteX687" fmla="*/ 76869 w 7467663"/>
              <a:gd name="connsiteY687" fmla="*/ 3005404 h 6858000"/>
              <a:gd name="connsiteX688" fmla="*/ 32049 w 7467663"/>
              <a:gd name="connsiteY688" fmla="*/ 3065814 h 6858000"/>
              <a:gd name="connsiteX689" fmla="*/ 0 w 7467663"/>
              <a:gd name="connsiteY689" fmla="*/ 3108744 h 6858000"/>
              <a:gd name="connsiteX690" fmla="*/ 0 w 7467663"/>
              <a:gd name="connsiteY690" fmla="*/ 3058059 h 6858000"/>
              <a:gd name="connsiteX691" fmla="*/ 7610 w 7467663"/>
              <a:gd name="connsiteY691" fmla="*/ 3047889 h 6858000"/>
              <a:gd name="connsiteX692" fmla="*/ 52419 w 7467663"/>
              <a:gd name="connsiteY692" fmla="*/ 2987479 h 6858000"/>
              <a:gd name="connsiteX693" fmla="*/ 59142 w 7467663"/>
              <a:gd name="connsiteY693" fmla="*/ 2978488 h 6858000"/>
              <a:gd name="connsiteX694" fmla="*/ 0 w 7467663"/>
              <a:gd name="connsiteY694" fmla="*/ 3015334 h 6858000"/>
              <a:gd name="connsiteX695" fmla="*/ 0 w 7467663"/>
              <a:gd name="connsiteY695" fmla="*/ 2914286 h 6858000"/>
              <a:gd name="connsiteX696" fmla="*/ 36383 w 7467663"/>
              <a:gd name="connsiteY696" fmla="*/ 2901128 h 6858000"/>
              <a:gd name="connsiteX697" fmla="*/ 156329 w 7467663"/>
              <a:gd name="connsiteY697" fmla="*/ 2840533 h 6858000"/>
              <a:gd name="connsiteX698" fmla="*/ 358355 w 7467663"/>
              <a:gd name="connsiteY698" fmla="*/ 2620471 h 6858000"/>
              <a:gd name="connsiteX699" fmla="*/ 510577 w 7467663"/>
              <a:gd name="connsiteY699" fmla="*/ 2501244 h 6858000"/>
              <a:gd name="connsiteX700" fmla="*/ 211967 w 7467663"/>
              <a:gd name="connsiteY700" fmla="*/ 2479171 h 6858000"/>
              <a:gd name="connsiteX701" fmla="*/ 0 w 7467663"/>
              <a:gd name="connsiteY701" fmla="*/ 2476398 h 6858000"/>
              <a:gd name="connsiteX702" fmla="*/ 0 w 7467663"/>
              <a:gd name="connsiteY702" fmla="*/ 2389189 h 6858000"/>
              <a:gd name="connsiteX703" fmla="*/ 103062 w 7467663"/>
              <a:gd name="connsiteY703" fmla="*/ 2389518 h 6858000"/>
              <a:gd name="connsiteX704" fmla="*/ 510734 w 7467663"/>
              <a:gd name="connsiteY704" fmla="*/ 2416201 h 6858000"/>
              <a:gd name="connsiteX705" fmla="*/ 279257 w 7467663"/>
              <a:gd name="connsiteY705" fmla="*/ 2092102 h 6858000"/>
              <a:gd name="connsiteX706" fmla="*/ 65265 w 7467663"/>
              <a:gd name="connsiteY706" fmla="*/ 2006049 h 6858000"/>
              <a:gd name="connsiteX707" fmla="*/ 0 w 7467663"/>
              <a:gd name="connsiteY707" fmla="*/ 1982532 h 6858000"/>
              <a:gd name="connsiteX708" fmla="*/ 0 w 7467663"/>
              <a:gd name="connsiteY708" fmla="*/ 1912789 h 6858000"/>
              <a:gd name="connsiteX709" fmla="*/ 97460 w 7467663"/>
              <a:gd name="connsiteY709" fmla="*/ 1953725 h 6858000"/>
              <a:gd name="connsiteX710" fmla="*/ 221272 w 7467663"/>
              <a:gd name="connsiteY710" fmla="*/ 1980766 h 6858000"/>
              <a:gd name="connsiteX711" fmla="*/ 116765 w 7467663"/>
              <a:gd name="connsiteY711" fmla="*/ 1911033 h 6858000"/>
              <a:gd name="connsiteX712" fmla="*/ 16405 w 7467663"/>
              <a:gd name="connsiteY712" fmla="*/ 1803412 h 6858000"/>
              <a:gd name="connsiteX713" fmla="*/ 0 w 7467663"/>
              <a:gd name="connsiteY713" fmla="*/ 1784777 h 6858000"/>
              <a:gd name="connsiteX714" fmla="*/ 0 w 7467663"/>
              <a:gd name="connsiteY714" fmla="*/ 1740082 h 6858000"/>
              <a:gd name="connsiteX715" fmla="*/ 39394 w 7467663"/>
              <a:gd name="connsiteY715" fmla="*/ 1784856 h 6858000"/>
              <a:gd name="connsiteX716" fmla="*/ 135813 w 7467663"/>
              <a:gd name="connsiteY716" fmla="*/ 1888838 h 6858000"/>
              <a:gd name="connsiteX717" fmla="*/ 242575 w 7467663"/>
              <a:gd name="connsiteY717" fmla="*/ 1958841 h 6858000"/>
              <a:gd name="connsiteX718" fmla="*/ 82197 w 7467663"/>
              <a:gd name="connsiteY718" fmla="*/ 1754826 h 6858000"/>
              <a:gd name="connsiteX719" fmla="*/ 0 w 7467663"/>
              <a:gd name="connsiteY719" fmla="*/ 1679650 h 6858000"/>
              <a:gd name="connsiteX720" fmla="*/ 0 w 7467663"/>
              <a:gd name="connsiteY720" fmla="*/ 1602463 h 6858000"/>
              <a:gd name="connsiteX721" fmla="*/ 84689 w 7467663"/>
              <a:gd name="connsiteY721" fmla="*/ 1677442 h 6858000"/>
              <a:gd name="connsiteX722" fmla="*/ 298437 w 7467663"/>
              <a:gd name="connsiteY722" fmla="*/ 1968019 h 6858000"/>
              <a:gd name="connsiteX723" fmla="*/ 227269 w 7467663"/>
              <a:gd name="connsiteY723" fmla="*/ 1114064 h 6858000"/>
              <a:gd name="connsiteX724" fmla="*/ 248003 w 7467663"/>
              <a:gd name="connsiteY724" fmla="*/ 1089613 h 6858000"/>
              <a:gd name="connsiteX725" fmla="*/ 427020 w 7467663"/>
              <a:gd name="connsiteY725" fmla="*/ 1619803 h 6858000"/>
              <a:gd name="connsiteX726" fmla="*/ 340345 w 7467663"/>
              <a:gd name="connsiteY726" fmla="*/ 2027739 h 6858000"/>
              <a:gd name="connsiteX727" fmla="*/ 360865 w 7467663"/>
              <a:gd name="connsiteY727" fmla="*/ 2044827 h 6858000"/>
              <a:gd name="connsiteX728" fmla="*/ 560414 w 7467663"/>
              <a:gd name="connsiteY728" fmla="*/ 2421457 h 6858000"/>
              <a:gd name="connsiteX729" fmla="*/ 1359703 w 7467663"/>
              <a:gd name="connsiteY729" fmla="*/ 2578554 h 6858000"/>
              <a:gd name="connsiteX730" fmla="*/ 1359422 w 7467663"/>
              <a:gd name="connsiteY730" fmla="*/ 2577994 h 6858000"/>
              <a:gd name="connsiteX731" fmla="*/ 828701 w 7467663"/>
              <a:gd name="connsiteY731" fmla="*/ 1839520 h 6858000"/>
              <a:gd name="connsiteX732" fmla="*/ 494427 w 7467663"/>
              <a:gd name="connsiteY732" fmla="*/ 1092333 h 6858000"/>
              <a:gd name="connsiteX733" fmla="*/ 506322 w 7467663"/>
              <a:gd name="connsiteY733" fmla="*/ 1020997 h 6858000"/>
              <a:gd name="connsiteX734" fmla="*/ 4570198 w 7467663"/>
              <a:gd name="connsiteY734" fmla="*/ 978081 h 6858000"/>
              <a:gd name="connsiteX735" fmla="*/ 4523691 w 7467663"/>
              <a:gd name="connsiteY735" fmla="*/ 1127776 h 6858000"/>
              <a:gd name="connsiteX736" fmla="*/ 4509875 w 7467663"/>
              <a:gd name="connsiteY736" fmla="*/ 1167552 h 6858000"/>
              <a:gd name="connsiteX737" fmla="*/ 4478168 w 7467663"/>
              <a:gd name="connsiteY737" fmla="*/ 1260735 h 6858000"/>
              <a:gd name="connsiteX738" fmla="*/ 4409309 w 7467663"/>
              <a:gd name="connsiteY738" fmla="*/ 1666996 h 6858000"/>
              <a:gd name="connsiteX739" fmla="*/ 4370031 w 7467663"/>
              <a:gd name="connsiteY739" fmla="*/ 1955666 h 6858000"/>
              <a:gd name="connsiteX740" fmla="*/ 4570198 w 7467663"/>
              <a:gd name="connsiteY740" fmla="*/ 978081 h 6858000"/>
              <a:gd name="connsiteX741" fmla="*/ 4557898 w 7467663"/>
              <a:gd name="connsiteY741" fmla="*/ 900011 h 6858000"/>
              <a:gd name="connsiteX742" fmla="*/ 4344840 w 7467663"/>
              <a:gd name="connsiteY742" fmla="*/ 1922038 h 6858000"/>
              <a:gd name="connsiteX743" fmla="*/ 4378710 w 7467663"/>
              <a:gd name="connsiteY743" fmla="*/ 1665516 h 6858000"/>
              <a:gd name="connsiteX744" fmla="*/ 4448798 w 7467663"/>
              <a:gd name="connsiteY744" fmla="*/ 1253024 h 6858000"/>
              <a:gd name="connsiteX745" fmla="*/ 4480315 w 7467663"/>
              <a:gd name="connsiteY745" fmla="*/ 1158454 h 6858000"/>
              <a:gd name="connsiteX746" fmla="*/ 4494133 w 7467663"/>
              <a:gd name="connsiteY746" fmla="*/ 1118676 h 6858000"/>
              <a:gd name="connsiteX747" fmla="*/ 4557898 w 7467663"/>
              <a:gd name="connsiteY747" fmla="*/ 900011 h 6858000"/>
              <a:gd name="connsiteX748" fmla="*/ 5870151 w 7467663"/>
              <a:gd name="connsiteY748" fmla="*/ 898890 h 6858000"/>
              <a:gd name="connsiteX749" fmla="*/ 5861335 w 7467663"/>
              <a:gd name="connsiteY749" fmla="*/ 899177 h 6858000"/>
              <a:gd name="connsiteX750" fmla="*/ 5843702 w 7467663"/>
              <a:gd name="connsiteY750" fmla="*/ 899748 h 6858000"/>
              <a:gd name="connsiteX751" fmla="*/ 5651107 w 7467663"/>
              <a:gd name="connsiteY751" fmla="*/ 920306 h 6858000"/>
              <a:gd name="connsiteX752" fmla="*/ 5459407 w 7467663"/>
              <a:gd name="connsiteY752" fmla="*/ 940975 h 6858000"/>
              <a:gd name="connsiteX753" fmla="*/ 5374846 w 7467663"/>
              <a:gd name="connsiteY753" fmla="*/ 941988 h 6858000"/>
              <a:gd name="connsiteX754" fmla="*/ 5256105 w 7467663"/>
              <a:gd name="connsiteY754" fmla="*/ 945632 h 6858000"/>
              <a:gd name="connsiteX755" fmla="*/ 5107071 w 7467663"/>
              <a:gd name="connsiteY755" fmla="*/ 969720 h 6858000"/>
              <a:gd name="connsiteX756" fmla="*/ 4998681 w 7467663"/>
              <a:gd name="connsiteY756" fmla="*/ 988771 h 6858000"/>
              <a:gd name="connsiteX757" fmla="*/ 5870151 w 7467663"/>
              <a:gd name="connsiteY757" fmla="*/ 898890 h 6858000"/>
              <a:gd name="connsiteX758" fmla="*/ 5504425 w 7467663"/>
              <a:gd name="connsiteY758" fmla="*/ 848067 h 6858000"/>
              <a:gd name="connsiteX759" fmla="*/ 4968849 w 7467663"/>
              <a:gd name="connsiteY759" fmla="*/ 962318 h 6858000"/>
              <a:gd name="connsiteX760" fmla="*/ 5104039 w 7467663"/>
              <a:gd name="connsiteY760" fmla="*/ 940634 h 6858000"/>
              <a:gd name="connsiteX761" fmla="*/ 5256311 w 7467663"/>
              <a:gd name="connsiteY761" fmla="*/ 916490 h 6858000"/>
              <a:gd name="connsiteX762" fmla="*/ 5377381 w 7467663"/>
              <a:gd name="connsiteY762" fmla="*/ 912671 h 6858000"/>
              <a:gd name="connsiteX763" fmla="*/ 5460148 w 7467663"/>
              <a:gd name="connsiteY763" fmla="*/ 911442 h 6858000"/>
              <a:gd name="connsiteX764" fmla="*/ 5648971 w 7467663"/>
              <a:gd name="connsiteY764" fmla="*/ 891331 h 6858000"/>
              <a:gd name="connsiteX765" fmla="*/ 5844807 w 7467663"/>
              <a:gd name="connsiteY765" fmla="*/ 870718 h 6858000"/>
              <a:gd name="connsiteX766" fmla="*/ 5862975 w 7467663"/>
              <a:gd name="connsiteY766" fmla="*/ 869756 h 6858000"/>
              <a:gd name="connsiteX767" fmla="*/ 5920887 w 7467663"/>
              <a:gd name="connsiteY767" fmla="*/ 865929 h 6858000"/>
              <a:gd name="connsiteX768" fmla="*/ 5504425 w 7467663"/>
              <a:gd name="connsiteY768" fmla="*/ 848067 h 6858000"/>
              <a:gd name="connsiteX769" fmla="*/ 3607114 w 7467663"/>
              <a:gd name="connsiteY769" fmla="*/ 467441 h 6858000"/>
              <a:gd name="connsiteX770" fmla="*/ 3296242 w 7467663"/>
              <a:gd name="connsiteY770" fmla="*/ 807991 h 6858000"/>
              <a:gd name="connsiteX771" fmla="*/ 3174674 w 7467663"/>
              <a:gd name="connsiteY771" fmla="*/ 919759 h 6858000"/>
              <a:gd name="connsiteX772" fmla="*/ 3042978 w 7467663"/>
              <a:gd name="connsiteY772" fmla="*/ 1054894 h 6858000"/>
              <a:gd name="connsiteX773" fmla="*/ 2968914 w 7467663"/>
              <a:gd name="connsiteY773" fmla="*/ 1133756 h 6858000"/>
              <a:gd name="connsiteX774" fmla="*/ 3103823 w 7467663"/>
              <a:gd name="connsiteY774" fmla="*/ 1026814 h 6858000"/>
              <a:gd name="connsiteX775" fmla="*/ 3607114 w 7467663"/>
              <a:gd name="connsiteY775" fmla="*/ 467441 h 6858000"/>
              <a:gd name="connsiteX776" fmla="*/ 3744487 w 7467663"/>
              <a:gd name="connsiteY776" fmla="*/ 383136 h 6858000"/>
              <a:gd name="connsiteX777" fmla="*/ 3970213 w 7467663"/>
              <a:gd name="connsiteY777" fmla="*/ 995559 h 6858000"/>
              <a:gd name="connsiteX778" fmla="*/ 3744487 w 7467663"/>
              <a:gd name="connsiteY778" fmla="*/ 383136 h 6858000"/>
              <a:gd name="connsiteX779" fmla="*/ 3624562 w 7467663"/>
              <a:gd name="connsiteY779" fmla="*/ 367041 h 6858000"/>
              <a:gd name="connsiteX780" fmla="*/ 3489712 w 7467663"/>
              <a:gd name="connsiteY780" fmla="*/ 485386 h 6858000"/>
              <a:gd name="connsiteX781" fmla="*/ 3182994 w 7467663"/>
              <a:gd name="connsiteY781" fmla="*/ 828265 h 6858000"/>
              <a:gd name="connsiteX782" fmla="*/ 2892114 w 7467663"/>
              <a:gd name="connsiteY782" fmla="*/ 1172635 h 6858000"/>
              <a:gd name="connsiteX783" fmla="*/ 3021459 w 7467663"/>
              <a:gd name="connsiteY783" fmla="*/ 1035385 h 6858000"/>
              <a:gd name="connsiteX784" fmla="*/ 3153873 w 7467663"/>
              <a:gd name="connsiteY784" fmla="*/ 898971 h 6858000"/>
              <a:gd name="connsiteX785" fmla="*/ 3276511 w 7467663"/>
              <a:gd name="connsiteY785" fmla="*/ 786423 h 6858000"/>
              <a:gd name="connsiteX786" fmla="*/ 3584154 w 7467663"/>
              <a:gd name="connsiteY786" fmla="*/ 448218 h 6858000"/>
              <a:gd name="connsiteX787" fmla="*/ 3624562 w 7467663"/>
              <a:gd name="connsiteY787" fmla="*/ 367041 h 6858000"/>
              <a:gd name="connsiteX788" fmla="*/ 3766672 w 7467663"/>
              <a:gd name="connsiteY788" fmla="*/ 359429 h 6858000"/>
              <a:gd name="connsiteX789" fmla="*/ 3996338 w 7467663"/>
              <a:gd name="connsiteY789" fmla="*/ 968237 h 6858000"/>
              <a:gd name="connsiteX790" fmla="*/ 3766672 w 7467663"/>
              <a:gd name="connsiteY790" fmla="*/ 359429 h 6858000"/>
              <a:gd name="connsiteX791" fmla="*/ 5805386 w 7467663"/>
              <a:gd name="connsiteY791" fmla="*/ 239240 h 6858000"/>
              <a:gd name="connsiteX792" fmla="*/ 5736947 w 7467663"/>
              <a:gd name="connsiteY792" fmla="*/ 261367 h 6858000"/>
              <a:gd name="connsiteX793" fmla="*/ 5427012 w 7467663"/>
              <a:gd name="connsiteY793" fmla="*/ 311272 h 6858000"/>
              <a:gd name="connsiteX794" fmla="*/ 5147818 w 7467663"/>
              <a:gd name="connsiteY794" fmla="*/ 322112 h 6858000"/>
              <a:gd name="connsiteX795" fmla="*/ 5060854 w 7467663"/>
              <a:gd name="connsiteY795" fmla="*/ 311882 h 6858000"/>
              <a:gd name="connsiteX796" fmla="*/ 4945989 w 7467663"/>
              <a:gd name="connsiteY796" fmla="*/ 300516 h 6858000"/>
              <a:gd name="connsiteX797" fmla="*/ 5410479 w 7467663"/>
              <a:gd name="connsiteY797" fmla="*/ 348434 h 6858000"/>
              <a:gd name="connsiteX798" fmla="*/ 5805386 w 7467663"/>
              <a:gd name="connsiteY798" fmla="*/ 239240 h 6858000"/>
              <a:gd name="connsiteX799" fmla="*/ 5905192 w 7467663"/>
              <a:gd name="connsiteY799" fmla="*/ 163079 h 6858000"/>
              <a:gd name="connsiteX800" fmla="*/ 5865655 w 7467663"/>
              <a:gd name="connsiteY800" fmla="*/ 171901 h 6858000"/>
              <a:gd name="connsiteX801" fmla="*/ 5259740 w 7467663"/>
              <a:gd name="connsiteY801" fmla="*/ 257013 h 6858000"/>
              <a:gd name="connsiteX802" fmla="*/ 5208466 w 7467663"/>
              <a:gd name="connsiteY802" fmla="*/ 257550 h 6858000"/>
              <a:gd name="connsiteX803" fmla="*/ 4980204 w 7467663"/>
              <a:gd name="connsiteY803" fmla="*/ 271903 h 6858000"/>
              <a:gd name="connsiteX804" fmla="*/ 5068068 w 7467663"/>
              <a:gd name="connsiteY804" fmla="*/ 282244 h 6858000"/>
              <a:gd name="connsiteX805" fmla="*/ 5153231 w 7467663"/>
              <a:gd name="connsiteY805" fmla="*/ 292240 h 6858000"/>
              <a:gd name="connsiteX806" fmla="*/ 5426491 w 7467663"/>
              <a:gd name="connsiteY806" fmla="*/ 281128 h 6858000"/>
              <a:gd name="connsiteX807" fmla="*/ 5731212 w 7467663"/>
              <a:gd name="connsiteY807" fmla="*/ 231951 h 6858000"/>
              <a:gd name="connsiteX808" fmla="*/ 5905192 w 7467663"/>
              <a:gd name="connsiteY808" fmla="*/ 163079 h 6858000"/>
              <a:gd name="connsiteX809" fmla="*/ 5944437 w 7467663"/>
              <a:gd name="connsiteY809" fmla="*/ 113829 h 6858000"/>
              <a:gd name="connsiteX810" fmla="*/ 5825032 w 7467663"/>
              <a:gd name="connsiteY810" fmla="*/ 146405 h 6858000"/>
              <a:gd name="connsiteX811" fmla="*/ 4955599 w 7467663"/>
              <a:gd name="connsiteY811" fmla="*/ 247008 h 6858000"/>
              <a:gd name="connsiteX812" fmla="*/ 5210104 w 7467663"/>
              <a:gd name="connsiteY812" fmla="*/ 228123 h 6858000"/>
              <a:gd name="connsiteX813" fmla="*/ 5261015 w 7467663"/>
              <a:gd name="connsiteY813" fmla="*/ 227087 h 6858000"/>
              <a:gd name="connsiteX814" fmla="*/ 5861181 w 7467663"/>
              <a:gd name="connsiteY814" fmla="*/ 143093 h 6858000"/>
              <a:gd name="connsiteX815" fmla="*/ 5961252 w 7467663"/>
              <a:gd name="connsiteY815" fmla="*/ 114820 h 6858000"/>
              <a:gd name="connsiteX816" fmla="*/ 5944437 w 7467663"/>
              <a:gd name="connsiteY816" fmla="*/ 113829 h 6858000"/>
              <a:gd name="connsiteX817" fmla="*/ 3882765 w 7467663"/>
              <a:gd name="connsiteY817" fmla="*/ 0 h 6858000"/>
              <a:gd name="connsiteX818" fmla="*/ 3995099 w 7467663"/>
              <a:gd name="connsiteY818" fmla="*/ 0 h 6858000"/>
              <a:gd name="connsiteX819" fmla="*/ 4163818 w 7467663"/>
              <a:gd name="connsiteY819" fmla="*/ 234104 h 6858000"/>
              <a:gd name="connsiteX820" fmla="*/ 4172099 w 7467663"/>
              <a:gd name="connsiteY820" fmla="*/ 234207 h 6858000"/>
              <a:gd name="connsiteX821" fmla="*/ 4784282 w 7467663"/>
              <a:gd name="connsiteY821" fmla="*/ 276561 h 6858000"/>
              <a:gd name="connsiteX822" fmla="*/ 4801687 w 7467663"/>
              <a:gd name="connsiteY822" fmla="*/ 267764 h 6858000"/>
              <a:gd name="connsiteX823" fmla="*/ 6082788 w 7467663"/>
              <a:gd name="connsiteY823" fmla="*/ 64119 h 6858000"/>
              <a:gd name="connsiteX824" fmla="*/ 6099442 w 7467663"/>
              <a:gd name="connsiteY824" fmla="*/ 82568 h 6858000"/>
              <a:gd name="connsiteX825" fmla="*/ 4804137 w 7467663"/>
              <a:gd name="connsiteY825" fmla="*/ 320931 h 6858000"/>
              <a:gd name="connsiteX826" fmla="*/ 4227047 w 7467663"/>
              <a:gd name="connsiteY826" fmla="*/ 313415 h 6858000"/>
              <a:gd name="connsiteX827" fmla="*/ 4346041 w 7467663"/>
              <a:gd name="connsiteY827" fmla="*/ 456086 h 6858000"/>
              <a:gd name="connsiteX828" fmla="*/ 4870967 w 7467663"/>
              <a:gd name="connsiteY828" fmla="*/ 963061 h 6858000"/>
              <a:gd name="connsiteX829" fmla="*/ 4889647 w 7467663"/>
              <a:gd name="connsiteY829" fmla="*/ 957147 h 6858000"/>
              <a:gd name="connsiteX830" fmla="*/ 5422504 w 7467663"/>
              <a:gd name="connsiteY830" fmla="*/ 805191 h 6858000"/>
              <a:gd name="connsiteX831" fmla="*/ 6087656 w 7467663"/>
              <a:gd name="connsiteY831" fmla="*/ 826703 h 6858000"/>
              <a:gd name="connsiteX832" fmla="*/ 6058717 w 7467663"/>
              <a:gd name="connsiteY832" fmla="*/ 865992 h 6858000"/>
              <a:gd name="connsiteX833" fmla="*/ 4974153 w 7467663"/>
              <a:gd name="connsiteY833" fmla="*/ 1045456 h 6858000"/>
              <a:gd name="connsiteX834" fmla="*/ 5627835 w 7467663"/>
              <a:gd name="connsiteY834" fmla="*/ 1472077 h 6858000"/>
              <a:gd name="connsiteX835" fmla="*/ 5629817 w 7467663"/>
              <a:gd name="connsiteY835" fmla="*/ 1471412 h 6858000"/>
              <a:gd name="connsiteX836" fmla="*/ 5634124 w 7467663"/>
              <a:gd name="connsiteY836" fmla="*/ 1470572 h 6858000"/>
              <a:gd name="connsiteX837" fmla="*/ 5755832 w 7467663"/>
              <a:gd name="connsiteY837" fmla="*/ 1383886 h 6858000"/>
              <a:gd name="connsiteX838" fmla="*/ 6014186 w 7467663"/>
              <a:gd name="connsiteY838" fmla="*/ 1279799 h 6858000"/>
              <a:gd name="connsiteX839" fmla="*/ 6901619 w 7467663"/>
              <a:gd name="connsiteY839" fmla="*/ 1047874 h 6858000"/>
              <a:gd name="connsiteX840" fmla="*/ 6931566 w 7467663"/>
              <a:gd name="connsiteY840" fmla="*/ 1062034 h 6858000"/>
              <a:gd name="connsiteX841" fmla="*/ 5790982 w 7467663"/>
              <a:gd name="connsiteY841" fmla="*/ 1561380 h 6858000"/>
              <a:gd name="connsiteX842" fmla="*/ 6188971 w 7467663"/>
              <a:gd name="connsiteY842" fmla="*/ 1755168 h 6858000"/>
              <a:gd name="connsiteX843" fmla="*/ 6202446 w 7467663"/>
              <a:gd name="connsiteY843" fmla="*/ 1752268 h 6858000"/>
              <a:gd name="connsiteX844" fmla="*/ 7179560 w 7467663"/>
              <a:gd name="connsiteY844" fmla="*/ 1467551 h 6858000"/>
              <a:gd name="connsiteX845" fmla="*/ 7158730 w 7467663"/>
              <a:gd name="connsiteY845" fmla="*/ 1507835 h 6858000"/>
              <a:gd name="connsiteX846" fmla="*/ 6326959 w 7467663"/>
              <a:gd name="connsiteY846" fmla="*/ 1817686 h 6858000"/>
              <a:gd name="connsiteX847" fmla="*/ 6537433 w 7467663"/>
              <a:gd name="connsiteY847" fmla="*/ 1907790 h 6858000"/>
              <a:gd name="connsiteX848" fmla="*/ 6550221 w 7467663"/>
              <a:gd name="connsiteY848" fmla="*/ 1910729 h 6858000"/>
              <a:gd name="connsiteX849" fmla="*/ 6964438 w 7467663"/>
              <a:gd name="connsiteY849" fmla="*/ 2209505 h 6858000"/>
              <a:gd name="connsiteX850" fmla="*/ 7367862 w 7467663"/>
              <a:gd name="connsiteY850" fmla="*/ 2806833 h 6858000"/>
              <a:gd name="connsiteX851" fmla="*/ 7364329 w 7467663"/>
              <a:gd name="connsiteY851" fmla="*/ 2826907 h 6858000"/>
              <a:gd name="connsiteX852" fmla="*/ 7290545 w 7467663"/>
              <a:gd name="connsiteY852" fmla="*/ 2850663 h 6858000"/>
              <a:gd name="connsiteX853" fmla="*/ 6472036 w 7467663"/>
              <a:gd name="connsiteY853" fmla="*/ 1959003 h 6858000"/>
              <a:gd name="connsiteX854" fmla="*/ 5792897 w 7467663"/>
              <a:gd name="connsiteY854" fmla="*/ 1647747 h 6858000"/>
              <a:gd name="connsiteX855" fmla="*/ 5842751 w 7467663"/>
              <a:gd name="connsiteY855" fmla="*/ 1816112 h 6858000"/>
              <a:gd name="connsiteX856" fmla="*/ 5847424 w 7467663"/>
              <a:gd name="connsiteY856" fmla="*/ 1815776 h 6858000"/>
              <a:gd name="connsiteX857" fmla="*/ 6399821 w 7467663"/>
              <a:gd name="connsiteY857" fmla="*/ 2344799 h 6858000"/>
              <a:gd name="connsiteX858" fmla="*/ 6323232 w 7467663"/>
              <a:gd name="connsiteY858" fmla="*/ 2389634 h 6858000"/>
              <a:gd name="connsiteX859" fmla="*/ 5942958 w 7467663"/>
              <a:gd name="connsiteY859" fmla="*/ 2077708 h 6858000"/>
              <a:gd name="connsiteX860" fmla="*/ 5921559 w 7467663"/>
              <a:gd name="connsiteY860" fmla="*/ 2378596 h 6858000"/>
              <a:gd name="connsiteX861" fmla="*/ 5817651 w 7467663"/>
              <a:gd name="connsiteY861" fmla="*/ 3023919 h 6858000"/>
              <a:gd name="connsiteX862" fmla="*/ 5729634 w 7467663"/>
              <a:gd name="connsiteY862" fmla="*/ 3051849 h 6858000"/>
              <a:gd name="connsiteX863" fmla="*/ 5611018 w 7467663"/>
              <a:gd name="connsiteY863" fmla="*/ 2316769 h 6858000"/>
              <a:gd name="connsiteX864" fmla="*/ 5687608 w 7467663"/>
              <a:gd name="connsiteY864" fmla="*/ 2039972 h 6858000"/>
              <a:gd name="connsiteX865" fmla="*/ 5657554 w 7467663"/>
              <a:gd name="connsiteY865" fmla="*/ 1576445 h 6858000"/>
              <a:gd name="connsiteX866" fmla="*/ 5150475 w 7467663"/>
              <a:gd name="connsiteY866" fmla="*/ 1274012 h 6858000"/>
              <a:gd name="connsiteX867" fmla="*/ 5349142 w 7467663"/>
              <a:gd name="connsiteY867" fmla="*/ 2204405 h 6858000"/>
              <a:gd name="connsiteX868" fmla="*/ 5262214 w 7467663"/>
              <a:gd name="connsiteY868" fmla="*/ 2233836 h 6858000"/>
              <a:gd name="connsiteX869" fmla="*/ 4981539 w 7467663"/>
              <a:gd name="connsiteY869" fmla="*/ 1542201 h 6858000"/>
              <a:gd name="connsiteX870" fmla="*/ 4958461 w 7467663"/>
              <a:gd name="connsiteY870" fmla="*/ 1136957 h 6858000"/>
              <a:gd name="connsiteX871" fmla="*/ 4655015 w 7467663"/>
              <a:gd name="connsiteY871" fmla="*/ 891426 h 6858000"/>
              <a:gd name="connsiteX872" fmla="*/ 4348002 w 7467663"/>
              <a:gd name="connsiteY872" fmla="*/ 2205895 h 6858000"/>
              <a:gd name="connsiteX873" fmla="*/ 4262250 w 7467663"/>
              <a:gd name="connsiteY873" fmla="*/ 2219972 h 6858000"/>
              <a:gd name="connsiteX874" fmla="*/ 4550611 w 7467663"/>
              <a:gd name="connsiteY874" fmla="*/ 817540 h 6858000"/>
              <a:gd name="connsiteX875" fmla="*/ 4564418 w 7467663"/>
              <a:gd name="connsiteY875" fmla="*/ 808293 h 6858000"/>
              <a:gd name="connsiteX876" fmla="*/ 4266388 w 7467663"/>
              <a:gd name="connsiteY876" fmla="*/ 500083 h 6858000"/>
              <a:gd name="connsiteX877" fmla="*/ 4032842 w 7467663"/>
              <a:gd name="connsiteY877" fmla="*/ 211809 h 6858000"/>
              <a:gd name="connsiteX878" fmla="*/ 3882765 w 7467663"/>
              <a:gd name="connsiteY878" fmla="*/ 0 h 6858000"/>
              <a:gd name="connsiteX879" fmla="*/ 3721337 w 7467663"/>
              <a:gd name="connsiteY879" fmla="*/ 0 h 6858000"/>
              <a:gd name="connsiteX880" fmla="*/ 3797544 w 7467663"/>
              <a:gd name="connsiteY880" fmla="*/ 0 h 6858000"/>
              <a:gd name="connsiteX881" fmla="*/ 3775734 w 7467663"/>
              <a:gd name="connsiteY881" fmla="*/ 95131 h 6858000"/>
              <a:gd name="connsiteX882" fmla="*/ 3724807 w 7467663"/>
              <a:gd name="connsiteY882" fmla="*/ 272257 h 6858000"/>
              <a:gd name="connsiteX883" fmla="*/ 3726844 w 7467663"/>
              <a:gd name="connsiteY883" fmla="*/ 282988 h 6858000"/>
              <a:gd name="connsiteX884" fmla="*/ 3742664 w 7467663"/>
              <a:gd name="connsiteY884" fmla="*/ 279918 h 6858000"/>
              <a:gd name="connsiteX885" fmla="*/ 4103910 w 7467663"/>
              <a:gd name="connsiteY885" fmla="*/ 1161917 h 6858000"/>
              <a:gd name="connsiteX886" fmla="*/ 4020269 w 7467663"/>
              <a:gd name="connsiteY886" fmla="*/ 1200406 h 6858000"/>
              <a:gd name="connsiteX887" fmla="*/ 3674882 w 7467663"/>
              <a:gd name="connsiteY887" fmla="*/ 488524 h 6858000"/>
              <a:gd name="connsiteX888" fmla="*/ 3132682 w 7467663"/>
              <a:gd name="connsiteY888" fmla="*/ 1072284 h 6858000"/>
              <a:gd name="connsiteX889" fmla="*/ 2716346 w 7467663"/>
              <a:gd name="connsiteY889" fmla="*/ 1276376 h 6858000"/>
              <a:gd name="connsiteX890" fmla="*/ 2716772 w 7467663"/>
              <a:gd name="connsiteY890" fmla="*/ 1255462 h 6858000"/>
              <a:gd name="connsiteX891" fmla="*/ 3471096 w 7467663"/>
              <a:gd name="connsiteY891" fmla="*/ 437072 h 6858000"/>
              <a:gd name="connsiteX892" fmla="*/ 3639057 w 7467663"/>
              <a:gd name="connsiteY892" fmla="*/ 286334 h 6858000"/>
              <a:gd name="connsiteX893" fmla="*/ 3640309 w 7467663"/>
              <a:gd name="connsiteY893" fmla="*/ 284664 h 6858000"/>
              <a:gd name="connsiteX894" fmla="*/ 3646022 w 7467663"/>
              <a:gd name="connsiteY894" fmla="*/ 276711 h 6858000"/>
              <a:gd name="connsiteX895" fmla="*/ 3707943 w 7467663"/>
              <a:gd name="connsiteY895" fmla="*/ 65958 h 6858000"/>
              <a:gd name="connsiteX896" fmla="*/ 3721337 w 7467663"/>
              <a:gd name="connsiteY896" fmla="*/ 0 h 6858000"/>
              <a:gd name="connsiteX897" fmla="*/ 2867960 w 7467663"/>
              <a:gd name="connsiteY897" fmla="*/ 0 h 6858000"/>
              <a:gd name="connsiteX898" fmla="*/ 2926351 w 7467663"/>
              <a:gd name="connsiteY898" fmla="*/ 0 h 6858000"/>
              <a:gd name="connsiteX899" fmla="*/ 2902823 w 7467663"/>
              <a:gd name="connsiteY899" fmla="*/ 262929 h 6858000"/>
              <a:gd name="connsiteX900" fmla="*/ 2940663 w 7467663"/>
              <a:gd name="connsiteY900" fmla="*/ 140884 h 6858000"/>
              <a:gd name="connsiteX901" fmla="*/ 2947039 w 7467663"/>
              <a:gd name="connsiteY901" fmla="*/ 122524 h 6858000"/>
              <a:gd name="connsiteX902" fmla="*/ 2984316 w 7467663"/>
              <a:gd name="connsiteY902" fmla="*/ 0 h 6858000"/>
              <a:gd name="connsiteX903" fmla="*/ 3016114 w 7467663"/>
              <a:gd name="connsiteY903" fmla="*/ 0 h 6858000"/>
              <a:gd name="connsiteX904" fmla="*/ 2979949 w 7467663"/>
              <a:gd name="connsiteY904" fmla="*/ 119274 h 6858000"/>
              <a:gd name="connsiteX905" fmla="*/ 3023879 w 7467663"/>
              <a:gd name="connsiteY905" fmla="*/ 0 h 6858000"/>
              <a:gd name="connsiteX906" fmla="*/ 3105400 w 7467663"/>
              <a:gd name="connsiteY906" fmla="*/ 0 h 6858000"/>
              <a:gd name="connsiteX907" fmla="*/ 3094669 w 7467663"/>
              <a:gd name="connsiteY907" fmla="*/ 30308 h 6858000"/>
              <a:gd name="connsiteX908" fmla="*/ 2901945 w 7467663"/>
              <a:gd name="connsiteY908" fmla="*/ 466538 h 6858000"/>
              <a:gd name="connsiteX909" fmla="*/ 2815209 w 7467663"/>
              <a:gd name="connsiteY909" fmla="*/ 497361 h 6858000"/>
              <a:gd name="connsiteX910" fmla="*/ 2844845 w 7467663"/>
              <a:gd name="connsiteY910" fmla="*/ 127638 h 6858000"/>
              <a:gd name="connsiteX911" fmla="*/ 2867960 w 7467663"/>
              <a:gd name="connsiteY911" fmla="*/ 0 h 6858000"/>
              <a:gd name="connsiteX912" fmla="*/ 1057230 w 7467663"/>
              <a:gd name="connsiteY912" fmla="*/ 0 h 6858000"/>
              <a:gd name="connsiteX913" fmla="*/ 1111003 w 7467663"/>
              <a:gd name="connsiteY913" fmla="*/ 0 h 6858000"/>
              <a:gd name="connsiteX914" fmla="*/ 1125553 w 7467663"/>
              <a:gd name="connsiteY914" fmla="*/ 52588 h 6858000"/>
              <a:gd name="connsiteX915" fmla="*/ 1304276 w 7467663"/>
              <a:gd name="connsiteY915" fmla="*/ 476275 h 6858000"/>
              <a:gd name="connsiteX916" fmla="*/ 1492066 w 7467663"/>
              <a:gd name="connsiteY916" fmla="*/ 886333 h 6858000"/>
              <a:gd name="connsiteX917" fmla="*/ 1423698 w 7467663"/>
              <a:gd name="connsiteY917" fmla="*/ 710817 h 6858000"/>
              <a:gd name="connsiteX918" fmla="*/ 1357609 w 7467663"/>
              <a:gd name="connsiteY918" fmla="*/ 532892 h 6858000"/>
              <a:gd name="connsiteX919" fmla="*/ 1309550 w 7467663"/>
              <a:gd name="connsiteY919" fmla="*/ 374031 h 6858000"/>
              <a:gd name="connsiteX920" fmla="*/ 1193673 w 7467663"/>
              <a:gd name="connsiteY920" fmla="*/ 49533 h 6858000"/>
              <a:gd name="connsiteX921" fmla="*/ 1164391 w 7467663"/>
              <a:gd name="connsiteY921" fmla="*/ 0 h 6858000"/>
              <a:gd name="connsiteX922" fmla="*/ 1200666 w 7467663"/>
              <a:gd name="connsiteY922" fmla="*/ 0 h 6858000"/>
              <a:gd name="connsiteX923" fmla="*/ 1223408 w 7467663"/>
              <a:gd name="connsiteY923" fmla="*/ 38996 h 6858000"/>
              <a:gd name="connsiteX924" fmla="*/ 1339635 w 7467663"/>
              <a:gd name="connsiteY924" fmla="*/ 365517 h 6858000"/>
              <a:gd name="connsiteX925" fmla="*/ 1387469 w 7467663"/>
              <a:gd name="connsiteY925" fmla="*/ 523079 h 6858000"/>
              <a:gd name="connsiteX926" fmla="*/ 1452685 w 7467663"/>
              <a:gd name="connsiteY926" fmla="*/ 699806 h 6858000"/>
              <a:gd name="connsiteX927" fmla="*/ 1492092 w 7467663"/>
              <a:gd name="connsiteY927" fmla="*/ 800424 h 6858000"/>
              <a:gd name="connsiteX928" fmla="*/ 1455302 w 7467663"/>
              <a:gd name="connsiteY928" fmla="*/ 632913 h 6858000"/>
              <a:gd name="connsiteX929" fmla="*/ 1222336 w 7467663"/>
              <a:gd name="connsiteY929" fmla="*/ 9480 h 6858000"/>
              <a:gd name="connsiteX930" fmla="*/ 1214634 w 7467663"/>
              <a:gd name="connsiteY930" fmla="*/ 0 h 6858000"/>
              <a:gd name="connsiteX931" fmla="*/ 1289827 w 7467663"/>
              <a:gd name="connsiteY931" fmla="*/ 0 h 6858000"/>
              <a:gd name="connsiteX932" fmla="*/ 1321076 w 7467663"/>
              <a:gd name="connsiteY932" fmla="*/ 59722 h 6858000"/>
              <a:gd name="connsiteX933" fmla="*/ 1512579 w 7467663"/>
              <a:gd name="connsiteY933" fmla="*/ 626441 h 6858000"/>
              <a:gd name="connsiteX934" fmla="*/ 1506076 w 7467663"/>
              <a:gd name="connsiteY934" fmla="*/ 1089289 h 6858000"/>
              <a:gd name="connsiteX935" fmla="*/ 1486346 w 7467663"/>
              <a:gd name="connsiteY935" fmla="*/ 1079919 h 6858000"/>
              <a:gd name="connsiteX936" fmla="*/ 1070511 w 7467663"/>
              <a:gd name="connsiteY936" fmla="*/ 48609 h 6858000"/>
              <a:gd name="connsiteX937" fmla="*/ 1057230 w 7467663"/>
              <a:gd name="connsiteY937" fmla="*/ 0 h 6858000"/>
              <a:gd name="connsiteX938" fmla="*/ 43151 w 7467663"/>
              <a:gd name="connsiteY938" fmla="*/ 0 h 6858000"/>
              <a:gd name="connsiteX939" fmla="*/ 95283 w 7467663"/>
              <a:gd name="connsiteY939" fmla="*/ 0 h 6858000"/>
              <a:gd name="connsiteX940" fmla="*/ 300708 w 7467663"/>
              <a:gd name="connsiteY940" fmla="*/ 154571 h 6858000"/>
              <a:gd name="connsiteX941" fmla="*/ 530414 w 7467663"/>
              <a:gd name="connsiteY941" fmla="*/ 354673 h 6858000"/>
              <a:gd name="connsiteX942" fmla="*/ 333785 w 7467663"/>
              <a:gd name="connsiteY942" fmla="*/ 161564 h 6858000"/>
              <a:gd name="connsiteX943" fmla="*/ 147005 w 7467663"/>
              <a:gd name="connsiteY943" fmla="*/ 0 h 6858000"/>
              <a:gd name="connsiteX944" fmla="*/ 272509 w 7467663"/>
              <a:gd name="connsiteY944" fmla="*/ 0 h 6858000"/>
              <a:gd name="connsiteX945" fmla="*/ 326276 w 7467663"/>
              <a:gd name="connsiteY945" fmla="*/ 45847 h 6858000"/>
              <a:gd name="connsiteX946" fmla="*/ 823759 w 7467663"/>
              <a:gd name="connsiteY946" fmla="*/ 574145 h 6858000"/>
              <a:gd name="connsiteX947" fmla="*/ 811254 w 7467663"/>
              <a:gd name="connsiteY947" fmla="*/ 665546 h 6858000"/>
              <a:gd name="connsiteX948" fmla="*/ 154042 w 7467663"/>
              <a:gd name="connsiteY948" fmla="*/ 261522 h 6858000"/>
              <a:gd name="connsiteX949" fmla="*/ 13550 w 7467663"/>
              <a:gd name="connsiteY949" fmla="*/ 158423 h 6858000"/>
              <a:gd name="connsiteX950" fmla="*/ 0 w 7467663"/>
              <a:gd name="connsiteY950" fmla="*/ 146618 h 6858000"/>
              <a:gd name="connsiteX951" fmla="*/ 0 w 7467663"/>
              <a:gd name="connsiteY951" fmla="*/ 59161 h 6858000"/>
              <a:gd name="connsiteX952" fmla="*/ 45427 w 7467663"/>
              <a:gd name="connsiteY952" fmla="*/ 101078 h 6858000"/>
              <a:gd name="connsiteX953" fmla="*/ 630103 w 7467663"/>
              <a:gd name="connsiteY953" fmla="*/ 485885 h 6858000"/>
              <a:gd name="connsiteX954" fmla="*/ 532040 w 7467663"/>
              <a:gd name="connsiteY954" fmla="*/ 399359 h 6858000"/>
              <a:gd name="connsiteX955" fmla="*/ 517618 w 7467663"/>
              <a:gd name="connsiteY955" fmla="*/ 385726 h 6858000"/>
              <a:gd name="connsiteX956" fmla="*/ 285074 w 7467663"/>
              <a:gd name="connsiteY956" fmla="*/ 182755 h 6858000"/>
              <a:gd name="connsiteX957" fmla="*/ 43151 w 7467663"/>
              <a:gd name="connsiteY957"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67600 w 7467663"/>
              <a:gd name="connsiteY76" fmla="*/ 6334256 h 6858000"/>
              <a:gd name="connsiteX77" fmla="*/ 7454976 w 7467663"/>
              <a:gd name="connsiteY77" fmla="*/ 6318297 h 6858000"/>
              <a:gd name="connsiteX78" fmla="*/ 1456157 w 7467663"/>
              <a:gd name="connsiteY78" fmla="*/ 5371404 h 6858000"/>
              <a:gd name="connsiteX79" fmla="*/ 1244432 w 7467663"/>
              <a:gd name="connsiteY79" fmla="*/ 5385601 h 6858000"/>
              <a:gd name="connsiteX80" fmla="*/ 973990 w 7467663"/>
              <a:gd name="connsiteY80" fmla="*/ 5424940 h 6858000"/>
              <a:gd name="connsiteX81" fmla="*/ 1103809 w 7467663"/>
              <a:gd name="connsiteY81" fmla="*/ 5433720 h 6858000"/>
              <a:gd name="connsiteX82" fmla="*/ 1123454 w 7467663"/>
              <a:gd name="connsiteY82" fmla="*/ 5435727 h 6858000"/>
              <a:gd name="connsiteX83" fmla="*/ 1737017 w 7467663"/>
              <a:gd name="connsiteY83" fmla="*/ 5452183 h 6858000"/>
              <a:gd name="connsiteX84" fmla="*/ 1824397 w 7467663"/>
              <a:gd name="connsiteY84" fmla="*/ 5447757 h 6858000"/>
              <a:gd name="connsiteX85" fmla="*/ 2070059 w 7467663"/>
              <a:gd name="connsiteY85" fmla="*/ 5441660 h 6858000"/>
              <a:gd name="connsiteX86" fmla="*/ 1456157 w 7467663"/>
              <a:gd name="connsiteY86" fmla="*/ 5371404 h 6858000"/>
              <a:gd name="connsiteX87" fmla="*/ 4988186 w 7467663"/>
              <a:gd name="connsiteY87" fmla="*/ 5216467 h 6858000"/>
              <a:gd name="connsiteX88" fmla="*/ 4777334 w 7467663"/>
              <a:gd name="connsiteY88" fmla="*/ 5406072 h 6858000"/>
              <a:gd name="connsiteX89" fmla="*/ 4718341 w 7467663"/>
              <a:gd name="connsiteY89" fmla="*/ 5468043 h 6858000"/>
              <a:gd name="connsiteX90" fmla="*/ 4604655 w 7467663"/>
              <a:gd name="connsiteY90" fmla="*/ 5583434 h 6858000"/>
              <a:gd name="connsiteX91" fmla="*/ 4565074 w 7467663"/>
              <a:gd name="connsiteY91" fmla="*/ 5618550 h 6858000"/>
              <a:gd name="connsiteX92" fmla="*/ 4988186 w 7467663"/>
              <a:gd name="connsiteY92" fmla="*/ 5216467 h 6858000"/>
              <a:gd name="connsiteX93" fmla="*/ 4978032 w 7467663"/>
              <a:gd name="connsiteY93" fmla="*/ 5183809 h 6858000"/>
              <a:gd name="connsiteX94" fmla="*/ 4463413 w 7467663"/>
              <a:gd name="connsiteY94" fmla="*/ 5615162 h 6858000"/>
              <a:gd name="connsiteX95" fmla="*/ 4358134 w 7467663"/>
              <a:gd name="connsiteY95" fmla="*/ 5742791 h 6858000"/>
              <a:gd name="connsiteX96" fmla="*/ 4376219 w 7467663"/>
              <a:gd name="connsiteY96" fmla="*/ 5729027 h 6858000"/>
              <a:gd name="connsiteX97" fmla="*/ 4582340 w 7467663"/>
              <a:gd name="connsiteY97" fmla="*/ 5561037 h 6858000"/>
              <a:gd name="connsiteX98" fmla="*/ 4694684 w 7467663"/>
              <a:gd name="connsiteY98" fmla="*/ 5447098 h 6858000"/>
              <a:gd name="connsiteX99" fmla="*/ 4754123 w 7467663"/>
              <a:gd name="connsiteY99" fmla="*/ 5384643 h 6858000"/>
              <a:gd name="connsiteX100" fmla="*/ 4978032 w 7467663"/>
              <a:gd name="connsiteY100" fmla="*/ 5183809 h 6858000"/>
              <a:gd name="connsiteX101" fmla="*/ 1903353 w 7467663"/>
              <a:gd name="connsiteY101" fmla="*/ 5044827 h 6858000"/>
              <a:gd name="connsiteX102" fmla="*/ 1936931 w 7467663"/>
              <a:gd name="connsiteY102" fmla="*/ 5093954 h 6858000"/>
              <a:gd name="connsiteX103" fmla="*/ 2195868 w 7467663"/>
              <a:gd name="connsiteY103" fmla="*/ 5396574 h 6858000"/>
              <a:gd name="connsiteX104" fmla="*/ 2088852 w 7467663"/>
              <a:gd name="connsiteY104" fmla="*/ 5166123 h 6858000"/>
              <a:gd name="connsiteX105" fmla="*/ 1958241 w 7467663"/>
              <a:gd name="connsiteY105" fmla="*/ 5067955 h 6858000"/>
              <a:gd name="connsiteX106" fmla="*/ 1903353 w 7467663"/>
              <a:gd name="connsiteY106" fmla="*/ 5044827 h 6858000"/>
              <a:gd name="connsiteX107" fmla="*/ 1979378 w 7467663"/>
              <a:gd name="connsiteY107" fmla="*/ 4769504 h 6858000"/>
              <a:gd name="connsiteX108" fmla="*/ 2882120 w 7467663"/>
              <a:gd name="connsiteY108" fmla="*/ 5064547 h 6858000"/>
              <a:gd name="connsiteX109" fmla="*/ 2793103 w 7467663"/>
              <a:gd name="connsiteY109" fmla="*/ 5039699 h 6858000"/>
              <a:gd name="connsiteX110" fmla="*/ 2770041 w 7467663"/>
              <a:gd name="connsiteY110" fmla="*/ 5033634 h 6858000"/>
              <a:gd name="connsiteX111" fmla="*/ 1979378 w 7467663"/>
              <a:gd name="connsiteY111" fmla="*/ 4769504 h 6858000"/>
              <a:gd name="connsiteX112" fmla="*/ 1927410 w 7467663"/>
              <a:gd name="connsiteY112" fmla="*/ 4716164 h 6858000"/>
              <a:gd name="connsiteX113" fmla="*/ 1959587 w 7467663"/>
              <a:gd name="connsiteY113" fmla="*/ 4728849 h 6858000"/>
              <a:gd name="connsiteX114" fmla="*/ 2777707 w 7467663"/>
              <a:gd name="connsiteY114" fmla="*/ 5003991 h 6858000"/>
              <a:gd name="connsiteX115" fmla="*/ 2800768 w 7467663"/>
              <a:gd name="connsiteY115" fmla="*/ 5010056 h 6858000"/>
              <a:gd name="connsiteX116" fmla="*/ 2879408 w 7467663"/>
              <a:gd name="connsiteY116" fmla="*/ 5031590 h 6858000"/>
              <a:gd name="connsiteX117" fmla="*/ 2862295 w 7467663"/>
              <a:gd name="connsiteY117" fmla="*/ 5022958 h 6858000"/>
              <a:gd name="connsiteX118" fmla="*/ 2813343 w 7467663"/>
              <a:gd name="connsiteY118" fmla="*/ 4998369 h 6858000"/>
              <a:gd name="connsiteX119" fmla="*/ 2646245 w 7467663"/>
              <a:gd name="connsiteY119" fmla="*/ 4930999 h 6858000"/>
              <a:gd name="connsiteX120" fmla="*/ 1999243 w 7467663"/>
              <a:gd name="connsiteY120" fmla="*/ 4730524 h 6858000"/>
              <a:gd name="connsiteX121" fmla="*/ 1979527 w 7467663"/>
              <a:gd name="connsiteY121" fmla="*/ 4726651 h 6858000"/>
              <a:gd name="connsiteX122" fmla="*/ 1927410 w 7467663"/>
              <a:gd name="connsiteY122" fmla="*/ 4716164 h 6858000"/>
              <a:gd name="connsiteX123" fmla="*/ 1997014 w 7467663"/>
              <a:gd name="connsiteY123" fmla="*/ 4698007 h 6858000"/>
              <a:gd name="connsiteX124" fmla="*/ 2005458 w 7467663"/>
              <a:gd name="connsiteY124" fmla="*/ 4699540 h 6858000"/>
              <a:gd name="connsiteX125" fmla="*/ 2657186 w 7467663"/>
              <a:gd name="connsiteY125" fmla="*/ 4901687 h 6858000"/>
              <a:gd name="connsiteX126" fmla="*/ 2826662 w 7467663"/>
              <a:gd name="connsiteY126" fmla="*/ 4970362 h 6858000"/>
              <a:gd name="connsiteX127" fmla="*/ 2876100 w 7467663"/>
              <a:gd name="connsiteY127" fmla="*/ 4995397 h 6858000"/>
              <a:gd name="connsiteX128" fmla="*/ 3042600 w 7467663"/>
              <a:gd name="connsiteY128" fmla="*/ 5059532 h 6858000"/>
              <a:gd name="connsiteX129" fmla="*/ 1997014 w 7467663"/>
              <a:gd name="connsiteY129" fmla="*/ 4698007 h 6858000"/>
              <a:gd name="connsiteX130" fmla="*/ 2305292 w 7467663"/>
              <a:gd name="connsiteY130" fmla="*/ 4219492 h 6858000"/>
              <a:gd name="connsiteX131" fmla="*/ 3360922 w 7467663"/>
              <a:gd name="connsiteY131" fmla="*/ 4529373 h 6858000"/>
              <a:gd name="connsiteX132" fmla="*/ 3492420 w 7467663"/>
              <a:gd name="connsiteY132" fmla="*/ 4510145 h 6858000"/>
              <a:gd name="connsiteX133" fmla="*/ 3364086 w 7467663"/>
              <a:gd name="connsiteY133" fmla="*/ 4480340 h 6858000"/>
              <a:gd name="connsiteX134" fmla="*/ 3225818 w 7467663"/>
              <a:gd name="connsiteY134" fmla="*/ 4411822 h 6858000"/>
              <a:gd name="connsiteX135" fmla="*/ 3129696 w 7467663"/>
              <a:gd name="connsiteY135" fmla="*/ 4360704 h 6858000"/>
              <a:gd name="connsiteX136" fmla="*/ 2814545 w 7467663"/>
              <a:gd name="connsiteY136" fmla="*/ 4282955 h 6858000"/>
              <a:gd name="connsiteX137" fmla="*/ 2305292 w 7467663"/>
              <a:gd name="connsiteY137" fmla="*/ 4219492 h 6858000"/>
              <a:gd name="connsiteX138" fmla="*/ 2626982 w 7467663"/>
              <a:gd name="connsiteY138" fmla="*/ 4206450 h 6858000"/>
              <a:gd name="connsiteX139" fmla="*/ 2490617 w 7467663"/>
              <a:gd name="connsiteY139" fmla="*/ 4206951 h 6858000"/>
              <a:gd name="connsiteX140" fmla="*/ 2819869 w 7467663"/>
              <a:gd name="connsiteY140" fmla="*/ 4252936 h 6858000"/>
              <a:gd name="connsiteX141" fmla="*/ 3143018 w 7467663"/>
              <a:gd name="connsiteY141" fmla="*/ 4332698 h 6858000"/>
              <a:gd name="connsiteX142" fmla="*/ 3241520 w 7467663"/>
              <a:gd name="connsiteY142" fmla="*/ 4385112 h 6858000"/>
              <a:gd name="connsiteX143" fmla="*/ 3374575 w 7467663"/>
              <a:gd name="connsiteY143" fmla="*/ 4451517 h 6858000"/>
              <a:gd name="connsiteX144" fmla="*/ 3505221 w 7467663"/>
              <a:gd name="connsiteY144" fmla="*/ 4480757 h 6858000"/>
              <a:gd name="connsiteX145" fmla="*/ 2626982 w 7467663"/>
              <a:gd name="connsiteY145" fmla="*/ 4206450 h 6858000"/>
              <a:gd name="connsiteX146" fmla="*/ 1310106 w 7467663"/>
              <a:gd name="connsiteY146" fmla="*/ 3943217 h 6858000"/>
              <a:gd name="connsiteX147" fmla="*/ 854994 w 7467663"/>
              <a:gd name="connsiteY147" fmla="*/ 4399136 h 6858000"/>
              <a:gd name="connsiteX148" fmla="*/ 742462 w 7467663"/>
              <a:gd name="connsiteY148" fmla="*/ 4594648 h 6858000"/>
              <a:gd name="connsiteX149" fmla="*/ 820602 w 7467663"/>
              <a:gd name="connsiteY149" fmla="*/ 4485915 h 6858000"/>
              <a:gd name="connsiteX150" fmla="*/ 878295 w 7467663"/>
              <a:gd name="connsiteY150" fmla="*/ 4403594 h 6858000"/>
              <a:gd name="connsiteX151" fmla="*/ 1240607 w 7467663"/>
              <a:gd name="connsiteY151" fmla="*/ 4010401 h 6858000"/>
              <a:gd name="connsiteX152" fmla="*/ 1310106 w 7467663"/>
              <a:gd name="connsiteY152" fmla="*/ 3943217 h 6858000"/>
              <a:gd name="connsiteX153" fmla="*/ 1423113 w 7467663"/>
              <a:gd name="connsiteY153" fmla="*/ 3874565 h 6858000"/>
              <a:gd name="connsiteX154" fmla="*/ 1260565 w 7467663"/>
              <a:gd name="connsiteY154" fmla="*/ 4031982 h 6858000"/>
              <a:gd name="connsiteX155" fmla="*/ 901900 w 7467663"/>
              <a:gd name="connsiteY155" fmla="*/ 4421236 h 6858000"/>
              <a:gd name="connsiteX156" fmla="*/ 845044 w 7467663"/>
              <a:gd name="connsiteY156" fmla="*/ 4502436 h 6858000"/>
              <a:gd name="connsiteX157" fmla="*/ 685926 w 7467663"/>
              <a:gd name="connsiteY157" fmla="*/ 4703069 h 6858000"/>
              <a:gd name="connsiteX158" fmla="*/ 684248 w 7467663"/>
              <a:gd name="connsiteY158" fmla="*/ 4706721 h 6858000"/>
              <a:gd name="connsiteX159" fmla="*/ 1423113 w 7467663"/>
              <a:gd name="connsiteY159" fmla="*/ 3874565 h 6858000"/>
              <a:gd name="connsiteX160" fmla="*/ 3316479 w 7467663"/>
              <a:gd name="connsiteY160" fmla="*/ 3872136 h 6858000"/>
              <a:gd name="connsiteX161" fmla="*/ 3546806 w 7467663"/>
              <a:gd name="connsiteY161" fmla="*/ 4356139 h 6858000"/>
              <a:gd name="connsiteX162" fmla="*/ 3364433 w 7467663"/>
              <a:gd name="connsiteY162" fmla="*/ 3953121 h 6858000"/>
              <a:gd name="connsiteX163" fmla="*/ 3316479 w 7467663"/>
              <a:gd name="connsiteY163" fmla="*/ 3872136 h 6858000"/>
              <a:gd name="connsiteX164" fmla="*/ 3291335 w 7467663"/>
              <a:gd name="connsiteY164" fmla="*/ 3767420 h 6858000"/>
              <a:gd name="connsiteX165" fmla="*/ 3390805 w 7467663"/>
              <a:gd name="connsiteY165" fmla="*/ 3937163 h 6858000"/>
              <a:gd name="connsiteX166" fmla="*/ 3579062 w 7467663"/>
              <a:gd name="connsiteY166" fmla="*/ 4359040 h 6858000"/>
              <a:gd name="connsiteX167" fmla="*/ 3467355 w 7467663"/>
              <a:gd name="connsiteY167" fmla="*/ 3988130 h 6858000"/>
              <a:gd name="connsiteX168" fmla="*/ 3310753 w 7467663"/>
              <a:gd name="connsiteY168" fmla="*/ 3787140 h 6858000"/>
              <a:gd name="connsiteX169" fmla="*/ 3291335 w 7467663"/>
              <a:gd name="connsiteY169" fmla="*/ 3767420 h 6858000"/>
              <a:gd name="connsiteX170" fmla="*/ 1635889 w 7467663"/>
              <a:gd name="connsiteY170" fmla="*/ 3709494 h 6858000"/>
              <a:gd name="connsiteX171" fmla="*/ 1634800 w 7467663"/>
              <a:gd name="connsiteY171" fmla="*/ 3731111 h 6858000"/>
              <a:gd name="connsiteX172" fmla="*/ 1635889 w 7467663"/>
              <a:gd name="connsiteY172" fmla="*/ 3709494 h 6858000"/>
              <a:gd name="connsiteX173" fmla="*/ 1510397 w 7467663"/>
              <a:gd name="connsiteY173" fmla="*/ 3684705 h 6858000"/>
              <a:gd name="connsiteX174" fmla="*/ 1146550 w 7467663"/>
              <a:gd name="connsiteY174" fmla="*/ 3802012 h 6858000"/>
              <a:gd name="connsiteX175" fmla="*/ 698834 w 7467663"/>
              <a:gd name="connsiteY175" fmla="*/ 3952272 h 6858000"/>
              <a:gd name="connsiteX176" fmla="*/ 34256 w 7467663"/>
              <a:gd name="connsiteY176" fmla="*/ 4347603 h 6858000"/>
              <a:gd name="connsiteX177" fmla="*/ 527241 w 7467663"/>
              <a:gd name="connsiteY177" fmla="*/ 4065078 h 6858000"/>
              <a:gd name="connsiteX178" fmla="*/ 1510397 w 7467663"/>
              <a:gd name="connsiteY178" fmla="*/ 3684705 h 6858000"/>
              <a:gd name="connsiteX179" fmla="*/ 1313114 w 7467663"/>
              <a:gd name="connsiteY179" fmla="*/ 3655216 h 6858000"/>
              <a:gd name="connsiteX180" fmla="*/ 1109304 w 7467663"/>
              <a:gd name="connsiteY180" fmla="*/ 3669030 h 6858000"/>
              <a:gd name="connsiteX181" fmla="*/ 8129 w 7467663"/>
              <a:gd name="connsiteY181" fmla="*/ 4330519 h 6858000"/>
              <a:gd name="connsiteX182" fmla="*/ 687572 w 7467663"/>
              <a:gd name="connsiteY182" fmla="*/ 3925629 h 6858000"/>
              <a:gd name="connsiteX183" fmla="*/ 1138365 w 7467663"/>
              <a:gd name="connsiteY183" fmla="*/ 3774515 h 6858000"/>
              <a:gd name="connsiteX184" fmla="*/ 1505579 w 7467663"/>
              <a:gd name="connsiteY184" fmla="*/ 3655526 h 6858000"/>
              <a:gd name="connsiteX185" fmla="*/ 1313114 w 7467663"/>
              <a:gd name="connsiteY185" fmla="*/ 3655216 h 6858000"/>
              <a:gd name="connsiteX186" fmla="*/ 3655073 w 7467663"/>
              <a:gd name="connsiteY186" fmla="*/ 3650884 h 6858000"/>
              <a:gd name="connsiteX187" fmla="*/ 3989938 w 7467663"/>
              <a:gd name="connsiteY187" fmla="*/ 3991685 h 6858000"/>
              <a:gd name="connsiteX188" fmla="*/ 4393907 w 7467663"/>
              <a:gd name="connsiteY188" fmla="*/ 4261258 h 6858000"/>
              <a:gd name="connsiteX189" fmla="*/ 4648051 w 7467663"/>
              <a:gd name="connsiteY189" fmla="*/ 4374051 h 6858000"/>
              <a:gd name="connsiteX190" fmla="*/ 4383389 w 7467663"/>
              <a:gd name="connsiteY190" fmla="*/ 4184369 h 6858000"/>
              <a:gd name="connsiteX191" fmla="*/ 4165508 w 7467663"/>
              <a:gd name="connsiteY191" fmla="*/ 4035196 h 6858000"/>
              <a:gd name="connsiteX192" fmla="*/ 4068162 w 7467663"/>
              <a:gd name="connsiteY192" fmla="*/ 3953394 h 6858000"/>
              <a:gd name="connsiteX193" fmla="*/ 3981416 w 7467663"/>
              <a:gd name="connsiteY193" fmla="*/ 3880482 h 6858000"/>
              <a:gd name="connsiteX194" fmla="*/ 3800147 w 7467663"/>
              <a:gd name="connsiteY194" fmla="*/ 3749872 h 6858000"/>
              <a:gd name="connsiteX195" fmla="*/ 3655073 w 7467663"/>
              <a:gd name="connsiteY195" fmla="*/ 3650884 h 6858000"/>
              <a:gd name="connsiteX196" fmla="*/ 3670252 w 7467663"/>
              <a:gd name="connsiteY196" fmla="*/ 3622798 h 6858000"/>
              <a:gd name="connsiteX197" fmla="*/ 3817258 w 7467663"/>
              <a:gd name="connsiteY197" fmla="*/ 3723577 h 6858000"/>
              <a:gd name="connsiteX198" fmla="*/ 4000461 w 7467663"/>
              <a:gd name="connsiteY198" fmla="*/ 3855966 h 6858000"/>
              <a:gd name="connsiteX199" fmla="*/ 4088180 w 7467663"/>
              <a:gd name="connsiteY199" fmla="*/ 3929774 h 6858000"/>
              <a:gd name="connsiteX200" fmla="*/ 4184555 w 7467663"/>
              <a:gd name="connsiteY200" fmla="*/ 4010683 h 6858000"/>
              <a:gd name="connsiteX201" fmla="*/ 4399563 w 7467663"/>
              <a:gd name="connsiteY201" fmla="*/ 4158106 h 6858000"/>
              <a:gd name="connsiteX202" fmla="*/ 4684469 w 7467663"/>
              <a:gd name="connsiteY202" fmla="*/ 4364680 h 6858000"/>
              <a:gd name="connsiteX203" fmla="*/ 4690271 w 7467663"/>
              <a:gd name="connsiteY203" fmla="*/ 4370034 h 6858000"/>
              <a:gd name="connsiteX204" fmla="*/ 4136093 w 7467663"/>
              <a:gd name="connsiteY204" fmla="*/ 3858466 h 6858000"/>
              <a:gd name="connsiteX205" fmla="*/ 3670252 w 7467663"/>
              <a:gd name="connsiteY205" fmla="*/ 3622798 h 6858000"/>
              <a:gd name="connsiteX206" fmla="*/ 4440129 w 7467663"/>
              <a:gd name="connsiteY206" fmla="*/ 3448571 h 6858000"/>
              <a:gd name="connsiteX207" fmla="*/ 4856525 w 7467663"/>
              <a:gd name="connsiteY207" fmla="*/ 3915351 h 6858000"/>
              <a:gd name="connsiteX208" fmla="*/ 5059055 w 7467663"/>
              <a:gd name="connsiteY208" fmla="*/ 4108918 h 6858000"/>
              <a:gd name="connsiteX209" fmla="*/ 5290070 w 7467663"/>
              <a:gd name="connsiteY209" fmla="*/ 4263619 h 6858000"/>
              <a:gd name="connsiteX210" fmla="*/ 4834991 w 7467663"/>
              <a:gd name="connsiteY210" fmla="*/ 3830985 h 6858000"/>
              <a:gd name="connsiteX211" fmla="*/ 4440129 w 7467663"/>
              <a:gd name="connsiteY211" fmla="*/ 3448571 h 6858000"/>
              <a:gd name="connsiteX212" fmla="*/ 4441737 w 7467663"/>
              <a:gd name="connsiteY212" fmla="*/ 3399734 h 6858000"/>
              <a:gd name="connsiteX213" fmla="*/ 4431236 w 7467663"/>
              <a:gd name="connsiteY213" fmla="*/ 3400954 h 6858000"/>
              <a:gd name="connsiteX214" fmla="*/ 4557150 w 7467663"/>
              <a:gd name="connsiteY214" fmla="*/ 3510023 h 6858000"/>
              <a:gd name="connsiteX215" fmla="*/ 4856936 w 7467663"/>
              <a:gd name="connsiteY215" fmla="*/ 3809146 h 6858000"/>
              <a:gd name="connsiteX216" fmla="*/ 5111996 w 7467663"/>
              <a:gd name="connsiteY216" fmla="*/ 4065759 h 6858000"/>
              <a:gd name="connsiteX217" fmla="*/ 5388878 w 7467663"/>
              <a:gd name="connsiteY217" fmla="*/ 4300185 h 6858000"/>
              <a:gd name="connsiteX218" fmla="*/ 5425556 w 7467663"/>
              <a:gd name="connsiteY218" fmla="*/ 4308967 h 6858000"/>
              <a:gd name="connsiteX219" fmla="*/ 4943646 w 7467663"/>
              <a:gd name="connsiteY219" fmla="*/ 3822916 h 6858000"/>
              <a:gd name="connsiteX220" fmla="*/ 4594837 w 7467663"/>
              <a:gd name="connsiteY220" fmla="*/ 3532274 h 6858000"/>
              <a:gd name="connsiteX221" fmla="*/ 4441737 w 7467663"/>
              <a:gd name="connsiteY221" fmla="*/ 3399734 h 6858000"/>
              <a:gd name="connsiteX222" fmla="*/ 5425834 w 7467663"/>
              <a:gd name="connsiteY222" fmla="*/ 3162785 h 6858000"/>
              <a:gd name="connsiteX223" fmla="*/ 5401644 w 7467663"/>
              <a:gd name="connsiteY223" fmla="*/ 3617847 h 6858000"/>
              <a:gd name="connsiteX224" fmla="*/ 5467256 w 7467663"/>
              <a:gd name="connsiteY224" fmla="*/ 4175494 h 6858000"/>
              <a:gd name="connsiteX225" fmla="*/ 5448069 w 7467663"/>
              <a:gd name="connsiteY225" fmla="*/ 3567554 h 6858000"/>
              <a:gd name="connsiteX226" fmla="*/ 5425834 w 7467663"/>
              <a:gd name="connsiteY226" fmla="*/ 3162785 h 6858000"/>
              <a:gd name="connsiteX227" fmla="*/ 1318687 w 7467663"/>
              <a:gd name="connsiteY227" fmla="*/ 3113840 h 6858000"/>
              <a:gd name="connsiteX228" fmla="*/ 1066793 w 7467663"/>
              <a:gd name="connsiteY228" fmla="*/ 3212171 h 6858000"/>
              <a:gd name="connsiteX229" fmla="*/ 993319 w 7467663"/>
              <a:gd name="connsiteY229" fmla="*/ 3247648 h 6858000"/>
              <a:gd name="connsiteX230" fmla="*/ 853081 w 7467663"/>
              <a:gd name="connsiteY230" fmla="*/ 3312410 h 6858000"/>
              <a:gd name="connsiteX231" fmla="*/ 805957 w 7467663"/>
              <a:gd name="connsiteY231" fmla="*/ 3330443 h 6858000"/>
              <a:gd name="connsiteX232" fmla="*/ 1318687 w 7467663"/>
              <a:gd name="connsiteY232" fmla="*/ 3113840 h 6858000"/>
              <a:gd name="connsiteX233" fmla="*/ 5453702 w 7467663"/>
              <a:gd name="connsiteY233" fmla="*/ 3090882 h 6858000"/>
              <a:gd name="connsiteX234" fmla="*/ 5480135 w 7467663"/>
              <a:gd name="connsiteY234" fmla="*/ 3565802 h 6858000"/>
              <a:gd name="connsiteX235" fmla="*/ 5499023 w 7467663"/>
              <a:gd name="connsiteY235" fmla="*/ 4166310 h 6858000"/>
              <a:gd name="connsiteX236" fmla="*/ 5547022 w 7467663"/>
              <a:gd name="connsiteY236" fmla="*/ 3607838 h 6858000"/>
              <a:gd name="connsiteX237" fmla="*/ 5515964 w 7467663"/>
              <a:gd name="connsiteY237" fmla="*/ 3378541 h 6858000"/>
              <a:gd name="connsiteX238" fmla="*/ 5453702 w 7467663"/>
              <a:gd name="connsiteY238" fmla="*/ 3090882 h 6858000"/>
              <a:gd name="connsiteX239" fmla="*/ 1238695 w 7467663"/>
              <a:gd name="connsiteY239" fmla="*/ 3076820 h 6858000"/>
              <a:gd name="connsiteX240" fmla="*/ 716371 w 7467663"/>
              <a:gd name="connsiteY240" fmla="*/ 3293249 h 6858000"/>
              <a:gd name="connsiteX241" fmla="*/ 579522 w 7467663"/>
              <a:gd name="connsiteY241" fmla="*/ 3371759 h 6858000"/>
              <a:gd name="connsiteX242" fmla="*/ 600288 w 7467663"/>
              <a:gd name="connsiteY242" fmla="*/ 3365555 h 6858000"/>
              <a:gd name="connsiteX243" fmla="*/ 840692 w 7467663"/>
              <a:gd name="connsiteY243" fmla="*/ 3284921 h 6858000"/>
              <a:gd name="connsiteX244" fmla="*/ 979248 w 7467663"/>
              <a:gd name="connsiteY244" fmla="*/ 3221003 h 6858000"/>
              <a:gd name="connsiteX245" fmla="*/ 1053282 w 7467663"/>
              <a:gd name="connsiteY245" fmla="*/ 3185247 h 6858000"/>
              <a:gd name="connsiteX246" fmla="*/ 1320603 w 7467663"/>
              <a:gd name="connsiteY246" fmla="*/ 3081281 h 6858000"/>
              <a:gd name="connsiteX247" fmla="*/ 1238695 w 7467663"/>
              <a:gd name="connsiteY247" fmla="*/ 3076820 h 6858000"/>
              <a:gd name="connsiteX248" fmla="*/ 5425627 w 7467663"/>
              <a:gd name="connsiteY248" fmla="*/ 2954192 h 6858000"/>
              <a:gd name="connsiteX249" fmla="*/ 5470770 w 7467663"/>
              <a:gd name="connsiteY249" fmla="*/ 3005435 h 6858000"/>
              <a:gd name="connsiteX250" fmla="*/ 5519779 w 7467663"/>
              <a:gd name="connsiteY250" fmla="*/ 4359223 h 6858000"/>
              <a:gd name="connsiteX251" fmla="*/ 5520293 w 7467663"/>
              <a:gd name="connsiteY251" fmla="*/ 4360602 h 6858000"/>
              <a:gd name="connsiteX252" fmla="*/ 5767221 w 7467663"/>
              <a:gd name="connsiteY252" fmla="*/ 4665564 h 6858000"/>
              <a:gd name="connsiteX253" fmla="*/ 6937169 w 7467663"/>
              <a:gd name="connsiteY253" fmla="*/ 4815941 h 6858000"/>
              <a:gd name="connsiteX254" fmla="*/ 6953922 w 7467663"/>
              <a:gd name="connsiteY254" fmla="*/ 4890068 h 6858000"/>
              <a:gd name="connsiteX255" fmla="*/ 6071359 w 7467663"/>
              <a:gd name="connsiteY255" fmla="*/ 4770770 h 6858000"/>
              <a:gd name="connsiteX256" fmla="*/ 6038839 w 7467663"/>
              <a:gd name="connsiteY256" fmla="*/ 4764474 h 6858000"/>
              <a:gd name="connsiteX257" fmla="*/ 6038706 w 7467663"/>
              <a:gd name="connsiteY257" fmla="*/ 4763847 h 6858000"/>
              <a:gd name="connsiteX258" fmla="*/ 6037784 w 7467663"/>
              <a:gd name="connsiteY258" fmla="*/ 4764270 h 6858000"/>
              <a:gd name="connsiteX259" fmla="*/ 6038839 w 7467663"/>
              <a:gd name="connsiteY259" fmla="*/ 4764474 h 6858000"/>
              <a:gd name="connsiteX260" fmla="*/ 6040338 w 7467663"/>
              <a:gd name="connsiteY260" fmla="*/ 4771418 h 6858000"/>
              <a:gd name="connsiteX261" fmla="*/ 6024488 w 7467663"/>
              <a:gd name="connsiteY261" fmla="*/ 4809903 h 6858000"/>
              <a:gd name="connsiteX262" fmla="*/ 5599771 w 7467663"/>
              <a:gd name="connsiteY262" fmla="*/ 5509652 h 6858000"/>
              <a:gd name="connsiteX263" fmla="*/ 5548843 w 7467663"/>
              <a:gd name="connsiteY263" fmla="*/ 5563845 h 6858000"/>
              <a:gd name="connsiteX264" fmla="*/ 5940952 w 7467663"/>
              <a:gd name="connsiteY264" fmla="*/ 6250028 h 6858000"/>
              <a:gd name="connsiteX265" fmla="*/ 6043441 w 7467663"/>
              <a:gd name="connsiteY265" fmla="*/ 6665847 h 6858000"/>
              <a:gd name="connsiteX266" fmla="*/ 6093432 w 7467663"/>
              <a:gd name="connsiteY266" fmla="*/ 6858000 h 6858000"/>
              <a:gd name="connsiteX267" fmla="*/ 6034344 w 7467663"/>
              <a:gd name="connsiteY267" fmla="*/ 6858000 h 6858000"/>
              <a:gd name="connsiteX268" fmla="*/ 6026679 w 7467663"/>
              <a:gd name="connsiteY268" fmla="*/ 6836959 h 6858000"/>
              <a:gd name="connsiteX269" fmla="*/ 5800441 w 7467663"/>
              <a:gd name="connsiteY269" fmla="*/ 6335286 h 6858000"/>
              <a:gd name="connsiteX270" fmla="*/ 5526562 w 7467663"/>
              <a:gd name="connsiteY270" fmla="*/ 5705388 h 6858000"/>
              <a:gd name="connsiteX271" fmla="*/ 5519640 w 7467663"/>
              <a:gd name="connsiteY271" fmla="*/ 5683774 h 6858000"/>
              <a:gd name="connsiteX272" fmla="*/ 5844559 w 7467663"/>
              <a:gd name="connsiteY272" fmla="*/ 6553349 h 6858000"/>
              <a:gd name="connsiteX273" fmla="*/ 5975994 w 7467663"/>
              <a:gd name="connsiteY273" fmla="*/ 6858000 h 6858000"/>
              <a:gd name="connsiteX274" fmla="*/ 5898547 w 7467663"/>
              <a:gd name="connsiteY274" fmla="*/ 6858000 h 6858000"/>
              <a:gd name="connsiteX275" fmla="*/ 5682041 w 7467663"/>
              <a:gd name="connsiteY275" fmla="*/ 6355860 h 6858000"/>
              <a:gd name="connsiteX276" fmla="*/ 5461758 w 7467663"/>
              <a:gd name="connsiteY276" fmla="*/ 5820220 h 6858000"/>
              <a:gd name="connsiteX277" fmla="*/ 5237282 w 7467663"/>
              <a:gd name="connsiteY277" fmla="*/ 6579086 h 6858000"/>
              <a:gd name="connsiteX278" fmla="*/ 5115009 w 7467663"/>
              <a:gd name="connsiteY278" fmla="*/ 6858000 h 6858000"/>
              <a:gd name="connsiteX279" fmla="*/ 5028074 w 7467663"/>
              <a:gd name="connsiteY279" fmla="*/ 6858000 h 6858000"/>
              <a:gd name="connsiteX280" fmla="*/ 5079508 w 7467663"/>
              <a:gd name="connsiteY280" fmla="*/ 6749074 h 6858000"/>
              <a:gd name="connsiteX281" fmla="*/ 5371846 w 7467663"/>
              <a:gd name="connsiteY281" fmla="*/ 5924413 h 6858000"/>
              <a:gd name="connsiteX282" fmla="*/ 5270512 w 7467663"/>
              <a:gd name="connsiteY282" fmla="*/ 6138975 h 6858000"/>
              <a:gd name="connsiteX283" fmla="*/ 5062409 w 7467663"/>
              <a:gd name="connsiteY283" fmla="*/ 6653544 h 6858000"/>
              <a:gd name="connsiteX284" fmla="*/ 5036628 w 7467663"/>
              <a:gd name="connsiteY284" fmla="*/ 6754247 h 6858000"/>
              <a:gd name="connsiteX285" fmla="*/ 5009112 w 7467663"/>
              <a:gd name="connsiteY285" fmla="*/ 6858000 h 6858000"/>
              <a:gd name="connsiteX286" fmla="*/ 4976679 w 7467663"/>
              <a:gd name="connsiteY286" fmla="*/ 6858000 h 6858000"/>
              <a:gd name="connsiteX287" fmla="*/ 5006537 w 7467663"/>
              <a:gd name="connsiteY287" fmla="*/ 6747068 h 6858000"/>
              <a:gd name="connsiteX288" fmla="*/ 5032723 w 7467663"/>
              <a:gd name="connsiteY288" fmla="*/ 6644957 h 6858000"/>
              <a:gd name="connsiteX289" fmla="*/ 5242949 w 7467663"/>
              <a:gd name="connsiteY289" fmla="*/ 6125175 h 6858000"/>
              <a:gd name="connsiteX290" fmla="*/ 5286321 w 7467663"/>
              <a:gd name="connsiteY290" fmla="*/ 6033555 h 6858000"/>
              <a:gd name="connsiteX291" fmla="*/ 5008210 w 7467663"/>
              <a:gd name="connsiteY291" fmla="*/ 6649194 h 6858000"/>
              <a:gd name="connsiteX292" fmla="*/ 4986321 w 7467663"/>
              <a:gd name="connsiteY292" fmla="*/ 6765687 h 6858000"/>
              <a:gd name="connsiteX293" fmla="*/ 4973474 w 7467663"/>
              <a:gd name="connsiteY293" fmla="*/ 6858000 h 6858000"/>
              <a:gd name="connsiteX294" fmla="*/ 4907178 w 7467663"/>
              <a:gd name="connsiteY294" fmla="*/ 6858000 h 6858000"/>
              <a:gd name="connsiteX295" fmla="*/ 4910810 w 7467663"/>
              <a:gd name="connsiteY295" fmla="*/ 6829660 h 6858000"/>
              <a:gd name="connsiteX296" fmla="*/ 4987461 w 7467663"/>
              <a:gd name="connsiteY296" fmla="*/ 6432994 h 6858000"/>
              <a:gd name="connsiteX297" fmla="*/ 5179262 w 7467663"/>
              <a:gd name="connsiteY297" fmla="*/ 6035044 h 6858000"/>
              <a:gd name="connsiteX298" fmla="*/ 4689678 w 7467663"/>
              <a:gd name="connsiteY298" fmla="*/ 6440241 h 6858000"/>
              <a:gd name="connsiteX299" fmla="*/ 4477543 w 7467663"/>
              <a:gd name="connsiteY299" fmla="*/ 6674836 h 6858000"/>
              <a:gd name="connsiteX300" fmla="*/ 4329957 w 7467663"/>
              <a:gd name="connsiteY300" fmla="*/ 6858000 h 6858000"/>
              <a:gd name="connsiteX301" fmla="*/ 4218595 w 7467663"/>
              <a:gd name="connsiteY301" fmla="*/ 6858000 h 6858000"/>
              <a:gd name="connsiteX302" fmla="*/ 4368888 w 7467663"/>
              <a:gd name="connsiteY302" fmla="*/ 6668412 h 6858000"/>
              <a:gd name="connsiteX303" fmla="*/ 4563091 w 7467663"/>
              <a:gd name="connsiteY303" fmla="*/ 6442508 h 6858000"/>
              <a:gd name="connsiteX304" fmla="*/ 5387324 w 7467663"/>
              <a:gd name="connsiteY304" fmla="*/ 5705830 h 6858000"/>
              <a:gd name="connsiteX305" fmla="*/ 5073620 w 7467663"/>
              <a:gd name="connsiteY305" fmla="*/ 5955437 h 6858000"/>
              <a:gd name="connsiteX306" fmla="*/ 4689789 w 7467663"/>
              <a:gd name="connsiteY306" fmla="*/ 6268382 h 6858000"/>
              <a:gd name="connsiteX307" fmla="*/ 4418722 w 7467663"/>
              <a:gd name="connsiteY307" fmla="*/ 6570886 h 6858000"/>
              <a:gd name="connsiteX308" fmla="*/ 4214944 w 7467663"/>
              <a:gd name="connsiteY308" fmla="*/ 6858000 h 6858000"/>
              <a:gd name="connsiteX309" fmla="*/ 4177898 w 7467663"/>
              <a:gd name="connsiteY309" fmla="*/ 6858000 h 6858000"/>
              <a:gd name="connsiteX310" fmla="*/ 4391597 w 7467663"/>
              <a:gd name="connsiteY310" fmla="*/ 6556370 h 6858000"/>
              <a:gd name="connsiteX311" fmla="*/ 4668889 w 7467663"/>
              <a:gd name="connsiteY311" fmla="*/ 6246399 h 6858000"/>
              <a:gd name="connsiteX312" fmla="*/ 5055427 w 7467663"/>
              <a:gd name="connsiteY312" fmla="*/ 5931476 h 6858000"/>
              <a:gd name="connsiteX313" fmla="*/ 5371814 w 7467663"/>
              <a:gd name="connsiteY313" fmla="*/ 5678975 h 6858000"/>
              <a:gd name="connsiteX314" fmla="*/ 4987918 w 7467663"/>
              <a:gd name="connsiteY314" fmla="*/ 5838701 h 6858000"/>
              <a:gd name="connsiteX315" fmla="*/ 4317146 w 7467663"/>
              <a:gd name="connsiteY315" fmla="*/ 6587716 h 6858000"/>
              <a:gd name="connsiteX316" fmla="*/ 4171627 w 7467663"/>
              <a:gd name="connsiteY316" fmla="*/ 6858000 h 6858000"/>
              <a:gd name="connsiteX317" fmla="*/ 4081585 w 7467663"/>
              <a:gd name="connsiteY317" fmla="*/ 6858000 h 6858000"/>
              <a:gd name="connsiteX318" fmla="*/ 4238603 w 7467663"/>
              <a:gd name="connsiteY318" fmla="*/ 6559341 h 6858000"/>
              <a:gd name="connsiteX319" fmla="*/ 4778333 w 7467663"/>
              <a:gd name="connsiteY319" fmla="*/ 5873626 h 6858000"/>
              <a:gd name="connsiteX320" fmla="*/ 5414185 w 7467663"/>
              <a:gd name="connsiteY320" fmla="*/ 5573882 h 6858000"/>
              <a:gd name="connsiteX321" fmla="*/ 5959648 w 7467663"/>
              <a:gd name="connsiteY321" fmla="*/ 4760797 h 6858000"/>
              <a:gd name="connsiteX322" fmla="*/ 5355019 w 7467663"/>
              <a:gd name="connsiteY322" fmla="*/ 4734672 h 6858000"/>
              <a:gd name="connsiteX323" fmla="*/ 5083565 w 7467663"/>
              <a:gd name="connsiteY323" fmla="*/ 5179121 h 6858000"/>
              <a:gd name="connsiteX324" fmla="*/ 4713577 w 7467663"/>
              <a:gd name="connsiteY324" fmla="*/ 5616803 h 6858000"/>
              <a:gd name="connsiteX325" fmla="*/ 3989559 w 7467663"/>
              <a:gd name="connsiteY325" fmla="*/ 6145945 h 6858000"/>
              <a:gd name="connsiteX326" fmla="*/ 3939824 w 7467663"/>
              <a:gd name="connsiteY326" fmla="*/ 6066900 h 6858000"/>
              <a:gd name="connsiteX327" fmla="*/ 4584537 w 7467663"/>
              <a:gd name="connsiteY327" fmla="*/ 5324826 h 6858000"/>
              <a:gd name="connsiteX328" fmla="*/ 5037105 w 7467663"/>
              <a:gd name="connsiteY328" fmla="*/ 5088765 h 6858000"/>
              <a:gd name="connsiteX329" fmla="*/ 5039930 w 7467663"/>
              <a:gd name="connsiteY329" fmla="*/ 5089585 h 6858000"/>
              <a:gd name="connsiteX330" fmla="*/ 5263764 w 7467663"/>
              <a:gd name="connsiteY330" fmla="*/ 4735525 h 6858000"/>
              <a:gd name="connsiteX331" fmla="*/ 4086300 w 7467663"/>
              <a:gd name="connsiteY331" fmla="*/ 4884599 h 6858000"/>
              <a:gd name="connsiteX332" fmla="*/ 4085485 w 7467663"/>
              <a:gd name="connsiteY332" fmla="*/ 4899070 h 6858000"/>
              <a:gd name="connsiteX333" fmla="*/ 3871915 w 7467663"/>
              <a:gd name="connsiteY333" fmla="*/ 5253645 h 6858000"/>
              <a:gd name="connsiteX334" fmla="*/ 3799374 w 7467663"/>
              <a:gd name="connsiteY334" fmla="*/ 5466127 h 6858000"/>
              <a:gd name="connsiteX335" fmla="*/ 3498850 w 7467663"/>
              <a:gd name="connsiteY335" fmla="*/ 6661888 h 6858000"/>
              <a:gd name="connsiteX336" fmla="*/ 3399216 w 7467663"/>
              <a:gd name="connsiteY336" fmla="*/ 6858000 h 6858000"/>
              <a:gd name="connsiteX337" fmla="*/ 3303688 w 7467663"/>
              <a:gd name="connsiteY337" fmla="*/ 6858000 h 6858000"/>
              <a:gd name="connsiteX338" fmla="*/ 3391774 w 7467663"/>
              <a:gd name="connsiteY338" fmla="*/ 6697181 h 6858000"/>
              <a:gd name="connsiteX339" fmla="*/ 3735540 w 7467663"/>
              <a:gd name="connsiteY339" fmla="*/ 5546923 h 6858000"/>
              <a:gd name="connsiteX340" fmla="*/ 3729438 w 7467663"/>
              <a:gd name="connsiteY340" fmla="*/ 5569058 h 6858000"/>
              <a:gd name="connsiteX341" fmla="*/ 3707782 w 7467663"/>
              <a:gd name="connsiteY341" fmla="*/ 5644908 h 6858000"/>
              <a:gd name="connsiteX342" fmla="*/ 3583827 w 7467663"/>
              <a:gd name="connsiteY342" fmla="*/ 6039215 h 6858000"/>
              <a:gd name="connsiteX343" fmla="*/ 3547861 w 7467663"/>
              <a:gd name="connsiteY343" fmla="*/ 6129609 h 6858000"/>
              <a:gd name="connsiteX344" fmla="*/ 3490905 w 7467663"/>
              <a:gd name="connsiteY344" fmla="*/ 6277660 h 6858000"/>
              <a:gd name="connsiteX345" fmla="*/ 3455859 w 7467663"/>
              <a:gd name="connsiteY345" fmla="*/ 6391301 h 6858000"/>
              <a:gd name="connsiteX346" fmla="*/ 3429112 w 7467663"/>
              <a:gd name="connsiteY346" fmla="*/ 6479469 h 6858000"/>
              <a:gd name="connsiteX347" fmla="*/ 3304862 w 7467663"/>
              <a:gd name="connsiteY347" fmla="*/ 6796476 h 6858000"/>
              <a:gd name="connsiteX348" fmla="*/ 3276071 w 7467663"/>
              <a:gd name="connsiteY348" fmla="*/ 6858000 h 6858000"/>
              <a:gd name="connsiteX349" fmla="*/ 3240805 w 7467663"/>
              <a:gd name="connsiteY349" fmla="*/ 6858000 h 6858000"/>
              <a:gd name="connsiteX350" fmla="*/ 3275917 w 7467663"/>
              <a:gd name="connsiteY350" fmla="*/ 6783192 h 6858000"/>
              <a:gd name="connsiteX351" fmla="*/ 3399358 w 7467663"/>
              <a:gd name="connsiteY351" fmla="*/ 6469011 h 6858000"/>
              <a:gd name="connsiteX352" fmla="*/ 3425650 w 7467663"/>
              <a:gd name="connsiteY352" fmla="*/ 6381333 h 6858000"/>
              <a:gd name="connsiteX353" fmla="*/ 3460661 w 7467663"/>
              <a:gd name="connsiteY353" fmla="*/ 6266763 h 6858000"/>
              <a:gd name="connsiteX354" fmla="*/ 3518021 w 7467663"/>
              <a:gd name="connsiteY354" fmla="*/ 6117298 h 6858000"/>
              <a:gd name="connsiteX355" fmla="*/ 3554035 w 7467663"/>
              <a:gd name="connsiteY355" fmla="*/ 6027832 h 6858000"/>
              <a:gd name="connsiteX356" fmla="*/ 3677174 w 7467663"/>
              <a:gd name="connsiteY356" fmla="*/ 5636351 h 6858000"/>
              <a:gd name="connsiteX357" fmla="*/ 3698819 w 7467663"/>
              <a:gd name="connsiteY357" fmla="*/ 5560503 h 6858000"/>
              <a:gd name="connsiteX358" fmla="*/ 3702094 w 7467663"/>
              <a:gd name="connsiteY358" fmla="*/ 5549194 h 6858000"/>
              <a:gd name="connsiteX359" fmla="*/ 3398355 w 7467663"/>
              <a:gd name="connsiteY359" fmla="*/ 6094603 h 6858000"/>
              <a:gd name="connsiteX360" fmla="*/ 3193941 w 7467663"/>
              <a:gd name="connsiteY360" fmla="*/ 6798775 h 6858000"/>
              <a:gd name="connsiteX361" fmla="*/ 3184140 w 7467663"/>
              <a:gd name="connsiteY361" fmla="*/ 6858000 h 6858000"/>
              <a:gd name="connsiteX362" fmla="*/ 3099978 w 7467663"/>
              <a:gd name="connsiteY362" fmla="*/ 6858000 h 6858000"/>
              <a:gd name="connsiteX363" fmla="*/ 3101556 w 7467663"/>
              <a:gd name="connsiteY363" fmla="*/ 6843337 h 6858000"/>
              <a:gd name="connsiteX364" fmla="*/ 3370162 w 7467663"/>
              <a:gd name="connsiteY364" fmla="*/ 5785550 h 6858000"/>
              <a:gd name="connsiteX365" fmla="*/ 3746477 w 7467663"/>
              <a:gd name="connsiteY365" fmla="*/ 5377889 h 6858000"/>
              <a:gd name="connsiteX366" fmla="*/ 3863399 w 7467663"/>
              <a:gd name="connsiteY366" fmla="*/ 5087257 h 6858000"/>
              <a:gd name="connsiteX367" fmla="*/ 3968712 w 7467663"/>
              <a:gd name="connsiteY367" fmla="*/ 4913989 h 6858000"/>
              <a:gd name="connsiteX368" fmla="*/ 2792390 w 7467663"/>
              <a:gd name="connsiteY368" fmla="*/ 5382974 h 6858000"/>
              <a:gd name="connsiteX369" fmla="*/ 2714982 w 7467663"/>
              <a:gd name="connsiteY369" fmla="*/ 5427051 h 6858000"/>
              <a:gd name="connsiteX370" fmla="*/ 2813361 w 7467663"/>
              <a:gd name="connsiteY370" fmla="*/ 6023912 h 6858000"/>
              <a:gd name="connsiteX371" fmla="*/ 2688430 w 7467663"/>
              <a:gd name="connsiteY371" fmla="*/ 6801564 h 6858000"/>
              <a:gd name="connsiteX372" fmla="*/ 2629626 w 7467663"/>
              <a:gd name="connsiteY372" fmla="*/ 6763394 h 6858000"/>
              <a:gd name="connsiteX373" fmla="*/ 2565328 w 7467663"/>
              <a:gd name="connsiteY373" fmla="*/ 5516399 h 6858000"/>
              <a:gd name="connsiteX374" fmla="*/ 1922999 w 7467663"/>
              <a:gd name="connsiteY374" fmla="*/ 5980343 h 6858000"/>
              <a:gd name="connsiteX375" fmla="*/ 1950261 w 7467663"/>
              <a:gd name="connsiteY375" fmla="*/ 6405858 h 6858000"/>
              <a:gd name="connsiteX376" fmla="*/ 2365554 w 7467663"/>
              <a:gd name="connsiteY376" fmla="*/ 6759107 h 6858000"/>
              <a:gd name="connsiteX377" fmla="*/ 2424142 w 7467663"/>
              <a:gd name="connsiteY377" fmla="*/ 6858000 h 6858000"/>
              <a:gd name="connsiteX378" fmla="*/ 2395994 w 7467663"/>
              <a:gd name="connsiteY378" fmla="*/ 6858000 h 6858000"/>
              <a:gd name="connsiteX379" fmla="*/ 2392863 w 7467663"/>
              <a:gd name="connsiteY379" fmla="*/ 6852964 h 6858000"/>
              <a:gd name="connsiteX380" fmla="*/ 2017589 w 7467663"/>
              <a:gd name="connsiteY380" fmla="*/ 6493982 h 6858000"/>
              <a:gd name="connsiteX381" fmla="*/ 2147336 w 7467663"/>
              <a:gd name="connsiteY381" fmla="*/ 6594052 h 6858000"/>
              <a:gd name="connsiteX382" fmla="*/ 2207047 w 7467663"/>
              <a:gd name="connsiteY382" fmla="*/ 6654540 h 6858000"/>
              <a:gd name="connsiteX383" fmla="*/ 2299106 w 7467663"/>
              <a:gd name="connsiteY383" fmla="*/ 6778931 h 6858000"/>
              <a:gd name="connsiteX384" fmla="*/ 2314430 w 7467663"/>
              <a:gd name="connsiteY384" fmla="*/ 6801144 h 6858000"/>
              <a:gd name="connsiteX385" fmla="*/ 2352406 w 7467663"/>
              <a:gd name="connsiteY385" fmla="*/ 6858000 h 6858000"/>
              <a:gd name="connsiteX386" fmla="*/ 2314492 w 7467663"/>
              <a:gd name="connsiteY386" fmla="*/ 6858000 h 6858000"/>
              <a:gd name="connsiteX387" fmla="*/ 2288095 w 7467663"/>
              <a:gd name="connsiteY387" fmla="*/ 6818030 h 6858000"/>
              <a:gd name="connsiteX388" fmla="*/ 2272768 w 7467663"/>
              <a:gd name="connsiteY388" fmla="*/ 6795822 h 6858000"/>
              <a:gd name="connsiteX389" fmla="*/ 2182715 w 7467663"/>
              <a:gd name="connsiteY389" fmla="*/ 6675071 h 6858000"/>
              <a:gd name="connsiteX390" fmla="*/ 2032061 w 7467663"/>
              <a:gd name="connsiteY390" fmla="*/ 6541380 h 6858000"/>
              <a:gd name="connsiteX391" fmla="*/ 2257220 w 7467663"/>
              <a:gd name="connsiteY391" fmla="*/ 6826257 h 6858000"/>
              <a:gd name="connsiteX392" fmla="*/ 2281324 w 7467663"/>
              <a:gd name="connsiteY392" fmla="*/ 6858000 h 6858000"/>
              <a:gd name="connsiteX393" fmla="*/ 2242860 w 7467663"/>
              <a:gd name="connsiteY393" fmla="*/ 6858000 h 6858000"/>
              <a:gd name="connsiteX394" fmla="*/ 2232818 w 7467663"/>
              <a:gd name="connsiteY394" fmla="*/ 6844926 h 6858000"/>
              <a:gd name="connsiteX395" fmla="*/ 1990172 w 7467663"/>
              <a:gd name="connsiteY395" fmla="*/ 6542121 h 6858000"/>
              <a:gd name="connsiteX396" fmla="*/ 2124090 w 7467663"/>
              <a:gd name="connsiteY396" fmla="*/ 6761017 h 6858000"/>
              <a:gd name="connsiteX397" fmla="*/ 2200380 w 7467663"/>
              <a:gd name="connsiteY397" fmla="*/ 6858000 h 6858000"/>
              <a:gd name="connsiteX398" fmla="*/ 2147507 w 7467663"/>
              <a:gd name="connsiteY398" fmla="*/ 6858000 h 6858000"/>
              <a:gd name="connsiteX399" fmla="*/ 2070668 w 7467663"/>
              <a:gd name="connsiteY399" fmla="*/ 6761520 h 6858000"/>
              <a:gd name="connsiteX400" fmla="*/ 1975142 w 7467663"/>
              <a:gd name="connsiteY400" fmla="*/ 6585570 h 6858000"/>
              <a:gd name="connsiteX401" fmla="*/ 2050035 w 7467663"/>
              <a:gd name="connsiteY401" fmla="*/ 6813345 h 6858000"/>
              <a:gd name="connsiteX402" fmla="*/ 2063025 w 7467663"/>
              <a:gd name="connsiteY402" fmla="*/ 6858000 h 6858000"/>
              <a:gd name="connsiteX403" fmla="*/ 2021675 w 7467663"/>
              <a:gd name="connsiteY403" fmla="*/ 6858000 h 6858000"/>
              <a:gd name="connsiteX404" fmla="*/ 2019308 w 7467663"/>
              <a:gd name="connsiteY404" fmla="*/ 6847118 h 6858000"/>
              <a:gd name="connsiteX405" fmla="*/ 1938835 w 7467663"/>
              <a:gd name="connsiteY405" fmla="*/ 6551160 h 6858000"/>
              <a:gd name="connsiteX406" fmla="*/ 1953230 w 7467663"/>
              <a:gd name="connsiteY406" fmla="*/ 6759699 h 6858000"/>
              <a:gd name="connsiteX407" fmla="*/ 1956763 w 7467663"/>
              <a:gd name="connsiteY407" fmla="*/ 6778191 h 6858000"/>
              <a:gd name="connsiteX408" fmla="*/ 1967925 w 7467663"/>
              <a:gd name="connsiteY408" fmla="*/ 6858000 h 6858000"/>
              <a:gd name="connsiteX409" fmla="*/ 1936622 w 7467663"/>
              <a:gd name="connsiteY409" fmla="*/ 6858000 h 6858000"/>
              <a:gd name="connsiteX410" fmla="*/ 1926261 w 7467663"/>
              <a:gd name="connsiteY410" fmla="*/ 6784064 h 6858000"/>
              <a:gd name="connsiteX411" fmla="*/ 1922724 w 7467663"/>
              <a:gd name="connsiteY411" fmla="*/ 6765577 h 6858000"/>
              <a:gd name="connsiteX412" fmla="*/ 1904650 w 7467663"/>
              <a:gd name="connsiteY412" fmla="*/ 6639616 h 6858000"/>
              <a:gd name="connsiteX413" fmla="*/ 1885273 w 7467663"/>
              <a:gd name="connsiteY413" fmla="*/ 6858000 h 6858000"/>
              <a:gd name="connsiteX414" fmla="*/ 1854363 w 7467663"/>
              <a:gd name="connsiteY414" fmla="*/ 6858000 h 6858000"/>
              <a:gd name="connsiteX415" fmla="*/ 1880391 w 7467663"/>
              <a:gd name="connsiteY415" fmla="*/ 6603796 h 6858000"/>
              <a:gd name="connsiteX416" fmla="*/ 1818273 w 7467663"/>
              <a:gd name="connsiteY416" fmla="*/ 6715729 h 6858000"/>
              <a:gd name="connsiteX417" fmla="*/ 1794691 w 7467663"/>
              <a:gd name="connsiteY417" fmla="*/ 6843239 h 6858000"/>
              <a:gd name="connsiteX418" fmla="*/ 1794914 w 7467663"/>
              <a:gd name="connsiteY418" fmla="*/ 6858000 h 6858000"/>
              <a:gd name="connsiteX419" fmla="*/ 1746128 w 7467663"/>
              <a:gd name="connsiteY419" fmla="*/ 6858000 h 6858000"/>
              <a:gd name="connsiteX420" fmla="*/ 1753934 w 7467663"/>
              <a:gd name="connsiteY420" fmla="*/ 6724796 h 6858000"/>
              <a:gd name="connsiteX421" fmla="*/ 1792053 w 7467663"/>
              <a:gd name="connsiteY421" fmla="*/ 6572396 h 6858000"/>
              <a:gd name="connsiteX422" fmla="*/ 1862248 w 7467663"/>
              <a:gd name="connsiteY422" fmla="*/ 6266397 h 6858000"/>
              <a:gd name="connsiteX423" fmla="*/ 1862250 w 7467663"/>
              <a:gd name="connsiteY423" fmla="*/ 6033531 h 6858000"/>
              <a:gd name="connsiteX424" fmla="*/ 1211999 w 7467663"/>
              <a:gd name="connsiteY424" fmla="*/ 6683610 h 6858000"/>
              <a:gd name="connsiteX425" fmla="*/ 1213266 w 7467663"/>
              <a:gd name="connsiteY425" fmla="*/ 6691947 h 6858000"/>
              <a:gd name="connsiteX426" fmla="*/ 1203370 w 7467663"/>
              <a:gd name="connsiteY426" fmla="*/ 6850676 h 6858000"/>
              <a:gd name="connsiteX427" fmla="*/ 1203671 w 7467663"/>
              <a:gd name="connsiteY427" fmla="*/ 6858000 h 6858000"/>
              <a:gd name="connsiteX428" fmla="*/ 1143180 w 7467663"/>
              <a:gd name="connsiteY428" fmla="*/ 6858000 h 6858000"/>
              <a:gd name="connsiteX429" fmla="*/ 1142176 w 7467663"/>
              <a:gd name="connsiteY429" fmla="*/ 6766045 h 6858000"/>
              <a:gd name="connsiteX430" fmla="*/ 1067484 w 7467663"/>
              <a:gd name="connsiteY430" fmla="*/ 6858000 h 6858000"/>
              <a:gd name="connsiteX431" fmla="*/ 953928 w 7467663"/>
              <a:gd name="connsiteY431" fmla="*/ 6858000 h 6858000"/>
              <a:gd name="connsiteX432" fmla="*/ 959715 w 7467663"/>
              <a:gd name="connsiteY432" fmla="*/ 6850185 h 6858000"/>
              <a:gd name="connsiteX433" fmla="*/ 1483788 w 7467663"/>
              <a:gd name="connsiteY433" fmla="*/ 6259174 h 6858000"/>
              <a:gd name="connsiteX434" fmla="*/ 1100671 w 7467663"/>
              <a:gd name="connsiteY434" fmla="*/ 6252137 h 6858000"/>
              <a:gd name="connsiteX435" fmla="*/ 1090144 w 7467663"/>
              <a:gd name="connsiteY435" fmla="*/ 6256748 h 6858000"/>
              <a:gd name="connsiteX436" fmla="*/ 1095872 w 7467663"/>
              <a:gd name="connsiteY436" fmla="*/ 6271892 h 6858000"/>
              <a:gd name="connsiteX437" fmla="*/ 262785 w 7467663"/>
              <a:gd name="connsiteY437" fmla="*/ 6845450 h 6858000"/>
              <a:gd name="connsiteX438" fmla="*/ 209968 w 7467663"/>
              <a:gd name="connsiteY438" fmla="*/ 6770713 h 6858000"/>
              <a:gd name="connsiteX439" fmla="*/ 873460 w 7467663"/>
              <a:gd name="connsiteY439" fmla="*/ 6253768 h 6858000"/>
              <a:gd name="connsiteX440" fmla="*/ 192686 w 7467663"/>
              <a:gd name="connsiteY440" fmla="*/ 5849257 h 6858000"/>
              <a:gd name="connsiteX441" fmla="*/ 4696 w 7467663"/>
              <a:gd name="connsiteY441" fmla="*/ 5697668 h 6858000"/>
              <a:gd name="connsiteX442" fmla="*/ 0 w 7467663"/>
              <a:gd name="connsiteY442" fmla="*/ 5689984 h 6858000"/>
              <a:gd name="connsiteX443" fmla="*/ 0 w 7467663"/>
              <a:gd name="connsiteY443" fmla="*/ 5513472 h 6858000"/>
              <a:gd name="connsiteX444" fmla="*/ 174101 w 7467663"/>
              <a:gd name="connsiteY444" fmla="*/ 5620277 h 6858000"/>
              <a:gd name="connsiteX445" fmla="*/ 891800 w 7467663"/>
              <a:gd name="connsiteY445" fmla="*/ 6036935 h 6858000"/>
              <a:gd name="connsiteX446" fmla="*/ 1072219 w 7467663"/>
              <a:gd name="connsiteY446" fmla="*/ 6169443 h 6858000"/>
              <a:gd name="connsiteX447" fmla="*/ 1074117 w 7467663"/>
              <a:gd name="connsiteY447" fmla="*/ 6170301 h 6858000"/>
              <a:gd name="connsiteX448" fmla="*/ 1083114 w 7467663"/>
              <a:gd name="connsiteY448" fmla="*/ 6174131 h 6858000"/>
              <a:gd name="connsiteX449" fmla="*/ 1543010 w 7467663"/>
              <a:gd name="connsiteY449" fmla="*/ 6191140 h 6858000"/>
              <a:gd name="connsiteX450" fmla="*/ 1551080 w 7467663"/>
              <a:gd name="connsiteY450" fmla="*/ 6195006 h 6858000"/>
              <a:gd name="connsiteX451" fmla="*/ 2345443 w 7467663"/>
              <a:gd name="connsiteY451" fmla="*/ 5549882 h 6858000"/>
              <a:gd name="connsiteX452" fmla="*/ 1721499 w 7467663"/>
              <a:gd name="connsiteY452" fmla="*/ 5599969 h 6858000"/>
              <a:gd name="connsiteX453" fmla="*/ 767716 w 7467663"/>
              <a:gd name="connsiteY453" fmla="*/ 5472768 h 6858000"/>
              <a:gd name="connsiteX454" fmla="*/ 722147 w 7467663"/>
              <a:gd name="connsiteY454" fmla="*/ 5393091 h 6858000"/>
              <a:gd name="connsiteX455" fmla="*/ 1485552 w 7467663"/>
              <a:gd name="connsiteY455" fmla="*/ 5313202 h 6858000"/>
              <a:gd name="connsiteX456" fmla="*/ 2143004 w 7467663"/>
              <a:gd name="connsiteY456" fmla="*/ 5402420 h 6858000"/>
              <a:gd name="connsiteX457" fmla="*/ 1933391 w 7467663"/>
              <a:gd name="connsiteY457" fmla="*/ 5156971 h 6858000"/>
              <a:gd name="connsiteX458" fmla="*/ 1827118 w 7467663"/>
              <a:gd name="connsiteY458" fmla="*/ 4968410 h 6858000"/>
              <a:gd name="connsiteX459" fmla="*/ 1837349 w 7467663"/>
              <a:gd name="connsiteY459" fmla="*/ 4956357 h 6858000"/>
              <a:gd name="connsiteX460" fmla="*/ 2162835 w 7467663"/>
              <a:gd name="connsiteY460" fmla="*/ 5187853 h 6858000"/>
              <a:gd name="connsiteX461" fmla="*/ 2257167 w 7467663"/>
              <a:gd name="connsiteY461" fmla="*/ 5462123 h 6858000"/>
              <a:gd name="connsiteX462" fmla="*/ 2261598 w 7467663"/>
              <a:gd name="connsiteY462" fmla="*/ 5467998 h 6858000"/>
              <a:gd name="connsiteX463" fmla="*/ 2437177 w 7467663"/>
              <a:gd name="connsiteY463" fmla="*/ 5479608 h 6858000"/>
              <a:gd name="connsiteX464" fmla="*/ 2445247 w 7467663"/>
              <a:gd name="connsiteY464" fmla="*/ 5483476 h 6858000"/>
              <a:gd name="connsiteX465" fmla="*/ 2743626 w 7467663"/>
              <a:gd name="connsiteY465" fmla="*/ 5304819 h 6858000"/>
              <a:gd name="connsiteX466" fmla="*/ 3048102 w 7467663"/>
              <a:gd name="connsiteY466" fmla="*/ 5150595 h 6858000"/>
              <a:gd name="connsiteX467" fmla="*/ 1799414 w 7467663"/>
              <a:gd name="connsiteY467" fmla="*/ 4694732 h 6858000"/>
              <a:gd name="connsiteX468" fmla="*/ 1771735 w 7467663"/>
              <a:gd name="connsiteY468" fmla="*/ 4619929 h 6858000"/>
              <a:gd name="connsiteX469" fmla="*/ 3104273 w 7467663"/>
              <a:gd name="connsiteY469" fmla="*/ 5076159 h 6858000"/>
              <a:gd name="connsiteX470" fmla="*/ 3113245 w 7467663"/>
              <a:gd name="connsiteY470" fmla="*/ 5090705 h 6858000"/>
              <a:gd name="connsiteX471" fmla="*/ 3126294 w 7467663"/>
              <a:gd name="connsiteY471" fmla="*/ 5114400 h 6858000"/>
              <a:gd name="connsiteX472" fmla="*/ 3937433 w 7467663"/>
              <a:gd name="connsiteY472" fmla="*/ 4830473 h 6858000"/>
              <a:gd name="connsiteX473" fmla="*/ 3590475 w 7467663"/>
              <a:gd name="connsiteY473" fmla="*/ 4597974 h 6858000"/>
              <a:gd name="connsiteX474" fmla="*/ 3100264 w 7467663"/>
              <a:gd name="connsiteY474" fmla="*/ 4579845 h 6858000"/>
              <a:gd name="connsiteX475" fmla="*/ 2183576 w 7467663"/>
              <a:gd name="connsiteY475" fmla="*/ 4227150 h 6858000"/>
              <a:gd name="connsiteX476" fmla="*/ 2151029 w 7467663"/>
              <a:gd name="connsiteY476" fmla="*/ 4146947 h 6858000"/>
              <a:gd name="connsiteX477" fmla="*/ 3563434 w 7467663"/>
              <a:gd name="connsiteY477" fmla="*/ 4469115 h 6858000"/>
              <a:gd name="connsiteX478" fmla="*/ 3177952 w 7467663"/>
              <a:gd name="connsiteY478" fmla="*/ 3657386 h 6858000"/>
              <a:gd name="connsiteX479" fmla="*/ 3189263 w 7467663"/>
              <a:gd name="connsiteY479" fmla="*/ 3625726 h 6858000"/>
              <a:gd name="connsiteX480" fmla="*/ 3560912 w 7467663"/>
              <a:gd name="connsiteY480" fmla="*/ 4079863 h 6858000"/>
              <a:gd name="connsiteX481" fmla="*/ 3626636 w 7467663"/>
              <a:gd name="connsiteY481" fmla="*/ 4512230 h 6858000"/>
              <a:gd name="connsiteX482" fmla="*/ 3653088 w 7467663"/>
              <a:gd name="connsiteY482" fmla="*/ 4521417 h 6858000"/>
              <a:gd name="connsiteX483" fmla="*/ 3988128 w 7467663"/>
              <a:gd name="connsiteY483" fmla="*/ 4817267 h 6858000"/>
              <a:gd name="connsiteX484" fmla="*/ 4830582 w 7467663"/>
              <a:gd name="connsiteY484" fmla="*/ 4676000 h 6858000"/>
              <a:gd name="connsiteX485" fmla="*/ 4830100 w 7467663"/>
              <a:gd name="connsiteY485" fmla="*/ 4675554 h 6858000"/>
              <a:gd name="connsiteX486" fmla="*/ 4036318 w 7467663"/>
              <a:gd name="connsiteY486" fmla="*/ 4147013 h 6858000"/>
              <a:gd name="connsiteX487" fmla="*/ 3432098 w 7467663"/>
              <a:gd name="connsiteY487" fmla="*/ 3537312 h 6858000"/>
              <a:gd name="connsiteX488" fmla="*/ 3446761 w 7467663"/>
              <a:gd name="connsiteY488" fmla="*/ 3461278 h 6858000"/>
              <a:gd name="connsiteX489" fmla="*/ 4419733 w 7467663"/>
              <a:gd name="connsiteY489" fmla="*/ 3963555 h 6858000"/>
              <a:gd name="connsiteX490" fmla="*/ 4781371 w 7467663"/>
              <a:gd name="connsiteY490" fmla="*/ 4458604 h 6858000"/>
              <a:gd name="connsiteX491" fmla="*/ 4780440 w 7467663"/>
              <a:gd name="connsiteY491" fmla="*/ 4470290 h 6858000"/>
              <a:gd name="connsiteX492" fmla="*/ 4898954 w 7467663"/>
              <a:gd name="connsiteY492" fmla="*/ 4662092 h 6858000"/>
              <a:gd name="connsiteX493" fmla="*/ 4900699 w 7467663"/>
              <a:gd name="connsiteY493" fmla="*/ 4670867 h 6858000"/>
              <a:gd name="connsiteX494" fmla="*/ 5714511 w 7467663"/>
              <a:gd name="connsiteY494" fmla="*/ 4663483 h 6858000"/>
              <a:gd name="connsiteX495" fmla="*/ 5464793 w 7467663"/>
              <a:gd name="connsiteY495" fmla="*/ 4393556 h 6858000"/>
              <a:gd name="connsiteX496" fmla="*/ 5461897 w 7467663"/>
              <a:gd name="connsiteY496" fmla="*/ 4390879 h 6858000"/>
              <a:gd name="connsiteX497" fmla="*/ 4294126 w 7467663"/>
              <a:gd name="connsiteY497" fmla="*/ 3303048 h 6858000"/>
              <a:gd name="connsiteX498" fmla="*/ 4305321 w 7467663"/>
              <a:gd name="connsiteY498" fmla="*/ 3256953 h 6858000"/>
              <a:gd name="connsiteX499" fmla="*/ 4949299 w 7467663"/>
              <a:gd name="connsiteY499" fmla="*/ 3766336 h 6858000"/>
              <a:gd name="connsiteX500" fmla="*/ 5291452 w 7467663"/>
              <a:gd name="connsiteY500" fmla="*/ 4076801 h 6858000"/>
              <a:gd name="connsiteX501" fmla="*/ 5434998 w 7467663"/>
              <a:gd name="connsiteY501" fmla="*/ 4254100 h 6858000"/>
              <a:gd name="connsiteX502" fmla="*/ 5351015 w 7467663"/>
              <a:gd name="connsiteY502" fmla="*/ 3760989 h 6858000"/>
              <a:gd name="connsiteX503" fmla="*/ 5413780 w 7467663"/>
              <a:gd name="connsiteY503" fmla="*/ 2966265 h 6858000"/>
              <a:gd name="connsiteX504" fmla="*/ 5425627 w 7467663"/>
              <a:gd name="connsiteY504" fmla="*/ 2954192 h 6858000"/>
              <a:gd name="connsiteX505" fmla="*/ 6604735 w 7467663"/>
              <a:gd name="connsiteY505" fmla="*/ 2041381 h 6858000"/>
              <a:gd name="connsiteX506" fmla="*/ 7204487 w 7467663"/>
              <a:gd name="connsiteY506" fmla="*/ 2742112 h 6858000"/>
              <a:gd name="connsiteX507" fmla="*/ 7131592 w 7467663"/>
              <a:gd name="connsiteY507" fmla="*/ 2672096 h 6858000"/>
              <a:gd name="connsiteX508" fmla="*/ 6996344 w 7467663"/>
              <a:gd name="connsiteY508" fmla="*/ 2518310 h 6858000"/>
              <a:gd name="connsiteX509" fmla="*/ 6735495 w 7467663"/>
              <a:gd name="connsiteY509" fmla="*/ 2196890 h 6858000"/>
              <a:gd name="connsiteX510" fmla="*/ 6721901 w 7467663"/>
              <a:gd name="connsiteY510" fmla="*/ 2179274 h 6858000"/>
              <a:gd name="connsiteX511" fmla="*/ 6604735 w 7467663"/>
              <a:gd name="connsiteY511" fmla="*/ 2041381 h 6858000"/>
              <a:gd name="connsiteX512" fmla="*/ 6591670 w 7467663"/>
              <a:gd name="connsiteY512" fmla="*/ 1988277 h 6858000"/>
              <a:gd name="connsiteX513" fmla="*/ 6747349 w 7467663"/>
              <a:gd name="connsiteY513" fmla="*/ 2160069 h 6858000"/>
              <a:gd name="connsiteX514" fmla="*/ 6760943 w 7467663"/>
              <a:gd name="connsiteY514" fmla="*/ 2177686 h 6858000"/>
              <a:gd name="connsiteX515" fmla="*/ 7021065 w 7467663"/>
              <a:gd name="connsiteY515" fmla="*/ 2498102 h 6858000"/>
              <a:gd name="connsiteX516" fmla="*/ 7155223 w 7467663"/>
              <a:gd name="connsiteY516" fmla="*/ 2650386 h 6858000"/>
              <a:gd name="connsiteX517" fmla="*/ 7203167 w 7467663"/>
              <a:gd name="connsiteY517" fmla="*/ 2697288 h 6858000"/>
              <a:gd name="connsiteX518" fmla="*/ 6937703 w 7467663"/>
              <a:gd name="connsiteY518" fmla="*/ 2321981 h 6858000"/>
              <a:gd name="connsiteX519" fmla="*/ 6591670 w 7467663"/>
              <a:gd name="connsiteY519" fmla="*/ 1988277 h 6858000"/>
              <a:gd name="connsiteX520" fmla="*/ 5798671 w 7467663"/>
              <a:gd name="connsiteY520" fmla="*/ 1981601 h 6858000"/>
              <a:gd name="connsiteX521" fmla="*/ 5754709 w 7467663"/>
              <a:gd name="connsiteY521" fmla="*/ 2071454 h 6858000"/>
              <a:gd name="connsiteX522" fmla="*/ 5763044 w 7467663"/>
              <a:gd name="connsiteY522" fmla="*/ 2842206 h 6858000"/>
              <a:gd name="connsiteX523" fmla="*/ 5764974 w 7467663"/>
              <a:gd name="connsiteY523" fmla="*/ 2799609 h 6858000"/>
              <a:gd name="connsiteX524" fmla="*/ 5767665 w 7467663"/>
              <a:gd name="connsiteY524" fmla="*/ 2666409 h 6858000"/>
              <a:gd name="connsiteX525" fmla="*/ 5763055 w 7467663"/>
              <a:gd name="connsiteY525" fmla="*/ 2579705 h 6858000"/>
              <a:gd name="connsiteX526" fmla="*/ 5758079 w 7467663"/>
              <a:gd name="connsiteY526" fmla="*/ 2492508 h 6858000"/>
              <a:gd name="connsiteX527" fmla="*/ 5779325 w 7467663"/>
              <a:gd name="connsiteY527" fmla="*/ 2197069 h 6858000"/>
              <a:gd name="connsiteX528" fmla="*/ 5798671 w 7467663"/>
              <a:gd name="connsiteY528" fmla="*/ 1981601 h 6858000"/>
              <a:gd name="connsiteX529" fmla="*/ 5829202 w 7467663"/>
              <a:gd name="connsiteY529" fmla="*/ 1971679 h 6858000"/>
              <a:gd name="connsiteX530" fmla="*/ 5809558 w 7467663"/>
              <a:gd name="connsiteY530" fmla="*/ 2198043 h 6858000"/>
              <a:gd name="connsiteX531" fmla="*/ 5788653 w 7467663"/>
              <a:gd name="connsiteY531" fmla="*/ 2489430 h 6858000"/>
              <a:gd name="connsiteX532" fmla="*/ 5793439 w 7467663"/>
              <a:gd name="connsiteY532" fmla="*/ 2575235 h 6858000"/>
              <a:gd name="connsiteX533" fmla="*/ 5796837 w 7467663"/>
              <a:gd name="connsiteY533" fmla="*/ 2637633 h 6858000"/>
              <a:gd name="connsiteX534" fmla="*/ 5818614 w 7467663"/>
              <a:gd name="connsiteY534" fmla="*/ 2473055 h 6858000"/>
              <a:gd name="connsiteX535" fmla="*/ 5829202 w 7467663"/>
              <a:gd name="connsiteY535" fmla="*/ 1971679 h 6858000"/>
              <a:gd name="connsiteX536" fmla="*/ 5911389 w 7467663"/>
              <a:gd name="connsiteY536" fmla="*/ 1898371 h 6858000"/>
              <a:gd name="connsiteX537" fmla="*/ 6237627 w 7467663"/>
              <a:gd name="connsiteY537" fmla="*/ 2231921 h 6858000"/>
              <a:gd name="connsiteX538" fmla="*/ 5911389 w 7467663"/>
              <a:gd name="connsiteY538" fmla="*/ 1898371 h 6858000"/>
              <a:gd name="connsiteX539" fmla="*/ 6944437 w 7467663"/>
              <a:gd name="connsiteY539" fmla="*/ 1575402 h 6858000"/>
              <a:gd name="connsiteX540" fmla="*/ 6304730 w 7467663"/>
              <a:gd name="connsiteY540" fmla="*/ 1766654 h 6858000"/>
              <a:gd name="connsiteX541" fmla="*/ 6944437 w 7467663"/>
              <a:gd name="connsiteY541" fmla="*/ 1575402 h 6858000"/>
              <a:gd name="connsiteX542" fmla="*/ 7019523 w 7467663"/>
              <a:gd name="connsiteY542" fmla="*/ 1519450 h 6858000"/>
              <a:gd name="connsiteX543" fmla="*/ 6298091 w 7467663"/>
              <a:gd name="connsiteY543" fmla="*/ 1737122 h 6858000"/>
              <a:gd name="connsiteX544" fmla="*/ 7019523 w 7467663"/>
              <a:gd name="connsiteY544" fmla="*/ 1519450 h 6858000"/>
              <a:gd name="connsiteX545" fmla="*/ 2399523 w 7467663"/>
              <a:gd name="connsiteY545" fmla="*/ 1428234 h 6858000"/>
              <a:gd name="connsiteX546" fmla="*/ 2224982 w 7467663"/>
              <a:gd name="connsiteY546" fmla="*/ 1826201 h 6858000"/>
              <a:gd name="connsiteX547" fmla="*/ 2096099 w 7467663"/>
              <a:gd name="connsiteY547" fmla="*/ 2345900 h 6858000"/>
              <a:gd name="connsiteX548" fmla="*/ 2283317 w 7467663"/>
              <a:gd name="connsiteY548" fmla="*/ 1796925 h 6858000"/>
              <a:gd name="connsiteX549" fmla="*/ 2399523 w 7467663"/>
              <a:gd name="connsiteY549" fmla="*/ 1428234 h 6858000"/>
              <a:gd name="connsiteX550" fmla="*/ 2448558 w 7467663"/>
              <a:gd name="connsiteY550" fmla="*/ 1373435 h 6858000"/>
              <a:gd name="connsiteX551" fmla="*/ 2312521 w 7467663"/>
              <a:gd name="connsiteY551" fmla="*/ 1806140 h 6858000"/>
              <a:gd name="connsiteX552" fmla="*/ 2127533 w 7467663"/>
              <a:gd name="connsiteY552" fmla="*/ 2348380 h 6858000"/>
              <a:gd name="connsiteX553" fmla="*/ 2358080 w 7467663"/>
              <a:gd name="connsiteY553" fmla="*/ 1866134 h 6858000"/>
              <a:gd name="connsiteX554" fmla="*/ 2407436 w 7467663"/>
              <a:gd name="connsiteY554" fmla="*/ 1651070 h 6858000"/>
              <a:gd name="connsiteX555" fmla="*/ 2448558 w 7467663"/>
              <a:gd name="connsiteY555" fmla="*/ 1373435 h 6858000"/>
              <a:gd name="connsiteX556" fmla="*/ 278707 w 7467663"/>
              <a:gd name="connsiteY556" fmla="*/ 1352270 h 6858000"/>
              <a:gd name="connsiteX557" fmla="*/ 321570 w 7467663"/>
              <a:gd name="connsiteY557" fmla="*/ 1861610 h 6858000"/>
              <a:gd name="connsiteX558" fmla="*/ 294281 w 7467663"/>
              <a:gd name="connsiteY558" fmla="*/ 1440658 h 6858000"/>
              <a:gd name="connsiteX559" fmla="*/ 278707 w 7467663"/>
              <a:gd name="connsiteY559" fmla="*/ 1352270 h 6858000"/>
              <a:gd name="connsiteX560" fmla="*/ 1423821 w 7467663"/>
              <a:gd name="connsiteY560" fmla="*/ 1351958 h 6858000"/>
              <a:gd name="connsiteX561" fmla="*/ 1638521 w 7467663"/>
              <a:gd name="connsiteY561" fmla="*/ 1908470 h 6858000"/>
              <a:gd name="connsiteX562" fmla="*/ 1754199 w 7467663"/>
              <a:gd name="connsiteY562" fmla="*/ 2149284 h 6858000"/>
              <a:gd name="connsiteX563" fmla="*/ 1908359 w 7467663"/>
              <a:gd name="connsiteY563" fmla="*/ 2364988 h 6858000"/>
              <a:gd name="connsiteX564" fmla="*/ 1647661 w 7467663"/>
              <a:gd name="connsiteY564" fmla="*/ 1825945 h 6858000"/>
              <a:gd name="connsiteX565" fmla="*/ 1423821 w 7467663"/>
              <a:gd name="connsiteY565" fmla="*/ 1351958 h 6858000"/>
              <a:gd name="connsiteX566" fmla="*/ 1431890 w 7467663"/>
              <a:gd name="connsiteY566" fmla="*/ 1306475 h 6858000"/>
              <a:gd name="connsiteX567" fmla="*/ 1507597 w 7467663"/>
              <a:gd name="connsiteY567" fmla="*/ 1446132 h 6858000"/>
              <a:gd name="connsiteX568" fmla="*/ 1674586 w 7467663"/>
              <a:gd name="connsiteY568" fmla="*/ 1813832 h 6858000"/>
              <a:gd name="connsiteX569" fmla="*/ 1815950 w 7467663"/>
              <a:gd name="connsiteY569" fmla="*/ 2128564 h 6858000"/>
              <a:gd name="connsiteX570" fmla="*/ 1984242 w 7467663"/>
              <a:gd name="connsiteY570" fmla="*/ 2430829 h 6858000"/>
              <a:gd name="connsiteX571" fmla="*/ 2014023 w 7467663"/>
              <a:gd name="connsiteY571" fmla="*/ 2450995 h 6858000"/>
              <a:gd name="connsiteX572" fmla="*/ 1747337 w 7467663"/>
              <a:gd name="connsiteY572" fmla="*/ 1855264 h 6858000"/>
              <a:gd name="connsiteX573" fmla="*/ 1533749 w 7467663"/>
              <a:gd name="connsiteY573" fmla="*/ 1478656 h 6858000"/>
              <a:gd name="connsiteX574" fmla="*/ 1431890 w 7467663"/>
              <a:gd name="connsiteY574" fmla="*/ 1306475 h 6858000"/>
              <a:gd name="connsiteX575" fmla="*/ 5052692 w 7467663"/>
              <a:gd name="connsiteY575" fmla="*/ 1292994 h 6858000"/>
              <a:gd name="connsiteX576" fmla="*/ 5200661 w 7467663"/>
              <a:gd name="connsiteY576" fmla="*/ 1635186 h 6858000"/>
              <a:gd name="connsiteX577" fmla="*/ 5297138 w 7467663"/>
              <a:gd name="connsiteY577" fmla="*/ 1906351 h 6858000"/>
              <a:gd name="connsiteX578" fmla="*/ 5052692 w 7467663"/>
              <a:gd name="connsiteY578" fmla="*/ 1292994 h 6858000"/>
              <a:gd name="connsiteX579" fmla="*/ 5009948 w 7467663"/>
              <a:gd name="connsiteY579" fmla="*/ 1273619 h 6858000"/>
              <a:gd name="connsiteX580" fmla="*/ 5121777 w 7467663"/>
              <a:gd name="connsiteY580" fmla="*/ 1654213 h 6858000"/>
              <a:gd name="connsiteX581" fmla="*/ 5293545 w 7467663"/>
              <a:gd name="connsiteY581" fmla="*/ 2072247 h 6858000"/>
              <a:gd name="connsiteX582" fmla="*/ 5294042 w 7467663"/>
              <a:gd name="connsiteY582" fmla="*/ 2065019 h 6858000"/>
              <a:gd name="connsiteX583" fmla="*/ 5171936 w 7467663"/>
              <a:gd name="connsiteY583" fmla="*/ 1647613 h 6858000"/>
              <a:gd name="connsiteX584" fmla="*/ 5009948 w 7467663"/>
              <a:gd name="connsiteY584" fmla="*/ 1273619 h 6858000"/>
              <a:gd name="connsiteX585" fmla="*/ 655236 w 7467663"/>
              <a:gd name="connsiteY585" fmla="*/ 1268632 h 6858000"/>
              <a:gd name="connsiteX586" fmla="*/ 839521 w 7467663"/>
              <a:gd name="connsiteY586" fmla="*/ 1685315 h 6858000"/>
              <a:gd name="connsiteX587" fmla="*/ 1109416 w 7467663"/>
              <a:gd name="connsiteY587" fmla="*/ 2061663 h 6858000"/>
              <a:gd name="connsiteX588" fmla="*/ 1298300 w 7467663"/>
              <a:gd name="connsiteY588" fmla="*/ 2247742 h 6858000"/>
              <a:gd name="connsiteX589" fmla="*/ 1125871 w 7467663"/>
              <a:gd name="connsiteY589" fmla="*/ 1989513 h 6858000"/>
              <a:gd name="connsiteX590" fmla="*/ 981574 w 7467663"/>
              <a:gd name="connsiteY590" fmla="*/ 1783157 h 6858000"/>
              <a:gd name="connsiteX591" fmla="*/ 922198 w 7467663"/>
              <a:gd name="connsiteY591" fmla="*/ 1677437 h 6858000"/>
              <a:gd name="connsiteX592" fmla="*/ 869293 w 7467663"/>
              <a:gd name="connsiteY592" fmla="*/ 1583214 h 6858000"/>
              <a:gd name="connsiteX593" fmla="*/ 751431 w 7467663"/>
              <a:gd name="connsiteY593" fmla="*/ 1405731 h 6858000"/>
              <a:gd name="connsiteX594" fmla="*/ 655236 w 7467663"/>
              <a:gd name="connsiteY594" fmla="*/ 1268632 h 6858000"/>
              <a:gd name="connsiteX595" fmla="*/ 6516292 w 7467663"/>
              <a:gd name="connsiteY595" fmla="*/ 1263064 h 6858000"/>
              <a:gd name="connsiteX596" fmla="*/ 5736320 w 7467663"/>
              <a:gd name="connsiteY596" fmla="*/ 1501803 h 6858000"/>
              <a:gd name="connsiteX597" fmla="*/ 6516292 w 7467663"/>
              <a:gd name="connsiteY597" fmla="*/ 1263064 h 6858000"/>
              <a:gd name="connsiteX598" fmla="*/ 291466 w 7467663"/>
              <a:gd name="connsiteY598" fmla="*/ 1250369 h 6858000"/>
              <a:gd name="connsiteX599" fmla="*/ 323180 w 7467663"/>
              <a:gd name="connsiteY599" fmla="*/ 1435283 h 6858000"/>
              <a:gd name="connsiteX600" fmla="*/ 349381 w 7467663"/>
              <a:gd name="connsiteY600" fmla="*/ 1875041 h 6858000"/>
              <a:gd name="connsiteX601" fmla="*/ 374363 w 7467663"/>
              <a:gd name="connsiteY601" fmla="*/ 1506494 h 6858000"/>
              <a:gd name="connsiteX602" fmla="*/ 302168 w 7467663"/>
              <a:gd name="connsiteY602" fmla="*/ 1274495 h 6858000"/>
              <a:gd name="connsiteX603" fmla="*/ 291466 w 7467663"/>
              <a:gd name="connsiteY603" fmla="*/ 1250369 h 6858000"/>
              <a:gd name="connsiteX604" fmla="*/ 678222 w 7467663"/>
              <a:gd name="connsiteY604" fmla="*/ 1248670 h 6858000"/>
              <a:gd name="connsiteX605" fmla="*/ 775536 w 7467663"/>
              <a:gd name="connsiteY605" fmla="*/ 1388015 h 6858000"/>
              <a:gd name="connsiteX606" fmla="*/ 894529 w 7467663"/>
              <a:gd name="connsiteY606" fmla="*/ 1567739 h 6858000"/>
              <a:gd name="connsiteX607" fmla="*/ 948000 w 7467663"/>
              <a:gd name="connsiteY607" fmla="*/ 1663088 h 6858000"/>
              <a:gd name="connsiteX608" fmla="*/ 1006812 w 7467663"/>
              <a:gd name="connsiteY608" fmla="*/ 1767683 h 6858000"/>
              <a:gd name="connsiteX609" fmla="*/ 1149133 w 7467663"/>
              <a:gd name="connsiteY609" fmla="*/ 1971513 h 6858000"/>
              <a:gd name="connsiteX610" fmla="*/ 1333952 w 7467663"/>
              <a:gd name="connsiteY610" fmla="*/ 2251620 h 6858000"/>
              <a:gd name="connsiteX611" fmla="*/ 1337329 w 7467663"/>
              <a:gd name="connsiteY611" fmla="*/ 2258350 h 6858000"/>
              <a:gd name="connsiteX612" fmla="*/ 1014726 w 7467663"/>
              <a:gd name="connsiteY612" fmla="*/ 1615556 h 6858000"/>
              <a:gd name="connsiteX613" fmla="*/ 678222 w 7467663"/>
              <a:gd name="connsiteY613" fmla="*/ 1248670 h 6858000"/>
              <a:gd name="connsiteX614" fmla="*/ 6691602 w 7467663"/>
              <a:gd name="connsiteY614" fmla="*/ 1140573 h 6858000"/>
              <a:gd name="connsiteX615" fmla="*/ 6571100 w 7467663"/>
              <a:gd name="connsiteY615" fmla="*/ 1183662 h 6858000"/>
              <a:gd name="connsiteX616" fmla="*/ 6241687 w 7467663"/>
              <a:gd name="connsiteY616" fmla="*/ 1257600 h 6858000"/>
              <a:gd name="connsiteX617" fmla="*/ 5693009 w 7467663"/>
              <a:gd name="connsiteY617" fmla="*/ 1478256 h 6858000"/>
              <a:gd name="connsiteX618" fmla="*/ 6548420 w 7467663"/>
              <a:gd name="connsiteY618" fmla="*/ 1214599 h 6858000"/>
              <a:gd name="connsiteX619" fmla="*/ 6605473 w 7467663"/>
              <a:gd name="connsiteY619" fmla="*/ 1184686 h 6858000"/>
              <a:gd name="connsiteX620" fmla="*/ 6691602 w 7467663"/>
              <a:gd name="connsiteY620" fmla="*/ 1140573 h 6858000"/>
              <a:gd name="connsiteX621" fmla="*/ 4002475 w 7467663"/>
              <a:gd name="connsiteY621" fmla="*/ 1037802 h 6858000"/>
              <a:gd name="connsiteX622" fmla="*/ 4000324 w 7467663"/>
              <a:gd name="connsiteY622" fmla="*/ 1039362 h 6858000"/>
              <a:gd name="connsiteX623" fmla="*/ 4002862 w 7467663"/>
              <a:gd name="connsiteY623" fmla="*/ 1042866 h 6858000"/>
              <a:gd name="connsiteX624" fmla="*/ 4002475 w 7467663"/>
              <a:gd name="connsiteY624" fmla="*/ 1037802 h 6858000"/>
              <a:gd name="connsiteX625" fmla="*/ 506322 w 7467663"/>
              <a:gd name="connsiteY625" fmla="*/ 1020997 h 6858000"/>
              <a:gd name="connsiteX626" fmla="*/ 533068 w 7467663"/>
              <a:gd name="connsiteY626" fmla="*/ 1029409 h 6858000"/>
              <a:gd name="connsiteX627" fmla="*/ 1232525 w 7467663"/>
              <a:gd name="connsiteY627" fmla="*/ 1804675 h 6858000"/>
              <a:gd name="connsiteX628" fmla="*/ 1388858 w 7467663"/>
              <a:gd name="connsiteY628" fmla="*/ 2368011 h 6858000"/>
              <a:gd name="connsiteX629" fmla="*/ 1384098 w 7467663"/>
              <a:gd name="connsiteY629" fmla="*/ 2378125 h 6858000"/>
              <a:gd name="connsiteX630" fmla="*/ 1425393 w 7467663"/>
              <a:gd name="connsiteY630" fmla="*/ 2589124 h 6858000"/>
              <a:gd name="connsiteX631" fmla="*/ 1424001 w 7467663"/>
              <a:gd name="connsiteY631" fmla="*/ 2597541 h 6858000"/>
              <a:gd name="connsiteX632" fmla="*/ 2152729 w 7467663"/>
              <a:gd name="connsiteY632" fmla="*/ 2864487 h 6858000"/>
              <a:gd name="connsiteX633" fmla="*/ 2020609 w 7467663"/>
              <a:gd name="connsiteY633" fmla="*/ 2539671 h 6858000"/>
              <a:gd name="connsiteX634" fmla="*/ 2018920 w 7467663"/>
              <a:gd name="connsiteY634" fmla="*/ 2536309 h 6858000"/>
              <a:gd name="connsiteX635" fmla="*/ 1342441 w 7467663"/>
              <a:gd name="connsiteY635" fmla="*/ 1173017 h 6858000"/>
              <a:gd name="connsiteX636" fmla="*/ 1367925 w 7467663"/>
              <a:gd name="connsiteY636" fmla="*/ 1135648 h 6858000"/>
              <a:gd name="connsiteX637" fmla="*/ 1771401 w 7467663"/>
              <a:gd name="connsiteY637" fmla="*/ 1806673 h 6858000"/>
              <a:gd name="connsiteX638" fmla="*/ 1972385 w 7467663"/>
              <a:gd name="connsiteY638" fmla="*/ 2198735 h 6858000"/>
              <a:gd name="connsiteX639" fmla="*/ 2040892 w 7467663"/>
              <a:gd name="connsiteY639" fmla="*/ 2405205 h 6858000"/>
              <a:gd name="connsiteX640" fmla="*/ 2131689 w 7467663"/>
              <a:gd name="connsiteY640" fmla="*/ 1936926 h 6858000"/>
              <a:gd name="connsiteX641" fmla="*/ 2454820 w 7467663"/>
              <a:gd name="connsiteY641" fmla="*/ 1248808 h 6858000"/>
              <a:gd name="connsiteX642" fmla="*/ 2492512 w 7467663"/>
              <a:gd name="connsiteY642" fmla="*/ 1302920 h 6858000"/>
              <a:gd name="connsiteX643" fmla="*/ 2081216 w 7467663"/>
              <a:gd name="connsiteY643" fmla="*/ 2527513 h 6858000"/>
              <a:gd name="connsiteX644" fmla="*/ 2081211 w 7467663"/>
              <a:gd name="connsiteY644" fmla="*/ 2528916 h 6858000"/>
              <a:gd name="connsiteX645" fmla="*/ 2199067 w 7467663"/>
              <a:gd name="connsiteY645" fmla="*/ 2884061 h 6858000"/>
              <a:gd name="connsiteX646" fmla="*/ 3192586 w 7467663"/>
              <a:gd name="connsiteY646" fmla="*/ 3411496 h 6858000"/>
              <a:gd name="connsiteX647" fmla="*/ 3182620 w 7467663"/>
              <a:gd name="connsiteY647" fmla="*/ 3483279 h 6858000"/>
              <a:gd name="connsiteX648" fmla="*/ 2435119 w 7467663"/>
              <a:gd name="connsiteY648" fmla="*/ 3080173 h 6858000"/>
              <a:gd name="connsiteX649" fmla="*/ 2410152 w 7467663"/>
              <a:gd name="connsiteY649" fmla="*/ 3063751 h 6858000"/>
              <a:gd name="connsiteX650" fmla="*/ 2408099 w 7467663"/>
              <a:gd name="connsiteY650" fmla="*/ 3064403 h 6858000"/>
              <a:gd name="connsiteX651" fmla="*/ 2407218 w 7467663"/>
              <a:gd name="connsiteY651" fmla="*/ 3070324 h 6858000"/>
              <a:gd name="connsiteX652" fmla="*/ 2380138 w 7467663"/>
              <a:gd name="connsiteY652" fmla="*/ 3099341 h 6858000"/>
              <a:gd name="connsiteX653" fmla="*/ 1765923 w 7467663"/>
              <a:gd name="connsiteY653" fmla="*/ 3581043 h 6858000"/>
              <a:gd name="connsiteX654" fmla="*/ 1702258 w 7467663"/>
              <a:gd name="connsiteY654" fmla="*/ 3612286 h 6858000"/>
              <a:gd name="connsiteX655" fmla="*/ 1538370 w 7467663"/>
              <a:gd name="connsiteY655" fmla="*/ 3811804 h 6858000"/>
              <a:gd name="connsiteX656" fmla="*/ 542867 w 7467663"/>
              <a:gd name="connsiteY656" fmla="*/ 4944092 h 6858000"/>
              <a:gd name="connsiteX657" fmla="*/ 515800 w 7467663"/>
              <a:gd name="connsiteY657" fmla="*/ 4862180 h 6858000"/>
              <a:gd name="connsiteX658" fmla="*/ 909145 w 7467663"/>
              <a:gd name="connsiteY658" fmla="*/ 4199225 h 6858000"/>
              <a:gd name="connsiteX659" fmla="*/ 1214067 w 7467663"/>
              <a:gd name="connsiteY659" fmla="*/ 3908561 h 6858000"/>
              <a:gd name="connsiteX660" fmla="*/ 640967 w 7467663"/>
              <a:gd name="connsiteY660" fmla="*/ 4105601 h 6858000"/>
              <a:gd name="connsiteX661" fmla="*/ 112563 w 7467663"/>
              <a:gd name="connsiteY661" fmla="*/ 4396952 h 6858000"/>
              <a:gd name="connsiteX662" fmla="*/ 0 w 7467663"/>
              <a:gd name="connsiteY662" fmla="*/ 4466006 h 6858000"/>
              <a:gd name="connsiteX663" fmla="*/ 0 w 7467663"/>
              <a:gd name="connsiteY663" fmla="*/ 4233763 h 6858000"/>
              <a:gd name="connsiteX664" fmla="*/ 36881 w 7467663"/>
              <a:gd name="connsiteY664" fmla="*/ 4200118 h 6858000"/>
              <a:gd name="connsiteX665" fmla="*/ 910534 w 7467663"/>
              <a:gd name="connsiteY665" fmla="*/ 3629753 h 6858000"/>
              <a:gd name="connsiteX666" fmla="*/ 1578717 w 7467663"/>
              <a:gd name="connsiteY666" fmla="*/ 3575982 h 6858000"/>
              <a:gd name="connsiteX667" fmla="*/ 2338780 w 7467663"/>
              <a:gd name="connsiteY667" fmla="*/ 3033725 h 6858000"/>
              <a:gd name="connsiteX668" fmla="*/ 1807991 w 7467663"/>
              <a:gd name="connsiteY668" fmla="*/ 2807184 h 6858000"/>
              <a:gd name="connsiteX669" fmla="*/ 1416358 w 7467663"/>
              <a:gd name="connsiteY669" fmla="*/ 3112571 h 6858000"/>
              <a:gd name="connsiteX670" fmla="*/ 939066 w 7467663"/>
              <a:gd name="connsiteY670" fmla="*/ 3378798 h 6858000"/>
              <a:gd name="connsiteX671" fmla="*/ 115099 w 7467663"/>
              <a:gd name="connsiteY671" fmla="*/ 3607650 h 6858000"/>
              <a:gd name="connsiteX672" fmla="*/ 97284 w 7467663"/>
              <a:gd name="connsiteY672" fmla="*/ 3520393 h 6858000"/>
              <a:gd name="connsiteX673" fmla="*/ 922050 w 7467663"/>
              <a:gd name="connsiteY673" fmla="*/ 3074867 h 6858000"/>
              <a:gd name="connsiteX674" fmla="*/ 1405265 w 7467663"/>
              <a:gd name="connsiteY674" fmla="*/ 3016319 h 6858000"/>
              <a:gd name="connsiteX675" fmla="*/ 1407512 w 7467663"/>
              <a:gd name="connsiteY675" fmla="*/ 3018001 h 6858000"/>
              <a:gd name="connsiteX676" fmla="*/ 1726266 w 7467663"/>
              <a:gd name="connsiteY676" fmla="*/ 2777274 h 6858000"/>
              <a:gd name="connsiteX677" fmla="*/ 625390 w 7467663"/>
              <a:gd name="connsiteY677" fmla="*/ 2514541 h 6858000"/>
              <a:gd name="connsiteX678" fmla="*/ 619799 w 7467663"/>
              <a:gd name="connsiteY678" fmla="*/ 2527180 h 6858000"/>
              <a:gd name="connsiteX679" fmla="*/ 310030 w 7467663"/>
              <a:gd name="connsiteY679" fmla="*/ 2771818 h 6858000"/>
              <a:gd name="connsiteX680" fmla="*/ 173877 w 7467663"/>
              <a:gd name="connsiteY680" fmla="*/ 2937056 h 6858000"/>
              <a:gd name="connsiteX681" fmla="*/ 77889 w 7467663"/>
              <a:gd name="connsiteY681" fmla="*/ 3138440 h 6858000"/>
              <a:gd name="connsiteX682" fmla="*/ 0 w 7467663"/>
              <a:gd name="connsiteY682" fmla="*/ 3271395 h 6858000"/>
              <a:gd name="connsiteX683" fmla="*/ 0 w 7467663"/>
              <a:gd name="connsiteY683" fmla="*/ 3153002 h 6858000"/>
              <a:gd name="connsiteX684" fmla="*/ 2386 w 7467663"/>
              <a:gd name="connsiteY684" fmla="*/ 3149203 h 6858000"/>
              <a:gd name="connsiteX685" fmla="*/ 89753 w 7467663"/>
              <a:gd name="connsiteY685" fmla="*/ 2987702 h 6858000"/>
              <a:gd name="connsiteX686" fmla="*/ 76869 w 7467663"/>
              <a:gd name="connsiteY686" fmla="*/ 3005404 h 6858000"/>
              <a:gd name="connsiteX687" fmla="*/ 32049 w 7467663"/>
              <a:gd name="connsiteY687" fmla="*/ 3065814 h 6858000"/>
              <a:gd name="connsiteX688" fmla="*/ 0 w 7467663"/>
              <a:gd name="connsiteY688" fmla="*/ 3108744 h 6858000"/>
              <a:gd name="connsiteX689" fmla="*/ 0 w 7467663"/>
              <a:gd name="connsiteY689" fmla="*/ 3058059 h 6858000"/>
              <a:gd name="connsiteX690" fmla="*/ 7610 w 7467663"/>
              <a:gd name="connsiteY690" fmla="*/ 3047889 h 6858000"/>
              <a:gd name="connsiteX691" fmla="*/ 52419 w 7467663"/>
              <a:gd name="connsiteY691" fmla="*/ 2987479 h 6858000"/>
              <a:gd name="connsiteX692" fmla="*/ 59142 w 7467663"/>
              <a:gd name="connsiteY692" fmla="*/ 2978488 h 6858000"/>
              <a:gd name="connsiteX693" fmla="*/ 0 w 7467663"/>
              <a:gd name="connsiteY693" fmla="*/ 3015334 h 6858000"/>
              <a:gd name="connsiteX694" fmla="*/ 0 w 7467663"/>
              <a:gd name="connsiteY694" fmla="*/ 2914286 h 6858000"/>
              <a:gd name="connsiteX695" fmla="*/ 36383 w 7467663"/>
              <a:gd name="connsiteY695" fmla="*/ 2901128 h 6858000"/>
              <a:gd name="connsiteX696" fmla="*/ 156329 w 7467663"/>
              <a:gd name="connsiteY696" fmla="*/ 2840533 h 6858000"/>
              <a:gd name="connsiteX697" fmla="*/ 358355 w 7467663"/>
              <a:gd name="connsiteY697" fmla="*/ 2620471 h 6858000"/>
              <a:gd name="connsiteX698" fmla="*/ 510577 w 7467663"/>
              <a:gd name="connsiteY698" fmla="*/ 2501244 h 6858000"/>
              <a:gd name="connsiteX699" fmla="*/ 211967 w 7467663"/>
              <a:gd name="connsiteY699" fmla="*/ 2479171 h 6858000"/>
              <a:gd name="connsiteX700" fmla="*/ 0 w 7467663"/>
              <a:gd name="connsiteY700" fmla="*/ 2476398 h 6858000"/>
              <a:gd name="connsiteX701" fmla="*/ 0 w 7467663"/>
              <a:gd name="connsiteY701" fmla="*/ 2389189 h 6858000"/>
              <a:gd name="connsiteX702" fmla="*/ 103062 w 7467663"/>
              <a:gd name="connsiteY702" fmla="*/ 2389518 h 6858000"/>
              <a:gd name="connsiteX703" fmla="*/ 510734 w 7467663"/>
              <a:gd name="connsiteY703" fmla="*/ 2416201 h 6858000"/>
              <a:gd name="connsiteX704" fmla="*/ 279257 w 7467663"/>
              <a:gd name="connsiteY704" fmla="*/ 2092102 h 6858000"/>
              <a:gd name="connsiteX705" fmla="*/ 65265 w 7467663"/>
              <a:gd name="connsiteY705" fmla="*/ 2006049 h 6858000"/>
              <a:gd name="connsiteX706" fmla="*/ 0 w 7467663"/>
              <a:gd name="connsiteY706" fmla="*/ 1982532 h 6858000"/>
              <a:gd name="connsiteX707" fmla="*/ 0 w 7467663"/>
              <a:gd name="connsiteY707" fmla="*/ 1912789 h 6858000"/>
              <a:gd name="connsiteX708" fmla="*/ 97460 w 7467663"/>
              <a:gd name="connsiteY708" fmla="*/ 1953725 h 6858000"/>
              <a:gd name="connsiteX709" fmla="*/ 221272 w 7467663"/>
              <a:gd name="connsiteY709" fmla="*/ 1980766 h 6858000"/>
              <a:gd name="connsiteX710" fmla="*/ 116765 w 7467663"/>
              <a:gd name="connsiteY710" fmla="*/ 1911033 h 6858000"/>
              <a:gd name="connsiteX711" fmla="*/ 16405 w 7467663"/>
              <a:gd name="connsiteY711" fmla="*/ 1803412 h 6858000"/>
              <a:gd name="connsiteX712" fmla="*/ 0 w 7467663"/>
              <a:gd name="connsiteY712" fmla="*/ 1784777 h 6858000"/>
              <a:gd name="connsiteX713" fmla="*/ 0 w 7467663"/>
              <a:gd name="connsiteY713" fmla="*/ 1740082 h 6858000"/>
              <a:gd name="connsiteX714" fmla="*/ 39394 w 7467663"/>
              <a:gd name="connsiteY714" fmla="*/ 1784856 h 6858000"/>
              <a:gd name="connsiteX715" fmla="*/ 135813 w 7467663"/>
              <a:gd name="connsiteY715" fmla="*/ 1888838 h 6858000"/>
              <a:gd name="connsiteX716" fmla="*/ 242575 w 7467663"/>
              <a:gd name="connsiteY716" fmla="*/ 1958841 h 6858000"/>
              <a:gd name="connsiteX717" fmla="*/ 82197 w 7467663"/>
              <a:gd name="connsiteY717" fmla="*/ 1754826 h 6858000"/>
              <a:gd name="connsiteX718" fmla="*/ 0 w 7467663"/>
              <a:gd name="connsiteY718" fmla="*/ 1679650 h 6858000"/>
              <a:gd name="connsiteX719" fmla="*/ 0 w 7467663"/>
              <a:gd name="connsiteY719" fmla="*/ 1602463 h 6858000"/>
              <a:gd name="connsiteX720" fmla="*/ 84689 w 7467663"/>
              <a:gd name="connsiteY720" fmla="*/ 1677442 h 6858000"/>
              <a:gd name="connsiteX721" fmla="*/ 298437 w 7467663"/>
              <a:gd name="connsiteY721" fmla="*/ 1968019 h 6858000"/>
              <a:gd name="connsiteX722" fmla="*/ 227269 w 7467663"/>
              <a:gd name="connsiteY722" fmla="*/ 1114064 h 6858000"/>
              <a:gd name="connsiteX723" fmla="*/ 248003 w 7467663"/>
              <a:gd name="connsiteY723" fmla="*/ 1089613 h 6858000"/>
              <a:gd name="connsiteX724" fmla="*/ 427020 w 7467663"/>
              <a:gd name="connsiteY724" fmla="*/ 1619803 h 6858000"/>
              <a:gd name="connsiteX725" fmla="*/ 340345 w 7467663"/>
              <a:gd name="connsiteY725" fmla="*/ 2027739 h 6858000"/>
              <a:gd name="connsiteX726" fmla="*/ 360865 w 7467663"/>
              <a:gd name="connsiteY726" fmla="*/ 2044827 h 6858000"/>
              <a:gd name="connsiteX727" fmla="*/ 560414 w 7467663"/>
              <a:gd name="connsiteY727" fmla="*/ 2421457 h 6858000"/>
              <a:gd name="connsiteX728" fmla="*/ 1359703 w 7467663"/>
              <a:gd name="connsiteY728" fmla="*/ 2578554 h 6858000"/>
              <a:gd name="connsiteX729" fmla="*/ 1359422 w 7467663"/>
              <a:gd name="connsiteY729" fmla="*/ 2577994 h 6858000"/>
              <a:gd name="connsiteX730" fmla="*/ 828701 w 7467663"/>
              <a:gd name="connsiteY730" fmla="*/ 1839520 h 6858000"/>
              <a:gd name="connsiteX731" fmla="*/ 494427 w 7467663"/>
              <a:gd name="connsiteY731" fmla="*/ 1092333 h 6858000"/>
              <a:gd name="connsiteX732" fmla="*/ 506322 w 7467663"/>
              <a:gd name="connsiteY732" fmla="*/ 1020997 h 6858000"/>
              <a:gd name="connsiteX733" fmla="*/ 4570198 w 7467663"/>
              <a:gd name="connsiteY733" fmla="*/ 978081 h 6858000"/>
              <a:gd name="connsiteX734" fmla="*/ 4523691 w 7467663"/>
              <a:gd name="connsiteY734" fmla="*/ 1127776 h 6858000"/>
              <a:gd name="connsiteX735" fmla="*/ 4509875 w 7467663"/>
              <a:gd name="connsiteY735" fmla="*/ 1167552 h 6858000"/>
              <a:gd name="connsiteX736" fmla="*/ 4478168 w 7467663"/>
              <a:gd name="connsiteY736" fmla="*/ 1260735 h 6858000"/>
              <a:gd name="connsiteX737" fmla="*/ 4409309 w 7467663"/>
              <a:gd name="connsiteY737" fmla="*/ 1666996 h 6858000"/>
              <a:gd name="connsiteX738" fmla="*/ 4370031 w 7467663"/>
              <a:gd name="connsiteY738" fmla="*/ 1955666 h 6858000"/>
              <a:gd name="connsiteX739" fmla="*/ 4570198 w 7467663"/>
              <a:gd name="connsiteY739" fmla="*/ 978081 h 6858000"/>
              <a:gd name="connsiteX740" fmla="*/ 4557898 w 7467663"/>
              <a:gd name="connsiteY740" fmla="*/ 900011 h 6858000"/>
              <a:gd name="connsiteX741" fmla="*/ 4344840 w 7467663"/>
              <a:gd name="connsiteY741" fmla="*/ 1922038 h 6858000"/>
              <a:gd name="connsiteX742" fmla="*/ 4378710 w 7467663"/>
              <a:gd name="connsiteY742" fmla="*/ 1665516 h 6858000"/>
              <a:gd name="connsiteX743" fmla="*/ 4448798 w 7467663"/>
              <a:gd name="connsiteY743" fmla="*/ 1253024 h 6858000"/>
              <a:gd name="connsiteX744" fmla="*/ 4480315 w 7467663"/>
              <a:gd name="connsiteY744" fmla="*/ 1158454 h 6858000"/>
              <a:gd name="connsiteX745" fmla="*/ 4494133 w 7467663"/>
              <a:gd name="connsiteY745" fmla="*/ 1118676 h 6858000"/>
              <a:gd name="connsiteX746" fmla="*/ 4557898 w 7467663"/>
              <a:gd name="connsiteY746" fmla="*/ 900011 h 6858000"/>
              <a:gd name="connsiteX747" fmla="*/ 5870151 w 7467663"/>
              <a:gd name="connsiteY747" fmla="*/ 898890 h 6858000"/>
              <a:gd name="connsiteX748" fmla="*/ 5861335 w 7467663"/>
              <a:gd name="connsiteY748" fmla="*/ 899177 h 6858000"/>
              <a:gd name="connsiteX749" fmla="*/ 5843702 w 7467663"/>
              <a:gd name="connsiteY749" fmla="*/ 899748 h 6858000"/>
              <a:gd name="connsiteX750" fmla="*/ 5651107 w 7467663"/>
              <a:gd name="connsiteY750" fmla="*/ 920306 h 6858000"/>
              <a:gd name="connsiteX751" fmla="*/ 5459407 w 7467663"/>
              <a:gd name="connsiteY751" fmla="*/ 940975 h 6858000"/>
              <a:gd name="connsiteX752" fmla="*/ 5374846 w 7467663"/>
              <a:gd name="connsiteY752" fmla="*/ 941988 h 6858000"/>
              <a:gd name="connsiteX753" fmla="*/ 5256105 w 7467663"/>
              <a:gd name="connsiteY753" fmla="*/ 945632 h 6858000"/>
              <a:gd name="connsiteX754" fmla="*/ 5107071 w 7467663"/>
              <a:gd name="connsiteY754" fmla="*/ 969720 h 6858000"/>
              <a:gd name="connsiteX755" fmla="*/ 4998681 w 7467663"/>
              <a:gd name="connsiteY755" fmla="*/ 988771 h 6858000"/>
              <a:gd name="connsiteX756" fmla="*/ 5870151 w 7467663"/>
              <a:gd name="connsiteY756" fmla="*/ 898890 h 6858000"/>
              <a:gd name="connsiteX757" fmla="*/ 5504425 w 7467663"/>
              <a:gd name="connsiteY757" fmla="*/ 848067 h 6858000"/>
              <a:gd name="connsiteX758" fmla="*/ 4968849 w 7467663"/>
              <a:gd name="connsiteY758" fmla="*/ 962318 h 6858000"/>
              <a:gd name="connsiteX759" fmla="*/ 5104039 w 7467663"/>
              <a:gd name="connsiteY759" fmla="*/ 940634 h 6858000"/>
              <a:gd name="connsiteX760" fmla="*/ 5256311 w 7467663"/>
              <a:gd name="connsiteY760" fmla="*/ 916490 h 6858000"/>
              <a:gd name="connsiteX761" fmla="*/ 5377381 w 7467663"/>
              <a:gd name="connsiteY761" fmla="*/ 912671 h 6858000"/>
              <a:gd name="connsiteX762" fmla="*/ 5460148 w 7467663"/>
              <a:gd name="connsiteY762" fmla="*/ 911442 h 6858000"/>
              <a:gd name="connsiteX763" fmla="*/ 5648971 w 7467663"/>
              <a:gd name="connsiteY763" fmla="*/ 891331 h 6858000"/>
              <a:gd name="connsiteX764" fmla="*/ 5844807 w 7467663"/>
              <a:gd name="connsiteY764" fmla="*/ 870718 h 6858000"/>
              <a:gd name="connsiteX765" fmla="*/ 5862975 w 7467663"/>
              <a:gd name="connsiteY765" fmla="*/ 869756 h 6858000"/>
              <a:gd name="connsiteX766" fmla="*/ 5920887 w 7467663"/>
              <a:gd name="connsiteY766" fmla="*/ 865929 h 6858000"/>
              <a:gd name="connsiteX767" fmla="*/ 5504425 w 7467663"/>
              <a:gd name="connsiteY767" fmla="*/ 848067 h 6858000"/>
              <a:gd name="connsiteX768" fmla="*/ 3607114 w 7467663"/>
              <a:gd name="connsiteY768" fmla="*/ 467441 h 6858000"/>
              <a:gd name="connsiteX769" fmla="*/ 3296242 w 7467663"/>
              <a:gd name="connsiteY769" fmla="*/ 807991 h 6858000"/>
              <a:gd name="connsiteX770" fmla="*/ 3174674 w 7467663"/>
              <a:gd name="connsiteY770" fmla="*/ 919759 h 6858000"/>
              <a:gd name="connsiteX771" fmla="*/ 3042978 w 7467663"/>
              <a:gd name="connsiteY771" fmla="*/ 1054894 h 6858000"/>
              <a:gd name="connsiteX772" fmla="*/ 2968914 w 7467663"/>
              <a:gd name="connsiteY772" fmla="*/ 1133756 h 6858000"/>
              <a:gd name="connsiteX773" fmla="*/ 3103823 w 7467663"/>
              <a:gd name="connsiteY773" fmla="*/ 1026814 h 6858000"/>
              <a:gd name="connsiteX774" fmla="*/ 3607114 w 7467663"/>
              <a:gd name="connsiteY774" fmla="*/ 467441 h 6858000"/>
              <a:gd name="connsiteX775" fmla="*/ 3744487 w 7467663"/>
              <a:gd name="connsiteY775" fmla="*/ 383136 h 6858000"/>
              <a:gd name="connsiteX776" fmla="*/ 3970213 w 7467663"/>
              <a:gd name="connsiteY776" fmla="*/ 995559 h 6858000"/>
              <a:gd name="connsiteX777" fmla="*/ 3744487 w 7467663"/>
              <a:gd name="connsiteY777" fmla="*/ 383136 h 6858000"/>
              <a:gd name="connsiteX778" fmla="*/ 3624562 w 7467663"/>
              <a:gd name="connsiteY778" fmla="*/ 367041 h 6858000"/>
              <a:gd name="connsiteX779" fmla="*/ 3489712 w 7467663"/>
              <a:gd name="connsiteY779" fmla="*/ 485386 h 6858000"/>
              <a:gd name="connsiteX780" fmla="*/ 3182994 w 7467663"/>
              <a:gd name="connsiteY780" fmla="*/ 828265 h 6858000"/>
              <a:gd name="connsiteX781" fmla="*/ 2892114 w 7467663"/>
              <a:gd name="connsiteY781" fmla="*/ 1172635 h 6858000"/>
              <a:gd name="connsiteX782" fmla="*/ 3021459 w 7467663"/>
              <a:gd name="connsiteY782" fmla="*/ 1035385 h 6858000"/>
              <a:gd name="connsiteX783" fmla="*/ 3153873 w 7467663"/>
              <a:gd name="connsiteY783" fmla="*/ 898971 h 6858000"/>
              <a:gd name="connsiteX784" fmla="*/ 3276511 w 7467663"/>
              <a:gd name="connsiteY784" fmla="*/ 786423 h 6858000"/>
              <a:gd name="connsiteX785" fmla="*/ 3584154 w 7467663"/>
              <a:gd name="connsiteY785" fmla="*/ 448218 h 6858000"/>
              <a:gd name="connsiteX786" fmla="*/ 3624562 w 7467663"/>
              <a:gd name="connsiteY786" fmla="*/ 367041 h 6858000"/>
              <a:gd name="connsiteX787" fmla="*/ 3766672 w 7467663"/>
              <a:gd name="connsiteY787" fmla="*/ 359429 h 6858000"/>
              <a:gd name="connsiteX788" fmla="*/ 3996338 w 7467663"/>
              <a:gd name="connsiteY788" fmla="*/ 968237 h 6858000"/>
              <a:gd name="connsiteX789" fmla="*/ 3766672 w 7467663"/>
              <a:gd name="connsiteY789" fmla="*/ 359429 h 6858000"/>
              <a:gd name="connsiteX790" fmla="*/ 5805386 w 7467663"/>
              <a:gd name="connsiteY790" fmla="*/ 239240 h 6858000"/>
              <a:gd name="connsiteX791" fmla="*/ 5736947 w 7467663"/>
              <a:gd name="connsiteY791" fmla="*/ 261367 h 6858000"/>
              <a:gd name="connsiteX792" fmla="*/ 5427012 w 7467663"/>
              <a:gd name="connsiteY792" fmla="*/ 311272 h 6858000"/>
              <a:gd name="connsiteX793" fmla="*/ 5147818 w 7467663"/>
              <a:gd name="connsiteY793" fmla="*/ 322112 h 6858000"/>
              <a:gd name="connsiteX794" fmla="*/ 5060854 w 7467663"/>
              <a:gd name="connsiteY794" fmla="*/ 311882 h 6858000"/>
              <a:gd name="connsiteX795" fmla="*/ 4945989 w 7467663"/>
              <a:gd name="connsiteY795" fmla="*/ 300516 h 6858000"/>
              <a:gd name="connsiteX796" fmla="*/ 5410479 w 7467663"/>
              <a:gd name="connsiteY796" fmla="*/ 348434 h 6858000"/>
              <a:gd name="connsiteX797" fmla="*/ 5805386 w 7467663"/>
              <a:gd name="connsiteY797" fmla="*/ 239240 h 6858000"/>
              <a:gd name="connsiteX798" fmla="*/ 5905192 w 7467663"/>
              <a:gd name="connsiteY798" fmla="*/ 163079 h 6858000"/>
              <a:gd name="connsiteX799" fmla="*/ 5865655 w 7467663"/>
              <a:gd name="connsiteY799" fmla="*/ 171901 h 6858000"/>
              <a:gd name="connsiteX800" fmla="*/ 5259740 w 7467663"/>
              <a:gd name="connsiteY800" fmla="*/ 257013 h 6858000"/>
              <a:gd name="connsiteX801" fmla="*/ 5208466 w 7467663"/>
              <a:gd name="connsiteY801" fmla="*/ 257550 h 6858000"/>
              <a:gd name="connsiteX802" fmla="*/ 4980204 w 7467663"/>
              <a:gd name="connsiteY802" fmla="*/ 271903 h 6858000"/>
              <a:gd name="connsiteX803" fmla="*/ 5068068 w 7467663"/>
              <a:gd name="connsiteY803" fmla="*/ 282244 h 6858000"/>
              <a:gd name="connsiteX804" fmla="*/ 5153231 w 7467663"/>
              <a:gd name="connsiteY804" fmla="*/ 292240 h 6858000"/>
              <a:gd name="connsiteX805" fmla="*/ 5426491 w 7467663"/>
              <a:gd name="connsiteY805" fmla="*/ 281128 h 6858000"/>
              <a:gd name="connsiteX806" fmla="*/ 5731212 w 7467663"/>
              <a:gd name="connsiteY806" fmla="*/ 231951 h 6858000"/>
              <a:gd name="connsiteX807" fmla="*/ 5905192 w 7467663"/>
              <a:gd name="connsiteY807" fmla="*/ 163079 h 6858000"/>
              <a:gd name="connsiteX808" fmla="*/ 5944437 w 7467663"/>
              <a:gd name="connsiteY808" fmla="*/ 113829 h 6858000"/>
              <a:gd name="connsiteX809" fmla="*/ 5825032 w 7467663"/>
              <a:gd name="connsiteY809" fmla="*/ 146405 h 6858000"/>
              <a:gd name="connsiteX810" fmla="*/ 4955599 w 7467663"/>
              <a:gd name="connsiteY810" fmla="*/ 247008 h 6858000"/>
              <a:gd name="connsiteX811" fmla="*/ 5210104 w 7467663"/>
              <a:gd name="connsiteY811" fmla="*/ 228123 h 6858000"/>
              <a:gd name="connsiteX812" fmla="*/ 5261015 w 7467663"/>
              <a:gd name="connsiteY812" fmla="*/ 227087 h 6858000"/>
              <a:gd name="connsiteX813" fmla="*/ 5861181 w 7467663"/>
              <a:gd name="connsiteY813" fmla="*/ 143093 h 6858000"/>
              <a:gd name="connsiteX814" fmla="*/ 5961252 w 7467663"/>
              <a:gd name="connsiteY814" fmla="*/ 114820 h 6858000"/>
              <a:gd name="connsiteX815" fmla="*/ 5944437 w 7467663"/>
              <a:gd name="connsiteY815" fmla="*/ 113829 h 6858000"/>
              <a:gd name="connsiteX816" fmla="*/ 3882765 w 7467663"/>
              <a:gd name="connsiteY816" fmla="*/ 0 h 6858000"/>
              <a:gd name="connsiteX817" fmla="*/ 3995099 w 7467663"/>
              <a:gd name="connsiteY817" fmla="*/ 0 h 6858000"/>
              <a:gd name="connsiteX818" fmla="*/ 4163818 w 7467663"/>
              <a:gd name="connsiteY818" fmla="*/ 234104 h 6858000"/>
              <a:gd name="connsiteX819" fmla="*/ 4172099 w 7467663"/>
              <a:gd name="connsiteY819" fmla="*/ 234207 h 6858000"/>
              <a:gd name="connsiteX820" fmla="*/ 4784282 w 7467663"/>
              <a:gd name="connsiteY820" fmla="*/ 276561 h 6858000"/>
              <a:gd name="connsiteX821" fmla="*/ 4801687 w 7467663"/>
              <a:gd name="connsiteY821" fmla="*/ 267764 h 6858000"/>
              <a:gd name="connsiteX822" fmla="*/ 6082788 w 7467663"/>
              <a:gd name="connsiteY822" fmla="*/ 64119 h 6858000"/>
              <a:gd name="connsiteX823" fmla="*/ 6099442 w 7467663"/>
              <a:gd name="connsiteY823" fmla="*/ 82568 h 6858000"/>
              <a:gd name="connsiteX824" fmla="*/ 4804137 w 7467663"/>
              <a:gd name="connsiteY824" fmla="*/ 320931 h 6858000"/>
              <a:gd name="connsiteX825" fmla="*/ 4227047 w 7467663"/>
              <a:gd name="connsiteY825" fmla="*/ 313415 h 6858000"/>
              <a:gd name="connsiteX826" fmla="*/ 4346041 w 7467663"/>
              <a:gd name="connsiteY826" fmla="*/ 456086 h 6858000"/>
              <a:gd name="connsiteX827" fmla="*/ 4870967 w 7467663"/>
              <a:gd name="connsiteY827" fmla="*/ 963061 h 6858000"/>
              <a:gd name="connsiteX828" fmla="*/ 4889647 w 7467663"/>
              <a:gd name="connsiteY828" fmla="*/ 957147 h 6858000"/>
              <a:gd name="connsiteX829" fmla="*/ 5422504 w 7467663"/>
              <a:gd name="connsiteY829" fmla="*/ 805191 h 6858000"/>
              <a:gd name="connsiteX830" fmla="*/ 6087656 w 7467663"/>
              <a:gd name="connsiteY830" fmla="*/ 826703 h 6858000"/>
              <a:gd name="connsiteX831" fmla="*/ 6058717 w 7467663"/>
              <a:gd name="connsiteY831" fmla="*/ 865992 h 6858000"/>
              <a:gd name="connsiteX832" fmla="*/ 4974153 w 7467663"/>
              <a:gd name="connsiteY832" fmla="*/ 1045456 h 6858000"/>
              <a:gd name="connsiteX833" fmla="*/ 5627835 w 7467663"/>
              <a:gd name="connsiteY833" fmla="*/ 1472077 h 6858000"/>
              <a:gd name="connsiteX834" fmla="*/ 5629817 w 7467663"/>
              <a:gd name="connsiteY834" fmla="*/ 1471412 h 6858000"/>
              <a:gd name="connsiteX835" fmla="*/ 5634124 w 7467663"/>
              <a:gd name="connsiteY835" fmla="*/ 1470572 h 6858000"/>
              <a:gd name="connsiteX836" fmla="*/ 5755832 w 7467663"/>
              <a:gd name="connsiteY836" fmla="*/ 1383886 h 6858000"/>
              <a:gd name="connsiteX837" fmla="*/ 6014186 w 7467663"/>
              <a:gd name="connsiteY837" fmla="*/ 1279799 h 6858000"/>
              <a:gd name="connsiteX838" fmla="*/ 6901619 w 7467663"/>
              <a:gd name="connsiteY838" fmla="*/ 1047874 h 6858000"/>
              <a:gd name="connsiteX839" fmla="*/ 6931566 w 7467663"/>
              <a:gd name="connsiteY839" fmla="*/ 1062034 h 6858000"/>
              <a:gd name="connsiteX840" fmla="*/ 5790982 w 7467663"/>
              <a:gd name="connsiteY840" fmla="*/ 1561380 h 6858000"/>
              <a:gd name="connsiteX841" fmla="*/ 6188971 w 7467663"/>
              <a:gd name="connsiteY841" fmla="*/ 1755168 h 6858000"/>
              <a:gd name="connsiteX842" fmla="*/ 6202446 w 7467663"/>
              <a:gd name="connsiteY842" fmla="*/ 1752268 h 6858000"/>
              <a:gd name="connsiteX843" fmla="*/ 7179560 w 7467663"/>
              <a:gd name="connsiteY843" fmla="*/ 1467551 h 6858000"/>
              <a:gd name="connsiteX844" fmla="*/ 7158730 w 7467663"/>
              <a:gd name="connsiteY844" fmla="*/ 1507835 h 6858000"/>
              <a:gd name="connsiteX845" fmla="*/ 6326959 w 7467663"/>
              <a:gd name="connsiteY845" fmla="*/ 1817686 h 6858000"/>
              <a:gd name="connsiteX846" fmla="*/ 6537433 w 7467663"/>
              <a:gd name="connsiteY846" fmla="*/ 1907790 h 6858000"/>
              <a:gd name="connsiteX847" fmla="*/ 6550221 w 7467663"/>
              <a:gd name="connsiteY847" fmla="*/ 1910729 h 6858000"/>
              <a:gd name="connsiteX848" fmla="*/ 6964438 w 7467663"/>
              <a:gd name="connsiteY848" fmla="*/ 2209505 h 6858000"/>
              <a:gd name="connsiteX849" fmla="*/ 7367862 w 7467663"/>
              <a:gd name="connsiteY849" fmla="*/ 2806833 h 6858000"/>
              <a:gd name="connsiteX850" fmla="*/ 7364329 w 7467663"/>
              <a:gd name="connsiteY850" fmla="*/ 2826907 h 6858000"/>
              <a:gd name="connsiteX851" fmla="*/ 7290545 w 7467663"/>
              <a:gd name="connsiteY851" fmla="*/ 2850663 h 6858000"/>
              <a:gd name="connsiteX852" fmla="*/ 6472036 w 7467663"/>
              <a:gd name="connsiteY852" fmla="*/ 1959003 h 6858000"/>
              <a:gd name="connsiteX853" fmla="*/ 5792897 w 7467663"/>
              <a:gd name="connsiteY853" fmla="*/ 1647747 h 6858000"/>
              <a:gd name="connsiteX854" fmla="*/ 5842751 w 7467663"/>
              <a:gd name="connsiteY854" fmla="*/ 1816112 h 6858000"/>
              <a:gd name="connsiteX855" fmla="*/ 5847424 w 7467663"/>
              <a:gd name="connsiteY855" fmla="*/ 1815776 h 6858000"/>
              <a:gd name="connsiteX856" fmla="*/ 6399821 w 7467663"/>
              <a:gd name="connsiteY856" fmla="*/ 2344799 h 6858000"/>
              <a:gd name="connsiteX857" fmla="*/ 6323232 w 7467663"/>
              <a:gd name="connsiteY857" fmla="*/ 2389634 h 6858000"/>
              <a:gd name="connsiteX858" fmla="*/ 5942958 w 7467663"/>
              <a:gd name="connsiteY858" fmla="*/ 2077708 h 6858000"/>
              <a:gd name="connsiteX859" fmla="*/ 5921559 w 7467663"/>
              <a:gd name="connsiteY859" fmla="*/ 2378596 h 6858000"/>
              <a:gd name="connsiteX860" fmla="*/ 5817651 w 7467663"/>
              <a:gd name="connsiteY860" fmla="*/ 3023919 h 6858000"/>
              <a:gd name="connsiteX861" fmla="*/ 5729634 w 7467663"/>
              <a:gd name="connsiteY861" fmla="*/ 3051849 h 6858000"/>
              <a:gd name="connsiteX862" fmla="*/ 5611018 w 7467663"/>
              <a:gd name="connsiteY862" fmla="*/ 2316769 h 6858000"/>
              <a:gd name="connsiteX863" fmla="*/ 5687608 w 7467663"/>
              <a:gd name="connsiteY863" fmla="*/ 2039972 h 6858000"/>
              <a:gd name="connsiteX864" fmla="*/ 5657554 w 7467663"/>
              <a:gd name="connsiteY864" fmla="*/ 1576445 h 6858000"/>
              <a:gd name="connsiteX865" fmla="*/ 5150475 w 7467663"/>
              <a:gd name="connsiteY865" fmla="*/ 1274012 h 6858000"/>
              <a:gd name="connsiteX866" fmla="*/ 5349142 w 7467663"/>
              <a:gd name="connsiteY866" fmla="*/ 2204405 h 6858000"/>
              <a:gd name="connsiteX867" fmla="*/ 5262214 w 7467663"/>
              <a:gd name="connsiteY867" fmla="*/ 2233836 h 6858000"/>
              <a:gd name="connsiteX868" fmla="*/ 4981539 w 7467663"/>
              <a:gd name="connsiteY868" fmla="*/ 1542201 h 6858000"/>
              <a:gd name="connsiteX869" fmla="*/ 4958461 w 7467663"/>
              <a:gd name="connsiteY869" fmla="*/ 1136957 h 6858000"/>
              <a:gd name="connsiteX870" fmla="*/ 4655015 w 7467663"/>
              <a:gd name="connsiteY870" fmla="*/ 891426 h 6858000"/>
              <a:gd name="connsiteX871" fmla="*/ 4348002 w 7467663"/>
              <a:gd name="connsiteY871" fmla="*/ 2205895 h 6858000"/>
              <a:gd name="connsiteX872" fmla="*/ 4262250 w 7467663"/>
              <a:gd name="connsiteY872" fmla="*/ 2219972 h 6858000"/>
              <a:gd name="connsiteX873" fmla="*/ 4550611 w 7467663"/>
              <a:gd name="connsiteY873" fmla="*/ 817540 h 6858000"/>
              <a:gd name="connsiteX874" fmla="*/ 4564418 w 7467663"/>
              <a:gd name="connsiteY874" fmla="*/ 808293 h 6858000"/>
              <a:gd name="connsiteX875" fmla="*/ 4266388 w 7467663"/>
              <a:gd name="connsiteY875" fmla="*/ 500083 h 6858000"/>
              <a:gd name="connsiteX876" fmla="*/ 4032842 w 7467663"/>
              <a:gd name="connsiteY876" fmla="*/ 211809 h 6858000"/>
              <a:gd name="connsiteX877" fmla="*/ 3882765 w 7467663"/>
              <a:gd name="connsiteY877" fmla="*/ 0 h 6858000"/>
              <a:gd name="connsiteX878" fmla="*/ 3721337 w 7467663"/>
              <a:gd name="connsiteY878" fmla="*/ 0 h 6858000"/>
              <a:gd name="connsiteX879" fmla="*/ 3797544 w 7467663"/>
              <a:gd name="connsiteY879" fmla="*/ 0 h 6858000"/>
              <a:gd name="connsiteX880" fmla="*/ 3775734 w 7467663"/>
              <a:gd name="connsiteY880" fmla="*/ 95131 h 6858000"/>
              <a:gd name="connsiteX881" fmla="*/ 3724807 w 7467663"/>
              <a:gd name="connsiteY881" fmla="*/ 272257 h 6858000"/>
              <a:gd name="connsiteX882" fmla="*/ 3726844 w 7467663"/>
              <a:gd name="connsiteY882" fmla="*/ 282988 h 6858000"/>
              <a:gd name="connsiteX883" fmla="*/ 3742664 w 7467663"/>
              <a:gd name="connsiteY883" fmla="*/ 279918 h 6858000"/>
              <a:gd name="connsiteX884" fmla="*/ 4103910 w 7467663"/>
              <a:gd name="connsiteY884" fmla="*/ 1161917 h 6858000"/>
              <a:gd name="connsiteX885" fmla="*/ 4020269 w 7467663"/>
              <a:gd name="connsiteY885" fmla="*/ 1200406 h 6858000"/>
              <a:gd name="connsiteX886" fmla="*/ 3674882 w 7467663"/>
              <a:gd name="connsiteY886" fmla="*/ 488524 h 6858000"/>
              <a:gd name="connsiteX887" fmla="*/ 3132682 w 7467663"/>
              <a:gd name="connsiteY887" fmla="*/ 1072284 h 6858000"/>
              <a:gd name="connsiteX888" fmla="*/ 2716346 w 7467663"/>
              <a:gd name="connsiteY888" fmla="*/ 1276376 h 6858000"/>
              <a:gd name="connsiteX889" fmla="*/ 2716772 w 7467663"/>
              <a:gd name="connsiteY889" fmla="*/ 1255462 h 6858000"/>
              <a:gd name="connsiteX890" fmla="*/ 3471096 w 7467663"/>
              <a:gd name="connsiteY890" fmla="*/ 437072 h 6858000"/>
              <a:gd name="connsiteX891" fmla="*/ 3639057 w 7467663"/>
              <a:gd name="connsiteY891" fmla="*/ 286334 h 6858000"/>
              <a:gd name="connsiteX892" fmla="*/ 3640309 w 7467663"/>
              <a:gd name="connsiteY892" fmla="*/ 284664 h 6858000"/>
              <a:gd name="connsiteX893" fmla="*/ 3646022 w 7467663"/>
              <a:gd name="connsiteY893" fmla="*/ 276711 h 6858000"/>
              <a:gd name="connsiteX894" fmla="*/ 3707943 w 7467663"/>
              <a:gd name="connsiteY894" fmla="*/ 65958 h 6858000"/>
              <a:gd name="connsiteX895" fmla="*/ 3721337 w 7467663"/>
              <a:gd name="connsiteY895" fmla="*/ 0 h 6858000"/>
              <a:gd name="connsiteX896" fmla="*/ 2867960 w 7467663"/>
              <a:gd name="connsiteY896" fmla="*/ 0 h 6858000"/>
              <a:gd name="connsiteX897" fmla="*/ 2926351 w 7467663"/>
              <a:gd name="connsiteY897" fmla="*/ 0 h 6858000"/>
              <a:gd name="connsiteX898" fmla="*/ 2902823 w 7467663"/>
              <a:gd name="connsiteY898" fmla="*/ 262929 h 6858000"/>
              <a:gd name="connsiteX899" fmla="*/ 2940663 w 7467663"/>
              <a:gd name="connsiteY899" fmla="*/ 140884 h 6858000"/>
              <a:gd name="connsiteX900" fmla="*/ 2947039 w 7467663"/>
              <a:gd name="connsiteY900" fmla="*/ 122524 h 6858000"/>
              <a:gd name="connsiteX901" fmla="*/ 2984316 w 7467663"/>
              <a:gd name="connsiteY901" fmla="*/ 0 h 6858000"/>
              <a:gd name="connsiteX902" fmla="*/ 3016114 w 7467663"/>
              <a:gd name="connsiteY902" fmla="*/ 0 h 6858000"/>
              <a:gd name="connsiteX903" fmla="*/ 2979949 w 7467663"/>
              <a:gd name="connsiteY903" fmla="*/ 119274 h 6858000"/>
              <a:gd name="connsiteX904" fmla="*/ 3023879 w 7467663"/>
              <a:gd name="connsiteY904" fmla="*/ 0 h 6858000"/>
              <a:gd name="connsiteX905" fmla="*/ 3105400 w 7467663"/>
              <a:gd name="connsiteY905" fmla="*/ 0 h 6858000"/>
              <a:gd name="connsiteX906" fmla="*/ 3094669 w 7467663"/>
              <a:gd name="connsiteY906" fmla="*/ 30308 h 6858000"/>
              <a:gd name="connsiteX907" fmla="*/ 2901945 w 7467663"/>
              <a:gd name="connsiteY907" fmla="*/ 466538 h 6858000"/>
              <a:gd name="connsiteX908" fmla="*/ 2815209 w 7467663"/>
              <a:gd name="connsiteY908" fmla="*/ 497361 h 6858000"/>
              <a:gd name="connsiteX909" fmla="*/ 2844845 w 7467663"/>
              <a:gd name="connsiteY909" fmla="*/ 127638 h 6858000"/>
              <a:gd name="connsiteX910" fmla="*/ 2867960 w 7467663"/>
              <a:gd name="connsiteY910" fmla="*/ 0 h 6858000"/>
              <a:gd name="connsiteX911" fmla="*/ 1057230 w 7467663"/>
              <a:gd name="connsiteY911" fmla="*/ 0 h 6858000"/>
              <a:gd name="connsiteX912" fmla="*/ 1111003 w 7467663"/>
              <a:gd name="connsiteY912" fmla="*/ 0 h 6858000"/>
              <a:gd name="connsiteX913" fmla="*/ 1125553 w 7467663"/>
              <a:gd name="connsiteY913" fmla="*/ 52588 h 6858000"/>
              <a:gd name="connsiteX914" fmla="*/ 1304276 w 7467663"/>
              <a:gd name="connsiteY914" fmla="*/ 476275 h 6858000"/>
              <a:gd name="connsiteX915" fmla="*/ 1492066 w 7467663"/>
              <a:gd name="connsiteY915" fmla="*/ 886333 h 6858000"/>
              <a:gd name="connsiteX916" fmla="*/ 1423698 w 7467663"/>
              <a:gd name="connsiteY916" fmla="*/ 710817 h 6858000"/>
              <a:gd name="connsiteX917" fmla="*/ 1357609 w 7467663"/>
              <a:gd name="connsiteY917" fmla="*/ 532892 h 6858000"/>
              <a:gd name="connsiteX918" fmla="*/ 1309550 w 7467663"/>
              <a:gd name="connsiteY918" fmla="*/ 374031 h 6858000"/>
              <a:gd name="connsiteX919" fmla="*/ 1193673 w 7467663"/>
              <a:gd name="connsiteY919" fmla="*/ 49533 h 6858000"/>
              <a:gd name="connsiteX920" fmla="*/ 1164391 w 7467663"/>
              <a:gd name="connsiteY920" fmla="*/ 0 h 6858000"/>
              <a:gd name="connsiteX921" fmla="*/ 1200666 w 7467663"/>
              <a:gd name="connsiteY921" fmla="*/ 0 h 6858000"/>
              <a:gd name="connsiteX922" fmla="*/ 1223408 w 7467663"/>
              <a:gd name="connsiteY922" fmla="*/ 38996 h 6858000"/>
              <a:gd name="connsiteX923" fmla="*/ 1339635 w 7467663"/>
              <a:gd name="connsiteY923" fmla="*/ 365517 h 6858000"/>
              <a:gd name="connsiteX924" fmla="*/ 1387469 w 7467663"/>
              <a:gd name="connsiteY924" fmla="*/ 523079 h 6858000"/>
              <a:gd name="connsiteX925" fmla="*/ 1452685 w 7467663"/>
              <a:gd name="connsiteY925" fmla="*/ 699806 h 6858000"/>
              <a:gd name="connsiteX926" fmla="*/ 1492092 w 7467663"/>
              <a:gd name="connsiteY926" fmla="*/ 800424 h 6858000"/>
              <a:gd name="connsiteX927" fmla="*/ 1455302 w 7467663"/>
              <a:gd name="connsiteY927" fmla="*/ 632913 h 6858000"/>
              <a:gd name="connsiteX928" fmla="*/ 1222336 w 7467663"/>
              <a:gd name="connsiteY928" fmla="*/ 9480 h 6858000"/>
              <a:gd name="connsiteX929" fmla="*/ 1214634 w 7467663"/>
              <a:gd name="connsiteY929" fmla="*/ 0 h 6858000"/>
              <a:gd name="connsiteX930" fmla="*/ 1289827 w 7467663"/>
              <a:gd name="connsiteY930" fmla="*/ 0 h 6858000"/>
              <a:gd name="connsiteX931" fmla="*/ 1321076 w 7467663"/>
              <a:gd name="connsiteY931" fmla="*/ 59722 h 6858000"/>
              <a:gd name="connsiteX932" fmla="*/ 1512579 w 7467663"/>
              <a:gd name="connsiteY932" fmla="*/ 626441 h 6858000"/>
              <a:gd name="connsiteX933" fmla="*/ 1506076 w 7467663"/>
              <a:gd name="connsiteY933" fmla="*/ 1089289 h 6858000"/>
              <a:gd name="connsiteX934" fmla="*/ 1486346 w 7467663"/>
              <a:gd name="connsiteY934" fmla="*/ 1079919 h 6858000"/>
              <a:gd name="connsiteX935" fmla="*/ 1070511 w 7467663"/>
              <a:gd name="connsiteY935" fmla="*/ 48609 h 6858000"/>
              <a:gd name="connsiteX936" fmla="*/ 1057230 w 7467663"/>
              <a:gd name="connsiteY936" fmla="*/ 0 h 6858000"/>
              <a:gd name="connsiteX937" fmla="*/ 43151 w 7467663"/>
              <a:gd name="connsiteY937" fmla="*/ 0 h 6858000"/>
              <a:gd name="connsiteX938" fmla="*/ 95283 w 7467663"/>
              <a:gd name="connsiteY938" fmla="*/ 0 h 6858000"/>
              <a:gd name="connsiteX939" fmla="*/ 300708 w 7467663"/>
              <a:gd name="connsiteY939" fmla="*/ 154571 h 6858000"/>
              <a:gd name="connsiteX940" fmla="*/ 530414 w 7467663"/>
              <a:gd name="connsiteY940" fmla="*/ 354673 h 6858000"/>
              <a:gd name="connsiteX941" fmla="*/ 333785 w 7467663"/>
              <a:gd name="connsiteY941" fmla="*/ 161564 h 6858000"/>
              <a:gd name="connsiteX942" fmla="*/ 147005 w 7467663"/>
              <a:gd name="connsiteY942" fmla="*/ 0 h 6858000"/>
              <a:gd name="connsiteX943" fmla="*/ 272509 w 7467663"/>
              <a:gd name="connsiteY943" fmla="*/ 0 h 6858000"/>
              <a:gd name="connsiteX944" fmla="*/ 326276 w 7467663"/>
              <a:gd name="connsiteY944" fmla="*/ 45847 h 6858000"/>
              <a:gd name="connsiteX945" fmla="*/ 823759 w 7467663"/>
              <a:gd name="connsiteY945" fmla="*/ 574145 h 6858000"/>
              <a:gd name="connsiteX946" fmla="*/ 811254 w 7467663"/>
              <a:gd name="connsiteY946" fmla="*/ 665546 h 6858000"/>
              <a:gd name="connsiteX947" fmla="*/ 154042 w 7467663"/>
              <a:gd name="connsiteY947" fmla="*/ 261522 h 6858000"/>
              <a:gd name="connsiteX948" fmla="*/ 13550 w 7467663"/>
              <a:gd name="connsiteY948" fmla="*/ 158423 h 6858000"/>
              <a:gd name="connsiteX949" fmla="*/ 0 w 7467663"/>
              <a:gd name="connsiteY949" fmla="*/ 146618 h 6858000"/>
              <a:gd name="connsiteX950" fmla="*/ 0 w 7467663"/>
              <a:gd name="connsiteY950" fmla="*/ 59161 h 6858000"/>
              <a:gd name="connsiteX951" fmla="*/ 45427 w 7467663"/>
              <a:gd name="connsiteY951" fmla="*/ 101078 h 6858000"/>
              <a:gd name="connsiteX952" fmla="*/ 630103 w 7467663"/>
              <a:gd name="connsiteY952" fmla="*/ 485885 h 6858000"/>
              <a:gd name="connsiteX953" fmla="*/ 532040 w 7467663"/>
              <a:gd name="connsiteY953" fmla="*/ 399359 h 6858000"/>
              <a:gd name="connsiteX954" fmla="*/ 517618 w 7467663"/>
              <a:gd name="connsiteY954" fmla="*/ 385726 h 6858000"/>
              <a:gd name="connsiteX955" fmla="*/ 285074 w 7467663"/>
              <a:gd name="connsiteY955" fmla="*/ 182755 h 6858000"/>
              <a:gd name="connsiteX956" fmla="*/ 43151 w 7467663"/>
              <a:gd name="connsiteY95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467600 w 7467600"/>
              <a:gd name="connsiteY75" fmla="*/ 6334256 h 6858000"/>
              <a:gd name="connsiteX76" fmla="*/ 7454976 w 7467600"/>
              <a:gd name="connsiteY76" fmla="*/ 6318297 h 6858000"/>
              <a:gd name="connsiteX77" fmla="*/ 1456157 w 7467600"/>
              <a:gd name="connsiteY77" fmla="*/ 5371404 h 6858000"/>
              <a:gd name="connsiteX78" fmla="*/ 1244432 w 7467600"/>
              <a:gd name="connsiteY78" fmla="*/ 5385601 h 6858000"/>
              <a:gd name="connsiteX79" fmla="*/ 973990 w 7467600"/>
              <a:gd name="connsiteY79" fmla="*/ 5424940 h 6858000"/>
              <a:gd name="connsiteX80" fmla="*/ 1103809 w 7467600"/>
              <a:gd name="connsiteY80" fmla="*/ 5433720 h 6858000"/>
              <a:gd name="connsiteX81" fmla="*/ 1123454 w 7467600"/>
              <a:gd name="connsiteY81" fmla="*/ 5435727 h 6858000"/>
              <a:gd name="connsiteX82" fmla="*/ 1737017 w 7467600"/>
              <a:gd name="connsiteY82" fmla="*/ 5452183 h 6858000"/>
              <a:gd name="connsiteX83" fmla="*/ 1824397 w 7467600"/>
              <a:gd name="connsiteY83" fmla="*/ 5447757 h 6858000"/>
              <a:gd name="connsiteX84" fmla="*/ 2070059 w 7467600"/>
              <a:gd name="connsiteY84" fmla="*/ 5441660 h 6858000"/>
              <a:gd name="connsiteX85" fmla="*/ 1456157 w 7467600"/>
              <a:gd name="connsiteY85" fmla="*/ 5371404 h 6858000"/>
              <a:gd name="connsiteX86" fmla="*/ 4988186 w 7467600"/>
              <a:gd name="connsiteY86" fmla="*/ 5216467 h 6858000"/>
              <a:gd name="connsiteX87" fmla="*/ 4777334 w 7467600"/>
              <a:gd name="connsiteY87" fmla="*/ 5406072 h 6858000"/>
              <a:gd name="connsiteX88" fmla="*/ 4718341 w 7467600"/>
              <a:gd name="connsiteY88" fmla="*/ 5468043 h 6858000"/>
              <a:gd name="connsiteX89" fmla="*/ 4604655 w 7467600"/>
              <a:gd name="connsiteY89" fmla="*/ 5583434 h 6858000"/>
              <a:gd name="connsiteX90" fmla="*/ 4565074 w 7467600"/>
              <a:gd name="connsiteY90" fmla="*/ 5618550 h 6858000"/>
              <a:gd name="connsiteX91" fmla="*/ 4988186 w 7467600"/>
              <a:gd name="connsiteY91" fmla="*/ 5216467 h 6858000"/>
              <a:gd name="connsiteX92" fmla="*/ 4978032 w 7467600"/>
              <a:gd name="connsiteY92" fmla="*/ 5183809 h 6858000"/>
              <a:gd name="connsiteX93" fmla="*/ 4463413 w 7467600"/>
              <a:gd name="connsiteY93" fmla="*/ 5615162 h 6858000"/>
              <a:gd name="connsiteX94" fmla="*/ 4358134 w 7467600"/>
              <a:gd name="connsiteY94" fmla="*/ 5742791 h 6858000"/>
              <a:gd name="connsiteX95" fmla="*/ 4376219 w 7467600"/>
              <a:gd name="connsiteY95" fmla="*/ 5729027 h 6858000"/>
              <a:gd name="connsiteX96" fmla="*/ 4582340 w 7467600"/>
              <a:gd name="connsiteY96" fmla="*/ 5561037 h 6858000"/>
              <a:gd name="connsiteX97" fmla="*/ 4694684 w 7467600"/>
              <a:gd name="connsiteY97" fmla="*/ 5447098 h 6858000"/>
              <a:gd name="connsiteX98" fmla="*/ 4754123 w 7467600"/>
              <a:gd name="connsiteY98" fmla="*/ 5384643 h 6858000"/>
              <a:gd name="connsiteX99" fmla="*/ 4978032 w 7467600"/>
              <a:gd name="connsiteY99" fmla="*/ 5183809 h 6858000"/>
              <a:gd name="connsiteX100" fmla="*/ 1903353 w 7467600"/>
              <a:gd name="connsiteY100" fmla="*/ 5044827 h 6858000"/>
              <a:gd name="connsiteX101" fmla="*/ 1936931 w 7467600"/>
              <a:gd name="connsiteY101" fmla="*/ 5093954 h 6858000"/>
              <a:gd name="connsiteX102" fmla="*/ 2195868 w 7467600"/>
              <a:gd name="connsiteY102" fmla="*/ 5396574 h 6858000"/>
              <a:gd name="connsiteX103" fmla="*/ 2088852 w 7467600"/>
              <a:gd name="connsiteY103" fmla="*/ 5166123 h 6858000"/>
              <a:gd name="connsiteX104" fmla="*/ 1958241 w 7467600"/>
              <a:gd name="connsiteY104" fmla="*/ 5067955 h 6858000"/>
              <a:gd name="connsiteX105" fmla="*/ 1903353 w 7467600"/>
              <a:gd name="connsiteY105" fmla="*/ 5044827 h 6858000"/>
              <a:gd name="connsiteX106" fmla="*/ 1979378 w 7467600"/>
              <a:gd name="connsiteY106" fmla="*/ 4769504 h 6858000"/>
              <a:gd name="connsiteX107" fmla="*/ 2882120 w 7467600"/>
              <a:gd name="connsiteY107" fmla="*/ 5064547 h 6858000"/>
              <a:gd name="connsiteX108" fmla="*/ 2793103 w 7467600"/>
              <a:gd name="connsiteY108" fmla="*/ 5039699 h 6858000"/>
              <a:gd name="connsiteX109" fmla="*/ 2770041 w 7467600"/>
              <a:gd name="connsiteY109" fmla="*/ 5033634 h 6858000"/>
              <a:gd name="connsiteX110" fmla="*/ 1979378 w 7467600"/>
              <a:gd name="connsiteY110" fmla="*/ 4769504 h 6858000"/>
              <a:gd name="connsiteX111" fmla="*/ 1927410 w 7467600"/>
              <a:gd name="connsiteY111" fmla="*/ 4716164 h 6858000"/>
              <a:gd name="connsiteX112" fmla="*/ 1959587 w 7467600"/>
              <a:gd name="connsiteY112" fmla="*/ 4728849 h 6858000"/>
              <a:gd name="connsiteX113" fmla="*/ 2777707 w 7467600"/>
              <a:gd name="connsiteY113" fmla="*/ 5003991 h 6858000"/>
              <a:gd name="connsiteX114" fmla="*/ 2800768 w 7467600"/>
              <a:gd name="connsiteY114" fmla="*/ 5010056 h 6858000"/>
              <a:gd name="connsiteX115" fmla="*/ 2879408 w 7467600"/>
              <a:gd name="connsiteY115" fmla="*/ 5031590 h 6858000"/>
              <a:gd name="connsiteX116" fmla="*/ 2862295 w 7467600"/>
              <a:gd name="connsiteY116" fmla="*/ 5022958 h 6858000"/>
              <a:gd name="connsiteX117" fmla="*/ 2813343 w 7467600"/>
              <a:gd name="connsiteY117" fmla="*/ 4998369 h 6858000"/>
              <a:gd name="connsiteX118" fmla="*/ 2646245 w 7467600"/>
              <a:gd name="connsiteY118" fmla="*/ 4930999 h 6858000"/>
              <a:gd name="connsiteX119" fmla="*/ 1999243 w 7467600"/>
              <a:gd name="connsiteY119" fmla="*/ 4730524 h 6858000"/>
              <a:gd name="connsiteX120" fmla="*/ 1979527 w 7467600"/>
              <a:gd name="connsiteY120" fmla="*/ 4726651 h 6858000"/>
              <a:gd name="connsiteX121" fmla="*/ 1927410 w 7467600"/>
              <a:gd name="connsiteY121" fmla="*/ 4716164 h 6858000"/>
              <a:gd name="connsiteX122" fmla="*/ 1997014 w 7467600"/>
              <a:gd name="connsiteY122" fmla="*/ 4698007 h 6858000"/>
              <a:gd name="connsiteX123" fmla="*/ 2005458 w 7467600"/>
              <a:gd name="connsiteY123" fmla="*/ 4699540 h 6858000"/>
              <a:gd name="connsiteX124" fmla="*/ 2657186 w 7467600"/>
              <a:gd name="connsiteY124" fmla="*/ 4901687 h 6858000"/>
              <a:gd name="connsiteX125" fmla="*/ 2826662 w 7467600"/>
              <a:gd name="connsiteY125" fmla="*/ 4970362 h 6858000"/>
              <a:gd name="connsiteX126" fmla="*/ 2876100 w 7467600"/>
              <a:gd name="connsiteY126" fmla="*/ 4995397 h 6858000"/>
              <a:gd name="connsiteX127" fmla="*/ 3042600 w 7467600"/>
              <a:gd name="connsiteY127" fmla="*/ 5059532 h 6858000"/>
              <a:gd name="connsiteX128" fmla="*/ 1997014 w 7467600"/>
              <a:gd name="connsiteY128" fmla="*/ 4698007 h 6858000"/>
              <a:gd name="connsiteX129" fmla="*/ 2305292 w 7467600"/>
              <a:gd name="connsiteY129" fmla="*/ 4219492 h 6858000"/>
              <a:gd name="connsiteX130" fmla="*/ 3360922 w 7467600"/>
              <a:gd name="connsiteY130" fmla="*/ 4529373 h 6858000"/>
              <a:gd name="connsiteX131" fmla="*/ 3492420 w 7467600"/>
              <a:gd name="connsiteY131" fmla="*/ 4510145 h 6858000"/>
              <a:gd name="connsiteX132" fmla="*/ 3364086 w 7467600"/>
              <a:gd name="connsiteY132" fmla="*/ 4480340 h 6858000"/>
              <a:gd name="connsiteX133" fmla="*/ 3225818 w 7467600"/>
              <a:gd name="connsiteY133" fmla="*/ 4411822 h 6858000"/>
              <a:gd name="connsiteX134" fmla="*/ 3129696 w 7467600"/>
              <a:gd name="connsiteY134" fmla="*/ 4360704 h 6858000"/>
              <a:gd name="connsiteX135" fmla="*/ 2814545 w 7467600"/>
              <a:gd name="connsiteY135" fmla="*/ 4282955 h 6858000"/>
              <a:gd name="connsiteX136" fmla="*/ 2305292 w 7467600"/>
              <a:gd name="connsiteY136" fmla="*/ 4219492 h 6858000"/>
              <a:gd name="connsiteX137" fmla="*/ 2626982 w 7467600"/>
              <a:gd name="connsiteY137" fmla="*/ 4206450 h 6858000"/>
              <a:gd name="connsiteX138" fmla="*/ 2490617 w 7467600"/>
              <a:gd name="connsiteY138" fmla="*/ 4206951 h 6858000"/>
              <a:gd name="connsiteX139" fmla="*/ 2819869 w 7467600"/>
              <a:gd name="connsiteY139" fmla="*/ 4252936 h 6858000"/>
              <a:gd name="connsiteX140" fmla="*/ 3143018 w 7467600"/>
              <a:gd name="connsiteY140" fmla="*/ 4332698 h 6858000"/>
              <a:gd name="connsiteX141" fmla="*/ 3241520 w 7467600"/>
              <a:gd name="connsiteY141" fmla="*/ 4385112 h 6858000"/>
              <a:gd name="connsiteX142" fmla="*/ 3374575 w 7467600"/>
              <a:gd name="connsiteY142" fmla="*/ 4451517 h 6858000"/>
              <a:gd name="connsiteX143" fmla="*/ 3505221 w 7467600"/>
              <a:gd name="connsiteY143" fmla="*/ 4480757 h 6858000"/>
              <a:gd name="connsiteX144" fmla="*/ 2626982 w 7467600"/>
              <a:gd name="connsiteY144" fmla="*/ 4206450 h 6858000"/>
              <a:gd name="connsiteX145" fmla="*/ 1310106 w 7467600"/>
              <a:gd name="connsiteY145" fmla="*/ 3943217 h 6858000"/>
              <a:gd name="connsiteX146" fmla="*/ 854994 w 7467600"/>
              <a:gd name="connsiteY146" fmla="*/ 4399136 h 6858000"/>
              <a:gd name="connsiteX147" fmla="*/ 742462 w 7467600"/>
              <a:gd name="connsiteY147" fmla="*/ 4594648 h 6858000"/>
              <a:gd name="connsiteX148" fmla="*/ 820602 w 7467600"/>
              <a:gd name="connsiteY148" fmla="*/ 4485915 h 6858000"/>
              <a:gd name="connsiteX149" fmla="*/ 878295 w 7467600"/>
              <a:gd name="connsiteY149" fmla="*/ 4403594 h 6858000"/>
              <a:gd name="connsiteX150" fmla="*/ 1240607 w 7467600"/>
              <a:gd name="connsiteY150" fmla="*/ 4010401 h 6858000"/>
              <a:gd name="connsiteX151" fmla="*/ 1310106 w 7467600"/>
              <a:gd name="connsiteY151" fmla="*/ 3943217 h 6858000"/>
              <a:gd name="connsiteX152" fmla="*/ 1423113 w 7467600"/>
              <a:gd name="connsiteY152" fmla="*/ 3874565 h 6858000"/>
              <a:gd name="connsiteX153" fmla="*/ 1260565 w 7467600"/>
              <a:gd name="connsiteY153" fmla="*/ 4031982 h 6858000"/>
              <a:gd name="connsiteX154" fmla="*/ 901900 w 7467600"/>
              <a:gd name="connsiteY154" fmla="*/ 4421236 h 6858000"/>
              <a:gd name="connsiteX155" fmla="*/ 845044 w 7467600"/>
              <a:gd name="connsiteY155" fmla="*/ 4502436 h 6858000"/>
              <a:gd name="connsiteX156" fmla="*/ 685926 w 7467600"/>
              <a:gd name="connsiteY156" fmla="*/ 4703069 h 6858000"/>
              <a:gd name="connsiteX157" fmla="*/ 684248 w 7467600"/>
              <a:gd name="connsiteY157" fmla="*/ 4706721 h 6858000"/>
              <a:gd name="connsiteX158" fmla="*/ 1423113 w 7467600"/>
              <a:gd name="connsiteY158" fmla="*/ 3874565 h 6858000"/>
              <a:gd name="connsiteX159" fmla="*/ 3316479 w 7467600"/>
              <a:gd name="connsiteY159" fmla="*/ 3872136 h 6858000"/>
              <a:gd name="connsiteX160" fmla="*/ 3546806 w 7467600"/>
              <a:gd name="connsiteY160" fmla="*/ 4356139 h 6858000"/>
              <a:gd name="connsiteX161" fmla="*/ 3364433 w 7467600"/>
              <a:gd name="connsiteY161" fmla="*/ 3953121 h 6858000"/>
              <a:gd name="connsiteX162" fmla="*/ 3316479 w 7467600"/>
              <a:gd name="connsiteY162" fmla="*/ 3872136 h 6858000"/>
              <a:gd name="connsiteX163" fmla="*/ 3291335 w 7467600"/>
              <a:gd name="connsiteY163" fmla="*/ 3767420 h 6858000"/>
              <a:gd name="connsiteX164" fmla="*/ 3390805 w 7467600"/>
              <a:gd name="connsiteY164" fmla="*/ 3937163 h 6858000"/>
              <a:gd name="connsiteX165" fmla="*/ 3579062 w 7467600"/>
              <a:gd name="connsiteY165" fmla="*/ 4359040 h 6858000"/>
              <a:gd name="connsiteX166" fmla="*/ 3467355 w 7467600"/>
              <a:gd name="connsiteY166" fmla="*/ 3988130 h 6858000"/>
              <a:gd name="connsiteX167" fmla="*/ 3310753 w 7467600"/>
              <a:gd name="connsiteY167" fmla="*/ 3787140 h 6858000"/>
              <a:gd name="connsiteX168" fmla="*/ 3291335 w 7467600"/>
              <a:gd name="connsiteY168" fmla="*/ 3767420 h 6858000"/>
              <a:gd name="connsiteX169" fmla="*/ 1635889 w 7467600"/>
              <a:gd name="connsiteY169" fmla="*/ 3709494 h 6858000"/>
              <a:gd name="connsiteX170" fmla="*/ 1634800 w 7467600"/>
              <a:gd name="connsiteY170" fmla="*/ 3731111 h 6858000"/>
              <a:gd name="connsiteX171" fmla="*/ 1635889 w 7467600"/>
              <a:gd name="connsiteY171" fmla="*/ 3709494 h 6858000"/>
              <a:gd name="connsiteX172" fmla="*/ 1510397 w 7467600"/>
              <a:gd name="connsiteY172" fmla="*/ 3684705 h 6858000"/>
              <a:gd name="connsiteX173" fmla="*/ 1146550 w 7467600"/>
              <a:gd name="connsiteY173" fmla="*/ 3802012 h 6858000"/>
              <a:gd name="connsiteX174" fmla="*/ 698834 w 7467600"/>
              <a:gd name="connsiteY174" fmla="*/ 3952272 h 6858000"/>
              <a:gd name="connsiteX175" fmla="*/ 34256 w 7467600"/>
              <a:gd name="connsiteY175" fmla="*/ 4347603 h 6858000"/>
              <a:gd name="connsiteX176" fmla="*/ 527241 w 7467600"/>
              <a:gd name="connsiteY176" fmla="*/ 4065078 h 6858000"/>
              <a:gd name="connsiteX177" fmla="*/ 1510397 w 7467600"/>
              <a:gd name="connsiteY177" fmla="*/ 3684705 h 6858000"/>
              <a:gd name="connsiteX178" fmla="*/ 1313114 w 7467600"/>
              <a:gd name="connsiteY178" fmla="*/ 3655216 h 6858000"/>
              <a:gd name="connsiteX179" fmla="*/ 1109304 w 7467600"/>
              <a:gd name="connsiteY179" fmla="*/ 3669030 h 6858000"/>
              <a:gd name="connsiteX180" fmla="*/ 8129 w 7467600"/>
              <a:gd name="connsiteY180" fmla="*/ 4330519 h 6858000"/>
              <a:gd name="connsiteX181" fmla="*/ 687572 w 7467600"/>
              <a:gd name="connsiteY181" fmla="*/ 3925629 h 6858000"/>
              <a:gd name="connsiteX182" fmla="*/ 1138365 w 7467600"/>
              <a:gd name="connsiteY182" fmla="*/ 3774515 h 6858000"/>
              <a:gd name="connsiteX183" fmla="*/ 1505579 w 7467600"/>
              <a:gd name="connsiteY183" fmla="*/ 3655526 h 6858000"/>
              <a:gd name="connsiteX184" fmla="*/ 1313114 w 7467600"/>
              <a:gd name="connsiteY184" fmla="*/ 3655216 h 6858000"/>
              <a:gd name="connsiteX185" fmla="*/ 3655073 w 7467600"/>
              <a:gd name="connsiteY185" fmla="*/ 3650884 h 6858000"/>
              <a:gd name="connsiteX186" fmla="*/ 3989938 w 7467600"/>
              <a:gd name="connsiteY186" fmla="*/ 3991685 h 6858000"/>
              <a:gd name="connsiteX187" fmla="*/ 4393907 w 7467600"/>
              <a:gd name="connsiteY187" fmla="*/ 4261258 h 6858000"/>
              <a:gd name="connsiteX188" fmla="*/ 4648051 w 7467600"/>
              <a:gd name="connsiteY188" fmla="*/ 4374051 h 6858000"/>
              <a:gd name="connsiteX189" fmla="*/ 4383389 w 7467600"/>
              <a:gd name="connsiteY189" fmla="*/ 4184369 h 6858000"/>
              <a:gd name="connsiteX190" fmla="*/ 4165508 w 7467600"/>
              <a:gd name="connsiteY190" fmla="*/ 4035196 h 6858000"/>
              <a:gd name="connsiteX191" fmla="*/ 4068162 w 7467600"/>
              <a:gd name="connsiteY191" fmla="*/ 3953394 h 6858000"/>
              <a:gd name="connsiteX192" fmla="*/ 3981416 w 7467600"/>
              <a:gd name="connsiteY192" fmla="*/ 3880482 h 6858000"/>
              <a:gd name="connsiteX193" fmla="*/ 3800147 w 7467600"/>
              <a:gd name="connsiteY193" fmla="*/ 3749872 h 6858000"/>
              <a:gd name="connsiteX194" fmla="*/ 3655073 w 7467600"/>
              <a:gd name="connsiteY194" fmla="*/ 3650884 h 6858000"/>
              <a:gd name="connsiteX195" fmla="*/ 3670252 w 7467600"/>
              <a:gd name="connsiteY195" fmla="*/ 3622798 h 6858000"/>
              <a:gd name="connsiteX196" fmla="*/ 3817258 w 7467600"/>
              <a:gd name="connsiteY196" fmla="*/ 3723577 h 6858000"/>
              <a:gd name="connsiteX197" fmla="*/ 4000461 w 7467600"/>
              <a:gd name="connsiteY197" fmla="*/ 3855966 h 6858000"/>
              <a:gd name="connsiteX198" fmla="*/ 4088180 w 7467600"/>
              <a:gd name="connsiteY198" fmla="*/ 3929774 h 6858000"/>
              <a:gd name="connsiteX199" fmla="*/ 4184555 w 7467600"/>
              <a:gd name="connsiteY199" fmla="*/ 4010683 h 6858000"/>
              <a:gd name="connsiteX200" fmla="*/ 4399563 w 7467600"/>
              <a:gd name="connsiteY200" fmla="*/ 4158106 h 6858000"/>
              <a:gd name="connsiteX201" fmla="*/ 4684469 w 7467600"/>
              <a:gd name="connsiteY201" fmla="*/ 4364680 h 6858000"/>
              <a:gd name="connsiteX202" fmla="*/ 4690271 w 7467600"/>
              <a:gd name="connsiteY202" fmla="*/ 4370034 h 6858000"/>
              <a:gd name="connsiteX203" fmla="*/ 4136093 w 7467600"/>
              <a:gd name="connsiteY203" fmla="*/ 3858466 h 6858000"/>
              <a:gd name="connsiteX204" fmla="*/ 3670252 w 7467600"/>
              <a:gd name="connsiteY204" fmla="*/ 3622798 h 6858000"/>
              <a:gd name="connsiteX205" fmla="*/ 4440129 w 7467600"/>
              <a:gd name="connsiteY205" fmla="*/ 3448571 h 6858000"/>
              <a:gd name="connsiteX206" fmla="*/ 4856525 w 7467600"/>
              <a:gd name="connsiteY206" fmla="*/ 3915351 h 6858000"/>
              <a:gd name="connsiteX207" fmla="*/ 5059055 w 7467600"/>
              <a:gd name="connsiteY207" fmla="*/ 4108918 h 6858000"/>
              <a:gd name="connsiteX208" fmla="*/ 5290070 w 7467600"/>
              <a:gd name="connsiteY208" fmla="*/ 4263619 h 6858000"/>
              <a:gd name="connsiteX209" fmla="*/ 4834991 w 7467600"/>
              <a:gd name="connsiteY209" fmla="*/ 3830985 h 6858000"/>
              <a:gd name="connsiteX210" fmla="*/ 4440129 w 7467600"/>
              <a:gd name="connsiteY210" fmla="*/ 3448571 h 6858000"/>
              <a:gd name="connsiteX211" fmla="*/ 4441737 w 7467600"/>
              <a:gd name="connsiteY211" fmla="*/ 3399734 h 6858000"/>
              <a:gd name="connsiteX212" fmla="*/ 4431236 w 7467600"/>
              <a:gd name="connsiteY212" fmla="*/ 3400954 h 6858000"/>
              <a:gd name="connsiteX213" fmla="*/ 4557150 w 7467600"/>
              <a:gd name="connsiteY213" fmla="*/ 3510023 h 6858000"/>
              <a:gd name="connsiteX214" fmla="*/ 4856936 w 7467600"/>
              <a:gd name="connsiteY214" fmla="*/ 3809146 h 6858000"/>
              <a:gd name="connsiteX215" fmla="*/ 5111996 w 7467600"/>
              <a:gd name="connsiteY215" fmla="*/ 4065759 h 6858000"/>
              <a:gd name="connsiteX216" fmla="*/ 5388878 w 7467600"/>
              <a:gd name="connsiteY216" fmla="*/ 4300185 h 6858000"/>
              <a:gd name="connsiteX217" fmla="*/ 5425556 w 7467600"/>
              <a:gd name="connsiteY217" fmla="*/ 4308967 h 6858000"/>
              <a:gd name="connsiteX218" fmla="*/ 4943646 w 7467600"/>
              <a:gd name="connsiteY218" fmla="*/ 3822916 h 6858000"/>
              <a:gd name="connsiteX219" fmla="*/ 4594837 w 7467600"/>
              <a:gd name="connsiteY219" fmla="*/ 3532274 h 6858000"/>
              <a:gd name="connsiteX220" fmla="*/ 4441737 w 7467600"/>
              <a:gd name="connsiteY220" fmla="*/ 3399734 h 6858000"/>
              <a:gd name="connsiteX221" fmla="*/ 5425834 w 7467600"/>
              <a:gd name="connsiteY221" fmla="*/ 3162785 h 6858000"/>
              <a:gd name="connsiteX222" fmla="*/ 5401644 w 7467600"/>
              <a:gd name="connsiteY222" fmla="*/ 3617847 h 6858000"/>
              <a:gd name="connsiteX223" fmla="*/ 5467256 w 7467600"/>
              <a:gd name="connsiteY223" fmla="*/ 4175494 h 6858000"/>
              <a:gd name="connsiteX224" fmla="*/ 5448069 w 7467600"/>
              <a:gd name="connsiteY224" fmla="*/ 3567554 h 6858000"/>
              <a:gd name="connsiteX225" fmla="*/ 5425834 w 7467600"/>
              <a:gd name="connsiteY225" fmla="*/ 3162785 h 6858000"/>
              <a:gd name="connsiteX226" fmla="*/ 1318687 w 7467600"/>
              <a:gd name="connsiteY226" fmla="*/ 3113840 h 6858000"/>
              <a:gd name="connsiteX227" fmla="*/ 1066793 w 7467600"/>
              <a:gd name="connsiteY227" fmla="*/ 3212171 h 6858000"/>
              <a:gd name="connsiteX228" fmla="*/ 993319 w 7467600"/>
              <a:gd name="connsiteY228" fmla="*/ 3247648 h 6858000"/>
              <a:gd name="connsiteX229" fmla="*/ 853081 w 7467600"/>
              <a:gd name="connsiteY229" fmla="*/ 3312410 h 6858000"/>
              <a:gd name="connsiteX230" fmla="*/ 805957 w 7467600"/>
              <a:gd name="connsiteY230" fmla="*/ 3330443 h 6858000"/>
              <a:gd name="connsiteX231" fmla="*/ 1318687 w 7467600"/>
              <a:gd name="connsiteY231" fmla="*/ 3113840 h 6858000"/>
              <a:gd name="connsiteX232" fmla="*/ 5453702 w 7467600"/>
              <a:gd name="connsiteY232" fmla="*/ 3090882 h 6858000"/>
              <a:gd name="connsiteX233" fmla="*/ 5480135 w 7467600"/>
              <a:gd name="connsiteY233" fmla="*/ 3565802 h 6858000"/>
              <a:gd name="connsiteX234" fmla="*/ 5499023 w 7467600"/>
              <a:gd name="connsiteY234" fmla="*/ 4166310 h 6858000"/>
              <a:gd name="connsiteX235" fmla="*/ 5547022 w 7467600"/>
              <a:gd name="connsiteY235" fmla="*/ 3607838 h 6858000"/>
              <a:gd name="connsiteX236" fmla="*/ 5515964 w 7467600"/>
              <a:gd name="connsiteY236" fmla="*/ 3378541 h 6858000"/>
              <a:gd name="connsiteX237" fmla="*/ 5453702 w 7467600"/>
              <a:gd name="connsiteY237" fmla="*/ 3090882 h 6858000"/>
              <a:gd name="connsiteX238" fmla="*/ 1238695 w 7467600"/>
              <a:gd name="connsiteY238" fmla="*/ 3076820 h 6858000"/>
              <a:gd name="connsiteX239" fmla="*/ 716371 w 7467600"/>
              <a:gd name="connsiteY239" fmla="*/ 3293249 h 6858000"/>
              <a:gd name="connsiteX240" fmla="*/ 579522 w 7467600"/>
              <a:gd name="connsiteY240" fmla="*/ 3371759 h 6858000"/>
              <a:gd name="connsiteX241" fmla="*/ 600288 w 7467600"/>
              <a:gd name="connsiteY241" fmla="*/ 3365555 h 6858000"/>
              <a:gd name="connsiteX242" fmla="*/ 840692 w 7467600"/>
              <a:gd name="connsiteY242" fmla="*/ 3284921 h 6858000"/>
              <a:gd name="connsiteX243" fmla="*/ 979248 w 7467600"/>
              <a:gd name="connsiteY243" fmla="*/ 3221003 h 6858000"/>
              <a:gd name="connsiteX244" fmla="*/ 1053282 w 7467600"/>
              <a:gd name="connsiteY244" fmla="*/ 3185247 h 6858000"/>
              <a:gd name="connsiteX245" fmla="*/ 1320603 w 7467600"/>
              <a:gd name="connsiteY245" fmla="*/ 3081281 h 6858000"/>
              <a:gd name="connsiteX246" fmla="*/ 1238695 w 7467600"/>
              <a:gd name="connsiteY246" fmla="*/ 3076820 h 6858000"/>
              <a:gd name="connsiteX247" fmla="*/ 5425627 w 7467600"/>
              <a:gd name="connsiteY247" fmla="*/ 2954192 h 6858000"/>
              <a:gd name="connsiteX248" fmla="*/ 5470770 w 7467600"/>
              <a:gd name="connsiteY248" fmla="*/ 3005435 h 6858000"/>
              <a:gd name="connsiteX249" fmla="*/ 5519779 w 7467600"/>
              <a:gd name="connsiteY249" fmla="*/ 4359223 h 6858000"/>
              <a:gd name="connsiteX250" fmla="*/ 5520293 w 7467600"/>
              <a:gd name="connsiteY250" fmla="*/ 4360602 h 6858000"/>
              <a:gd name="connsiteX251" fmla="*/ 5767221 w 7467600"/>
              <a:gd name="connsiteY251" fmla="*/ 4665564 h 6858000"/>
              <a:gd name="connsiteX252" fmla="*/ 6937169 w 7467600"/>
              <a:gd name="connsiteY252" fmla="*/ 4815941 h 6858000"/>
              <a:gd name="connsiteX253" fmla="*/ 6953922 w 7467600"/>
              <a:gd name="connsiteY253" fmla="*/ 4890068 h 6858000"/>
              <a:gd name="connsiteX254" fmla="*/ 6071359 w 7467600"/>
              <a:gd name="connsiteY254" fmla="*/ 4770770 h 6858000"/>
              <a:gd name="connsiteX255" fmla="*/ 6038839 w 7467600"/>
              <a:gd name="connsiteY255" fmla="*/ 4764474 h 6858000"/>
              <a:gd name="connsiteX256" fmla="*/ 6038706 w 7467600"/>
              <a:gd name="connsiteY256" fmla="*/ 4763847 h 6858000"/>
              <a:gd name="connsiteX257" fmla="*/ 6037784 w 7467600"/>
              <a:gd name="connsiteY257" fmla="*/ 4764270 h 6858000"/>
              <a:gd name="connsiteX258" fmla="*/ 6038839 w 7467600"/>
              <a:gd name="connsiteY258" fmla="*/ 4764474 h 6858000"/>
              <a:gd name="connsiteX259" fmla="*/ 6040338 w 7467600"/>
              <a:gd name="connsiteY259" fmla="*/ 4771418 h 6858000"/>
              <a:gd name="connsiteX260" fmla="*/ 6024488 w 7467600"/>
              <a:gd name="connsiteY260" fmla="*/ 4809903 h 6858000"/>
              <a:gd name="connsiteX261" fmla="*/ 5599771 w 7467600"/>
              <a:gd name="connsiteY261" fmla="*/ 5509652 h 6858000"/>
              <a:gd name="connsiteX262" fmla="*/ 5548843 w 7467600"/>
              <a:gd name="connsiteY262" fmla="*/ 5563845 h 6858000"/>
              <a:gd name="connsiteX263" fmla="*/ 5940952 w 7467600"/>
              <a:gd name="connsiteY263" fmla="*/ 6250028 h 6858000"/>
              <a:gd name="connsiteX264" fmla="*/ 6043441 w 7467600"/>
              <a:gd name="connsiteY264" fmla="*/ 6665847 h 6858000"/>
              <a:gd name="connsiteX265" fmla="*/ 6093432 w 7467600"/>
              <a:gd name="connsiteY265" fmla="*/ 6858000 h 6858000"/>
              <a:gd name="connsiteX266" fmla="*/ 6034344 w 7467600"/>
              <a:gd name="connsiteY266" fmla="*/ 6858000 h 6858000"/>
              <a:gd name="connsiteX267" fmla="*/ 6026679 w 7467600"/>
              <a:gd name="connsiteY267" fmla="*/ 6836959 h 6858000"/>
              <a:gd name="connsiteX268" fmla="*/ 5800441 w 7467600"/>
              <a:gd name="connsiteY268" fmla="*/ 6335286 h 6858000"/>
              <a:gd name="connsiteX269" fmla="*/ 5526562 w 7467600"/>
              <a:gd name="connsiteY269" fmla="*/ 5705388 h 6858000"/>
              <a:gd name="connsiteX270" fmla="*/ 5519640 w 7467600"/>
              <a:gd name="connsiteY270" fmla="*/ 5683774 h 6858000"/>
              <a:gd name="connsiteX271" fmla="*/ 5844559 w 7467600"/>
              <a:gd name="connsiteY271" fmla="*/ 6553349 h 6858000"/>
              <a:gd name="connsiteX272" fmla="*/ 5975994 w 7467600"/>
              <a:gd name="connsiteY272" fmla="*/ 6858000 h 6858000"/>
              <a:gd name="connsiteX273" fmla="*/ 5898547 w 7467600"/>
              <a:gd name="connsiteY273" fmla="*/ 6858000 h 6858000"/>
              <a:gd name="connsiteX274" fmla="*/ 5682041 w 7467600"/>
              <a:gd name="connsiteY274" fmla="*/ 6355860 h 6858000"/>
              <a:gd name="connsiteX275" fmla="*/ 5461758 w 7467600"/>
              <a:gd name="connsiteY275" fmla="*/ 5820220 h 6858000"/>
              <a:gd name="connsiteX276" fmla="*/ 5237282 w 7467600"/>
              <a:gd name="connsiteY276" fmla="*/ 6579086 h 6858000"/>
              <a:gd name="connsiteX277" fmla="*/ 5115009 w 7467600"/>
              <a:gd name="connsiteY277" fmla="*/ 6858000 h 6858000"/>
              <a:gd name="connsiteX278" fmla="*/ 5028074 w 7467600"/>
              <a:gd name="connsiteY278" fmla="*/ 6858000 h 6858000"/>
              <a:gd name="connsiteX279" fmla="*/ 5079508 w 7467600"/>
              <a:gd name="connsiteY279" fmla="*/ 6749074 h 6858000"/>
              <a:gd name="connsiteX280" fmla="*/ 5371846 w 7467600"/>
              <a:gd name="connsiteY280" fmla="*/ 5924413 h 6858000"/>
              <a:gd name="connsiteX281" fmla="*/ 5270512 w 7467600"/>
              <a:gd name="connsiteY281" fmla="*/ 6138975 h 6858000"/>
              <a:gd name="connsiteX282" fmla="*/ 5062409 w 7467600"/>
              <a:gd name="connsiteY282" fmla="*/ 6653544 h 6858000"/>
              <a:gd name="connsiteX283" fmla="*/ 5036628 w 7467600"/>
              <a:gd name="connsiteY283" fmla="*/ 6754247 h 6858000"/>
              <a:gd name="connsiteX284" fmla="*/ 5009112 w 7467600"/>
              <a:gd name="connsiteY284" fmla="*/ 6858000 h 6858000"/>
              <a:gd name="connsiteX285" fmla="*/ 4976679 w 7467600"/>
              <a:gd name="connsiteY285" fmla="*/ 6858000 h 6858000"/>
              <a:gd name="connsiteX286" fmla="*/ 5006537 w 7467600"/>
              <a:gd name="connsiteY286" fmla="*/ 6747068 h 6858000"/>
              <a:gd name="connsiteX287" fmla="*/ 5032723 w 7467600"/>
              <a:gd name="connsiteY287" fmla="*/ 6644957 h 6858000"/>
              <a:gd name="connsiteX288" fmla="*/ 5242949 w 7467600"/>
              <a:gd name="connsiteY288" fmla="*/ 6125175 h 6858000"/>
              <a:gd name="connsiteX289" fmla="*/ 5286321 w 7467600"/>
              <a:gd name="connsiteY289" fmla="*/ 6033555 h 6858000"/>
              <a:gd name="connsiteX290" fmla="*/ 5008210 w 7467600"/>
              <a:gd name="connsiteY290" fmla="*/ 6649194 h 6858000"/>
              <a:gd name="connsiteX291" fmla="*/ 4986321 w 7467600"/>
              <a:gd name="connsiteY291" fmla="*/ 6765687 h 6858000"/>
              <a:gd name="connsiteX292" fmla="*/ 4973474 w 7467600"/>
              <a:gd name="connsiteY292" fmla="*/ 6858000 h 6858000"/>
              <a:gd name="connsiteX293" fmla="*/ 4907178 w 7467600"/>
              <a:gd name="connsiteY293" fmla="*/ 6858000 h 6858000"/>
              <a:gd name="connsiteX294" fmla="*/ 4910810 w 7467600"/>
              <a:gd name="connsiteY294" fmla="*/ 6829660 h 6858000"/>
              <a:gd name="connsiteX295" fmla="*/ 4987461 w 7467600"/>
              <a:gd name="connsiteY295" fmla="*/ 6432994 h 6858000"/>
              <a:gd name="connsiteX296" fmla="*/ 5179262 w 7467600"/>
              <a:gd name="connsiteY296" fmla="*/ 6035044 h 6858000"/>
              <a:gd name="connsiteX297" fmla="*/ 4689678 w 7467600"/>
              <a:gd name="connsiteY297" fmla="*/ 6440241 h 6858000"/>
              <a:gd name="connsiteX298" fmla="*/ 4477543 w 7467600"/>
              <a:gd name="connsiteY298" fmla="*/ 6674836 h 6858000"/>
              <a:gd name="connsiteX299" fmla="*/ 4329957 w 7467600"/>
              <a:gd name="connsiteY299" fmla="*/ 6858000 h 6858000"/>
              <a:gd name="connsiteX300" fmla="*/ 4218595 w 7467600"/>
              <a:gd name="connsiteY300" fmla="*/ 6858000 h 6858000"/>
              <a:gd name="connsiteX301" fmla="*/ 4368888 w 7467600"/>
              <a:gd name="connsiteY301" fmla="*/ 6668412 h 6858000"/>
              <a:gd name="connsiteX302" fmla="*/ 4563091 w 7467600"/>
              <a:gd name="connsiteY302" fmla="*/ 6442508 h 6858000"/>
              <a:gd name="connsiteX303" fmla="*/ 5387324 w 7467600"/>
              <a:gd name="connsiteY303" fmla="*/ 5705830 h 6858000"/>
              <a:gd name="connsiteX304" fmla="*/ 5073620 w 7467600"/>
              <a:gd name="connsiteY304" fmla="*/ 5955437 h 6858000"/>
              <a:gd name="connsiteX305" fmla="*/ 4689789 w 7467600"/>
              <a:gd name="connsiteY305" fmla="*/ 6268382 h 6858000"/>
              <a:gd name="connsiteX306" fmla="*/ 4418722 w 7467600"/>
              <a:gd name="connsiteY306" fmla="*/ 6570886 h 6858000"/>
              <a:gd name="connsiteX307" fmla="*/ 4214944 w 7467600"/>
              <a:gd name="connsiteY307" fmla="*/ 6858000 h 6858000"/>
              <a:gd name="connsiteX308" fmla="*/ 4177898 w 7467600"/>
              <a:gd name="connsiteY308" fmla="*/ 6858000 h 6858000"/>
              <a:gd name="connsiteX309" fmla="*/ 4391597 w 7467600"/>
              <a:gd name="connsiteY309" fmla="*/ 6556370 h 6858000"/>
              <a:gd name="connsiteX310" fmla="*/ 4668889 w 7467600"/>
              <a:gd name="connsiteY310" fmla="*/ 6246399 h 6858000"/>
              <a:gd name="connsiteX311" fmla="*/ 5055427 w 7467600"/>
              <a:gd name="connsiteY311" fmla="*/ 5931476 h 6858000"/>
              <a:gd name="connsiteX312" fmla="*/ 5371814 w 7467600"/>
              <a:gd name="connsiteY312" fmla="*/ 5678975 h 6858000"/>
              <a:gd name="connsiteX313" fmla="*/ 4987918 w 7467600"/>
              <a:gd name="connsiteY313" fmla="*/ 5838701 h 6858000"/>
              <a:gd name="connsiteX314" fmla="*/ 4317146 w 7467600"/>
              <a:gd name="connsiteY314" fmla="*/ 6587716 h 6858000"/>
              <a:gd name="connsiteX315" fmla="*/ 4171627 w 7467600"/>
              <a:gd name="connsiteY315" fmla="*/ 6858000 h 6858000"/>
              <a:gd name="connsiteX316" fmla="*/ 4081585 w 7467600"/>
              <a:gd name="connsiteY316" fmla="*/ 6858000 h 6858000"/>
              <a:gd name="connsiteX317" fmla="*/ 4238603 w 7467600"/>
              <a:gd name="connsiteY317" fmla="*/ 6559341 h 6858000"/>
              <a:gd name="connsiteX318" fmla="*/ 4778333 w 7467600"/>
              <a:gd name="connsiteY318" fmla="*/ 5873626 h 6858000"/>
              <a:gd name="connsiteX319" fmla="*/ 5414185 w 7467600"/>
              <a:gd name="connsiteY319" fmla="*/ 5573882 h 6858000"/>
              <a:gd name="connsiteX320" fmla="*/ 5959648 w 7467600"/>
              <a:gd name="connsiteY320" fmla="*/ 4760797 h 6858000"/>
              <a:gd name="connsiteX321" fmla="*/ 5355019 w 7467600"/>
              <a:gd name="connsiteY321" fmla="*/ 4734672 h 6858000"/>
              <a:gd name="connsiteX322" fmla="*/ 5083565 w 7467600"/>
              <a:gd name="connsiteY322" fmla="*/ 5179121 h 6858000"/>
              <a:gd name="connsiteX323" fmla="*/ 4713577 w 7467600"/>
              <a:gd name="connsiteY323" fmla="*/ 5616803 h 6858000"/>
              <a:gd name="connsiteX324" fmla="*/ 3989559 w 7467600"/>
              <a:gd name="connsiteY324" fmla="*/ 6145945 h 6858000"/>
              <a:gd name="connsiteX325" fmla="*/ 3939824 w 7467600"/>
              <a:gd name="connsiteY325" fmla="*/ 6066900 h 6858000"/>
              <a:gd name="connsiteX326" fmla="*/ 4584537 w 7467600"/>
              <a:gd name="connsiteY326" fmla="*/ 5324826 h 6858000"/>
              <a:gd name="connsiteX327" fmla="*/ 5037105 w 7467600"/>
              <a:gd name="connsiteY327" fmla="*/ 5088765 h 6858000"/>
              <a:gd name="connsiteX328" fmla="*/ 5039930 w 7467600"/>
              <a:gd name="connsiteY328" fmla="*/ 5089585 h 6858000"/>
              <a:gd name="connsiteX329" fmla="*/ 5263764 w 7467600"/>
              <a:gd name="connsiteY329" fmla="*/ 4735525 h 6858000"/>
              <a:gd name="connsiteX330" fmla="*/ 4086300 w 7467600"/>
              <a:gd name="connsiteY330" fmla="*/ 4884599 h 6858000"/>
              <a:gd name="connsiteX331" fmla="*/ 4085485 w 7467600"/>
              <a:gd name="connsiteY331" fmla="*/ 4899070 h 6858000"/>
              <a:gd name="connsiteX332" fmla="*/ 3871915 w 7467600"/>
              <a:gd name="connsiteY332" fmla="*/ 5253645 h 6858000"/>
              <a:gd name="connsiteX333" fmla="*/ 3799374 w 7467600"/>
              <a:gd name="connsiteY333" fmla="*/ 5466127 h 6858000"/>
              <a:gd name="connsiteX334" fmla="*/ 3498850 w 7467600"/>
              <a:gd name="connsiteY334" fmla="*/ 6661888 h 6858000"/>
              <a:gd name="connsiteX335" fmla="*/ 3399216 w 7467600"/>
              <a:gd name="connsiteY335" fmla="*/ 6858000 h 6858000"/>
              <a:gd name="connsiteX336" fmla="*/ 3303688 w 7467600"/>
              <a:gd name="connsiteY336" fmla="*/ 6858000 h 6858000"/>
              <a:gd name="connsiteX337" fmla="*/ 3391774 w 7467600"/>
              <a:gd name="connsiteY337" fmla="*/ 6697181 h 6858000"/>
              <a:gd name="connsiteX338" fmla="*/ 3735540 w 7467600"/>
              <a:gd name="connsiteY338" fmla="*/ 5546923 h 6858000"/>
              <a:gd name="connsiteX339" fmla="*/ 3729438 w 7467600"/>
              <a:gd name="connsiteY339" fmla="*/ 5569058 h 6858000"/>
              <a:gd name="connsiteX340" fmla="*/ 3707782 w 7467600"/>
              <a:gd name="connsiteY340" fmla="*/ 5644908 h 6858000"/>
              <a:gd name="connsiteX341" fmla="*/ 3583827 w 7467600"/>
              <a:gd name="connsiteY341" fmla="*/ 6039215 h 6858000"/>
              <a:gd name="connsiteX342" fmla="*/ 3547861 w 7467600"/>
              <a:gd name="connsiteY342" fmla="*/ 6129609 h 6858000"/>
              <a:gd name="connsiteX343" fmla="*/ 3490905 w 7467600"/>
              <a:gd name="connsiteY343" fmla="*/ 6277660 h 6858000"/>
              <a:gd name="connsiteX344" fmla="*/ 3455859 w 7467600"/>
              <a:gd name="connsiteY344" fmla="*/ 6391301 h 6858000"/>
              <a:gd name="connsiteX345" fmla="*/ 3429112 w 7467600"/>
              <a:gd name="connsiteY345" fmla="*/ 6479469 h 6858000"/>
              <a:gd name="connsiteX346" fmla="*/ 3304862 w 7467600"/>
              <a:gd name="connsiteY346" fmla="*/ 6796476 h 6858000"/>
              <a:gd name="connsiteX347" fmla="*/ 3276071 w 7467600"/>
              <a:gd name="connsiteY347" fmla="*/ 6858000 h 6858000"/>
              <a:gd name="connsiteX348" fmla="*/ 3240805 w 7467600"/>
              <a:gd name="connsiteY348" fmla="*/ 6858000 h 6858000"/>
              <a:gd name="connsiteX349" fmla="*/ 3275917 w 7467600"/>
              <a:gd name="connsiteY349" fmla="*/ 6783192 h 6858000"/>
              <a:gd name="connsiteX350" fmla="*/ 3399358 w 7467600"/>
              <a:gd name="connsiteY350" fmla="*/ 6469011 h 6858000"/>
              <a:gd name="connsiteX351" fmla="*/ 3425650 w 7467600"/>
              <a:gd name="connsiteY351" fmla="*/ 6381333 h 6858000"/>
              <a:gd name="connsiteX352" fmla="*/ 3460661 w 7467600"/>
              <a:gd name="connsiteY352" fmla="*/ 6266763 h 6858000"/>
              <a:gd name="connsiteX353" fmla="*/ 3518021 w 7467600"/>
              <a:gd name="connsiteY353" fmla="*/ 6117298 h 6858000"/>
              <a:gd name="connsiteX354" fmla="*/ 3554035 w 7467600"/>
              <a:gd name="connsiteY354" fmla="*/ 6027832 h 6858000"/>
              <a:gd name="connsiteX355" fmla="*/ 3677174 w 7467600"/>
              <a:gd name="connsiteY355" fmla="*/ 5636351 h 6858000"/>
              <a:gd name="connsiteX356" fmla="*/ 3698819 w 7467600"/>
              <a:gd name="connsiteY356" fmla="*/ 5560503 h 6858000"/>
              <a:gd name="connsiteX357" fmla="*/ 3702094 w 7467600"/>
              <a:gd name="connsiteY357" fmla="*/ 5549194 h 6858000"/>
              <a:gd name="connsiteX358" fmla="*/ 3398355 w 7467600"/>
              <a:gd name="connsiteY358" fmla="*/ 6094603 h 6858000"/>
              <a:gd name="connsiteX359" fmla="*/ 3193941 w 7467600"/>
              <a:gd name="connsiteY359" fmla="*/ 6798775 h 6858000"/>
              <a:gd name="connsiteX360" fmla="*/ 3184140 w 7467600"/>
              <a:gd name="connsiteY360" fmla="*/ 6858000 h 6858000"/>
              <a:gd name="connsiteX361" fmla="*/ 3099978 w 7467600"/>
              <a:gd name="connsiteY361" fmla="*/ 6858000 h 6858000"/>
              <a:gd name="connsiteX362" fmla="*/ 3101556 w 7467600"/>
              <a:gd name="connsiteY362" fmla="*/ 6843337 h 6858000"/>
              <a:gd name="connsiteX363" fmla="*/ 3370162 w 7467600"/>
              <a:gd name="connsiteY363" fmla="*/ 5785550 h 6858000"/>
              <a:gd name="connsiteX364" fmla="*/ 3746477 w 7467600"/>
              <a:gd name="connsiteY364" fmla="*/ 5377889 h 6858000"/>
              <a:gd name="connsiteX365" fmla="*/ 3863399 w 7467600"/>
              <a:gd name="connsiteY365" fmla="*/ 5087257 h 6858000"/>
              <a:gd name="connsiteX366" fmla="*/ 3968712 w 7467600"/>
              <a:gd name="connsiteY366" fmla="*/ 4913989 h 6858000"/>
              <a:gd name="connsiteX367" fmla="*/ 2792390 w 7467600"/>
              <a:gd name="connsiteY367" fmla="*/ 5382974 h 6858000"/>
              <a:gd name="connsiteX368" fmla="*/ 2714982 w 7467600"/>
              <a:gd name="connsiteY368" fmla="*/ 5427051 h 6858000"/>
              <a:gd name="connsiteX369" fmla="*/ 2813361 w 7467600"/>
              <a:gd name="connsiteY369" fmla="*/ 6023912 h 6858000"/>
              <a:gd name="connsiteX370" fmla="*/ 2688430 w 7467600"/>
              <a:gd name="connsiteY370" fmla="*/ 6801564 h 6858000"/>
              <a:gd name="connsiteX371" fmla="*/ 2629626 w 7467600"/>
              <a:gd name="connsiteY371" fmla="*/ 6763394 h 6858000"/>
              <a:gd name="connsiteX372" fmla="*/ 2565328 w 7467600"/>
              <a:gd name="connsiteY372" fmla="*/ 5516399 h 6858000"/>
              <a:gd name="connsiteX373" fmla="*/ 1922999 w 7467600"/>
              <a:gd name="connsiteY373" fmla="*/ 5980343 h 6858000"/>
              <a:gd name="connsiteX374" fmla="*/ 1950261 w 7467600"/>
              <a:gd name="connsiteY374" fmla="*/ 6405858 h 6858000"/>
              <a:gd name="connsiteX375" fmla="*/ 2365554 w 7467600"/>
              <a:gd name="connsiteY375" fmla="*/ 6759107 h 6858000"/>
              <a:gd name="connsiteX376" fmla="*/ 2424142 w 7467600"/>
              <a:gd name="connsiteY376" fmla="*/ 6858000 h 6858000"/>
              <a:gd name="connsiteX377" fmla="*/ 2395994 w 7467600"/>
              <a:gd name="connsiteY377" fmla="*/ 6858000 h 6858000"/>
              <a:gd name="connsiteX378" fmla="*/ 2392863 w 7467600"/>
              <a:gd name="connsiteY378" fmla="*/ 6852964 h 6858000"/>
              <a:gd name="connsiteX379" fmla="*/ 2017589 w 7467600"/>
              <a:gd name="connsiteY379" fmla="*/ 6493982 h 6858000"/>
              <a:gd name="connsiteX380" fmla="*/ 2147336 w 7467600"/>
              <a:gd name="connsiteY380" fmla="*/ 6594052 h 6858000"/>
              <a:gd name="connsiteX381" fmla="*/ 2207047 w 7467600"/>
              <a:gd name="connsiteY381" fmla="*/ 6654540 h 6858000"/>
              <a:gd name="connsiteX382" fmla="*/ 2299106 w 7467600"/>
              <a:gd name="connsiteY382" fmla="*/ 6778931 h 6858000"/>
              <a:gd name="connsiteX383" fmla="*/ 2314430 w 7467600"/>
              <a:gd name="connsiteY383" fmla="*/ 6801144 h 6858000"/>
              <a:gd name="connsiteX384" fmla="*/ 2352406 w 7467600"/>
              <a:gd name="connsiteY384" fmla="*/ 6858000 h 6858000"/>
              <a:gd name="connsiteX385" fmla="*/ 2314492 w 7467600"/>
              <a:gd name="connsiteY385" fmla="*/ 6858000 h 6858000"/>
              <a:gd name="connsiteX386" fmla="*/ 2288095 w 7467600"/>
              <a:gd name="connsiteY386" fmla="*/ 6818030 h 6858000"/>
              <a:gd name="connsiteX387" fmla="*/ 2272768 w 7467600"/>
              <a:gd name="connsiteY387" fmla="*/ 6795822 h 6858000"/>
              <a:gd name="connsiteX388" fmla="*/ 2182715 w 7467600"/>
              <a:gd name="connsiteY388" fmla="*/ 6675071 h 6858000"/>
              <a:gd name="connsiteX389" fmla="*/ 2032061 w 7467600"/>
              <a:gd name="connsiteY389" fmla="*/ 6541380 h 6858000"/>
              <a:gd name="connsiteX390" fmla="*/ 2257220 w 7467600"/>
              <a:gd name="connsiteY390" fmla="*/ 6826257 h 6858000"/>
              <a:gd name="connsiteX391" fmla="*/ 2281324 w 7467600"/>
              <a:gd name="connsiteY391" fmla="*/ 6858000 h 6858000"/>
              <a:gd name="connsiteX392" fmla="*/ 2242860 w 7467600"/>
              <a:gd name="connsiteY392" fmla="*/ 6858000 h 6858000"/>
              <a:gd name="connsiteX393" fmla="*/ 2232818 w 7467600"/>
              <a:gd name="connsiteY393" fmla="*/ 6844926 h 6858000"/>
              <a:gd name="connsiteX394" fmla="*/ 1990172 w 7467600"/>
              <a:gd name="connsiteY394" fmla="*/ 6542121 h 6858000"/>
              <a:gd name="connsiteX395" fmla="*/ 2124090 w 7467600"/>
              <a:gd name="connsiteY395" fmla="*/ 6761017 h 6858000"/>
              <a:gd name="connsiteX396" fmla="*/ 2200380 w 7467600"/>
              <a:gd name="connsiteY396" fmla="*/ 6858000 h 6858000"/>
              <a:gd name="connsiteX397" fmla="*/ 2147507 w 7467600"/>
              <a:gd name="connsiteY397" fmla="*/ 6858000 h 6858000"/>
              <a:gd name="connsiteX398" fmla="*/ 2070668 w 7467600"/>
              <a:gd name="connsiteY398" fmla="*/ 6761520 h 6858000"/>
              <a:gd name="connsiteX399" fmla="*/ 1975142 w 7467600"/>
              <a:gd name="connsiteY399" fmla="*/ 6585570 h 6858000"/>
              <a:gd name="connsiteX400" fmla="*/ 2050035 w 7467600"/>
              <a:gd name="connsiteY400" fmla="*/ 6813345 h 6858000"/>
              <a:gd name="connsiteX401" fmla="*/ 2063025 w 7467600"/>
              <a:gd name="connsiteY401" fmla="*/ 6858000 h 6858000"/>
              <a:gd name="connsiteX402" fmla="*/ 2021675 w 7467600"/>
              <a:gd name="connsiteY402" fmla="*/ 6858000 h 6858000"/>
              <a:gd name="connsiteX403" fmla="*/ 2019308 w 7467600"/>
              <a:gd name="connsiteY403" fmla="*/ 6847118 h 6858000"/>
              <a:gd name="connsiteX404" fmla="*/ 1938835 w 7467600"/>
              <a:gd name="connsiteY404" fmla="*/ 6551160 h 6858000"/>
              <a:gd name="connsiteX405" fmla="*/ 1953230 w 7467600"/>
              <a:gd name="connsiteY405" fmla="*/ 6759699 h 6858000"/>
              <a:gd name="connsiteX406" fmla="*/ 1956763 w 7467600"/>
              <a:gd name="connsiteY406" fmla="*/ 6778191 h 6858000"/>
              <a:gd name="connsiteX407" fmla="*/ 1967925 w 7467600"/>
              <a:gd name="connsiteY407" fmla="*/ 6858000 h 6858000"/>
              <a:gd name="connsiteX408" fmla="*/ 1936622 w 7467600"/>
              <a:gd name="connsiteY408" fmla="*/ 6858000 h 6858000"/>
              <a:gd name="connsiteX409" fmla="*/ 1926261 w 7467600"/>
              <a:gd name="connsiteY409" fmla="*/ 6784064 h 6858000"/>
              <a:gd name="connsiteX410" fmla="*/ 1922724 w 7467600"/>
              <a:gd name="connsiteY410" fmla="*/ 6765577 h 6858000"/>
              <a:gd name="connsiteX411" fmla="*/ 1904650 w 7467600"/>
              <a:gd name="connsiteY411" fmla="*/ 6639616 h 6858000"/>
              <a:gd name="connsiteX412" fmla="*/ 1885273 w 7467600"/>
              <a:gd name="connsiteY412" fmla="*/ 6858000 h 6858000"/>
              <a:gd name="connsiteX413" fmla="*/ 1854363 w 7467600"/>
              <a:gd name="connsiteY413" fmla="*/ 6858000 h 6858000"/>
              <a:gd name="connsiteX414" fmla="*/ 1880391 w 7467600"/>
              <a:gd name="connsiteY414" fmla="*/ 6603796 h 6858000"/>
              <a:gd name="connsiteX415" fmla="*/ 1818273 w 7467600"/>
              <a:gd name="connsiteY415" fmla="*/ 6715729 h 6858000"/>
              <a:gd name="connsiteX416" fmla="*/ 1794691 w 7467600"/>
              <a:gd name="connsiteY416" fmla="*/ 6843239 h 6858000"/>
              <a:gd name="connsiteX417" fmla="*/ 1794914 w 7467600"/>
              <a:gd name="connsiteY417" fmla="*/ 6858000 h 6858000"/>
              <a:gd name="connsiteX418" fmla="*/ 1746128 w 7467600"/>
              <a:gd name="connsiteY418" fmla="*/ 6858000 h 6858000"/>
              <a:gd name="connsiteX419" fmla="*/ 1753934 w 7467600"/>
              <a:gd name="connsiteY419" fmla="*/ 6724796 h 6858000"/>
              <a:gd name="connsiteX420" fmla="*/ 1792053 w 7467600"/>
              <a:gd name="connsiteY420" fmla="*/ 6572396 h 6858000"/>
              <a:gd name="connsiteX421" fmla="*/ 1862248 w 7467600"/>
              <a:gd name="connsiteY421" fmla="*/ 6266397 h 6858000"/>
              <a:gd name="connsiteX422" fmla="*/ 1862250 w 7467600"/>
              <a:gd name="connsiteY422" fmla="*/ 6033531 h 6858000"/>
              <a:gd name="connsiteX423" fmla="*/ 1211999 w 7467600"/>
              <a:gd name="connsiteY423" fmla="*/ 6683610 h 6858000"/>
              <a:gd name="connsiteX424" fmla="*/ 1213266 w 7467600"/>
              <a:gd name="connsiteY424" fmla="*/ 6691947 h 6858000"/>
              <a:gd name="connsiteX425" fmla="*/ 1203370 w 7467600"/>
              <a:gd name="connsiteY425" fmla="*/ 6850676 h 6858000"/>
              <a:gd name="connsiteX426" fmla="*/ 1203671 w 7467600"/>
              <a:gd name="connsiteY426" fmla="*/ 6858000 h 6858000"/>
              <a:gd name="connsiteX427" fmla="*/ 1143180 w 7467600"/>
              <a:gd name="connsiteY427" fmla="*/ 6858000 h 6858000"/>
              <a:gd name="connsiteX428" fmla="*/ 1142176 w 7467600"/>
              <a:gd name="connsiteY428" fmla="*/ 6766045 h 6858000"/>
              <a:gd name="connsiteX429" fmla="*/ 1067484 w 7467600"/>
              <a:gd name="connsiteY429" fmla="*/ 6858000 h 6858000"/>
              <a:gd name="connsiteX430" fmla="*/ 953928 w 7467600"/>
              <a:gd name="connsiteY430" fmla="*/ 6858000 h 6858000"/>
              <a:gd name="connsiteX431" fmla="*/ 959715 w 7467600"/>
              <a:gd name="connsiteY431" fmla="*/ 6850185 h 6858000"/>
              <a:gd name="connsiteX432" fmla="*/ 1483788 w 7467600"/>
              <a:gd name="connsiteY432" fmla="*/ 6259174 h 6858000"/>
              <a:gd name="connsiteX433" fmla="*/ 1100671 w 7467600"/>
              <a:gd name="connsiteY433" fmla="*/ 6252137 h 6858000"/>
              <a:gd name="connsiteX434" fmla="*/ 1090144 w 7467600"/>
              <a:gd name="connsiteY434" fmla="*/ 6256748 h 6858000"/>
              <a:gd name="connsiteX435" fmla="*/ 1095872 w 7467600"/>
              <a:gd name="connsiteY435" fmla="*/ 6271892 h 6858000"/>
              <a:gd name="connsiteX436" fmla="*/ 262785 w 7467600"/>
              <a:gd name="connsiteY436" fmla="*/ 6845450 h 6858000"/>
              <a:gd name="connsiteX437" fmla="*/ 209968 w 7467600"/>
              <a:gd name="connsiteY437" fmla="*/ 6770713 h 6858000"/>
              <a:gd name="connsiteX438" fmla="*/ 873460 w 7467600"/>
              <a:gd name="connsiteY438" fmla="*/ 6253768 h 6858000"/>
              <a:gd name="connsiteX439" fmla="*/ 192686 w 7467600"/>
              <a:gd name="connsiteY439" fmla="*/ 5849257 h 6858000"/>
              <a:gd name="connsiteX440" fmla="*/ 4696 w 7467600"/>
              <a:gd name="connsiteY440" fmla="*/ 5697668 h 6858000"/>
              <a:gd name="connsiteX441" fmla="*/ 0 w 7467600"/>
              <a:gd name="connsiteY441" fmla="*/ 5689984 h 6858000"/>
              <a:gd name="connsiteX442" fmla="*/ 0 w 7467600"/>
              <a:gd name="connsiteY442" fmla="*/ 5513472 h 6858000"/>
              <a:gd name="connsiteX443" fmla="*/ 174101 w 7467600"/>
              <a:gd name="connsiteY443" fmla="*/ 5620277 h 6858000"/>
              <a:gd name="connsiteX444" fmla="*/ 891800 w 7467600"/>
              <a:gd name="connsiteY444" fmla="*/ 6036935 h 6858000"/>
              <a:gd name="connsiteX445" fmla="*/ 1072219 w 7467600"/>
              <a:gd name="connsiteY445" fmla="*/ 6169443 h 6858000"/>
              <a:gd name="connsiteX446" fmla="*/ 1074117 w 7467600"/>
              <a:gd name="connsiteY446" fmla="*/ 6170301 h 6858000"/>
              <a:gd name="connsiteX447" fmla="*/ 1083114 w 7467600"/>
              <a:gd name="connsiteY447" fmla="*/ 6174131 h 6858000"/>
              <a:gd name="connsiteX448" fmla="*/ 1543010 w 7467600"/>
              <a:gd name="connsiteY448" fmla="*/ 6191140 h 6858000"/>
              <a:gd name="connsiteX449" fmla="*/ 1551080 w 7467600"/>
              <a:gd name="connsiteY449" fmla="*/ 6195006 h 6858000"/>
              <a:gd name="connsiteX450" fmla="*/ 2345443 w 7467600"/>
              <a:gd name="connsiteY450" fmla="*/ 5549882 h 6858000"/>
              <a:gd name="connsiteX451" fmla="*/ 1721499 w 7467600"/>
              <a:gd name="connsiteY451" fmla="*/ 5599969 h 6858000"/>
              <a:gd name="connsiteX452" fmla="*/ 767716 w 7467600"/>
              <a:gd name="connsiteY452" fmla="*/ 5472768 h 6858000"/>
              <a:gd name="connsiteX453" fmla="*/ 722147 w 7467600"/>
              <a:gd name="connsiteY453" fmla="*/ 5393091 h 6858000"/>
              <a:gd name="connsiteX454" fmla="*/ 1485552 w 7467600"/>
              <a:gd name="connsiteY454" fmla="*/ 5313202 h 6858000"/>
              <a:gd name="connsiteX455" fmla="*/ 2143004 w 7467600"/>
              <a:gd name="connsiteY455" fmla="*/ 5402420 h 6858000"/>
              <a:gd name="connsiteX456" fmla="*/ 1933391 w 7467600"/>
              <a:gd name="connsiteY456" fmla="*/ 5156971 h 6858000"/>
              <a:gd name="connsiteX457" fmla="*/ 1827118 w 7467600"/>
              <a:gd name="connsiteY457" fmla="*/ 4968410 h 6858000"/>
              <a:gd name="connsiteX458" fmla="*/ 1837349 w 7467600"/>
              <a:gd name="connsiteY458" fmla="*/ 4956357 h 6858000"/>
              <a:gd name="connsiteX459" fmla="*/ 2162835 w 7467600"/>
              <a:gd name="connsiteY459" fmla="*/ 5187853 h 6858000"/>
              <a:gd name="connsiteX460" fmla="*/ 2257167 w 7467600"/>
              <a:gd name="connsiteY460" fmla="*/ 5462123 h 6858000"/>
              <a:gd name="connsiteX461" fmla="*/ 2261598 w 7467600"/>
              <a:gd name="connsiteY461" fmla="*/ 5467998 h 6858000"/>
              <a:gd name="connsiteX462" fmla="*/ 2437177 w 7467600"/>
              <a:gd name="connsiteY462" fmla="*/ 5479608 h 6858000"/>
              <a:gd name="connsiteX463" fmla="*/ 2445247 w 7467600"/>
              <a:gd name="connsiteY463" fmla="*/ 5483476 h 6858000"/>
              <a:gd name="connsiteX464" fmla="*/ 2743626 w 7467600"/>
              <a:gd name="connsiteY464" fmla="*/ 5304819 h 6858000"/>
              <a:gd name="connsiteX465" fmla="*/ 3048102 w 7467600"/>
              <a:gd name="connsiteY465" fmla="*/ 5150595 h 6858000"/>
              <a:gd name="connsiteX466" fmla="*/ 1799414 w 7467600"/>
              <a:gd name="connsiteY466" fmla="*/ 4694732 h 6858000"/>
              <a:gd name="connsiteX467" fmla="*/ 1771735 w 7467600"/>
              <a:gd name="connsiteY467" fmla="*/ 4619929 h 6858000"/>
              <a:gd name="connsiteX468" fmla="*/ 3104273 w 7467600"/>
              <a:gd name="connsiteY468" fmla="*/ 5076159 h 6858000"/>
              <a:gd name="connsiteX469" fmla="*/ 3113245 w 7467600"/>
              <a:gd name="connsiteY469" fmla="*/ 5090705 h 6858000"/>
              <a:gd name="connsiteX470" fmla="*/ 3126294 w 7467600"/>
              <a:gd name="connsiteY470" fmla="*/ 5114400 h 6858000"/>
              <a:gd name="connsiteX471" fmla="*/ 3937433 w 7467600"/>
              <a:gd name="connsiteY471" fmla="*/ 4830473 h 6858000"/>
              <a:gd name="connsiteX472" fmla="*/ 3590475 w 7467600"/>
              <a:gd name="connsiteY472" fmla="*/ 4597974 h 6858000"/>
              <a:gd name="connsiteX473" fmla="*/ 3100264 w 7467600"/>
              <a:gd name="connsiteY473" fmla="*/ 4579845 h 6858000"/>
              <a:gd name="connsiteX474" fmla="*/ 2183576 w 7467600"/>
              <a:gd name="connsiteY474" fmla="*/ 4227150 h 6858000"/>
              <a:gd name="connsiteX475" fmla="*/ 2151029 w 7467600"/>
              <a:gd name="connsiteY475" fmla="*/ 4146947 h 6858000"/>
              <a:gd name="connsiteX476" fmla="*/ 3563434 w 7467600"/>
              <a:gd name="connsiteY476" fmla="*/ 4469115 h 6858000"/>
              <a:gd name="connsiteX477" fmla="*/ 3177952 w 7467600"/>
              <a:gd name="connsiteY477" fmla="*/ 3657386 h 6858000"/>
              <a:gd name="connsiteX478" fmla="*/ 3189263 w 7467600"/>
              <a:gd name="connsiteY478" fmla="*/ 3625726 h 6858000"/>
              <a:gd name="connsiteX479" fmla="*/ 3560912 w 7467600"/>
              <a:gd name="connsiteY479" fmla="*/ 4079863 h 6858000"/>
              <a:gd name="connsiteX480" fmla="*/ 3626636 w 7467600"/>
              <a:gd name="connsiteY480" fmla="*/ 4512230 h 6858000"/>
              <a:gd name="connsiteX481" fmla="*/ 3653088 w 7467600"/>
              <a:gd name="connsiteY481" fmla="*/ 4521417 h 6858000"/>
              <a:gd name="connsiteX482" fmla="*/ 3988128 w 7467600"/>
              <a:gd name="connsiteY482" fmla="*/ 4817267 h 6858000"/>
              <a:gd name="connsiteX483" fmla="*/ 4830582 w 7467600"/>
              <a:gd name="connsiteY483" fmla="*/ 4676000 h 6858000"/>
              <a:gd name="connsiteX484" fmla="*/ 4830100 w 7467600"/>
              <a:gd name="connsiteY484" fmla="*/ 4675554 h 6858000"/>
              <a:gd name="connsiteX485" fmla="*/ 4036318 w 7467600"/>
              <a:gd name="connsiteY485" fmla="*/ 4147013 h 6858000"/>
              <a:gd name="connsiteX486" fmla="*/ 3432098 w 7467600"/>
              <a:gd name="connsiteY486" fmla="*/ 3537312 h 6858000"/>
              <a:gd name="connsiteX487" fmla="*/ 3446761 w 7467600"/>
              <a:gd name="connsiteY487" fmla="*/ 3461278 h 6858000"/>
              <a:gd name="connsiteX488" fmla="*/ 4419733 w 7467600"/>
              <a:gd name="connsiteY488" fmla="*/ 3963555 h 6858000"/>
              <a:gd name="connsiteX489" fmla="*/ 4781371 w 7467600"/>
              <a:gd name="connsiteY489" fmla="*/ 4458604 h 6858000"/>
              <a:gd name="connsiteX490" fmla="*/ 4780440 w 7467600"/>
              <a:gd name="connsiteY490" fmla="*/ 4470290 h 6858000"/>
              <a:gd name="connsiteX491" fmla="*/ 4898954 w 7467600"/>
              <a:gd name="connsiteY491" fmla="*/ 4662092 h 6858000"/>
              <a:gd name="connsiteX492" fmla="*/ 4900699 w 7467600"/>
              <a:gd name="connsiteY492" fmla="*/ 4670867 h 6858000"/>
              <a:gd name="connsiteX493" fmla="*/ 5714511 w 7467600"/>
              <a:gd name="connsiteY493" fmla="*/ 4663483 h 6858000"/>
              <a:gd name="connsiteX494" fmla="*/ 5464793 w 7467600"/>
              <a:gd name="connsiteY494" fmla="*/ 4393556 h 6858000"/>
              <a:gd name="connsiteX495" fmla="*/ 5461897 w 7467600"/>
              <a:gd name="connsiteY495" fmla="*/ 4390879 h 6858000"/>
              <a:gd name="connsiteX496" fmla="*/ 4294126 w 7467600"/>
              <a:gd name="connsiteY496" fmla="*/ 3303048 h 6858000"/>
              <a:gd name="connsiteX497" fmla="*/ 4305321 w 7467600"/>
              <a:gd name="connsiteY497" fmla="*/ 3256953 h 6858000"/>
              <a:gd name="connsiteX498" fmla="*/ 4949299 w 7467600"/>
              <a:gd name="connsiteY498" fmla="*/ 3766336 h 6858000"/>
              <a:gd name="connsiteX499" fmla="*/ 5291452 w 7467600"/>
              <a:gd name="connsiteY499" fmla="*/ 4076801 h 6858000"/>
              <a:gd name="connsiteX500" fmla="*/ 5434998 w 7467600"/>
              <a:gd name="connsiteY500" fmla="*/ 4254100 h 6858000"/>
              <a:gd name="connsiteX501" fmla="*/ 5351015 w 7467600"/>
              <a:gd name="connsiteY501" fmla="*/ 3760989 h 6858000"/>
              <a:gd name="connsiteX502" fmla="*/ 5413780 w 7467600"/>
              <a:gd name="connsiteY502" fmla="*/ 2966265 h 6858000"/>
              <a:gd name="connsiteX503" fmla="*/ 5425627 w 7467600"/>
              <a:gd name="connsiteY503" fmla="*/ 2954192 h 6858000"/>
              <a:gd name="connsiteX504" fmla="*/ 6604735 w 7467600"/>
              <a:gd name="connsiteY504" fmla="*/ 2041381 h 6858000"/>
              <a:gd name="connsiteX505" fmla="*/ 7204487 w 7467600"/>
              <a:gd name="connsiteY505" fmla="*/ 2742112 h 6858000"/>
              <a:gd name="connsiteX506" fmla="*/ 7131592 w 7467600"/>
              <a:gd name="connsiteY506" fmla="*/ 2672096 h 6858000"/>
              <a:gd name="connsiteX507" fmla="*/ 6996344 w 7467600"/>
              <a:gd name="connsiteY507" fmla="*/ 2518310 h 6858000"/>
              <a:gd name="connsiteX508" fmla="*/ 6735495 w 7467600"/>
              <a:gd name="connsiteY508" fmla="*/ 2196890 h 6858000"/>
              <a:gd name="connsiteX509" fmla="*/ 6721901 w 7467600"/>
              <a:gd name="connsiteY509" fmla="*/ 2179274 h 6858000"/>
              <a:gd name="connsiteX510" fmla="*/ 6604735 w 7467600"/>
              <a:gd name="connsiteY510" fmla="*/ 2041381 h 6858000"/>
              <a:gd name="connsiteX511" fmla="*/ 6591670 w 7467600"/>
              <a:gd name="connsiteY511" fmla="*/ 1988277 h 6858000"/>
              <a:gd name="connsiteX512" fmla="*/ 6747349 w 7467600"/>
              <a:gd name="connsiteY512" fmla="*/ 2160069 h 6858000"/>
              <a:gd name="connsiteX513" fmla="*/ 6760943 w 7467600"/>
              <a:gd name="connsiteY513" fmla="*/ 2177686 h 6858000"/>
              <a:gd name="connsiteX514" fmla="*/ 7021065 w 7467600"/>
              <a:gd name="connsiteY514" fmla="*/ 2498102 h 6858000"/>
              <a:gd name="connsiteX515" fmla="*/ 7155223 w 7467600"/>
              <a:gd name="connsiteY515" fmla="*/ 2650386 h 6858000"/>
              <a:gd name="connsiteX516" fmla="*/ 7203167 w 7467600"/>
              <a:gd name="connsiteY516" fmla="*/ 2697288 h 6858000"/>
              <a:gd name="connsiteX517" fmla="*/ 6937703 w 7467600"/>
              <a:gd name="connsiteY517" fmla="*/ 2321981 h 6858000"/>
              <a:gd name="connsiteX518" fmla="*/ 6591670 w 7467600"/>
              <a:gd name="connsiteY518" fmla="*/ 1988277 h 6858000"/>
              <a:gd name="connsiteX519" fmla="*/ 5798671 w 7467600"/>
              <a:gd name="connsiteY519" fmla="*/ 1981601 h 6858000"/>
              <a:gd name="connsiteX520" fmla="*/ 5754709 w 7467600"/>
              <a:gd name="connsiteY520" fmla="*/ 2071454 h 6858000"/>
              <a:gd name="connsiteX521" fmla="*/ 5763044 w 7467600"/>
              <a:gd name="connsiteY521" fmla="*/ 2842206 h 6858000"/>
              <a:gd name="connsiteX522" fmla="*/ 5764974 w 7467600"/>
              <a:gd name="connsiteY522" fmla="*/ 2799609 h 6858000"/>
              <a:gd name="connsiteX523" fmla="*/ 5767665 w 7467600"/>
              <a:gd name="connsiteY523" fmla="*/ 2666409 h 6858000"/>
              <a:gd name="connsiteX524" fmla="*/ 5763055 w 7467600"/>
              <a:gd name="connsiteY524" fmla="*/ 2579705 h 6858000"/>
              <a:gd name="connsiteX525" fmla="*/ 5758079 w 7467600"/>
              <a:gd name="connsiteY525" fmla="*/ 2492508 h 6858000"/>
              <a:gd name="connsiteX526" fmla="*/ 5779325 w 7467600"/>
              <a:gd name="connsiteY526" fmla="*/ 2197069 h 6858000"/>
              <a:gd name="connsiteX527" fmla="*/ 5798671 w 7467600"/>
              <a:gd name="connsiteY527" fmla="*/ 1981601 h 6858000"/>
              <a:gd name="connsiteX528" fmla="*/ 5829202 w 7467600"/>
              <a:gd name="connsiteY528" fmla="*/ 1971679 h 6858000"/>
              <a:gd name="connsiteX529" fmla="*/ 5809558 w 7467600"/>
              <a:gd name="connsiteY529" fmla="*/ 2198043 h 6858000"/>
              <a:gd name="connsiteX530" fmla="*/ 5788653 w 7467600"/>
              <a:gd name="connsiteY530" fmla="*/ 2489430 h 6858000"/>
              <a:gd name="connsiteX531" fmla="*/ 5793439 w 7467600"/>
              <a:gd name="connsiteY531" fmla="*/ 2575235 h 6858000"/>
              <a:gd name="connsiteX532" fmla="*/ 5796837 w 7467600"/>
              <a:gd name="connsiteY532" fmla="*/ 2637633 h 6858000"/>
              <a:gd name="connsiteX533" fmla="*/ 5818614 w 7467600"/>
              <a:gd name="connsiteY533" fmla="*/ 2473055 h 6858000"/>
              <a:gd name="connsiteX534" fmla="*/ 5829202 w 7467600"/>
              <a:gd name="connsiteY534" fmla="*/ 1971679 h 6858000"/>
              <a:gd name="connsiteX535" fmla="*/ 5911389 w 7467600"/>
              <a:gd name="connsiteY535" fmla="*/ 1898371 h 6858000"/>
              <a:gd name="connsiteX536" fmla="*/ 6237627 w 7467600"/>
              <a:gd name="connsiteY536" fmla="*/ 2231921 h 6858000"/>
              <a:gd name="connsiteX537" fmla="*/ 5911389 w 7467600"/>
              <a:gd name="connsiteY537" fmla="*/ 1898371 h 6858000"/>
              <a:gd name="connsiteX538" fmla="*/ 6944437 w 7467600"/>
              <a:gd name="connsiteY538" fmla="*/ 1575402 h 6858000"/>
              <a:gd name="connsiteX539" fmla="*/ 6304730 w 7467600"/>
              <a:gd name="connsiteY539" fmla="*/ 1766654 h 6858000"/>
              <a:gd name="connsiteX540" fmla="*/ 6944437 w 7467600"/>
              <a:gd name="connsiteY540" fmla="*/ 1575402 h 6858000"/>
              <a:gd name="connsiteX541" fmla="*/ 7019523 w 7467600"/>
              <a:gd name="connsiteY541" fmla="*/ 1519450 h 6858000"/>
              <a:gd name="connsiteX542" fmla="*/ 6298091 w 7467600"/>
              <a:gd name="connsiteY542" fmla="*/ 1737122 h 6858000"/>
              <a:gd name="connsiteX543" fmla="*/ 7019523 w 7467600"/>
              <a:gd name="connsiteY543" fmla="*/ 1519450 h 6858000"/>
              <a:gd name="connsiteX544" fmla="*/ 2399523 w 7467600"/>
              <a:gd name="connsiteY544" fmla="*/ 1428234 h 6858000"/>
              <a:gd name="connsiteX545" fmla="*/ 2224982 w 7467600"/>
              <a:gd name="connsiteY545" fmla="*/ 1826201 h 6858000"/>
              <a:gd name="connsiteX546" fmla="*/ 2096099 w 7467600"/>
              <a:gd name="connsiteY546" fmla="*/ 2345900 h 6858000"/>
              <a:gd name="connsiteX547" fmla="*/ 2283317 w 7467600"/>
              <a:gd name="connsiteY547" fmla="*/ 1796925 h 6858000"/>
              <a:gd name="connsiteX548" fmla="*/ 2399523 w 7467600"/>
              <a:gd name="connsiteY548" fmla="*/ 1428234 h 6858000"/>
              <a:gd name="connsiteX549" fmla="*/ 2448558 w 7467600"/>
              <a:gd name="connsiteY549" fmla="*/ 1373435 h 6858000"/>
              <a:gd name="connsiteX550" fmla="*/ 2312521 w 7467600"/>
              <a:gd name="connsiteY550" fmla="*/ 1806140 h 6858000"/>
              <a:gd name="connsiteX551" fmla="*/ 2127533 w 7467600"/>
              <a:gd name="connsiteY551" fmla="*/ 2348380 h 6858000"/>
              <a:gd name="connsiteX552" fmla="*/ 2358080 w 7467600"/>
              <a:gd name="connsiteY552" fmla="*/ 1866134 h 6858000"/>
              <a:gd name="connsiteX553" fmla="*/ 2407436 w 7467600"/>
              <a:gd name="connsiteY553" fmla="*/ 1651070 h 6858000"/>
              <a:gd name="connsiteX554" fmla="*/ 2448558 w 7467600"/>
              <a:gd name="connsiteY554" fmla="*/ 1373435 h 6858000"/>
              <a:gd name="connsiteX555" fmla="*/ 278707 w 7467600"/>
              <a:gd name="connsiteY555" fmla="*/ 1352270 h 6858000"/>
              <a:gd name="connsiteX556" fmla="*/ 321570 w 7467600"/>
              <a:gd name="connsiteY556" fmla="*/ 1861610 h 6858000"/>
              <a:gd name="connsiteX557" fmla="*/ 294281 w 7467600"/>
              <a:gd name="connsiteY557" fmla="*/ 1440658 h 6858000"/>
              <a:gd name="connsiteX558" fmla="*/ 278707 w 7467600"/>
              <a:gd name="connsiteY558" fmla="*/ 1352270 h 6858000"/>
              <a:gd name="connsiteX559" fmla="*/ 1423821 w 7467600"/>
              <a:gd name="connsiteY559" fmla="*/ 1351958 h 6858000"/>
              <a:gd name="connsiteX560" fmla="*/ 1638521 w 7467600"/>
              <a:gd name="connsiteY560" fmla="*/ 1908470 h 6858000"/>
              <a:gd name="connsiteX561" fmla="*/ 1754199 w 7467600"/>
              <a:gd name="connsiteY561" fmla="*/ 2149284 h 6858000"/>
              <a:gd name="connsiteX562" fmla="*/ 1908359 w 7467600"/>
              <a:gd name="connsiteY562" fmla="*/ 2364988 h 6858000"/>
              <a:gd name="connsiteX563" fmla="*/ 1647661 w 7467600"/>
              <a:gd name="connsiteY563" fmla="*/ 1825945 h 6858000"/>
              <a:gd name="connsiteX564" fmla="*/ 1423821 w 7467600"/>
              <a:gd name="connsiteY564" fmla="*/ 1351958 h 6858000"/>
              <a:gd name="connsiteX565" fmla="*/ 1431890 w 7467600"/>
              <a:gd name="connsiteY565" fmla="*/ 1306475 h 6858000"/>
              <a:gd name="connsiteX566" fmla="*/ 1507597 w 7467600"/>
              <a:gd name="connsiteY566" fmla="*/ 1446132 h 6858000"/>
              <a:gd name="connsiteX567" fmla="*/ 1674586 w 7467600"/>
              <a:gd name="connsiteY567" fmla="*/ 1813832 h 6858000"/>
              <a:gd name="connsiteX568" fmla="*/ 1815950 w 7467600"/>
              <a:gd name="connsiteY568" fmla="*/ 2128564 h 6858000"/>
              <a:gd name="connsiteX569" fmla="*/ 1984242 w 7467600"/>
              <a:gd name="connsiteY569" fmla="*/ 2430829 h 6858000"/>
              <a:gd name="connsiteX570" fmla="*/ 2014023 w 7467600"/>
              <a:gd name="connsiteY570" fmla="*/ 2450995 h 6858000"/>
              <a:gd name="connsiteX571" fmla="*/ 1747337 w 7467600"/>
              <a:gd name="connsiteY571" fmla="*/ 1855264 h 6858000"/>
              <a:gd name="connsiteX572" fmla="*/ 1533749 w 7467600"/>
              <a:gd name="connsiteY572" fmla="*/ 1478656 h 6858000"/>
              <a:gd name="connsiteX573" fmla="*/ 1431890 w 7467600"/>
              <a:gd name="connsiteY573" fmla="*/ 1306475 h 6858000"/>
              <a:gd name="connsiteX574" fmla="*/ 5052692 w 7467600"/>
              <a:gd name="connsiteY574" fmla="*/ 1292994 h 6858000"/>
              <a:gd name="connsiteX575" fmla="*/ 5200661 w 7467600"/>
              <a:gd name="connsiteY575" fmla="*/ 1635186 h 6858000"/>
              <a:gd name="connsiteX576" fmla="*/ 5297138 w 7467600"/>
              <a:gd name="connsiteY576" fmla="*/ 1906351 h 6858000"/>
              <a:gd name="connsiteX577" fmla="*/ 5052692 w 7467600"/>
              <a:gd name="connsiteY577" fmla="*/ 1292994 h 6858000"/>
              <a:gd name="connsiteX578" fmla="*/ 5009948 w 7467600"/>
              <a:gd name="connsiteY578" fmla="*/ 1273619 h 6858000"/>
              <a:gd name="connsiteX579" fmla="*/ 5121777 w 7467600"/>
              <a:gd name="connsiteY579" fmla="*/ 1654213 h 6858000"/>
              <a:gd name="connsiteX580" fmla="*/ 5293545 w 7467600"/>
              <a:gd name="connsiteY580" fmla="*/ 2072247 h 6858000"/>
              <a:gd name="connsiteX581" fmla="*/ 5294042 w 7467600"/>
              <a:gd name="connsiteY581" fmla="*/ 2065019 h 6858000"/>
              <a:gd name="connsiteX582" fmla="*/ 5171936 w 7467600"/>
              <a:gd name="connsiteY582" fmla="*/ 1647613 h 6858000"/>
              <a:gd name="connsiteX583" fmla="*/ 5009948 w 7467600"/>
              <a:gd name="connsiteY583" fmla="*/ 1273619 h 6858000"/>
              <a:gd name="connsiteX584" fmla="*/ 655236 w 7467600"/>
              <a:gd name="connsiteY584" fmla="*/ 1268632 h 6858000"/>
              <a:gd name="connsiteX585" fmla="*/ 839521 w 7467600"/>
              <a:gd name="connsiteY585" fmla="*/ 1685315 h 6858000"/>
              <a:gd name="connsiteX586" fmla="*/ 1109416 w 7467600"/>
              <a:gd name="connsiteY586" fmla="*/ 2061663 h 6858000"/>
              <a:gd name="connsiteX587" fmla="*/ 1298300 w 7467600"/>
              <a:gd name="connsiteY587" fmla="*/ 2247742 h 6858000"/>
              <a:gd name="connsiteX588" fmla="*/ 1125871 w 7467600"/>
              <a:gd name="connsiteY588" fmla="*/ 1989513 h 6858000"/>
              <a:gd name="connsiteX589" fmla="*/ 981574 w 7467600"/>
              <a:gd name="connsiteY589" fmla="*/ 1783157 h 6858000"/>
              <a:gd name="connsiteX590" fmla="*/ 922198 w 7467600"/>
              <a:gd name="connsiteY590" fmla="*/ 1677437 h 6858000"/>
              <a:gd name="connsiteX591" fmla="*/ 869293 w 7467600"/>
              <a:gd name="connsiteY591" fmla="*/ 1583214 h 6858000"/>
              <a:gd name="connsiteX592" fmla="*/ 751431 w 7467600"/>
              <a:gd name="connsiteY592" fmla="*/ 1405731 h 6858000"/>
              <a:gd name="connsiteX593" fmla="*/ 655236 w 7467600"/>
              <a:gd name="connsiteY593" fmla="*/ 1268632 h 6858000"/>
              <a:gd name="connsiteX594" fmla="*/ 6516292 w 7467600"/>
              <a:gd name="connsiteY594" fmla="*/ 1263064 h 6858000"/>
              <a:gd name="connsiteX595" fmla="*/ 5736320 w 7467600"/>
              <a:gd name="connsiteY595" fmla="*/ 1501803 h 6858000"/>
              <a:gd name="connsiteX596" fmla="*/ 6516292 w 7467600"/>
              <a:gd name="connsiteY596" fmla="*/ 1263064 h 6858000"/>
              <a:gd name="connsiteX597" fmla="*/ 291466 w 7467600"/>
              <a:gd name="connsiteY597" fmla="*/ 1250369 h 6858000"/>
              <a:gd name="connsiteX598" fmla="*/ 323180 w 7467600"/>
              <a:gd name="connsiteY598" fmla="*/ 1435283 h 6858000"/>
              <a:gd name="connsiteX599" fmla="*/ 349381 w 7467600"/>
              <a:gd name="connsiteY599" fmla="*/ 1875041 h 6858000"/>
              <a:gd name="connsiteX600" fmla="*/ 374363 w 7467600"/>
              <a:gd name="connsiteY600" fmla="*/ 1506494 h 6858000"/>
              <a:gd name="connsiteX601" fmla="*/ 302168 w 7467600"/>
              <a:gd name="connsiteY601" fmla="*/ 1274495 h 6858000"/>
              <a:gd name="connsiteX602" fmla="*/ 291466 w 7467600"/>
              <a:gd name="connsiteY602" fmla="*/ 1250369 h 6858000"/>
              <a:gd name="connsiteX603" fmla="*/ 678222 w 7467600"/>
              <a:gd name="connsiteY603" fmla="*/ 1248670 h 6858000"/>
              <a:gd name="connsiteX604" fmla="*/ 775536 w 7467600"/>
              <a:gd name="connsiteY604" fmla="*/ 1388015 h 6858000"/>
              <a:gd name="connsiteX605" fmla="*/ 894529 w 7467600"/>
              <a:gd name="connsiteY605" fmla="*/ 1567739 h 6858000"/>
              <a:gd name="connsiteX606" fmla="*/ 948000 w 7467600"/>
              <a:gd name="connsiteY606" fmla="*/ 1663088 h 6858000"/>
              <a:gd name="connsiteX607" fmla="*/ 1006812 w 7467600"/>
              <a:gd name="connsiteY607" fmla="*/ 1767683 h 6858000"/>
              <a:gd name="connsiteX608" fmla="*/ 1149133 w 7467600"/>
              <a:gd name="connsiteY608" fmla="*/ 1971513 h 6858000"/>
              <a:gd name="connsiteX609" fmla="*/ 1333952 w 7467600"/>
              <a:gd name="connsiteY609" fmla="*/ 2251620 h 6858000"/>
              <a:gd name="connsiteX610" fmla="*/ 1337329 w 7467600"/>
              <a:gd name="connsiteY610" fmla="*/ 2258350 h 6858000"/>
              <a:gd name="connsiteX611" fmla="*/ 1014726 w 7467600"/>
              <a:gd name="connsiteY611" fmla="*/ 1615556 h 6858000"/>
              <a:gd name="connsiteX612" fmla="*/ 678222 w 7467600"/>
              <a:gd name="connsiteY612" fmla="*/ 1248670 h 6858000"/>
              <a:gd name="connsiteX613" fmla="*/ 6691602 w 7467600"/>
              <a:gd name="connsiteY613" fmla="*/ 1140573 h 6858000"/>
              <a:gd name="connsiteX614" fmla="*/ 6571100 w 7467600"/>
              <a:gd name="connsiteY614" fmla="*/ 1183662 h 6858000"/>
              <a:gd name="connsiteX615" fmla="*/ 6241687 w 7467600"/>
              <a:gd name="connsiteY615" fmla="*/ 1257600 h 6858000"/>
              <a:gd name="connsiteX616" fmla="*/ 5693009 w 7467600"/>
              <a:gd name="connsiteY616" fmla="*/ 1478256 h 6858000"/>
              <a:gd name="connsiteX617" fmla="*/ 6548420 w 7467600"/>
              <a:gd name="connsiteY617" fmla="*/ 1214599 h 6858000"/>
              <a:gd name="connsiteX618" fmla="*/ 6605473 w 7467600"/>
              <a:gd name="connsiteY618" fmla="*/ 1184686 h 6858000"/>
              <a:gd name="connsiteX619" fmla="*/ 6691602 w 7467600"/>
              <a:gd name="connsiteY619" fmla="*/ 1140573 h 6858000"/>
              <a:gd name="connsiteX620" fmla="*/ 4002475 w 7467600"/>
              <a:gd name="connsiteY620" fmla="*/ 1037802 h 6858000"/>
              <a:gd name="connsiteX621" fmla="*/ 4000324 w 7467600"/>
              <a:gd name="connsiteY621" fmla="*/ 1039362 h 6858000"/>
              <a:gd name="connsiteX622" fmla="*/ 4002862 w 7467600"/>
              <a:gd name="connsiteY622" fmla="*/ 1042866 h 6858000"/>
              <a:gd name="connsiteX623" fmla="*/ 4002475 w 7467600"/>
              <a:gd name="connsiteY623" fmla="*/ 1037802 h 6858000"/>
              <a:gd name="connsiteX624" fmla="*/ 506322 w 7467600"/>
              <a:gd name="connsiteY624" fmla="*/ 1020997 h 6858000"/>
              <a:gd name="connsiteX625" fmla="*/ 533068 w 7467600"/>
              <a:gd name="connsiteY625" fmla="*/ 1029409 h 6858000"/>
              <a:gd name="connsiteX626" fmla="*/ 1232525 w 7467600"/>
              <a:gd name="connsiteY626" fmla="*/ 1804675 h 6858000"/>
              <a:gd name="connsiteX627" fmla="*/ 1388858 w 7467600"/>
              <a:gd name="connsiteY627" fmla="*/ 2368011 h 6858000"/>
              <a:gd name="connsiteX628" fmla="*/ 1384098 w 7467600"/>
              <a:gd name="connsiteY628" fmla="*/ 2378125 h 6858000"/>
              <a:gd name="connsiteX629" fmla="*/ 1425393 w 7467600"/>
              <a:gd name="connsiteY629" fmla="*/ 2589124 h 6858000"/>
              <a:gd name="connsiteX630" fmla="*/ 1424001 w 7467600"/>
              <a:gd name="connsiteY630" fmla="*/ 2597541 h 6858000"/>
              <a:gd name="connsiteX631" fmla="*/ 2152729 w 7467600"/>
              <a:gd name="connsiteY631" fmla="*/ 2864487 h 6858000"/>
              <a:gd name="connsiteX632" fmla="*/ 2020609 w 7467600"/>
              <a:gd name="connsiteY632" fmla="*/ 2539671 h 6858000"/>
              <a:gd name="connsiteX633" fmla="*/ 2018920 w 7467600"/>
              <a:gd name="connsiteY633" fmla="*/ 2536309 h 6858000"/>
              <a:gd name="connsiteX634" fmla="*/ 1342441 w 7467600"/>
              <a:gd name="connsiteY634" fmla="*/ 1173017 h 6858000"/>
              <a:gd name="connsiteX635" fmla="*/ 1367925 w 7467600"/>
              <a:gd name="connsiteY635" fmla="*/ 1135648 h 6858000"/>
              <a:gd name="connsiteX636" fmla="*/ 1771401 w 7467600"/>
              <a:gd name="connsiteY636" fmla="*/ 1806673 h 6858000"/>
              <a:gd name="connsiteX637" fmla="*/ 1972385 w 7467600"/>
              <a:gd name="connsiteY637" fmla="*/ 2198735 h 6858000"/>
              <a:gd name="connsiteX638" fmla="*/ 2040892 w 7467600"/>
              <a:gd name="connsiteY638" fmla="*/ 2405205 h 6858000"/>
              <a:gd name="connsiteX639" fmla="*/ 2131689 w 7467600"/>
              <a:gd name="connsiteY639" fmla="*/ 1936926 h 6858000"/>
              <a:gd name="connsiteX640" fmla="*/ 2454820 w 7467600"/>
              <a:gd name="connsiteY640" fmla="*/ 1248808 h 6858000"/>
              <a:gd name="connsiteX641" fmla="*/ 2492512 w 7467600"/>
              <a:gd name="connsiteY641" fmla="*/ 1302920 h 6858000"/>
              <a:gd name="connsiteX642" fmla="*/ 2081216 w 7467600"/>
              <a:gd name="connsiteY642" fmla="*/ 2527513 h 6858000"/>
              <a:gd name="connsiteX643" fmla="*/ 2081211 w 7467600"/>
              <a:gd name="connsiteY643" fmla="*/ 2528916 h 6858000"/>
              <a:gd name="connsiteX644" fmla="*/ 2199067 w 7467600"/>
              <a:gd name="connsiteY644" fmla="*/ 2884061 h 6858000"/>
              <a:gd name="connsiteX645" fmla="*/ 3192586 w 7467600"/>
              <a:gd name="connsiteY645" fmla="*/ 3411496 h 6858000"/>
              <a:gd name="connsiteX646" fmla="*/ 3182620 w 7467600"/>
              <a:gd name="connsiteY646" fmla="*/ 3483279 h 6858000"/>
              <a:gd name="connsiteX647" fmla="*/ 2435119 w 7467600"/>
              <a:gd name="connsiteY647" fmla="*/ 3080173 h 6858000"/>
              <a:gd name="connsiteX648" fmla="*/ 2410152 w 7467600"/>
              <a:gd name="connsiteY648" fmla="*/ 3063751 h 6858000"/>
              <a:gd name="connsiteX649" fmla="*/ 2408099 w 7467600"/>
              <a:gd name="connsiteY649" fmla="*/ 3064403 h 6858000"/>
              <a:gd name="connsiteX650" fmla="*/ 2407218 w 7467600"/>
              <a:gd name="connsiteY650" fmla="*/ 3070324 h 6858000"/>
              <a:gd name="connsiteX651" fmla="*/ 2380138 w 7467600"/>
              <a:gd name="connsiteY651" fmla="*/ 3099341 h 6858000"/>
              <a:gd name="connsiteX652" fmla="*/ 1765923 w 7467600"/>
              <a:gd name="connsiteY652" fmla="*/ 3581043 h 6858000"/>
              <a:gd name="connsiteX653" fmla="*/ 1702258 w 7467600"/>
              <a:gd name="connsiteY653" fmla="*/ 3612286 h 6858000"/>
              <a:gd name="connsiteX654" fmla="*/ 1538370 w 7467600"/>
              <a:gd name="connsiteY654" fmla="*/ 3811804 h 6858000"/>
              <a:gd name="connsiteX655" fmla="*/ 542867 w 7467600"/>
              <a:gd name="connsiteY655" fmla="*/ 4944092 h 6858000"/>
              <a:gd name="connsiteX656" fmla="*/ 515800 w 7467600"/>
              <a:gd name="connsiteY656" fmla="*/ 4862180 h 6858000"/>
              <a:gd name="connsiteX657" fmla="*/ 909145 w 7467600"/>
              <a:gd name="connsiteY657" fmla="*/ 4199225 h 6858000"/>
              <a:gd name="connsiteX658" fmla="*/ 1214067 w 7467600"/>
              <a:gd name="connsiteY658" fmla="*/ 3908561 h 6858000"/>
              <a:gd name="connsiteX659" fmla="*/ 640967 w 7467600"/>
              <a:gd name="connsiteY659" fmla="*/ 4105601 h 6858000"/>
              <a:gd name="connsiteX660" fmla="*/ 112563 w 7467600"/>
              <a:gd name="connsiteY660" fmla="*/ 4396952 h 6858000"/>
              <a:gd name="connsiteX661" fmla="*/ 0 w 7467600"/>
              <a:gd name="connsiteY661" fmla="*/ 4466006 h 6858000"/>
              <a:gd name="connsiteX662" fmla="*/ 0 w 7467600"/>
              <a:gd name="connsiteY662" fmla="*/ 4233763 h 6858000"/>
              <a:gd name="connsiteX663" fmla="*/ 36881 w 7467600"/>
              <a:gd name="connsiteY663" fmla="*/ 4200118 h 6858000"/>
              <a:gd name="connsiteX664" fmla="*/ 910534 w 7467600"/>
              <a:gd name="connsiteY664" fmla="*/ 3629753 h 6858000"/>
              <a:gd name="connsiteX665" fmla="*/ 1578717 w 7467600"/>
              <a:gd name="connsiteY665" fmla="*/ 3575982 h 6858000"/>
              <a:gd name="connsiteX666" fmla="*/ 2338780 w 7467600"/>
              <a:gd name="connsiteY666" fmla="*/ 3033725 h 6858000"/>
              <a:gd name="connsiteX667" fmla="*/ 1807991 w 7467600"/>
              <a:gd name="connsiteY667" fmla="*/ 2807184 h 6858000"/>
              <a:gd name="connsiteX668" fmla="*/ 1416358 w 7467600"/>
              <a:gd name="connsiteY668" fmla="*/ 3112571 h 6858000"/>
              <a:gd name="connsiteX669" fmla="*/ 939066 w 7467600"/>
              <a:gd name="connsiteY669" fmla="*/ 3378798 h 6858000"/>
              <a:gd name="connsiteX670" fmla="*/ 115099 w 7467600"/>
              <a:gd name="connsiteY670" fmla="*/ 3607650 h 6858000"/>
              <a:gd name="connsiteX671" fmla="*/ 97284 w 7467600"/>
              <a:gd name="connsiteY671" fmla="*/ 3520393 h 6858000"/>
              <a:gd name="connsiteX672" fmla="*/ 922050 w 7467600"/>
              <a:gd name="connsiteY672" fmla="*/ 3074867 h 6858000"/>
              <a:gd name="connsiteX673" fmla="*/ 1405265 w 7467600"/>
              <a:gd name="connsiteY673" fmla="*/ 3016319 h 6858000"/>
              <a:gd name="connsiteX674" fmla="*/ 1407512 w 7467600"/>
              <a:gd name="connsiteY674" fmla="*/ 3018001 h 6858000"/>
              <a:gd name="connsiteX675" fmla="*/ 1726266 w 7467600"/>
              <a:gd name="connsiteY675" fmla="*/ 2777274 h 6858000"/>
              <a:gd name="connsiteX676" fmla="*/ 625390 w 7467600"/>
              <a:gd name="connsiteY676" fmla="*/ 2514541 h 6858000"/>
              <a:gd name="connsiteX677" fmla="*/ 619799 w 7467600"/>
              <a:gd name="connsiteY677" fmla="*/ 2527180 h 6858000"/>
              <a:gd name="connsiteX678" fmla="*/ 310030 w 7467600"/>
              <a:gd name="connsiteY678" fmla="*/ 2771818 h 6858000"/>
              <a:gd name="connsiteX679" fmla="*/ 173877 w 7467600"/>
              <a:gd name="connsiteY679" fmla="*/ 2937056 h 6858000"/>
              <a:gd name="connsiteX680" fmla="*/ 77889 w 7467600"/>
              <a:gd name="connsiteY680" fmla="*/ 3138440 h 6858000"/>
              <a:gd name="connsiteX681" fmla="*/ 0 w 7467600"/>
              <a:gd name="connsiteY681" fmla="*/ 3271395 h 6858000"/>
              <a:gd name="connsiteX682" fmla="*/ 0 w 7467600"/>
              <a:gd name="connsiteY682" fmla="*/ 3153002 h 6858000"/>
              <a:gd name="connsiteX683" fmla="*/ 2386 w 7467600"/>
              <a:gd name="connsiteY683" fmla="*/ 3149203 h 6858000"/>
              <a:gd name="connsiteX684" fmla="*/ 89753 w 7467600"/>
              <a:gd name="connsiteY684" fmla="*/ 2987702 h 6858000"/>
              <a:gd name="connsiteX685" fmla="*/ 76869 w 7467600"/>
              <a:gd name="connsiteY685" fmla="*/ 3005404 h 6858000"/>
              <a:gd name="connsiteX686" fmla="*/ 32049 w 7467600"/>
              <a:gd name="connsiteY686" fmla="*/ 3065814 h 6858000"/>
              <a:gd name="connsiteX687" fmla="*/ 0 w 7467600"/>
              <a:gd name="connsiteY687" fmla="*/ 3108744 h 6858000"/>
              <a:gd name="connsiteX688" fmla="*/ 0 w 7467600"/>
              <a:gd name="connsiteY688" fmla="*/ 3058059 h 6858000"/>
              <a:gd name="connsiteX689" fmla="*/ 7610 w 7467600"/>
              <a:gd name="connsiteY689" fmla="*/ 3047889 h 6858000"/>
              <a:gd name="connsiteX690" fmla="*/ 52419 w 7467600"/>
              <a:gd name="connsiteY690" fmla="*/ 2987479 h 6858000"/>
              <a:gd name="connsiteX691" fmla="*/ 59142 w 7467600"/>
              <a:gd name="connsiteY691" fmla="*/ 2978488 h 6858000"/>
              <a:gd name="connsiteX692" fmla="*/ 0 w 7467600"/>
              <a:gd name="connsiteY692" fmla="*/ 3015334 h 6858000"/>
              <a:gd name="connsiteX693" fmla="*/ 0 w 7467600"/>
              <a:gd name="connsiteY693" fmla="*/ 2914286 h 6858000"/>
              <a:gd name="connsiteX694" fmla="*/ 36383 w 7467600"/>
              <a:gd name="connsiteY694" fmla="*/ 2901128 h 6858000"/>
              <a:gd name="connsiteX695" fmla="*/ 156329 w 7467600"/>
              <a:gd name="connsiteY695" fmla="*/ 2840533 h 6858000"/>
              <a:gd name="connsiteX696" fmla="*/ 358355 w 7467600"/>
              <a:gd name="connsiteY696" fmla="*/ 2620471 h 6858000"/>
              <a:gd name="connsiteX697" fmla="*/ 510577 w 7467600"/>
              <a:gd name="connsiteY697" fmla="*/ 2501244 h 6858000"/>
              <a:gd name="connsiteX698" fmla="*/ 211967 w 7467600"/>
              <a:gd name="connsiteY698" fmla="*/ 2479171 h 6858000"/>
              <a:gd name="connsiteX699" fmla="*/ 0 w 7467600"/>
              <a:gd name="connsiteY699" fmla="*/ 2476398 h 6858000"/>
              <a:gd name="connsiteX700" fmla="*/ 0 w 7467600"/>
              <a:gd name="connsiteY700" fmla="*/ 2389189 h 6858000"/>
              <a:gd name="connsiteX701" fmla="*/ 103062 w 7467600"/>
              <a:gd name="connsiteY701" fmla="*/ 2389518 h 6858000"/>
              <a:gd name="connsiteX702" fmla="*/ 510734 w 7467600"/>
              <a:gd name="connsiteY702" fmla="*/ 2416201 h 6858000"/>
              <a:gd name="connsiteX703" fmla="*/ 279257 w 7467600"/>
              <a:gd name="connsiteY703" fmla="*/ 2092102 h 6858000"/>
              <a:gd name="connsiteX704" fmla="*/ 65265 w 7467600"/>
              <a:gd name="connsiteY704" fmla="*/ 2006049 h 6858000"/>
              <a:gd name="connsiteX705" fmla="*/ 0 w 7467600"/>
              <a:gd name="connsiteY705" fmla="*/ 1982532 h 6858000"/>
              <a:gd name="connsiteX706" fmla="*/ 0 w 7467600"/>
              <a:gd name="connsiteY706" fmla="*/ 1912789 h 6858000"/>
              <a:gd name="connsiteX707" fmla="*/ 97460 w 7467600"/>
              <a:gd name="connsiteY707" fmla="*/ 1953725 h 6858000"/>
              <a:gd name="connsiteX708" fmla="*/ 221272 w 7467600"/>
              <a:gd name="connsiteY708" fmla="*/ 1980766 h 6858000"/>
              <a:gd name="connsiteX709" fmla="*/ 116765 w 7467600"/>
              <a:gd name="connsiteY709" fmla="*/ 1911033 h 6858000"/>
              <a:gd name="connsiteX710" fmla="*/ 16405 w 7467600"/>
              <a:gd name="connsiteY710" fmla="*/ 1803412 h 6858000"/>
              <a:gd name="connsiteX711" fmla="*/ 0 w 7467600"/>
              <a:gd name="connsiteY711" fmla="*/ 1784777 h 6858000"/>
              <a:gd name="connsiteX712" fmla="*/ 0 w 7467600"/>
              <a:gd name="connsiteY712" fmla="*/ 1740082 h 6858000"/>
              <a:gd name="connsiteX713" fmla="*/ 39394 w 7467600"/>
              <a:gd name="connsiteY713" fmla="*/ 1784856 h 6858000"/>
              <a:gd name="connsiteX714" fmla="*/ 135813 w 7467600"/>
              <a:gd name="connsiteY714" fmla="*/ 1888838 h 6858000"/>
              <a:gd name="connsiteX715" fmla="*/ 242575 w 7467600"/>
              <a:gd name="connsiteY715" fmla="*/ 1958841 h 6858000"/>
              <a:gd name="connsiteX716" fmla="*/ 82197 w 7467600"/>
              <a:gd name="connsiteY716" fmla="*/ 1754826 h 6858000"/>
              <a:gd name="connsiteX717" fmla="*/ 0 w 7467600"/>
              <a:gd name="connsiteY717" fmla="*/ 1679650 h 6858000"/>
              <a:gd name="connsiteX718" fmla="*/ 0 w 7467600"/>
              <a:gd name="connsiteY718" fmla="*/ 1602463 h 6858000"/>
              <a:gd name="connsiteX719" fmla="*/ 84689 w 7467600"/>
              <a:gd name="connsiteY719" fmla="*/ 1677442 h 6858000"/>
              <a:gd name="connsiteX720" fmla="*/ 298437 w 7467600"/>
              <a:gd name="connsiteY720" fmla="*/ 1968019 h 6858000"/>
              <a:gd name="connsiteX721" fmla="*/ 227269 w 7467600"/>
              <a:gd name="connsiteY721" fmla="*/ 1114064 h 6858000"/>
              <a:gd name="connsiteX722" fmla="*/ 248003 w 7467600"/>
              <a:gd name="connsiteY722" fmla="*/ 1089613 h 6858000"/>
              <a:gd name="connsiteX723" fmla="*/ 427020 w 7467600"/>
              <a:gd name="connsiteY723" fmla="*/ 1619803 h 6858000"/>
              <a:gd name="connsiteX724" fmla="*/ 340345 w 7467600"/>
              <a:gd name="connsiteY724" fmla="*/ 2027739 h 6858000"/>
              <a:gd name="connsiteX725" fmla="*/ 360865 w 7467600"/>
              <a:gd name="connsiteY725" fmla="*/ 2044827 h 6858000"/>
              <a:gd name="connsiteX726" fmla="*/ 560414 w 7467600"/>
              <a:gd name="connsiteY726" fmla="*/ 2421457 h 6858000"/>
              <a:gd name="connsiteX727" fmla="*/ 1359703 w 7467600"/>
              <a:gd name="connsiteY727" fmla="*/ 2578554 h 6858000"/>
              <a:gd name="connsiteX728" fmla="*/ 1359422 w 7467600"/>
              <a:gd name="connsiteY728" fmla="*/ 2577994 h 6858000"/>
              <a:gd name="connsiteX729" fmla="*/ 828701 w 7467600"/>
              <a:gd name="connsiteY729" fmla="*/ 1839520 h 6858000"/>
              <a:gd name="connsiteX730" fmla="*/ 494427 w 7467600"/>
              <a:gd name="connsiteY730" fmla="*/ 1092333 h 6858000"/>
              <a:gd name="connsiteX731" fmla="*/ 506322 w 7467600"/>
              <a:gd name="connsiteY731" fmla="*/ 1020997 h 6858000"/>
              <a:gd name="connsiteX732" fmla="*/ 4570198 w 7467600"/>
              <a:gd name="connsiteY732" fmla="*/ 978081 h 6858000"/>
              <a:gd name="connsiteX733" fmla="*/ 4523691 w 7467600"/>
              <a:gd name="connsiteY733" fmla="*/ 1127776 h 6858000"/>
              <a:gd name="connsiteX734" fmla="*/ 4509875 w 7467600"/>
              <a:gd name="connsiteY734" fmla="*/ 1167552 h 6858000"/>
              <a:gd name="connsiteX735" fmla="*/ 4478168 w 7467600"/>
              <a:gd name="connsiteY735" fmla="*/ 1260735 h 6858000"/>
              <a:gd name="connsiteX736" fmla="*/ 4409309 w 7467600"/>
              <a:gd name="connsiteY736" fmla="*/ 1666996 h 6858000"/>
              <a:gd name="connsiteX737" fmla="*/ 4370031 w 7467600"/>
              <a:gd name="connsiteY737" fmla="*/ 1955666 h 6858000"/>
              <a:gd name="connsiteX738" fmla="*/ 4570198 w 7467600"/>
              <a:gd name="connsiteY738" fmla="*/ 978081 h 6858000"/>
              <a:gd name="connsiteX739" fmla="*/ 4557898 w 7467600"/>
              <a:gd name="connsiteY739" fmla="*/ 900011 h 6858000"/>
              <a:gd name="connsiteX740" fmla="*/ 4344840 w 7467600"/>
              <a:gd name="connsiteY740" fmla="*/ 1922038 h 6858000"/>
              <a:gd name="connsiteX741" fmla="*/ 4378710 w 7467600"/>
              <a:gd name="connsiteY741" fmla="*/ 1665516 h 6858000"/>
              <a:gd name="connsiteX742" fmla="*/ 4448798 w 7467600"/>
              <a:gd name="connsiteY742" fmla="*/ 1253024 h 6858000"/>
              <a:gd name="connsiteX743" fmla="*/ 4480315 w 7467600"/>
              <a:gd name="connsiteY743" fmla="*/ 1158454 h 6858000"/>
              <a:gd name="connsiteX744" fmla="*/ 4494133 w 7467600"/>
              <a:gd name="connsiteY744" fmla="*/ 1118676 h 6858000"/>
              <a:gd name="connsiteX745" fmla="*/ 4557898 w 7467600"/>
              <a:gd name="connsiteY745" fmla="*/ 900011 h 6858000"/>
              <a:gd name="connsiteX746" fmla="*/ 5870151 w 7467600"/>
              <a:gd name="connsiteY746" fmla="*/ 898890 h 6858000"/>
              <a:gd name="connsiteX747" fmla="*/ 5861335 w 7467600"/>
              <a:gd name="connsiteY747" fmla="*/ 899177 h 6858000"/>
              <a:gd name="connsiteX748" fmla="*/ 5843702 w 7467600"/>
              <a:gd name="connsiteY748" fmla="*/ 899748 h 6858000"/>
              <a:gd name="connsiteX749" fmla="*/ 5651107 w 7467600"/>
              <a:gd name="connsiteY749" fmla="*/ 920306 h 6858000"/>
              <a:gd name="connsiteX750" fmla="*/ 5459407 w 7467600"/>
              <a:gd name="connsiteY750" fmla="*/ 940975 h 6858000"/>
              <a:gd name="connsiteX751" fmla="*/ 5374846 w 7467600"/>
              <a:gd name="connsiteY751" fmla="*/ 941988 h 6858000"/>
              <a:gd name="connsiteX752" fmla="*/ 5256105 w 7467600"/>
              <a:gd name="connsiteY752" fmla="*/ 945632 h 6858000"/>
              <a:gd name="connsiteX753" fmla="*/ 5107071 w 7467600"/>
              <a:gd name="connsiteY753" fmla="*/ 969720 h 6858000"/>
              <a:gd name="connsiteX754" fmla="*/ 4998681 w 7467600"/>
              <a:gd name="connsiteY754" fmla="*/ 988771 h 6858000"/>
              <a:gd name="connsiteX755" fmla="*/ 5870151 w 7467600"/>
              <a:gd name="connsiteY755" fmla="*/ 898890 h 6858000"/>
              <a:gd name="connsiteX756" fmla="*/ 5504425 w 7467600"/>
              <a:gd name="connsiteY756" fmla="*/ 848067 h 6858000"/>
              <a:gd name="connsiteX757" fmla="*/ 4968849 w 7467600"/>
              <a:gd name="connsiteY757" fmla="*/ 962318 h 6858000"/>
              <a:gd name="connsiteX758" fmla="*/ 5104039 w 7467600"/>
              <a:gd name="connsiteY758" fmla="*/ 940634 h 6858000"/>
              <a:gd name="connsiteX759" fmla="*/ 5256311 w 7467600"/>
              <a:gd name="connsiteY759" fmla="*/ 916490 h 6858000"/>
              <a:gd name="connsiteX760" fmla="*/ 5377381 w 7467600"/>
              <a:gd name="connsiteY760" fmla="*/ 912671 h 6858000"/>
              <a:gd name="connsiteX761" fmla="*/ 5460148 w 7467600"/>
              <a:gd name="connsiteY761" fmla="*/ 911442 h 6858000"/>
              <a:gd name="connsiteX762" fmla="*/ 5648971 w 7467600"/>
              <a:gd name="connsiteY762" fmla="*/ 891331 h 6858000"/>
              <a:gd name="connsiteX763" fmla="*/ 5844807 w 7467600"/>
              <a:gd name="connsiteY763" fmla="*/ 870718 h 6858000"/>
              <a:gd name="connsiteX764" fmla="*/ 5862975 w 7467600"/>
              <a:gd name="connsiteY764" fmla="*/ 869756 h 6858000"/>
              <a:gd name="connsiteX765" fmla="*/ 5920887 w 7467600"/>
              <a:gd name="connsiteY765" fmla="*/ 865929 h 6858000"/>
              <a:gd name="connsiteX766" fmla="*/ 5504425 w 7467600"/>
              <a:gd name="connsiteY766" fmla="*/ 848067 h 6858000"/>
              <a:gd name="connsiteX767" fmla="*/ 3607114 w 7467600"/>
              <a:gd name="connsiteY767" fmla="*/ 467441 h 6858000"/>
              <a:gd name="connsiteX768" fmla="*/ 3296242 w 7467600"/>
              <a:gd name="connsiteY768" fmla="*/ 807991 h 6858000"/>
              <a:gd name="connsiteX769" fmla="*/ 3174674 w 7467600"/>
              <a:gd name="connsiteY769" fmla="*/ 919759 h 6858000"/>
              <a:gd name="connsiteX770" fmla="*/ 3042978 w 7467600"/>
              <a:gd name="connsiteY770" fmla="*/ 1054894 h 6858000"/>
              <a:gd name="connsiteX771" fmla="*/ 2968914 w 7467600"/>
              <a:gd name="connsiteY771" fmla="*/ 1133756 h 6858000"/>
              <a:gd name="connsiteX772" fmla="*/ 3103823 w 7467600"/>
              <a:gd name="connsiteY772" fmla="*/ 1026814 h 6858000"/>
              <a:gd name="connsiteX773" fmla="*/ 3607114 w 7467600"/>
              <a:gd name="connsiteY773" fmla="*/ 467441 h 6858000"/>
              <a:gd name="connsiteX774" fmla="*/ 3744487 w 7467600"/>
              <a:gd name="connsiteY774" fmla="*/ 383136 h 6858000"/>
              <a:gd name="connsiteX775" fmla="*/ 3970213 w 7467600"/>
              <a:gd name="connsiteY775" fmla="*/ 995559 h 6858000"/>
              <a:gd name="connsiteX776" fmla="*/ 3744487 w 7467600"/>
              <a:gd name="connsiteY776" fmla="*/ 383136 h 6858000"/>
              <a:gd name="connsiteX777" fmla="*/ 3624562 w 7467600"/>
              <a:gd name="connsiteY777" fmla="*/ 367041 h 6858000"/>
              <a:gd name="connsiteX778" fmla="*/ 3489712 w 7467600"/>
              <a:gd name="connsiteY778" fmla="*/ 485386 h 6858000"/>
              <a:gd name="connsiteX779" fmla="*/ 3182994 w 7467600"/>
              <a:gd name="connsiteY779" fmla="*/ 828265 h 6858000"/>
              <a:gd name="connsiteX780" fmla="*/ 2892114 w 7467600"/>
              <a:gd name="connsiteY780" fmla="*/ 1172635 h 6858000"/>
              <a:gd name="connsiteX781" fmla="*/ 3021459 w 7467600"/>
              <a:gd name="connsiteY781" fmla="*/ 1035385 h 6858000"/>
              <a:gd name="connsiteX782" fmla="*/ 3153873 w 7467600"/>
              <a:gd name="connsiteY782" fmla="*/ 898971 h 6858000"/>
              <a:gd name="connsiteX783" fmla="*/ 3276511 w 7467600"/>
              <a:gd name="connsiteY783" fmla="*/ 786423 h 6858000"/>
              <a:gd name="connsiteX784" fmla="*/ 3584154 w 7467600"/>
              <a:gd name="connsiteY784" fmla="*/ 448218 h 6858000"/>
              <a:gd name="connsiteX785" fmla="*/ 3624562 w 7467600"/>
              <a:gd name="connsiteY785" fmla="*/ 367041 h 6858000"/>
              <a:gd name="connsiteX786" fmla="*/ 3766672 w 7467600"/>
              <a:gd name="connsiteY786" fmla="*/ 359429 h 6858000"/>
              <a:gd name="connsiteX787" fmla="*/ 3996338 w 7467600"/>
              <a:gd name="connsiteY787" fmla="*/ 968237 h 6858000"/>
              <a:gd name="connsiteX788" fmla="*/ 3766672 w 7467600"/>
              <a:gd name="connsiteY788" fmla="*/ 359429 h 6858000"/>
              <a:gd name="connsiteX789" fmla="*/ 5805386 w 7467600"/>
              <a:gd name="connsiteY789" fmla="*/ 239240 h 6858000"/>
              <a:gd name="connsiteX790" fmla="*/ 5736947 w 7467600"/>
              <a:gd name="connsiteY790" fmla="*/ 261367 h 6858000"/>
              <a:gd name="connsiteX791" fmla="*/ 5427012 w 7467600"/>
              <a:gd name="connsiteY791" fmla="*/ 311272 h 6858000"/>
              <a:gd name="connsiteX792" fmla="*/ 5147818 w 7467600"/>
              <a:gd name="connsiteY792" fmla="*/ 322112 h 6858000"/>
              <a:gd name="connsiteX793" fmla="*/ 5060854 w 7467600"/>
              <a:gd name="connsiteY793" fmla="*/ 311882 h 6858000"/>
              <a:gd name="connsiteX794" fmla="*/ 4945989 w 7467600"/>
              <a:gd name="connsiteY794" fmla="*/ 300516 h 6858000"/>
              <a:gd name="connsiteX795" fmla="*/ 5410479 w 7467600"/>
              <a:gd name="connsiteY795" fmla="*/ 348434 h 6858000"/>
              <a:gd name="connsiteX796" fmla="*/ 5805386 w 7467600"/>
              <a:gd name="connsiteY796" fmla="*/ 239240 h 6858000"/>
              <a:gd name="connsiteX797" fmla="*/ 5905192 w 7467600"/>
              <a:gd name="connsiteY797" fmla="*/ 163079 h 6858000"/>
              <a:gd name="connsiteX798" fmla="*/ 5865655 w 7467600"/>
              <a:gd name="connsiteY798" fmla="*/ 171901 h 6858000"/>
              <a:gd name="connsiteX799" fmla="*/ 5259740 w 7467600"/>
              <a:gd name="connsiteY799" fmla="*/ 257013 h 6858000"/>
              <a:gd name="connsiteX800" fmla="*/ 5208466 w 7467600"/>
              <a:gd name="connsiteY800" fmla="*/ 257550 h 6858000"/>
              <a:gd name="connsiteX801" fmla="*/ 4980204 w 7467600"/>
              <a:gd name="connsiteY801" fmla="*/ 271903 h 6858000"/>
              <a:gd name="connsiteX802" fmla="*/ 5068068 w 7467600"/>
              <a:gd name="connsiteY802" fmla="*/ 282244 h 6858000"/>
              <a:gd name="connsiteX803" fmla="*/ 5153231 w 7467600"/>
              <a:gd name="connsiteY803" fmla="*/ 292240 h 6858000"/>
              <a:gd name="connsiteX804" fmla="*/ 5426491 w 7467600"/>
              <a:gd name="connsiteY804" fmla="*/ 281128 h 6858000"/>
              <a:gd name="connsiteX805" fmla="*/ 5731212 w 7467600"/>
              <a:gd name="connsiteY805" fmla="*/ 231951 h 6858000"/>
              <a:gd name="connsiteX806" fmla="*/ 5905192 w 7467600"/>
              <a:gd name="connsiteY806" fmla="*/ 163079 h 6858000"/>
              <a:gd name="connsiteX807" fmla="*/ 5944437 w 7467600"/>
              <a:gd name="connsiteY807" fmla="*/ 113829 h 6858000"/>
              <a:gd name="connsiteX808" fmla="*/ 5825032 w 7467600"/>
              <a:gd name="connsiteY808" fmla="*/ 146405 h 6858000"/>
              <a:gd name="connsiteX809" fmla="*/ 4955599 w 7467600"/>
              <a:gd name="connsiteY809" fmla="*/ 247008 h 6858000"/>
              <a:gd name="connsiteX810" fmla="*/ 5210104 w 7467600"/>
              <a:gd name="connsiteY810" fmla="*/ 228123 h 6858000"/>
              <a:gd name="connsiteX811" fmla="*/ 5261015 w 7467600"/>
              <a:gd name="connsiteY811" fmla="*/ 227087 h 6858000"/>
              <a:gd name="connsiteX812" fmla="*/ 5861181 w 7467600"/>
              <a:gd name="connsiteY812" fmla="*/ 143093 h 6858000"/>
              <a:gd name="connsiteX813" fmla="*/ 5961252 w 7467600"/>
              <a:gd name="connsiteY813" fmla="*/ 114820 h 6858000"/>
              <a:gd name="connsiteX814" fmla="*/ 5944437 w 7467600"/>
              <a:gd name="connsiteY814" fmla="*/ 113829 h 6858000"/>
              <a:gd name="connsiteX815" fmla="*/ 3882765 w 7467600"/>
              <a:gd name="connsiteY815" fmla="*/ 0 h 6858000"/>
              <a:gd name="connsiteX816" fmla="*/ 3995099 w 7467600"/>
              <a:gd name="connsiteY816" fmla="*/ 0 h 6858000"/>
              <a:gd name="connsiteX817" fmla="*/ 4163818 w 7467600"/>
              <a:gd name="connsiteY817" fmla="*/ 234104 h 6858000"/>
              <a:gd name="connsiteX818" fmla="*/ 4172099 w 7467600"/>
              <a:gd name="connsiteY818" fmla="*/ 234207 h 6858000"/>
              <a:gd name="connsiteX819" fmla="*/ 4784282 w 7467600"/>
              <a:gd name="connsiteY819" fmla="*/ 276561 h 6858000"/>
              <a:gd name="connsiteX820" fmla="*/ 4801687 w 7467600"/>
              <a:gd name="connsiteY820" fmla="*/ 267764 h 6858000"/>
              <a:gd name="connsiteX821" fmla="*/ 6082788 w 7467600"/>
              <a:gd name="connsiteY821" fmla="*/ 64119 h 6858000"/>
              <a:gd name="connsiteX822" fmla="*/ 6099442 w 7467600"/>
              <a:gd name="connsiteY822" fmla="*/ 82568 h 6858000"/>
              <a:gd name="connsiteX823" fmla="*/ 4804137 w 7467600"/>
              <a:gd name="connsiteY823" fmla="*/ 320931 h 6858000"/>
              <a:gd name="connsiteX824" fmla="*/ 4227047 w 7467600"/>
              <a:gd name="connsiteY824" fmla="*/ 313415 h 6858000"/>
              <a:gd name="connsiteX825" fmla="*/ 4346041 w 7467600"/>
              <a:gd name="connsiteY825" fmla="*/ 456086 h 6858000"/>
              <a:gd name="connsiteX826" fmla="*/ 4870967 w 7467600"/>
              <a:gd name="connsiteY826" fmla="*/ 963061 h 6858000"/>
              <a:gd name="connsiteX827" fmla="*/ 4889647 w 7467600"/>
              <a:gd name="connsiteY827" fmla="*/ 957147 h 6858000"/>
              <a:gd name="connsiteX828" fmla="*/ 5422504 w 7467600"/>
              <a:gd name="connsiteY828" fmla="*/ 805191 h 6858000"/>
              <a:gd name="connsiteX829" fmla="*/ 6087656 w 7467600"/>
              <a:gd name="connsiteY829" fmla="*/ 826703 h 6858000"/>
              <a:gd name="connsiteX830" fmla="*/ 6058717 w 7467600"/>
              <a:gd name="connsiteY830" fmla="*/ 865992 h 6858000"/>
              <a:gd name="connsiteX831" fmla="*/ 4974153 w 7467600"/>
              <a:gd name="connsiteY831" fmla="*/ 1045456 h 6858000"/>
              <a:gd name="connsiteX832" fmla="*/ 5627835 w 7467600"/>
              <a:gd name="connsiteY832" fmla="*/ 1472077 h 6858000"/>
              <a:gd name="connsiteX833" fmla="*/ 5629817 w 7467600"/>
              <a:gd name="connsiteY833" fmla="*/ 1471412 h 6858000"/>
              <a:gd name="connsiteX834" fmla="*/ 5634124 w 7467600"/>
              <a:gd name="connsiteY834" fmla="*/ 1470572 h 6858000"/>
              <a:gd name="connsiteX835" fmla="*/ 5755832 w 7467600"/>
              <a:gd name="connsiteY835" fmla="*/ 1383886 h 6858000"/>
              <a:gd name="connsiteX836" fmla="*/ 6014186 w 7467600"/>
              <a:gd name="connsiteY836" fmla="*/ 1279799 h 6858000"/>
              <a:gd name="connsiteX837" fmla="*/ 6901619 w 7467600"/>
              <a:gd name="connsiteY837" fmla="*/ 1047874 h 6858000"/>
              <a:gd name="connsiteX838" fmla="*/ 6931566 w 7467600"/>
              <a:gd name="connsiteY838" fmla="*/ 1062034 h 6858000"/>
              <a:gd name="connsiteX839" fmla="*/ 5790982 w 7467600"/>
              <a:gd name="connsiteY839" fmla="*/ 1561380 h 6858000"/>
              <a:gd name="connsiteX840" fmla="*/ 6188971 w 7467600"/>
              <a:gd name="connsiteY840" fmla="*/ 1755168 h 6858000"/>
              <a:gd name="connsiteX841" fmla="*/ 6202446 w 7467600"/>
              <a:gd name="connsiteY841" fmla="*/ 1752268 h 6858000"/>
              <a:gd name="connsiteX842" fmla="*/ 7179560 w 7467600"/>
              <a:gd name="connsiteY842" fmla="*/ 1467551 h 6858000"/>
              <a:gd name="connsiteX843" fmla="*/ 7158730 w 7467600"/>
              <a:gd name="connsiteY843" fmla="*/ 1507835 h 6858000"/>
              <a:gd name="connsiteX844" fmla="*/ 6326959 w 7467600"/>
              <a:gd name="connsiteY844" fmla="*/ 1817686 h 6858000"/>
              <a:gd name="connsiteX845" fmla="*/ 6537433 w 7467600"/>
              <a:gd name="connsiteY845" fmla="*/ 1907790 h 6858000"/>
              <a:gd name="connsiteX846" fmla="*/ 6550221 w 7467600"/>
              <a:gd name="connsiteY846" fmla="*/ 1910729 h 6858000"/>
              <a:gd name="connsiteX847" fmla="*/ 6964438 w 7467600"/>
              <a:gd name="connsiteY847" fmla="*/ 2209505 h 6858000"/>
              <a:gd name="connsiteX848" fmla="*/ 7367862 w 7467600"/>
              <a:gd name="connsiteY848" fmla="*/ 2806833 h 6858000"/>
              <a:gd name="connsiteX849" fmla="*/ 7364329 w 7467600"/>
              <a:gd name="connsiteY849" fmla="*/ 2826907 h 6858000"/>
              <a:gd name="connsiteX850" fmla="*/ 7290545 w 7467600"/>
              <a:gd name="connsiteY850" fmla="*/ 2850663 h 6858000"/>
              <a:gd name="connsiteX851" fmla="*/ 6472036 w 7467600"/>
              <a:gd name="connsiteY851" fmla="*/ 1959003 h 6858000"/>
              <a:gd name="connsiteX852" fmla="*/ 5792897 w 7467600"/>
              <a:gd name="connsiteY852" fmla="*/ 1647747 h 6858000"/>
              <a:gd name="connsiteX853" fmla="*/ 5842751 w 7467600"/>
              <a:gd name="connsiteY853" fmla="*/ 1816112 h 6858000"/>
              <a:gd name="connsiteX854" fmla="*/ 5847424 w 7467600"/>
              <a:gd name="connsiteY854" fmla="*/ 1815776 h 6858000"/>
              <a:gd name="connsiteX855" fmla="*/ 6399821 w 7467600"/>
              <a:gd name="connsiteY855" fmla="*/ 2344799 h 6858000"/>
              <a:gd name="connsiteX856" fmla="*/ 6323232 w 7467600"/>
              <a:gd name="connsiteY856" fmla="*/ 2389634 h 6858000"/>
              <a:gd name="connsiteX857" fmla="*/ 5942958 w 7467600"/>
              <a:gd name="connsiteY857" fmla="*/ 2077708 h 6858000"/>
              <a:gd name="connsiteX858" fmla="*/ 5921559 w 7467600"/>
              <a:gd name="connsiteY858" fmla="*/ 2378596 h 6858000"/>
              <a:gd name="connsiteX859" fmla="*/ 5817651 w 7467600"/>
              <a:gd name="connsiteY859" fmla="*/ 3023919 h 6858000"/>
              <a:gd name="connsiteX860" fmla="*/ 5729634 w 7467600"/>
              <a:gd name="connsiteY860" fmla="*/ 3051849 h 6858000"/>
              <a:gd name="connsiteX861" fmla="*/ 5611018 w 7467600"/>
              <a:gd name="connsiteY861" fmla="*/ 2316769 h 6858000"/>
              <a:gd name="connsiteX862" fmla="*/ 5687608 w 7467600"/>
              <a:gd name="connsiteY862" fmla="*/ 2039972 h 6858000"/>
              <a:gd name="connsiteX863" fmla="*/ 5657554 w 7467600"/>
              <a:gd name="connsiteY863" fmla="*/ 1576445 h 6858000"/>
              <a:gd name="connsiteX864" fmla="*/ 5150475 w 7467600"/>
              <a:gd name="connsiteY864" fmla="*/ 1274012 h 6858000"/>
              <a:gd name="connsiteX865" fmla="*/ 5349142 w 7467600"/>
              <a:gd name="connsiteY865" fmla="*/ 2204405 h 6858000"/>
              <a:gd name="connsiteX866" fmla="*/ 5262214 w 7467600"/>
              <a:gd name="connsiteY866" fmla="*/ 2233836 h 6858000"/>
              <a:gd name="connsiteX867" fmla="*/ 4981539 w 7467600"/>
              <a:gd name="connsiteY867" fmla="*/ 1542201 h 6858000"/>
              <a:gd name="connsiteX868" fmla="*/ 4958461 w 7467600"/>
              <a:gd name="connsiteY868" fmla="*/ 1136957 h 6858000"/>
              <a:gd name="connsiteX869" fmla="*/ 4655015 w 7467600"/>
              <a:gd name="connsiteY869" fmla="*/ 891426 h 6858000"/>
              <a:gd name="connsiteX870" fmla="*/ 4348002 w 7467600"/>
              <a:gd name="connsiteY870" fmla="*/ 2205895 h 6858000"/>
              <a:gd name="connsiteX871" fmla="*/ 4262250 w 7467600"/>
              <a:gd name="connsiteY871" fmla="*/ 2219972 h 6858000"/>
              <a:gd name="connsiteX872" fmla="*/ 4550611 w 7467600"/>
              <a:gd name="connsiteY872" fmla="*/ 817540 h 6858000"/>
              <a:gd name="connsiteX873" fmla="*/ 4564418 w 7467600"/>
              <a:gd name="connsiteY873" fmla="*/ 808293 h 6858000"/>
              <a:gd name="connsiteX874" fmla="*/ 4266388 w 7467600"/>
              <a:gd name="connsiteY874" fmla="*/ 500083 h 6858000"/>
              <a:gd name="connsiteX875" fmla="*/ 4032842 w 7467600"/>
              <a:gd name="connsiteY875" fmla="*/ 211809 h 6858000"/>
              <a:gd name="connsiteX876" fmla="*/ 3882765 w 7467600"/>
              <a:gd name="connsiteY876" fmla="*/ 0 h 6858000"/>
              <a:gd name="connsiteX877" fmla="*/ 3721337 w 7467600"/>
              <a:gd name="connsiteY877" fmla="*/ 0 h 6858000"/>
              <a:gd name="connsiteX878" fmla="*/ 3797544 w 7467600"/>
              <a:gd name="connsiteY878" fmla="*/ 0 h 6858000"/>
              <a:gd name="connsiteX879" fmla="*/ 3775734 w 7467600"/>
              <a:gd name="connsiteY879" fmla="*/ 95131 h 6858000"/>
              <a:gd name="connsiteX880" fmla="*/ 3724807 w 7467600"/>
              <a:gd name="connsiteY880" fmla="*/ 272257 h 6858000"/>
              <a:gd name="connsiteX881" fmla="*/ 3726844 w 7467600"/>
              <a:gd name="connsiteY881" fmla="*/ 282988 h 6858000"/>
              <a:gd name="connsiteX882" fmla="*/ 3742664 w 7467600"/>
              <a:gd name="connsiteY882" fmla="*/ 279918 h 6858000"/>
              <a:gd name="connsiteX883" fmla="*/ 4103910 w 7467600"/>
              <a:gd name="connsiteY883" fmla="*/ 1161917 h 6858000"/>
              <a:gd name="connsiteX884" fmla="*/ 4020269 w 7467600"/>
              <a:gd name="connsiteY884" fmla="*/ 1200406 h 6858000"/>
              <a:gd name="connsiteX885" fmla="*/ 3674882 w 7467600"/>
              <a:gd name="connsiteY885" fmla="*/ 488524 h 6858000"/>
              <a:gd name="connsiteX886" fmla="*/ 3132682 w 7467600"/>
              <a:gd name="connsiteY886" fmla="*/ 1072284 h 6858000"/>
              <a:gd name="connsiteX887" fmla="*/ 2716346 w 7467600"/>
              <a:gd name="connsiteY887" fmla="*/ 1276376 h 6858000"/>
              <a:gd name="connsiteX888" fmla="*/ 2716772 w 7467600"/>
              <a:gd name="connsiteY888" fmla="*/ 1255462 h 6858000"/>
              <a:gd name="connsiteX889" fmla="*/ 3471096 w 7467600"/>
              <a:gd name="connsiteY889" fmla="*/ 437072 h 6858000"/>
              <a:gd name="connsiteX890" fmla="*/ 3639057 w 7467600"/>
              <a:gd name="connsiteY890" fmla="*/ 286334 h 6858000"/>
              <a:gd name="connsiteX891" fmla="*/ 3640309 w 7467600"/>
              <a:gd name="connsiteY891" fmla="*/ 284664 h 6858000"/>
              <a:gd name="connsiteX892" fmla="*/ 3646022 w 7467600"/>
              <a:gd name="connsiteY892" fmla="*/ 276711 h 6858000"/>
              <a:gd name="connsiteX893" fmla="*/ 3707943 w 7467600"/>
              <a:gd name="connsiteY893" fmla="*/ 65958 h 6858000"/>
              <a:gd name="connsiteX894" fmla="*/ 3721337 w 7467600"/>
              <a:gd name="connsiteY894" fmla="*/ 0 h 6858000"/>
              <a:gd name="connsiteX895" fmla="*/ 2867960 w 7467600"/>
              <a:gd name="connsiteY895" fmla="*/ 0 h 6858000"/>
              <a:gd name="connsiteX896" fmla="*/ 2926351 w 7467600"/>
              <a:gd name="connsiteY896" fmla="*/ 0 h 6858000"/>
              <a:gd name="connsiteX897" fmla="*/ 2902823 w 7467600"/>
              <a:gd name="connsiteY897" fmla="*/ 262929 h 6858000"/>
              <a:gd name="connsiteX898" fmla="*/ 2940663 w 7467600"/>
              <a:gd name="connsiteY898" fmla="*/ 140884 h 6858000"/>
              <a:gd name="connsiteX899" fmla="*/ 2947039 w 7467600"/>
              <a:gd name="connsiteY899" fmla="*/ 122524 h 6858000"/>
              <a:gd name="connsiteX900" fmla="*/ 2984316 w 7467600"/>
              <a:gd name="connsiteY900" fmla="*/ 0 h 6858000"/>
              <a:gd name="connsiteX901" fmla="*/ 3016114 w 7467600"/>
              <a:gd name="connsiteY901" fmla="*/ 0 h 6858000"/>
              <a:gd name="connsiteX902" fmla="*/ 2979949 w 7467600"/>
              <a:gd name="connsiteY902" fmla="*/ 119274 h 6858000"/>
              <a:gd name="connsiteX903" fmla="*/ 3023879 w 7467600"/>
              <a:gd name="connsiteY903" fmla="*/ 0 h 6858000"/>
              <a:gd name="connsiteX904" fmla="*/ 3105400 w 7467600"/>
              <a:gd name="connsiteY904" fmla="*/ 0 h 6858000"/>
              <a:gd name="connsiteX905" fmla="*/ 3094669 w 7467600"/>
              <a:gd name="connsiteY905" fmla="*/ 30308 h 6858000"/>
              <a:gd name="connsiteX906" fmla="*/ 2901945 w 7467600"/>
              <a:gd name="connsiteY906" fmla="*/ 466538 h 6858000"/>
              <a:gd name="connsiteX907" fmla="*/ 2815209 w 7467600"/>
              <a:gd name="connsiteY907" fmla="*/ 497361 h 6858000"/>
              <a:gd name="connsiteX908" fmla="*/ 2844845 w 7467600"/>
              <a:gd name="connsiteY908" fmla="*/ 127638 h 6858000"/>
              <a:gd name="connsiteX909" fmla="*/ 2867960 w 7467600"/>
              <a:gd name="connsiteY909" fmla="*/ 0 h 6858000"/>
              <a:gd name="connsiteX910" fmla="*/ 1057230 w 7467600"/>
              <a:gd name="connsiteY910" fmla="*/ 0 h 6858000"/>
              <a:gd name="connsiteX911" fmla="*/ 1111003 w 7467600"/>
              <a:gd name="connsiteY911" fmla="*/ 0 h 6858000"/>
              <a:gd name="connsiteX912" fmla="*/ 1125553 w 7467600"/>
              <a:gd name="connsiteY912" fmla="*/ 52588 h 6858000"/>
              <a:gd name="connsiteX913" fmla="*/ 1304276 w 7467600"/>
              <a:gd name="connsiteY913" fmla="*/ 476275 h 6858000"/>
              <a:gd name="connsiteX914" fmla="*/ 1492066 w 7467600"/>
              <a:gd name="connsiteY914" fmla="*/ 886333 h 6858000"/>
              <a:gd name="connsiteX915" fmla="*/ 1423698 w 7467600"/>
              <a:gd name="connsiteY915" fmla="*/ 710817 h 6858000"/>
              <a:gd name="connsiteX916" fmla="*/ 1357609 w 7467600"/>
              <a:gd name="connsiteY916" fmla="*/ 532892 h 6858000"/>
              <a:gd name="connsiteX917" fmla="*/ 1309550 w 7467600"/>
              <a:gd name="connsiteY917" fmla="*/ 374031 h 6858000"/>
              <a:gd name="connsiteX918" fmla="*/ 1193673 w 7467600"/>
              <a:gd name="connsiteY918" fmla="*/ 49533 h 6858000"/>
              <a:gd name="connsiteX919" fmla="*/ 1164391 w 7467600"/>
              <a:gd name="connsiteY919" fmla="*/ 0 h 6858000"/>
              <a:gd name="connsiteX920" fmla="*/ 1200666 w 7467600"/>
              <a:gd name="connsiteY920" fmla="*/ 0 h 6858000"/>
              <a:gd name="connsiteX921" fmla="*/ 1223408 w 7467600"/>
              <a:gd name="connsiteY921" fmla="*/ 38996 h 6858000"/>
              <a:gd name="connsiteX922" fmla="*/ 1339635 w 7467600"/>
              <a:gd name="connsiteY922" fmla="*/ 365517 h 6858000"/>
              <a:gd name="connsiteX923" fmla="*/ 1387469 w 7467600"/>
              <a:gd name="connsiteY923" fmla="*/ 523079 h 6858000"/>
              <a:gd name="connsiteX924" fmla="*/ 1452685 w 7467600"/>
              <a:gd name="connsiteY924" fmla="*/ 699806 h 6858000"/>
              <a:gd name="connsiteX925" fmla="*/ 1492092 w 7467600"/>
              <a:gd name="connsiteY925" fmla="*/ 800424 h 6858000"/>
              <a:gd name="connsiteX926" fmla="*/ 1455302 w 7467600"/>
              <a:gd name="connsiteY926" fmla="*/ 632913 h 6858000"/>
              <a:gd name="connsiteX927" fmla="*/ 1222336 w 7467600"/>
              <a:gd name="connsiteY927" fmla="*/ 9480 h 6858000"/>
              <a:gd name="connsiteX928" fmla="*/ 1214634 w 7467600"/>
              <a:gd name="connsiteY928" fmla="*/ 0 h 6858000"/>
              <a:gd name="connsiteX929" fmla="*/ 1289827 w 7467600"/>
              <a:gd name="connsiteY929" fmla="*/ 0 h 6858000"/>
              <a:gd name="connsiteX930" fmla="*/ 1321076 w 7467600"/>
              <a:gd name="connsiteY930" fmla="*/ 59722 h 6858000"/>
              <a:gd name="connsiteX931" fmla="*/ 1512579 w 7467600"/>
              <a:gd name="connsiteY931" fmla="*/ 626441 h 6858000"/>
              <a:gd name="connsiteX932" fmla="*/ 1506076 w 7467600"/>
              <a:gd name="connsiteY932" fmla="*/ 1089289 h 6858000"/>
              <a:gd name="connsiteX933" fmla="*/ 1486346 w 7467600"/>
              <a:gd name="connsiteY933" fmla="*/ 1079919 h 6858000"/>
              <a:gd name="connsiteX934" fmla="*/ 1070511 w 7467600"/>
              <a:gd name="connsiteY934" fmla="*/ 48609 h 6858000"/>
              <a:gd name="connsiteX935" fmla="*/ 1057230 w 7467600"/>
              <a:gd name="connsiteY935" fmla="*/ 0 h 6858000"/>
              <a:gd name="connsiteX936" fmla="*/ 43151 w 7467600"/>
              <a:gd name="connsiteY936" fmla="*/ 0 h 6858000"/>
              <a:gd name="connsiteX937" fmla="*/ 95283 w 7467600"/>
              <a:gd name="connsiteY937" fmla="*/ 0 h 6858000"/>
              <a:gd name="connsiteX938" fmla="*/ 300708 w 7467600"/>
              <a:gd name="connsiteY938" fmla="*/ 154571 h 6858000"/>
              <a:gd name="connsiteX939" fmla="*/ 530414 w 7467600"/>
              <a:gd name="connsiteY939" fmla="*/ 354673 h 6858000"/>
              <a:gd name="connsiteX940" fmla="*/ 333785 w 7467600"/>
              <a:gd name="connsiteY940" fmla="*/ 161564 h 6858000"/>
              <a:gd name="connsiteX941" fmla="*/ 147005 w 7467600"/>
              <a:gd name="connsiteY941" fmla="*/ 0 h 6858000"/>
              <a:gd name="connsiteX942" fmla="*/ 272509 w 7467600"/>
              <a:gd name="connsiteY942" fmla="*/ 0 h 6858000"/>
              <a:gd name="connsiteX943" fmla="*/ 326276 w 7467600"/>
              <a:gd name="connsiteY943" fmla="*/ 45847 h 6858000"/>
              <a:gd name="connsiteX944" fmla="*/ 823759 w 7467600"/>
              <a:gd name="connsiteY944" fmla="*/ 574145 h 6858000"/>
              <a:gd name="connsiteX945" fmla="*/ 811254 w 7467600"/>
              <a:gd name="connsiteY945" fmla="*/ 665546 h 6858000"/>
              <a:gd name="connsiteX946" fmla="*/ 154042 w 7467600"/>
              <a:gd name="connsiteY946" fmla="*/ 261522 h 6858000"/>
              <a:gd name="connsiteX947" fmla="*/ 13550 w 7467600"/>
              <a:gd name="connsiteY947" fmla="*/ 158423 h 6858000"/>
              <a:gd name="connsiteX948" fmla="*/ 0 w 7467600"/>
              <a:gd name="connsiteY948" fmla="*/ 146618 h 6858000"/>
              <a:gd name="connsiteX949" fmla="*/ 0 w 7467600"/>
              <a:gd name="connsiteY949" fmla="*/ 59161 h 6858000"/>
              <a:gd name="connsiteX950" fmla="*/ 45427 w 7467600"/>
              <a:gd name="connsiteY950" fmla="*/ 101078 h 6858000"/>
              <a:gd name="connsiteX951" fmla="*/ 630103 w 7467600"/>
              <a:gd name="connsiteY951" fmla="*/ 485885 h 6858000"/>
              <a:gd name="connsiteX952" fmla="*/ 532040 w 7467600"/>
              <a:gd name="connsiteY952" fmla="*/ 399359 h 6858000"/>
              <a:gd name="connsiteX953" fmla="*/ 517618 w 7467600"/>
              <a:gd name="connsiteY953" fmla="*/ 385726 h 6858000"/>
              <a:gd name="connsiteX954" fmla="*/ 285074 w 7467600"/>
              <a:gd name="connsiteY954" fmla="*/ 182755 h 6858000"/>
              <a:gd name="connsiteX955" fmla="*/ 43151 w 7467600"/>
              <a:gd name="connsiteY95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1456157 w 7467600"/>
              <a:gd name="connsiteY74" fmla="*/ 5371404 h 6858000"/>
              <a:gd name="connsiteX75" fmla="*/ 1244432 w 7467600"/>
              <a:gd name="connsiteY75" fmla="*/ 5385601 h 6858000"/>
              <a:gd name="connsiteX76" fmla="*/ 973990 w 7467600"/>
              <a:gd name="connsiteY76" fmla="*/ 5424940 h 6858000"/>
              <a:gd name="connsiteX77" fmla="*/ 1103809 w 7467600"/>
              <a:gd name="connsiteY77" fmla="*/ 5433720 h 6858000"/>
              <a:gd name="connsiteX78" fmla="*/ 1123454 w 7467600"/>
              <a:gd name="connsiteY78" fmla="*/ 5435727 h 6858000"/>
              <a:gd name="connsiteX79" fmla="*/ 1737017 w 7467600"/>
              <a:gd name="connsiteY79" fmla="*/ 5452183 h 6858000"/>
              <a:gd name="connsiteX80" fmla="*/ 1824397 w 7467600"/>
              <a:gd name="connsiteY80" fmla="*/ 5447757 h 6858000"/>
              <a:gd name="connsiteX81" fmla="*/ 2070059 w 7467600"/>
              <a:gd name="connsiteY81" fmla="*/ 5441660 h 6858000"/>
              <a:gd name="connsiteX82" fmla="*/ 1456157 w 7467600"/>
              <a:gd name="connsiteY82" fmla="*/ 5371404 h 6858000"/>
              <a:gd name="connsiteX83" fmla="*/ 4988186 w 7467600"/>
              <a:gd name="connsiteY83" fmla="*/ 5216467 h 6858000"/>
              <a:gd name="connsiteX84" fmla="*/ 4777334 w 7467600"/>
              <a:gd name="connsiteY84" fmla="*/ 5406072 h 6858000"/>
              <a:gd name="connsiteX85" fmla="*/ 4718341 w 7467600"/>
              <a:gd name="connsiteY85" fmla="*/ 5468043 h 6858000"/>
              <a:gd name="connsiteX86" fmla="*/ 4604655 w 7467600"/>
              <a:gd name="connsiteY86" fmla="*/ 5583434 h 6858000"/>
              <a:gd name="connsiteX87" fmla="*/ 4565074 w 7467600"/>
              <a:gd name="connsiteY87" fmla="*/ 5618550 h 6858000"/>
              <a:gd name="connsiteX88" fmla="*/ 4988186 w 7467600"/>
              <a:gd name="connsiteY88" fmla="*/ 5216467 h 6858000"/>
              <a:gd name="connsiteX89" fmla="*/ 4978032 w 7467600"/>
              <a:gd name="connsiteY89" fmla="*/ 5183809 h 6858000"/>
              <a:gd name="connsiteX90" fmla="*/ 4463413 w 7467600"/>
              <a:gd name="connsiteY90" fmla="*/ 5615162 h 6858000"/>
              <a:gd name="connsiteX91" fmla="*/ 4358134 w 7467600"/>
              <a:gd name="connsiteY91" fmla="*/ 5742791 h 6858000"/>
              <a:gd name="connsiteX92" fmla="*/ 4376219 w 7467600"/>
              <a:gd name="connsiteY92" fmla="*/ 5729027 h 6858000"/>
              <a:gd name="connsiteX93" fmla="*/ 4582340 w 7467600"/>
              <a:gd name="connsiteY93" fmla="*/ 5561037 h 6858000"/>
              <a:gd name="connsiteX94" fmla="*/ 4694684 w 7467600"/>
              <a:gd name="connsiteY94" fmla="*/ 5447098 h 6858000"/>
              <a:gd name="connsiteX95" fmla="*/ 4754123 w 7467600"/>
              <a:gd name="connsiteY95" fmla="*/ 5384643 h 6858000"/>
              <a:gd name="connsiteX96" fmla="*/ 4978032 w 7467600"/>
              <a:gd name="connsiteY96" fmla="*/ 5183809 h 6858000"/>
              <a:gd name="connsiteX97" fmla="*/ 1903353 w 7467600"/>
              <a:gd name="connsiteY97" fmla="*/ 5044827 h 6858000"/>
              <a:gd name="connsiteX98" fmla="*/ 1936931 w 7467600"/>
              <a:gd name="connsiteY98" fmla="*/ 5093954 h 6858000"/>
              <a:gd name="connsiteX99" fmla="*/ 2195868 w 7467600"/>
              <a:gd name="connsiteY99" fmla="*/ 5396574 h 6858000"/>
              <a:gd name="connsiteX100" fmla="*/ 2088852 w 7467600"/>
              <a:gd name="connsiteY100" fmla="*/ 5166123 h 6858000"/>
              <a:gd name="connsiteX101" fmla="*/ 1958241 w 7467600"/>
              <a:gd name="connsiteY101" fmla="*/ 5067955 h 6858000"/>
              <a:gd name="connsiteX102" fmla="*/ 1903353 w 7467600"/>
              <a:gd name="connsiteY102" fmla="*/ 5044827 h 6858000"/>
              <a:gd name="connsiteX103" fmla="*/ 1979378 w 7467600"/>
              <a:gd name="connsiteY103" fmla="*/ 4769504 h 6858000"/>
              <a:gd name="connsiteX104" fmla="*/ 2882120 w 7467600"/>
              <a:gd name="connsiteY104" fmla="*/ 5064547 h 6858000"/>
              <a:gd name="connsiteX105" fmla="*/ 2793103 w 7467600"/>
              <a:gd name="connsiteY105" fmla="*/ 5039699 h 6858000"/>
              <a:gd name="connsiteX106" fmla="*/ 2770041 w 7467600"/>
              <a:gd name="connsiteY106" fmla="*/ 5033634 h 6858000"/>
              <a:gd name="connsiteX107" fmla="*/ 1979378 w 7467600"/>
              <a:gd name="connsiteY107" fmla="*/ 4769504 h 6858000"/>
              <a:gd name="connsiteX108" fmla="*/ 1927410 w 7467600"/>
              <a:gd name="connsiteY108" fmla="*/ 4716164 h 6858000"/>
              <a:gd name="connsiteX109" fmla="*/ 1959587 w 7467600"/>
              <a:gd name="connsiteY109" fmla="*/ 4728849 h 6858000"/>
              <a:gd name="connsiteX110" fmla="*/ 2777707 w 7467600"/>
              <a:gd name="connsiteY110" fmla="*/ 5003991 h 6858000"/>
              <a:gd name="connsiteX111" fmla="*/ 2800768 w 7467600"/>
              <a:gd name="connsiteY111" fmla="*/ 5010056 h 6858000"/>
              <a:gd name="connsiteX112" fmla="*/ 2879408 w 7467600"/>
              <a:gd name="connsiteY112" fmla="*/ 5031590 h 6858000"/>
              <a:gd name="connsiteX113" fmla="*/ 2862295 w 7467600"/>
              <a:gd name="connsiteY113" fmla="*/ 5022958 h 6858000"/>
              <a:gd name="connsiteX114" fmla="*/ 2813343 w 7467600"/>
              <a:gd name="connsiteY114" fmla="*/ 4998369 h 6858000"/>
              <a:gd name="connsiteX115" fmla="*/ 2646245 w 7467600"/>
              <a:gd name="connsiteY115" fmla="*/ 4930999 h 6858000"/>
              <a:gd name="connsiteX116" fmla="*/ 1999243 w 7467600"/>
              <a:gd name="connsiteY116" fmla="*/ 4730524 h 6858000"/>
              <a:gd name="connsiteX117" fmla="*/ 1979527 w 7467600"/>
              <a:gd name="connsiteY117" fmla="*/ 4726651 h 6858000"/>
              <a:gd name="connsiteX118" fmla="*/ 1927410 w 7467600"/>
              <a:gd name="connsiteY118" fmla="*/ 4716164 h 6858000"/>
              <a:gd name="connsiteX119" fmla="*/ 1997014 w 7467600"/>
              <a:gd name="connsiteY119" fmla="*/ 4698007 h 6858000"/>
              <a:gd name="connsiteX120" fmla="*/ 2005458 w 7467600"/>
              <a:gd name="connsiteY120" fmla="*/ 4699540 h 6858000"/>
              <a:gd name="connsiteX121" fmla="*/ 2657186 w 7467600"/>
              <a:gd name="connsiteY121" fmla="*/ 4901687 h 6858000"/>
              <a:gd name="connsiteX122" fmla="*/ 2826662 w 7467600"/>
              <a:gd name="connsiteY122" fmla="*/ 4970362 h 6858000"/>
              <a:gd name="connsiteX123" fmla="*/ 2876100 w 7467600"/>
              <a:gd name="connsiteY123" fmla="*/ 4995397 h 6858000"/>
              <a:gd name="connsiteX124" fmla="*/ 3042600 w 7467600"/>
              <a:gd name="connsiteY124" fmla="*/ 5059532 h 6858000"/>
              <a:gd name="connsiteX125" fmla="*/ 1997014 w 7467600"/>
              <a:gd name="connsiteY125" fmla="*/ 4698007 h 6858000"/>
              <a:gd name="connsiteX126" fmla="*/ 2305292 w 7467600"/>
              <a:gd name="connsiteY126" fmla="*/ 4219492 h 6858000"/>
              <a:gd name="connsiteX127" fmla="*/ 3360922 w 7467600"/>
              <a:gd name="connsiteY127" fmla="*/ 4529373 h 6858000"/>
              <a:gd name="connsiteX128" fmla="*/ 3492420 w 7467600"/>
              <a:gd name="connsiteY128" fmla="*/ 4510145 h 6858000"/>
              <a:gd name="connsiteX129" fmla="*/ 3364086 w 7467600"/>
              <a:gd name="connsiteY129" fmla="*/ 4480340 h 6858000"/>
              <a:gd name="connsiteX130" fmla="*/ 3225818 w 7467600"/>
              <a:gd name="connsiteY130" fmla="*/ 4411822 h 6858000"/>
              <a:gd name="connsiteX131" fmla="*/ 3129696 w 7467600"/>
              <a:gd name="connsiteY131" fmla="*/ 4360704 h 6858000"/>
              <a:gd name="connsiteX132" fmla="*/ 2814545 w 7467600"/>
              <a:gd name="connsiteY132" fmla="*/ 4282955 h 6858000"/>
              <a:gd name="connsiteX133" fmla="*/ 2305292 w 7467600"/>
              <a:gd name="connsiteY133" fmla="*/ 4219492 h 6858000"/>
              <a:gd name="connsiteX134" fmla="*/ 2626982 w 7467600"/>
              <a:gd name="connsiteY134" fmla="*/ 4206450 h 6858000"/>
              <a:gd name="connsiteX135" fmla="*/ 2490617 w 7467600"/>
              <a:gd name="connsiteY135" fmla="*/ 4206951 h 6858000"/>
              <a:gd name="connsiteX136" fmla="*/ 2819869 w 7467600"/>
              <a:gd name="connsiteY136" fmla="*/ 4252936 h 6858000"/>
              <a:gd name="connsiteX137" fmla="*/ 3143018 w 7467600"/>
              <a:gd name="connsiteY137" fmla="*/ 4332698 h 6858000"/>
              <a:gd name="connsiteX138" fmla="*/ 3241520 w 7467600"/>
              <a:gd name="connsiteY138" fmla="*/ 4385112 h 6858000"/>
              <a:gd name="connsiteX139" fmla="*/ 3374575 w 7467600"/>
              <a:gd name="connsiteY139" fmla="*/ 4451517 h 6858000"/>
              <a:gd name="connsiteX140" fmla="*/ 3505221 w 7467600"/>
              <a:gd name="connsiteY140" fmla="*/ 4480757 h 6858000"/>
              <a:gd name="connsiteX141" fmla="*/ 2626982 w 7467600"/>
              <a:gd name="connsiteY141" fmla="*/ 4206450 h 6858000"/>
              <a:gd name="connsiteX142" fmla="*/ 1310106 w 7467600"/>
              <a:gd name="connsiteY142" fmla="*/ 3943217 h 6858000"/>
              <a:gd name="connsiteX143" fmla="*/ 854994 w 7467600"/>
              <a:gd name="connsiteY143" fmla="*/ 4399136 h 6858000"/>
              <a:gd name="connsiteX144" fmla="*/ 742462 w 7467600"/>
              <a:gd name="connsiteY144" fmla="*/ 4594648 h 6858000"/>
              <a:gd name="connsiteX145" fmla="*/ 820602 w 7467600"/>
              <a:gd name="connsiteY145" fmla="*/ 4485915 h 6858000"/>
              <a:gd name="connsiteX146" fmla="*/ 878295 w 7467600"/>
              <a:gd name="connsiteY146" fmla="*/ 4403594 h 6858000"/>
              <a:gd name="connsiteX147" fmla="*/ 1240607 w 7467600"/>
              <a:gd name="connsiteY147" fmla="*/ 4010401 h 6858000"/>
              <a:gd name="connsiteX148" fmla="*/ 1310106 w 7467600"/>
              <a:gd name="connsiteY148" fmla="*/ 3943217 h 6858000"/>
              <a:gd name="connsiteX149" fmla="*/ 1423113 w 7467600"/>
              <a:gd name="connsiteY149" fmla="*/ 3874565 h 6858000"/>
              <a:gd name="connsiteX150" fmla="*/ 1260565 w 7467600"/>
              <a:gd name="connsiteY150" fmla="*/ 4031982 h 6858000"/>
              <a:gd name="connsiteX151" fmla="*/ 901900 w 7467600"/>
              <a:gd name="connsiteY151" fmla="*/ 4421236 h 6858000"/>
              <a:gd name="connsiteX152" fmla="*/ 845044 w 7467600"/>
              <a:gd name="connsiteY152" fmla="*/ 4502436 h 6858000"/>
              <a:gd name="connsiteX153" fmla="*/ 685926 w 7467600"/>
              <a:gd name="connsiteY153" fmla="*/ 4703069 h 6858000"/>
              <a:gd name="connsiteX154" fmla="*/ 684248 w 7467600"/>
              <a:gd name="connsiteY154" fmla="*/ 4706721 h 6858000"/>
              <a:gd name="connsiteX155" fmla="*/ 1423113 w 7467600"/>
              <a:gd name="connsiteY155" fmla="*/ 3874565 h 6858000"/>
              <a:gd name="connsiteX156" fmla="*/ 3316479 w 7467600"/>
              <a:gd name="connsiteY156" fmla="*/ 3872136 h 6858000"/>
              <a:gd name="connsiteX157" fmla="*/ 3546806 w 7467600"/>
              <a:gd name="connsiteY157" fmla="*/ 4356139 h 6858000"/>
              <a:gd name="connsiteX158" fmla="*/ 3364433 w 7467600"/>
              <a:gd name="connsiteY158" fmla="*/ 3953121 h 6858000"/>
              <a:gd name="connsiteX159" fmla="*/ 3316479 w 7467600"/>
              <a:gd name="connsiteY159" fmla="*/ 3872136 h 6858000"/>
              <a:gd name="connsiteX160" fmla="*/ 3291335 w 7467600"/>
              <a:gd name="connsiteY160" fmla="*/ 3767420 h 6858000"/>
              <a:gd name="connsiteX161" fmla="*/ 3390805 w 7467600"/>
              <a:gd name="connsiteY161" fmla="*/ 3937163 h 6858000"/>
              <a:gd name="connsiteX162" fmla="*/ 3579062 w 7467600"/>
              <a:gd name="connsiteY162" fmla="*/ 4359040 h 6858000"/>
              <a:gd name="connsiteX163" fmla="*/ 3467355 w 7467600"/>
              <a:gd name="connsiteY163" fmla="*/ 3988130 h 6858000"/>
              <a:gd name="connsiteX164" fmla="*/ 3310753 w 7467600"/>
              <a:gd name="connsiteY164" fmla="*/ 3787140 h 6858000"/>
              <a:gd name="connsiteX165" fmla="*/ 3291335 w 7467600"/>
              <a:gd name="connsiteY165" fmla="*/ 3767420 h 6858000"/>
              <a:gd name="connsiteX166" fmla="*/ 1635889 w 7467600"/>
              <a:gd name="connsiteY166" fmla="*/ 3709494 h 6858000"/>
              <a:gd name="connsiteX167" fmla="*/ 1634800 w 7467600"/>
              <a:gd name="connsiteY167" fmla="*/ 3731111 h 6858000"/>
              <a:gd name="connsiteX168" fmla="*/ 1635889 w 7467600"/>
              <a:gd name="connsiteY168" fmla="*/ 3709494 h 6858000"/>
              <a:gd name="connsiteX169" fmla="*/ 1510397 w 7467600"/>
              <a:gd name="connsiteY169" fmla="*/ 3684705 h 6858000"/>
              <a:gd name="connsiteX170" fmla="*/ 1146550 w 7467600"/>
              <a:gd name="connsiteY170" fmla="*/ 3802012 h 6858000"/>
              <a:gd name="connsiteX171" fmla="*/ 698834 w 7467600"/>
              <a:gd name="connsiteY171" fmla="*/ 3952272 h 6858000"/>
              <a:gd name="connsiteX172" fmla="*/ 34256 w 7467600"/>
              <a:gd name="connsiteY172" fmla="*/ 4347603 h 6858000"/>
              <a:gd name="connsiteX173" fmla="*/ 527241 w 7467600"/>
              <a:gd name="connsiteY173" fmla="*/ 4065078 h 6858000"/>
              <a:gd name="connsiteX174" fmla="*/ 1510397 w 7467600"/>
              <a:gd name="connsiteY174" fmla="*/ 3684705 h 6858000"/>
              <a:gd name="connsiteX175" fmla="*/ 1313114 w 7467600"/>
              <a:gd name="connsiteY175" fmla="*/ 3655216 h 6858000"/>
              <a:gd name="connsiteX176" fmla="*/ 1109304 w 7467600"/>
              <a:gd name="connsiteY176" fmla="*/ 3669030 h 6858000"/>
              <a:gd name="connsiteX177" fmla="*/ 8129 w 7467600"/>
              <a:gd name="connsiteY177" fmla="*/ 4330519 h 6858000"/>
              <a:gd name="connsiteX178" fmla="*/ 687572 w 7467600"/>
              <a:gd name="connsiteY178" fmla="*/ 3925629 h 6858000"/>
              <a:gd name="connsiteX179" fmla="*/ 1138365 w 7467600"/>
              <a:gd name="connsiteY179" fmla="*/ 3774515 h 6858000"/>
              <a:gd name="connsiteX180" fmla="*/ 1505579 w 7467600"/>
              <a:gd name="connsiteY180" fmla="*/ 3655526 h 6858000"/>
              <a:gd name="connsiteX181" fmla="*/ 1313114 w 7467600"/>
              <a:gd name="connsiteY181" fmla="*/ 3655216 h 6858000"/>
              <a:gd name="connsiteX182" fmla="*/ 3655073 w 7467600"/>
              <a:gd name="connsiteY182" fmla="*/ 3650884 h 6858000"/>
              <a:gd name="connsiteX183" fmla="*/ 3989938 w 7467600"/>
              <a:gd name="connsiteY183" fmla="*/ 3991685 h 6858000"/>
              <a:gd name="connsiteX184" fmla="*/ 4393907 w 7467600"/>
              <a:gd name="connsiteY184" fmla="*/ 4261258 h 6858000"/>
              <a:gd name="connsiteX185" fmla="*/ 4648051 w 7467600"/>
              <a:gd name="connsiteY185" fmla="*/ 4374051 h 6858000"/>
              <a:gd name="connsiteX186" fmla="*/ 4383389 w 7467600"/>
              <a:gd name="connsiteY186" fmla="*/ 4184369 h 6858000"/>
              <a:gd name="connsiteX187" fmla="*/ 4165508 w 7467600"/>
              <a:gd name="connsiteY187" fmla="*/ 4035196 h 6858000"/>
              <a:gd name="connsiteX188" fmla="*/ 4068162 w 7467600"/>
              <a:gd name="connsiteY188" fmla="*/ 3953394 h 6858000"/>
              <a:gd name="connsiteX189" fmla="*/ 3981416 w 7467600"/>
              <a:gd name="connsiteY189" fmla="*/ 3880482 h 6858000"/>
              <a:gd name="connsiteX190" fmla="*/ 3800147 w 7467600"/>
              <a:gd name="connsiteY190" fmla="*/ 3749872 h 6858000"/>
              <a:gd name="connsiteX191" fmla="*/ 3655073 w 7467600"/>
              <a:gd name="connsiteY191" fmla="*/ 3650884 h 6858000"/>
              <a:gd name="connsiteX192" fmla="*/ 3670252 w 7467600"/>
              <a:gd name="connsiteY192" fmla="*/ 3622798 h 6858000"/>
              <a:gd name="connsiteX193" fmla="*/ 3817258 w 7467600"/>
              <a:gd name="connsiteY193" fmla="*/ 3723577 h 6858000"/>
              <a:gd name="connsiteX194" fmla="*/ 4000461 w 7467600"/>
              <a:gd name="connsiteY194" fmla="*/ 3855966 h 6858000"/>
              <a:gd name="connsiteX195" fmla="*/ 4088180 w 7467600"/>
              <a:gd name="connsiteY195" fmla="*/ 3929774 h 6858000"/>
              <a:gd name="connsiteX196" fmla="*/ 4184555 w 7467600"/>
              <a:gd name="connsiteY196" fmla="*/ 4010683 h 6858000"/>
              <a:gd name="connsiteX197" fmla="*/ 4399563 w 7467600"/>
              <a:gd name="connsiteY197" fmla="*/ 4158106 h 6858000"/>
              <a:gd name="connsiteX198" fmla="*/ 4684469 w 7467600"/>
              <a:gd name="connsiteY198" fmla="*/ 4364680 h 6858000"/>
              <a:gd name="connsiteX199" fmla="*/ 4690271 w 7467600"/>
              <a:gd name="connsiteY199" fmla="*/ 4370034 h 6858000"/>
              <a:gd name="connsiteX200" fmla="*/ 4136093 w 7467600"/>
              <a:gd name="connsiteY200" fmla="*/ 3858466 h 6858000"/>
              <a:gd name="connsiteX201" fmla="*/ 3670252 w 7467600"/>
              <a:gd name="connsiteY201" fmla="*/ 3622798 h 6858000"/>
              <a:gd name="connsiteX202" fmla="*/ 4440129 w 7467600"/>
              <a:gd name="connsiteY202" fmla="*/ 3448571 h 6858000"/>
              <a:gd name="connsiteX203" fmla="*/ 4856525 w 7467600"/>
              <a:gd name="connsiteY203" fmla="*/ 3915351 h 6858000"/>
              <a:gd name="connsiteX204" fmla="*/ 5059055 w 7467600"/>
              <a:gd name="connsiteY204" fmla="*/ 4108918 h 6858000"/>
              <a:gd name="connsiteX205" fmla="*/ 5290070 w 7467600"/>
              <a:gd name="connsiteY205" fmla="*/ 4263619 h 6858000"/>
              <a:gd name="connsiteX206" fmla="*/ 4834991 w 7467600"/>
              <a:gd name="connsiteY206" fmla="*/ 3830985 h 6858000"/>
              <a:gd name="connsiteX207" fmla="*/ 4440129 w 7467600"/>
              <a:gd name="connsiteY207" fmla="*/ 3448571 h 6858000"/>
              <a:gd name="connsiteX208" fmla="*/ 4441737 w 7467600"/>
              <a:gd name="connsiteY208" fmla="*/ 3399734 h 6858000"/>
              <a:gd name="connsiteX209" fmla="*/ 4431236 w 7467600"/>
              <a:gd name="connsiteY209" fmla="*/ 3400954 h 6858000"/>
              <a:gd name="connsiteX210" fmla="*/ 4557150 w 7467600"/>
              <a:gd name="connsiteY210" fmla="*/ 3510023 h 6858000"/>
              <a:gd name="connsiteX211" fmla="*/ 4856936 w 7467600"/>
              <a:gd name="connsiteY211" fmla="*/ 3809146 h 6858000"/>
              <a:gd name="connsiteX212" fmla="*/ 5111996 w 7467600"/>
              <a:gd name="connsiteY212" fmla="*/ 4065759 h 6858000"/>
              <a:gd name="connsiteX213" fmla="*/ 5388878 w 7467600"/>
              <a:gd name="connsiteY213" fmla="*/ 4300185 h 6858000"/>
              <a:gd name="connsiteX214" fmla="*/ 5425556 w 7467600"/>
              <a:gd name="connsiteY214" fmla="*/ 4308967 h 6858000"/>
              <a:gd name="connsiteX215" fmla="*/ 4943646 w 7467600"/>
              <a:gd name="connsiteY215" fmla="*/ 3822916 h 6858000"/>
              <a:gd name="connsiteX216" fmla="*/ 4594837 w 7467600"/>
              <a:gd name="connsiteY216" fmla="*/ 3532274 h 6858000"/>
              <a:gd name="connsiteX217" fmla="*/ 4441737 w 7467600"/>
              <a:gd name="connsiteY217" fmla="*/ 3399734 h 6858000"/>
              <a:gd name="connsiteX218" fmla="*/ 5425834 w 7467600"/>
              <a:gd name="connsiteY218" fmla="*/ 3162785 h 6858000"/>
              <a:gd name="connsiteX219" fmla="*/ 5401644 w 7467600"/>
              <a:gd name="connsiteY219" fmla="*/ 3617847 h 6858000"/>
              <a:gd name="connsiteX220" fmla="*/ 5467256 w 7467600"/>
              <a:gd name="connsiteY220" fmla="*/ 4175494 h 6858000"/>
              <a:gd name="connsiteX221" fmla="*/ 5448069 w 7467600"/>
              <a:gd name="connsiteY221" fmla="*/ 3567554 h 6858000"/>
              <a:gd name="connsiteX222" fmla="*/ 5425834 w 7467600"/>
              <a:gd name="connsiteY222" fmla="*/ 3162785 h 6858000"/>
              <a:gd name="connsiteX223" fmla="*/ 1318687 w 7467600"/>
              <a:gd name="connsiteY223" fmla="*/ 3113840 h 6858000"/>
              <a:gd name="connsiteX224" fmla="*/ 1066793 w 7467600"/>
              <a:gd name="connsiteY224" fmla="*/ 3212171 h 6858000"/>
              <a:gd name="connsiteX225" fmla="*/ 993319 w 7467600"/>
              <a:gd name="connsiteY225" fmla="*/ 3247648 h 6858000"/>
              <a:gd name="connsiteX226" fmla="*/ 853081 w 7467600"/>
              <a:gd name="connsiteY226" fmla="*/ 3312410 h 6858000"/>
              <a:gd name="connsiteX227" fmla="*/ 805957 w 7467600"/>
              <a:gd name="connsiteY227" fmla="*/ 3330443 h 6858000"/>
              <a:gd name="connsiteX228" fmla="*/ 1318687 w 7467600"/>
              <a:gd name="connsiteY228" fmla="*/ 3113840 h 6858000"/>
              <a:gd name="connsiteX229" fmla="*/ 5453702 w 7467600"/>
              <a:gd name="connsiteY229" fmla="*/ 3090882 h 6858000"/>
              <a:gd name="connsiteX230" fmla="*/ 5480135 w 7467600"/>
              <a:gd name="connsiteY230" fmla="*/ 3565802 h 6858000"/>
              <a:gd name="connsiteX231" fmla="*/ 5499023 w 7467600"/>
              <a:gd name="connsiteY231" fmla="*/ 4166310 h 6858000"/>
              <a:gd name="connsiteX232" fmla="*/ 5547022 w 7467600"/>
              <a:gd name="connsiteY232" fmla="*/ 3607838 h 6858000"/>
              <a:gd name="connsiteX233" fmla="*/ 5515964 w 7467600"/>
              <a:gd name="connsiteY233" fmla="*/ 3378541 h 6858000"/>
              <a:gd name="connsiteX234" fmla="*/ 5453702 w 7467600"/>
              <a:gd name="connsiteY234" fmla="*/ 3090882 h 6858000"/>
              <a:gd name="connsiteX235" fmla="*/ 1238695 w 7467600"/>
              <a:gd name="connsiteY235" fmla="*/ 3076820 h 6858000"/>
              <a:gd name="connsiteX236" fmla="*/ 716371 w 7467600"/>
              <a:gd name="connsiteY236" fmla="*/ 3293249 h 6858000"/>
              <a:gd name="connsiteX237" fmla="*/ 579522 w 7467600"/>
              <a:gd name="connsiteY237" fmla="*/ 3371759 h 6858000"/>
              <a:gd name="connsiteX238" fmla="*/ 600288 w 7467600"/>
              <a:gd name="connsiteY238" fmla="*/ 3365555 h 6858000"/>
              <a:gd name="connsiteX239" fmla="*/ 840692 w 7467600"/>
              <a:gd name="connsiteY239" fmla="*/ 3284921 h 6858000"/>
              <a:gd name="connsiteX240" fmla="*/ 979248 w 7467600"/>
              <a:gd name="connsiteY240" fmla="*/ 3221003 h 6858000"/>
              <a:gd name="connsiteX241" fmla="*/ 1053282 w 7467600"/>
              <a:gd name="connsiteY241" fmla="*/ 3185247 h 6858000"/>
              <a:gd name="connsiteX242" fmla="*/ 1320603 w 7467600"/>
              <a:gd name="connsiteY242" fmla="*/ 3081281 h 6858000"/>
              <a:gd name="connsiteX243" fmla="*/ 1238695 w 7467600"/>
              <a:gd name="connsiteY243" fmla="*/ 3076820 h 6858000"/>
              <a:gd name="connsiteX244" fmla="*/ 5425627 w 7467600"/>
              <a:gd name="connsiteY244" fmla="*/ 2954192 h 6858000"/>
              <a:gd name="connsiteX245" fmla="*/ 5470770 w 7467600"/>
              <a:gd name="connsiteY245" fmla="*/ 3005435 h 6858000"/>
              <a:gd name="connsiteX246" fmla="*/ 5519779 w 7467600"/>
              <a:gd name="connsiteY246" fmla="*/ 4359223 h 6858000"/>
              <a:gd name="connsiteX247" fmla="*/ 5520293 w 7467600"/>
              <a:gd name="connsiteY247" fmla="*/ 4360602 h 6858000"/>
              <a:gd name="connsiteX248" fmla="*/ 5767221 w 7467600"/>
              <a:gd name="connsiteY248" fmla="*/ 4665564 h 6858000"/>
              <a:gd name="connsiteX249" fmla="*/ 6937169 w 7467600"/>
              <a:gd name="connsiteY249" fmla="*/ 4815941 h 6858000"/>
              <a:gd name="connsiteX250" fmla="*/ 6953922 w 7467600"/>
              <a:gd name="connsiteY250" fmla="*/ 4890068 h 6858000"/>
              <a:gd name="connsiteX251" fmla="*/ 6071359 w 7467600"/>
              <a:gd name="connsiteY251" fmla="*/ 4770770 h 6858000"/>
              <a:gd name="connsiteX252" fmla="*/ 6038839 w 7467600"/>
              <a:gd name="connsiteY252" fmla="*/ 4764474 h 6858000"/>
              <a:gd name="connsiteX253" fmla="*/ 6038706 w 7467600"/>
              <a:gd name="connsiteY253" fmla="*/ 4763847 h 6858000"/>
              <a:gd name="connsiteX254" fmla="*/ 6037784 w 7467600"/>
              <a:gd name="connsiteY254" fmla="*/ 4764270 h 6858000"/>
              <a:gd name="connsiteX255" fmla="*/ 6038839 w 7467600"/>
              <a:gd name="connsiteY255" fmla="*/ 4764474 h 6858000"/>
              <a:gd name="connsiteX256" fmla="*/ 6040338 w 7467600"/>
              <a:gd name="connsiteY256" fmla="*/ 4771418 h 6858000"/>
              <a:gd name="connsiteX257" fmla="*/ 6024488 w 7467600"/>
              <a:gd name="connsiteY257" fmla="*/ 4809903 h 6858000"/>
              <a:gd name="connsiteX258" fmla="*/ 5599771 w 7467600"/>
              <a:gd name="connsiteY258" fmla="*/ 5509652 h 6858000"/>
              <a:gd name="connsiteX259" fmla="*/ 5548843 w 7467600"/>
              <a:gd name="connsiteY259" fmla="*/ 5563845 h 6858000"/>
              <a:gd name="connsiteX260" fmla="*/ 5940952 w 7467600"/>
              <a:gd name="connsiteY260" fmla="*/ 6250028 h 6858000"/>
              <a:gd name="connsiteX261" fmla="*/ 6043441 w 7467600"/>
              <a:gd name="connsiteY261" fmla="*/ 6665847 h 6858000"/>
              <a:gd name="connsiteX262" fmla="*/ 6093432 w 7467600"/>
              <a:gd name="connsiteY262" fmla="*/ 6858000 h 6858000"/>
              <a:gd name="connsiteX263" fmla="*/ 6034344 w 7467600"/>
              <a:gd name="connsiteY263" fmla="*/ 6858000 h 6858000"/>
              <a:gd name="connsiteX264" fmla="*/ 6026679 w 7467600"/>
              <a:gd name="connsiteY264" fmla="*/ 6836959 h 6858000"/>
              <a:gd name="connsiteX265" fmla="*/ 5800441 w 7467600"/>
              <a:gd name="connsiteY265" fmla="*/ 6335286 h 6858000"/>
              <a:gd name="connsiteX266" fmla="*/ 5526562 w 7467600"/>
              <a:gd name="connsiteY266" fmla="*/ 5705388 h 6858000"/>
              <a:gd name="connsiteX267" fmla="*/ 5519640 w 7467600"/>
              <a:gd name="connsiteY267" fmla="*/ 5683774 h 6858000"/>
              <a:gd name="connsiteX268" fmla="*/ 5844559 w 7467600"/>
              <a:gd name="connsiteY268" fmla="*/ 6553349 h 6858000"/>
              <a:gd name="connsiteX269" fmla="*/ 5975994 w 7467600"/>
              <a:gd name="connsiteY269" fmla="*/ 6858000 h 6858000"/>
              <a:gd name="connsiteX270" fmla="*/ 5898547 w 7467600"/>
              <a:gd name="connsiteY270" fmla="*/ 6858000 h 6858000"/>
              <a:gd name="connsiteX271" fmla="*/ 5682041 w 7467600"/>
              <a:gd name="connsiteY271" fmla="*/ 6355860 h 6858000"/>
              <a:gd name="connsiteX272" fmla="*/ 5461758 w 7467600"/>
              <a:gd name="connsiteY272" fmla="*/ 5820220 h 6858000"/>
              <a:gd name="connsiteX273" fmla="*/ 5237282 w 7467600"/>
              <a:gd name="connsiteY273" fmla="*/ 6579086 h 6858000"/>
              <a:gd name="connsiteX274" fmla="*/ 5115009 w 7467600"/>
              <a:gd name="connsiteY274" fmla="*/ 6858000 h 6858000"/>
              <a:gd name="connsiteX275" fmla="*/ 5028074 w 7467600"/>
              <a:gd name="connsiteY275" fmla="*/ 6858000 h 6858000"/>
              <a:gd name="connsiteX276" fmla="*/ 5079508 w 7467600"/>
              <a:gd name="connsiteY276" fmla="*/ 6749074 h 6858000"/>
              <a:gd name="connsiteX277" fmla="*/ 5371846 w 7467600"/>
              <a:gd name="connsiteY277" fmla="*/ 5924413 h 6858000"/>
              <a:gd name="connsiteX278" fmla="*/ 5270512 w 7467600"/>
              <a:gd name="connsiteY278" fmla="*/ 6138975 h 6858000"/>
              <a:gd name="connsiteX279" fmla="*/ 5062409 w 7467600"/>
              <a:gd name="connsiteY279" fmla="*/ 6653544 h 6858000"/>
              <a:gd name="connsiteX280" fmla="*/ 5036628 w 7467600"/>
              <a:gd name="connsiteY280" fmla="*/ 6754247 h 6858000"/>
              <a:gd name="connsiteX281" fmla="*/ 5009112 w 7467600"/>
              <a:gd name="connsiteY281" fmla="*/ 6858000 h 6858000"/>
              <a:gd name="connsiteX282" fmla="*/ 4976679 w 7467600"/>
              <a:gd name="connsiteY282" fmla="*/ 6858000 h 6858000"/>
              <a:gd name="connsiteX283" fmla="*/ 5006537 w 7467600"/>
              <a:gd name="connsiteY283" fmla="*/ 6747068 h 6858000"/>
              <a:gd name="connsiteX284" fmla="*/ 5032723 w 7467600"/>
              <a:gd name="connsiteY284" fmla="*/ 6644957 h 6858000"/>
              <a:gd name="connsiteX285" fmla="*/ 5242949 w 7467600"/>
              <a:gd name="connsiteY285" fmla="*/ 6125175 h 6858000"/>
              <a:gd name="connsiteX286" fmla="*/ 5286321 w 7467600"/>
              <a:gd name="connsiteY286" fmla="*/ 6033555 h 6858000"/>
              <a:gd name="connsiteX287" fmla="*/ 5008210 w 7467600"/>
              <a:gd name="connsiteY287" fmla="*/ 6649194 h 6858000"/>
              <a:gd name="connsiteX288" fmla="*/ 4986321 w 7467600"/>
              <a:gd name="connsiteY288" fmla="*/ 6765687 h 6858000"/>
              <a:gd name="connsiteX289" fmla="*/ 4973474 w 7467600"/>
              <a:gd name="connsiteY289" fmla="*/ 6858000 h 6858000"/>
              <a:gd name="connsiteX290" fmla="*/ 4907178 w 7467600"/>
              <a:gd name="connsiteY290" fmla="*/ 6858000 h 6858000"/>
              <a:gd name="connsiteX291" fmla="*/ 4910810 w 7467600"/>
              <a:gd name="connsiteY291" fmla="*/ 6829660 h 6858000"/>
              <a:gd name="connsiteX292" fmla="*/ 4987461 w 7467600"/>
              <a:gd name="connsiteY292" fmla="*/ 6432994 h 6858000"/>
              <a:gd name="connsiteX293" fmla="*/ 5179262 w 7467600"/>
              <a:gd name="connsiteY293" fmla="*/ 6035044 h 6858000"/>
              <a:gd name="connsiteX294" fmla="*/ 4689678 w 7467600"/>
              <a:gd name="connsiteY294" fmla="*/ 6440241 h 6858000"/>
              <a:gd name="connsiteX295" fmla="*/ 4477543 w 7467600"/>
              <a:gd name="connsiteY295" fmla="*/ 6674836 h 6858000"/>
              <a:gd name="connsiteX296" fmla="*/ 4329957 w 7467600"/>
              <a:gd name="connsiteY296" fmla="*/ 6858000 h 6858000"/>
              <a:gd name="connsiteX297" fmla="*/ 4218595 w 7467600"/>
              <a:gd name="connsiteY297" fmla="*/ 6858000 h 6858000"/>
              <a:gd name="connsiteX298" fmla="*/ 4368888 w 7467600"/>
              <a:gd name="connsiteY298" fmla="*/ 6668412 h 6858000"/>
              <a:gd name="connsiteX299" fmla="*/ 4563091 w 7467600"/>
              <a:gd name="connsiteY299" fmla="*/ 6442508 h 6858000"/>
              <a:gd name="connsiteX300" fmla="*/ 5387324 w 7467600"/>
              <a:gd name="connsiteY300" fmla="*/ 5705830 h 6858000"/>
              <a:gd name="connsiteX301" fmla="*/ 5073620 w 7467600"/>
              <a:gd name="connsiteY301" fmla="*/ 5955437 h 6858000"/>
              <a:gd name="connsiteX302" fmla="*/ 4689789 w 7467600"/>
              <a:gd name="connsiteY302" fmla="*/ 6268382 h 6858000"/>
              <a:gd name="connsiteX303" fmla="*/ 4418722 w 7467600"/>
              <a:gd name="connsiteY303" fmla="*/ 6570886 h 6858000"/>
              <a:gd name="connsiteX304" fmla="*/ 4214944 w 7467600"/>
              <a:gd name="connsiteY304" fmla="*/ 6858000 h 6858000"/>
              <a:gd name="connsiteX305" fmla="*/ 4177898 w 7467600"/>
              <a:gd name="connsiteY305" fmla="*/ 6858000 h 6858000"/>
              <a:gd name="connsiteX306" fmla="*/ 4391597 w 7467600"/>
              <a:gd name="connsiteY306" fmla="*/ 6556370 h 6858000"/>
              <a:gd name="connsiteX307" fmla="*/ 4668889 w 7467600"/>
              <a:gd name="connsiteY307" fmla="*/ 6246399 h 6858000"/>
              <a:gd name="connsiteX308" fmla="*/ 5055427 w 7467600"/>
              <a:gd name="connsiteY308" fmla="*/ 5931476 h 6858000"/>
              <a:gd name="connsiteX309" fmla="*/ 5371814 w 7467600"/>
              <a:gd name="connsiteY309" fmla="*/ 5678975 h 6858000"/>
              <a:gd name="connsiteX310" fmla="*/ 4987918 w 7467600"/>
              <a:gd name="connsiteY310" fmla="*/ 5838701 h 6858000"/>
              <a:gd name="connsiteX311" fmla="*/ 4317146 w 7467600"/>
              <a:gd name="connsiteY311" fmla="*/ 6587716 h 6858000"/>
              <a:gd name="connsiteX312" fmla="*/ 4171627 w 7467600"/>
              <a:gd name="connsiteY312" fmla="*/ 6858000 h 6858000"/>
              <a:gd name="connsiteX313" fmla="*/ 4081585 w 7467600"/>
              <a:gd name="connsiteY313" fmla="*/ 6858000 h 6858000"/>
              <a:gd name="connsiteX314" fmla="*/ 4238603 w 7467600"/>
              <a:gd name="connsiteY314" fmla="*/ 6559341 h 6858000"/>
              <a:gd name="connsiteX315" fmla="*/ 4778333 w 7467600"/>
              <a:gd name="connsiteY315" fmla="*/ 5873626 h 6858000"/>
              <a:gd name="connsiteX316" fmla="*/ 5414185 w 7467600"/>
              <a:gd name="connsiteY316" fmla="*/ 5573882 h 6858000"/>
              <a:gd name="connsiteX317" fmla="*/ 5959648 w 7467600"/>
              <a:gd name="connsiteY317" fmla="*/ 4760797 h 6858000"/>
              <a:gd name="connsiteX318" fmla="*/ 5355019 w 7467600"/>
              <a:gd name="connsiteY318" fmla="*/ 4734672 h 6858000"/>
              <a:gd name="connsiteX319" fmla="*/ 5083565 w 7467600"/>
              <a:gd name="connsiteY319" fmla="*/ 5179121 h 6858000"/>
              <a:gd name="connsiteX320" fmla="*/ 4713577 w 7467600"/>
              <a:gd name="connsiteY320" fmla="*/ 5616803 h 6858000"/>
              <a:gd name="connsiteX321" fmla="*/ 3989559 w 7467600"/>
              <a:gd name="connsiteY321" fmla="*/ 6145945 h 6858000"/>
              <a:gd name="connsiteX322" fmla="*/ 3939824 w 7467600"/>
              <a:gd name="connsiteY322" fmla="*/ 6066900 h 6858000"/>
              <a:gd name="connsiteX323" fmla="*/ 4584537 w 7467600"/>
              <a:gd name="connsiteY323" fmla="*/ 5324826 h 6858000"/>
              <a:gd name="connsiteX324" fmla="*/ 5037105 w 7467600"/>
              <a:gd name="connsiteY324" fmla="*/ 5088765 h 6858000"/>
              <a:gd name="connsiteX325" fmla="*/ 5039930 w 7467600"/>
              <a:gd name="connsiteY325" fmla="*/ 5089585 h 6858000"/>
              <a:gd name="connsiteX326" fmla="*/ 5263764 w 7467600"/>
              <a:gd name="connsiteY326" fmla="*/ 4735525 h 6858000"/>
              <a:gd name="connsiteX327" fmla="*/ 4086300 w 7467600"/>
              <a:gd name="connsiteY327" fmla="*/ 4884599 h 6858000"/>
              <a:gd name="connsiteX328" fmla="*/ 4085485 w 7467600"/>
              <a:gd name="connsiteY328" fmla="*/ 4899070 h 6858000"/>
              <a:gd name="connsiteX329" fmla="*/ 3871915 w 7467600"/>
              <a:gd name="connsiteY329" fmla="*/ 5253645 h 6858000"/>
              <a:gd name="connsiteX330" fmla="*/ 3799374 w 7467600"/>
              <a:gd name="connsiteY330" fmla="*/ 5466127 h 6858000"/>
              <a:gd name="connsiteX331" fmla="*/ 3498850 w 7467600"/>
              <a:gd name="connsiteY331" fmla="*/ 6661888 h 6858000"/>
              <a:gd name="connsiteX332" fmla="*/ 3399216 w 7467600"/>
              <a:gd name="connsiteY332" fmla="*/ 6858000 h 6858000"/>
              <a:gd name="connsiteX333" fmla="*/ 3303688 w 7467600"/>
              <a:gd name="connsiteY333" fmla="*/ 6858000 h 6858000"/>
              <a:gd name="connsiteX334" fmla="*/ 3391774 w 7467600"/>
              <a:gd name="connsiteY334" fmla="*/ 6697181 h 6858000"/>
              <a:gd name="connsiteX335" fmla="*/ 3735540 w 7467600"/>
              <a:gd name="connsiteY335" fmla="*/ 5546923 h 6858000"/>
              <a:gd name="connsiteX336" fmla="*/ 3729438 w 7467600"/>
              <a:gd name="connsiteY336" fmla="*/ 5569058 h 6858000"/>
              <a:gd name="connsiteX337" fmla="*/ 3707782 w 7467600"/>
              <a:gd name="connsiteY337" fmla="*/ 5644908 h 6858000"/>
              <a:gd name="connsiteX338" fmla="*/ 3583827 w 7467600"/>
              <a:gd name="connsiteY338" fmla="*/ 6039215 h 6858000"/>
              <a:gd name="connsiteX339" fmla="*/ 3547861 w 7467600"/>
              <a:gd name="connsiteY339" fmla="*/ 6129609 h 6858000"/>
              <a:gd name="connsiteX340" fmla="*/ 3490905 w 7467600"/>
              <a:gd name="connsiteY340" fmla="*/ 6277660 h 6858000"/>
              <a:gd name="connsiteX341" fmla="*/ 3455859 w 7467600"/>
              <a:gd name="connsiteY341" fmla="*/ 6391301 h 6858000"/>
              <a:gd name="connsiteX342" fmla="*/ 3429112 w 7467600"/>
              <a:gd name="connsiteY342" fmla="*/ 6479469 h 6858000"/>
              <a:gd name="connsiteX343" fmla="*/ 3304862 w 7467600"/>
              <a:gd name="connsiteY343" fmla="*/ 6796476 h 6858000"/>
              <a:gd name="connsiteX344" fmla="*/ 3276071 w 7467600"/>
              <a:gd name="connsiteY344" fmla="*/ 6858000 h 6858000"/>
              <a:gd name="connsiteX345" fmla="*/ 3240805 w 7467600"/>
              <a:gd name="connsiteY345" fmla="*/ 6858000 h 6858000"/>
              <a:gd name="connsiteX346" fmla="*/ 3275917 w 7467600"/>
              <a:gd name="connsiteY346" fmla="*/ 6783192 h 6858000"/>
              <a:gd name="connsiteX347" fmla="*/ 3399358 w 7467600"/>
              <a:gd name="connsiteY347" fmla="*/ 6469011 h 6858000"/>
              <a:gd name="connsiteX348" fmla="*/ 3425650 w 7467600"/>
              <a:gd name="connsiteY348" fmla="*/ 6381333 h 6858000"/>
              <a:gd name="connsiteX349" fmla="*/ 3460661 w 7467600"/>
              <a:gd name="connsiteY349" fmla="*/ 6266763 h 6858000"/>
              <a:gd name="connsiteX350" fmla="*/ 3518021 w 7467600"/>
              <a:gd name="connsiteY350" fmla="*/ 6117298 h 6858000"/>
              <a:gd name="connsiteX351" fmla="*/ 3554035 w 7467600"/>
              <a:gd name="connsiteY351" fmla="*/ 6027832 h 6858000"/>
              <a:gd name="connsiteX352" fmla="*/ 3677174 w 7467600"/>
              <a:gd name="connsiteY352" fmla="*/ 5636351 h 6858000"/>
              <a:gd name="connsiteX353" fmla="*/ 3698819 w 7467600"/>
              <a:gd name="connsiteY353" fmla="*/ 5560503 h 6858000"/>
              <a:gd name="connsiteX354" fmla="*/ 3702094 w 7467600"/>
              <a:gd name="connsiteY354" fmla="*/ 5549194 h 6858000"/>
              <a:gd name="connsiteX355" fmla="*/ 3398355 w 7467600"/>
              <a:gd name="connsiteY355" fmla="*/ 6094603 h 6858000"/>
              <a:gd name="connsiteX356" fmla="*/ 3193941 w 7467600"/>
              <a:gd name="connsiteY356" fmla="*/ 6798775 h 6858000"/>
              <a:gd name="connsiteX357" fmla="*/ 3184140 w 7467600"/>
              <a:gd name="connsiteY357" fmla="*/ 6858000 h 6858000"/>
              <a:gd name="connsiteX358" fmla="*/ 3099978 w 7467600"/>
              <a:gd name="connsiteY358" fmla="*/ 6858000 h 6858000"/>
              <a:gd name="connsiteX359" fmla="*/ 3101556 w 7467600"/>
              <a:gd name="connsiteY359" fmla="*/ 6843337 h 6858000"/>
              <a:gd name="connsiteX360" fmla="*/ 3370162 w 7467600"/>
              <a:gd name="connsiteY360" fmla="*/ 5785550 h 6858000"/>
              <a:gd name="connsiteX361" fmla="*/ 3746477 w 7467600"/>
              <a:gd name="connsiteY361" fmla="*/ 5377889 h 6858000"/>
              <a:gd name="connsiteX362" fmla="*/ 3863399 w 7467600"/>
              <a:gd name="connsiteY362" fmla="*/ 5087257 h 6858000"/>
              <a:gd name="connsiteX363" fmla="*/ 3968712 w 7467600"/>
              <a:gd name="connsiteY363" fmla="*/ 4913989 h 6858000"/>
              <a:gd name="connsiteX364" fmla="*/ 2792390 w 7467600"/>
              <a:gd name="connsiteY364" fmla="*/ 5382974 h 6858000"/>
              <a:gd name="connsiteX365" fmla="*/ 2714982 w 7467600"/>
              <a:gd name="connsiteY365" fmla="*/ 5427051 h 6858000"/>
              <a:gd name="connsiteX366" fmla="*/ 2813361 w 7467600"/>
              <a:gd name="connsiteY366" fmla="*/ 6023912 h 6858000"/>
              <a:gd name="connsiteX367" fmla="*/ 2688430 w 7467600"/>
              <a:gd name="connsiteY367" fmla="*/ 6801564 h 6858000"/>
              <a:gd name="connsiteX368" fmla="*/ 2629626 w 7467600"/>
              <a:gd name="connsiteY368" fmla="*/ 6763394 h 6858000"/>
              <a:gd name="connsiteX369" fmla="*/ 2565328 w 7467600"/>
              <a:gd name="connsiteY369" fmla="*/ 5516399 h 6858000"/>
              <a:gd name="connsiteX370" fmla="*/ 1922999 w 7467600"/>
              <a:gd name="connsiteY370" fmla="*/ 5980343 h 6858000"/>
              <a:gd name="connsiteX371" fmla="*/ 1950261 w 7467600"/>
              <a:gd name="connsiteY371" fmla="*/ 6405858 h 6858000"/>
              <a:gd name="connsiteX372" fmla="*/ 2365554 w 7467600"/>
              <a:gd name="connsiteY372" fmla="*/ 6759107 h 6858000"/>
              <a:gd name="connsiteX373" fmla="*/ 2424142 w 7467600"/>
              <a:gd name="connsiteY373" fmla="*/ 6858000 h 6858000"/>
              <a:gd name="connsiteX374" fmla="*/ 2395994 w 7467600"/>
              <a:gd name="connsiteY374" fmla="*/ 6858000 h 6858000"/>
              <a:gd name="connsiteX375" fmla="*/ 2392863 w 7467600"/>
              <a:gd name="connsiteY375" fmla="*/ 6852964 h 6858000"/>
              <a:gd name="connsiteX376" fmla="*/ 2017589 w 7467600"/>
              <a:gd name="connsiteY376" fmla="*/ 6493982 h 6858000"/>
              <a:gd name="connsiteX377" fmla="*/ 2147336 w 7467600"/>
              <a:gd name="connsiteY377" fmla="*/ 6594052 h 6858000"/>
              <a:gd name="connsiteX378" fmla="*/ 2207047 w 7467600"/>
              <a:gd name="connsiteY378" fmla="*/ 6654540 h 6858000"/>
              <a:gd name="connsiteX379" fmla="*/ 2299106 w 7467600"/>
              <a:gd name="connsiteY379" fmla="*/ 6778931 h 6858000"/>
              <a:gd name="connsiteX380" fmla="*/ 2314430 w 7467600"/>
              <a:gd name="connsiteY380" fmla="*/ 6801144 h 6858000"/>
              <a:gd name="connsiteX381" fmla="*/ 2352406 w 7467600"/>
              <a:gd name="connsiteY381" fmla="*/ 6858000 h 6858000"/>
              <a:gd name="connsiteX382" fmla="*/ 2314492 w 7467600"/>
              <a:gd name="connsiteY382" fmla="*/ 6858000 h 6858000"/>
              <a:gd name="connsiteX383" fmla="*/ 2288095 w 7467600"/>
              <a:gd name="connsiteY383" fmla="*/ 6818030 h 6858000"/>
              <a:gd name="connsiteX384" fmla="*/ 2272768 w 7467600"/>
              <a:gd name="connsiteY384" fmla="*/ 6795822 h 6858000"/>
              <a:gd name="connsiteX385" fmla="*/ 2182715 w 7467600"/>
              <a:gd name="connsiteY385" fmla="*/ 6675071 h 6858000"/>
              <a:gd name="connsiteX386" fmla="*/ 2032061 w 7467600"/>
              <a:gd name="connsiteY386" fmla="*/ 6541380 h 6858000"/>
              <a:gd name="connsiteX387" fmla="*/ 2257220 w 7467600"/>
              <a:gd name="connsiteY387" fmla="*/ 6826257 h 6858000"/>
              <a:gd name="connsiteX388" fmla="*/ 2281324 w 7467600"/>
              <a:gd name="connsiteY388" fmla="*/ 6858000 h 6858000"/>
              <a:gd name="connsiteX389" fmla="*/ 2242860 w 7467600"/>
              <a:gd name="connsiteY389" fmla="*/ 6858000 h 6858000"/>
              <a:gd name="connsiteX390" fmla="*/ 2232818 w 7467600"/>
              <a:gd name="connsiteY390" fmla="*/ 6844926 h 6858000"/>
              <a:gd name="connsiteX391" fmla="*/ 1990172 w 7467600"/>
              <a:gd name="connsiteY391" fmla="*/ 6542121 h 6858000"/>
              <a:gd name="connsiteX392" fmla="*/ 2124090 w 7467600"/>
              <a:gd name="connsiteY392" fmla="*/ 6761017 h 6858000"/>
              <a:gd name="connsiteX393" fmla="*/ 2200380 w 7467600"/>
              <a:gd name="connsiteY393" fmla="*/ 6858000 h 6858000"/>
              <a:gd name="connsiteX394" fmla="*/ 2147507 w 7467600"/>
              <a:gd name="connsiteY394" fmla="*/ 6858000 h 6858000"/>
              <a:gd name="connsiteX395" fmla="*/ 2070668 w 7467600"/>
              <a:gd name="connsiteY395" fmla="*/ 6761520 h 6858000"/>
              <a:gd name="connsiteX396" fmla="*/ 1975142 w 7467600"/>
              <a:gd name="connsiteY396" fmla="*/ 6585570 h 6858000"/>
              <a:gd name="connsiteX397" fmla="*/ 2050035 w 7467600"/>
              <a:gd name="connsiteY397" fmla="*/ 6813345 h 6858000"/>
              <a:gd name="connsiteX398" fmla="*/ 2063025 w 7467600"/>
              <a:gd name="connsiteY398" fmla="*/ 6858000 h 6858000"/>
              <a:gd name="connsiteX399" fmla="*/ 2021675 w 7467600"/>
              <a:gd name="connsiteY399" fmla="*/ 6858000 h 6858000"/>
              <a:gd name="connsiteX400" fmla="*/ 2019308 w 7467600"/>
              <a:gd name="connsiteY400" fmla="*/ 6847118 h 6858000"/>
              <a:gd name="connsiteX401" fmla="*/ 1938835 w 7467600"/>
              <a:gd name="connsiteY401" fmla="*/ 6551160 h 6858000"/>
              <a:gd name="connsiteX402" fmla="*/ 1953230 w 7467600"/>
              <a:gd name="connsiteY402" fmla="*/ 6759699 h 6858000"/>
              <a:gd name="connsiteX403" fmla="*/ 1956763 w 7467600"/>
              <a:gd name="connsiteY403" fmla="*/ 6778191 h 6858000"/>
              <a:gd name="connsiteX404" fmla="*/ 1967925 w 7467600"/>
              <a:gd name="connsiteY404" fmla="*/ 6858000 h 6858000"/>
              <a:gd name="connsiteX405" fmla="*/ 1936622 w 7467600"/>
              <a:gd name="connsiteY405" fmla="*/ 6858000 h 6858000"/>
              <a:gd name="connsiteX406" fmla="*/ 1926261 w 7467600"/>
              <a:gd name="connsiteY406" fmla="*/ 6784064 h 6858000"/>
              <a:gd name="connsiteX407" fmla="*/ 1922724 w 7467600"/>
              <a:gd name="connsiteY407" fmla="*/ 6765577 h 6858000"/>
              <a:gd name="connsiteX408" fmla="*/ 1904650 w 7467600"/>
              <a:gd name="connsiteY408" fmla="*/ 6639616 h 6858000"/>
              <a:gd name="connsiteX409" fmla="*/ 1885273 w 7467600"/>
              <a:gd name="connsiteY409" fmla="*/ 6858000 h 6858000"/>
              <a:gd name="connsiteX410" fmla="*/ 1854363 w 7467600"/>
              <a:gd name="connsiteY410" fmla="*/ 6858000 h 6858000"/>
              <a:gd name="connsiteX411" fmla="*/ 1880391 w 7467600"/>
              <a:gd name="connsiteY411" fmla="*/ 6603796 h 6858000"/>
              <a:gd name="connsiteX412" fmla="*/ 1818273 w 7467600"/>
              <a:gd name="connsiteY412" fmla="*/ 6715729 h 6858000"/>
              <a:gd name="connsiteX413" fmla="*/ 1794691 w 7467600"/>
              <a:gd name="connsiteY413" fmla="*/ 6843239 h 6858000"/>
              <a:gd name="connsiteX414" fmla="*/ 1794914 w 7467600"/>
              <a:gd name="connsiteY414" fmla="*/ 6858000 h 6858000"/>
              <a:gd name="connsiteX415" fmla="*/ 1746128 w 7467600"/>
              <a:gd name="connsiteY415" fmla="*/ 6858000 h 6858000"/>
              <a:gd name="connsiteX416" fmla="*/ 1753934 w 7467600"/>
              <a:gd name="connsiteY416" fmla="*/ 6724796 h 6858000"/>
              <a:gd name="connsiteX417" fmla="*/ 1792053 w 7467600"/>
              <a:gd name="connsiteY417" fmla="*/ 6572396 h 6858000"/>
              <a:gd name="connsiteX418" fmla="*/ 1862248 w 7467600"/>
              <a:gd name="connsiteY418" fmla="*/ 6266397 h 6858000"/>
              <a:gd name="connsiteX419" fmla="*/ 1862250 w 7467600"/>
              <a:gd name="connsiteY419" fmla="*/ 6033531 h 6858000"/>
              <a:gd name="connsiteX420" fmla="*/ 1211999 w 7467600"/>
              <a:gd name="connsiteY420" fmla="*/ 6683610 h 6858000"/>
              <a:gd name="connsiteX421" fmla="*/ 1213266 w 7467600"/>
              <a:gd name="connsiteY421" fmla="*/ 6691947 h 6858000"/>
              <a:gd name="connsiteX422" fmla="*/ 1203370 w 7467600"/>
              <a:gd name="connsiteY422" fmla="*/ 6850676 h 6858000"/>
              <a:gd name="connsiteX423" fmla="*/ 1203671 w 7467600"/>
              <a:gd name="connsiteY423" fmla="*/ 6858000 h 6858000"/>
              <a:gd name="connsiteX424" fmla="*/ 1143180 w 7467600"/>
              <a:gd name="connsiteY424" fmla="*/ 6858000 h 6858000"/>
              <a:gd name="connsiteX425" fmla="*/ 1142176 w 7467600"/>
              <a:gd name="connsiteY425" fmla="*/ 6766045 h 6858000"/>
              <a:gd name="connsiteX426" fmla="*/ 1067484 w 7467600"/>
              <a:gd name="connsiteY426" fmla="*/ 6858000 h 6858000"/>
              <a:gd name="connsiteX427" fmla="*/ 953928 w 7467600"/>
              <a:gd name="connsiteY427" fmla="*/ 6858000 h 6858000"/>
              <a:gd name="connsiteX428" fmla="*/ 959715 w 7467600"/>
              <a:gd name="connsiteY428" fmla="*/ 6850185 h 6858000"/>
              <a:gd name="connsiteX429" fmla="*/ 1483788 w 7467600"/>
              <a:gd name="connsiteY429" fmla="*/ 6259174 h 6858000"/>
              <a:gd name="connsiteX430" fmla="*/ 1100671 w 7467600"/>
              <a:gd name="connsiteY430" fmla="*/ 6252137 h 6858000"/>
              <a:gd name="connsiteX431" fmla="*/ 1090144 w 7467600"/>
              <a:gd name="connsiteY431" fmla="*/ 6256748 h 6858000"/>
              <a:gd name="connsiteX432" fmla="*/ 1095872 w 7467600"/>
              <a:gd name="connsiteY432" fmla="*/ 6271892 h 6858000"/>
              <a:gd name="connsiteX433" fmla="*/ 262785 w 7467600"/>
              <a:gd name="connsiteY433" fmla="*/ 6845450 h 6858000"/>
              <a:gd name="connsiteX434" fmla="*/ 209968 w 7467600"/>
              <a:gd name="connsiteY434" fmla="*/ 6770713 h 6858000"/>
              <a:gd name="connsiteX435" fmla="*/ 873460 w 7467600"/>
              <a:gd name="connsiteY435" fmla="*/ 6253768 h 6858000"/>
              <a:gd name="connsiteX436" fmla="*/ 192686 w 7467600"/>
              <a:gd name="connsiteY436" fmla="*/ 5849257 h 6858000"/>
              <a:gd name="connsiteX437" fmla="*/ 4696 w 7467600"/>
              <a:gd name="connsiteY437" fmla="*/ 5697668 h 6858000"/>
              <a:gd name="connsiteX438" fmla="*/ 0 w 7467600"/>
              <a:gd name="connsiteY438" fmla="*/ 5689984 h 6858000"/>
              <a:gd name="connsiteX439" fmla="*/ 0 w 7467600"/>
              <a:gd name="connsiteY439" fmla="*/ 5513472 h 6858000"/>
              <a:gd name="connsiteX440" fmla="*/ 174101 w 7467600"/>
              <a:gd name="connsiteY440" fmla="*/ 5620277 h 6858000"/>
              <a:gd name="connsiteX441" fmla="*/ 891800 w 7467600"/>
              <a:gd name="connsiteY441" fmla="*/ 6036935 h 6858000"/>
              <a:gd name="connsiteX442" fmla="*/ 1072219 w 7467600"/>
              <a:gd name="connsiteY442" fmla="*/ 6169443 h 6858000"/>
              <a:gd name="connsiteX443" fmla="*/ 1074117 w 7467600"/>
              <a:gd name="connsiteY443" fmla="*/ 6170301 h 6858000"/>
              <a:gd name="connsiteX444" fmla="*/ 1083114 w 7467600"/>
              <a:gd name="connsiteY444" fmla="*/ 6174131 h 6858000"/>
              <a:gd name="connsiteX445" fmla="*/ 1543010 w 7467600"/>
              <a:gd name="connsiteY445" fmla="*/ 6191140 h 6858000"/>
              <a:gd name="connsiteX446" fmla="*/ 1551080 w 7467600"/>
              <a:gd name="connsiteY446" fmla="*/ 6195006 h 6858000"/>
              <a:gd name="connsiteX447" fmla="*/ 2345443 w 7467600"/>
              <a:gd name="connsiteY447" fmla="*/ 5549882 h 6858000"/>
              <a:gd name="connsiteX448" fmla="*/ 1721499 w 7467600"/>
              <a:gd name="connsiteY448" fmla="*/ 5599969 h 6858000"/>
              <a:gd name="connsiteX449" fmla="*/ 767716 w 7467600"/>
              <a:gd name="connsiteY449" fmla="*/ 5472768 h 6858000"/>
              <a:gd name="connsiteX450" fmla="*/ 722147 w 7467600"/>
              <a:gd name="connsiteY450" fmla="*/ 5393091 h 6858000"/>
              <a:gd name="connsiteX451" fmla="*/ 1485552 w 7467600"/>
              <a:gd name="connsiteY451" fmla="*/ 5313202 h 6858000"/>
              <a:gd name="connsiteX452" fmla="*/ 2143004 w 7467600"/>
              <a:gd name="connsiteY452" fmla="*/ 5402420 h 6858000"/>
              <a:gd name="connsiteX453" fmla="*/ 1933391 w 7467600"/>
              <a:gd name="connsiteY453" fmla="*/ 5156971 h 6858000"/>
              <a:gd name="connsiteX454" fmla="*/ 1827118 w 7467600"/>
              <a:gd name="connsiteY454" fmla="*/ 4968410 h 6858000"/>
              <a:gd name="connsiteX455" fmla="*/ 1837349 w 7467600"/>
              <a:gd name="connsiteY455" fmla="*/ 4956357 h 6858000"/>
              <a:gd name="connsiteX456" fmla="*/ 2162835 w 7467600"/>
              <a:gd name="connsiteY456" fmla="*/ 5187853 h 6858000"/>
              <a:gd name="connsiteX457" fmla="*/ 2257167 w 7467600"/>
              <a:gd name="connsiteY457" fmla="*/ 5462123 h 6858000"/>
              <a:gd name="connsiteX458" fmla="*/ 2261598 w 7467600"/>
              <a:gd name="connsiteY458" fmla="*/ 5467998 h 6858000"/>
              <a:gd name="connsiteX459" fmla="*/ 2437177 w 7467600"/>
              <a:gd name="connsiteY459" fmla="*/ 5479608 h 6858000"/>
              <a:gd name="connsiteX460" fmla="*/ 2445247 w 7467600"/>
              <a:gd name="connsiteY460" fmla="*/ 5483476 h 6858000"/>
              <a:gd name="connsiteX461" fmla="*/ 2743626 w 7467600"/>
              <a:gd name="connsiteY461" fmla="*/ 5304819 h 6858000"/>
              <a:gd name="connsiteX462" fmla="*/ 3048102 w 7467600"/>
              <a:gd name="connsiteY462" fmla="*/ 5150595 h 6858000"/>
              <a:gd name="connsiteX463" fmla="*/ 1799414 w 7467600"/>
              <a:gd name="connsiteY463" fmla="*/ 4694732 h 6858000"/>
              <a:gd name="connsiteX464" fmla="*/ 1771735 w 7467600"/>
              <a:gd name="connsiteY464" fmla="*/ 4619929 h 6858000"/>
              <a:gd name="connsiteX465" fmla="*/ 3104273 w 7467600"/>
              <a:gd name="connsiteY465" fmla="*/ 5076159 h 6858000"/>
              <a:gd name="connsiteX466" fmla="*/ 3113245 w 7467600"/>
              <a:gd name="connsiteY466" fmla="*/ 5090705 h 6858000"/>
              <a:gd name="connsiteX467" fmla="*/ 3126294 w 7467600"/>
              <a:gd name="connsiteY467" fmla="*/ 5114400 h 6858000"/>
              <a:gd name="connsiteX468" fmla="*/ 3937433 w 7467600"/>
              <a:gd name="connsiteY468" fmla="*/ 4830473 h 6858000"/>
              <a:gd name="connsiteX469" fmla="*/ 3590475 w 7467600"/>
              <a:gd name="connsiteY469" fmla="*/ 4597974 h 6858000"/>
              <a:gd name="connsiteX470" fmla="*/ 3100264 w 7467600"/>
              <a:gd name="connsiteY470" fmla="*/ 4579845 h 6858000"/>
              <a:gd name="connsiteX471" fmla="*/ 2183576 w 7467600"/>
              <a:gd name="connsiteY471" fmla="*/ 4227150 h 6858000"/>
              <a:gd name="connsiteX472" fmla="*/ 2151029 w 7467600"/>
              <a:gd name="connsiteY472" fmla="*/ 4146947 h 6858000"/>
              <a:gd name="connsiteX473" fmla="*/ 3563434 w 7467600"/>
              <a:gd name="connsiteY473" fmla="*/ 4469115 h 6858000"/>
              <a:gd name="connsiteX474" fmla="*/ 3177952 w 7467600"/>
              <a:gd name="connsiteY474" fmla="*/ 3657386 h 6858000"/>
              <a:gd name="connsiteX475" fmla="*/ 3189263 w 7467600"/>
              <a:gd name="connsiteY475" fmla="*/ 3625726 h 6858000"/>
              <a:gd name="connsiteX476" fmla="*/ 3560912 w 7467600"/>
              <a:gd name="connsiteY476" fmla="*/ 4079863 h 6858000"/>
              <a:gd name="connsiteX477" fmla="*/ 3626636 w 7467600"/>
              <a:gd name="connsiteY477" fmla="*/ 4512230 h 6858000"/>
              <a:gd name="connsiteX478" fmla="*/ 3653088 w 7467600"/>
              <a:gd name="connsiteY478" fmla="*/ 4521417 h 6858000"/>
              <a:gd name="connsiteX479" fmla="*/ 3988128 w 7467600"/>
              <a:gd name="connsiteY479" fmla="*/ 4817267 h 6858000"/>
              <a:gd name="connsiteX480" fmla="*/ 4830582 w 7467600"/>
              <a:gd name="connsiteY480" fmla="*/ 4676000 h 6858000"/>
              <a:gd name="connsiteX481" fmla="*/ 4830100 w 7467600"/>
              <a:gd name="connsiteY481" fmla="*/ 4675554 h 6858000"/>
              <a:gd name="connsiteX482" fmla="*/ 4036318 w 7467600"/>
              <a:gd name="connsiteY482" fmla="*/ 4147013 h 6858000"/>
              <a:gd name="connsiteX483" fmla="*/ 3432098 w 7467600"/>
              <a:gd name="connsiteY483" fmla="*/ 3537312 h 6858000"/>
              <a:gd name="connsiteX484" fmla="*/ 3446761 w 7467600"/>
              <a:gd name="connsiteY484" fmla="*/ 3461278 h 6858000"/>
              <a:gd name="connsiteX485" fmla="*/ 4419733 w 7467600"/>
              <a:gd name="connsiteY485" fmla="*/ 3963555 h 6858000"/>
              <a:gd name="connsiteX486" fmla="*/ 4781371 w 7467600"/>
              <a:gd name="connsiteY486" fmla="*/ 4458604 h 6858000"/>
              <a:gd name="connsiteX487" fmla="*/ 4780440 w 7467600"/>
              <a:gd name="connsiteY487" fmla="*/ 4470290 h 6858000"/>
              <a:gd name="connsiteX488" fmla="*/ 4898954 w 7467600"/>
              <a:gd name="connsiteY488" fmla="*/ 4662092 h 6858000"/>
              <a:gd name="connsiteX489" fmla="*/ 4900699 w 7467600"/>
              <a:gd name="connsiteY489" fmla="*/ 4670867 h 6858000"/>
              <a:gd name="connsiteX490" fmla="*/ 5714511 w 7467600"/>
              <a:gd name="connsiteY490" fmla="*/ 4663483 h 6858000"/>
              <a:gd name="connsiteX491" fmla="*/ 5464793 w 7467600"/>
              <a:gd name="connsiteY491" fmla="*/ 4393556 h 6858000"/>
              <a:gd name="connsiteX492" fmla="*/ 5461897 w 7467600"/>
              <a:gd name="connsiteY492" fmla="*/ 4390879 h 6858000"/>
              <a:gd name="connsiteX493" fmla="*/ 4294126 w 7467600"/>
              <a:gd name="connsiteY493" fmla="*/ 3303048 h 6858000"/>
              <a:gd name="connsiteX494" fmla="*/ 4305321 w 7467600"/>
              <a:gd name="connsiteY494" fmla="*/ 3256953 h 6858000"/>
              <a:gd name="connsiteX495" fmla="*/ 4949299 w 7467600"/>
              <a:gd name="connsiteY495" fmla="*/ 3766336 h 6858000"/>
              <a:gd name="connsiteX496" fmla="*/ 5291452 w 7467600"/>
              <a:gd name="connsiteY496" fmla="*/ 4076801 h 6858000"/>
              <a:gd name="connsiteX497" fmla="*/ 5434998 w 7467600"/>
              <a:gd name="connsiteY497" fmla="*/ 4254100 h 6858000"/>
              <a:gd name="connsiteX498" fmla="*/ 5351015 w 7467600"/>
              <a:gd name="connsiteY498" fmla="*/ 3760989 h 6858000"/>
              <a:gd name="connsiteX499" fmla="*/ 5413780 w 7467600"/>
              <a:gd name="connsiteY499" fmla="*/ 2966265 h 6858000"/>
              <a:gd name="connsiteX500" fmla="*/ 5425627 w 7467600"/>
              <a:gd name="connsiteY500" fmla="*/ 2954192 h 6858000"/>
              <a:gd name="connsiteX501" fmla="*/ 6604735 w 7467600"/>
              <a:gd name="connsiteY501" fmla="*/ 2041381 h 6858000"/>
              <a:gd name="connsiteX502" fmla="*/ 7204487 w 7467600"/>
              <a:gd name="connsiteY502" fmla="*/ 2742112 h 6858000"/>
              <a:gd name="connsiteX503" fmla="*/ 7131592 w 7467600"/>
              <a:gd name="connsiteY503" fmla="*/ 2672096 h 6858000"/>
              <a:gd name="connsiteX504" fmla="*/ 6996344 w 7467600"/>
              <a:gd name="connsiteY504" fmla="*/ 2518310 h 6858000"/>
              <a:gd name="connsiteX505" fmla="*/ 6735495 w 7467600"/>
              <a:gd name="connsiteY505" fmla="*/ 2196890 h 6858000"/>
              <a:gd name="connsiteX506" fmla="*/ 6721901 w 7467600"/>
              <a:gd name="connsiteY506" fmla="*/ 2179274 h 6858000"/>
              <a:gd name="connsiteX507" fmla="*/ 6604735 w 7467600"/>
              <a:gd name="connsiteY507" fmla="*/ 2041381 h 6858000"/>
              <a:gd name="connsiteX508" fmla="*/ 6591670 w 7467600"/>
              <a:gd name="connsiteY508" fmla="*/ 1988277 h 6858000"/>
              <a:gd name="connsiteX509" fmla="*/ 6747349 w 7467600"/>
              <a:gd name="connsiteY509" fmla="*/ 2160069 h 6858000"/>
              <a:gd name="connsiteX510" fmla="*/ 6760943 w 7467600"/>
              <a:gd name="connsiteY510" fmla="*/ 2177686 h 6858000"/>
              <a:gd name="connsiteX511" fmla="*/ 7021065 w 7467600"/>
              <a:gd name="connsiteY511" fmla="*/ 2498102 h 6858000"/>
              <a:gd name="connsiteX512" fmla="*/ 7155223 w 7467600"/>
              <a:gd name="connsiteY512" fmla="*/ 2650386 h 6858000"/>
              <a:gd name="connsiteX513" fmla="*/ 7203167 w 7467600"/>
              <a:gd name="connsiteY513" fmla="*/ 2697288 h 6858000"/>
              <a:gd name="connsiteX514" fmla="*/ 6937703 w 7467600"/>
              <a:gd name="connsiteY514" fmla="*/ 2321981 h 6858000"/>
              <a:gd name="connsiteX515" fmla="*/ 6591670 w 7467600"/>
              <a:gd name="connsiteY515" fmla="*/ 1988277 h 6858000"/>
              <a:gd name="connsiteX516" fmla="*/ 5798671 w 7467600"/>
              <a:gd name="connsiteY516" fmla="*/ 1981601 h 6858000"/>
              <a:gd name="connsiteX517" fmla="*/ 5754709 w 7467600"/>
              <a:gd name="connsiteY517" fmla="*/ 2071454 h 6858000"/>
              <a:gd name="connsiteX518" fmla="*/ 5763044 w 7467600"/>
              <a:gd name="connsiteY518" fmla="*/ 2842206 h 6858000"/>
              <a:gd name="connsiteX519" fmla="*/ 5764974 w 7467600"/>
              <a:gd name="connsiteY519" fmla="*/ 2799609 h 6858000"/>
              <a:gd name="connsiteX520" fmla="*/ 5767665 w 7467600"/>
              <a:gd name="connsiteY520" fmla="*/ 2666409 h 6858000"/>
              <a:gd name="connsiteX521" fmla="*/ 5763055 w 7467600"/>
              <a:gd name="connsiteY521" fmla="*/ 2579705 h 6858000"/>
              <a:gd name="connsiteX522" fmla="*/ 5758079 w 7467600"/>
              <a:gd name="connsiteY522" fmla="*/ 2492508 h 6858000"/>
              <a:gd name="connsiteX523" fmla="*/ 5779325 w 7467600"/>
              <a:gd name="connsiteY523" fmla="*/ 2197069 h 6858000"/>
              <a:gd name="connsiteX524" fmla="*/ 5798671 w 7467600"/>
              <a:gd name="connsiteY524" fmla="*/ 1981601 h 6858000"/>
              <a:gd name="connsiteX525" fmla="*/ 5829202 w 7467600"/>
              <a:gd name="connsiteY525" fmla="*/ 1971679 h 6858000"/>
              <a:gd name="connsiteX526" fmla="*/ 5809558 w 7467600"/>
              <a:gd name="connsiteY526" fmla="*/ 2198043 h 6858000"/>
              <a:gd name="connsiteX527" fmla="*/ 5788653 w 7467600"/>
              <a:gd name="connsiteY527" fmla="*/ 2489430 h 6858000"/>
              <a:gd name="connsiteX528" fmla="*/ 5793439 w 7467600"/>
              <a:gd name="connsiteY528" fmla="*/ 2575235 h 6858000"/>
              <a:gd name="connsiteX529" fmla="*/ 5796837 w 7467600"/>
              <a:gd name="connsiteY529" fmla="*/ 2637633 h 6858000"/>
              <a:gd name="connsiteX530" fmla="*/ 5818614 w 7467600"/>
              <a:gd name="connsiteY530" fmla="*/ 2473055 h 6858000"/>
              <a:gd name="connsiteX531" fmla="*/ 5829202 w 7467600"/>
              <a:gd name="connsiteY531" fmla="*/ 1971679 h 6858000"/>
              <a:gd name="connsiteX532" fmla="*/ 5911389 w 7467600"/>
              <a:gd name="connsiteY532" fmla="*/ 1898371 h 6858000"/>
              <a:gd name="connsiteX533" fmla="*/ 6237627 w 7467600"/>
              <a:gd name="connsiteY533" fmla="*/ 2231921 h 6858000"/>
              <a:gd name="connsiteX534" fmla="*/ 5911389 w 7467600"/>
              <a:gd name="connsiteY534" fmla="*/ 1898371 h 6858000"/>
              <a:gd name="connsiteX535" fmla="*/ 6944437 w 7467600"/>
              <a:gd name="connsiteY535" fmla="*/ 1575402 h 6858000"/>
              <a:gd name="connsiteX536" fmla="*/ 6304730 w 7467600"/>
              <a:gd name="connsiteY536" fmla="*/ 1766654 h 6858000"/>
              <a:gd name="connsiteX537" fmla="*/ 6944437 w 7467600"/>
              <a:gd name="connsiteY537" fmla="*/ 1575402 h 6858000"/>
              <a:gd name="connsiteX538" fmla="*/ 7019523 w 7467600"/>
              <a:gd name="connsiteY538" fmla="*/ 1519450 h 6858000"/>
              <a:gd name="connsiteX539" fmla="*/ 6298091 w 7467600"/>
              <a:gd name="connsiteY539" fmla="*/ 1737122 h 6858000"/>
              <a:gd name="connsiteX540" fmla="*/ 7019523 w 7467600"/>
              <a:gd name="connsiteY540" fmla="*/ 1519450 h 6858000"/>
              <a:gd name="connsiteX541" fmla="*/ 2399523 w 7467600"/>
              <a:gd name="connsiteY541" fmla="*/ 1428234 h 6858000"/>
              <a:gd name="connsiteX542" fmla="*/ 2224982 w 7467600"/>
              <a:gd name="connsiteY542" fmla="*/ 1826201 h 6858000"/>
              <a:gd name="connsiteX543" fmla="*/ 2096099 w 7467600"/>
              <a:gd name="connsiteY543" fmla="*/ 2345900 h 6858000"/>
              <a:gd name="connsiteX544" fmla="*/ 2283317 w 7467600"/>
              <a:gd name="connsiteY544" fmla="*/ 1796925 h 6858000"/>
              <a:gd name="connsiteX545" fmla="*/ 2399523 w 7467600"/>
              <a:gd name="connsiteY545" fmla="*/ 1428234 h 6858000"/>
              <a:gd name="connsiteX546" fmla="*/ 2448558 w 7467600"/>
              <a:gd name="connsiteY546" fmla="*/ 1373435 h 6858000"/>
              <a:gd name="connsiteX547" fmla="*/ 2312521 w 7467600"/>
              <a:gd name="connsiteY547" fmla="*/ 1806140 h 6858000"/>
              <a:gd name="connsiteX548" fmla="*/ 2127533 w 7467600"/>
              <a:gd name="connsiteY548" fmla="*/ 2348380 h 6858000"/>
              <a:gd name="connsiteX549" fmla="*/ 2358080 w 7467600"/>
              <a:gd name="connsiteY549" fmla="*/ 1866134 h 6858000"/>
              <a:gd name="connsiteX550" fmla="*/ 2407436 w 7467600"/>
              <a:gd name="connsiteY550" fmla="*/ 1651070 h 6858000"/>
              <a:gd name="connsiteX551" fmla="*/ 2448558 w 7467600"/>
              <a:gd name="connsiteY551" fmla="*/ 1373435 h 6858000"/>
              <a:gd name="connsiteX552" fmla="*/ 278707 w 7467600"/>
              <a:gd name="connsiteY552" fmla="*/ 1352270 h 6858000"/>
              <a:gd name="connsiteX553" fmla="*/ 321570 w 7467600"/>
              <a:gd name="connsiteY553" fmla="*/ 1861610 h 6858000"/>
              <a:gd name="connsiteX554" fmla="*/ 294281 w 7467600"/>
              <a:gd name="connsiteY554" fmla="*/ 1440658 h 6858000"/>
              <a:gd name="connsiteX555" fmla="*/ 278707 w 7467600"/>
              <a:gd name="connsiteY555" fmla="*/ 1352270 h 6858000"/>
              <a:gd name="connsiteX556" fmla="*/ 1423821 w 7467600"/>
              <a:gd name="connsiteY556" fmla="*/ 1351958 h 6858000"/>
              <a:gd name="connsiteX557" fmla="*/ 1638521 w 7467600"/>
              <a:gd name="connsiteY557" fmla="*/ 1908470 h 6858000"/>
              <a:gd name="connsiteX558" fmla="*/ 1754199 w 7467600"/>
              <a:gd name="connsiteY558" fmla="*/ 2149284 h 6858000"/>
              <a:gd name="connsiteX559" fmla="*/ 1908359 w 7467600"/>
              <a:gd name="connsiteY559" fmla="*/ 2364988 h 6858000"/>
              <a:gd name="connsiteX560" fmla="*/ 1647661 w 7467600"/>
              <a:gd name="connsiteY560" fmla="*/ 1825945 h 6858000"/>
              <a:gd name="connsiteX561" fmla="*/ 1423821 w 7467600"/>
              <a:gd name="connsiteY561" fmla="*/ 1351958 h 6858000"/>
              <a:gd name="connsiteX562" fmla="*/ 1431890 w 7467600"/>
              <a:gd name="connsiteY562" fmla="*/ 1306475 h 6858000"/>
              <a:gd name="connsiteX563" fmla="*/ 1507597 w 7467600"/>
              <a:gd name="connsiteY563" fmla="*/ 1446132 h 6858000"/>
              <a:gd name="connsiteX564" fmla="*/ 1674586 w 7467600"/>
              <a:gd name="connsiteY564" fmla="*/ 1813832 h 6858000"/>
              <a:gd name="connsiteX565" fmla="*/ 1815950 w 7467600"/>
              <a:gd name="connsiteY565" fmla="*/ 2128564 h 6858000"/>
              <a:gd name="connsiteX566" fmla="*/ 1984242 w 7467600"/>
              <a:gd name="connsiteY566" fmla="*/ 2430829 h 6858000"/>
              <a:gd name="connsiteX567" fmla="*/ 2014023 w 7467600"/>
              <a:gd name="connsiteY567" fmla="*/ 2450995 h 6858000"/>
              <a:gd name="connsiteX568" fmla="*/ 1747337 w 7467600"/>
              <a:gd name="connsiteY568" fmla="*/ 1855264 h 6858000"/>
              <a:gd name="connsiteX569" fmla="*/ 1533749 w 7467600"/>
              <a:gd name="connsiteY569" fmla="*/ 1478656 h 6858000"/>
              <a:gd name="connsiteX570" fmla="*/ 1431890 w 7467600"/>
              <a:gd name="connsiteY570" fmla="*/ 1306475 h 6858000"/>
              <a:gd name="connsiteX571" fmla="*/ 5052692 w 7467600"/>
              <a:gd name="connsiteY571" fmla="*/ 1292994 h 6858000"/>
              <a:gd name="connsiteX572" fmla="*/ 5200661 w 7467600"/>
              <a:gd name="connsiteY572" fmla="*/ 1635186 h 6858000"/>
              <a:gd name="connsiteX573" fmla="*/ 5297138 w 7467600"/>
              <a:gd name="connsiteY573" fmla="*/ 1906351 h 6858000"/>
              <a:gd name="connsiteX574" fmla="*/ 5052692 w 7467600"/>
              <a:gd name="connsiteY574" fmla="*/ 1292994 h 6858000"/>
              <a:gd name="connsiteX575" fmla="*/ 5009948 w 7467600"/>
              <a:gd name="connsiteY575" fmla="*/ 1273619 h 6858000"/>
              <a:gd name="connsiteX576" fmla="*/ 5121777 w 7467600"/>
              <a:gd name="connsiteY576" fmla="*/ 1654213 h 6858000"/>
              <a:gd name="connsiteX577" fmla="*/ 5293545 w 7467600"/>
              <a:gd name="connsiteY577" fmla="*/ 2072247 h 6858000"/>
              <a:gd name="connsiteX578" fmla="*/ 5294042 w 7467600"/>
              <a:gd name="connsiteY578" fmla="*/ 2065019 h 6858000"/>
              <a:gd name="connsiteX579" fmla="*/ 5171936 w 7467600"/>
              <a:gd name="connsiteY579" fmla="*/ 1647613 h 6858000"/>
              <a:gd name="connsiteX580" fmla="*/ 5009948 w 7467600"/>
              <a:gd name="connsiteY580" fmla="*/ 1273619 h 6858000"/>
              <a:gd name="connsiteX581" fmla="*/ 655236 w 7467600"/>
              <a:gd name="connsiteY581" fmla="*/ 1268632 h 6858000"/>
              <a:gd name="connsiteX582" fmla="*/ 839521 w 7467600"/>
              <a:gd name="connsiteY582" fmla="*/ 1685315 h 6858000"/>
              <a:gd name="connsiteX583" fmla="*/ 1109416 w 7467600"/>
              <a:gd name="connsiteY583" fmla="*/ 2061663 h 6858000"/>
              <a:gd name="connsiteX584" fmla="*/ 1298300 w 7467600"/>
              <a:gd name="connsiteY584" fmla="*/ 2247742 h 6858000"/>
              <a:gd name="connsiteX585" fmla="*/ 1125871 w 7467600"/>
              <a:gd name="connsiteY585" fmla="*/ 1989513 h 6858000"/>
              <a:gd name="connsiteX586" fmla="*/ 981574 w 7467600"/>
              <a:gd name="connsiteY586" fmla="*/ 1783157 h 6858000"/>
              <a:gd name="connsiteX587" fmla="*/ 922198 w 7467600"/>
              <a:gd name="connsiteY587" fmla="*/ 1677437 h 6858000"/>
              <a:gd name="connsiteX588" fmla="*/ 869293 w 7467600"/>
              <a:gd name="connsiteY588" fmla="*/ 1583214 h 6858000"/>
              <a:gd name="connsiteX589" fmla="*/ 751431 w 7467600"/>
              <a:gd name="connsiteY589" fmla="*/ 1405731 h 6858000"/>
              <a:gd name="connsiteX590" fmla="*/ 655236 w 7467600"/>
              <a:gd name="connsiteY590" fmla="*/ 1268632 h 6858000"/>
              <a:gd name="connsiteX591" fmla="*/ 6516292 w 7467600"/>
              <a:gd name="connsiteY591" fmla="*/ 1263064 h 6858000"/>
              <a:gd name="connsiteX592" fmla="*/ 5736320 w 7467600"/>
              <a:gd name="connsiteY592" fmla="*/ 1501803 h 6858000"/>
              <a:gd name="connsiteX593" fmla="*/ 6516292 w 7467600"/>
              <a:gd name="connsiteY593" fmla="*/ 1263064 h 6858000"/>
              <a:gd name="connsiteX594" fmla="*/ 291466 w 7467600"/>
              <a:gd name="connsiteY594" fmla="*/ 1250369 h 6858000"/>
              <a:gd name="connsiteX595" fmla="*/ 323180 w 7467600"/>
              <a:gd name="connsiteY595" fmla="*/ 1435283 h 6858000"/>
              <a:gd name="connsiteX596" fmla="*/ 349381 w 7467600"/>
              <a:gd name="connsiteY596" fmla="*/ 1875041 h 6858000"/>
              <a:gd name="connsiteX597" fmla="*/ 374363 w 7467600"/>
              <a:gd name="connsiteY597" fmla="*/ 1506494 h 6858000"/>
              <a:gd name="connsiteX598" fmla="*/ 302168 w 7467600"/>
              <a:gd name="connsiteY598" fmla="*/ 1274495 h 6858000"/>
              <a:gd name="connsiteX599" fmla="*/ 291466 w 7467600"/>
              <a:gd name="connsiteY599" fmla="*/ 1250369 h 6858000"/>
              <a:gd name="connsiteX600" fmla="*/ 678222 w 7467600"/>
              <a:gd name="connsiteY600" fmla="*/ 1248670 h 6858000"/>
              <a:gd name="connsiteX601" fmla="*/ 775536 w 7467600"/>
              <a:gd name="connsiteY601" fmla="*/ 1388015 h 6858000"/>
              <a:gd name="connsiteX602" fmla="*/ 894529 w 7467600"/>
              <a:gd name="connsiteY602" fmla="*/ 1567739 h 6858000"/>
              <a:gd name="connsiteX603" fmla="*/ 948000 w 7467600"/>
              <a:gd name="connsiteY603" fmla="*/ 1663088 h 6858000"/>
              <a:gd name="connsiteX604" fmla="*/ 1006812 w 7467600"/>
              <a:gd name="connsiteY604" fmla="*/ 1767683 h 6858000"/>
              <a:gd name="connsiteX605" fmla="*/ 1149133 w 7467600"/>
              <a:gd name="connsiteY605" fmla="*/ 1971513 h 6858000"/>
              <a:gd name="connsiteX606" fmla="*/ 1333952 w 7467600"/>
              <a:gd name="connsiteY606" fmla="*/ 2251620 h 6858000"/>
              <a:gd name="connsiteX607" fmla="*/ 1337329 w 7467600"/>
              <a:gd name="connsiteY607" fmla="*/ 2258350 h 6858000"/>
              <a:gd name="connsiteX608" fmla="*/ 1014726 w 7467600"/>
              <a:gd name="connsiteY608" fmla="*/ 1615556 h 6858000"/>
              <a:gd name="connsiteX609" fmla="*/ 678222 w 7467600"/>
              <a:gd name="connsiteY609" fmla="*/ 1248670 h 6858000"/>
              <a:gd name="connsiteX610" fmla="*/ 6691602 w 7467600"/>
              <a:gd name="connsiteY610" fmla="*/ 1140573 h 6858000"/>
              <a:gd name="connsiteX611" fmla="*/ 6571100 w 7467600"/>
              <a:gd name="connsiteY611" fmla="*/ 1183662 h 6858000"/>
              <a:gd name="connsiteX612" fmla="*/ 6241687 w 7467600"/>
              <a:gd name="connsiteY612" fmla="*/ 1257600 h 6858000"/>
              <a:gd name="connsiteX613" fmla="*/ 5693009 w 7467600"/>
              <a:gd name="connsiteY613" fmla="*/ 1478256 h 6858000"/>
              <a:gd name="connsiteX614" fmla="*/ 6548420 w 7467600"/>
              <a:gd name="connsiteY614" fmla="*/ 1214599 h 6858000"/>
              <a:gd name="connsiteX615" fmla="*/ 6605473 w 7467600"/>
              <a:gd name="connsiteY615" fmla="*/ 1184686 h 6858000"/>
              <a:gd name="connsiteX616" fmla="*/ 6691602 w 7467600"/>
              <a:gd name="connsiteY616" fmla="*/ 1140573 h 6858000"/>
              <a:gd name="connsiteX617" fmla="*/ 4002475 w 7467600"/>
              <a:gd name="connsiteY617" fmla="*/ 1037802 h 6858000"/>
              <a:gd name="connsiteX618" fmla="*/ 4000324 w 7467600"/>
              <a:gd name="connsiteY618" fmla="*/ 1039362 h 6858000"/>
              <a:gd name="connsiteX619" fmla="*/ 4002862 w 7467600"/>
              <a:gd name="connsiteY619" fmla="*/ 1042866 h 6858000"/>
              <a:gd name="connsiteX620" fmla="*/ 4002475 w 7467600"/>
              <a:gd name="connsiteY620" fmla="*/ 1037802 h 6858000"/>
              <a:gd name="connsiteX621" fmla="*/ 506322 w 7467600"/>
              <a:gd name="connsiteY621" fmla="*/ 1020997 h 6858000"/>
              <a:gd name="connsiteX622" fmla="*/ 533068 w 7467600"/>
              <a:gd name="connsiteY622" fmla="*/ 1029409 h 6858000"/>
              <a:gd name="connsiteX623" fmla="*/ 1232525 w 7467600"/>
              <a:gd name="connsiteY623" fmla="*/ 1804675 h 6858000"/>
              <a:gd name="connsiteX624" fmla="*/ 1388858 w 7467600"/>
              <a:gd name="connsiteY624" fmla="*/ 2368011 h 6858000"/>
              <a:gd name="connsiteX625" fmla="*/ 1384098 w 7467600"/>
              <a:gd name="connsiteY625" fmla="*/ 2378125 h 6858000"/>
              <a:gd name="connsiteX626" fmla="*/ 1425393 w 7467600"/>
              <a:gd name="connsiteY626" fmla="*/ 2589124 h 6858000"/>
              <a:gd name="connsiteX627" fmla="*/ 1424001 w 7467600"/>
              <a:gd name="connsiteY627" fmla="*/ 2597541 h 6858000"/>
              <a:gd name="connsiteX628" fmla="*/ 2152729 w 7467600"/>
              <a:gd name="connsiteY628" fmla="*/ 2864487 h 6858000"/>
              <a:gd name="connsiteX629" fmla="*/ 2020609 w 7467600"/>
              <a:gd name="connsiteY629" fmla="*/ 2539671 h 6858000"/>
              <a:gd name="connsiteX630" fmla="*/ 2018920 w 7467600"/>
              <a:gd name="connsiteY630" fmla="*/ 2536309 h 6858000"/>
              <a:gd name="connsiteX631" fmla="*/ 1342441 w 7467600"/>
              <a:gd name="connsiteY631" fmla="*/ 1173017 h 6858000"/>
              <a:gd name="connsiteX632" fmla="*/ 1367925 w 7467600"/>
              <a:gd name="connsiteY632" fmla="*/ 1135648 h 6858000"/>
              <a:gd name="connsiteX633" fmla="*/ 1771401 w 7467600"/>
              <a:gd name="connsiteY633" fmla="*/ 1806673 h 6858000"/>
              <a:gd name="connsiteX634" fmla="*/ 1972385 w 7467600"/>
              <a:gd name="connsiteY634" fmla="*/ 2198735 h 6858000"/>
              <a:gd name="connsiteX635" fmla="*/ 2040892 w 7467600"/>
              <a:gd name="connsiteY635" fmla="*/ 2405205 h 6858000"/>
              <a:gd name="connsiteX636" fmla="*/ 2131689 w 7467600"/>
              <a:gd name="connsiteY636" fmla="*/ 1936926 h 6858000"/>
              <a:gd name="connsiteX637" fmla="*/ 2454820 w 7467600"/>
              <a:gd name="connsiteY637" fmla="*/ 1248808 h 6858000"/>
              <a:gd name="connsiteX638" fmla="*/ 2492512 w 7467600"/>
              <a:gd name="connsiteY638" fmla="*/ 1302920 h 6858000"/>
              <a:gd name="connsiteX639" fmla="*/ 2081216 w 7467600"/>
              <a:gd name="connsiteY639" fmla="*/ 2527513 h 6858000"/>
              <a:gd name="connsiteX640" fmla="*/ 2081211 w 7467600"/>
              <a:gd name="connsiteY640" fmla="*/ 2528916 h 6858000"/>
              <a:gd name="connsiteX641" fmla="*/ 2199067 w 7467600"/>
              <a:gd name="connsiteY641" fmla="*/ 2884061 h 6858000"/>
              <a:gd name="connsiteX642" fmla="*/ 3192586 w 7467600"/>
              <a:gd name="connsiteY642" fmla="*/ 3411496 h 6858000"/>
              <a:gd name="connsiteX643" fmla="*/ 3182620 w 7467600"/>
              <a:gd name="connsiteY643" fmla="*/ 3483279 h 6858000"/>
              <a:gd name="connsiteX644" fmla="*/ 2435119 w 7467600"/>
              <a:gd name="connsiteY644" fmla="*/ 3080173 h 6858000"/>
              <a:gd name="connsiteX645" fmla="*/ 2410152 w 7467600"/>
              <a:gd name="connsiteY645" fmla="*/ 3063751 h 6858000"/>
              <a:gd name="connsiteX646" fmla="*/ 2408099 w 7467600"/>
              <a:gd name="connsiteY646" fmla="*/ 3064403 h 6858000"/>
              <a:gd name="connsiteX647" fmla="*/ 2407218 w 7467600"/>
              <a:gd name="connsiteY647" fmla="*/ 3070324 h 6858000"/>
              <a:gd name="connsiteX648" fmla="*/ 2380138 w 7467600"/>
              <a:gd name="connsiteY648" fmla="*/ 3099341 h 6858000"/>
              <a:gd name="connsiteX649" fmla="*/ 1765923 w 7467600"/>
              <a:gd name="connsiteY649" fmla="*/ 3581043 h 6858000"/>
              <a:gd name="connsiteX650" fmla="*/ 1702258 w 7467600"/>
              <a:gd name="connsiteY650" fmla="*/ 3612286 h 6858000"/>
              <a:gd name="connsiteX651" fmla="*/ 1538370 w 7467600"/>
              <a:gd name="connsiteY651" fmla="*/ 3811804 h 6858000"/>
              <a:gd name="connsiteX652" fmla="*/ 542867 w 7467600"/>
              <a:gd name="connsiteY652" fmla="*/ 4944092 h 6858000"/>
              <a:gd name="connsiteX653" fmla="*/ 515800 w 7467600"/>
              <a:gd name="connsiteY653" fmla="*/ 4862180 h 6858000"/>
              <a:gd name="connsiteX654" fmla="*/ 909145 w 7467600"/>
              <a:gd name="connsiteY654" fmla="*/ 4199225 h 6858000"/>
              <a:gd name="connsiteX655" fmla="*/ 1214067 w 7467600"/>
              <a:gd name="connsiteY655" fmla="*/ 3908561 h 6858000"/>
              <a:gd name="connsiteX656" fmla="*/ 640967 w 7467600"/>
              <a:gd name="connsiteY656" fmla="*/ 4105601 h 6858000"/>
              <a:gd name="connsiteX657" fmla="*/ 112563 w 7467600"/>
              <a:gd name="connsiteY657" fmla="*/ 4396952 h 6858000"/>
              <a:gd name="connsiteX658" fmla="*/ 0 w 7467600"/>
              <a:gd name="connsiteY658" fmla="*/ 4466006 h 6858000"/>
              <a:gd name="connsiteX659" fmla="*/ 0 w 7467600"/>
              <a:gd name="connsiteY659" fmla="*/ 4233763 h 6858000"/>
              <a:gd name="connsiteX660" fmla="*/ 36881 w 7467600"/>
              <a:gd name="connsiteY660" fmla="*/ 4200118 h 6858000"/>
              <a:gd name="connsiteX661" fmla="*/ 910534 w 7467600"/>
              <a:gd name="connsiteY661" fmla="*/ 3629753 h 6858000"/>
              <a:gd name="connsiteX662" fmla="*/ 1578717 w 7467600"/>
              <a:gd name="connsiteY662" fmla="*/ 3575982 h 6858000"/>
              <a:gd name="connsiteX663" fmla="*/ 2338780 w 7467600"/>
              <a:gd name="connsiteY663" fmla="*/ 3033725 h 6858000"/>
              <a:gd name="connsiteX664" fmla="*/ 1807991 w 7467600"/>
              <a:gd name="connsiteY664" fmla="*/ 2807184 h 6858000"/>
              <a:gd name="connsiteX665" fmla="*/ 1416358 w 7467600"/>
              <a:gd name="connsiteY665" fmla="*/ 3112571 h 6858000"/>
              <a:gd name="connsiteX666" fmla="*/ 939066 w 7467600"/>
              <a:gd name="connsiteY666" fmla="*/ 3378798 h 6858000"/>
              <a:gd name="connsiteX667" fmla="*/ 115099 w 7467600"/>
              <a:gd name="connsiteY667" fmla="*/ 3607650 h 6858000"/>
              <a:gd name="connsiteX668" fmla="*/ 97284 w 7467600"/>
              <a:gd name="connsiteY668" fmla="*/ 3520393 h 6858000"/>
              <a:gd name="connsiteX669" fmla="*/ 922050 w 7467600"/>
              <a:gd name="connsiteY669" fmla="*/ 3074867 h 6858000"/>
              <a:gd name="connsiteX670" fmla="*/ 1405265 w 7467600"/>
              <a:gd name="connsiteY670" fmla="*/ 3016319 h 6858000"/>
              <a:gd name="connsiteX671" fmla="*/ 1407512 w 7467600"/>
              <a:gd name="connsiteY671" fmla="*/ 3018001 h 6858000"/>
              <a:gd name="connsiteX672" fmla="*/ 1726266 w 7467600"/>
              <a:gd name="connsiteY672" fmla="*/ 2777274 h 6858000"/>
              <a:gd name="connsiteX673" fmla="*/ 625390 w 7467600"/>
              <a:gd name="connsiteY673" fmla="*/ 2514541 h 6858000"/>
              <a:gd name="connsiteX674" fmla="*/ 619799 w 7467600"/>
              <a:gd name="connsiteY674" fmla="*/ 2527180 h 6858000"/>
              <a:gd name="connsiteX675" fmla="*/ 310030 w 7467600"/>
              <a:gd name="connsiteY675" fmla="*/ 2771818 h 6858000"/>
              <a:gd name="connsiteX676" fmla="*/ 173877 w 7467600"/>
              <a:gd name="connsiteY676" fmla="*/ 2937056 h 6858000"/>
              <a:gd name="connsiteX677" fmla="*/ 77889 w 7467600"/>
              <a:gd name="connsiteY677" fmla="*/ 3138440 h 6858000"/>
              <a:gd name="connsiteX678" fmla="*/ 0 w 7467600"/>
              <a:gd name="connsiteY678" fmla="*/ 3271395 h 6858000"/>
              <a:gd name="connsiteX679" fmla="*/ 0 w 7467600"/>
              <a:gd name="connsiteY679" fmla="*/ 3153002 h 6858000"/>
              <a:gd name="connsiteX680" fmla="*/ 2386 w 7467600"/>
              <a:gd name="connsiteY680" fmla="*/ 3149203 h 6858000"/>
              <a:gd name="connsiteX681" fmla="*/ 89753 w 7467600"/>
              <a:gd name="connsiteY681" fmla="*/ 2987702 h 6858000"/>
              <a:gd name="connsiteX682" fmla="*/ 76869 w 7467600"/>
              <a:gd name="connsiteY682" fmla="*/ 3005404 h 6858000"/>
              <a:gd name="connsiteX683" fmla="*/ 32049 w 7467600"/>
              <a:gd name="connsiteY683" fmla="*/ 3065814 h 6858000"/>
              <a:gd name="connsiteX684" fmla="*/ 0 w 7467600"/>
              <a:gd name="connsiteY684" fmla="*/ 3108744 h 6858000"/>
              <a:gd name="connsiteX685" fmla="*/ 0 w 7467600"/>
              <a:gd name="connsiteY685" fmla="*/ 3058059 h 6858000"/>
              <a:gd name="connsiteX686" fmla="*/ 7610 w 7467600"/>
              <a:gd name="connsiteY686" fmla="*/ 3047889 h 6858000"/>
              <a:gd name="connsiteX687" fmla="*/ 52419 w 7467600"/>
              <a:gd name="connsiteY687" fmla="*/ 2987479 h 6858000"/>
              <a:gd name="connsiteX688" fmla="*/ 59142 w 7467600"/>
              <a:gd name="connsiteY688" fmla="*/ 2978488 h 6858000"/>
              <a:gd name="connsiteX689" fmla="*/ 0 w 7467600"/>
              <a:gd name="connsiteY689" fmla="*/ 3015334 h 6858000"/>
              <a:gd name="connsiteX690" fmla="*/ 0 w 7467600"/>
              <a:gd name="connsiteY690" fmla="*/ 2914286 h 6858000"/>
              <a:gd name="connsiteX691" fmla="*/ 36383 w 7467600"/>
              <a:gd name="connsiteY691" fmla="*/ 2901128 h 6858000"/>
              <a:gd name="connsiteX692" fmla="*/ 156329 w 7467600"/>
              <a:gd name="connsiteY692" fmla="*/ 2840533 h 6858000"/>
              <a:gd name="connsiteX693" fmla="*/ 358355 w 7467600"/>
              <a:gd name="connsiteY693" fmla="*/ 2620471 h 6858000"/>
              <a:gd name="connsiteX694" fmla="*/ 510577 w 7467600"/>
              <a:gd name="connsiteY694" fmla="*/ 2501244 h 6858000"/>
              <a:gd name="connsiteX695" fmla="*/ 211967 w 7467600"/>
              <a:gd name="connsiteY695" fmla="*/ 2479171 h 6858000"/>
              <a:gd name="connsiteX696" fmla="*/ 0 w 7467600"/>
              <a:gd name="connsiteY696" fmla="*/ 2476398 h 6858000"/>
              <a:gd name="connsiteX697" fmla="*/ 0 w 7467600"/>
              <a:gd name="connsiteY697" fmla="*/ 2389189 h 6858000"/>
              <a:gd name="connsiteX698" fmla="*/ 103062 w 7467600"/>
              <a:gd name="connsiteY698" fmla="*/ 2389518 h 6858000"/>
              <a:gd name="connsiteX699" fmla="*/ 510734 w 7467600"/>
              <a:gd name="connsiteY699" fmla="*/ 2416201 h 6858000"/>
              <a:gd name="connsiteX700" fmla="*/ 279257 w 7467600"/>
              <a:gd name="connsiteY700" fmla="*/ 2092102 h 6858000"/>
              <a:gd name="connsiteX701" fmla="*/ 65265 w 7467600"/>
              <a:gd name="connsiteY701" fmla="*/ 2006049 h 6858000"/>
              <a:gd name="connsiteX702" fmla="*/ 0 w 7467600"/>
              <a:gd name="connsiteY702" fmla="*/ 1982532 h 6858000"/>
              <a:gd name="connsiteX703" fmla="*/ 0 w 7467600"/>
              <a:gd name="connsiteY703" fmla="*/ 1912789 h 6858000"/>
              <a:gd name="connsiteX704" fmla="*/ 97460 w 7467600"/>
              <a:gd name="connsiteY704" fmla="*/ 1953725 h 6858000"/>
              <a:gd name="connsiteX705" fmla="*/ 221272 w 7467600"/>
              <a:gd name="connsiteY705" fmla="*/ 1980766 h 6858000"/>
              <a:gd name="connsiteX706" fmla="*/ 116765 w 7467600"/>
              <a:gd name="connsiteY706" fmla="*/ 1911033 h 6858000"/>
              <a:gd name="connsiteX707" fmla="*/ 16405 w 7467600"/>
              <a:gd name="connsiteY707" fmla="*/ 1803412 h 6858000"/>
              <a:gd name="connsiteX708" fmla="*/ 0 w 7467600"/>
              <a:gd name="connsiteY708" fmla="*/ 1784777 h 6858000"/>
              <a:gd name="connsiteX709" fmla="*/ 0 w 7467600"/>
              <a:gd name="connsiteY709" fmla="*/ 1740082 h 6858000"/>
              <a:gd name="connsiteX710" fmla="*/ 39394 w 7467600"/>
              <a:gd name="connsiteY710" fmla="*/ 1784856 h 6858000"/>
              <a:gd name="connsiteX711" fmla="*/ 135813 w 7467600"/>
              <a:gd name="connsiteY711" fmla="*/ 1888838 h 6858000"/>
              <a:gd name="connsiteX712" fmla="*/ 242575 w 7467600"/>
              <a:gd name="connsiteY712" fmla="*/ 1958841 h 6858000"/>
              <a:gd name="connsiteX713" fmla="*/ 82197 w 7467600"/>
              <a:gd name="connsiteY713" fmla="*/ 1754826 h 6858000"/>
              <a:gd name="connsiteX714" fmla="*/ 0 w 7467600"/>
              <a:gd name="connsiteY714" fmla="*/ 1679650 h 6858000"/>
              <a:gd name="connsiteX715" fmla="*/ 0 w 7467600"/>
              <a:gd name="connsiteY715" fmla="*/ 1602463 h 6858000"/>
              <a:gd name="connsiteX716" fmla="*/ 84689 w 7467600"/>
              <a:gd name="connsiteY716" fmla="*/ 1677442 h 6858000"/>
              <a:gd name="connsiteX717" fmla="*/ 298437 w 7467600"/>
              <a:gd name="connsiteY717" fmla="*/ 1968019 h 6858000"/>
              <a:gd name="connsiteX718" fmla="*/ 227269 w 7467600"/>
              <a:gd name="connsiteY718" fmla="*/ 1114064 h 6858000"/>
              <a:gd name="connsiteX719" fmla="*/ 248003 w 7467600"/>
              <a:gd name="connsiteY719" fmla="*/ 1089613 h 6858000"/>
              <a:gd name="connsiteX720" fmla="*/ 427020 w 7467600"/>
              <a:gd name="connsiteY720" fmla="*/ 1619803 h 6858000"/>
              <a:gd name="connsiteX721" fmla="*/ 340345 w 7467600"/>
              <a:gd name="connsiteY721" fmla="*/ 2027739 h 6858000"/>
              <a:gd name="connsiteX722" fmla="*/ 360865 w 7467600"/>
              <a:gd name="connsiteY722" fmla="*/ 2044827 h 6858000"/>
              <a:gd name="connsiteX723" fmla="*/ 560414 w 7467600"/>
              <a:gd name="connsiteY723" fmla="*/ 2421457 h 6858000"/>
              <a:gd name="connsiteX724" fmla="*/ 1359703 w 7467600"/>
              <a:gd name="connsiteY724" fmla="*/ 2578554 h 6858000"/>
              <a:gd name="connsiteX725" fmla="*/ 1359422 w 7467600"/>
              <a:gd name="connsiteY725" fmla="*/ 2577994 h 6858000"/>
              <a:gd name="connsiteX726" fmla="*/ 828701 w 7467600"/>
              <a:gd name="connsiteY726" fmla="*/ 1839520 h 6858000"/>
              <a:gd name="connsiteX727" fmla="*/ 494427 w 7467600"/>
              <a:gd name="connsiteY727" fmla="*/ 1092333 h 6858000"/>
              <a:gd name="connsiteX728" fmla="*/ 506322 w 7467600"/>
              <a:gd name="connsiteY728" fmla="*/ 1020997 h 6858000"/>
              <a:gd name="connsiteX729" fmla="*/ 4570198 w 7467600"/>
              <a:gd name="connsiteY729" fmla="*/ 978081 h 6858000"/>
              <a:gd name="connsiteX730" fmla="*/ 4523691 w 7467600"/>
              <a:gd name="connsiteY730" fmla="*/ 1127776 h 6858000"/>
              <a:gd name="connsiteX731" fmla="*/ 4509875 w 7467600"/>
              <a:gd name="connsiteY731" fmla="*/ 1167552 h 6858000"/>
              <a:gd name="connsiteX732" fmla="*/ 4478168 w 7467600"/>
              <a:gd name="connsiteY732" fmla="*/ 1260735 h 6858000"/>
              <a:gd name="connsiteX733" fmla="*/ 4409309 w 7467600"/>
              <a:gd name="connsiteY733" fmla="*/ 1666996 h 6858000"/>
              <a:gd name="connsiteX734" fmla="*/ 4370031 w 7467600"/>
              <a:gd name="connsiteY734" fmla="*/ 1955666 h 6858000"/>
              <a:gd name="connsiteX735" fmla="*/ 4570198 w 7467600"/>
              <a:gd name="connsiteY735" fmla="*/ 978081 h 6858000"/>
              <a:gd name="connsiteX736" fmla="*/ 4557898 w 7467600"/>
              <a:gd name="connsiteY736" fmla="*/ 900011 h 6858000"/>
              <a:gd name="connsiteX737" fmla="*/ 4344840 w 7467600"/>
              <a:gd name="connsiteY737" fmla="*/ 1922038 h 6858000"/>
              <a:gd name="connsiteX738" fmla="*/ 4378710 w 7467600"/>
              <a:gd name="connsiteY738" fmla="*/ 1665516 h 6858000"/>
              <a:gd name="connsiteX739" fmla="*/ 4448798 w 7467600"/>
              <a:gd name="connsiteY739" fmla="*/ 1253024 h 6858000"/>
              <a:gd name="connsiteX740" fmla="*/ 4480315 w 7467600"/>
              <a:gd name="connsiteY740" fmla="*/ 1158454 h 6858000"/>
              <a:gd name="connsiteX741" fmla="*/ 4494133 w 7467600"/>
              <a:gd name="connsiteY741" fmla="*/ 1118676 h 6858000"/>
              <a:gd name="connsiteX742" fmla="*/ 4557898 w 7467600"/>
              <a:gd name="connsiteY742" fmla="*/ 900011 h 6858000"/>
              <a:gd name="connsiteX743" fmla="*/ 5870151 w 7467600"/>
              <a:gd name="connsiteY743" fmla="*/ 898890 h 6858000"/>
              <a:gd name="connsiteX744" fmla="*/ 5861335 w 7467600"/>
              <a:gd name="connsiteY744" fmla="*/ 899177 h 6858000"/>
              <a:gd name="connsiteX745" fmla="*/ 5843702 w 7467600"/>
              <a:gd name="connsiteY745" fmla="*/ 899748 h 6858000"/>
              <a:gd name="connsiteX746" fmla="*/ 5651107 w 7467600"/>
              <a:gd name="connsiteY746" fmla="*/ 920306 h 6858000"/>
              <a:gd name="connsiteX747" fmla="*/ 5459407 w 7467600"/>
              <a:gd name="connsiteY747" fmla="*/ 940975 h 6858000"/>
              <a:gd name="connsiteX748" fmla="*/ 5374846 w 7467600"/>
              <a:gd name="connsiteY748" fmla="*/ 941988 h 6858000"/>
              <a:gd name="connsiteX749" fmla="*/ 5256105 w 7467600"/>
              <a:gd name="connsiteY749" fmla="*/ 945632 h 6858000"/>
              <a:gd name="connsiteX750" fmla="*/ 5107071 w 7467600"/>
              <a:gd name="connsiteY750" fmla="*/ 969720 h 6858000"/>
              <a:gd name="connsiteX751" fmla="*/ 4998681 w 7467600"/>
              <a:gd name="connsiteY751" fmla="*/ 988771 h 6858000"/>
              <a:gd name="connsiteX752" fmla="*/ 5870151 w 7467600"/>
              <a:gd name="connsiteY752" fmla="*/ 898890 h 6858000"/>
              <a:gd name="connsiteX753" fmla="*/ 5504425 w 7467600"/>
              <a:gd name="connsiteY753" fmla="*/ 848067 h 6858000"/>
              <a:gd name="connsiteX754" fmla="*/ 4968849 w 7467600"/>
              <a:gd name="connsiteY754" fmla="*/ 962318 h 6858000"/>
              <a:gd name="connsiteX755" fmla="*/ 5104039 w 7467600"/>
              <a:gd name="connsiteY755" fmla="*/ 940634 h 6858000"/>
              <a:gd name="connsiteX756" fmla="*/ 5256311 w 7467600"/>
              <a:gd name="connsiteY756" fmla="*/ 916490 h 6858000"/>
              <a:gd name="connsiteX757" fmla="*/ 5377381 w 7467600"/>
              <a:gd name="connsiteY757" fmla="*/ 912671 h 6858000"/>
              <a:gd name="connsiteX758" fmla="*/ 5460148 w 7467600"/>
              <a:gd name="connsiteY758" fmla="*/ 911442 h 6858000"/>
              <a:gd name="connsiteX759" fmla="*/ 5648971 w 7467600"/>
              <a:gd name="connsiteY759" fmla="*/ 891331 h 6858000"/>
              <a:gd name="connsiteX760" fmla="*/ 5844807 w 7467600"/>
              <a:gd name="connsiteY760" fmla="*/ 870718 h 6858000"/>
              <a:gd name="connsiteX761" fmla="*/ 5862975 w 7467600"/>
              <a:gd name="connsiteY761" fmla="*/ 869756 h 6858000"/>
              <a:gd name="connsiteX762" fmla="*/ 5920887 w 7467600"/>
              <a:gd name="connsiteY762" fmla="*/ 865929 h 6858000"/>
              <a:gd name="connsiteX763" fmla="*/ 5504425 w 7467600"/>
              <a:gd name="connsiteY763" fmla="*/ 848067 h 6858000"/>
              <a:gd name="connsiteX764" fmla="*/ 3607114 w 7467600"/>
              <a:gd name="connsiteY764" fmla="*/ 467441 h 6858000"/>
              <a:gd name="connsiteX765" fmla="*/ 3296242 w 7467600"/>
              <a:gd name="connsiteY765" fmla="*/ 807991 h 6858000"/>
              <a:gd name="connsiteX766" fmla="*/ 3174674 w 7467600"/>
              <a:gd name="connsiteY766" fmla="*/ 919759 h 6858000"/>
              <a:gd name="connsiteX767" fmla="*/ 3042978 w 7467600"/>
              <a:gd name="connsiteY767" fmla="*/ 1054894 h 6858000"/>
              <a:gd name="connsiteX768" fmla="*/ 2968914 w 7467600"/>
              <a:gd name="connsiteY768" fmla="*/ 1133756 h 6858000"/>
              <a:gd name="connsiteX769" fmla="*/ 3103823 w 7467600"/>
              <a:gd name="connsiteY769" fmla="*/ 1026814 h 6858000"/>
              <a:gd name="connsiteX770" fmla="*/ 3607114 w 7467600"/>
              <a:gd name="connsiteY770" fmla="*/ 467441 h 6858000"/>
              <a:gd name="connsiteX771" fmla="*/ 3744487 w 7467600"/>
              <a:gd name="connsiteY771" fmla="*/ 383136 h 6858000"/>
              <a:gd name="connsiteX772" fmla="*/ 3970213 w 7467600"/>
              <a:gd name="connsiteY772" fmla="*/ 995559 h 6858000"/>
              <a:gd name="connsiteX773" fmla="*/ 3744487 w 7467600"/>
              <a:gd name="connsiteY773" fmla="*/ 383136 h 6858000"/>
              <a:gd name="connsiteX774" fmla="*/ 3624562 w 7467600"/>
              <a:gd name="connsiteY774" fmla="*/ 367041 h 6858000"/>
              <a:gd name="connsiteX775" fmla="*/ 3489712 w 7467600"/>
              <a:gd name="connsiteY775" fmla="*/ 485386 h 6858000"/>
              <a:gd name="connsiteX776" fmla="*/ 3182994 w 7467600"/>
              <a:gd name="connsiteY776" fmla="*/ 828265 h 6858000"/>
              <a:gd name="connsiteX777" fmla="*/ 2892114 w 7467600"/>
              <a:gd name="connsiteY777" fmla="*/ 1172635 h 6858000"/>
              <a:gd name="connsiteX778" fmla="*/ 3021459 w 7467600"/>
              <a:gd name="connsiteY778" fmla="*/ 1035385 h 6858000"/>
              <a:gd name="connsiteX779" fmla="*/ 3153873 w 7467600"/>
              <a:gd name="connsiteY779" fmla="*/ 898971 h 6858000"/>
              <a:gd name="connsiteX780" fmla="*/ 3276511 w 7467600"/>
              <a:gd name="connsiteY780" fmla="*/ 786423 h 6858000"/>
              <a:gd name="connsiteX781" fmla="*/ 3584154 w 7467600"/>
              <a:gd name="connsiteY781" fmla="*/ 448218 h 6858000"/>
              <a:gd name="connsiteX782" fmla="*/ 3624562 w 7467600"/>
              <a:gd name="connsiteY782" fmla="*/ 367041 h 6858000"/>
              <a:gd name="connsiteX783" fmla="*/ 3766672 w 7467600"/>
              <a:gd name="connsiteY783" fmla="*/ 359429 h 6858000"/>
              <a:gd name="connsiteX784" fmla="*/ 3996338 w 7467600"/>
              <a:gd name="connsiteY784" fmla="*/ 968237 h 6858000"/>
              <a:gd name="connsiteX785" fmla="*/ 3766672 w 7467600"/>
              <a:gd name="connsiteY785" fmla="*/ 359429 h 6858000"/>
              <a:gd name="connsiteX786" fmla="*/ 5805386 w 7467600"/>
              <a:gd name="connsiteY786" fmla="*/ 239240 h 6858000"/>
              <a:gd name="connsiteX787" fmla="*/ 5736947 w 7467600"/>
              <a:gd name="connsiteY787" fmla="*/ 261367 h 6858000"/>
              <a:gd name="connsiteX788" fmla="*/ 5427012 w 7467600"/>
              <a:gd name="connsiteY788" fmla="*/ 311272 h 6858000"/>
              <a:gd name="connsiteX789" fmla="*/ 5147818 w 7467600"/>
              <a:gd name="connsiteY789" fmla="*/ 322112 h 6858000"/>
              <a:gd name="connsiteX790" fmla="*/ 5060854 w 7467600"/>
              <a:gd name="connsiteY790" fmla="*/ 311882 h 6858000"/>
              <a:gd name="connsiteX791" fmla="*/ 4945989 w 7467600"/>
              <a:gd name="connsiteY791" fmla="*/ 300516 h 6858000"/>
              <a:gd name="connsiteX792" fmla="*/ 5410479 w 7467600"/>
              <a:gd name="connsiteY792" fmla="*/ 348434 h 6858000"/>
              <a:gd name="connsiteX793" fmla="*/ 5805386 w 7467600"/>
              <a:gd name="connsiteY793" fmla="*/ 239240 h 6858000"/>
              <a:gd name="connsiteX794" fmla="*/ 5905192 w 7467600"/>
              <a:gd name="connsiteY794" fmla="*/ 163079 h 6858000"/>
              <a:gd name="connsiteX795" fmla="*/ 5865655 w 7467600"/>
              <a:gd name="connsiteY795" fmla="*/ 171901 h 6858000"/>
              <a:gd name="connsiteX796" fmla="*/ 5259740 w 7467600"/>
              <a:gd name="connsiteY796" fmla="*/ 257013 h 6858000"/>
              <a:gd name="connsiteX797" fmla="*/ 5208466 w 7467600"/>
              <a:gd name="connsiteY797" fmla="*/ 257550 h 6858000"/>
              <a:gd name="connsiteX798" fmla="*/ 4980204 w 7467600"/>
              <a:gd name="connsiteY798" fmla="*/ 271903 h 6858000"/>
              <a:gd name="connsiteX799" fmla="*/ 5068068 w 7467600"/>
              <a:gd name="connsiteY799" fmla="*/ 282244 h 6858000"/>
              <a:gd name="connsiteX800" fmla="*/ 5153231 w 7467600"/>
              <a:gd name="connsiteY800" fmla="*/ 292240 h 6858000"/>
              <a:gd name="connsiteX801" fmla="*/ 5426491 w 7467600"/>
              <a:gd name="connsiteY801" fmla="*/ 281128 h 6858000"/>
              <a:gd name="connsiteX802" fmla="*/ 5731212 w 7467600"/>
              <a:gd name="connsiteY802" fmla="*/ 231951 h 6858000"/>
              <a:gd name="connsiteX803" fmla="*/ 5905192 w 7467600"/>
              <a:gd name="connsiteY803" fmla="*/ 163079 h 6858000"/>
              <a:gd name="connsiteX804" fmla="*/ 5944437 w 7467600"/>
              <a:gd name="connsiteY804" fmla="*/ 113829 h 6858000"/>
              <a:gd name="connsiteX805" fmla="*/ 5825032 w 7467600"/>
              <a:gd name="connsiteY805" fmla="*/ 146405 h 6858000"/>
              <a:gd name="connsiteX806" fmla="*/ 4955599 w 7467600"/>
              <a:gd name="connsiteY806" fmla="*/ 247008 h 6858000"/>
              <a:gd name="connsiteX807" fmla="*/ 5210104 w 7467600"/>
              <a:gd name="connsiteY807" fmla="*/ 228123 h 6858000"/>
              <a:gd name="connsiteX808" fmla="*/ 5261015 w 7467600"/>
              <a:gd name="connsiteY808" fmla="*/ 227087 h 6858000"/>
              <a:gd name="connsiteX809" fmla="*/ 5861181 w 7467600"/>
              <a:gd name="connsiteY809" fmla="*/ 143093 h 6858000"/>
              <a:gd name="connsiteX810" fmla="*/ 5961252 w 7467600"/>
              <a:gd name="connsiteY810" fmla="*/ 114820 h 6858000"/>
              <a:gd name="connsiteX811" fmla="*/ 5944437 w 7467600"/>
              <a:gd name="connsiteY811" fmla="*/ 113829 h 6858000"/>
              <a:gd name="connsiteX812" fmla="*/ 3882765 w 7467600"/>
              <a:gd name="connsiteY812" fmla="*/ 0 h 6858000"/>
              <a:gd name="connsiteX813" fmla="*/ 3995099 w 7467600"/>
              <a:gd name="connsiteY813" fmla="*/ 0 h 6858000"/>
              <a:gd name="connsiteX814" fmla="*/ 4163818 w 7467600"/>
              <a:gd name="connsiteY814" fmla="*/ 234104 h 6858000"/>
              <a:gd name="connsiteX815" fmla="*/ 4172099 w 7467600"/>
              <a:gd name="connsiteY815" fmla="*/ 234207 h 6858000"/>
              <a:gd name="connsiteX816" fmla="*/ 4784282 w 7467600"/>
              <a:gd name="connsiteY816" fmla="*/ 276561 h 6858000"/>
              <a:gd name="connsiteX817" fmla="*/ 4801687 w 7467600"/>
              <a:gd name="connsiteY817" fmla="*/ 267764 h 6858000"/>
              <a:gd name="connsiteX818" fmla="*/ 6082788 w 7467600"/>
              <a:gd name="connsiteY818" fmla="*/ 64119 h 6858000"/>
              <a:gd name="connsiteX819" fmla="*/ 6099442 w 7467600"/>
              <a:gd name="connsiteY819" fmla="*/ 82568 h 6858000"/>
              <a:gd name="connsiteX820" fmla="*/ 4804137 w 7467600"/>
              <a:gd name="connsiteY820" fmla="*/ 320931 h 6858000"/>
              <a:gd name="connsiteX821" fmla="*/ 4227047 w 7467600"/>
              <a:gd name="connsiteY821" fmla="*/ 313415 h 6858000"/>
              <a:gd name="connsiteX822" fmla="*/ 4346041 w 7467600"/>
              <a:gd name="connsiteY822" fmla="*/ 456086 h 6858000"/>
              <a:gd name="connsiteX823" fmla="*/ 4870967 w 7467600"/>
              <a:gd name="connsiteY823" fmla="*/ 963061 h 6858000"/>
              <a:gd name="connsiteX824" fmla="*/ 4889647 w 7467600"/>
              <a:gd name="connsiteY824" fmla="*/ 957147 h 6858000"/>
              <a:gd name="connsiteX825" fmla="*/ 5422504 w 7467600"/>
              <a:gd name="connsiteY825" fmla="*/ 805191 h 6858000"/>
              <a:gd name="connsiteX826" fmla="*/ 6087656 w 7467600"/>
              <a:gd name="connsiteY826" fmla="*/ 826703 h 6858000"/>
              <a:gd name="connsiteX827" fmla="*/ 6058717 w 7467600"/>
              <a:gd name="connsiteY827" fmla="*/ 865992 h 6858000"/>
              <a:gd name="connsiteX828" fmla="*/ 4974153 w 7467600"/>
              <a:gd name="connsiteY828" fmla="*/ 1045456 h 6858000"/>
              <a:gd name="connsiteX829" fmla="*/ 5627835 w 7467600"/>
              <a:gd name="connsiteY829" fmla="*/ 1472077 h 6858000"/>
              <a:gd name="connsiteX830" fmla="*/ 5629817 w 7467600"/>
              <a:gd name="connsiteY830" fmla="*/ 1471412 h 6858000"/>
              <a:gd name="connsiteX831" fmla="*/ 5634124 w 7467600"/>
              <a:gd name="connsiteY831" fmla="*/ 1470572 h 6858000"/>
              <a:gd name="connsiteX832" fmla="*/ 5755832 w 7467600"/>
              <a:gd name="connsiteY832" fmla="*/ 1383886 h 6858000"/>
              <a:gd name="connsiteX833" fmla="*/ 6014186 w 7467600"/>
              <a:gd name="connsiteY833" fmla="*/ 1279799 h 6858000"/>
              <a:gd name="connsiteX834" fmla="*/ 6901619 w 7467600"/>
              <a:gd name="connsiteY834" fmla="*/ 1047874 h 6858000"/>
              <a:gd name="connsiteX835" fmla="*/ 6931566 w 7467600"/>
              <a:gd name="connsiteY835" fmla="*/ 1062034 h 6858000"/>
              <a:gd name="connsiteX836" fmla="*/ 5790982 w 7467600"/>
              <a:gd name="connsiteY836" fmla="*/ 1561380 h 6858000"/>
              <a:gd name="connsiteX837" fmla="*/ 6188971 w 7467600"/>
              <a:gd name="connsiteY837" fmla="*/ 1755168 h 6858000"/>
              <a:gd name="connsiteX838" fmla="*/ 6202446 w 7467600"/>
              <a:gd name="connsiteY838" fmla="*/ 1752268 h 6858000"/>
              <a:gd name="connsiteX839" fmla="*/ 7179560 w 7467600"/>
              <a:gd name="connsiteY839" fmla="*/ 1467551 h 6858000"/>
              <a:gd name="connsiteX840" fmla="*/ 7158730 w 7467600"/>
              <a:gd name="connsiteY840" fmla="*/ 1507835 h 6858000"/>
              <a:gd name="connsiteX841" fmla="*/ 6326959 w 7467600"/>
              <a:gd name="connsiteY841" fmla="*/ 1817686 h 6858000"/>
              <a:gd name="connsiteX842" fmla="*/ 6537433 w 7467600"/>
              <a:gd name="connsiteY842" fmla="*/ 1907790 h 6858000"/>
              <a:gd name="connsiteX843" fmla="*/ 6550221 w 7467600"/>
              <a:gd name="connsiteY843" fmla="*/ 1910729 h 6858000"/>
              <a:gd name="connsiteX844" fmla="*/ 6964438 w 7467600"/>
              <a:gd name="connsiteY844" fmla="*/ 2209505 h 6858000"/>
              <a:gd name="connsiteX845" fmla="*/ 7367862 w 7467600"/>
              <a:gd name="connsiteY845" fmla="*/ 2806833 h 6858000"/>
              <a:gd name="connsiteX846" fmla="*/ 7364329 w 7467600"/>
              <a:gd name="connsiteY846" fmla="*/ 2826907 h 6858000"/>
              <a:gd name="connsiteX847" fmla="*/ 7290545 w 7467600"/>
              <a:gd name="connsiteY847" fmla="*/ 2850663 h 6858000"/>
              <a:gd name="connsiteX848" fmla="*/ 6472036 w 7467600"/>
              <a:gd name="connsiteY848" fmla="*/ 1959003 h 6858000"/>
              <a:gd name="connsiteX849" fmla="*/ 5792897 w 7467600"/>
              <a:gd name="connsiteY849" fmla="*/ 1647747 h 6858000"/>
              <a:gd name="connsiteX850" fmla="*/ 5842751 w 7467600"/>
              <a:gd name="connsiteY850" fmla="*/ 1816112 h 6858000"/>
              <a:gd name="connsiteX851" fmla="*/ 5847424 w 7467600"/>
              <a:gd name="connsiteY851" fmla="*/ 1815776 h 6858000"/>
              <a:gd name="connsiteX852" fmla="*/ 6399821 w 7467600"/>
              <a:gd name="connsiteY852" fmla="*/ 2344799 h 6858000"/>
              <a:gd name="connsiteX853" fmla="*/ 6323232 w 7467600"/>
              <a:gd name="connsiteY853" fmla="*/ 2389634 h 6858000"/>
              <a:gd name="connsiteX854" fmla="*/ 5942958 w 7467600"/>
              <a:gd name="connsiteY854" fmla="*/ 2077708 h 6858000"/>
              <a:gd name="connsiteX855" fmla="*/ 5921559 w 7467600"/>
              <a:gd name="connsiteY855" fmla="*/ 2378596 h 6858000"/>
              <a:gd name="connsiteX856" fmla="*/ 5817651 w 7467600"/>
              <a:gd name="connsiteY856" fmla="*/ 3023919 h 6858000"/>
              <a:gd name="connsiteX857" fmla="*/ 5729634 w 7467600"/>
              <a:gd name="connsiteY857" fmla="*/ 3051849 h 6858000"/>
              <a:gd name="connsiteX858" fmla="*/ 5611018 w 7467600"/>
              <a:gd name="connsiteY858" fmla="*/ 2316769 h 6858000"/>
              <a:gd name="connsiteX859" fmla="*/ 5687608 w 7467600"/>
              <a:gd name="connsiteY859" fmla="*/ 2039972 h 6858000"/>
              <a:gd name="connsiteX860" fmla="*/ 5657554 w 7467600"/>
              <a:gd name="connsiteY860" fmla="*/ 1576445 h 6858000"/>
              <a:gd name="connsiteX861" fmla="*/ 5150475 w 7467600"/>
              <a:gd name="connsiteY861" fmla="*/ 1274012 h 6858000"/>
              <a:gd name="connsiteX862" fmla="*/ 5349142 w 7467600"/>
              <a:gd name="connsiteY862" fmla="*/ 2204405 h 6858000"/>
              <a:gd name="connsiteX863" fmla="*/ 5262214 w 7467600"/>
              <a:gd name="connsiteY863" fmla="*/ 2233836 h 6858000"/>
              <a:gd name="connsiteX864" fmla="*/ 4981539 w 7467600"/>
              <a:gd name="connsiteY864" fmla="*/ 1542201 h 6858000"/>
              <a:gd name="connsiteX865" fmla="*/ 4958461 w 7467600"/>
              <a:gd name="connsiteY865" fmla="*/ 1136957 h 6858000"/>
              <a:gd name="connsiteX866" fmla="*/ 4655015 w 7467600"/>
              <a:gd name="connsiteY866" fmla="*/ 891426 h 6858000"/>
              <a:gd name="connsiteX867" fmla="*/ 4348002 w 7467600"/>
              <a:gd name="connsiteY867" fmla="*/ 2205895 h 6858000"/>
              <a:gd name="connsiteX868" fmla="*/ 4262250 w 7467600"/>
              <a:gd name="connsiteY868" fmla="*/ 2219972 h 6858000"/>
              <a:gd name="connsiteX869" fmla="*/ 4550611 w 7467600"/>
              <a:gd name="connsiteY869" fmla="*/ 817540 h 6858000"/>
              <a:gd name="connsiteX870" fmla="*/ 4564418 w 7467600"/>
              <a:gd name="connsiteY870" fmla="*/ 808293 h 6858000"/>
              <a:gd name="connsiteX871" fmla="*/ 4266388 w 7467600"/>
              <a:gd name="connsiteY871" fmla="*/ 500083 h 6858000"/>
              <a:gd name="connsiteX872" fmla="*/ 4032842 w 7467600"/>
              <a:gd name="connsiteY872" fmla="*/ 211809 h 6858000"/>
              <a:gd name="connsiteX873" fmla="*/ 3882765 w 7467600"/>
              <a:gd name="connsiteY873" fmla="*/ 0 h 6858000"/>
              <a:gd name="connsiteX874" fmla="*/ 3721337 w 7467600"/>
              <a:gd name="connsiteY874" fmla="*/ 0 h 6858000"/>
              <a:gd name="connsiteX875" fmla="*/ 3797544 w 7467600"/>
              <a:gd name="connsiteY875" fmla="*/ 0 h 6858000"/>
              <a:gd name="connsiteX876" fmla="*/ 3775734 w 7467600"/>
              <a:gd name="connsiteY876" fmla="*/ 95131 h 6858000"/>
              <a:gd name="connsiteX877" fmla="*/ 3724807 w 7467600"/>
              <a:gd name="connsiteY877" fmla="*/ 272257 h 6858000"/>
              <a:gd name="connsiteX878" fmla="*/ 3726844 w 7467600"/>
              <a:gd name="connsiteY878" fmla="*/ 282988 h 6858000"/>
              <a:gd name="connsiteX879" fmla="*/ 3742664 w 7467600"/>
              <a:gd name="connsiteY879" fmla="*/ 279918 h 6858000"/>
              <a:gd name="connsiteX880" fmla="*/ 4103910 w 7467600"/>
              <a:gd name="connsiteY880" fmla="*/ 1161917 h 6858000"/>
              <a:gd name="connsiteX881" fmla="*/ 4020269 w 7467600"/>
              <a:gd name="connsiteY881" fmla="*/ 1200406 h 6858000"/>
              <a:gd name="connsiteX882" fmla="*/ 3674882 w 7467600"/>
              <a:gd name="connsiteY882" fmla="*/ 488524 h 6858000"/>
              <a:gd name="connsiteX883" fmla="*/ 3132682 w 7467600"/>
              <a:gd name="connsiteY883" fmla="*/ 1072284 h 6858000"/>
              <a:gd name="connsiteX884" fmla="*/ 2716346 w 7467600"/>
              <a:gd name="connsiteY884" fmla="*/ 1276376 h 6858000"/>
              <a:gd name="connsiteX885" fmla="*/ 2716772 w 7467600"/>
              <a:gd name="connsiteY885" fmla="*/ 1255462 h 6858000"/>
              <a:gd name="connsiteX886" fmla="*/ 3471096 w 7467600"/>
              <a:gd name="connsiteY886" fmla="*/ 437072 h 6858000"/>
              <a:gd name="connsiteX887" fmla="*/ 3639057 w 7467600"/>
              <a:gd name="connsiteY887" fmla="*/ 286334 h 6858000"/>
              <a:gd name="connsiteX888" fmla="*/ 3640309 w 7467600"/>
              <a:gd name="connsiteY888" fmla="*/ 284664 h 6858000"/>
              <a:gd name="connsiteX889" fmla="*/ 3646022 w 7467600"/>
              <a:gd name="connsiteY889" fmla="*/ 276711 h 6858000"/>
              <a:gd name="connsiteX890" fmla="*/ 3707943 w 7467600"/>
              <a:gd name="connsiteY890" fmla="*/ 65958 h 6858000"/>
              <a:gd name="connsiteX891" fmla="*/ 3721337 w 7467600"/>
              <a:gd name="connsiteY891" fmla="*/ 0 h 6858000"/>
              <a:gd name="connsiteX892" fmla="*/ 2867960 w 7467600"/>
              <a:gd name="connsiteY892" fmla="*/ 0 h 6858000"/>
              <a:gd name="connsiteX893" fmla="*/ 2926351 w 7467600"/>
              <a:gd name="connsiteY893" fmla="*/ 0 h 6858000"/>
              <a:gd name="connsiteX894" fmla="*/ 2902823 w 7467600"/>
              <a:gd name="connsiteY894" fmla="*/ 262929 h 6858000"/>
              <a:gd name="connsiteX895" fmla="*/ 2940663 w 7467600"/>
              <a:gd name="connsiteY895" fmla="*/ 140884 h 6858000"/>
              <a:gd name="connsiteX896" fmla="*/ 2947039 w 7467600"/>
              <a:gd name="connsiteY896" fmla="*/ 122524 h 6858000"/>
              <a:gd name="connsiteX897" fmla="*/ 2984316 w 7467600"/>
              <a:gd name="connsiteY897" fmla="*/ 0 h 6858000"/>
              <a:gd name="connsiteX898" fmla="*/ 3016114 w 7467600"/>
              <a:gd name="connsiteY898" fmla="*/ 0 h 6858000"/>
              <a:gd name="connsiteX899" fmla="*/ 2979949 w 7467600"/>
              <a:gd name="connsiteY899" fmla="*/ 119274 h 6858000"/>
              <a:gd name="connsiteX900" fmla="*/ 3023879 w 7467600"/>
              <a:gd name="connsiteY900" fmla="*/ 0 h 6858000"/>
              <a:gd name="connsiteX901" fmla="*/ 3105400 w 7467600"/>
              <a:gd name="connsiteY901" fmla="*/ 0 h 6858000"/>
              <a:gd name="connsiteX902" fmla="*/ 3094669 w 7467600"/>
              <a:gd name="connsiteY902" fmla="*/ 30308 h 6858000"/>
              <a:gd name="connsiteX903" fmla="*/ 2901945 w 7467600"/>
              <a:gd name="connsiteY903" fmla="*/ 466538 h 6858000"/>
              <a:gd name="connsiteX904" fmla="*/ 2815209 w 7467600"/>
              <a:gd name="connsiteY904" fmla="*/ 497361 h 6858000"/>
              <a:gd name="connsiteX905" fmla="*/ 2844845 w 7467600"/>
              <a:gd name="connsiteY905" fmla="*/ 127638 h 6858000"/>
              <a:gd name="connsiteX906" fmla="*/ 2867960 w 7467600"/>
              <a:gd name="connsiteY906" fmla="*/ 0 h 6858000"/>
              <a:gd name="connsiteX907" fmla="*/ 1057230 w 7467600"/>
              <a:gd name="connsiteY907" fmla="*/ 0 h 6858000"/>
              <a:gd name="connsiteX908" fmla="*/ 1111003 w 7467600"/>
              <a:gd name="connsiteY908" fmla="*/ 0 h 6858000"/>
              <a:gd name="connsiteX909" fmla="*/ 1125553 w 7467600"/>
              <a:gd name="connsiteY909" fmla="*/ 52588 h 6858000"/>
              <a:gd name="connsiteX910" fmla="*/ 1304276 w 7467600"/>
              <a:gd name="connsiteY910" fmla="*/ 476275 h 6858000"/>
              <a:gd name="connsiteX911" fmla="*/ 1492066 w 7467600"/>
              <a:gd name="connsiteY911" fmla="*/ 886333 h 6858000"/>
              <a:gd name="connsiteX912" fmla="*/ 1423698 w 7467600"/>
              <a:gd name="connsiteY912" fmla="*/ 710817 h 6858000"/>
              <a:gd name="connsiteX913" fmla="*/ 1357609 w 7467600"/>
              <a:gd name="connsiteY913" fmla="*/ 532892 h 6858000"/>
              <a:gd name="connsiteX914" fmla="*/ 1309550 w 7467600"/>
              <a:gd name="connsiteY914" fmla="*/ 374031 h 6858000"/>
              <a:gd name="connsiteX915" fmla="*/ 1193673 w 7467600"/>
              <a:gd name="connsiteY915" fmla="*/ 49533 h 6858000"/>
              <a:gd name="connsiteX916" fmla="*/ 1164391 w 7467600"/>
              <a:gd name="connsiteY916" fmla="*/ 0 h 6858000"/>
              <a:gd name="connsiteX917" fmla="*/ 1200666 w 7467600"/>
              <a:gd name="connsiteY917" fmla="*/ 0 h 6858000"/>
              <a:gd name="connsiteX918" fmla="*/ 1223408 w 7467600"/>
              <a:gd name="connsiteY918" fmla="*/ 38996 h 6858000"/>
              <a:gd name="connsiteX919" fmla="*/ 1339635 w 7467600"/>
              <a:gd name="connsiteY919" fmla="*/ 365517 h 6858000"/>
              <a:gd name="connsiteX920" fmla="*/ 1387469 w 7467600"/>
              <a:gd name="connsiteY920" fmla="*/ 523079 h 6858000"/>
              <a:gd name="connsiteX921" fmla="*/ 1452685 w 7467600"/>
              <a:gd name="connsiteY921" fmla="*/ 699806 h 6858000"/>
              <a:gd name="connsiteX922" fmla="*/ 1492092 w 7467600"/>
              <a:gd name="connsiteY922" fmla="*/ 800424 h 6858000"/>
              <a:gd name="connsiteX923" fmla="*/ 1455302 w 7467600"/>
              <a:gd name="connsiteY923" fmla="*/ 632913 h 6858000"/>
              <a:gd name="connsiteX924" fmla="*/ 1222336 w 7467600"/>
              <a:gd name="connsiteY924" fmla="*/ 9480 h 6858000"/>
              <a:gd name="connsiteX925" fmla="*/ 1214634 w 7467600"/>
              <a:gd name="connsiteY925" fmla="*/ 0 h 6858000"/>
              <a:gd name="connsiteX926" fmla="*/ 1289827 w 7467600"/>
              <a:gd name="connsiteY926" fmla="*/ 0 h 6858000"/>
              <a:gd name="connsiteX927" fmla="*/ 1321076 w 7467600"/>
              <a:gd name="connsiteY927" fmla="*/ 59722 h 6858000"/>
              <a:gd name="connsiteX928" fmla="*/ 1512579 w 7467600"/>
              <a:gd name="connsiteY928" fmla="*/ 626441 h 6858000"/>
              <a:gd name="connsiteX929" fmla="*/ 1506076 w 7467600"/>
              <a:gd name="connsiteY929" fmla="*/ 1089289 h 6858000"/>
              <a:gd name="connsiteX930" fmla="*/ 1486346 w 7467600"/>
              <a:gd name="connsiteY930" fmla="*/ 1079919 h 6858000"/>
              <a:gd name="connsiteX931" fmla="*/ 1070511 w 7467600"/>
              <a:gd name="connsiteY931" fmla="*/ 48609 h 6858000"/>
              <a:gd name="connsiteX932" fmla="*/ 1057230 w 7467600"/>
              <a:gd name="connsiteY932" fmla="*/ 0 h 6858000"/>
              <a:gd name="connsiteX933" fmla="*/ 43151 w 7467600"/>
              <a:gd name="connsiteY933" fmla="*/ 0 h 6858000"/>
              <a:gd name="connsiteX934" fmla="*/ 95283 w 7467600"/>
              <a:gd name="connsiteY934" fmla="*/ 0 h 6858000"/>
              <a:gd name="connsiteX935" fmla="*/ 300708 w 7467600"/>
              <a:gd name="connsiteY935" fmla="*/ 154571 h 6858000"/>
              <a:gd name="connsiteX936" fmla="*/ 530414 w 7467600"/>
              <a:gd name="connsiteY936" fmla="*/ 354673 h 6858000"/>
              <a:gd name="connsiteX937" fmla="*/ 333785 w 7467600"/>
              <a:gd name="connsiteY937" fmla="*/ 161564 h 6858000"/>
              <a:gd name="connsiteX938" fmla="*/ 147005 w 7467600"/>
              <a:gd name="connsiteY938" fmla="*/ 0 h 6858000"/>
              <a:gd name="connsiteX939" fmla="*/ 272509 w 7467600"/>
              <a:gd name="connsiteY939" fmla="*/ 0 h 6858000"/>
              <a:gd name="connsiteX940" fmla="*/ 326276 w 7467600"/>
              <a:gd name="connsiteY940" fmla="*/ 45847 h 6858000"/>
              <a:gd name="connsiteX941" fmla="*/ 823759 w 7467600"/>
              <a:gd name="connsiteY941" fmla="*/ 574145 h 6858000"/>
              <a:gd name="connsiteX942" fmla="*/ 811254 w 7467600"/>
              <a:gd name="connsiteY942" fmla="*/ 665546 h 6858000"/>
              <a:gd name="connsiteX943" fmla="*/ 154042 w 7467600"/>
              <a:gd name="connsiteY943" fmla="*/ 261522 h 6858000"/>
              <a:gd name="connsiteX944" fmla="*/ 13550 w 7467600"/>
              <a:gd name="connsiteY944" fmla="*/ 158423 h 6858000"/>
              <a:gd name="connsiteX945" fmla="*/ 0 w 7467600"/>
              <a:gd name="connsiteY945" fmla="*/ 146618 h 6858000"/>
              <a:gd name="connsiteX946" fmla="*/ 0 w 7467600"/>
              <a:gd name="connsiteY946" fmla="*/ 59161 h 6858000"/>
              <a:gd name="connsiteX947" fmla="*/ 45427 w 7467600"/>
              <a:gd name="connsiteY947" fmla="*/ 101078 h 6858000"/>
              <a:gd name="connsiteX948" fmla="*/ 630103 w 7467600"/>
              <a:gd name="connsiteY948" fmla="*/ 485885 h 6858000"/>
              <a:gd name="connsiteX949" fmla="*/ 532040 w 7467600"/>
              <a:gd name="connsiteY949" fmla="*/ 399359 h 6858000"/>
              <a:gd name="connsiteX950" fmla="*/ 517618 w 7467600"/>
              <a:gd name="connsiteY950" fmla="*/ 385726 h 6858000"/>
              <a:gd name="connsiteX951" fmla="*/ 285074 w 7467600"/>
              <a:gd name="connsiteY951" fmla="*/ 182755 h 6858000"/>
              <a:gd name="connsiteX952" fmla="*/ 43151 w 7467600"/>
              <a:gd name="connsiteY95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1019354 w 7467600"/>
              <a:gd name="connsiteY20" fmla="*/ 6315006 h 6858000"/>
              <a:gd name="connsiteX21" fmla="*/ 441046 w 7467600"/>
              <a:gd name="connsiteY21" fmla="*/ 6691153 h 6858000"/>
              <a:gd name="connsiteX22" fmla="*/ 1019354 w 7467600"/>
              <a:gd name="connsiteY22" fmla="*/ 6315006 h 6858000"/>
              <a:gd name="connsiteX23" fmla="*/ 991680 w 7467600"/>
              <a:gd name="connsiteY23" fmla="*/ 6298413 h 6858000"/>
              <a:gd name="connsiteX24" fmla="*/ 409060 w 7467600"/>
              <a:gd name="connsiteY24" fmla="*/ 6671470 h 6858000"/>
              <a:gd name="connsiteX25" fmla="*/ 991680 w 7467600"/>
              <a:gd name="connsiteY25" fmla="*/ 6298413 h 6858000"/>
              <a:gd name="connsiteX26" fmla="*/ 103333 w 7467600"/>
              <a:gd name="connsiteY26" fmla="*/ 5699602 h 6858000"/>
              <a:gd name="connsiteX27" fmla="*/ 233938 w 7467600"/>
              <a:gd name="connsiteY27" fmla="*/ 5809416 h 6858000"/>
              <a:gd name="connsiteX28" fmla="*/ 883580 w 7467600"/>
              <a:gd name="connsiteY28" fmla="*/ 6180710 h 6858000"/>
              <a:gd name="connsiteX29" fmla="*/ 487337 w 7467600"/>
              <a:gd name="connsiteY29" fmla="*/ 5950182 h 6858000"/>
              <a:gd name="connsiteX30" fmla="*/ 354051 w 7467600"/>
              <a:gd name="connsiteY30" fmla="*/ 5854912 h 6858000"/>
              <a:gd name="connsiteX31" fmla="*/ 195436 w 7467600"/>
              <a:gd name="connsiteY31" fmla="*/ 5755068 h 6858000"/>
              <a:gd name="connsiteX32" fmla="*/ 103333 w 7467600"/>
              <a:gd name="connsiteY32" fmla="*/ 5699602 h 6858000"/>
              <a:gd name="connsiteX33" fmla="*/ 5539432 w 7467600"/>
              <a:gd name="connsiteY33" fmla="*/ 5642928 h 6858000"/>
              <a:gd name="connsiteX34" fmla="*/ 5555462 w 7467600"/>
              <a:gd name="connsiteY34" fmla="*/ 5694454 h 6858000"/>
              <a:gd name="connsiteX35" fmla="*/ 5828270 w 7467600"/>
              <a:gd name="connsiteY35" fmla="*/ 6320663 h 6858000"/>
              <a:gd name="connsiteX36" fmla="*/ 5947416 w 7467600"/>
              <a:gd name="connsiteY36" fmla="*/ 6574846 h 6858000"/>
              <a:gd name="connsiteX37" fmla="*/ 5539432 w 7467600"/>
              <a:gd name="connsiteY37" fmla="*/ 5642928 h 6858000"/>
              <a:gd name="connsiteX38" fmla="*/ 51253 w 7467600"/>
              <a:gd name="connsiteY38" fmla="*/ 5631825 h 6858000"/>
              <a:gd name="connsiteX39" fmla="*/ 211622 w 7467600"/>
              <a:gd name="connsiteY39" fmla="*/ 5728803 h 6858000"/>
              <a:gd name="connsiteX40" fmla="*/ 371652 w 7467600"/>
              <a:gd name="connsiteY40" fmla="*/ 5829062 h 6858000"/>
              <a:gd name="connsiteX41" fmla="*/ 505903 w 7467600"/>
              <a:gd name="connsiteY41" fmla="*/ 5925221 h 6858000"/>
              <a:gd name="connsiteX42" fmla="*/ 899240 w 7467600"/>
              <a:gd name="connsiteY42" fmla="*/ 6153068 h 6858000"/>
              <a:gd name="connsiteX43" fmla="*/ 988114 w 7467600"/>
              <a:gd name="connsiteY43" fmla="*/ 6174204 h 6858000"/>
              <a:gd name="connsiteX44" fmla="*/ 845971 w 7467600"/>
              <a:gd name="connsiteY44" fmla="*/ 6067177 h 6858000"/>
              <a:gd name="connsiteX45" fmla="*/ 448057 w 7467600"/>
              <a:gd name="connsiteY45" fmla="*/ 5841376 h 6858000"/>
              <a:gd name="connsiteX46" fmla="*/ 51253 w 7467600"/>
              <a:gd name="connsiteY46" fmla="*/ 5631825 h 6858000"/>
              <a:gd name="connsiteX47" fmla="*/ 2606687 w 7467600"/>
              <a:gd name="connsiteY47" fmla="*/ 5630718 h 6858000"/>
              <a:gd name="connsiteX48" fmla="*/ 2645658 w 7467600"/>
              <a:gd name="connsiteY48" fmla="*/ 6640259 h 6858000"/>
              <a:gd name="connsiteX49" fmla="*/ 2606687 w 7467600"/>
              <a:gd name="connsiteY49" fmla="*/ 5630718 h 6858000"/>
              <a:gd name="connsiteX50" fmla="*/ 3642057 w 7467600"/>
              <a:gd name="connsiteY50" fmla="*/ 5573487 h 6858000"/>
              <a:gd name="connsiteX51" fmla="*/ 3632981 w 7467600"/>
              <a:gd name="connsiteY51" fmla="*/ 5579437 h 6858000"/>
              <a:gd name="connsiteX52" fmla="*/ 3382436 w 7467600"/>
              <a:gd name="connsiteY52" fmla="*/ 5952726 h 6858000"/>
              <a:gd name="connsiteX53" fmla="*/ 3191929 w 7467600"/>
              <a:gd name="connsiteY53" fmla="*/ 6662669 h 6858000"/>
              <a:gd name="connsiteX54" fmla="*/ 3369898 w 7467600"/>
              <a:gd name="connsiteY54" fmla="*/ 6081771 h 6858000"/>
              <a:gd name="connsiteX55" fmla="*/ 3642057 w 7467600"/>
              <a:gd name="connsiteY55" fmla="*/ 5573487 h 6858000"/>
              <a:gd name="connsiteX56" fmla="*/ 2650666 w 7467600"/>
              <a:gd name="connsiteY56" fmla="*/ 5530686 h 6858000"/>
              <a:gd name="connsiteX57" fmla="*/ 2650249 w 7467600"/>
              <a:gd name="connsiteY57" fmla="*/ 5532101 h 6858000"/>
              <a:gd name="connsiteX58" fmla="*/ 2663808 w 7467600"/>
              <a:gd name="connsiteY58" fmla="*/ 6535215 h 6858000"/>
              <a:gd name="connsiteX59" fmla="*/ 2665418 w 7467600"/>
              <a:gd name="connsiteY59" fmla="*/ 6132756 h 6858000"/>
              <a:gd name="connsiteX60" fmla="*/ 2650666 w 7467600"/>
              <a:gd name="connsiteY60" fmla="*/ 5530686 h 6858000"/>
              <a:gd name="connsiteX61" fmla="*/ 2680277 w 7467600"/>
              <a:gd name="connsiteY61" fmla="*/ 5479204 h 6858000"/>
              <a:gd name="connsiteX62" fmla="*/ 2678972 w 7467600"/>
              <a:gd name="connsiteY62" fmla="*/ 5481582 h 6858000"/>
              <a:gd name="connsiteX63" fmla="*/ 2696666 w 7467600"/>
              <a:gd name="connsiteY63" fmla="*/ 6133836 h 6858000"/>
              <a:gd name="connsiteX64" fmla="*/ 2695769 w 7467600"/>
              <a:gd name="connsiteY64" fmla="*/ 6390955 h 6858000"/>
              <a:gd name="connsiteX65" fmla="*/ 2739893 w 7467600"/>
              <a:gd name="connsiteY65" fmla="*/ 6108357 h 6858000"/>
              <a:gd name="connsiteX66" fmla="*/ 2680277 w 7467600"/>
              <a:gd name="connsiteY66" fmla="*/ 5479204 h 6858000"/>
              <a:gd name="connsiteX67" fmla="*/ 1132195 w 7467600"/>
              <a:gd name="connsiteY67" fmla="*/ 5467980 h 6858000"/>
              <a:gd name="connsiteX68" fmla="*/ 1679056 w 7467600"/>
              <a:gd name="connsiteY68" fmla="*/ 5516907 h 6858000"/>
              <a:gd name="connsiteX69" fmla="*/ 2128648 w 7467600"/>
              <a:gd name="connsiteY69" fmla="*/ 5474249 h 6858000"/>
              <a:gd name="connsiteX70" fmla="*/ 1825619 w 7467600"/>
              <a:gd name="connsiteY70" fmla="*/ 5478447 h 6858000"/>
              <a:gd name="connsiteX71" fmla="*/ 1737798 w 7467600"/>
              <a:gd name="connsiteY71" fmla="*/ 5483353 h 6858000"/>
              <a:gd name="connsiteX72" fmla="*/ 1132195 w 7467600"/>
              <a:gd name="connsiteY72" fmla="*/ 5467980 h 6858000"/>
              <a:gd name="connsiteX73" fmla="*/ 1456157 w 7467600"/>
              <a:gd name="connsiteY73" fmla="*/ 5371404 h 6858000"/>
              <a:gd name="connsiteX74" fmla="*/ 1244432 w 7467600"/>
              <a:gd name="connsiteY74" fmla="*/ 5385601 h 6858000"/>
              <a:gd name="connsiteX75" fmla="*/ 973990 w 7467600"/>
              <a:gd name="connsiteY75" fmla="*/ 5424940 h 6858000"/>
              <a:gd name="connsiteX76" fmla="*/ 1103809 w 7467600"/>
              <a:gd name="connsiteY76" fmla="*/ 5433720 h 6858000"/>
              <a:gd name="connsiteX77" fmla="*/ 1123454 w 7467600"/>
              <a:gd name="connsiteY77" fmla="*/ 5435727 h 6858000"/>
              <a:gd name="connsiteX78" fmla="*/ 1737017 w 7467600"/>
              <a:gd name="connsiteY78" fmla="*/ 5452183 h 6858000"/>
              <a:gd name="connsiteX79" fmla="*/ 1824397 w 7467600"/>
              <a:gd name="connsiteY79" fmla="*/ 5447757 h 6858000"/>
              <a:gd name="connsiteX80" fmla="*/ 2070059 w 7467600"/>
              <a:gd name="connsiteY80" fmla="*/ 5441660 h 6858000"/>
              <a:gd name="connsiteX81" fmla="*/ 1456157 w 7467600"/>
              <a:gd name="connsiteY81" fmla="*/ 5371404 h 6858000"/>
              <a:gd name="connsiteX82" fmla="*/ 4988186 w 7467600"/>
              <a:gd name="connsiteY82" fmla="*/ 5216467 h 6858000"/>
              <a:gd name="connsiteX83" fmla="*/ 4777334 w 7467600"/>
              <a:gd name="connsiteY83" fmla="*/ 5406072 h 6858000"/>
              <a:gd name="connsiteX84" fmla="*/ 4718341 w 7467600"/>
              <a:gd name="connsiteY84" fmla="*/ 5468043 h 6858000"/>
              <a:gd name="connsiteX85" fmla="*/ 4604655 w 7467600"/>
              <a:gd name="connsiteY85" fmla="*/ 5583434 h 6858000"/>
              <a:gd name="connsiteX86" fmla="*/ 4565074 w 7467600"/>
              <a:gd name="connsiteY86" fmla="*/ 5618550 h 6858000"/>
              <a:gd name="connsiteX87" fmla="*/ 4988186 w 7467600"/>
              <a:gd name="connsiteY87" fmla="*/ 5216467 h 6858000"/>
              <a:gd name="connsiteX88" fmla="*/ 4978032 w 7467600"/>
              <a:gd name="connsiteY88" fmla="*/ 5183809 h 6858000"/>
              <a:gd name="connsiteX89" fmla="*/ 4463413 w 7467600"/>
              <a:gd name="connsiteY89" fmla="*/ 5615162 h 6858000"/>
              <a:gd name="connsiteX90" fmla="*/ 4358134 w 7467600"/>
              <a:gd name="connsiteY90" fmla="*/ 5742791 h 6858000"/>
              <a:gd name="connsiteX91" fmla="*/ 4376219 w 7467600"/>
              <a:gd name="connsiteY91" fmla="*/ 5729027 h 6858000"/>
              <a:gd name="connsiteX92" fmla="*/ 4582340 w 7467600"/>
              <a:gd name="connsiteY92" fmla="*/ 5561037 h 6858000"/>
              <a:gd name="connsiteX93" fmla="*/ 4694684 w 7467600"/>
              <a:gd name="connsiteY93" fmla="*/ 5447098 h 6858000"/>
              <a:gd name="connsiteX94" fmla="*/ 4754123 w 7467600"/>
              <a:gd name="connsiteY94" fmla="*/ 5384643 h 6858000"/>
              <a:gd name="connsiteX95" fmla="*/ 4978032 w 7467600"/>
              <a:gd name="connsiteY95" fmla="*/ 5183809 h 6858000"/>
              <a:gd name="connsiteX96" fmla="*/ 1903353 w 7467600"/>
              <a:gd name="connsiteY96" fmla="*/ 5044827 h 6858000"/>
              <a:gd name="connsiteX97" fmla="*/ 1936931 w 7467600"/>
              <a:gd name="connsiteY97" fmla="*/ 5093954 h 6858000"/>
              <a:gd name="connsiteX98" fmla="*/ 2195868 w 7467600"/>
              <a:gd name="connsiteY98" fmla="*/ 5396574 h 6858000"/>
              <a:gd name="connsiteX99" fmla="*/ 2088852 w 7467600"/>
              <a:gd name="connsiteY99" fmla="*/ 5166123 h 6858000"/>
              <a:gd name="connsiteX100" fmla="*/ 1958241 w 7467600"/>
              <a:gd name="connsiteY100" fmla="*/ 5067955 h 6858000"/>
              <a:gd name="connsiteX101" fmla="*/ 1903353 w 7467600"/>
              <a:gd name="connsiteY101" fmla="*/ 5044827 h 6858000"/>
              <a:gd name="connsiteX102" fmla="*/ 1979378 w 7467600"/>
              <a:gd name="connsiteY102" fmla="*/ 4769504 h 6858000"/>
              <a:gd name="connsiteX103" fmla="*/ 2882120 w 7467600"/>
              <a:gd name="connsiteY103" fmla="*/ 5064547 h 6858000"/>
              <a:gd name="connsiteX104" fmla="*/ 2793103 w 7467600"/>
              <a:gd name="connsiteY104" fmla="*/ 5039699 h 6858000"/>
              <a:gd name="connsiteX105" fmla="*/ 2770041 w 7467600"/>
              <a:gd name="connsiteY105" fmla="*/ 5033634 h 6858000"/>
              <a:gd name="connsiteX106" fmla="*/ 1979378 w 7467600"/>
              <a:gd name="connsiteY106" fmla="*/ 4769504 h 6858000"/>
              <a:gd name="connsiteX107" fmla="*/ 1927410 w 7467600"/>
              <a:gd name="connsiteY107" fmla="*/ 4716164 h 6858000"/>
              <a:gd name="connsiteX108" fmla="*/ 1959587 w 7467600"/>
              <a:gd name="connsiteY108" fmla="*/ 4728849 h 6858000"/>
              <a:gd name="connsiteX109" fmla="*/ 2777707 w 7467600"/>
              <a:gd name="connsiteY109" fmla="*/ 5003991 h 6858000"/>
              <a:gd name="connsiteX110" fmla="*/ 2800768 w 7467600"/>
              <a:gd name="connsiteY110" fmla="*/ 5010056 h 6858000"/>
              <a:gd name="connsiteX111" fmla="*/ 2879408 w 7467600"/>
              <a:gd name="connsiteY111" fmla="*/ 5031590 h 6858000"/>
              <a:gd name="connsiteX112" fmla="*/ 2862295 w 7467600"/>
              <a:gd name="connsiteY112" fmla="*/ 5022958 h 6858000"/>
              <a:gd name="connsiteX113" fmla="*/ 2813343 w 7467600"/>
              <a:gd name="connsiteY113" fmla="*/ 4998369 h 6858000"/>
              <a:gd name="connsiteX114" fmla="*/ 2646245 w 7467600"/>
              <a:gd name="connsiteY114" fmla="*/ 4930999 h 6858000"/>
              <a:gd name="connsiteX115" fmla="*/ 1999243 w 7467600"/>
              <a:gd name="connsiteY115" fmla="*/ 4730524 h 6858000"/>
              <a:gd name="connsiteX116" fmla="*/ 1979527 w 7467600"/>
              <a:gd name="connsiteY116" fmla="*/ 4726651 h 6858000"/>
              <a:gd name="connsiteX117" fmla="*/ 1927410 w 7467600"/>
              <a:gd name="connsiteY117" fmla="*/ 4716164 h 6858000"/>
              <a:gd name="connsiteX118" fmla="*/ 1997014 w 7467600"/>
              <a:gd name="connsiteY118" fmla="*/ 4698007 h 6858000"/>
              <a:gd name="connsiteX119" fmla="*/ 2005458 w 7467600"/>
              <a:gd name="connsiteY119" fmla="*/ 4699540 h 6858000"/>
              <a:gd name="connsiteX120" fmla="*/ 2657186 w 7467600"/>
              <a:gd name="connsiteY120" fmla="*/ 4901687 h 6858000"/>
              <a:gd name="connsiteX121" fmla="*/ 2826662 w 7467600"/>
              <a:gd name="connsiteY121" fmla="*/ 4970362 h 6858000"/>
              <a:gd name="connsiteX122" fmla="*/ 2876100 w 7467600"/>
              <a:gd name="connsiteY122" fmla="*/ 4995397 h 6858000"/>
              <a:gd name="connsiteX123" fmla="*/ 3042600 w 7467600"/>
              <a:gd name="connsiteY123" fmla="*/ 5059532 h 6858000"/>
              <a:gd name="connsiteX124" fmla="*/ 1997014 w 7467600"/>
              <a:gd name="connsiteY124" fmla="*/ 4698007 h 6858000"/>
              <a:gd name="connsiteX125" fmla="*/ 2305292 w 7467600"/>
              <a:gd name="connsiteY125" fmla="*/ 4219492 h 6858000"/>
              <a:gd name="connsiteX126" fmla="*/ 3360922 w 7467600"/>
              <a:gd name="connsiteY126" fmla="*/ 4529373 h 6858000"/>
              <a:gd name="connsiteX127" fmla="*/ 3492420 w 7467600"/>
              <a:gd name="connsiteY127" fmla="*/ 4510145 h 6858000"/>
              <a:gd name="connsiteX128" fmla="*/ 3364086 w 7467600"/>
              <a:gd name="connsiteY128" fmla="*/ 4480340 h 6858000"/>
              <a:gd name="connsiteX129" fmla="*/ 3225818 w 7467600"/>
              <a:gd name="connsiteY129" fmla="*/ 4411822 h 6858000"/>
              <a:gd name="connsiteX130" fmla="*/ 3129696 w 7467600"/>
              <a:gd name="connsiteY130" fmla="*/ 4360704 h 6858000"/>
              <a:gd name="connsiteX131" fmla="*/ 2814545 w 7467600"/>
              <a:gd name="connsiteY131" fmla="*/ 4282955 h 6858000"/>
              <a:gd name="connsiteX132" fmla="*/ 2305292 w 7467600"/>
              <a:gd name="connsiteY132" fmla="*/ 4219492 h 6858000"/>
              <a:gd name="connsiteX133" fmla="*/ 2626982 w 7467600"/>
              <a:gd name="connsiteY133" fmla="*/ 4206450 h 6858000"/>
              <a:gd name="connsiteX134" fmla="*/ 2490617 w 7467600"/>
              <a:gd name="connsiteY134" fmla="*/ 4206951 h 6858000"/>
              <a:gd name="connsiteX135" fmla="*/ 2819869 w 7467600"/>
              <a:gd name="connsiteY135" fmla="*/ 4252936 h 6858000"/>
              <a:gd name="connsiteX136" fmla="*/ 3143018 w 7467600"/>
              <a:gd name="connsiteY136" fmla="*/ 4332698 h 6858000"/>
              <a:gd name="connsiteX137" fmla="*/ 3241520 w 7467600"/>
              <a:gd name="connsiteY137" fmla="*/ 4385112 h 6858000"/>
              <a:gd name="connsiteX138" fmla="*/ 3374575 w 7467600"/>
              <a:gd name="connsiteY138" fmla="*/ 4451517 h 6858000"/>
              <a:gd name="connsiteX139" fmla="*/ 3505221 w 7467600"/>
              <a:gd name="connsiteY139" fmla="*/ 4480757 h 6858000"/>
              <a:gd name="connsiteX140" fmla="*/ 2626982 w 7467600"/>
              <a:gd name="connsiteY140" fmla="*/ 4206450 h 6858000"/>
              <a:gd name="connsiteX141" fmla="*/ 1310106 w 7467600"/>
              <a:gd name="connsiteY141" fmla="*/ 3943217 h 6858000"/>
              <a:gd name="connsiteX142" fmla="*/ 854994 w 7467600"/>
              <a:gd name="connsiteY142" fmla="*/ 4399136 h 6858000"/>
              <a:gd name="connsiteX143" fmla="*/ 742462 w 7467600"/>
              <a:gd name="connsiteY143" fmla="*/ 4594648 h 6858000"/>
              <a:gd name="connsiteX144" fmla="*/ 820602 w 7467600"/>
              <a:gd name="connsiteY144" fmla="*/ 4485915 h 6858000"/>
              <a:gd name="connsiteX145" fmla="*/ 878295 w 7467600"/>
              <a:gd name="connsiteY145" fmla="*/ 4403594 h 6858000"/>
              <a:gd name="connsiteX146" fmla="*/ 1240607 w 7467600"/>
              <a:gd name="connsiteY146" fmla="*/ 4010401 h 6858000"/>
              <a:gd name="connsiteX147" fmla="*/ 1310106 w 7467600"/>
              <a:gd name="connsiteY147" fmla="*/ 3943217 h 6858000"/>
              <a:gd name="connsiteX148" fmla="*/ 1423113 w 7467600"/>
              <a:gd name="connsiteY148" fmla="*/ 3874565 h 6858000"/>
              <a:gd name="connsiteX149" fmla="*/ 1260565 w 7467600"/>
              <a:gd name="connsiteY149" fmla="*/ 4031982 h 6858000"/>
              <a:gd name="connsiteX150" fmla="*/ 901900 w 7467600"/>
              <a:gd name="connsiteY150" fmla="*/ 4421236 h 6858000"/>
              <a:gd name="connsiteX151" fmla="*/ 845044 w 7467600"/>
              <a:gd name="connsiteY151" fmla="*/ 4502436 h 6858000"/>
              <a:gd name="connsiteX152" fmla="*/ 685926 w 7467600"/>
              <a:gd name="connsiteY152" fmla="*/ 4703069 h 6858000"/>
              <a:gd name="connsiteX153" fmla="*/ 684248 w 7467600"/>
              <a:gd name="connsiteY153" fmla="*/ 4706721 h 6858000"/>
              <a:gd name="connsiteX154" fmla="*/ 1423113 w 7467600"/>
              <a:gd name="connsiteY154" fmla="*/ 3874565 h 6858000"/>
              <a:gd name="connsiteX155" fmla="*/ 3316479 w 7467600"/>
              <a:gd name="connsiteY155" fmla="*/ 3872136 h 6858000"/>
              <a:gd name="connsiteX156" fmla="*/ 3546806 w 7467600"/>
              <a:gd name="connsiteY156" fmla="*/ 4356139 h 6858000"/>
              <a:gd name="connsiteX157" fmla="*/ 3364433 w 7467600"/>
              <a:gd name="connsiteY157" fmla="*/ 3953121 h 6858000"/>
              <a:gd name="connsiteX158" fmla="*/ 3316479 w 7467600"/>
              <a:gd name="connsiteY158" fmla="*/ 3872136 h 6858000"/>
              <a:gd name="connsiteX159" fmla="*/ 3291335 w 7467600"/>
              <a:gd name="connsiteY159" fmla="*/ 3767420 h 6858000"/>
              <a:gd name="connsiteX160" fmla="*/ 3390805 w 7467600"/>
              <a:gd name="connsiteY160" fmla="*/ 3937163 h 6858000"/>
              <a:gd name="connsiteX161" fmla="*/ 3579062 w 7467600"/>
              <a:gd name="connsiteY161" fmla="*/ 4359040 h 6858000"/>
              <a:gd name="connsiteX162" fmla="*/ 3467355 w 7467600"/>
              <a:gd name="connsiteY162" fmla="*/ 3988130 h 6858000"/>
              <a:gd name="connsiteX163" fmla="*/ 3310753 w 7467600"/>
              <a:gd name="connsiteY163" fmla="*/ 3787140 h 6858000"/>
              <a:gd name="connsiteX164" fmla="*/ 3291335 w 7467600"/>
              <a:gd name="connsiteY164" fmla="*/ 3767420 h 6858000"/>
              <a:gd name="connsiteX165" fmla="*/ 1635889 w 7467600"/>
              <a:gd name="connsiteY165" fmla="*/ 3709494 h 6858000"/>
              <a:gd name="connsiteX166" fmla="*/ 1634800 w 7467600"/>
              <a:gd name="connsiteY166" fmla="*/ 3731111 h 6858000"/>
              <a:gd name="connsiteX167" fmla="*/ 1635889 w 7467600"/>
              <a:gd name="connsiteY167" fmla="*/ 3709494 h 6858000"/>
              <a:gd name="connsiteX168" fmla="*/ 1510397 w 7467600"/>
              <a:gd name="connsiteY168" fmla="*/ 3684705 h 6858000"/>
              <a:gd name="connsiteX169" fmla="*/ 1146550 w 7467600"/>
              <a:gd name="connsiteY169" fmla="*/ 3802012 h 6858000"/>
              <a:gd name="connsiteX170" fmla="*/ 698834 w 7467600"/>
              <a:gd name="connsiteY170" fmla="*/ 3952272 h 6858000"/>
              <a:gd name="connsiteX171" fmla="*/ 34256 w 7467600"/>
              <a:gd name="connsiteY171" fmla="*/ 4347603 h 6858000"/>
              <a:gd name="connsiteX172" fmla="*/ 527241 w 7467600"/>
              <a:gd name="connsiteY172" fmla="*/ 4065078 h 6858000"/>
              <a:gd name="connsiteX173" fmla="*/ 1510397 w 7467600"/>
              <a:gd name="connsiteY173" fmla="*/ 3684705 h 6858000"/>
              <a:gd name="connsiteX174" fmla="*/ 1313114 w 7467600"/>
              <a:gd name="connsiteY174" fmla="*/ 3655216 h 6858000"/>
              <a:gd name="connsiteX175" fmla="*/ 1109304 w 7467600"/>
              <a:gd name="connsiteY175" fmla="*/ 3669030 h 6858000"/>
              <a:gd name="connsiteX176" fmla="*/ 8129 w 7467600"/>
              <a:gd name="connsiteY176" fmla="*/ 4330519 h 6858000"/>
              <a:gd name="connsiteX177" fmla="*/ 687572 w 7467600"/>
              <a:gd name="connsiteY177" fmla="*/ 3925629 h 6858000"/>
              <a:gd name="connsiteX178" fmla="*/ 1138365 w 7467600"/>
              <a:gd name="connsiteY178" fmla="*/ 3774515 h 6858000"/>
              <a:gd name="connsiteX179" fmla="*/ 1505579 w 7467600"/>
              <a:gd name="connsiteY179" fmla="*/ 3655526 h 6858000"/>
              <a:gd name="connsiteX180" fmla="*/ 1313114 w 7467600"/>
              <a:gd name="connsiteY180" fmla="*/ 3655216 h 6858000"/>
              <a:gd name="connsiteX181" fmla="*/ 3655073 w 7467600"/>
              <a:gd name="connsiteY181" fmla="*/ 3650884 h 6858000"/>
              <a:gd name="connsiteX182" fmla="*/ 3989938 w 7467600"/>
              <a:gd name="connsiteY182" fmla="*/ 3991685 h 6858000"/>
              <a:gd name="connsiteX183" fmla="*/ 4393907 w 7467600"/>
              <a:gd name="connsiteY183" fmla="*/ 4261258 h 6858000"/>
              <a:gd name="connsiteX184" fmla="*/ 4648051 w 7467600"/>
              <a:gd name="connsiteY184" fmla="*/ 4374051 h 6858000"/>
              <a:gd name="connsiteX185" fmla="*/ 4383389 w 7467600"/>
              <a:gd name="connsiteY185" fmla="*/ 4184369 h 6858000"/>
              <a:gd name="connsiteX186" fmla="*/ 4165508 w 7467600"/>
              <a:gd name="connsiteY186" fmla="*/ 4035196 h 6858000"/>
              <a:gd name="connsiteX187" fmla="*/ 4068162 w 7467600"/>
              <a:gd name="connsiteY187" fmla="*/ 3953394 h 6858000"/>
              <a:gd name="connsiteX188" fmla="*/ 3981416 w 7467600"/>
              <a:gd name="connsiteY188" fmla="*/ 3880482 h 6858000"/>
              <a:gd name="connsiteX189" fmla="*/ 3800147 w 7467600"/>
              <a:gd name="connsiteY189" fmla="*/ 3749872 h 6858000"/>
              <a:gd name="connsiteX190" fmla="*/ 3655073 w 7467600"/>
              <a:gd name="connsiteY190" fmla="*/ 3650884 h 6858000"/>
              <a:gd name="connsiteX191" fmla="*/ 3670252 w 7467600"/>
              <a:gd name="connsiteY191" fmla="*/ 3622798 h 6858000"/>
              <a:gd name="connsiteX192" fmla="*/ 3817258 w 7467600"/>
              <a:gd name="connsiteY192" fmla="*/ 3723577 h 6858000"/>
              <a:gd name="connsiteX193" fmla="*/ 4000461 w 7467600"/>
              <a:gd name="connsiteY193" fmla="*/ 3855966 h 6858000"/>
              <a:gd name="connsiteX194" fmla="*/ 4088180 w 7467600"/>
              <a:gd name="connsiteY194" fmla="*/ 3929774 h 6858000"/>
              <a:gd name="connsiteX195" fmla="*/ 4184555 w 7467600"/>
              <a:gd name="connsiteY195" fmla="*/ 4010683 h 6858000"/>
              <a:gd name="connsiteX196" fmla="*/ 4399563 w 7467600"/>
              <a:gd name="connsiteY196" fmla="*/ 4158106 h 6858000"/>
              <a:gd name="connsiteX197" fmla="*/ 4684469 w 7467600"/>
              <a:gd name="connsiteY197" fmla="*/ 4364680 h 6858000"/>
              <a:gd name="connsiteX198" fmla="*/ 4690271 w 7467600"/>
              <a:gd name="connsiteY198" fmla="*/ 4370034 h 6858000"/>
              <a:gd name="connsiteX199" fmla="*/ 4136093 w 7467600"/>
              <a:gd name="connsiteY199" fmla="*/ 3858466 h 6858000"/>
              <a:gd name="connsiteX200" fmla="*/ 3670252 w 7467600"/>
              <a:gd name="connsiteY200" fmla="*/ 3622798 h 6858000"/>
              <a:gd name="connsiteX201" fmla="*/ 4440129 w 7467600"/>
              <a:gd name="connsiteY201" fmla="*/ 3448571 h 6858000"/>
              <a:gd name="connsiteX202" fmla="*/ 4856525 w 7467600"/>
              <a:gd name="connsiteY202" fmla="*/ 3915351 h 6858000"/>
              <a:gd name="connsiteX203" fmla="*/ 5059055 w 7467600"/>
              <a:gd name="connsiteY203" fmla="*/ 4108918 h 6858000"/>
              <a:gd name="connsiteX204" fmla="*/ 5290070 w 7467600"/>
              <a:gd name="connsiteY204" fmla="*/ 4263619 h 6858000"/>
              <a:gd name="connsiteX205" fmla="*/ 4834991 w 7467600"/>
              <a:gd name="connsiteY205" fmla="*/ 3830985 h 6858000"/>
              <a:gd name="connsiteX206" fmla="*/ 4440129 w 7467600"/>
              <a:gd name="connsiteY206" fmla="*/ 3448571 h 6858000"/>
              <a:gd name="connsiteX207" fmla="*/ 4441737 w 7467600"/>
              <a:gd name="connsiteY207" fmla="*/ 3399734 h 6858000"/>
              <a:gd name="connsiteX208" fmla="*/ 4431236 w 7467600"/>
              <a:gd name="connsiteY208" fmla="*/ 3400954 h 6858000"/>
              <a:gd name="connsiteX209" fmla="*/ 4557150 w 7467600"/>
              <a:gd name="connsiteY209" fmla="*/ 3510023 h 6858000"/>
              <a:gd name="connsiteX210" fmla="*/ 4856936 w 7467600"/>
              <a:gd name="connsiteY210" fmla="*/ 3809146 h 6858000"/>
              <a:gd name="connsiteX211" fmla="*/ 5111996 w 7467600"/>
              <a:gd name="connsiteY211" fmla="*/ 4065759 h 6858000"/>
              <a:gd name="connsiteX212" fmla="*/ 5388878 w 7467600"/>
              <a:gd name="connsiteY212" fmla="*/ 4300185 h 6858000"/>
              <a:gd name="connsiteX213" fmla="*/ 5425556 w 7467600"/>
              <a:gd name="connsiteY213" fmla="*/ 4308967 h 6858000"/>
              <a:gd name="connsiteX214" fmla="*/ 4943646 w 7467600"/>
              <a:gd name="connsiteY214" fmla="*/ 3822916 h 6858000"/>
              <a:gd name="connsiteX215" fmla="*/ 4594837 w 7467600"/>
              <a:gd name="connsiteY215" fmla="*/ 3532274 h 6858000"/>
              <a:gd name="connsiteX216" fmla="*/ 4441737 w 7467600"/>
              <a:gd name="connsiteY216" fmla="*/ 3399734 h 6858000"/>
              <a:gd name="connsiteX217" fmla="*/ 5425834 w 7467600"/>
              <a:gd name="connsiteY217" fmla="*/ 3162785 h 6858000"/>
              <a:gd name="connsiteX218" fmla="*/ 5401644 w 7467600"/>
              <a:gd name="connsiteY218" fmla="*/ 3617847 h 6858000"/>
              <a:gd name="connsiteX219" fmla="*/ 5467256 w 7467600"/>
              <a:gd name="connsiteY219" fmla="*/ 4175494 h 6858000"/>
              <a:gd name="connsiteX220" fmla="*/ 5448069 w 7467600"/>
              <a:gd name="connsiteY220" fmla="*/ 3567554 h 6858000"/>
              <a:gd name="connsiteX221" fmla="*/ 5425834 w 7467600"/>
              <a:gd name="connsiteY221" fmla="*/ 3162785 h 6858000"/>
              <a:gd name="connsiteX222" fmla="*/ 1318687 w 7467600"/>
              <a:gd name="connsiteY222" fmla="*/ 3113840 h 6858000"/>
              <a:gd name="connsiteX223" fmla="*/ 1066793 w 7467600"/>
              <a:gd name="connsiteY223" fmla="*/ 3212171 h 6858000"/>
              <a:gd name="connsiteX224" fmla="*/ 993319 w 7467600"/>
              <a:gd name="connsiteY224" fmla="*/ 3247648 h 6858000"/>
              <a:gd name="connsiteX225" fmla="*/ 853081 w 7467600"/>
              <a:gd name="connsiteY225" fmla="*/ 3312410 h 6858000"/>
              <a:gd name="connsiteX226" fmla="*/ 805957 w 7467600"/>
              <a:gd name="connsiteY226" fmla="*/ 3330443 h 6858000"/>
              <a:gd name="connsiteX227" fmla="*/ 1318687 w 7467600"/>
              <a:gd name="connsiteY227" fmla="*/ 3113840 h 6858000"/>
              <a:gd name="connsiteX228" fmla="*/ 5453702 w 7467600"/>
              <a:gd name="connsiteY228" fmla="*/ 3090882 h 6858000"/>
              <a:gd name="connsiteX229" fmla="*/ 5480135 w 7467600"/>
              <a:gd name="connsiteY229" fmla="*/ 3565802 h 6858000"/>
              <a:gd name="connsiteX230" fmla="*/ 5499023 w 7467600"/>
              <a:gd name="connsiteY230" fmla="*/ 4166310 h 6858000"/>
              <a:gd name="connsiteX231" fmla="*/ 5547022 w 7467600"/>
              <a:gd name="connsiteY231" fmla="*/ 3607838 h 6858000"/>
              <a:gd name="connsiteX232" fmla="*/ 5515964 w 7467600"/>
              <a:gd name="connsiteY232" fmla="*/ 3378541 h 6858000"/>
              <a:gd name="connsiteX233" fmla="*/ 5453702 w 7467600"/>
              <a:gd name="connsiteY233" fmla="*/ 3090882 h 6858000"/>
              <a:gd name="connsiteX234" fmla="*/ 1238695 w 7467600"/>
              <a:gd name="connsiteY234" fmla="*/ 3076820 h 6858000"/>
              <a:gd name="connsiteX235" fmla="*/ 716371 w 7467600"/>
              <a:gd name="connsiteY235" fmla="*/ 3293249 h 6858000"/>
              <a:gd name="connsiteX236" fmla="*/ 579522 w 7467600"/>
              <a:gd name="connsiteY236" fmla="*/ 3371759 h 6858000"/>
              <a:gd name="connsiteX237" fmla="*/ 600288 w 7467600"/>
              <a:gd name="connsiteY237" fmla="*/ 3365555 h 6858000"/>
              <a:gd name="connsiteX238" fmla="*/ 840692 w 7467600"/>
              <a:gd name="connsiteY238" fmla="*/ 3284921 h 6858000"/>
              <a:gd name="connsiteX239" fmla="*/ 979248 w 7467600"/>
              <a:gd name="connsiteY239" fmla="*/ 3221003 h 6858000"/>
              <a:gd name="connsiteX240" fmla="*/ 1053282 w 7467600"/>
              <a:gd name="connsiteY240" fmla="*/ 3185247 h 6858000"/>
              <a:gd name="connsiteX241" fmla="*/ 1320603 w 7467600"/>
              <a:gd name="connsiteY241" fmla="*/ 3081281 h 6858000"/>
              <a:gd name="connsiteX242" fmla="*/ 1238695 w 7467600"/>
              <a:gd name="connsiteY242" fmla="*/ 3076820 h 6858000"/>
              <a:gd name="connsiteX243" fmla="*/ 5425627 w 7467600"/>
              <a:gd name="connsiteY243" fmla="*/ 2954192 h 6858000"/>
              <a:gd name="connsiteX244" fmla="*/ 5470770 w 7467600"/>
              <a:gd name="connsiteY244" fmla="*/ 3005435 h 6858000"/>
              <a:gd name="connsiteX245" fmla="*/ 5519779 w 7467600"/>
              <a:gd name="connsiteY245" fmla="*/ 4359223 h 6858000"/>
              <a:gd name="connsiteX246" fmla="*/ 5520293 w 7467600"/>
              <a:gd name="connsiteY246" fmla="*/ 4360602 h 6858000"/>
              <a:gd name="connsiteX247" fmla="*/ 5767221 w 7467600"/>
              <a:gd name="connsiteY247" fmla="*/ 4665564 h 6858000"/>
              <a:gd name="connsiteX248" fmla="*/ 6937169 w 7467600"/>
              <a:gd name="connsiteY248" fmla="*/ 4815941 h 6858000"/>
              <a:gd name="connsiteX249" fmla="*/ 6953922 w 7467600"/>
              <a:gd name="connsiteY249" fmla="*/ 4890068 h 6858000"/>
              <a:gd name="connsiteX250" fmla="*/ 6071359 w 7467600"/>
              <a:gd name="connsiteY250" fmla="*/ 4770770 h 6858000"/>
              <a:gd name="connsiteX251" fmla="*/ 6038839 w 7467600"/>
              <a:gd name="connsiteY251" fmla="*/ 4764474 h 6858000"/>
              <a:gd name="connsiteX252" fmla="*/ 6038706 w 7467600"/>
              <a:gd name="connsiteY252" fmla="*/ 4763847 h 6858000"/>
              <a:gd name="connsiteX253" fmla="*/ 6037784 w 7467600"/>
              <a:gd name="connsiteY253" fmla="*/ 4764270 h 6858000"/>
              <a:gd name="connsiteX254" fmla="*/ 6038839 w 7467600"/>
              <a:gd name="connsiteY254" fmla="*/ 4764474 h 6858000"/>
              <a:gd name="connsiteX255" fmla="*/ 6040338 w 7467600"/>
              <a:gd name="connsiteY255" fmla="*/ 4771418 h 6858000"/>
              <a:gd name="connsiteX256" fmla="*/ 6024488 w 7467600"/>
              <a:gd name="connsiteY256" fmla="*/ 4809903 h 6858000"/>
              <a:gd name="connsiteX257" fmla="*/ 5599771 w 7467600"/>
              <a:gd name="connsiteY257" fmla="*/ 5509652 h 6858000"/>
              <a:gd name="connsiteX258" fmla="*/ 5548843 w 7467600"/>
              <a:gd name="connsiteY258" fmla="*/ 5563845 h 6858000"/>
              <a:gd name="connsiteX259" fmla="*/ 5940952 w 7467600"/>
              <a:gd name="connsiteY259" fmla="*/ 6250028 h 6858000"/>
              <a:gd name="connsiteX260" fmla="*/ 6043441 w 7467600"/>
              <a:gd name="connsiteY260" fmla="*/ 6665847 h 6858000"/>
              <a:gd name="connsiteX261" fmla="*/ 6093432 w 7467600"/>
              <a:gd name="connsiteY261" fmla="*/ 6858000 h 6858000"/>
              <a:gd name="connsiteX262" fmla="*/ 6034344 w 7467600"/>
              <a:gd name="connsiteY262" fmla="*/ 6858000 h 6858000"/>
              <a:gd name="connsiteX263" fmla="*/ 6026679 w 7467600"/>
              <a:gd name="connsiteY263" fmla="*/ 6836959 h 6858000"/>
              <a:gd name="connsiteX264" fmla="*/ 5800441 w 7467600"/>
              <a:gd name="connsiteY264" fmla="*/ 6335286 h 6858000"/>
              <a:gd name="connsiteX265" fmla="*/ 5526562 w 7467600"/>
              <a:gd name="connsiteY265" fmla="*/ 5705388 h 6858000"/>
              <a:gd name="connsiteX266" fmla="*/ 5519640 w 7467600"/>
              <a:gd name="connsiteY266" fmla="*/ 5683774 h 6858000"/>
              <a:gd name="connsiteX267" fmla="*/ 5844559 w 7467600"/>
              <a:gd name="connsiteY267" fmla="*/ 6553349 h 6858000"/>
              <a:gd name="connsiteX268" fmla="*/ 5975994 w 7467600"/>
              <a:gd name="connsiteY268" fmla="*/ 6858000 h 6858000"/>
              <a:gd name="connsiteX269" fmla="*/ 5898547 w 7467600"/>
              <a:gd name="connsiteY269" fmla="*/ 6858000 h 6858000"/>
              <a:gd name="connsiteX270" fmla="*/ 5682041 w 7467600"/>
              <a:gd name="connsiteY270" fmla="*/ 6355860 h 6858000"/>
              <a:gd name="connsiteX271" fmla="*/ 5461758 w 7467600"/>
              <a:gd name="connsiteY271" fmla="*/ 5820220 h 6858000"/>
              <a:gd name="connsiteX272" fmla="*/ 5237282 w 7467600"/>
              <a:gd name="connsiteY272" fmla="*/ 6579086 h 6858000"/>
              <a:gd name="connsiteX273" fmla="*/ 5115009 w 7467600"/>
              <a:gd name="connsiteY273" fmla="*/ 6858000 h 6858000"/>
              <a:gd name="connsiteX274" fmla="*/ 5028074 w 7467600"/>
              <a:gd name="connsiteY274" fmla="*/ 6858000 h 6858000"/>
              <a:gd name="connsiteX275" fmla="*/ 5079508 w 7467600"/>
              <a:gd name="connsiteY275" fmla="*/ 6749074 h 6858000"/>
              <a:gd name="connsiteX276" fmla="*/ 5371846 w 7467600"/>
              <a:gd name="connsiteY276" fmla="*/ 5924413 h 6858000"/>
              <a:gd name="connsiteX277" fmla="*/ 5270512 w 7467600"/>
              <a:gd name="connsiteY277" fmla="*/ 6138975 h 6858000"/>
              <a:gd name="connsiteX278" fmla="*/ 5062409 w 7467600"/>
              <a:gd name="connsiteY278" fmla="*/ 6653544 h 6858000"/>
              <a:gd name="connsiteX279" fmla="*/ 5036628 w 7467600"/>
              <a:gd name="connsiteY279" fmla="*/ 6754247 h 6858000"/>
              <a:gd name="connsiteX280" fmla="*/ 5009112 w 7467600"/>
              <a:gd name="connsiteY280" fmla="*/ 6858000 h 6858000"/>
              <a:gd name="connsiteX281" fmla="*/ 4976679 w 7467600"/>
              <a:gd name="connsiteY281" fmla="*/ 6858000 h 6858000"/>
              <a:gd name="connsiteX282" fmla="*/ 5006537 w 7467600"/>
              <a:gd name="connsiteY282" fmla="*/ 6747068 h 6858000"/>
              <a:gd name="connsiteX283" fmla="*/ 5032723 w 7467600"/>
              <a:gd name="connsiteY283" fmla="*/ 6644957 h 6858000"/>
              <a:gd name="connsiteX284" fmla="*/ 5242949 w 7467600"/>
              <a:gd name="connsiteY284" fmla="*/ 6125175 h 6858000"/>
              <a:gd name="connsiteX285" fmla="*/ 5286321 w 7467600"/>
              <a:gd name="connsiteY285" fmla="*/ 6033555 h 6858000"/>
              <a:gd name="connsiteX286" fmla="*/ 5008210 w 7467600"/>
              <a:gd name="connsiteY286" fmla="*/ 6649194 h 6858000"/>
              <a:gd name="connsiteX287" fmla="*/ 4986321 w 7467600"/>
              <a:gd name="connsiteY287" fmla="*/ 6765687 h 6858000"/>
              <a:gd name="connsiteX288" fmla="*/ 4973474 w 7467600"/>
              <a:gd name="connsiteY288" fmla="*/ 6858000 h 6858000"/>
              <a:gd name="connsiteX289" fmla="*/ 4907178 w 7467600"/>
              <a:gd name="connsiteY289" fmla="*/ 6858000 h 6858000"/>
              <a:gd name="connsiteX290" fmla="*/ 4910810 w 7467600"/>
              <a:gd name="connsiteY290" fmla="*/ 6829660 h 6858000"/>
              <a:gd name="connsiteX291" fmla="*/ 4987461 w 7467600"/>
              <a:gd name="connsiteY291" fmla="*/ 6432994 h 6858000"/>
              <a:gd name="connsiteX292" fmla="*/ 5179262 w 7467600"/>
              <a:gd name="connsiteY292" fmla="*/ 6035044 h 6858000"/>
              <a:gd name="connsiteX293" fmla="*/ 4689678 w 7467600"/>
              <a:gd name="connsiteY293" fmla="*/ 6440241 h 6858000"/>
              <a:gd name="connsiteX294" fmla="*/ 4477543 w 7467600"/>
              <a:gd name="connsiteY294" fmla="*/ 6674836 h 6858000"/>
              <a:gd name="connsiteX295" fmla="*/ 4329957 w 7467600"/>
              <a:gd name="connsiteY295" fmla="*/ 6858000 h 6858000"/>
              <a:gd name="connsiteX296" fmla="*/ 4218595 w 7467600"/>
              <a:gd name="connsiteY296" fmla="*/ 6858000 h 6858000"/>
              <a:gd name="connsiteX297" fmla="*/ 4368888 w 7467600"/>
              <a:gd name="connsiteY297" fmla="*/ 6668412 h 6858000"/>
              <a:gd name="connsiteX298" fmla="*/ 4563091 w 7467600"/>
              <a:gd name="connsiteY298" fmla="*/ 6442508 h 6858000"/>
              <a:gd name="connsiteX299" fmla="*/ 5387324 w 7467600"/>
              <a:gd name="connsiteY299" fmla="*/ 5705830 h 6858000"/>
              <a:gd name="connsiteX300" fmla="*/ 5073620 w 7467600"/>
              <a:gd name="connsiteY300" fmla="*/ 5955437 h 6858000"/>
              <a:gd name="connsiteX301" fmla="*/ 4689789 w 7467600"/>
              <a:gd name="connsiteY301" fmla="*/ 6268382 h 6858000"/>
              <a:gd name="connsiteX302" fmla="*/ 4418722 w 7467600"/>
              <a:gd name="connsiteY302" fmla="*/ 6570886 h 6858000"/>
              <a:gd name="connsiteX303" fmla="*/ 4214944 w 7467600"/>
              <a:gd name="connsiteY303" fmla="*/ 6858000 h 6858000"/>
              <a:gd name="connsiteX304" fmla="*/ 4177898 w 7467600"/>
              <a:gd name="connsiteY304" fmla="*/ 6858000 h 6858000"/>
              <a:gd name="connsiteX305" fmla="*/ 4391597 w 7467600"/>
              <a:gd name="connsiteY305" fmla="*/ 6556370 h 6858000"/>
              <a:gd name="connsiteX306" fmla="*/ 4668889 w 7467600"/>
              <a:gd name="connsiteY306" fmla="*/ 6246399 h 6858000"/>
              <a:gd name="connsiteX307" fmla="*/ 5055427 w 7467600"/>
              <a:gd name="connsiteY307" fmla="*/ 5931476 h 6858000"/>
              <a:gd name="connsiteX308" fmla="*/ 5371814 w 7467600"/>
              <a:gd name="connsiteY308" fmla="*/ 5678975 h 6858000"/>
              <a:gd name="connsiteX309" fmla="*/ 4987918 w 7467600"/>
              <a:gd name="connsiteY309" fmla="*/ 5838701 h 6858000"/>
              <a:gd name="connsiteX310" fmla="*/ 4317146 w 7467600"/>
              <a:gd name="connsiteY310" fmla="*/ 6587716 h 6858000"/>
              <a:gd name="connsiteX311" fmla="*/ 4171627 w 7467600"/>
              <a:gd name="connsiteY311" fmla="*/ 6858000 h 6858000"/>
              <a:gd name="connsiteX312" fmla="*/ 4081585 w 7467600"/>
              <a:gd name="connsiteY312" fmla="*/ 6858000 h 6858000"/>
              <a:gd name="connsiteX313" fmla="*/ 4238603 w 7467600"/>
              <a:gd name="connsiteY313" fmla="*/ 6559341 h 6858000"/>
              <a:gd name="connsiteX314" fmla="*/ 4778333 w 7467600"/>
              <a:gd name="connsiteY314" fmla="*/ 5873626 h 6858000"/>
              <a:gd name="connsiteX315" fmla="*/ 5414185 w 7467600"/>
              <a:gd name="connsiteY315" fmla="*/ 5573882 h 6858000"/>
              <a:gd name="connsiteX316" fmla="*/ 5959648 w 7467600"/>
              <a:gd name="connsiteY316" fmla="*/ 4760797 h 6858000"/>
              <a:gd name="connsiteX317" fmla="*/ 5355019 w 7467600"/>
              <a:gd name="connsiteY317" fmla="*/ 4734672 h 6858000"/>
              <a:gd name="connsiteX318" fmla="*/ 5083565 w 7467600"/>
              <a:gd name="connsiteY318" fmla="*/ 5179121 h 6858000"/>
              <a:gd name="connsiteX319" fmla="*/ 4713577 w 7467600"/>
              <a:gd name="connsiteY319" fmla="*/ 5616803 h 6858000"/>
              <a:gd name="connsiteX320" fmla="*/ 3989559 w 7467600"/>
              <a:gd name="connsiteY320" fmla="*/ 6145945 h 6858000"/>
              <a:gd name="connsiteX321" fmla="*/ 3939824 w 7467600"/>
              <a:gd name="connsiteY321" fmla="*/ 6066900 h 6858000"/>
              <a:gd name="connsiteX322" fmla="*/ 4584537 w 7467600"/>
              <a:gd name="connsiteY322" fmla="*/ 5324826 h 6858000"/>
              <a:gd name="connsiteX323" fmla="*/ 5037105 w 7467600"/>
              <a:gd name="connsiteY323" fmla="*/ 5088765 h 6858000"/>
              <a:gd name="connsiteX324" fmla="*/ 5039930 w 7467600"/>
              <a:gd name="connsiteY324" fmla="*/ 5089585 h 6858000"/>
              <a:gd name="connsiteX325" fmla="*/ 5263764 w 7467600"/>
              <a:gd name="connsiteY325" fmla="*/ 4735525 h 6858000"/>
              <a:gd name="connsiteX326" fmla="*/ 4086300 w 7467600"/>
              <a:gd name="connsiteY326" fmla="*/ 4884599 h 6858000"/>
              <a:gd name="connsiteX327" fmla="*/ 4085485 w 7467600"/>
              <a:gd name="connsiteY327" fmla="*/ 4899070 h 6858000"/>
              <a:gd name="connsiteX328" fmla="*/ 3871915 w 7467600"/>
              <a:gd name="connsiteY328" fmla="*/ 5253645 h 6858000"/>
              <a:gd name="connsiteX329" fmla="*/ 3799374 w 7467600"/>
              <a:gd name="connsiteY329" fmla="*/ 5466127 h 6858000"/>
              <a:gd name="connsiteX330" fmla="*/ 3498850 w 7467600"/>
              <a:gd name="connsiteY330" fmla="*/ 6661888 h 6858000"/>
              <a:gd name="connsiteX331" fmla="*/ 3399216 w 7467600"/>
              <a:gd name="connsiteY331" fmla="*/ 6858000 h 6858000"/>
              <a:gd name="connsiteX332" fmla="*/ 3303688 w 7467600"/>
              <a:gd name="connsiteY332" fmla="*/ 6858000 h 6858000"/>
              <a:gd name="connsiteX333" fmla="*/ 3391774 w 7467600"/>
              <a:gd name="connsiteY333" fmla="*/ 6697181 h 6858000"/>
              <a:gd name="connsiteX334" fmla="*/ 3735540 w 7467600"/>
              <a:gd name="connsiteY334" fmla="*/ 5546923 h 6858000"/>
              <a:gd name="connsiteX335" fmla="*/ 3729438 w 7467600"/>
              <a:gd name="connsiteY335" fmla="*/ 5569058 h 6858000"/>
              <a:gd name="connsiteX336" fmla="*/ 3707782 w 7467600"/>
              <a:gd name="connsiteY336" fmla="*/ 5644908 h 6858000"/>
              <a:gd name="connsiteX337" fmla="*/ 3583827 w 7467600"/>
              <a:gd name="connsiteY337" fmla="*/ 6039215 h 6858000"/>
              <a:gd name="connsiteX338" fmla="*/ 3547861 w 7467600"/>
              <a:gd name="connsiteY338" fmla="*/ 6129609 h 6858000"/>
              <a:gd name="connsiteX339" fmla="*/ 3490905 w 7467600"/>
              <a:gd name="connsiteY339" fmla="*/ 6277660 h 6858000"/>
              <a:gd name="connsiteX340" fmla="*/ 3455859 w 7467600"/>
              <a:gd name="connsiteY340" fmla="*/ 6391301 h 6858000"/>
              <a:gd name="connsiteX341" fmla="*/ 3429112 w 7467600"/>
              <a:gd name="connsiteY341" fmla="*/ 6479469 h 6858000"/>
              <a:gd name="connsiteX342" fmla="*/ 3304862 w 7467600"/>
              <a:gd name="connsiteY342" fmla="*/ 6796476 h 6858000"/>
              <a:gd name="connsiteX343" fmla="*/ 3276071 w 7467600"/>
              <a:gd name="connsiteY343" fmla="*/ 6858000 h 6858000"/>
              <a:gd name="connsiteX344" fmla="*/ 3240805 w 7467600"/>
              <a:gd name="connsiteY344" fmla="*/ 6858000 h 6858000"/>
              <a:gd name="connsiteX345" fmla="*/ 3275917 w 7467600"/>
              <a:gd name="connsiteY345" fmla="*/ 6783192 h 6858000"/>
              <a:gd name="connsiteX346" fmla="*/ 3399358 w 7467600"/>
              <a:gd name="connsiteY346" fmla="*/ 6469011 h 6858000"/>
              <a:gd name="connsiteX347" fmla="*/ 3425650 w 7467600"/>
              <a:gd name="connsiteY347" fmla="*/ 6381333 h 6858000"/>
              <a:gd name="connsiteX348" fmla="*/ 3460661 w 7467600"/>
              <a:gd name="connsiteY348" fmla="*/ 6266763 h 6858000"/>
              <a:gd name="connsiteX349" fmla="*/ 3518021 w 7467600"/>
              <a:gd name="connsiteY349" fmla="*/ 6117298 h 6858000"/>
              <a:gd name="connsiteX350" fmla="*/ 3554035 w 7467600"/>
              <a:gd name="connsiteY350" fmla="*/ 6027832 h 6858000"/>
              <a:gd name="connsiteX351" fmla="*/ 3677174 w 7467600"/>
              <a:gd name="connsiteY351" fmla="*/ 5636351 h 6858000"/>
              <a:gd name="connsiteX352" fmla="*/ 3698819 w 7467600"/>
              <a:gd name="connsiteY352" fmla="*/ 5560503 h 6858000"/>
              <a:gd name="connsiteX353" fmla="*/ 3702094 w 7467600"/>
              <a:gd name="connsiteY353" fmla="*/ 5549194 h 6858000"/>
              <a:gd name="connsiteX354" fmla="*/ 3398355 w 7467600"/>
              <a:gd name="connsiteY354" fmla="*/ 6094603 h 6858000"/>
              <a:gd name="connsiteX355" fmla="*/ 3193941 w 7467600"/>
              <a:gd name="connsiteY355" fmla="*/ 6798775 h 6858000"/>
              <a:gd name="connsiteX356" fmla="*/ 3184140 w 7467600"/>
              <a:gd name="connsiteY356" fmla="*/ 6858000 h 6858000"/>
              <a:gd name="connsiteX357" fmla="*/ 3099978 w 7467600"/>
              <a:gd name="connsiteY357" fmla="*/ 6858000 h 6858000"/>
              <a:gd name="connsiteX358" fmla="*/ 3101556 w 7467600"/>
              <a:gd name="connsiteY358" fmla="*/ 6843337 h 6858000"/>
              <a:gd name="connsiteX359" fmla="*/ 3370162 w 7467600"/>
              <a:gd name="connsiteY359" fmla="*/ 5785550 h 6858000"/>
              <a:gd name="connsiteX360" fmla="*/ 3746477 w 7467600"/>
              <a:gd name="connsiteY360" fmla="*/ 5377889 h 6858000"/>
              <a:gd name="connsiteX361" fmla="*/ 3863399 w 7467600"/>
              <a:gd name="connsiteY361" fmla="*/ 5087257 h 6858000"/>
              <a:gd name="connsiteX362" fmla="*/ 3968712 w 7467600"/>
              <a:gd name="connsiteY362" fmla="*/ 4913989 h 6858000"/>
              <a:gd name="connsiteX363" fmla="*/ 2792390 w 7467600"/>
              <a:gd name="connsiteY363" fmla="*/ 5382974 h 6858000"/>
              <a:gd name="connsiteX364" fmla="*/ 2714982 w 7467600"/>
              <a:gd name="connsiteY364" fmla="*/ 5427051 h 6858000"/>
              <a:gd name="connsiteX365" fmla="*/ 2813361 w 7467600"/>
              <a:gd name="connsiteY365" fmla="*/ 6023912 h 6858000"/>
              <a:gd name="connsiteX366" fmla="*/ 2688430 w 7467600"/>
              <a:gd name="connsiteY366" fmla="*/ 6801564 h 6858000"/>
              <a:gd name="connsiteX367" fmla="*/ 2629626 w 7467600"/>
              <a:gd name="connsiteY367" fmla="*/ 6763394 h 6858000"/>
              <a:gd name="connsiteX368" fmla="*/ 2565328 w 7467600"/>
              <a:gd name="connsiteY368" fmla="*/ 5516399 h 6858000"/>
              <a:gd name="connsiteX369" fmla="*/ 1922999 w 7467600"/>
              <a:gd name="connsiteY369" fmla="*/ 5980343 h 6858000"/>
              <a:gd name="connsiteX370" fmla="*/ 1950261 w 7467600"/>
              <a:gd name="connsiteY370" fmla="*/ 6405858 h 6858000"/>
              <a:gd name="connsiteX371" fmla="*/ 2365554 w 7467600"/>
              <a:gd name="connsiteY371" fmla="*/ 6759107 h 6858000"/>
              <a:gd name="connsiteX372" fmla="*/ 2424142 w 7467600"/>
              <a:gd name="connsiteY372" fmla="*/ 6858000 h 6858000"/>
              <a:gd name="connsiteX373" fmla="*/ 2395994 w 7467600"/>
              <a:gd name="connsiteY373" fmla="*/ 6858000 h 6858000"/>
              <a:gd name="connsiteX374" fmla="*/ 2392863 w 7467600"/>
              <a:gd name="connsiteY374" fmla="*/ 6852964 h 6858000"/>
              <a:gd name="connsiteX375" fmla="*/ 2017589 w 7467600"/>
              <a:gd name="connsiteY375" fmla="*/ 6493982 h 6858000"/>
              <a:gd name="connsiteX376" fmla="*/ 2147336 w 7467600"/>
              <a:gd name="connsiteY376" fmla="*/ 6594052 h 6858000"/>
              <a:gd name="connsiteX377" fmla="*/ 2207047 w 7467600"/>
              <a:gd name="connsiteY377" fmla="*/ 6654540 h 6858000"/>
              <a:gd name="connsiteX378" fmla="*/ 2299106 w 7467600"/>
              <a:gd name="connsiteY378" fmla="*/ 6778931 h 6858000"/>
              <a:gd name="connsiteX379" fmla="*/ 2314430 w 7467600"/>
              <a:gd name="connsiteY379" fmla="*/ 6801144 h 6858000"/>
              <a:gd name="connsiteX380" fmla="*/ 2352406 w 7467600"/>
              <a:gd name="connsiteY380" fmla="*/ 6858000 h 6858000"/>
              <a:gd name="connsiteX381" fmla="*/ 2314492 w 7467600"/>
              <a:gd name="connsiteY381" fmla="*/ 6858000 h 6858000"/>
              <a:gd name="connsiteX382" fmla="*/ 2288095 w 7467600"/>
              <a:gd name="connsiteY382" fmla="*/ 6818030 h 6858000"/>
              <a:gd name="connsiteX383" fmla="*/ 2272768 w 7467600"/>
              <a:gd name="connsiteY383" fmla="*/ 6795822 h 6858000"/>
              <a:gd name="connsiteX384" fmla="*/ 2182715 w 7467600"/>
              <a:gd name="connsiteY384" fmla="*/ 6675071 h 6858000"/>
              <a:gd name="connsiteX385" fmla="*/ 2032061 w 7467600"/>
              <a:gd name="connsiteY385" fmla="*/ 6541380 h 6858000"/>
              <a:gd name="connsiteX386" fmla="*/ 2257220 w 7467600"/>
              <a:gd name="connsiteY386" fmla="*/ 6826257 h 6858000"/>
              <a:gd name="connsiteX387" fmla="*/ 2281324 w 7467600"/>
              <a:gd name="connsiteY387" fmla="*/ 6858000 h 6858000"/>
              <a:gd name="connsiteX388" fmla="*/ 2242860 w 7467600"/>
              <a:gd name="connsiteY388" fmla="*/ 6858000 h 6858000"/>
              <a:gd name="connsiteX389" fmla="*/ 2232818 w 7467600"/>
              <a:gd name="connsiteY389" fmla="*/ 6844926 h 6858000"/>
              <a:gd name="connsiteX390" fmla="*/ 1990172 w 7467600"/>
              <a:gd name="connsiteY390" fmla="*/ 6542121 h 6858000"/>
              <a:gd name="connsiteX391" fmla="*/ 2124090 w 7467600"/>
              <a:gd name="connsiteY391" fmla="*/ 6761017 h 6858000"/>
              <a:gd name="connsiteX392" fmla="*/ 2200380 w 7467600"/>
              <a:gd name="connsiteY392" fmla="*/ 6858000 h 6858000"/>
              <a:gd name="connsiteX393" fmla="*/ 2147507 w 7467600"/>
              <a:gd name="connsiteY393" fmla="*/ 6858000 h 6858000"/>
              <a:gd name="connsiteX394" fmla="*/ 2070668 w 7467600"/>
              <a:gd name="connsiteY394" fmla="*/ 6761520 h 6858000"/>
              <a:gd name="connsiteX395" fmla="*/ 1975142 w 7467600"/>
              <a:gd name="connsiteY395" fmla="*/ 6585570 h 6858000"/>
              <a:gd name="connsiteX396" fmla="*/ 2050035 w 7467600"/>
              <a:gd name="connsiteY396" fmla="*/ 6813345 h 6858000"/>
              <a:gd name="connsiteX397" fmla="*/ 2063025 w 7467600"/>
              <a:gd name="connsiteY397" fmla="*/ 6858000 h 6858000"/>
              <a:gd name="connsiteX398" fmla="*/ 2021675 w 7467600"/>
              <a:gd name="connsiteY398" fmla="*/ 6858000 h 6858000"/>
              <a:gd name="connsiteX399" fmla="*/ 2019308 w 7467600"/>
              <a:gd name="connsiteY399" fmla="*/ 6847118 h 6858000"/>
              <a:gd name="connsiteX400" fmla="*/ 1938835 w 7467600"/>
              <a:gd name="connsiteY400" fmla="*/ 6551160 h 6858000"/>
              <a:gd name="connsiteX401" fmla="*/ 1953230 w 7467600"/>
              <a:gd name="connsiteY401" fmla="*/ 6759699 h 6858000"/>
              <a:gd name="connsiteX402" fmla="*/ 1956763 w 7467600"/>
              <a:gd name="connsiteY402" fmla="*/ 6778191 h 6858000"/>
              <a:gd name="connsiteX403" fmla="*/ 1967925 w 7467600"/>
              <a:gd name="connsiteY403" fmla="*/ 6858000 h 6858000"/>
              <a:gd name="connsiteX404" fmla="*/ 1936622 w 7467600"/>
              <a:gd name="connsiteY404" fmla="*/ 6858000 h 6858000"/>
              <a:gd name="connsiteX405" fmla="*/ 1926261 w 7467600"/>
              <a:gd name="connsiteY405" fmla="*/ 6784064 h 6858000"/>
              <a:gd name="connsiteX406" fmla="*/ 1922724 w 7467600"/>
              <a:gd name="connsiteY406" fmla="*/ 6765577 h 6858000"/>
              <a:gd name="connsiteX407" fmla="*/ 1904650 w 7467600"/>
              <a:gd name="connsiteY407" fmla="*/ 6639616 h 6858000"/>
              <a:gd name="connsiteX408" fmla="*/ 1885273 w 7467600"/>
              <a:gd name="connsiteY408" fmla="*/ 6858000 h 6858000"/>
              <a:gd name="connsiteX409" fmla="*/ 1854363 w 7467600"/>
              <a:gd name="connsiteY409" fmla="*/ 6858000 h 6858000"/>
              <a:gd name="connsiteX410" fmla="*/ 1880391 w 7467600"/>
              <a:gd name="connsiteY410" fmla="*/ 6603796 h 6858000"/>
              <a:gd name="connsiteX411" fmla="*/ 1818273 w 7467600"/>
              <a:gd name="connsiteY411" fmla="*/ 6715729 h 6858000"/>
              <a:gd name="connsiteX412" fmla="*/ 1794691 w 7467600"/>
              <a:gd name="connsiteY412" fmla="*/ 6843239 h 6858000"/>
              <a:gd name="connsiteX413" fmla="*/ 1794914 w 7467600"/>
              <a:gd name="connsiteY413" fmla="*/ 6858000 h 6858000"/>
              <a:gd name="connsiteX414" fmla="*/ 1746128 w 7467600"/>
              <a:gd name="connsiteY414" fmla="*/ 6858000 h 6858000"/>
              <a:gd name="connsiteX415" fmla="*/ 1753934 w 7467600"/>
              <a:gd name="connsiteY415" fmla="*/ 6724796 h 6858000"/>
              <a:gd name="connsiteX416" fmla="*/ 1792053 w 7467600"/>
              <a:gd name="connsiteY416" fmla="*/ 6572396 h 6858000"/>
              <a:gd name="connsiteX417" fmla="*/ 1862248 w 7467600"/>
              <a:gd name="connsiteY417" fmla="*/ 6266397 h 6858000"/>
              <a:gd name="connsiteX418" fmla="*/ 1862250 w 7467600"/>
              <a:gd name="connsiteY418" fmla="*/ 6033531 h 6858000"/>
              <a:gd name="connsiteX419" fmla="*/ 1211999 w 7467600"/>
              <a:gd name="connsiteY419" fmla="*/ 6683610 h 6858000"/>
              <a:gd name="connsiteX420" fmla="*/ 1213266 w 7467600"/>
              <a:gd name="connsiteY420" fmla="*/ 6691947 h 6858000"/>
              <a:gd name="connsiteX421" fmla="*/ 1203370 w 7467600"/>
              <a:gd name="connsiteY421" fmla="*/ 6850676 h 6858000"/>
              <a:gd name="connsiteX422" fmla="*/ 1203671 w 7467600"/>
              <a:gd name="connsiteY422" fmla="*/ 6858000 h 6858000"/>
              <a:gd name="connsiteX423" fmla="*/ 1143180 w 7467600"/>
              <a:gd name="connsiteY423" fmla="*/ 6858000 h 6858000"/>
              <a:gd name="connsiteX424" fmla="*/ 1142176 w 7467600"/>
              <a:gd name="connsiteY424" fmla="*/ 6766045 h 6858000"/>
              <a:gd name="connsiteX425" fmla="*/ 1067484 w 7467600"/>
              <a:gd name="connsiteY425" fmla="*/ 6858000 h 6858000"/>
              <a:gd name="connsiteX426" fmla="*/ 953928 w 7467600"/>
              <a:gd name="connsiteY426" fmla="*/ 6858000 h 6858000"/>
              <a:gd name="connsiteX427" fmla="*/ 959715 w 7467600"/>
              <a:gd name="connsiteY427" fmla="*/ 6850185 h 6858000"/>
              <a:gd name="connsiteX428" fmla="*/ 1483788 w 7467600"/>
              <a:gd name="connsiteY428" fmla="*/ 6259174 h 6858000"/>
              <a:gd name="connsiteX429" fmla="*/ 1100671 w 7467600"/>
              <a:gd name="connsiteY429" fmla="*/ 6252137 h 6858000"/>
              <a:gd name="connsiteX430" fmla="*/ 1090144 w 7467600"/>
              <a:gd name="connsiteY430" fmla="*/ 6256748 h 6858000"/>
              <a:gd name="connsiteX431" fmla="*/ 1095872 w 7467600"/>
              <a:gd name="connsiteY431" fmla="*/ 6271892 h 6858000"/>
              <a:gd name="connsiteX432" fmla="*/ 262785 w 7467600"/>
              <a:gd name="connsiteY432" fmla="*/ 6845450 h 6858000"/>
              <a:gd name="connsiteX433" fmla="*/ 209968 w 7467600"/>
              <a:gd name="connsiteY433" fmla="*/ 6770713 h 6858000"/>
              <a:gd name="connsiteX434" fmla="*/ 873460 w 7467600"/>
              <a:gd name="connsiteY434" fmla="*/ 6253768 h 6858000"/>
              <a:gd name="connsiteX435" fmla="*/ 192686 w 7467600"/>
              <a:gd name="connsiteY435" fmla="*/ 5849257 h 6858000"/>
              <a:gd name="connsiteX436" fmla="*/ 4696 w 7467600"/>
              <a:gd name="connsiteY436" fmla="*/ 5697668 h 6858000"/>
              <a:gd name="connsiteX437" fmla="*/ 0 w 7467600"/>
              <a:gd name="connsiteY437" fmla="*/ 5689984 h 6858000"/>
              <a:gd name="connsiteX438" fmla="*/ 0 w 7467600"/>
              <a:gd name="connsiteY438" fmla="*/ 5513472 h 6858000"/>
              <a:gd name="connsiteX439" fmla="*/ 174101 w 7467600"/>
              <a:gd name="connsiteY439" fmla="*/ 5620277 h 6858000"/>
              <a:gd name="connsiteX440" fmla="*/ 891800 w 7467600"/>
              <a:gd name="connsiteY440" fmla="*/ 6036935 h 6858000"/>
              <a:gd name="connsiteX441" fmla="*/ 1072219 w 7467600"/>
              <a:gd name="connsiteY441" fmla="*/ 6169443 h 6858000"/>
              <a:gd name="connsiteX442" fmla="*/ 1074117 w 7467600"/>
              <a:gd name="connsiteY442" fmla="*/ 6170301 h 6858000"/>
              <a:gd name="connsiteX443" fmla="*/ 1083114 w 7467600"/>
              <a:gd name="connsiteY443" fmla="*/ 6174131 h 6858000"/>
              <a:gd name="connsiteX444" fmla="*/ 1543010 w 7467600"/>
              <a:gd name="connsiteY444" fmla="*/ 6191140 h 6858000"/>
              <a:gd name="connsiteX445" fmla="*/ 1551080 w 7467600"/>
              <a:gd name="connsiteY445" fmla="*/ 6195006 h 6858000"/>
              <a:gd name="connsiteX446" fmla="*/ 2345443 w 7467600"/>
              <a:gd name="connsiteY446" fmla="*/ 5549882 h 6858000"/>
              <a:gd name="connsiteX447" fmla="*/ 1721499 w 7467600"/>
              <a:gd name="connsiteY447" fmla="*/ 5599969 h 6858000"/>
              <a:gd name="connsiteX448" fmla="*/ 767716 w 7467600"/>
              <a:gd name="connsiteY448" fmla="*/ 5472768 h 6858000"/>
              <a:gd name="connsiteX449" fmla="*/ 722147 w 7467600"/>
              <a:gd name="connsiteY449" fmla="*/ 5393091 h 6858000"/>
              <a:gd name="connsiteX450" fmla="*/ 1485552 w 7467600"/>
              <a:gd name="connsiteY450" fmla="*/ 5313202 h 6858000"/>
              <a:gd name="connsiteX451" fmla="*/ 2143004 w 7467600"/>
              <a:gd name="connsiteY451" fmla="*/ 5402420 h 6858000"/>
              <a:gd name="connsiteX452" fmla="*/ 1933391 w 7467600"/>
              <a:gd name="connsiteY452" fmla="*/ 5156971 h 6858000"/>
              <a:gd name="connsiteX453" fmla="*/ 1827118 w 7467600"/>
              <a:gd name="connsiteY453" fmla="*/ 4968410 h 6858000"/>
              <a:gd name="connsiteX454" fmla="*/ 1837349 w 7467600"/>
              <a:gd name="connsiteY454" fmla="*/ 4956357 h 6858000"/>
              <a:gd name="connsiteX455" fmla="*/ 2162835 w 7467600"/>
              <a:gd name="connsiteY455" fmla="*/ 5187853 h 6858000"/>
              <a:gd name="connsiteX456" fmla="*/ 2257167 w 7467600"/>
              <a:gd name="connsiteY456" fmla="*/ 5462123 h 6858000"/>
              <a:gd name="connsiteX457" fmla="*/ 2261598 w 7467600"/>
              <a:gd name="connsiteY457" fmla="*/ 5467998 h 6858000"/>
              <a:gd name="connsiteX458" fmla="*/ 2437177 w 7467600"/>
              <a:gd name="connsiteY458" fmla="*/ 5479608 h 6858000"/>
              <a:gd name="connsiteX459" fmla="*/ 2445247 w 7467600"/>
              <a:gd name="connsiteY459" fmla="*/ 5483476 h 6858000"/>
              <a:gd name="connsiteX460" fmla="*/ 2743626 w 7467600"/>
              <a:gd name="connsiteY460" fmla="*/ 5304819 h 6858000"/>
              <a:gd name="connsiteX461" fmla="*/ 3048102 w 7467600"/>
              <a:gd name="connsiteY461" fmla="*/ 5150595 h 6858000"/>
              <a:gd name="connsiteX462" fmla="*/ 1799414 w 7467600"/>
              <a:gd name="connsiteY462" fmla="*/ 4694732 h 6858000"/>
              <a:gd name="connsiteX463" fmla="*/ 1771735 w 7467600"/>
              <a:gd name="connsiteY463" fmla="*/ 4619929 h 6858000"/>
              <a:gd name="connsiteX464" fmla="*/ 3104273 w 7467600"/>
              <a:gd name="connsiteY464" fmla="*/ 5076159 h 6858000"/>
              <a:gd name="connsiteX465" fmla="*/ 3113245 w 7467600"/>
              <a:gd name="connsiteY465" fmla="*/ 5090705 h 6858000"/>
              <a:gd name="connsiteX466" fmla="*/ 3126294 w 7467600"/>
              <a:gd name="connsiteY466" fmla="*/ 5114400 h 6858000"/>
              <a:gd name="connsiteX467" fmla="*/ 3937433 w 7467600"/>
              <a:gd name="connsiteY467" fmla="*/ 4830473 h 6858000"/>
              <a:gd name="connsiteX468" fmla="*/ 3590475 w 7467600"/>
              <a:gd name="connsiteY468" fmla="*/ 4597974 h 6858000"/>
              <a:gd name="connsiteX469" fmla="*/ 3100264 w 7467600"/>
              <a:gd name="connsiteY469" fmla="*/ 4579845 h 6858000"/>
              <a:gd name="connsiteX470" fmla="*/ 2183576 w 7467600"/>
              <a:gd name="connsiteY470" fmla="*/ 4227150 h 6858000"/>
              <a:gd name="connsiteX471" fmla="*/ 2151029 w 7467600"/>
              <a:gd name="connsiteY471" fmla="*/ 4146947 h 6858000"/>
              <a:gd name="connsiteX472" fmla="*/ 3563434 w 7467600"/>
              <a:gd name="connsiteY472" fmla="*/ 4469115 h 6858000"/>
              <a:gd name="connsiteX473" fmla="*/ 3177952 w 7467600"/>
              <a:gd name="connsiteY473" fmla="*/ 3657386 h 6858000"/>
              <a:gd name="connsiteX474" fmla="*/ 3189263 w 7467600"/>
              <a:gd name="connsiteY474" fmla="*/ 3625726 h 6858000"/>
              <a:gd name="connsiteX475" fmla="*/ 3560912 w 7467600"/>
              <a:gd name="connsiteY475" fmla="*/ 4079863 h 6858000"/>
              <a:gd name="connsiteX476" fmla="*/ 3626636 w 7467600"/>
              <a:gd name="connsiteY476" fmla="*/ 4512230 h 6858000"/>
              <a:gd name="connsiteX477" fmla="*/ 3653088 w 7467600"/>
              <a:gd name="connsiteY477" fmla="*/ 4521417 h 6858000"/>
              <a:gd name="connsiteX478" fmla="*/ 3988128 w 7467600"/>
              <a:gd name="connsiteY478" fmla="*/ 4817267 h 6858000"/>
              <a:gd name="connsiteX479" fmla="*/ 4830582 w 7467600"/>
              <a:gd name="connsiteY479" fmla="*/ 4676000 h 6858000"/>
              <a:gd name="connsiteX480" fmla="*/ 4830100 w 7467600"/>
              <a:gd name="connsiteY480" fmla="*/ 4675554 h 6858000"/>
              <a:gd name="connsiteX481" fmla="*/ 4036318 w 7467600"/>
              <a:gd name="connsiteY481" fmla="*/ 4147013 h 6858000"/>
              <a:gd name="connsiteX482" fmla="*/ 3432098 w 7467600"/>
              <a:gd name="connsiteY482" fmla="*/ 3537312 h 6858000"/>
              <a:gd name="connsiteX483" fmla="*/ 3446761 w 7467600"/>
              <a:gd name="connsiteY483" fmla="*/ 3461278 h 6858000"/>
              <a:gd name="connsiteX484" fmla="*/ 4419733 w 7467600"/>
              <a:gd name="connsiteY484" fmla="*/ 3963555 h 6858000"/>
              <a:gd name="connsiteX485" fmla="*/ 4781371 w 7467600"/>
              <a:gd name="connsiteY485" fmla="*/ 4458604 h 6858000"/>
              <a:gd name="connsiteX486" fmla="*/ 4780440 w 7467600"/>
              <a:gd name="connsiteY486" fmla="*/ 4470290 h 6858000"/>
              <a:gd name="connsiteX487" fmla="*/ 4898954 w 7467600"/>
              <a:gd name="connsiteY487" fmla="*/ 4662092 h 6858000"/>
              <a:gd name="connsiteX488" fmla="*/ 4900699 w 7467600"/>
              <a:gd name="connsiteY488" fmla="*/ 4670867 h 6858000"/>
              <a:gd name="connsiteX489" fmla="*/ 5714511 w 7467600"/>
              <a:gd name="connsiteY489" fmla="*/ 4663483 h 6858000"/>
              <a:gd name="connsiteX490" fmla="*/ 5464793 w 7467600"/>
              <a:gd name="connsiteY490" fmla="*/ 4393556 h 6858000"/>
              <a:gd name="connsiteX491" fmla="*/ 5461897 w 7467600"/>
              <a:gd name="connsiteY491" fmla="*/ 4390879 h 6858000"/>
              <a:gd name="connsiteX492" fmla="*/ 4294126 w 7467600"/>
              <a:gd name="connsiteY492" fmla="*/ 3303048 h 6858000"/>
              <a:gd name="connsiteX493" fmla="*/ 4305321 w 7467600"/>
              <a:gd name="connsiteY493" fmla="*/ 3256953 h 6858000"/>
              <a:gd name="connsiteX494" fmla="*/ 4949299 w 7467600"/>
              <a:gd name="connsiteY494" fmla="*/ 3766336 h 6858000"/>
              <a:gd name="connsiteX495" fmla="*/ 5291452 w 7467600"/>
              <a:gd name="connsiteY495" fmla="*/ 4076801 h 6858000"/>
              <a:gd name="connsiteX496" fmla="*/ 5434998 w 7467600"/>
              <a:gd name="connsiteY496" fmla="*/ 4254100 h 6858000"/>
              <a:gd name="connsiteX497" fmla="*/ 5351015 w 7467600"/>
              <a:gd name="connsiteY497" fmla="*/ 3760989 h 6858000"/>
              <a:gd name="connsiteX498" fmla="*/ 5413780 w 7467600"/>
              <a:gd name="connsiteY498" fmla="*/ 2966265 h 6858000"/>
              <a:gd name="connsiteX499" fmla="*/ 5425627 w 7467600"/>
              <a:gd name="connsiteY499" fmla="*/ 2954192 h 6858000"/>
              <a:gd name="connsiteX500" fmla="*/ 6604735 w 7467600"/>
              <a:gd name="connsiteY500" fmla="*/ 2041381 h 6858000"/>
              <a:gd name="connsiteX501" fmla="*/ 7204487 w 7467600"/>
              <a:gd name="connsiteY501" fmla="*/ 2742112 h 6858000"/>
              <a:gd name="connsiteX502" fmla="*/ 7131592 w 7467600"/>
              <a:gd name="connsiteY502" fmla="*/ 2672096 h 6858000"/>
              <a:gd name="connsiteX503" fmla="*/ 6996344 w 7467600"/>
              <a:gd name="connsiteY503" fmla="*/ 2518310 h 6858000"/>
              <a:gd name="connsiteX504" fmla="*/ 6735495 w 7467600"/>
              <a:gd name="connsiteY504" fmla="*/ 2196890 h 6858000"/>
              <a:gd name="connsiteX505" fmla="*/ 6721901 w 7467600"/>
              <a:gd name="connsiteY505" fmla="*/ 2179274 h 6858000"/>
              <a:gd name="connsiteX506" fmla="*/ 6604735 w 7467600"/>
              <a:gd name="connsiteY506" fmla="*/ 2041381 h 6858000"/>
              <a:gd name="connsiteX507" fmla="*/ 6591670 w 7467600"/>
              <a:gd name="connsiteY507" fmla="*/ 1988277 h 6858000"/>
              <a:gd name="connsiteX508" fmla="*/ 6747349 w 7467600"/>
              <a:gd name="connsiteY508" fmla="*/ 2160069 h 6858000"/>
              <a:gd name="connsiteX509" fmla="*/ 6760943 w 7467600"/>
              <a:gd name="connsiteY509" fmla="*/ 2177686 h 6858000"/>
              <a:gd name="connsiteX510" fmla="*/ 7021065 w 7467600"/>
              <a:gd name="connsiteY510" fmla="*/ 2498102 h 6858000"/>
              <a:gd name="connsiteX511" fmla="*/ 7155223 w 7467600"/>
              <a:gd name="connsiteY511" fmla="*/ 2650386 h 6858000"/>
              <a:gd name="connsiteX512" fmla="*/ 7203167 w 7467600"/>
              <a:gd name="connsiteY512" fmla="*/ 2697288 h 6858000"/>
              <a:gd name="connsiteX513" fmla="*/ 6937703 w 7467600"/>
              <a:gd name="connsiteY513" fmla="*/ 2321981 h 6858000"/>
              <a:gd name="connsiteX514" fmla="*/ 6591670 w 7467600"/>
              <a:gd name="connsiteY514" fmla="*/ 1988277 h 6858000"/>
              <a:gd name="connsiteX515" fmla="*/ 5798671 w 7467600"/>
              <a:gd name="connsiteY515" fmla="*/ 1981601 h 6858000"/>
              <a:gd name="connsiteX516" fmla="*/ 5754709 w 7467600"/>
              <a:gd name="connsiteY516" fmla="*/ 2071454 h 6858000"/>
              <a:gd name="connsiteX517" fmla="*/ 5763044 w 7467600"/>
              <a:gd name="connsiteY517" fmla="*/ 2842206 h 6858000"/>
              <a:gd name="connsiteX518" fmla="*/ 5764974 w 7467600"/>
              <a:gd name="connsiteY518" fmla="*/ 2799609 h 6858000"/>
              <a:gd name="connsiteX519" fmla="*/ 5767665 w 7467600"/>
              <a:gd name="connsiteY519" fmla="*/ 2666409 h 6858000"/>
              <a:gd name="connsiteX520" fmla="*/ 5763055 w 7467600"/>
              <a:gd name="connsiteY520" fmla="*/ 2579705 h 6858000"/>
              <a:gd name="connsiteX521" fmla="*/ 5758079 w 7467600"/>
              <a:gd name="connsiteY521" fmla="*/ 2492508 h 6858000"/>
              <a:gd name="connsiteX522" fmla="*/ 5779325 w 7467600"/>
              <a:gd name="connsiteY522" fmla="*/ 2197069 h 6858000"/>
              <a:gd name="connsiteX523" fmla="*/ 5798671 w 7467600"/>
              <a:gd name="connsiteY523" fmla="*/ 1981601 h 6858000"/>
              <a:gd name="connsiteX524" fmla="*/ 5829202 w 7467600"/>
              <a:gd name="connsiteY524" fmla="*/ 1971679 h 6858000"/>
              <a:gd name="connsiteX525" fmla="*/ 5809558 w 7467600"/>
              <a:gd name="connsiteY525" fmla="*/ 2198043 h 6858000"/>
              <a:gd name="connsiteX526" fmla="*/ 5788653 w 7467600"/>
              <a:gd name="connsiteY526" fmla="*/ 2489430 h 6858000"/>
              <a:gd name="connsiteX527" fmla="*/ 5793439 w 7467600"/>
              <a:gd name="connsiteY527" fmla="*/ 2575235 h 6858000"/>
              <a:gd name="connsiteX528" fmla="*/ 5796837 w 7467600"/>
              <a:gd name="connsiteY528" fmla="*/ 2637633 h 6858000"/>
              <a:gd name="connsiteX529" fmla="*/ 5818614 w 7467600"/>
              <a:gd name="connsiteY529" fmla="*/ 2473055 h 6858000"/>
              <a:gd name="connsiteX530" fmla="*/ 5829202 w 7467600"/>
              <a:gd name="connsiteY530" fmla="*/ 1971679 h 6858000"/>
              <a:gd name="connsiteX531" fmla="*/ 5911389 w 7467600"/>
              <a:gd name="connsiteY531" fmla="*/ 1898371 h 6858000"/>
              <a:gd name="connsiteX532" fmla="*/ 6237627 w 7467600"/>
              <a:gd name="connsiteY532" fmla="*/ 2231921 h 6858000"/>
              <a:gd name="connsiteX533" fmla="*/ 5911389 w 7467600"/>
              <a:gd name="connsiteY533" fmla="*/ 1898371 h 6858000"/>
              <a:gd name="connsiteX534" fmla="*/ 6944437 w 7467600"/>
              <a:gd name="connsiteY534" fmla="*/ 1575402 h 6858000"/>
              <a:gd name="connsiteX535" fmla="*/ 6304730 w 7467600"/>
              <a:gd name="connsiteY535" fmla="*/ 1766654 h 6858000"/>
              <a:gd name="connsiteX536" fmla="*/ 6944437 w 7467600"/>
              <a:gd name="connsiteY536" fmla="*/ 1575402 h 6858000"/>
              <a:gd name="connsiteX537" fmla="*/ 7019523 w 7467600"/>
              <a:gd name="connsiteY537" fmla="*/ 1519450 h 6858000"/>
              <a:gd name="connsiteX538" fmla="*/ 6298091 w 7467600"/>
              <a:gd name="connsiteY538" fmla="*/ 1737122 h 6858000"/>
              <a:gd name="connsiteX539" fmla="*/ 7019523 w 7467600"/>
              <a:gd name="connsiteY539" fmla="*/ 1519450 h 6858000"/>
              <a:gd name="connsiteX540" fmla="*/ 2399523 w 7467600"/>
              <a:gd name="connsiteY540" fmla="*/ 1428234 h 6858000"/>
              <a:gd name="connsiteX541" fmla="*/ 2224982 w 7467600"/>
              <a:gd name="connsiteY541" fmla="*/ 1826201 h 6858000"/>
              <a:gd name="connsiteX542" fmla="*/ 2096099 w 7467600"/>
              <a:gd name="connsiteY542" fmla="*/ 2345900 h 6858000"/>
              <a:gd name="connsiteX543" fmla="*/ 2283317 w 7467600"/>
              <a:gd name="connsiteY543" fmla="*/ 1796925 h 6858000"/>
              <a:gd name="connsiteX544" fmla="*/ 2399523 w 7467600"/>
              <a:gd name="connsiteY544" fmla="*/ 1428234 h 6858000"/>
              <a:gd name="connsiteX545" fmla="*/ 2448558 w 7467600"/>
              <a:gd name="connsiteY545" fmla="*/ 1373435 h 6858000"/>
              <a:gd name="connsiteX546" fmla="*/ 2312521 w 7467600"/>
              <a:gd name="connsiteY546" fmla="*/ 1806140 h 6858000"/>
              <a:gd name="connsiteX547" fmla="*/ 2127533 w 7467600"/>
              <a:gd name="connsiteY547" fmla="*/ 2348380 h 6858000"/>
              <a:gd name="connsiteX548" fmla="*/ 2358080 w 7467600"/>
              <a:gd name="connsiteY548" fmla="*/ 1866134 h 6858000"/>
              <a:gd name="connsiteX549" fmla="*/ 2407436 w 7467600"/>
              <a:gd name="connsiteY549" fmla="*/ 1651070 h 6858000"/>
              <a:gd name="connsiteX550" fmla="*/ 2448558 w 7467600"/>
              <a:gd name="connsiteY550" fmla="*/ 1373435 h 6858000"/>
              <a:gd name="connsiteX551" fmla="*/ 278707 w 7467600"/>
              <a:gd name="connsiteY551" fmla="*/ 1352270 h 6858000"/>
              <a:gd name="connsiteX552" fmla="*/ 321570 w 7467600"/>
              <a:gd name="connsiteY552" fmla="*/ 1861610 h 6858000"/>
              <a:gd name="connsiteX553" fmla="*/ 294281 w 7467600"/>
              <a:gd name="connsiteY553" fmla="*/ 1440658 h 6858000"/>
              <a:gd name="connsiteX554" fmla="*/ 278707 w 7467600"/>
              <a:gd name="connsiteY554" fmla="*/ 1352270 h 6858000"/>
              <a:gd name="connsiteX555" fmla="*/ 1423821 w 7467600"/>
              <a:gd name="connsiteY555" fmla="*/ 1351958 h 6858000"/>
              <a:gd name="connsiteX556" fmla="*/ 1638521 w 7467600"/>
              <a:gd name="connsiteY556" fmla="*/ 1908470 h 6858000"/>
              <a:gd name="connsiteX557" fmla="*/ 1754199 w 7467600"/>
              <a:gd name="connsiteY557" fmla="*/ 2149284 h 6858000"/>
              <a:gd name="connsiteX558" fmla="*/ 1908359 w 7467600"/>
              <a:gd name="connsiteY558" fmla="*/ 2364988 h 6858000"/>
              <a:gd name="connsiteX559" fmla="*/ 1647661 w 7467600"/>
              <a:gd name="connsiteY559" fmla="*/ 1825945 h 6858000"/>
              <a:gd name="connsiteX560" fmla="*/ 1423821 w 7467600"/>
              <a:gd name="connsiteY560" fmla="*/ 1351958 h 6858000"/>
              <a:gd name="connsiteX561" fmla="*/ 1431890 w 7467600"/>
              <a:gd name="connsiteY561" fmla="*/ 1306475 h 6858000"/>
              <a:gd name="connsiteX562" fmla="*/ 1507597 w 7467600"/>
              <a:gd name="connsiteY562" fmla="*/ 1446132 h 6858000"/>
              <a:gd name="connsiteX563" fmla="*/ 1674586 w 7467600"/>
              <a:gd name="connsiteY563" fmla="*/ 1813832 h 6858000"/>
              <a:gd name="connsiteX564" fmla="*/ 1815950 w 7467600"/>
              <a:gd name="connsiteY564" fmla="*/ 2128564 h 6858000"/>
              <a:gd name="connsiteX565" fmla="*/ 1984242 w 7467600"/>
              <a:gd name="connsiteY565" fmla="*/ 2430829 h 6858000"/>
              <a:gd name="connsiteX566" fmla="*/ 2014023 w 7467600"/>
              <a:gd name="connsiteY566" fmla="*/ 2450995 h 6858000"/>
              <a:gd name="connsiteX567" fmla="*/ 1747337 w 7467600"/>
              <a:gd name="connsiteY567" fmla="*/ 1855264 h 6858000"/>
              <a:gd name="connsiteX568" fmla="*/ 1533749 w 7467600"/>
              <a:gd name="connsiteY568" fmla="*/ 1478656 h 6858000"/>
              <a:gd name="connsiteX569" fmla="*/ 1431890 w 7467600"/>
              <a:gd name="connsiteY569" fmla="*/ 1306475 h 6858000"/>
              <a:gd name="connsiteX570" fmla="*/ 5052692 w 7467600"/>
              <a:gd name="connsiteY570" fmla="*/ 1292994 h 6858000"/>
              <a:gd name="connsiteX571" fmla="*/ 5200661 w 7467600"/>
              <a:gd name="connsiteY571" fmla="*/ 1635186 h 6858000"/>
              <a:gd name="connsiteX572" fmla="*/ 5297138 w 7467600"/>
              <a:gd name="connsiteY572" fmla="*/ 1906351 h 6858000"/>
              <a:gd name="connsiteX573" fmla="*/ 5052692 w 7467600"/>
              <a:gd name="connsiteY573" fmla="*/ 1292994 h 6858000"/>
              <a:gd name="connsiteX574" fmla="*/ 5009948 w 7467600"/>
              <a:gd name="connsiteY574" fmla="*/ 1273619 h 6858000"/>
              <a:gd name="connsiteX575" fmla="*/ 5121777 w 7467600"/>
              <a:gd name="connsiteY575" fmla="*/ 1654213 h 6858000"/>
              <a:gd name="connsiteX576" fmla="*/ 5293545 w 7467600"/>
              <a:gd name="connsiteY576" fmla="*/ 2072247 h 6858000"/>
              <a:gd name="connsiteX577" fmla="*/ 5294042 w 7467600"/>
              <a:gd name="connsiteY577" fmla="*/ 2065019 h 6858000"/>
              <a:gd name="connsiteX578" fmla="*/ 5171936 w 7467600"/>
              <a:gd name="connsiteY578" fmla="*/ 1647613 h 6858000"/>
              <a:gd name="connsiteX579" fmla="*/ 5009948 w 7467600"/>
              <a:gd name="connsiteY579" fmla="*/ 1273619 h 6858000"/>
              <a:gd name="connsiteX580" fmla="*/ 655236 w 7467600"/>
              <a:gd name="connsiteY580" fmla="*/ 1268632 h 6858000"/>
              <a:gd name="connsiteX581" fmla="*/ 839521 w 7467600"/>
              <a:gd name="connsiteY581" fmla="*/ 1685315 h 6858000"/>
              <a:gd name="connsiteX582" fmla="*/ 1109416 w 7467600"/>
              <a:gd name="connsiteY582" fmla="*/ 2061663 h 6858000"/>
              <a:gd name="connsiteX583" fmla="*/ 1298300 w 7467600"/>
              <a:gd name="connsiteY583" fmla="*/ 2247742 h 6858000"/>
              <a:gd name="connsiteX584" fmla="*/ 1125871 w 7467600"/>
              <a:gd name="connsiteY584" fmla="*/ 1989513 h 6858000"/>
              <a:gd name="connsiteX585" fmla="*/ 981574 w 7467600"/>
              <a:gd name="connsiteY585" fmla="*/ 1783157 h 6858000"/>
              <a:gd name="connsiteX586" fmla="*/ 922198 w 7467600"/>
              <a:gd name="connsiteY586" fmla="*/ 1677437 h 6858000"/>
              <a:gd name="connsiteX587" fmla="*/ 869293 w 7467600"/>
              <a:gd name="connsiteY587" fmla="*/ 1583214 h 6858000"/>
              <a:gd name="connsiteX588" fmla="*/ 751431 w 7467600"/>
              <a:gd name="connsiteY588" fmla="*/ 1405731 h 6858000"/>
              <a:gd name="connsiteX589" fmla="*/ 655236 w 7467600"/>
              <a:gd name="connsiteY589" fmla="*/ 1268632 h 6858000"/>
              <a:gd name="connsiteX590" fmla="*/ 6516292 w 7467600"/>
              <a:gd name="connsiteY590" fmla="*/ 1263064 h 6858000"/>
              <a:gd name="connsiteX591" fmla="*/ 5736320 w 7467600"/>
              <a:gd name="connsiteY591" fmla="*/ 1501803 h 6858000"/>
              <a:gd name="connsiteX592" fmla="*/ 6516292 w 7467600"/>
              <a:gd name="connsiteY592" fmla="*/ 1263064 h 6858000"/>
              <a:gd name="connsiteX593" fmla="*/ 291466 w 7467600"/>
              <a:gd name="connsiteY593" fmla="*/ 1250369 h 6858000"/>
              <a:gd name="connsiteX594" fmla="*/ 323180 w 7467600"/>
              <a:gd name="connsiteY594" fmla="*/ 1435283 h 6858000"/>
              <a:gd name="connsiteX595" fmla="*/ 349381 w 7467600"/>
              <a:gd name="connsiteY595" fmla="*/ 1875041 h 6858000"/>
              <a:gd name="connsiteX596" fmla="*/ 374363 w 7467600"/>
              <a:gd name="connsiteY596" fmla="*/ 1506494 h 6858000"/>
              <a:gd name="connsiteX597" fmla="*/ 302168 w 7467600"/>
              <a:gd name="connsiteY597" fmla="*/ 1274495 h 6858000"/>
              <a:gd name="connsiteX598" fmla="*/ 291466 w 7467600"/>
              <a:gd name="connsiteY598" fmla="*/ 1250369 h 6858000"/>
              <a:gd name="connsiteX599" fmla="*/ 678222 w 7467600"/>
              <a:gd name="connsiteY599" fmla="*/ 1248670 h 6858000"/>
              <a:gd name="connsiteX600" fmla="*/ 775536 w 7467600"/>
              <a:gd name="connsiteY600" fmla="*/ 1388015 h 6858000"/>
              <a:gd name="connsiteX601" fmla="*/ 894529 w 7467600"/>
              <a:gd name="connsiteY601" fmla="*/ 1567739 h 6858000"/>
              <a:gd name="connsiteX602" fmla="*/ 948000 w 7467600"/>
              <a:gd name="connsiteY602" fmla="*/ 1663088 h 6858000"/>
              <a:gd name="connsiteX603" fmla="*/ 1006812 w 7467600"/>
              <a:gd name="connsiteY603" fmla="*/ 1767683 h 6858000"/>
              <a:gd name="connsiteX604" fmla="*/ 1149133 w 7467600"/>
              <a:gd name="connsiteY604" fmla="*/ 1971513 h 6858000"/>
              <a:gd name="connsiteX605" fmla="*/ 1333952 w 7467600"/>
              <a:gd name="connsiteY605" fmla="*/ 2251620 h 6858000"/>
              <a:gd name="connsiteX606" fmla="*/ 1337329 w 7467600"/>
              <a:gd name="connsiteY606" fmla="*/ 2258350 h 6858000"/>
              <a:gd name="connsiteX607" fmla="*/ 1014726 w 7467600"/>
              <a:gd name="connsiteY607" fmla="*/ 1615556 h 6858000"/>
              <a:gd name="connsiteX608" fmla="*/ 678222 w 7467600"/>
              <a:gd name="connsiteY608" fmla="*/ 1248670 h 6858000"/>
              <a:gd name="connsiteX609" fmla="*/ 6691602 w 7467600"/>
              <a:gd name="connsiteY609" fmla="*/ 1140573 h 6858000"/>
              <a:gd name="connsiteX610" fmla="*/ 6571100 w 7467600"/>
              <a:gd name="connsiteY610" fmla="*/ 1183662 h 6858000"/>
              <a:gd name="connsiteX611" fmla="*/ 6241687 w 7467600"/>
              <a:gd name="connsiteY611" fmla="*/ 1257600 h 6858000"/>
              <a:gd name="connsiteX612" fmla="*/ 5693009 w 7467600"/>
              <a:gd name="connsiteY612" fmla="*/ 1478256 h 6858000"/>
              <a:gd name="connsiteX613" fmla="*/ 6548420 w 7467600"/>
              <a:gd name="connsiteY613" fmla="*/ 1214599 h 6858000"/>
              <a:gd name="connsiteX614" fmla="*/ 6605473 w 7467600"/>
              <a:gd name="connsiteY614" fmla="*/ 1184686 h 6858000"/>
              <a:gd name="connsiteX615" fmla="*/ 6691602 w 7467600"/>
              <a:gd name="connsiteY615" fmla="*/ 1140573 h 6858000"/>
              <a:gd name="connsiteX616" fmla="*/ 4002475 w 7467600"/>
              <a:gd name="connsiteY616" fmla="*/ 1037802 h 6858000"/>
              <a:gd name="connsiteX617" fmla="*/ 4000324 w 7467600"/>
              <a:gd name="connsiteY617" fmla="*/ 1039362 h 6858000"/>
              <a:gd name="connsiteX618" fmla="*/ 4002862 w 7467600"/>
              <a:gd name="connsiteY618" fmla="*/ 1042866 h 6858000"/>
              <a:gd name="connsiteX619" fmla="*/ 4002475 w 7467600"/>
              <a:gd name="connsiteY619" fmla="*/ 1037802 h 6858000"/>
              <a:gd name="connsiteX620" fmla="*/ 506322 w 7467600"/>
              <a:gd name="connsiteY620" fmla="*/ 1020997 h 6858000"/>
              <a:gd name="connsiteX621" fmla="*/ 533068 w 7467600"/>
              <a:gd name="connsiteY621" fmla="*/ 1029409 h 6858000"/>
              <a:gd name="connsiteX622" fmla="*/ 1232525 w 7467600"/>
              <a:gd name="connsiteY622" fmla="*/ 1804675 h 6858000"/>
              <a:gd name="connsiteX623" fmla="*/ 1388858 w 7467600"/>
              <a:gd name="connsiteY623" fmla="*/ 2368011 h 6858000"/>
              <a:gd name="connsiteX624" fmla="*/ 1384098 w 7467600"/>
              <a:gd name="connsiteY624" fmla="*/ 2378125 h 6858000"/>
              <a:gd name="connsiteX625" fmla="*/ 1425393 w 7467600"/>
              <a:gd name="connsiteY625" fmla="*/ 2589124 h 6858000"/>
              <a:gd name="connsiteX626" fmla="*/ 1424001 w 7467600"/>
              <a:gd name="connsiteY626" fmla="*/ 2597541 h 6858000"/>
              <a:gd name="connsiteX627" fmla="*/ 2152729 w 7467600"/>
              <a:gd name="connsiteY627" fmla="*/ 2864487 h 6858000"/>
              <a:gd name="connsiteX628" fmla="*/ 2020609 w 7467600"/>
              <a:gd name="connsiteY628" fmla="*/ 2539671 h 6858000"/>
              <a:gd name="connsiteX629" fmla="*/ 2018920 w 7467600"/>
              <a:gd name="connsiteY629" fmla="*/ 2536309 h 6858000"/>
              <a:gd name="connsiteX630" fmla="*/ 1342441 w 7467600"/>
              <a:gd name="connsiteY630" fmla="*/ 1173017 h 6858000"/>
              <a:gd name="connsiteX631" fmla="*/ 1367925 w 7467600"/>
              <a:gd name="connsiteY631" fmla="*/ 1135648 h 6858000"/>
              <a:gd name="connsiteX632" fmla="*/ 1771401 w 7467600"/>
              <a:gd name="connsiteY632" fmla="*/ 1806673 h 6858000"/>
              <a:gd name="connsiteX633" fmla="*/ 1972385 w 7467600"/>
              <a:gd name="connsiteY633" fmla="*/ 2198735 h 6858000"/>
              <a:gd name="connsiteX634" fmla="*/ 2040892 w 7467600"/>
              <a:gd name="connsiteY634" fmla="*/ 2405205 h 6858000"/>
              <a:gd name="connsiteX635" fmla="*/ 2131689 w 7467600"/>
              <a:gd name="connsiteY635" fmla="*/ 1936926 h 6858000"/>
              <a:gd name="connsiteX636" fmla="*/ 2454820 w 7467600"/>
              <a:gd name="connsiteY636" fmla="*/ 1248808 h 6858000"/>
              <a:gd name="connsiteX637" fmla="*/ 2492512 w 7467600"/>
              <a:gd name="connsiteY637" fmla="*/ 1302920 h 6858000"/>
              <a:gd name="connsiteX638" fmla="*/ 2081216 w 7467600"/>
              <a:gd name="connsiteY638" fmla="*/ 2527513 h 6858000"/>
              <a:gd name="connsiteX639" fmla="*/ 2081211 w 7467600"/>
              <a:gd name="connsiteY639" fmla="*/ 2528916 h 6858000"/>
              <a:gd name="connsiteX640" fmla="*/ 2199067 w 7467600"/>
              <a:gd name="connsiteY640" fmla="*/ 2884061 h 6858000"/>
              <a:gd name="connsiteX641" fmla="*/ 3192586 w 7467600"/>
              <a:gd name="connsiteY641" fmla="*/ 3411496 h 6858000"/>
              <a:gd name="connsiteX642" fmla="*/ 3182620 w 7467600"/>
              <a:gd name="connsiteY642" fmla="*/ 3483279 h 6858000"/>
              <a:gd name="connsiteX643" fmla="*/ 2435119 w 7467600"/>
              <a:gd name="connsiteY643" fmla="*/ 3080173 h 6858000"/>
              <a:gd name="connsiteX644" fmla="*/ 2410152 w 7467600"/>
              <a:gd name="connsiteY644" fmla="*/ 3063751 h 6858000"/>
              <a:gd name="connsiteX645" fmla="*/ 2408099 w 7467600"/>
              <a:gd name="connsiteY645" fmla="*/ 3064403 h 6858000"/>
              <a:gd name="connsiteX646" fmla="*/ 2407218 w 7467600"/>
              <a:gd name="connsiteY646" fmla="*/ 3070324 h 6858000"/>
              <a:gd name="connsiteX647" fmla="*/ 2380138 w 7467600"/>
              <a:gd name="connsiteY647" fmla="*/ 3099341 h 6858000"/>
              <a:gd name="connsiteX648" fmla="*/ 1765923 w 7467600"/>
              <a:gd name="connsiteY648" fmla="*/ 3581043 h 6858000"/>
              <a:gd name="connsiteX649" fmla="*/ 1702258 w 7467600"/>
              <a:gd name="connsiteY649" fmla="*/ 3612286 h 6858000"/>
              <a:gd name="connsiteX650" fmla="*/ 1538370 w 7467600"/>
              <a:gd name="connsiteY650" fmla="*/ 3811804 h 6858000"/>
              <a:gd name="connsiteX651" fmla="*/ 542867 w 7467600"/>
              <a:gd name="connsiteY651" fmla="*/ 4944092 h 6858000"/>
              <a:gd name="connsiteX652" fmla="*/ 515800 w 7467600"/>
              <a:gd name="connsiteY652" fmla="*/ 4862180 h 6858000"/>
              <a:gd name="connsiteX653" fmla="*/ 909145 w 7467600"/>
              <a:gd name="connsiteY653" fmla="*/ 4199225 h 6858000"/>
              <a:gd name="connsiteX654" fmla="*/ 1214067 w 7467600"/>
              <a:gd name="connsiteY654" fmla="*/ 3908561 h 6858000"/>
              <a:gd name="connsiteX655" fmla="*/ 640967 w 7467600"/>
              <a:gd name="connsiteY655" fmla="*/ 4105601 h 6858000"/>
              <a:gd name="connsiteX656" fmla="*/ 112563 w 7467600"/>
              <a:gd name="connsiteY656" fmla="*/ 4396952 h 6858000"/>
              <a:gd name="connsiteX657" fmla="*/ 0 w 7467600"/>
              <a:gd name="connsiteY657" fmla="*/ 4466006 h 6858000"/>
              <a:gd name="connsiteX658" fmla="*/ 0 w 7467600"/>
              <a:gd name="connsiteY658" fmla="*/ 4233763 h 6858000"/>
              <a:gd name="connsiteX659" fmla="*/ 36881 w 7467600"/>
              <a:gd name="connsiteY659" fmla="*/ 4200118 h 6858000"/>
              <a:gd name="connsiteX660" fmla="*/ 910534 w 7467600"/>
              <a:gd name="connsiteY660" fmla="*/ 3629753 h 6858000"/>
              <a:gd name="connsiteX661" fmla="*/ 1578717 w 7467600"/>
              <a:gd name="connsiteY661" fmla="*/ 3575982 h 6858000"/>
              <a:gd name="connsiteX662" fmla="*/ 2338780 w 7467600"/>
              <a:gd name="connsiteY662" fmla="*/ 3033725 h 6858000"/>
              <a:gd name="connsiteX663" fmla="*/ 1807991 w 7467600"/>
              <a:gd name="connsiteY663" fmla="*/ 2807184 h 6858000"/>
              <a:gd name="connsiteX664" fmla="*/ 1416358 w 7467600"/>
              <a:gd name="connsiteY664" fmla="*/ 3112571 h 6858000"/>
              <a:gd name="connsiteX665" fmla="*/ 939066 w 7467600"/>
              <a:gd name="connsiteY665" fmla="*/ 3378798 h 6858000"/>
              <a:gd name="connsiteX666" fmla="*/ 115099 w 7467600"/>
              <a:gd name="connsiteY666" fmla="*/ 3607650 h 6858000"/>
              <a:gd name="connsiteX667" fmla="*/ 97284 w 7467600"/>
              <a:gd name="connsiteY667" fmla="*/ 3520393 h 6858000"/>
              <a:gd name="connsiteX668" fmla="*/ 922050 w 7467600"/>
              <a:gd name="connsiteY668" fmla="*/ 3074867 h 6858000"/>
              <a:gd name="connsiteX669" fmla="*/ 1405265 w 7467600"/>
              <a:gd name="connsiteY669" fmla="*/ 3016319 h 6858000"/>
              <a:gd name="connsiteX670" fmla="*/ 1407512 w 7467600"/>
              <a:gd name="connsiteY670" fmla="*/ 3018001 h 6858000"/>
              <a:gd name="connsiteX671" fmla="*/ 1726266 w 7467600"/>
              <a:gd name="connsiteY671" fmla="*/ 2777274 h 6858000"/>
              <a:gd name="connsiteX672" fmla="*/ 625390 w 7467600"/>
              <a:gd name="connsiteY672" fmla="*/ 2514541 h 6858000"/>
              <a:gd name="connsiteX673" fmla="*/ 619799 w 7467600"/>
              <a:gd name="connsiteY673" fmla="*/ 2527180 h 6858000"/>
              <a:gd name="connsiteX674" fmla="*/ 310030 w 7467600"/>
              <a:gd name="connsiteY674" fmla="*/ 2771818 h 6858000"/>
              <a:gd name="connsiteX675" fmla="*/ 173877 w 7467600"/>
              <a:gd name="connsiteY675" fmla="*/ 2937056 h 6858000"/>
              <a:gd name="connsiteX676" fmla="*/ 77889 w 7467600"/>
              <a:gd name="connsiteY676" fmla="*/ 3138440 h 6858000"/>
              <a:gd name="connsiteX677" fmla="*/ 0 w 7467600"/>
              <a:gd name="connsiteY677" fmla="*/ 3271395 h 6858000"/>
              <a:gd name="connsiteX678" fmla="*/ 0 w 7467600"/>
              <a:gd name="connsiteY678" fmla="*/ 3153002 h 6858000"/>
              <a:gd name="connsiteX679" fmla="*/ 2386 w 7467600"/>
              <a:gd name="connsiteY679" fmla="*/ 3149203 h 6858000"/>
              <a:gd name="connsiteX680" fmla="*/ 89753 w 7467600"/>
              <a:gd name="connsiteY680" fmla="*/ 2987702 h 6858000"/>
              <a:gd name="connsiteX681" fmla="*/ 76869 w 7467600"/>
              <a:gd name="connsiteY681" fmla="*/ 3005404 h 6858000"/>
              <a:gd name="connsiteX682" fmla="*/ 32049 w 7467600"/>
              <a:gd name="connsiteY682" fmla="*/ 3065814 h 6858000"/>
              <a:gd name="connsiteX683" fmla="*/ 0 w 7467600"/>
              <a:gd name="connsiteY683" fmla="*/ 3108744 h 6858000"/>
              <a:gd name="connsiteX684" fmla="*/ 0 w 7467600"/>
              <a:gd name="connsiteY684" fmla="*/ 3058059 h 6858000"/>
              <a:gd name="connsiteX685" fmla="*/ 7610 w 7467600"/>
              <a:gd name="connsiteY685" fmla="*/ 3047889 h 6858000"/>
              <a:gd name="connsiteX686" fmla="*/ 52419 w 7467600"/>
              <a:gd name="connsiteY686" fmla="*/ 2987479 h 6858000"/>
              <a:gd name="connsiteX687" fmla="*/ 59142 w 7467600"/>
              <a:gd name="connsiteY687" fmla="*/ 2978488 h 6858000"/>
              <a:gd name="connsiteX688" fmla="*/ 0 w 7467600"/>
              <a:gd name="connsiteY688" fmla="*/ 3015334 h 6858000"/>
              <a:gd name="connsiteX689" fmla="*/ 0 w 7467600"/>
              <a:gd name="connsiteY689" fmla="*/ 2914286 h 6858000"/>
              <a:gd name="connsiteX690" fmla="*/ 36383 w 7467600"/>
              <a:gd name="connsiteY690" fmla="*/ 2901128 h 6858000"/>
              <a:gd name="connsiteX691" fmla="*/ 156329 w 7467600"/>
              <a:gd name="connsiteY691" fmla="*/ 2840533 h 6858000"/>
              <a:gd name="connsiteX692" fmla="*/ 358355 w 7467600"/>
              <a:gd name="connsiteY692" fmla="*/ 2620471 h 6858000"/>
              <a:gd name="connsiteX693" fmla="*/ 510577 w 7467600"/>
              <a:gd name="connsiteY693" fmla="*/ 2501244 h 6858000"/>
              <a:gd name="connsiteX694" fmla="*/ 211967 w 7467600"/>
              <a:gd name="connsiteY694" fmla="*/ 2479171 h 6858000"/>
              <a:gd name="connsiteX695" fmla="*/ 0 w 7467600"/>
              <a:gd name="connsiteY695" fmla="*/ 2476398 h 6858000"/>
              <a:gd name="connsiteX696" fmla="*/ 0 w 7467600"/>
              <a:gd name="connsiteY696" fmla="*/ 2389189 h 6858000"/>
              <a:gd name="connsiteX697" fmla="*/ 103062 w 7467600"/>
              <a:gd name="connsiteY697" fmla="*/ 2389518 h 6858000"/>
              <a:gd name="connsiteX698" fmla="*/ 510734 w 7467600"/>
              <a:gd name="connsiteY698" fmla="*/ 2416201 h 6858000"/>
              <a:gd name="connsiteX699" fmla="*/ 279257 w 7467600"/>
              <a:gd name="connsiteY699" fmla="*/ 2092102 h 6858000"/>
              <a:gd name="connsiteX700" fmla="*/ 65265 w 7467600"/>
              <a:gd name="connsiteY700" fmla="*/ 2006049 h 6858000"/>
              <a:gd name="connsiteX701" fmla="*/ 0 w 7467600"/>
              <a:gd name="connsiteY701" fmla="*/ 1982532 h 6858000"/>
              <a:gd name="connsiteX702" fmla="*/ 0 w 7467600"/>
              <a:gd name="connsiteY702" fmla="*/ 1912789 h 6858000"/>
              <a:gd name="connsiteX703" fmla="*/ 97460 w 7467600"/>
              <a:gd name="connsiteY703" fmla="*/ 1953725 h 6858000"/>
              <a:gd name="connsiteX704" fmla="*/ 221272 w 7467600"/>
              <a:gd name="connsiteY704" fmla="*/ 1980766 h 6858000"/>
              <a:gd name="connsiteX705" fmla="*/ 116765 w 7467600"/>
              <a:gd name="connsiteY705" fmla="*/ 1911033 h 6858000"/>
              <a:gd name="connsiteX706" fmla="*/ 16405 w 7467600"/>
              <a:gd name="connsiteY706" fmla="*/ 1803412 h 6858000"/>
              <a:gd name="connsiteX707" fmla="*/ 0 w 7467600"/>
              <a:gd name="connsiteY707" fmla="*/ 1784777 h 6858000"/>
              <a:gd name="connsiteX708" fmla="*/ 0 w 7467600"/>
              <a:gd name="connsiteY708" fmla="*/ 1740082 h 6858000"/>
              <a:gd name="connsiteX709" fmla="*/ 39394 w 7467600"/>
              <a:gd name="connsiteY709" fmla="*/ 1784856 h 6858000"/>
              <a:gd name="connsiteX710" fmla="*/ 135813 w 7467600"/>
              <a:gd name="connsiteY710" fmla="*/ 1888838 h 6858000"/>
              <a:gd name="connsiteX711" fmla="*/ 242575 w 7467600"/>
              <a:gd name="connsiteY711" fmla="*/ 1958841 h 6858000"/>
              <a:gd name="connsiteX712" fmla="*/ 82197 w 7467600"/>
              <a:gd name="connsiteY712" fmla="*/ 1754826 h 6858000"/>
              <a:gd name="connsiteX713" fmla="*/ 0 w 7467600"/>
              <a:gd name="connsiteY713" fmla="*/ 1679650 h 6858000"/>
              <a:gd name="connsiteX714" fmla="*/ 0 w 7467600"/>
              <a:gd name="connsiteY714" fmla="*/ 1602463 h 6858000"/>
              <a:gd name="connsiteX715" fmla="*/ 84689 w 7467600"/>
              <a:gd name="connsiteY715" fmla="*/ 1677442 h 6858000"/>
              <a:gd name="connsiteX716" fmla="*/ 298437 w 7467600"/>
              <a:gd name="connsiteY716" fmla="*/ 1968019 h 6858000"/>
              <a:gd name="connsiteX717" fmla="*/ 227269 w 7467600"/>
              <a:gd name="connsiteY717" fmla="*/ 1114064 h 6858000"/>
              <a:gd name="connsiteX718" fmla="*/ 248003 w 7467600"/>
              <a:gd name="connsiteY718" fmla="*/ 1089613 h 6858000"/>
              <a:gd name="connsiteX719" fmla="*/ 427020 w 7467600"/>
              <a:gd name="connsiteY719" fmla="*/ 1619803 h 6858000"/>
              <a:gd name="connsiteX720" fmla="*/ 340345 w 7467600"/>
              <a:gd name="connsiteY720" fmla="*/ 2027739 h 6858000"/>
              <a:gd name="connsiteX721" fmla="*/ 360865 w 7467600"/>
              <a:gd name="connsiteY721" fmla="*/ 2044827 h 6858000"/>
              <a:gd name="connsiteX722" fmla="*/ 560414 w 7467600"/>
              <a:gd name="connsiteY722" fmla="*/ 2421457 h 6858000"/>
              <a:gd name="connsiteX723" fmla="*/ 1359703 w 7467600"/>
              <a:gd name="connsiteY723" fmla="*/ 2578554 h 6858000"/>
              <a:gd name="connsiteX724" fmla="*/ 1359422 w 7467600"/>
              <a:gd name="connsiteY724" fmla="*/ 2577994 h 6858000"/>
              <a:gd name="connsiteX725" fmla="*/ 828701 w 7467600"/>
              <a:gd name="connsiteY725" fmla="*/ 1839520 h 6858000"/>
              <a:gd name="connsiteX726" fmla="*/ 494427 w 7467600"/>
              <a:gd name="connsiteY726" fmla="*/ 1092333 h 6858000"/>
              <a:gd name="connsiteX727" fmla="*/ 506322 w 7467600"/>
              <a:gd name="connsiteY727" fmla="*/ 1020997 h 6858000"/>
              <a:gd name="connsiteX728" fmla="*/ 4570198 w 7467600"/>
              <a:gd name="connsiteY728" fmla="*/ 978081 h 6858000"/>
              <a:gd name="connsiteX729" fmla="*/ 4523691 w 7467600"/>
              <a:gd name="connsiteY729" fmla="*/ 1127776 h 6858000"/>
              <a:gd name="connsiteX730" fmla="*/ 4509875 w 7467600"/>
              <a:gd name="connsiteY730" fmla="*/ 1167552 h 6858000"/>
              <a:gd name="connsiteX731" fmla="*/ 4478168 w 7467600"/>
              <a:gd name="connsiteY731" fmla="*/ 1260735 h 6858000"/>
              <a:gd name="connsiteX732" fmla="*/ 4409309 w 7467600"/>
              <a:gd name="connsiteY732" fmla="*/ 1666996 h 6858000"/>
              <a:gd name="connsiteX733" fmla="*/ 4370031 w 7467600"/>
              <a:gd name="connsiteY733" fmla="*/ 1955666 h 6858000"/>
              <a:gd name="connsiteX734" fmla="*/ 4570198 w 7467600"/>
              <a:gd name="connsiteY734" fmla="*/ 978081 h 6858000"/>
              <a:gd name="connsiteX735" fmla="*/ 4557898 w 7467600"/>
              <a:gd name="connsiteY735" fmla="*/ 900011 h 6858000"/>
              <a:gd name="connsiteX736" fmla="*/ 4344840 w 7467600"/>
              <a:gd name="connsiteY736" fmla="*/ 1922038 h 6858000"/>
              <a:gd name="connsiteX737" fmla="*/ 4378710 w 7467600"/>
              <a:gd name="connsiteY737" fmla="*/ 1665516 h 6858000"/>
              <a:gd name="connsiteX738" fmla="*/ 4448798 w 7467600"/>
              <a:gd name="connsiteY738" fmla="*/ 1253024 h 6858000"/>
              <a:gd name="connsiteX739" fmla="*/ 4480315 w 7467600"/>
              <a:gd name="connsiteY739" fmla="*/ 1158454 h 6858000"/>
              <a:gd name="connsiteX740" fmla="*/ 4494133 w 7467600"/>
              <a:gd name="connsiteY740" fmla="*/ 1118676 h 6858000"/>
              <a:gd name="connsiteX741" fmla="*/ 4557898 w 7467600"/>
              <a:gd name="connsiteY741" fmla="*/ 900011 h 6858000"/>
              <a:gd name="connsiteX742" fmla="*/ 5870151 w 7467600"/>
              <a:gd name="connsiteY742" fmla="*/ 898890 h 6858000"/>
              <a:gd name="connsiteX743" fmla="*/ 5861335 w 7467600"/>
              <a:gd name="connsiteY743" fmla="*/ 899177 h 6858000"/>
              <a:gd name="connsiteX744" fmla="*/ 5843702 w 7467600"/>
              <a:gd name="connsiteY744" fmla="*/ 899748 h 6858000"/>
              <a:gd name="connsiteX745" fmla="*/ 5651107 w 7467600"/>
              <a:gd name="connsiteY745" fmla="*/ 920306 h 6858000"/>
              <a:gd name="connsiteX746" fmla="*/ 5459407 w 7467600"/>
              <a:gd name="connsiteY746" fmla="*/ 940975 h 6858000"/>
              <a:gd name="connsiteX747" fmla="*/ 5374846 w 7467600"/>
              <a:gd name="connsiteY747" fmla="*/ 941988 h 6858000"/>
              <a:gd name="connsiteX748" fmla="*/ 5256105 w 7467600"/>
              <a:gd name="connsiteY748" fmla="*/ 945632 h 6858000"/>
              <a:gd name="connsiteX749" fmla="*/ 5107071 w 7467600"/>
              <a:gd name="connsiteY749" fmla="*/ 969720 h 6858000"/>
              <a:gd name="connsiteX750" fmla="*/ 4998681 w 7467600"/>
              <a:gd name="connsiteY750" fmla="*/ 988771 h 6858000"/>
              <a:gd name="connsiteX751" fmla="*/ 5870151 w 7467600"/>
              <a:gd name="connsiteY751" fmla="*/ 898890 h 6858000"/>
              <a:gd name="connsiteX752" fmla="*/ 5504425 w 7467600"/>
              <a:gd name="connsiteY752" fmla="*/ 848067 h 6858000"/>
              <a:gd name="connsiteX753" fmla="*/ 4968849 w 7467600"/>
              <a:gd name="connsiteY753" fmla="*/ 962318 h 6858000"/>
              <a:gd name="connsiteX754" fmla="*/ 5104039 w 7467600"/>
              <a:gd name="connsiteY754" fmla="*/ 940634 h 6858000"/>
              <a:gd name="connsiteX755" fmla="*/ 5256311 w 7467600"/>
              <a:gd name="connsiteY755" fmla="*/ 916490 h 6858000"/>
              <a:gd name="connsiteX756" fmla="*/ 5377381 w 7467600"/>
              <a:gd name="connsiteY756" fmla="*/ 912671 h 6858000"/>
              <a:gd name="connsiteX757" fmla="*/ 5460148 w 7467600"/>
              <a:gd name="connsiteY757" fmla="*/ 911442 h 6858000"/>
              <a:gd name="connsiteX758" fmla="*/ 5648971 w 7467600"/>
              <a:gd name="connsiteY758" fmla="*/ 891331 h 6858000"/>
              <a:gd name="connsiteX759" fmla="*/ 5844807 w 7467600"/>
              <a:gd name="connsiteY759" fmla="*/ 870718 h 6858000"/>
              <a:gd name="connsiteX760" fmla="*/ 5862975 w 7467600"/>
              <a:gd name="connsiteY760" fmla="*/ 869756 h 6858000"/>
              <a:gd name="connsiteX761" fmla="*/ 5920887 w 7467600"/>
              <a:gd name="connsiteY761" fmla="*/ 865929 h 6858000"/>
              <a:gd name="connsiteX762" fmla="*/ 5504425 w 7467600"/>
              <a:gd name="connsiteY762" fmla="*/ 848067 h 6858000"/>
              <a:gd name="connsiteX763" fmla="*/ 3607114 w 7467600"/>
              <a:gd name="connsiteY763" fmla="*/ 467441 h 6858000"/>
              <a:gd name="connsiteX764" fmla="*/ 3296242 w 7467600"/>
              <a:gd name="connsiteY764" fmla="*/ 807991 h 6858000"/>
              <a:gd name="connsiteX765" fmla="*/ 3174674 w 7467600"/>
              <a:gd name="connsiteY765" fmla="*/ 919759 h 6858000"/>
              <a:gd name="connsiteX766" fmla="*/ 3042978 w 7467600"/>
              <a:gd name="connsiteY766" fmla="*/ 1054894 h 6858000"/>
              <a:gd name="connsiteX767" fmla="*/ 2968914 w 7467600"/>
              <a:gd name="connsiteY767" fmla="*/ 1133756 h 6858000"/>
              <a:gd name="connsiteX768" fmla="*/ 3103823 w 7467600"/>
              <a:gd name="connsiteY768" fmla="*/ 1026814 h 6858000"/>
              <a:gd name="connsiteX769" fmla="*/ 3607114 w 7467600"/>
              <a:gd name="connsiteY769" fmla="*/ 467441 h 6858000"/>
              <a:gd name="connsiteX770" fmla="*/ 3744487 w 7467600"/>
              <a:gd name="connsiteY770" fmla="*/ 383136 h 6858000"/>
              <a:gd name="connsiteX771" fmla="*/ 3970213 w 7467600"/>
              <a:gd name="connsiteY771" fmla="*/ 995559 h 6858000"/>
              <a:gd name="connsiteX772" fmla="*/ 3744487 w 7467600"/>
              <a:gd name="connsiteY772" fmla="*/ 383136 h 6858000"/>
              <a:gd name="connsiteX773" fmla="*/ 3624562 w 7467600"/>
              <a:gd name="connsiteY773" fmla="*/ 367041 h 6858000"/>
              <a:gd name="connsiteX774" fmla="*/ 3489712 w 7467600"/>
              <a:gd name="connsiteY774" fmla="*/ 485386 h 6858000"/>
              <a:gd name="connsiteX775" fmla="*/ 3182994 w 7467600"/>
              <a:gd name="connsiteY775" fmla="*/ 828265 h 6858000"/>
              <a:gd name="connsiteX776" fmla="*/ 2892114 w 7467600"/>
              <a:gd name="connsiteY776" fmla="*/ 1172635 h 6858000"/>
              <a:gd name="connsiteX777" fmla="*/ 3021459 w 7467600"/>
              <a:gd name="connsiteY777" fmla="*/ 1035385 h 6858000"/>
              <a:gd name="connsiteX778" fmla="*/ 3153873 w 7467600"/>
              <a:gd name="connsiteY778" fmla="*/ 898971 h 6858000"/>
              <a:gd name="connsiteX779" fmla="*/ 3276511 w 7467600"/>
              <a:gd name="connsiteY779" fmla="*/ 786423 h 6858000"/>
              <a:gd name="connsiteX780" fmla="*/ 3584154 w 7467600"/>
              <a:gd name="connsiteY780" fmla="*/ 448218 h 6858000"/>
              <a:gd name="connsiteX781" fmla="*/ 3624562 w 7467600"/>
              <a:gd name="connsiteY781" fmla="*/ 367041 h 6858000"/>
              <a:gd name="connsiteX782" fmla="*/ 3766672 w 7467600"/>
              <a:gd name="connsiteY782" fmla="*/ 359429 h 6858000"/>
              <a:gd name="connsiteX783" fmla="*/ 3996338 w 7467600"/>
              <a:gd name="connsiteY783" fmla="*/ 968237 h 6858000"/>
              <a:gd name="connsiteX784" fmla="*/ 3766672 w 7467600"/>
              <a:gd name="connsiteY784" fmla="*/ 359429 h 6858000"/>
              <a:gd name="connsiteX785" fmla="*/ 5805386 w 7467600"/>
              <a:gd name="connsiteY785" fmla="*/ 239240 h 6858000"/>
              <a:gd name="connsiteX786" fmla="*/ 5736947 w 7467600"/>
              <a:gd name="connsiteY786" fmla="*/ 261367 h 6858000"/>
              <a:gd name="connsiteX787" fmla="*/ 5427012 w 7467600"/>
              <a:gd name="connsiteY787" fmla="*/ 311272 h 6858000"/>
              <a:gd name="connsiteX788" fmla="*/ 5147818 w 7467600"/>
              <a:gd name="connsiteY788" fmla="*/ 322112 h 6858000"/>
              <a:gd name="connsiteX789" fmla="*/ 5060854 w 7467600"/>
              <a:gd name="connsiteY789" fmla="*/ 311882 h 6858000"/>
              <a:gd name="connsiteX790" fmla="*/ 4945989 w 7467600"/>
              <a:gd name="connsiteY790" fmla="*/ 300516 h 6858000"/>
              <a:gd name="connsiteX791" fmla="*/ 5410479 w 7467600"/>
              <a:gd name="connsiteY791" fmla="*/ 348434 h 6858000"/>
              <a:gd name="connsiteX792" fmla="*/ 5805386 w 7467600"/>
              <a:gd name="connsiteY792" fmla="*/ 239240 h 6858000"/>
              <a:gd name="connsiteX793" fmla="*/ 5905192 w 7467600"/>
              <a:gd name="connsiteY793" fmla="*/ 163079 h 6858000"/>
              <a:gd name="connsiteX794" fmla="*/ 5865655 w 7467600"/>
              <a:gd name="connsiteY794" fmla="*/ 171901 h 6858000"/>
              <a:gd name="connsiteX795" fmla="*/ 5259740 w 7467600"/>
              <a:gd name="connsiteY795" fmla="*/ 257013 h 6858000"/>
              <a:gd name="connsiteX796" fmla="*/ 5208466 w 7467600"/>
              <a:gd name="connsiteY796" fmla="*/ 257550 h 6858000"/>
              <a:gd name="connsiteX797" fmla="*/ 4980204 w 7467600"/>
              <a:gd name="connsiteY797" fmla="*/ 271903 h 6858000"/>
              <a:gd name="connsiteX798" fmla="*/ 5068068 w 7467600"/>
              <a:gd name="connsiteY798" fmla="*/ 282244 h 6858000"/>
              <a:gd name="connsiteX799" fmla="*/ 5153231 w 7467600"/>
              <a:gd name="connsiteY799" fmla="*/ 292240 h 6858000"/>
              <a:gd name="connsiteX800" fmla="*/ 5426491 w 7467600"/>
              <a:gd name="connsiteY800" fmla="*/ 281128 h 6858000"/>
              <a:gd name="connsiteX801" fmla="*/ 5731212 w 7467600"/>
              <a:gd name="connsiteY801" fmla="*/ 231951 h 6858000"/>
              <a:gd name="connsiteX802" fmla="*/ 5905192 w 7467600"/>
              <a:gd name="connsiteY802" fmla="*/ 163079 h 6858000"/>
              <a:gd name="connsiteX803" fmla="*/ 5944437 w 7467600"/>
              <a:gd name="connsiteY803" fmla="*/ 113829 h 6858000"/>
              <a:gd name="connsiteX804" fmla="*/ 5825032 w 7467600"/>
              <a:gd name="connsiteY804" fmla="*/ 146405 h 6858000"/>
              <a:gd name="connsiteX805" fmla="*/ 4955599 w 7467600"/>
              <a:gd name="connsiteY805" fmla="*/ 247008 h 6858000"/>
              <a:gd name="connsiteX806" fmla="*/ 5210104 w 7467600"/>
              <a:gd name="connsiteY806" fmla="*/ 228123 h 6858000"/>
              <a:gd name="connsiteX807" fmla="*/ 5261015 w 7467600"/>
              <a:gd name="connsiteY807" fmla="*/ 227087 h 6858000"/>
              <a:gd name="connsiteX808" fmla="*/ 5861181 w 7467600"/>
              <a:gd name="connsiteY808" fmla="*/ 143093 h 6858000"/>
              <a:gd name="connsiteX809" fmla="*/ 5961252 w 7467600"/>
              <a:gd name="connsiteY809" fmla="*/ 114820 h 6858000"/>
              <a:gd name="connsiteX810" fmla="*/ 5944437 w 7467600"/>
              <a:gd name="connsiteY810" fmla="*/ 113829 h 6858000"/>
              <a:gd name="connsiteX811" fmla="*/ 3882765 w 7467600"/>
              <a:gd name="connsiteY811" fmla="*/ 0 h 6858000"/>
              <a:gd name="connsiteX812" fmla="*/ 3995099 w 7467600"/>
              <a:gd name="connsiteY812" fmla="*/ 0 h 6858000"/>
              <a:gd name="connsiteX813" fmla="*/ 4163818 w 7467600"/>
              <a:gd name="connsiteY813" fmla="*/ 234104 h 6858000"/>
              <a:gd name="connsiteX814" fmla="*/ 4172099 w 7467600"/>
              <a:gd name="connsiteY814" fmla="*/ 234207 h 6858000"/>
              <a:gd name="connsiteX815" fmla="*/ 4784282 w 7467600"/>
              <a:gd name="connsiteY815" fmla="*/ 276561 h 6858000"/>
              <a:gd name="connsiteX816" fmla="*/ 4801687 w 7467600"/>
              <a:gd name="connsiteY816" fmla="*/ 267764 h 6858000"/>
              <a:gd name="connsiteX817" fmla="*/ 6082788 w 7467600"/>
              <a:gd name="connsiteY817" fmla="*/ 64119 h 6858000"/>
              <a:gd name="connsiteX818" fmla="*/ 6099442 w 7467600"/>
              <a:gd name="connsiteY818" fmla="*/ 82568 h 6858000"/>
              <a:gd name="connsiteX819" fmla="*/ 4804137 w 7467600"/>
              <a:gd name="connsiteY819" fmla="*/ 320931 h 6858000"/>
              <a:gd name="connsiteX820" fmla="*/ 4227047 w 7467600"/>
              <a:gd name="connsiteY820" fmla="*/ 313415 h 6858000"/>
              <a:gd name="connsiteX821" fmla="*/ 4346041 w 7467600"/>
              <a:gd name="connsiteY821" fmla="*/ 456086 h 6858000"/>
              <a:gd name="connsiteX822" fmla="*/ 4870967 w 7467600"/>
              <a:gd name="connsiteY822" fmla="*/ 963061 h 6858000"/>
              <a:gd name="connsiteX823" fmla="*/ 4889647 w 7467600"/>
              <a:gd name="connsiteY823" fmla="*/ 957147 h 6858000"/>
              <a:gd name="connsiteX824" fmla="*/ 5422504 w 7467600"/>
              <a:gd name="connsiteY824" fmla="*/ 805191 h 6858000"/>
              <a:gd name="connsiteX825" fmla="*/ 6087656 w 7467600"/>
              <a:gd name="connsiteY825" fmla="*/ 826703 h 6858000"/>
              <a:gd name="connsiteX826" fmla="*/ 6058717 w 7467600"/>
              <a:gd name="connsiteY826" fmla="*/ 865992 h 6858000"/>
              <a:gd name="connsiteX827" fmla="*/ 4974153 w 7467600"/>
              <a:gd name="connsiteY827" fmla="*/ 1045456 h 6858000"/>
              <a:gd name="connsiteX828" fmla="*/ 5627835 w 7467600"/>
              <a:gd name="connsiteY828" fmla="*/ 1472077 h 6858000"/>
              <a:gd name="connsiteX829" fmla="*/ 5629817 w 7467600"/>
              <a:gd name="connsiteY829" fmla="*/ 1471412 h 6858000"/>
              <a:gd name="connsiteX830" fmla="*/ 5634124 w 7467600"/>
              <a:gd name="connsiteY830" fmla="*/ 1470572 h 6858000"/>
              <a:gd name="connsiteX831" fmla="*/ 5755832 w 7467600"/>
              <a:gd name="connsiteY831" fmla="*/ 1383886 h 6858000"/>
              <a:gd name="connsiteX832" fmla="*/ 6014186 w 7467600"/>
              <a:gd name="connsiteY832" fmla="*/ 1279799 h 6858000"/>
              <a:gd name="connsiteX833" fmla="*/ 6901619 w 7467600"/>
              <a:gd name="connsiteY833" fmla="*/ 1047874 h 6858000"/>
              <a:gd name="connsiteX834" fmla="*/ 6931566 w 7467600"/>
              <a:gd name="connsiteY834" fmla="*/ 1062034 h 6858000"/>
              <a:gd name="connsiteX835" fmla="*/ 5790982 w 7467600"/>
              <a:gd name="connsiteY835" fmla="*/ 1561380 h 6858000"/>
              <a:gd name="connsiteX836" fmla="*/ 6188971 w 7467600"/>
              <a:gd name="connsiteY836" fmla="*/ 1755168 h 6858000"/>
              <a:gd name="connsiteX837" fmla="*/ 6202446 w 7467600"/>
              <a:gd name="connsiteY837" fmla="*/ 1752268 h 6858000"/>
              <a:gd name="connsiteX838" fmla="*/ 7179560 w 7467600"/>
              <a:gd name="connsiteY838" fmla="*/ 1467551 h 6858000"/>
              <a:gd name="connsiteX839" fmla="*/ 7158730 w 7467600"/>
              <a:gd name="connsiteY839" fmla="*/ 1507835 h 6858000"/>
              <a:gd name="connsiteX840" fmla="*/ 6326959 w 7467600"/>
              <a:gd name="connsiteY840" fmla="*/ 1817686 h 6858000"/>
              <a:gd name="connsiteX841" fmla="*/ 6537433 w 7467600"/>
              <a:gd name="connsiteY841" fmla="*/ 1907790 h 6858000"/>
              <a:gd name="connsiteX842" fmla="*/ 6550221 w 7467600"/>
              <a:gd name="connsiteY842" fmla="*/ 1910729 h 6858000"/>
              <a:gd name="connsiteX843" fmla="*/ 6964438 w 7467600"/>
              <a:gd name="connsiteY843" fmla="*/ 2209505 h 6858000"/>
              <a:gd name="connsiteX844" fmla="*/ 7367862 w 7467600"/>
              <a:gd name="connsiteY844" fmla="*/ 2806833 h 6858000"/>
              <a:gd name="connsiteX845" fmla="*/ 7364329 w 7467600"/>
              <a:gd name="connsiteY845" fmla="*/ 2826907 h 6858000"/>
              <a:gd name="connsiteX846" fmla="*/ 7290545 w 7467600"/>
              <a:gd name="connsiteY846" fmla="*/ 2850663 h 6858000"/>
              <a:gd name="connsiteX847" fmla="*/ 6472036 w 7467600"/>
              <a:gd name="connsiteY847" fmla="*/ 1959003 h 6858000"/>
              <a:gd name="connsiteX848" fmla="*/ 5792897 w 7467600"/>
              <a:gd name="connsiteY848" fmla="*/ 1647747 h 6858000"/>
              <a:gd name="connsiteX849" fmla="*/ 5842751 w 7467600"/>
              <a:gd name="connsiteY849" fmla="*/ 1816112 h 6858000"/>
              <a:gd name="connsiteX850" fmla="*/ 5847424 w 7467600"/>
              <a:gd name="connsiteY850" fmla="*/ 1815776 h 6858000"/>
              <a:gd name="connsiteX851" fmla="*/ 6399821 w 7467600"/>
              <a:gd name="connsiteY851" fmla="*/ 2344799 h 6858000"/>
              <a:gd name="connsiteX852" fmla="*/ 6323232 w 7467600"/>
              <a:gd name="connsiteY852" fmla="*/ 2389634 h 6858000"/>
              <a:gd name="connsiteX853" fmla="*/ 5942958 w 7467600"/>
              <a:gd name="connsiteY853" fmla="*/ 2077708 h 6858000"/>
              <a:gd name="connsiteX854" fmla="*/ 5921559 w 7467600"/>
              <a:gd name="connsiteY854" fmla="*/ 2378596 h 6858000"/>
              <a:gd name="connsiteX855" fmla="*/ 5817651 w 7467600"/>
              <a:gd name="connsiteY855" fmla="*/ 3023919 h 6858000"/>
              <a:gd name="connsiteX856" fmla="*/ 5729634 w 7467600"/>
              <a:gd name="connsiteY856" fmla="*/ 3051849 h 6858000"/>
              <a:gd name="connsiteX857" fmla="*/ 5611018 w 7467600"/>
              <a:gd name="connsiteY857" fmla="*/ 2316769 h 6858000"/>
              <a:gd name="connsiteX858" fmla="*/ 5687608 w 7467600"/>
              <a:gd name="connsiteY858" fmla="*/ 2039972 h 6858000"/>
              <a:gd name="connsiteX859" fmla="*/ 5657554 w 7467600"/>
              <a:gd name="connsiteY859" fmla="*/ 1576445 h 6858000"/>
              <a:gd name="connsiteX860" fmla="*/ 5150475 w 7467600"/>
              <a:gd name="connsiteY860" fmla="*/ 1274012 h 6858000"/>
              <a:gd name="connsiteX861" fmla="*/ 5349142 w 7467600"/>
              <a:gd name="connsiteY861" fmla="*/ 2204405 h 6858000"/>
              <a:gd name="connsiteX862" fmla="*/ 5262214 w 7467600"/>
              <a:gd name="connsiteY862" fmla="*/ 2233836 h 6858000"/>
              <a:gd name="connsiteX863" fmla="*/ 4981539 w 7467600"/>
              <a:gd name="connsiteY863" fmla="*/ 1542201 h 6858000"/>
              <a:gd name="connsiteX864" fmla="*/ 4958461 w 7467600"/>
              <a:gd name="connsiteY864" fmla="*/ 1136957 h 6858000"/>
              <a:gd name="connsiteX865" fmla="*/ 4655015 w 7467600"/>
              <a:gd name="connsiteY865" fmla="*/ 891426 h 6858000"/>
              <a:gd name="connsiteX866" fmla="*/ 4348002 w 7467600"/>
              <a:gd name="connsiteY866" fmla="*/ 2205895 h 6858000"/>
              <a:gd name="connsiteX867" fmla="*/ 4262250 w 7467600"/>
              <a:gd name="connsiteY867" fmla="*/ 2219972 h 6858000"/>
              <a:gd name="connsiteX868" fmla="*/ 4550611 w 7467600"/>
              <a:gd name="connsiteY868" fmla="*/ 817540 h 6858000"/>
              <a:gd name="connsiteX869" fmla="*/ 4564418 w 7467600"/>
              <a:gd name="connsiteY869" fmla="*/ 808293 h 6858000"/>
              <a:gd name="connsiteX870" fmla="*/ 4266388 w 7467600"/>
              <a:gd name="connsiteY870" fmla="*/ 500083 h 6858000"/>
              <a:gd name="connsiteX871" fmla="*/ 4032842 w 7467600"/>
              <a:gd name="connsiteY871" fmla="*/ 211809 h 6858000"/>
              <a:gd name="connsiteX872" fmla="*/ 3882765 w 7467600"/>
              <a:gd name="connsiteY872" fmla="*/ 0 h 6858000"/>
              <a:gd name="connsiteX873" fmla="*/ 3721337 w 7467600"/>
              <a:gd name="connsiteY873" fmla="*/ 0 h 6858000"/>
              <a:gd name="connsiteX874" fmla="*/ 3797544 w 7467600"/>
              <a:gd name="connsiteY874" fmla="*/ 0 h 6858000"/>
              <a:gd name="connsiteX875" fmla="*/ 3775734 w 7467600"/>
              <a:gd name="connsiteY875" fmla="*/ 95131 h 6858000"/>
              <a:gd name="connsiteX876" fmla="*/ 3724807 w 7467600"/>
              <a:gd name="connsiteY876" fmla="*/ 272257 h 6858000"/>
              <a:gd name="connsiteX877" fmla="*/ 3726844 w 7467600"/>
              <a:gd name="connsiteY877" fmla="*/ 282988 h 6858000"/>
              <a:gd name="connsiteX878" fmla="*/ 3742664 w 7467600"/>
              <a:gd name="connsiteY878" fmla="*/ 279918 h 6858000"/>
              <a:gd name="connsiteX879" fmla="*/ 4103910 w 7467600"/>
              <a:gd name="connsiteY879" fmla="*/ 1161917 h 6858000"/>
              <a:gd name="connsiteX880" fmla="*/ 4020269 w 7467600"/>
              <a:gd name="connsiteY880" fmla="*/ 1200406 h 6858000"/>
              <a:gd name="connsiteX881" fmla="*/ 3674882 w 7467600"/>
              <a:gd name="connsiteY881" fmla="*/ 488524 h 6858000"/>
              <a:gd name="connsiteX882" fmla="*/ 3132682 w 7467600"/>
              <a:gd name="connsiteY882" fmla="*/ 1072284 h 6858000"/>
              <a:gd name="connsiteX883" fmla="*/ 2716346 w 7467600"/>
              <a:gd name="connsiteY883" fmla="*/ 1276376 h 6858000"/>
              <a:gd name="connsiteX884" fmla="*/ 2716772 w 7467600"/>
              <a:gd name="connsiteY884" fmla="*/ 1255462 h 6858000"/>
              <a:gd name="connsiteX885" fmla="*/ 3471096 w 7467600"/>
              <a:gd name="connsiteY885" fmla="*/ 437072 h 6858000"/>
              <a:gd name="connsiteX886" fmla="*/ 3639057 w 7467600"/>
              <a:gd name="connsiteY886" fmla="*/ 286334 h 6858000"/>
              <a:gd name="connsiteX887" fmla="*/ 3640309 w 7467600"/>
              <a:gd name="connsiteY887" fmla="*/ 284664 h 6858000"/>
              <a:gd name="connsiteX888" fmla="*/ 3646022 w 7467600"/>
              <a:gd name="connsiteY888" fmla="*/ 276711 h 6858000"/>
              <a:gd name="connsiteX889" fmla="*/ 3707943 w 7467600"/>
              <a:gd name="connsiteY889" fmla="*/ 65958 h 6858000"/>
              <a:gd name="connsiteX890" fmla="*/ 3721337 w 7467600"/>
              <a:gd name="connsiteY890" fmla="*/ 0 h 6858000"/>
              <a:gd name="connsiteX891" fmla="*/ 2867960 w 7467600"/>
              <a:gd name="connsiteY891" fmla="*/ 0 h 6858000"/>
              <a:gd name="connsiteX892" fmla="*/ 2926351 w 7467600"/>
              <a:gd name="connsiteY892" fmla="*/ 0 h 6858000"/>
              <a:gd name="connsiteX893" fmla="*/ 2902823 w 7467600"/>
              <a:gd name="connsiteY893" fmla="*/ 262929 h 6858000"/>
              <a:gd name="connsiteX894" fmla="*/ 2940663 w 7467600"/>
              <a:gd name="connsiteY894" fmla="*/ 140884 h 6858000"/>
              <a:gd name="connsiteX895" fmla="*/ 2947039 w 7467600"/>
              <a:gd name="connsiteY895" fmla="*/ 122524 h 6858000"/>
              <a:gd name="connsiteX896" fmla="*/ 2984316 w 7467600"/>
              <a:gd name="connsiteY896" fmla="*/ 0 h 6858000"/>
              <a:gd name="connsiteX897" fmla="*/ 3016114 w 7467600"/>
              <a:gd name="connsiteY897" fmla="*/ 0 h 6858000"/>
              <a:gd name="connsiteX898" fmla="*/ 2979949 w 7467600"/>
              <a:gd name="connsiteY898" fmla="*/ 119274 h 6858000"/>
              <a:gd name="connsiteX899" fmla="*/ 3023879 w 7467600"/>
              <a:gd name="connsiteY899" fmla="*/ 0 h 6858000"/>
              <a:gd name="connsiteX900" fmla="*/ 3105400 w 7467600"/>
              <a:gd name="connsiteY900" fmla="*/ 0 h 6858000"/>
              <a:gd name="connsiteX901" fmla="*/ 3094669 w 7467600"/>
              <a:gd name="connsiteY901" fmla="*/ 30308 h 6858000"/>
              <a:gd name="connsiteX902" fmla="*/ 2901945 w 7467600"/>
              <a:gd name="connsiteY902" fmla="*/ 466538 h 6858000"/>
              <a:gd name="connsiteX903" fmla="*/ 2815209 w 7467600"/>
              <a:gd name="connsiteY903" fmla="*/ 497361 h 6858000"/>
              <a:gd name="connsiteX904" fmla="*/ 2844845 w 7467600"/>
              <a:gd name="connsiteY904" fmla="*/ 127638 h 6858000"/>
              <a:gd name="connsiteX905" fmla="*/ 2867960 w 7467600"/>
              <a:gd name="connsiteY905" fmla="*/ 0 h 6858000"/>
              <a:gd name="connsiteX906" fmla="*/ 1057230 w 7467600"/>
              <a:gd name="connsiteY906" fmla="*/ 0 h 6858000"/>
              <a:gd name="connsiteX907" fmla="*/ 1111003 w 7467600"/>
              <a:gd name="connsiteY907" fmla="*/ 0 h 6858000"/>
              <a:gd name="connsiteX908" fmla="*/ 1125553 w 7467600"/>
              <a:gd name="connsiteY908" fmla="*/ 52588 h 6858000"/>
              <a:gd name="connsiteX909" fmla="*/ 1304276 w 7467600"/>
              <a:gd name="connsiteY909" fmla="*/ 476275 h 6858000"/>
              <a:gd name="connsiteX910" fmla="*/ 1492066 w 7467600"/>
              <a:gd name="connsiteY910" fmla="*/ 886333 h 6858000"/>
              <a:gd name="connsiteX911" fmla="*/ 1423698 w 7467600"/>
              <a:gd name="connsiteY911" fmla="*/ 710817 h 6858000"/>
              <a:gd name="connsiteX912" fmla="*/ 1357609 w 7467600"/>
              <a:gd name="connsiteY912" fmla="*/ 532892 h 6858000"/>
              <a:gd name="connsiteX913" fmla="*/ 1309550 w 7467600"/>
              <a:gd name="connsiteY913" fmla="*/ 374031 h 6858000"/>
              <a:gd name="connsiteX914" fmla="*/ 1193673 w 7467600"/>
              <a:gd name="connsiteY914" fmla="*/ 49533 h 6858000"/>
              <a:gd name="connsiteX915" fmla="*/ 1164391 w 7467600"/>
              <a:gd name="connsiteY915" fmla="*/ 0 h 6858000"/>
              <a:gd name="connsiteX916" fmla="*/ 1200666 w 7467600"/>
              <a:gd name="connsiteY916" fmla="*/ 0 h 6858000"/>
              <a:gd name="connsiteX917" fmla="*/ 1223408 w 7467600"/>
              <a:gd name="connsiteY917" fmla="*/ 38996 h 6858000"/>
              <a:gd name="connsiteX918" fmla="*/ 1339635 w 7467600"/>
              <a:gd name="connsiteY918" fmla="*/ 365517 h 6858000"/>
              <a:gd name="connsiteX919" fmla="*/ 1387469 w 7467600"/>
              <a:gd name="connsiteY919" fmla="*/ 523079 h 6858000"/>
              <a:gd name="connsiteX920" fmla="*/ 1452685 w 7467600"/>
              <a:gd name="connsiteY920" fmla="*/ 699806 h 6858000"/>
              <a:gd name="connsiteX921" fmla="*/ 1492092 w 7467600"/>
              <a:gd name="connsiteY921" fmla="*/ 800424 h 6858000"/>
              <a:gd name="connsiteX922" fmla="*/ 1455302 w 7467600"/>
              <a:gd name="connsiteY922" fmla="*/ 632913 h 6858000"/>
              <a:gd name="connsiteX923" fmla="*/ 1222336 w 7467600"/>
              <a:gd name="connsiteY923" fmla="*/ 9480 h 6858000"/>
              <a:gd name="connsiteX924" fmla="*/ 1214634 w 7467600"/>
              <a:gd name="connsiteY924" fmla="*/ 0 h 6858000"/>
              <a:gd name="connsiteX925" fmla="*/ 1289827 w 7467600"/>
              <a:gd name="connsiteY925" fmla="*/ 0 h 6858000"/>
              <a:gd name="connsiteX926" fmla="*/ 1321076 w 7467600"/>
              <a:gd name="connsiteY926" fmla="*/ 59722 h 6858000"/>
              <a:gd name="connsiteX927" fmla="*/ 1512579 w 7467600"/>
              <a:gd name="connsiteY927" fmla="*/ 626441 h 6858000"/>
              <a:gd name="connsiteX928" fmla="*/ 1506076 w 7467600"/>
              <a:gd name="connsiteY928" fmla="*/ 1089289 h 6858000"/>
              <a:gd name="connsiteX929" fmla="*/ 1486346 w 7467600"/>
              <a:gd name="connsiteY929" fmla="*/ 1079919 h 6858000"/>
              <a:gd name="connsiteX930" fmla="*/ 1070511 w 7467600"/>
              <a:gd name="connsiteY930" fmla="*/ 48609 h 6858000"/>
              <a:gd name="connsiteX931" fmla="*/ 1057230 w 7467600"/>
              <a:gd name="connsiteY931" fmla="*/ 0 h 6858000"/>
              <a:gd name="connsiteX932" fmla="*/ 43151 w 7467600"/>
              <a:gd name="connsiteY932" fmla="*/ 0 h 6858000"/>
              <a:gd name="connsiteX933" fmla="*/ 95283 w 7467600"/>
              <a:gd name="connsiteY933" fmla="*/ 0 h 6858000"/>
              <a:gd name="connsiteX934" fmla="*/ 300708 w 7467600"/>
              <a:gd name="connsiteY934" fmla="*/ 154571 h 6858000"/>
              <a:gd name="connsiteX935" fmla="*/ 530414 w 7467600"/>
              <a:gd name="connsiteY935" fmla="*/ 354673 h 6858000"/>
              <a:gd name="connsiteX936" fmla="*/ 333785 w 7467600"/>
              <a:gd name="connsiteY936" fmla="*/ 161564 h 6858000"/>
              <a:gd name="connsiteX937" fmla="*/ 147005 w 7467600"/>
              <a:gd name="connsiteY937" fmla="*/ 0 h 6858000"/>
              <a:gd name="connsiteX938" fmla="*/ 272509 w 7467600"/>
              <a:gd name="connsiteY938" fmla="*/ 0 h 6858000"/>
              <a:gd name="connsiteX939" fmla="*/ 326276 w 7467600"/>
              <a:gd name="connsiteY939" fmla="*/ 45847 h 6858000"/>
              <a:gd name="connsiteX940" fmla="*/ 823759 w 7467600"/>
              <a:gd name="connsiteY940" fmla="*/ 574145 h 6858000"/>
              <a:gd name="connsiteX941" fmla="*/ 811254 w 7467600"/>
              <a:gd name="connsiteY941" fmla="*/ 665546 h 6858000"/>
              <a:gd name="connsiteX942" fmla="*/ 154042 w 7467600"/>
              <a:gd name="connsiteY942" fmla="*/ 261522 h 6858000"/>
              <a:gd name="connsiteX943" fmla="*/ 13550 w 7467600"/>
              <a:gd name="connsiteY943" fmla="*/ 158423 h 6858000"/>
              <a:gd name="connsiteX944" fmla="*/ 0 w 7467600"/>
              <a:gd name="connsiteY944" fmla="*/ 146618 h 6858000"/>
              <a:gd name="connsiteX945" fmla="*/ 0 w 7467600"/>
              <a:gd name="connsiteY945" fmla="*/ 59161 h 6858000"/>
              <a:gd name="connsiteX946" fmla="*/ 45427 w 7467600"/>
              <a:gd name="connsiteY946" fmla="*/ 101078 h 6858000"/>
              <a:gd name="connsiteX947" fmla="*/ 630103 w 7467600"/>
              <a:gd name="connsiteY947" fmla="*/ 485885 h 6858000"/>
              <a:gd name="connsiteX948" fmla="*/ 532040 w 7467600"/>
              <a:gd name="connsiteY948" fmla="*/ 399359 h 6858000"/>
              <a:gd name="connsiteX949" fmla="*/ 517618 w 7467600"/>
              <a:gd name="connsiteY949" fmla="*/ 385726 h 6858000"/>
              <a:gd name="connsiteX950" fmla="*/ 285074 w 7467600"/>
              <a:gd name="connsiteY950" fmla="*/ 182755 h 6858000"/>
              <a:gd name="connsiteX951" fmla="*/ 43151 w 7467600"/>
              <a:gd name="connsiteY95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7410696 w 7467600"/>
              <a:gd name="connsiteY18" fmla="*/ 6803861 h 6858000"/>
              <a:gd name="connsiteX19" fmla="*/ 1019354 w 7467600"/>
              <a:gd name="connsiteY19" fmla="*/ 6315006 h 6858000"/>
              <a:gd name="connsiteX20" fmla="*/ 441046 w 7467600"/>
              <a:gd name="connsiteY20" fmla="*/ 6691153 h 6858000"/>
              <a:gd name="connsiteX21" fmla="*/ 1019354 w 7467600"/>
              <a:gd name="connsiteY21" fmla="*/ 6315006 h 6858000"/>
              <a:gd name="connsiteX22" fmla="*/ 991680 w 7467600"/>
              <a:gd name="connsiteY22" fmla="*/ 6298413 h 6858000"/>
              <a:gd name="connsiteX23" fmla="*/ 409060 w 7467600"/>
              <a:gd name="connsiteY23" fmla="*/ 6671470 h 6858000"/>
              <a:gd name="connsiteX24" fmla="*/ 991680 w 7467600"/>
              <a:gd name="connsiteY24" fmla="*/ 6298413 h 6858000"/>
              <a:gd name="connsiteX25" fmla="*/ 103333 w 7467600"/>
              <a:gd name="connsiteY25" fmla="*/ 5699602 h 6858000"/>
              <a:gd name="connsiteX26" fmla="*/ 233938 w 7467600"/>
              <a:gd name="connsiteY26" fmla="*/ 5809416 h 6858000"/>
              <a:gd name="connsiteX27" fmla="*/ 883580 w 7467600"/>
              <a:gd name="connsiteY27" fmla="*/ 6180710 h 6858000"/>
              <a:gd name="connsiteX28" fmla="*/ 487337 w 7467600"/>
              <a:gd name="connsiteY28" fmla="*/ 5950182 h 6858000"/>
              <a:gd name="connsiteX29" fmla="*/ 354051 w 7467600"/>
              <a:gd name="connsiteY29" fmla="*/ 5854912 h 6858000"/>
              <a:gd name="connsiteX30" fmla="*/ 195436 w 7467600"/>
              <a:gd name="connsiteY30" fmla="*/ 5755068 h 6858000"/>
              <a:gd name="connsiteX31" fmla="*/ 103333 w 7467600"/>
              <a:gd name="connsiteY31" fmla="*/ 5699602 h 6858000"/>
              <a:gd name="connsiteX32" fmla="*/ 5539432 w 7467600"/>
              <a:gd name="connsiteY32" fmla="*/ 5642928 h 6858000"/>
              <a:gd name="connsiteX33" fmla="*/ 5555462 w 7467600"/>
              <a:gd name="connsiteY33" fmla="*/ 5694454 h 6858000"/>
              <a:gd name="connsiteX34" fmla="*/ 5828270 w 7467600"/>
              <a:gd name="connsiteY34" fmla="*/ 6320663 h 6858000"/>
              <a:gd name="connsiteX35" fmla="*/ 5947416 w 7467600"/>
              <a:gd name="connsiteY35" fmla="*/ 6574846 h 6858000"/>
              <a:gd name="connsiteX36" fmla="*/ 5539432 w 7467600"/>
              <a:gd name="connsiteY36" fmla="*/ 5642928 h 6858000"/>
              <a:gd name="connsiteX37" fmla="*/ 51253 w 7467600"/>
              <a:gd name="connsiteY37" fmla="*/ 5631825 h 6858000"/>
              <a:gd name="connsiteX38" fmla="*/ 211622 w 7467600"/>
              <a:gd name="connsiteY38" fmla="*/ 5728803 h 6858000"/>
              <a:gd name="connsiteX39" fmla="*/ 371652 w 7467600"/>
              <a:gd name="connsiteY39" fmla="*/ 5829062 h 6858000"/>
              <a:gd name="connsiteX40" fmla="*/ 505903 w 7467600"/>
              <a:gd name="connsiteY40" fmla="*/ 5925221 h 6858000"/>
              <a:gd name="connsiteX41" fmla="*/ 899240 w 7467600"/>
              <a:gd name="connsiteY41" fmla="*/ 6153068 h 6858000"/>
              <a:gd name="connsiteX42" fmla="*/ 988114 w 7467600"/>
              <a:gd name="connsiteY42" fmla="*/ 6174204 h 6858000"/>
              <a:gd name="connsiteX43" fmla="*/ 845971 w 7467600"/>
              <a:gd name="connsiteY43" fmla="*/ 6067177 h 6858000"/>
              <a:gd name="connsiteX44" fmla="*/ 448057 w 7467600"/>
              <a:gd name="connsiteY44" fmla="*/ 5841376 h 6858000"/>
              <a:gd name="connsiteX45" fmla="*/ 51253 w 7467600"/>
              <a:gd name="connsiteY45" fmla="*/ 5631825 h 6858000"/>
              <a:gd name="connsiteX46" fmla="*/ 2606687 w 7467600"/>
              <a:gd name="connsiteY46" fmla="*/ 5630718 h 6858000"/>
              <a:gd name="connsiteX47" fmla="*/ 2645658 w 7467600"/>
              <a:gd name="connsiteY47" fmla="*/ 6640259 h 6858000"/>
              <a:gd name="connsiteX48" fmla="*/ 2606687 w 7467600"/>
              <a:gd name="connsiteY48" fmla="*/ 5630718 h 6858000"/>
              <a:gd name="connsiteX49" fmla="*/ 3642057 w 7467600"/>
              <a:gd name="connsiteY49" fmla="*/ 5573487 h 6858000"/>
              <a:gd name="connsiteX50" fmla="*/ 3632981 w 7467600"/>
              <a:gd name="connsiteY50" fmla="*/ 5579437 h 6858000"/>
              <a:gd name="connsiteX51" fmla="*/ 3382436 w 7467600"/>
              <a:gd name="connsiteY51" fmla="*/ 5952726 h 6858000"/>
              <a:gd name="connsiteX52" fmla="*/ 3191929 w 7467600"/>
              <a:gd name="connsiteY52" fmla="*/ 6662669 h 6858000"/>
              <a:gd name="connsiteX53" fmla="*/ 3369898 w 7467600"/>
              <a:gd name="connsiteY53" fmla="*/ 6081771 h 6858000"/>
              <a:gd name="connsiteX54" fmla="*/ 3642057 w 7467600"/>
              <a:gd name="connsiteY54" fmla="*/ 5573487 h 6858000"/>
              <a:gd name="connsiteX55" fmla="*/ 2650666 w 7467600"/>
              <a:gd name="connsiteY55" fmla="*/ 5530686 h 6858000"/>
              <a:gd name="connsiteX56" fmla="*/ 2650249 w 7467600"/>
              <a:gd name="connsiteY56" fmla="*/ 5532101 h 6858000"/>
              <a:gd name="connsiteX57" fmla="*/ 2663808 w 7467600"/>
              <a:gd name="connsiteY57" fmla="*/ 6535215 h 6858000"/>
              <a:gd name="connsiteX58" fmla="*/ 2665418 w 7467600"/>
              <a:gd name="connsiteY58" fmla="*/ 6132756 h 6858000"/>
              <a:gd name="connsiteX59" fmla="*/ 2650666 w 7467600"/>
              <a:gd name="connsiteY59" fmla="*/ 5530686 h 6858000"/>
              <a:gd name="connsiteX60" fmla="*/ 2680277 w 7467600"/>
              <a:gd name="connsiteY60" fmla="*/ 5479204 h 6858000"/>
              <a:gd name="connsiteX61" fmla="*/ 2678972 w 7467600"/>
              <a:gd name="connsiteY61" fmla="*/ 5481582 h 6858000"/>
              <a:gd name="connsiteX62" fmla="*/ 2696666 w 7467600"/>
              <a:gd name="connsiteY62" fmla="*/ 6133836 h 6858000"/>
              <a:gd name="connsiteX63" fmla="*/ 2695769 w 7467600"/>
              <a:gd name="connsiteY63" fmla="*/ 6390955 h 6858000"/>
              <a:gd name="connsiteX64" fmla="*/ 2739893 w 7467600"/>
              <a:gd name="connsiteY64" fmla="*/ 6108357 h 6858000"/>
              <a:gd name="connsiteX65" fmla="*/ 2680277 w 7467600"/>
              <a:gd name="connsiteY65" fmla="*/ 5479204 h 6858000"/>
              <a:gd name="connsiteX66" fmla="*/ 1132195 w 7467600"/>
              <a:gd name="connsiteY66" fmla="*/ 5467980 h 6858000"/>
              <a:gd name="connsiteX67" fmla="*/ 1679056 w 7467600"/>
              <a:gd name="connsiteY67" fmla="*/ 5516907 h 6858000"/>
              <a:gd name="connsiteX68" fmla="*/ 2128648 w 7467600"/>
              <a:gd name="connsiteY68" fmla="*/ 5474249 h 6858000"/>
              <a:gd name="connsiteX69" fmla="*/ 1825619 w 7467600"/>
              <a:gd name="connsiteY69" fmla="*/ 5478447 h 6858000"/>
              <a:gd name="connsiteX70" fmla="*/ 1737798 w 7467600"/>
              <a:gd name="connsiteY70" fmla="*/ 5483353 h 6858000"/>
              <a:gd name="connsiteX71" fmla="*/ 1132195 w 7467600"/>
              <a:gd name="connsiteY71" fmla="*/ 5467980 h 6858000"/>
              <a:gd name="connsiteX72" fmla="*/ 1456157 w 7467600"/>
              <a:gd name="connsiteY72" fmla="*/ 5371404 h 6858000"/>
              <a:gd name="connsiteX73" fmla="*/ 1244432 w 7467600"/>
              <a:gd name="connsiteY73" fmla="*/ 5385601 h 6858000"/>
              <a:gd name="connsiteX74" fmla="*/ 973990 w 7467600"/>
              <a:gd name="connsiteY74" fmla="*/ 5424940 h 6858000"/>
              <a:gd name="connsiteX75" fmla="*/ 1103809 w 7467600"/>
              <a:gd name="connsiteY75" fmla="*/ 5433720 h 6858000"/>
              <a:gd name="connsiteX76" fmla="*/ 1123454 w 7467600"/>
              <a:gd name="connsiteY76" fmla="*/ 5435727 h 6858000"/>
              <a:gd name="connsiteX77" fmla="*/ 1737017 w 7467600"/>
              <a:gd name="connsiteY77" fmla="*/ 5452183 h 6858000"/>
              <a:gd name="connsiteX78" fmla="*/ 1824397 w 7467600"/>
              <a:gd name="connsiteY78" fmla="*/ 5447757 h 6858000"/>
              <a:gd name="connsiteX79" fmla="*/ 2070059 w 7467600"/>
              <a:gd name="connsiteY79" fmla="*/ 5441660 h 6858000"/>
              <a:gd name="connsiteX80" fmla="*/ 1456157 w 7467600"/>
              <a:gd name="connsiteY80" fmla="*/ 5371404 h 6858000"/>
              <a:gd name="connsiteX81" fmla="*/ 4988186 w 7467600"/>
              <a:gd name="connsiteY81" fmla="*/ 5216467 h 6858000"/>
              <a:gd name="connsiteX82" fmla="*/ 4777334 w 7467600"/>
              <a:gd name="connsiteY82" fmla="*/ 5406072 h 6858000"/>
              <a:gd name="connsiteX83" fmla="*/ 4718341 w 7467600"/>
              <a:gd name="connsiteY83" fmla="*/ 5468043 h 6858000"/>
              <a:gd name="connsiteX84" fmla="*/ 4604655 w 7467600"/>
              <a:gd name="connsiteY84" fmla="*/ 5583434 h 6858000"/>
              <a:gd name="connsiteX85" fmla="*/ 4565074 w 7467600"/>
              <a:gd name="connsiteY85" fmla="*/ 5618550 h 6858000"/>
              <a:gd name="connsiteX86" fmla="*/ 4988186 w 7467600"/>
              <a:gd name="connsiteY86" fmla="*/ 5216467 h 6858000"/>
              <a:gd name="connsiteX87" fmla="*/ 4978032 w 7467600"/>
              <a:gd name="connsiteY87" fmla="*/ 5183809 h 6858000"/>
              <a:gd name="connsiteX88" fmla="*/ 4463413 w 7467600"/>
              <a:gd name="connsiteY88" fmla="*/ 5615162 h 6858000"/>
              <a:gd name="connsiteX89" fmla="*/ 4358134 w 7467600"/>
              <a:gd name="connsiteY89" fmla="*/ 5742791 h 6858000"/>
              <a:gd name="connsiteX90" fmla="*/ 4376219 w 7467600"/>
              <a:gd name="connsiteY90" fmla="*/ 5729027 h 6858000"/>
              <a:gd name="connsiteX91" fmla="*/ 4582340 w 7467600"/>
              <a:gd name="connsiteY91" fmla="*/ 5561037 h 6858000"/>
              <a:gd name="connsiteX92" fmla="*/ 4694684 w 7467600"/>
              <a:gd name="connsiteY92" fmla="*/ 5447098 h 6858000"/>
              <a:gd name="connsiteX93" fmla="*/ 4754123 w 7467600"/>
              <a:gd name="connsiteY93" fmla="*/ 5384643 h 6858000"/>
              <a:gd name="connsiteX94" fmla="*/ 4978032 w 7467600"/>
              <a:gd name="connsiteY94" fmla="*/ 5183809 h 6858000"/>
              <a:gd name="connsiteX95" fmla="*/ 1903353 w 7467600"/>
              <a:gd name="connsiteY95" fmla="*/ 5044827 h 6858000"/>
              <a:gd name="connsiteX96" fmla="*/ 1936931 w 7467600"/>
              <a:gd name="connsiteY96" fmla="*/ 5093954 h 6858000"/>
              <a:gd name="connsiteX97" fmla="*/ 2195868 w 7467600"/>
              <a:gd name="connsiteY97" fmla="*/ 5396574 h 6858000"/>
              <a:gd name="connsiteX98" fmla="*/ 2088852 w 7467600"/>
              <a:gd name="connsiteY98" fmla="*/ 5166123 h 6858000"/>
              <a:gd name="connsiteX99" fmla="*/ 1958241 w 7467600"/>
              <a:gd name="connsiteY99" fmla="*/ 5067955 h 6858000"/>
              <a:gd name="connsiteX100" fmla="*/ 1903353 w 7467600"/>
              <a:gd name="connsiteY100" fmla="*/ 5044827 h 6858000"/>
              <a:gd name="connsiteX101" fmla="*/ 1979378 w 7467600"/>
              <a:gd name="connsiteY101" fmla="*/ 4769504 h 6858000"/>
              <a:gd name="connsiteX102" fmla="*/ 2882120 w 7467600"/>
              <a:gd name="connsiteY102" fmla="*/ 5064547 h 6858000"/>
              <a:gd name="connsiteX103" fmla="*/ 2793103 w 7467600"/>
              <a:gd name="connsiteY103" fmla="*/ 5039699 h 6858000"/>
              <a:gd name="connsiteX104" fmla="*/ 2770041 w 7467600"/>
              <a:gd name="connsiteY104" fmla="*/ 5033634 h 6858000"/>
              <a:gd name="connsiteX105" fmla="*/ 1979378 w 7467600"/>
              <a:gd name="connsiteY105" fmla="*/ 4769504 h 6858000"/>
              <a:gd name="connsiteX106" fmla="*/ 1927410 w 7467600"/>
              <a:gd name="connsiteY106" fmla="*/ 4716164 h 6858000"/>
              <a:gd name="connsiteX107" fmla="*/ 1959587 w 7467600"/>
              <a:gd name="connsiteY107" fmla="*/ 4728849 h 6858000"/>
              <a:gd name="connsiteX108" fmla="*/ 2777707 w 7467600"/>
              <a:gd name="connsiteY108" fmla="*/ 5003991 h 6858000"/>
              <a:gd name="connsiteX109" fmla="*/ 2800768 w 7467600"/>
              <a:gd name="connsiteY109" fmla="*/ 5010056 h 6858000"/>
              <a:gd name="connsiteX110" fmla="*/ 2879408 w 7467600"/>
              <a:gd name="connsiteY110" fmla="*/ 5031590 h 6858000"/>
              <a:gd name="connsiteX111" fmla="*/ 2862295 w 7467600"/>
              <a:gd name="connsiteY111" fmla="*/ 5022958 h 6858000"/>
              <a:gd name="connsiteX112" fmla="*/ 2813343 w 7467600"/>
              <a:gd name="connsiteY112" fmla="*/ 4998369 h 6858000"/>
              <a:gd name="connsiteX113" fmla="*/ 2646245 w 7467600"/>
              <a:gd name="connsiteY113" fmla="*/ 4930999 h 6858000"/>
              <a:gd name="connsiteX114" fmla="*/ 1999243 w 7467600"/>
              <a:gd name="connsiteY114" fmla="*/ 4730524 h 6858000"/>
              <a:gd name="connsiteX115" fmla="*/ 1979527 w 7467600"/>
              <a:gd name="connsiteY115" fmla="*/ 4726651 h 6858000"/>
              <a:gd name="connsiteX116" fmla="*/ 1927410 w 7467600"/>
              <a:gd name="connsiteY116" fmla="*/ 4716164 h 6858000"/>
              <a:gd name="connsiteX117" fmla="*/ 1997014 w 7467600"/>
              <a:gd name="connsiteY117" fmla="*/ 4698007 h 6858000"/>
              <a:gd name="connsiteX118" fmla="*/ 2005458 w 7467600"/>
              <a:gd name="connsiteY118" fmla="*/ 4699540 h 6858000"/>
              <a:gd name="connsiteX119" fmla="*/ 2657186 w 7467600"/>
              <a:gd name="connsiteY119" fmla="*/ 4901687 h 6858000"/>
              <a:gd name="connsiteX120" fmla="*/ 2826662 w 7467600"/>
              <a:gd name="connsiteY120" fmla="*/ 4970362 h 6858000"/>
              <a:gd name="connsiteX121" fmla="*/ 2876100 w 7467600"/>
              <a:gd name="connsiteY121" fmla="*/ 4995397 h 6858000"/>
              <a:gd name="connsiteX122" fmla="*/ 3042600 w 7467600"/>
              <a:gd name="connsiteY122" fmla="*/ 5059532 h 6858000"/>
              <a:gd name="connsiteX123" fmla="*/ 1997014 w 7467600"/>
              <a:gd name="connsiteY123" fmla="*/ 4698007 h 6858000"/>
              <a:gd name="connsiteX124" fmla="*/ 2305292 w 7467600"/>
              <a:gd name="connsiteY124" fmla="*/ 4219492 h 6858000"/>
              <a:gd name="connsiteX125" fmla="*/ 3360922 w 7467600"/>
              <a:gd name="connsiteY125" fmla="*/ 4529373 h 6858000"/>
              <a:gd name="connsiteX126" fmla="*/ 3492420 w 7467600"/>
              <a:gd name="connsiteY126" fmla="*/ 4510145 h 6858000"/>
              <a:gd name="connsiteX127" fmla="*/ 3364086 w 7467600"/>
              <a:gd name="connsiteY127" fmla="*/ 4480340 h 6858000"/>
              <a:gd name="connsiteX128" fmla="*/ 3225818 w 7467600"/>
              <a:gd name="connsiteY128" fmla="*/ 4411822 h 6858000"/>
              <a:gd name="connsiteX129" fmla="*/ 3129696 w 7467600"/>
              <a:gd name="connsiteY129" fmla="*/ 4360704 h 6858000"/>
              <a:gd name="connsiteX130" fmla="*/ 2814545 w 7467600"/>
              <a:gd name="connsiteY130" fmla="*/ 4282955 h 6858000"/>
              <a:gd name="connsiteX131" fmla="*/ 2305292 w 7467600"/>
              <a:gd name="connsiteY131" fmla="*/ 4219492 h 6858000"/>
              <a:gd name="connsiteX132" fmla="*/ 2626982 w 7467600"/>
              <a:gd name="connsiteY132" fmla="*/ 4206450 h 6858000"/>
              <a:gd name="connsiteX133" fmla="*/ 2490617 w 7467600"/>
              <a:gd name="connsiteY133" fmla="*/ 4206951 h 6858000"/>
              <a:gd name="connsiteX134" fmla="*/ 2819869 w 7467600"/>
              <a:gd name="connsiteY134" fmla="*/ 4252936 h 6858000"/>
              <a:gd name="connsiteX135" fmla="*/ 3143018 w 7467600"/>
              <a:gd name="connsiteY135" fmla="*/ 4332698 h 6858000"/>
              <a:gd name="connsiteX136" fmla="*/ 3241520 w 7467600"/>
              <a:gd name="connsiteY136" fmla="*/ 4385112 h 6858000"/>
              <a:gd name="connsiteX137" fmla="*/ 3374575 w 7467600"/>
              <a:gd name="connsiteY137" fmla="*/ 4451517 h 6858000"/>
              <a:gd name="connsiteX138" fmla="*/ 3505221 w 7467600"/>
              <a:gd name="connsiteY138" fmla="*/ 4480757 h 6858000"/>
              <a:gd name="connsiteX139" fmla="*/ 2626982 w 7467600"/>
              <a:gd name="connsiteY139" fmla="*/ 4206450 h 6858000"/>
              <a:gd name="connsiteX140" fmla="*/ 1310106 w 7467600"/>
              <a:gd name="connsiteY140" fmla="*/ 3943217 h 6858000"/>
              <a:gd name="connsiteX141" fmla="*/ 854994 w 7467600"/>
              <a:gd name="connsiteY141" fmla="*/ 4399136 h 6858000"/>
              <a:gd name="connsiteX142" fmla="*/ 742462 w 7467600"/>
              <a:gd name="connsiteY142" fmla="*/ 4594648 h 6858000"/>
              <a:gd name="connsiteX143" fmla="*/ 820602 w 7467600"/>
              <a:gd name="connsiteY143" fmla="*/ 4485915 h 6858000"/>
              <a:gd name="connsiteX144" fmla="*/ 878295 w 7467600"/>
              <a:gd name="connsiteY144" fmla="*/ 4403594 h 6858000"/>
              <a:gd name="connsiteX145" fmla="*/ 1240607 w 7467600"/>
              <a:gd name="connsiteY145" fmla="*/ 4010401 h 6858000"/>
              <a:gd name="connsiteX146" fmla="*/ 1310106 w 7467600"/>
              <a:gd name="connsiteY146" fmla="*/ 3943217 h 6858000"/>
              <a:gd name="connsiteX147" fmla="*/ 1423113 w 7467600"/>
              <a:gd name="connsiteY147" fmla="*/ 3874565 h 6858000"/>
              <a:gd name="connsiteX148" fmla="*/ 1260565 w 7467600"/>
              <a:gd name="connsiteY148" fmla="*/ 4031982 h 6858000"/>
              <a:gd name="connsiteX149" fmla="*/ 901900 w 7467600"/>
              <a:gd name="connsiteY149" fmla="*/ 4421236 h 6858000"/>
              <a:gd name="connsiteX150" fmla="*/ 845044 w 7467600"/>
              <a:gd name="connsiteY150" fmla="*/ 4502436 h 6858000"/>
              <a:gd name="connsiteX151" fmla="*/ 685926 w 7467600"/>
              <a:gd name="connsiteY151" fmla="*/ 4703069 h 6858000"/>
              <a:gd name="connsiteX152" fmla="*/ 684248 w 7467600"/>
              <a:gd name="connsiteY152" fmla="*/ 4706721 h 6858000"/>
              <a:gd name="connsiteX153" fmla="*/ 1423113 w 7467600"/>
              <a:gd name="connsiteY153" fmla="*/ 3874565 h 6858000"/>
              <a:gd name="connsiteX154" fmla="*/ 3316479 w 7467600"/>
              <a:gd name="connsiteY154" fmla="*/ 3872136 h 6858000"/>
              <a:gd name="connsiteX155" fmla="*/ 3546806 w 7467600"/>
              <a:gd name="connsiteY155" fmla="*/ 4356139 h 6858000"/>
              <a:gd name="connsiteX156" fmla="*/ 3364433 w 7467600"/>
              <a:gd name="connsiteY156" fmla="*/ 3953121 h 6858000"/>
              <a:gd name="connsiteX157" fmla="*/ 3316479 w 7467600"/>
              <a:gd name="connsiteY157" fmla="*/ 3872136 h 6858000"/>
              <a:gd name="connsiteX158" fmla="*/ 3291335 w 7467600"/>
              <a:gd name="connsiteY158" fmla="*/ 3767420 h 6858000"/>
              <a:gd name="connsiteX159" fmla="*/ 3390805 w 7467600"/>
              <a:gd name="connsiteY159" fmla="*/ 3937163 h 6858000"/>
              <a:gd name="connsiteX160" fmla="*/ 3579062 w 7467600"/>
              <a:gd name="connsiteY160" fmla="*/ 4359040 h 6858000"/>
              <a:gd name="connsiteX161" fmla="*/ 3467355 w 7467600"/>
              <a:gd name="connsiteY161" fmla="*/ 3988130 h 6858000"/>
              <a:gd name="connsiteX162" fmla="*/ 3310753 w 7467600"/>
              <a:gd name="connsiteY162" fmla="*/ 3787140 h 6858000"/>
              <a:gd name="connsiteX163" fmla="*/ 3291335 w 7467600"/>
              <a:gd name="connsiteY163" fmla="*/ 3767420 h 6858000"/>
              <a:gd name="connsiteX164" fmla="*/ 1635889 w 7467600"/>
              <a:gd name="connsiteY164" fmla="*/ 3709494 h 6858000"/>
              <a:gd name="connsiteX165" fmla="*/ 1634800 w 7467600"/>
              <a:gd name="connsiteY165" fmla="*/ 3731111 h 6858000"/>
              <a:gd name="connsiteX166" fmla="*/ 1635889 w 7467600"/>
              <a:gd name="connsiteY166" fmla="*/ 3709494 h 6858000"/>
              <a:gd name="connsiteX167" fmla="*/ 1510397 w 7467600"/>
              <a:gd name="connsiteY167" fmla="*/ 3684705 h 6858000"/>
              <a:gd name="connsiteX168" fmla="*/ 1146550 w 7467600"/>
              <a:gd name="connsiteY168" fmla="*/ 3802012 h 6858000"/>
              <a:gd name="connsiteX169" fmla="*/ 698834 w 7467600"/>
              <a:gd name="connsiteY169" fmla="*/ 3952272 h 6858000"/>
              <a:gd name="connsiteX170" fmla="*/ 34256 w 7467600"/>
              <a:gd name="connsiteY170" fmla="*/ 4347603 h 6858000"/>
              <a:gd name="connsiteX171" fmla="*/ 527241 w 7467600"/>
              <a:gd name="connsiteY171" fmla="*/ 4065078 h 6858000"/>
              <a:gd name="connsiteX172" fmla="*/ 1510397 w 7467600"/>
              <a:gd name="connsiteY172" fmla="*/ 3684705 h 6858000"/>
              <a:gd name="connsiteX173" fmla="*/ 1313114 w 7467600"/>
              <a:gd name="connsiteY173" fmla="*/ 3655216 h 6858000"/>
              <a:gd name="connsiteX174" fmla="*/ 1109304 w 7467600"/>
              <a:gd name="connsiteY174" fmla="*/ 3669030 h 6858000"/>
              <a:gd name="connsiteX175" fmla="*/ 8129 w 7467600"/>
              <a:gd name="connsiteY175" fmla="*/ 4330519 h 6858000"/>
              <a:gd name="connsiteX176" fmla="*/ 687572 w 7467600"/>
              <a:gd name="connsiteY176" fmla="*/ 3925629 h 6858000"/>
              <a:gd name="connsiteX177" fmla="*/ 1138365 w 7467600"/>
              <a:gd name="connsiteY177" fmla="*/ 3774515 h 6858000"/>
              <a:gd name="connsiteX178" fmla="*/ 1505579 w 7467600"/>
              <a:gd name="connsiteY178" fmla="*/ 3655526 h 6858000"/>
              <a:gd name="connsiteX179" fmla="*/ 1313114 w 7467600"/>
              <a:gd name="connsiteY179" fmla="*/ 3655216 h 6858000"/>
              <a:gd name="connsiteX180" fmla="*/ 3655073 w 7467600"/>
              <a:gd name="connsiteY180" fmla="*/ 3650884 h 6858000"/>
              <a:gd name="connsiteX181" fmla="*/ 3989938 w 7467600"/>
              <a:gd name="connsiteY181" fmla="*/ 3991685 h 6858000"/>
              <a:gd name="connsiteX182" fmla="*/ 4393907 w 7467600"/>
              <a:gd name="connsiteY182" fmla="*/ 4261258 h 6858000"/>
              <a:gd name="connsiteX183" fmla="*/ 4648051 w 7467600"/>
              <a:gd name="connsiteY183" fmla="*/ 4374051 h 6858000"/>
              <a:gd name="connsiteX184" fmla="*/ 4383389 w 7467600"/>
              <a:gd name="connsiteY184" fmla="*/ 4184369 h 6858000"/>
              <a:gd name="connsiteX185" fmla="*/ 4165508 w 7467600"/>
              <a:gd name="connsiteY185" fmla="*/ 4035196 h 6858000"/>
              <a:gd name="connsiteX186" fmla="*/ 4068162 w 7467600"/>
              <a:gd name="connsiteY186" fmla="*/ 3953394 h 6858000"/>
              <a:gd name="connsiteX187" fmla="*/ 3981416 w 7467600"/>
              <a:gd name="connsiteY187" fmla="*/ 3880482 h 6858000"/>
              <a:gd name="connsiteX188" fmla="*/ 3800147 w 7467600"/>
              <a:gd name="connsiteY188" fmla="*/ 3749872 h 6858000"/>
              <a:gd name="connsiteX189" fmla="*/ 3655073 w 7467600"/>
              <a:gd name="connsiteY189" fmla="*/ 3650884 h 6858000"/>
              <a:gd name="connsiteX190" fmla="*/ 3670252 w 7467600"/>
              <a:gd name="connsiteY190" fmla="*/ 3622798 h 6858000"/>
              <a:gd name="connsiteX191" fmla="*/ 3817258 w 7467600"/>
              <a:gd name="connsiteY191" fmla="*/ 3723577 h 6858000"/>
              <a:gd name="connsiteX192" fmla="*/ 4000461 w 7467600"/>
              <a:gd name="connsiteY192" fmla="*/ 3855966 h 6858000"/>
              <a:gd name="connsiteX193" fmla="*/ 4088180 w 7467600"/>
              <a:gd name="connsiteY193" fmla="*/ 3929774 h 6858000"/>
              <a:gd name="connsiteX194" fmla="*/ 4184555 w 7467600"/>
              <a:gd name="connsiteY194" fmla="*/ 4010683 h 6858000"/>
              <a:gd name="connsiteX195" fmla="*/ 4399563 w 7467600"/>
              <a:gd name="connsiteY195" fmla="*/ 4158106 h 6858000"/>
              <a:gd name="connsiteX196" fmla="*/ 4684469 w 7467600"/>
              <a:gd name="connsiteY196" fmla="*/ 4364680 h 6858000"/>
              <a:gd name="connsiteX197" fmla="*/ 4690271 w 7467600"/>
              <a:gd name="connsiteY197" fmla="*/ 4370034 h 6858000"/>
              <a:gd name="connsiteX198" fmla="*/ 4136093 w 7467600"/>
              <a:gd name="connsiteY198" fmla="*/ 3858466 h 6858000"/>
              <a:gd name="connsiteX199" fmla="*/ 3670252 w 7467600"/>
              <a:gd name="connsiteY199" fmla="*/ 3622798 h 6858000"/>
              <a:gd name="connsiteX200" fmla="*/ 4440129 w 7467600"/>
              <a:gd name="connsiteY200" fmla="*/ 3448571 h 6858000"/>
              <a:gd name="connsiteX201" fmla="*/ 4856525 w 7467600"/>
              <a:gd name="connsiteY201" fmla="*/ 3915351 h 6858000"/>
              <a:gd name="connsiteX202" fmla="*/ 5059055 w 7467600"/>
              <a:gd name="connsiteY202" fmla="*/ 4108918 h 6858000"/>
              <a:gd name="connsiteX203" fmla="*/ 5290070 w 7467600"/>
              <a:gd name="connsiteY203" fmla="*/ 4263619 h 6858000"/>
              <a:gd name="connsiteX204" fmla="*/ 4834991 w 7467600"/>
              <a:gd name="connsiteY204" fmla="*/ 3830985 h 6858000"/>
              <a:gd name="connsiteX205" fmla="*/ 4440129 w 7467600"/>
              <a:gd name="connsiteY205" fmla="*/ 3448571 h 6858000"/>
              <a:gd name="connsiteX206" fmla="*/ 4441737 w 7467600"/>
              <a:gd name="connsiteY206" fmla="*/ 3399734 h 6858000"/>
              <a:gd name="connsiteX207" fmla="*/ 4431236 w 7467600"/>
              <a:gd name="connsiteY207" fmla="*/ 3400954 h 6858000"/>
              <a:gd name="connsiteX208" fmla="*/ 4557150 w 7467600"/>
              <a:gd name="connsiteY208" fmla="*/ 3510023 h 6858000"/>
              <a:gd name="connsiteX209" fmla="*/ 4856936 w 7467600"/>
              <a:gd name="connsiteY209" fmla="*/ 3809146 h 6858000"/>
              <a:gd name="connsiteX210" fmla="*/ 5111996 w 7467600"/>
              <a:gd name="connsiteY210" fmla="*/ 4065759 h 6858000"/>
              <a:gd name="connsiteX211" fmla="*/ 5388878 w 7467600"/>
              <a:gd name="connsiteY211" fmla="*/ 4300185 h 6858000"/>
              <a:gd name="connsiteX212" fmla="*/ 5425556 w 7467600"/>
              <a:gd name="connsiteY212" fmla="*/ 4308967 h 6858000"/>
              <a:gd name="connsiteX213" fmla="*/ 4943646 w 7467600"/>
              <a:gd name="connsiteY213" fmla="*/ 3822916 h 6858000"/>
              <a:gd name="connsiteX214" fmla="*/ 4594837 w 7467600"/>
              <a:gd name="connsiteY214" fmla="*/ 3532274 h 6858000"/>
              <a:gd name="connsiteX215" fmla="*/ 4441737 w 7467600"/>
              <a:gd name="connsiteY215" fmla="*/ 3399734 h 6858000"/>
              <a:gd name="connsiteX216" fmla="*/ 5425834 w 7467600"/>
              <a:gd name="connsiteY216" fmla="*/ 3162785 h 6858000"/>
              <a:gd name="connsiteX217" fmla="*/ 5401644 w 7467600"/>
              <a:gd name="connsiteY217" fmla="*/ 3617847 h 6858000"/>
              <a:gd name="connsiteX218" fmla="*/ 5467256 w 7467600"/>
              <a:gd name="connsiteY218" fmla="*/ 4175494 h 6858000"/>
              <a:gd name="connsiteX219" fmla="*/ 5448069 w 7467600"/>
              <a:gd name="connsiteY219" fmla="*/ 3567554 h 6858000"/>
              <a:gd name="connsiteX220" fmla="*/ 5425834 w 7467600"/>
              <a:gd name="connsiteY220" fmla="*/ 3162785 h 6858000"/>
              <a:gd name="connsiteX221" fmla="*/ 1318687 w 7467600"/>
              <a:gd name="connsiteY221" fmla="*/ 3113840 h 6858000"/>
              <a:gd name="connsiteX222" fmla="*/ 1066793 w 7467600"/>
              <a:gd name="connsiteY222" fmla="*/ 3212171 h 6858000"/>
              <a:gd name="connsiteX223" fmla="*/ 993319 w 7467600"/>
              <a:gd name="connsiteY223" fmla="*/ 3247648 h 6858000"/>
              <a:gd name="connsiteX224" fmla="*/ 853081 w 7467600"/>
              <a:gd name="connsiteY224" fmla="*/ 3312410 h 6858000"/>
              <a:gd name="connsiteX225" fmla="*/ 805957 w 7467600"/>
              <a:gd name="connsiteY225" fmla="*/ 3330443 h 6858000"/>
              <a:gd name="connsiteX226" fmla="*/ 1318687 w 7467600"/>
              <a:gd name="connsiteY226" fmla="*/ 3113840 h 6858000"/>
              <a:gd name="connsiteX227" fmla="*/ 5453702 w 7467600"/>
              <a:gd name="connsiteY227" fmla="*/ 3090882 h 6858000"/>
              <a:gd name="connsiteX228" fmla="*/ 5480135 w 7467600"/>
              <a:gd name="connsiteY228" fmla="*/ 3565802 h 6858000"/>
              <a:gd name="connsiteX229" fmla="*/ 5499023 w 7467600"/>
              <a:gd name="connsiteY229" fmla="*/ 4166310 h 6858000"/>
              <a:gd name="connsiteX230" fmla="*/ 5547022 w 7467600"/>
              <a:gd name="connsiteY230" fmla="*/ 3607838 h 6858000"/>
              <a:gd name="connsiteX231" fmla="*/ 5515964 w 7467600"/>
              <a:gd name="connsiteY231" fmla="*/ 3378541 h 6858000"/>
              <a:gd name="connsiteX232" fmla="*/ 5453702 w 7467600"/>
              <a:gd name="connsiteY232" fmla="*/ 3090882 h 6858000"/>
              <a:gd name="connsiteX233" fmla="*/ 1238695 w 7467600"/>
              <a:gd name="connsiteY233" fmla="*/ 3076820 h 6858000"/>
              <a:gd name="connsiteX234" fmla="*/ 716371 w 7467600"/>
              <a:gd name="connsiteY234" fmla="*/ 3293249 h 6858000"/>
              <a:gd name="connsiteX235" fmla="*/ 579522 w 7467600"/>
              <a:gd name="connsiteY235" fmla="*/ 3371759 h 6858000"/>
              <a:gd name="connsiteX236" fmla="*/ 600288 w 7467600"/>
              <a:gd name="connsiteY236" fmla="*/ 3365555 h 6858000"/>
              <a:gd name="connsiteX237" fmla="*/ 840692 w 7467600"/>
              <a:gd name="connsiteY237" fmla="*/ 3284921 h 6858000"/>
              <a:gd name="connsiteX238" fmla="*/ 979248 w 7467600"/>
              <a:gd name="connsiteY238" fmla="*/ 3221003 h 6858000"/>
              <a:gd name="connsiteX239" fmla="*/ 1053282 w 7467600"/>
              <a:gd name="connsiteY239" fmla="*/ 3185247 h 6858000"/>
              <a:gd name="connsiteX240" fmla="*/ 1320603 w 7467600"/>
              <a:gd name="connsiteY240" fmla="*/ 3081281 h 6858000"/>
              <a:gd name="connsiteX241" fmla="*/ 1238695 w 7467600"/>
              <a:gd name="connsiteY241" fmla="*/ 3076820 h 6858000"/>
              <a:gd name="connsiteX242" fmla="*/ 5425627 w 7467600"/>
              <a:gd name="connsiteY242" fmla="*/ 2954192 h 6858000"/>
              <a:gd name="connsiteX243" fmla="*/ 5470770 w 7467600"/>
              <a:gd name="connsiteY243" fmla="*/ 3005435 h 6858000"/>
              <a:gd name="connsiteX244" fmla="*/ 5519779 w 7467600"/>
              <a:gd name="connsiteY244" fmla="*/ 4359223 h 6858000"/>
              <a:gd name="connsiteX245" fmla="*/ 5520293 w 7467600"/>
              <a:gd name="connsiteY245" fmla="*/ 4360602 h 6858000"/>
              <a:gd name="connsiteX246" fmla="*/ 5767221 w 7467600"/>
              <a:gd name="connsiteY246" fmla="*/ 4665564 h 6858000"/>
              <a:gd name="connsiteX247" fmla="*/ 6937169 w 7467600"/>
              <a:gd name="connsiteY247" fmla="*/ 4815941 h 6858000"/>
              <a:gd name="connsiteX248" fmla="*/ 6953922 w 7467600"/>
              <a:gd name="connsiteY248" fmla="*/ 4890068 h 6858000"/>
              <a:gd name="connsiteX249" fmla="*/ 6071359 w 7467600"/>
              <a:gd name="connsiteY249" fmla="*/ 4770770 h 6858000"/>
              <a:gd name="connsiteX250" fmla="*/ 6038839 w 7467600"/>
              <a:gd name="connsiteY250" fmla="*/ 4764474 h 6858000"/>
              <a:gd name="connsiteX251" fmla="*/ 6038706 w 7467600"/>
              <a:gd name="connsiteY251" fmla="*/ 4763847 h 6858000"/>
              <a:gd name="connsiteX252" fmla="*/ 6037784 w 7467600"/>
              <a:gd name="connsiteY252" fmla="*/ 4764270 h 6858000"/>
              <a:gd name="connsiteX253" fmla="*/ 6038839 w 7467600"/>
              <a:gd name="connsiteY253" fmla="*/ 4764474 h 6858000"/>
              <a:gd name="connsiteX254" fmla="*/ 6040338 w 7467600"/>
              <a:gd name="connsiteY254" fmla="*/ 4771418 h 6858000"/>
              <a:gd name="connsiteX255" fmla="*/ 6024488 w 7467600"/>
              <a:gd name="connsiteY255" fmla="*/ 4809903 h 6858000"/>
              <a:gd name="connsiteX256" fmla="*/ 5599771 w 7467600"/>
              <a:gd name="connsiteY256" fmla="*/ 5509652 h 6858000"/>
              <a:gd name="connsiteX257" fmla="*/ 5548843 w 7467600"/>
              <a:gd name="connsiteY257" fmla="*/ 5563845 h 6858000"/>
              <a:gd name="connsiteX258" fmla="*/ 5940952 w 7467600"/>
              <a:gd name="connsiteY258" fmla="*/ 6250028 h 6858000"/>
              <a:gd name="connsiteX259" fmla="*/ 6043441 w 7467600"/>
              <a:gd name="connsiteY259" fmla="*/ 6665847 h 6858000"/>
              <a:gd name="connsiteX260" fmla="*/ 6093432 w 7467600"/>
              <a:gd name="connsiteY260" fmla="*/ 6858000 h 6858000"/>
              <a:gd name="connsiteX261" fmla="*/ 6034344 w 7467600"/>
              <a:gd name="connsiteY261" fmla="*/ 6858000 h 6858000"/>
              <a:gd name="connsiteX262" fmla="*/ 6026679 w 7467600"/>
              <a:gd name="connsiteY262" fmla="*/ 6836959 h 6858000"/>
              <a:gd name="connsiteX263" fmla="*/ 5800441 w 7467600"/>
              <a:gd name="connsiteY263" fmla="*/ 6335286 h 6858000"/>
              <a:gd name="connsiteX264" fmla="*/ 5526562 w 7467600"/>
              <a:gd name="connsiteY264" fmla="*/ 5705388 h 6858000"/>
              <a:gd name="connsiteX265" fmla="*/ 5519640 w 7467600"/>
              <a:gd name="connsiteY265" fmla="*/ 5683774 h 6858000"/>
              <a:gd name="connsiteX266" fmla="*/ 5844559 w 7467600"/>
              <a:gd name="connsiteY266" fmla="*/ 6553349 h 6858000"/>
              <a:gd name="connsiteX267" fmla="*/ 5975994 w 7467600"/>
              <a:gd name="connsiteY267" fmla="*/ 6858000 h 6858000"/>
              <a:gd name="connsiteX268" fmla="*/ 5898547 w 7467600"/>
              <a:gd name="connsiteY268" fmla="*/ 6858000 h 6858000"/>
              <a:gd name="connsiteX269" fmla="*/ 5682041 w 7467600"/>
              <a:gd name="connsiteY269" fmla="*/ 6355860 h 6858000"/>
              <a:gd name="connsiteX270" fmla="*/ 5461758 w 7467600"/>
              <a:gd name="connsiteY270" fmla="*/ 5820220 h 6858000"/>
              <a:gd name="connsiteX271" fmla="*/ 5237282 w 7467600"/>
              <a:gd name="connsiteY271" fmla="*/ 6579086 h 6858000"/>
              <a:gd name="connsiteX272" fmla="*/ 5115009 w 7467600"/>
              <a:gd name="connsiteY272" fmla="*/ 6858000 h 6858000"/>
              <a:gd name="connsiteX273" fmla="*/ 5028074 w 7467600"/>
              <a:gd name="connsiteY273" fmla="*/ 6858000 h 6858000"/>
              <a:gd name="connsiteX274" fmla="*/ 5079508 w 7467600"/>
              <a:gd name="connsiteY274" fmla="*/ 6749074 h 6858000"/>
              <a:gd name="connsiteX275" fmla="*/ 5371846 w 7467600"/>
              <a:gd name="connsiteY275" fmla="*/ 5924413 h 6858000"/>
              <a:gd name="connsiteX276" fmla="*/ 5270512 w 7467600"/>
              <a:gd name="connsiteY276" fmla="*/ 6138975 h 6858000"/>
              <a:gd name="connsiteX277" fmla="*/ 5062409 w 7467600"/>
              <a:gd name="connsiteY277" fmla="*/ 6653544 h 6858000"/>
              <a:gd name="connsiteX278" fmla="*/ 5036628 w 7467600"/>
              <a:gd name="connsiteY278" fmla="*/ 6754247 h 6858000"/>
              <a:gd name="connsiteX279" fmla="*/ 5009112 w 7467600"/>
              <a:gd name="connsiteY279" fmla="*/ 6858000 h 6858000"/>
              <a:gd name="connsiteX280" fmla="*/ 4976679 w 7467600"/>
              <a:gd name="connsiteY280" fmla="*/ 6858000 h 6858000"/>
              <a:gd name="connsiteX281" fmla="*/ 5006537 w 7467600"/>
              <a:gd name="connsiteY281" fmla="*/ 6747068 h 6858000"/>
              <a:gd name="connsiteX282" fmla="*/ 5032723 w 7467600"/>
              <a:gd name="connsiteY282" fmla="*/ 6644957 h 6858000"/>
              <a:gd name="connsiteX283" fmla="*/ 5242949 w 7467600"/>
              <a:gd name="connsiteY283" fmla="*/ 6125175 h 6858000"/>
              <a:gd name="connsiteX284" fmla="*/ 5286321 w 7467600"/>
              <a:gd name="connsiteY284" fmla="*/ 6033555 h 6858000"/>
              <a:gd name="connsiteX285" fmla="*/ 5008210 w 7467600"/>
              <a:gd name="connsiteY285" fmla="*/ 6649194 h 6858000"/>
              <a:gd name="connsiteX286" fmla="*/ 4986321 w 7467600"/>
              <a:gd name="connsiteY286" fmla="*/ 6765687 h 6858000"/>
              <a:gd name="connsiteX287" fmla="*/ 4973474 w 7467600"/>
              <a:gd name="connsiteY287" fmla="*/ 6858000 h 6858000"/>
              <a:gd name="connsiteX288" fmla="*/ 4907178 w 7467600"/>
              <a:gd name="connsiteY288" fmla="*/ 6858000 h 6858000"/>
              <a:gd name="connsiteX289" fmla="*/ 4910810 w 7467600"/>
              <a:gd name="connsiteY289" fmla="*/ 6829660 h 6858000"/>
              <a:gd name="connsiteX290" fmla="*/ 4987461 w 7467600"/>
              <a:gd name="connsiteY290" fmla="*/ 6432994 h 6858000"/>
              <a:gd name="connsiteX291" fmla="*/ 5179262 w 7467600"/>
              <a:gd name="connsiteY291" fmla="*/ 6035044 h 6858000"/>
              <a:gd name="connsiteX292" fmla="*/ 4689678 w 7467600"/>
              <a:gd name="connsiteY292" fmla="*/ 6440241 h 6858000"/>
              <a:gd name="connsiteX293" fmla="*/ 4477543 w 7467600"/>
              <a:gd name="connsiteY293" fmla="*/ 6674836 h 6858000"/>
              <a:gd name="connsiteX294" fmla="*/ 4329957 w 7467600"/>
              <a:gd name="connsiteY294" fmla="*/ 6858000 h 6858000"/>
              <a:gd name="connsiteX295" fmla="*/ 4218595 w 7467600"/>
              <a:gd name="connsiteY295" fmla="*/ 6858000 h 6858000"/>
              <a:gd name="connsiteX296" fmla="*/ 4368888 w 7467600"/>
              <a:gd name="connsiteY296" fmla="*/ 6668412 h 6858000"/>
              <a:gd name="connsiteX297" fmla="*/ 4563091 w 7467600"/>
              <a:gd name="connsiteY297" fmla="*/ 6442508 h 6858000"/>
              <a:gd name="connsiteX298" fmla="*/ 5387324 w 7467600"/>
              <a:gd name="connsiteY298" fmla="*/ 5705830 h 6858000"/>
              <a:gd name="connsiteX299" fmla="*/ 5073620 w 7467600"/>
              <a:gd name="connsiteY299" fmla="*/ 5955437 h 6858000"/>
              <a:gd name="connsiteX300" fmla="*/ 4689789 w 7467600"/>
              <a:gd name="connsiteY300" fmla="*/ 6268382 h 6858000"/>
              <a:gd name="connsiteX301" fmla="*/ 4418722 w 7467600"/>
              <a:gd name="connsiteY301" fmla="*/ 6570886 h 6858000"/>
              <a:gd name="connsiteX302" fmla="*/ 4214944 w 7467600"/>
              <a:gd name="connsiteY302" fmla="*/ 6858000 h 6858000"/>
              <a:gd name="connsiteX303" fmla="*/ 4177898 w 7467600"/>
              <a:gd name="connsiteY303" fmla="*/ 6858000 h 6858000"/>
              <a:gd name="connsiteX304" fmla="*/ 4391597 w 7467600"/>
              <a:gd name="connsiteY304" fmla="*/ 6556370 h 6858000"/>
              <a:gd name="connsiteX305" fmla="*/ 4668889 w 7467600"/>
              <a:gd name="connsiteY305" fmla="*/ 6246399 h 6858000"/>
              <a:gd name="connsiteX306" fmla="*/ 5055427 w 7467600"/>
              <a:gd name="connsiteY306" fmla="*/ 5931476 h 6858000"/>
              <a:gd name="connsiteX307" fmla="*/ 5371814 w 7467600"/>
              <a:gd name="connsiteY307" fmla="*/ 5678975 h 6858000"/>
              <a:gd name="connsiteX308" fmla="*/ 4987918 w 7467600"/>
              <a:gd name="connsiteY308" fmla="*/ 5838701 h 6858000"/>
              <a:gd name="connsiteX309" fmla="*/ 4317146 w 7467600"/>
              <a:gd name="connsiteY309" fmla="*/ 6587716 h 6858000"/>
              <a:gd name="connsiteX310" fmla="*/ 4171627 w 7467600"/>
              <a:gd name="connsiteY310" fmla="*/ 6858000 h 6858000"/>
              <a:gd name="connsiteX311" fmla="*/ 4081585 w 7467600"/>
              <a:gd name="connsiteY311" fmla="*/ 6858000 h 6858000"/>
              <a:gd name="connsiteX312" fmla="*/ 4238603 w 7467600"/>
              <a:gd name="connsiteY312" fmla="*/ 6559341 h 6858000"/>
              <a:gd name="connsiteX313" fmla="*/ 4778333 w 7467600"/>
              <a:gd name="connsiteY313" fmla="*/ 5873626 h 6858000"/>
              <a:gd name="connsiteX314" fmla="*/ 5414185 w 7467600"/>
              <a:gd name="connsiteY314" fmla="*/ 5573882 h 6858000"/>
              <a:gd name="connsiteX315" fmla="*/ 5959648 w 7467600"/>
              <a:gd name="connsiteY315" fmla="*/ 4760797 h 6858000"/>
              <a:gd name="connsiteX316" fmla="*/ 5355019 w 7467600"/>
              <a:gd name="connsiteY316" fmla="*/ 4734672 h 6858000"/>
              <a:gd name="connsiteX317" fmla="*/ 5083565 w 7467600"/>
              <a:gd name="connsiteY317" fmla="*/ 5179121 h 6858000"/>
              <a:gd name="connsiteX318" fmla="*/ 4713577 w 7467600"/>
              <a:gd name="connsiteY318" fmla="*/ 5616803 h 6858000"/>
              <a:gd name="connsiteX319" fmla="*/ 3989559 w 7467600"/>
              <a:gd name="connsiteY319" fmla="*/ 6145945 h 6858000"/>
              <a:gd name="connsiteX320" fmla="*/ 3939824 w 7467600"/>
              <a:gd name="connsiteY320" fmla="*/ 6066900 h 6858000"/>
              <a:gd name="connsiteX321" fmla="*/ 4584537 w 7467600"/>
              <a:gd name="connsiteY321" fmla="*/ 5324826 h 6858000"/>
              <a:gd name="connsiteX322" fmla="*/ 5037105 w 7467600"/>
              <a:gd name="connsiteY322" fmla="*/ 5088765 h 6858000"/>
              <a:gd name="connsiteX323" fmla="*/ 5039930 w 7467600"/>
              <a:gd name="connsiteY323" fmla="*/ 5089585 h 6858000"/>
              <a:gd name="connsiteX324" fmla="*/ 5263764 w 7467600"/>
              <a:gd name="connsiteY324" fmla="*/ 4735525 h 6858000"/>
              <a:gd name="connsiteX325" fmla="*/ 4086300 w 7467600"/>
              <a:gd name="connsiteY325" fmla="*/ 4884599 h 6858000"/>
              <a:gd name="connsiteX326" fmla="*/ 4085485 w 7467600"/>
              <a:gd name="connsiteY326" fmla="*/ 4899070 h 6858000"/>
              <a:gd name="connsiteX327" fmla="*/ 3871915 w 7467600"/>
              <a:gd name="connsiteY327" fmla="*/ 5253645 h 6858000"/>
              <a:gd name="connsiteX328" fmla="*/ 3799374 w 7467600"/>
              <a:gd name="connsiteY328" fmla="*/ 5466127 h 6858000"/>
              <a:gd name="connsiteX329" fmla="*/ 3498850 w 7467600"/>
              <a:gd name="connsiteY329" fmla="*/ 6661888 h 6858000"/>
              <a:gd name="connsiteX330" fmla="*/ 3399216 w 7467600"/>
              <a:gd name="connsiteY330" fmla="*/ 6858000 h 6858000"/>
              <a:gd name="connsiteX331" fmla="*/ 3303688 w 7467600"/>
              <a:gd name="connsiteY331" fmla="*/ 6858000 h 6858000"/>
              <a:gd name="connsiteX332" fmla="*/ 3391774 w 7467600"/>
              <a:gd name="connsiteY332" fmla="*/ 6697181 h 6858000"/>
              <a:gd name="connsiteX333" fmla="*/ 3735540 w 7467600"/>
              <a:gd name="connsiteY333" fmla="*/ 5546923 h 6858000"/>
              <a:gd name="connsiteX334" fmla="*/ 3729438 w 7467600"/>
              <a:gd name="connsiteY334" fmla="*/ 5569058 h 6858000"/>
              <a:gd name="connsiteX335" fmla="*/ 3707782 w 7467600"/>
              <a:gd name="connsiteY335" fmla="*/ 5644908 h 6858000"/>
              <a:gd name="connsiteX336" fmla="*/ 3583827 w 7467600"/>
              <a:gd name="connsiteY336" fmla="*/ 6039215 h 6858000"/>
              <a:gd name="connsiteX337" fmla="*/ 3547861 w 7467600"/>
              <a:gd name="connsiteY337" fmla="*/ 6129609 h 6858000"/>
              <a:gd name="connsiteX338" fmla="*/ 3490905 w 7467600"/>
              <a:gd name="connsiteY338" fmla="*/ 6277660 h 6858000"/>
              <a:gd name="connsiteX339" fmla="*/ 3455859 w 7467600"/>
              <a:gd name="connsiteY339" fmla="*/ 6391301 h 6858000"/>
              <a:gd name="connsiteX340" fmla="*/ 3429112 w 7467600"/>
              <a:gd name="connsiteY340" fmla="*/ 6479469 h 6858000"/>
              <a:gd name="connsiteX341" fmla="*/ 3304862 w 7467600"/>
              <a:gd name="connsiteY341" fmla="*/ 6796476 h 6858000"/>
              <a:gd name="connsiteX342" fmla="*/ 3276071 w 7467600"/>
              <a:gd name="connsiteY342" fmla="*/ 6858000 h 6858000"/>
              <a:gd name="connsiteX343" fmla="*/ 3240805 w 7467600"/>
              <a:gd name="connsiteY343" fmla="*/ 6858000 h 6858000"/>
              <a:gd name="connsiteX344" fmla="*/ 3275917 w 7467600"/>
              <a:gd name="connsiteY344" fmla="*/ 6783192 h 6858000"/>
              <a:gd name="connsiteX345" fmla="*/ 3399358 w 7467600"/>
              <a:gd name="connsiteY345" fmla="*/ 6469011 h 6858000"/>
              <a:gd name="connsiteX346" fmla="*/ 3425650 w 7467600"/>
              <a:gd name="connsiteY346" fmla="*/ 6381333 h 6858000"/>
              <a:gd name="connsiteX347" fmla="*/ 3460661 w 7467600"/>
              <a:gd name="connsiteY347" fmla="*/ 6266763 h 6858000"/>
              <a:gd name="connsiteX348" fmla="*/ 3518021 w 7467600"/>
              <a:gd name="connsiteY348" fmla="*/ 6117298 h 6858000"/>
              <a:gd name="connsiteX349" fmla="*/ 3554035 w 7467600"/>
              <a:gd name="connsiteY349" fmla="*/ 6027832 h 6858000"/>
              <a:gd name="connsiteX350" fmla="*/ 3677174 w 7467600"/>
              <a:gd name="connsiteY350" fmla="*/ 5636351 h 6858000"/>
              <a:gd name="connsiteX351" fmla="*/ 3698819 w 7467600"/>
              <a:gd name="connsiteY351" fmla="*/ 5560503 h 6858000"/>
              <a:gd name="connsiteX352" fmla="*/ 3702094 w 7467600"/>
              <a:gd name="connsiteY352" fmla="*/ 5549194 h 6858000"/>
              <a:gd name="connsiteX353" fmla="*/ 3398355 w 7467600"/>
              <a:gd name="connsiteY353" fmla="*/ 6094603 h 6858000"/>
              <a:gd name="connsiteX354" fmla="*/ 3193941 w 7467600"/>
              <a:gd name="connsiteY354" fmla="*/ 6798775 h 6858000"/>
              <a:gd name="connsiteX355" fmla="*/ 3184140 w 7467600"/>
              <a:gd name="connsiteY355" fmla="*/ 6858000 h 6858000"/>
              <a:gd name="connsiteX356" fmla="*/ 3099978 w 7467600"/>
              <a:gd name="connsiteY356" fmla="*/ 6858000 h 6858000"/>
              <a:gd name="connsiteX357" fmla="*/ 3101556 w 7467600"/>
              <a:gd name="connsiteY357" fmla="*/ 6843337 h 6858000"/>
              <a:gd name="connsiteX358" fmla="*/ 3370162 w 7467600"/>
              <a:gd name="connsiteY358" fmla="*/ 5785550 h 6858000"/>
              <a:gd name="connsiteX359" fmla="*/ 3746477 w 7467600"/>
              <a:gd name="connsiteY359" fmla="*/ 5377889 h 6858000"/>
              <a:gd name="connsiteX360" fmla="*/ 3863399 w 7467600"/>
              <a:gd name="connsiteY360" fmla="*/ 5087257 h 6858000"/>
              <a:gd name="connsiteX361" fmla="*/ 3968712 w 7467600"/>
              <a:gd name="connsiteY361" fmla="*/ 4913989 h 6858000"/>
              <a:gd name="connsiteX362" fmla="*/ 2792390 w 7467600"/>
              <a:gd name="connsiteY362" fmla="*/ 5382974 h 6858000"/>
              <a:gd name="connsiteX363" fmla="*/ 2714982 w 7467600"/>
              <a:gd name="connsiteY363" fmla="*/ 5427051 h 6858000"/>
              <a:gd name="connsiteX364" fmla="*/ 2813361 w 7467600"/>
              <a:gd name="connsiteY364" fmla="*/ 6023912 h 6858000"/>
              <a:gd name="connsiteX365" fmla="*/ 2688430 w 7467600"/>
              <a:gd name="connsiteY365" fmla="*/ 6801564 h 6858000"/>
              <a:gd name="connsiteX366" fmla="*/ 2629626 w 7467600"/>
              <a:gd name="connsiteY366" fmla="*/ 6763394 h 6858000"/>
              <a:gd name="connsiteX367" fmla="*/ 2565328 w 7467600"/>
              <a:gd name="connsiteY367" fmla="*/ 5516399 h 6858000"/>
              <a:gd name="connsiteX368" fmla="*/ 1922999 w 7467600"/>
              <a:gd name="connsiteY368" fmla="*/ 5980343 h 6858000"/>
              <a:gd name="connsiteX369" fmla="*/ 1950261 w 7467600"/>
              <a:gd name="connsiteY369" fmla="*/ 6405858 h 6858000"/>
              <a:gd name="connsiteX370" fmla="*/ 2365554 w 7467600"/>
              <a:gd name="connsiteY370" fmla="*/ 6759107 h 6858000"/>
              <a:gd name="connsiteX371" fmla="*/ 2424142 w 7467600"/>
              <a:gd name="connsiteY371" fmla="*/ 6858000 h 6858000"/>
              <a:gd name="connsiteX372" fmla="*/ 2395994 w 7467600"/>
              <a:gd name="connsiteY372" fmla="*/ 6858000 h 6858000"/>
              <a:gd name="connsiteX373" fmla="*/ 2392863 w 7467600"/>
              <a:gd name="connsiteY373" fmla="*/ 6852964 h 6858000"/>
              <a:gd name="connsiteX374" fmla="*/ 2017589 w 7467600"/>
              <a:gd name="connsiteY374" fmla="*/ 6493982 h 6858000"/>
              <a:gd name="connsiteX375" fmla="*/ 2147336 w 7467600"/>
              <a:gd name="connsiteY375" fmla="*/ 6594052 h 6858000"/>
              <a:gd name="connsiteX376" fmla="*/ 2207047 w 7467600"/>
              <a:gd name="connsiteY376" fmla="*/ 6654540 h 6858000"/>
              <a:gd name="connsiteX377" fmla="*/ 2299106 w 7467600"/>
              <a:gd name="connsiteY377" fmla="*/ 6778931 h 6858000"/>
              <a:gd name="connsiteX378" fmla="*/ 2314430 w 7467600"/>
              <a:gd name="connsiteY378" fmla="*/ 6801144 h 6858000"/>
              <a:gd name="connsiteX379" fmla="*/ 2352406 w 7467600"/>
              <a:gd name="connsiteY379" fmla="*/ 6858000 h 6858000"/>
              <a:gd name="connsiteX380" fmla="*/ 2314492 w 7467600"/>
              <a:gd name="connsiteY380" fmla="*/ 6858000 h 6858000"/>
              <a:gd name="connsiteX381" fmla="*/ 2288095 w 7467600"/>
              <a:gd name="connsiteY381" fmla="*/ 6818030 h 6858000"/>
              <a:gd name="connsiteX382" fmla="*/ 2272768 w 7467600"/>
              <a:gd name="connsiteY382" fmla="*/ 6795822 h 6858000"/>
              <a:gd name="connsiteX383" fmla="*/ 2182715 w 7467600"/>
              <a:gd name="connsiteY383" fmla="*/ 6675071 h 6858000"/>
              <a:gd name="connsiteX384" fmla="*/ 2032061 w 7467600"/>
              <a:gd name="connsiteY384" fmla="*/ 6541380 h 6858000"/>
              <a:gd name="connsiteX385" fmla="*/ 2257220 w 7467600"/>
              <a:gd name="connsiteY385" fmla="*/ 6826257 h 6858000"/>
              <a:gd name="connsiteX386" fmla="*/ 2281324 w 7467600"/>
              <a:gd name="connsiteY386" fmla="*/ 6858000 h 6858000"/>
              <a:gd name="connsiteX387" fmla="*/ 2242860 w 7467600"/>
              <a:gd name="connsiteY387" fmla="*/ 6858000 h 6858000"/>
              <a:gd name="connsiteX388" fmla="*/ 2232818 w 7467600"/>
              <a:gd name="connsiteY388" fmla="*/ 6844926 h 6858000"/>
              <a:gd name="connsiteX389" fmla="*/ 1990172 w 7467600"/>
              <a:gd name="connsiteY389" fmla="*/ 6542121 h 6858000"/>
              <a:gd name="connsiteX390" fmla="*/ 2124090 w 7467600"/>
              <a:gd name="connsiteY390" fmla="*/ 6761017 h 6858000"/>
              <a:gd name="connsiteX391" fmla="*/ 2200380 w 7467600"/>
              <a:gd name="connsiteY391" fmla="*/ 6858000 h 6858000"/>
              <a:gd name="connsiteX392" fmla="*/ 2147507 w 7467600"/>
              <a:gd name="connsiteY392" fmla="*/ 6858000 h 6858000"/>
              <a:gd name="connsiteX393" fmla="*/ 2070668 w 7467600"/>
              <a:gd name="connsiteY393" fmla="*/ 6761520 h 6858000"/>
              <a:gd name="connsiteX394" fmla="*/ 1975142 w 7467600"/>
              <a:gd name="connsiteY394" fmla="*/ 6585570 h 6858000"/>
              <a:gd name="connsiteX395" fmla="*/ 2050035 w 7467600"/>
              <a:gd name="connsiteY395" fmla="*/ 6813345 h 6858000"/>
              <a:gd name="connsiteX396" fmla="*/ 2063025 w 7467600"/>
              <a:gd name="connsiteY396" fmla="*/ 6858000 h 6858000"/>
              <a:gd name="connsiteX397" fmla="*/ 2021675 w 7467600"/>
              <a:gd name="connsiteY397" fmla="*/ 6858000 h 6858000"/>
              <a:gd name="connsiteX398" fmla="*/ 2019308 w 7467600"/>
              <a:gd name="connsiteY398" fmla="*/ 6847118 h 6858000"/>
              <a:gd name="connsiteX399" fmla="*/ 1938835 w 7467600"/>
              <a:gd name="connsiteY399" fmla="*/ 6551160 h 6858000"/>
              <a:gd name="connsiteX400" fmla="*/ 1953230 w 7467600"/>
              <a:gd name="connsiteY400" fmla="*/ 6759699 h 6858000"/>
              <a:gd name="connsiteX401" fmla="*/ 1956763 w 7467600"/>
              <a:gd name="connsiteY401" fmla="*/ 6778191 h 6858000"/>
              <a:gd name="connsiteX402" fmla="*/ 1967925 w 7467600"/>
              <a:gd name="connsiteY402" fmla="*/ 6858000 h 6858000"/>
              <a:gd name="connsiteX403" fmla="*/ 1936622 w 7467600"/>
              <a:gd name="connsiteY403" fmla="*/ 6858000 h 6858000"/>
              <a:gd name="connsiteX404" fmla="*/ 1926261 w 7467600"/>
              <a:gd name="connsiteY404" fmla="*/ 6784064 h 6858000"/>
              <a:gd name="connsiteX405" fmla="*/ 1922724 w 7467600"/>
              <a:gd name="connsiteY405" fmla="*/ 6765577 h 6858000"/>
              <a:gd name="connsiteX406" fmla="*/ 1904650 w 7467600"/>
              <a:gd name="connsiteY406" fmla="*/ 6639616 h 6858000"/>
              <a:gd name="connsiteX407" fmla="*/ 1885273 w 7467600"/>
              <a:gd name="connsiteY407" fmla="*/ 6858000 h 6858000"/>
              <a:gd name="connsiteX408" fmla="*/ 1854363 w 7467600"/>
              <a:gd name="connsiteY408" fmla="*/ 6858000 h 6858000"/>
              <a:gd name="connsiteX409" fmla="*/ 1880391 w 7467600"/>
              <a:gd name="connsiteY409" fmla="*/ 6603796 h 6858000"/>
              <a:gd name="connsiteX410" fmla="*/ 1818273 w 7467600"/>
              <a:gd name="connsiteY410" fmla="*/ 6715729 h 6858000"/>
              <a:gd name="connsiteX411" fmla="*/ 1794691 w 7467600"/>
              <a:gd name="connsiteY411" fmla="*/ 6843239 h 6858000"/>
              <a:gd name="connsiteX412" fmla="*/ 1794914 w 7467600"/>
              <a:gd name="connsiteY412" fmla="*/ 6858000 h 6858000"/>
              <a:gd name="connsiteX413" fmla="*/ 1746128 w 7467600"/>
              <a:gd name="connsiteY413" fmla="*/ 6858000 h 6858000"/>
              <a:gd name="connsiteX414" fmla="*/ 1753934 w 7467600"/>
              <a:gd name="connsiteY414" fmla="*/ 6724796 h 6858000"/>
              <a:gd name="connsiteX415" fmla="*/ 1792053 w 7467600"/>
              <a:gd name="connsiteY415" fmla="*/ 6572396 h 6858000"/>
              <a:gd name="connsiteX416" fmla="*/ 1862248 w 7467600"/>
              <a:gd name="connsiteY416" fmla="*/ 6266397 h 6858000"/>
              <a:gd name="connsiteX417" fmla="*/ 1862250 w 7467600"/>
              <a:gd name="connsiteY417" fmla="*/ 6033531 h 6858000"/>
              <a:gd name="connsiteX418" fmla="*/ 1211999 w 7467600"/>
              <a:gd name="connsiteY418" fmla="*/ 6683610 h 6858000"/>
              <a:gd name="connsiteX419" fmla="*/ 1213266 w 7467600"/>
              <a:gd name="connsiteY419" fmla="*/ 6691947 h 6858000"/>
              <a:gd name="connsiteX420" fmla="*/ 1203370 w 7467600"/>
              <a:gd name="connsiteY420" fmla="*/ 6850676 h 6858000"/>
              <a:gd name="connsiteX421" fmla="*/ 1203671 w 7467600"/>
              <a:gd name="connsiteY421" fmla="*/ 6858000 h 6858000"/>
              <a:gd name="connsiteX422" fmla="*/ 1143180 w 7467600"/>
              <a:gd name="connsiteY422" fmla="*/ 6858000 h 6858000"/>
              <a:gd name="connsiteX423" fmla="*/ 1142176 w 7467600"/>
              <a:gd name="connsiteY423" fmla="*/ 6766045 h 6858000"/>
              <a:gd name="connsiteX424" fmla="*/ 1067484 w 7467600"/>
              <a:gd name="connsiteY424" fmla="*/ 6858000 h 6858000"/>
              <a:gd name="connsiteX425" fmla="*/ 953928 w 7467600"/>
              <a:gd name="connsiteY425" fmla="*/ 6858000 h 6858000"/>
              <a:gd name="connsiteX426" fmla="*/ 959715 w 7467600"/>
              <a:gd name="connsiteY426" fmla="*/ 6850185 h 6858000"/>
              <a:gd name="connsiteX427" fmla="*/ 1483788 w 7467600"/>
              <a:gd name="connsiteY427" fmla="*/ 6259174 h 6858000"/>
              <a:gd name="connsiteX428" fmla="*/ 1100671 w 7467600"/>
              <a:gd name="connsiteY428" fmla="*/ 6252137 h 6858000"/>
              <a:gd name="connsiteX429" fmla="*/ 1090144 w 7467600"/>
              <a:gd name="connsiteY429" fmla="*/ 6256748 h 6858000"/>
              <a:gd name="connsiteX430" fmla="*/ 1095872 w 7467600"/>
              <a:gd name="connsiteY430" fmla="*/ 6271892 h 6858000"/>
              <a:gd name="connsiteX431" fmla="*/ 262785 w 7467600"/>
              <a:gd name="connsiteY431" fmla="*/ 6845450 h 6858000"/>
              <a:gd name="connsiteX432" fmla="*/ 209968 w 7467600"/>
              <a:gd name="connsiteY432" fmla="*/ 6770713 h 6858000"/>
              <a:gd name="connsiteX433" fmla="*/ 873460 w 7467600"/>
              <a:gd name="connsiteY433" fmla="*/ 6253768 h 6858000"/>
              <a:gd name="connsiteX434" fmla="*/ 192686 w 7467600"/>
              <a:gd name="connsiteY434" fmla="*/ 5849257 h 6858000"/>
              <a:gd name="connsiteX435" fmla="*/ 4696 w 7467600"/>
              <a:gd name="connsiteY435" fmla="*/ 5697668 h 6858000"/>
              <a:gd name="connsiteX436" fmla="*/ 0 w 7467600"/>
              <a:gd name="connsiteY436" fmla="*/ 5689984 h 6858000"/>
              <a:gd name="connsiteX437" fmla="*/ 0 w 7467600"/>
              <a:gd name="connsiteY437" fmla="*/ 5513472 h 6858000"/>
              <a:gd name="connsiteX438" fmla="*/ 174101 w 7467600"/>
              <a:gd name="connsiteY438" fmla="*/ 5620277 h 6858000"/>
              <a:gd name="connsiteX439" fmla="*/ 891800 w 7467600"/>
              <a:gd name="connsiteY439" fmla="*/ 6036935 h 6858000"/>
              <a:gd name="connsiteX440" fmla="*/ 1072219 w 7467600"/>
              <a:gd name="connsiteY440" fmla="*/ 6169443 h 6858000"/>
              <a:gd name="connsiteX441" fmla="*/ 1074117 w 7467600"/>
              <a:gd name="connsiteY441" fmla="*/ 6170301 h 6858000"/>
              <a:gd name="connsiteX442" fmla="*/ 1083114 w 7467600"/>
              <a:gd name="connsiteY442" fmla="*/ 6174131 h 6858000"/>
              <a:gd name="connsiteX443" fmla="*/ 1543010 w 7467600"/>
              <a:gd name="connsiteY443" fmla="*/ 6191140 h 6858000"/>
              <a:gd name="connsiteX444" fmla="*/ 1551080 w 7467600"/>
              <a:gd name="connsiteY444" fmla="*/ 6195006 h 6858000"/>
              <a:gd name="connsiteX445" fmla="*/ 2345443 w 7467600"/>
              <a:gd name="connsiteY445" fmla="*/ 5549882 h 6858000"/>
              <a:gd name="connsiteX446" fmla="*/ 1721499 w 7467600"/>
              <a:gd name="connsiteY446" fmla="*/ 5599969 h 6858000"/>
              <a:gd name="connsiteX447" fmla="*/ 767716 w 7467600"/>
              <a:gd name="connsiteY447" fmla="*/ 5472768 h 6858000"/>
              <a:gd name="connsiteX448" fmla="*/ 722147 w 7467600"/>
              <a:gd name="connsiteY448" fmla="*/ 5393091 h 6858000"/>
              <a:gd name="connsiteX449" fmla="*/ 1485552 w 7467600"/>
              <a:gd name="connsiteY449" fmla="*/ 5313202 h 6858000"/>
              <a:gd name="connsiteX450" fmla="*/ 2143004 w 7467600"/>
              <a:gd name="connsiteY450" fmla="*/ 5402420 h 6858000"/>
              <a:gd name="connsiteX451" fmla="*/ 1933391 w 7467600"/>
              <a:gd name="connsiteY451" fmla="*/ 5156971 h 6858000"/>
              <a:gd name="connsiteX452" fmla="*/ 1827118 w 7467600"/>
              <a:gd name="connsiteY452" fmla="*/ 4968410 h 6858000"/>
              <a:gd name="connsiteX453" fmla="*/ 1837349 w 7467600"/>
              <a:gd name="connsiteY453" fmla="*/ 4956357 h 6858000"/>
              <a:gd name="connsiteX454" fmla="*/ 2162835 w 7467600"/>
              <a:gd name="connsiteY454" fmla="*/ 5187853 h 6858000"/>
              <a:gd name="connsiteX455" fmla="*/ 2257167 w 7467600"/>
              <a:gd name="connsiteY455" fmla="*/ 5462123 h 6858000"/>
              <a:gd name="connsiteX456" fmla="*/ 2261598 w 7467600"/>
              <a:gd name="connsiteY456" fmla="*/ 5467998 h 6858000"/>
              <a:gd name="connsiteX457" fmla="*/ 2437177 w 7467600"/>
              <a:gd name="connsiteY457" fmla="*/ 5479608 h 6858000"/>
              <a:gd name="connsiteX458" fmla="*/ 2445247 w 7467600"/>
              <a:gd name="connsiteY458" fmla="*/ 5483476 h 6858000"/>
              <a:gd name="connsiteX459" fmla="*/ 2743626 w 7467600"/>
              <a:gd name="connsiteY459" fmla="*/ 5304819 h 6858000"/>
              <a:gd name="connsiteX460" fmla="*/ 3048102 w 7467600"/>
              <a:gd name="connsiteY460" fmla="*/ 5150595 h 6858000"/>
              <a:gd name="connsiteX461" fmla="*/ 1799414 w 7467600"/>
              <a:gd name="connsiteY461" fmla="*/ 4694732 h 6858000"/>
              <a:gd name="connsiteX462" fmla="*/ 1771735 w 7467600"/>
              <a:gd name="connsiteY462" fmla="*/ 4619929 h 6858000"/>
              <a:gd name="connsiteX463" fmla="*/ 3104273 w 7467600"/>
              <a:gd name="connsiteY463" fmla="*/ 5076159 h 6858000"/>
              <a:gd name="connsiteX464" fmla="*/ 3113245 w 7467600"/>
              <a:gd name="connsiteY464" fmla="*/ 5090705 h 6858000"/>
              <a:gd name="connsiteX465" fmla="*/ 3126294 w 7467600"/>
              <a:gd name="connsiteY465" fmla="*/ 5114400 h 6858000"/>
              <a:gd name="connsiteX466" fmla="*/ 3937433 w 7467600"/>
              <a:gd name="connsiteY466" fmla="*/ 4830473 h 6858000"/>
              <a:gd name="connsiteX467" fmla="*/ 3590475 w 7467600"/>
              <a:gd name="connsiteY467" fmla="*/ 4597974 h 6858000"/>
              <a:gd name="connsiteX468" fmla="*/ 3100264 w 7467600"/>
              <a:gd name="connsiteY468" fmla="*/ 4579845 h 6858000"/>
              <a:gd name="connsiteX469" fmla="*/ 2183576 w 7467600"/>
              <a:gd name="connsiteY469" fmla="*/ 4227150 h 6858000"/>
              <a:gd name="connsiteX470" fmla="*/ 2151029 w 7467600"/>
              <a:gd name="connsiteY470" fmla="*/ 4146947 h 6858000"/>
              <a:gd name="connsiteX471" fmla="*/ 3563434 w 7467600"/>
              <a:gd name="connsiteY471" fmla="*/ 4469115 h 6858000"/>
              <a:gd name="connsiteX472" fmla="*/ 3177952 w 7467600"/>
              <a:gd name="connsiteY472" fmla="*/ 3657386 h 6858000"/>
              <a:gd name="connsiteX473" fmla="*/ 3189263 w 7467600"/>
              <a:gd name="connsiteY473" fmla="*/ 3625726 h 6858000"/>
              <a:gd name="connsiteX474" fmla="*/ 3560912 w 7467600"/>
              <a:gd name="connsiteY474" fmla="*/ 4079863 h 6858000"/>
              <a:gd name="connsiteX475" fmla="*/ 3626636 w 7467600"/>
              <a:gd name="connsiteY475" fmla="*/ 4512230 h 6858000"/>
              <a:gd name="connsiteX476" fmla="*/ 3653088 w 7467600"/>
              <a:gd name="connsiteY476" fmla="*/ 4521417 h 6858000"/>
              <a:gd name="connsiteX477" fmla="*/ 3988128 w 7467600"/>
              <a:gd name="connsiteY477" fmla="*/ 4817267 h 6858000"/>
              <a:gd name="connsiteX478" fmla="*/ 4830582 w 7467600"/>
              <a:gd name="connsiteY478" fmla="*/ 4676000 h 6858000"/>
              <a:gd name="connsiteX479" fmla="*/ 4830100 w 7467600"/>
              <a:gd name="connsiteY479" fmla="*/ 4675554 h 6858000"/>
              <a:gd name="connsiteX480" fmla="*/ 4036318 w 7467600"/>
              <a:gd name="connsiteY480" fmla="*/ 4147013 h 6858000"/>
              <a:gd name="connsiteX481" fmla="*/ 3432098 w 7467600"/>
              <a:gd name="connsiteY481" fmla="*/ 3537312 h 6858000"/>
              <a:gd name="connsiteX482" fmla="*/ 3446761 w 7467600"/>
              <a:gd name="connsiteY482" fmla="*/ 3461278 h 6858000"/>
              <a:gd name="connsiteX483" fmla="*/ 4419733 w 7467600"/>
              <a:gd name="connsiteY483" fmla="*/ 3963555 h 6858000"/>
              <a:gd name="connsiteX484" fmla="*/ 4781371 w 7467600"/>
              <a:gd name="connsiteY484" fmla="*/ 4458604 h 6858000"/>
              <a:gd name="connsiteX485" fmla="*/ 4780440 w 7467600"/>
              <a:gd name="connsiteY485" fmla="*/ 4470290 h 6858000"/>
              <a:gd name="connsiteX486" fmla="*/ 4898954 w 7467600"/>
              <a:gd name="connsiteY486" fmla="*/ 4662092 h 6858000"/>
              <a:gd name="connsiteX487" fmla="*/ 4900699 w 7467600"/>
              <a:gd name="connsiteY487" fmla="*/ 4670867 h 6858000"/>
              <a:gd name="connsiteX488" fmla="*/ 5714511 w 7467600"/>
              <a:gd name="connsiteY488" fmla="*/ 4663483 h 6858000"/>
              <a:gd name="connsiteX489" fmla="*/ 5464793 w 7467600"/>
              <a:gd name="connsiteY489" fmla="*/ 4393556 h 6858000"/>
              <a:gd name="connsiteX490" fmla="*/ 5461897 w 7467600"/>
              <a:gd name="connsiteY490" fmla="*/ 4390879 h 6858000"/>
              <a:gd name="connsiteX491" fmla="*/ 4294126 w 7467600"/>
              <a:gd name="connsiteY491" fmla="*/ 3303048 h 6858000"/>
              <a:gd name="connsiteX492" fmla="*/ 4305321 w 7467600"/>
              <a:gd name="connsiteY492" fmla="*/ 3256953 h 6858000"/>
              <a:gd name="connsiteX493" fmla="*/ 4949299 w 7467600"/>
              <a:gd name="connsiteY493" fmla="*/ 3766336 h 6858000"/>
              <a:gd name="connsiteX494" fmla="*/ 5291452 w 7467600"/>
              <a:gd name="connsiteY494" fmla="*/ 4076801 h 6858000"/>
              <a:gd name="connsiteX495" fmla="*/ 5434998 w 7467600"/>
              <a:gd name="connsiteY495" fmla="*/ 4254100 h 6858000"/>
              <a:gd name="connsiteX496" fmla="*/ 5351015 w 7467600"/>
              <a:gd name="connsiteY496" fmla="*/ 3760989 h 6858000"/>
              <a:gd name="connsiteX497" fmla="*/ 5413780 w 7467600"/>
              <a:gd name="connsiteY497" fmla="*/ 2966265 h 6858000"/>
              <a:gd name="connsiteX498" fmla="*/ 5425627 w 7467600"/>
              <a:gd name="connsiteY498" fmla="*/ 2954192 h 6858000"/>
              <a:gd name="connsiteX499" fmla="*/ 6604735 w 7467600"/>
              <a:gd name="connsiteY499" fmla="*/ 2041381 h 6858000"/>
              <a:gd name="connsiteX500" fmla="*/ 7204487 w 7467600"/>
              <a:gd name="connsiteY500" fmla="*/ 2742112 h 6858000"/>
              <a:gd name="connsiteX501" fmla="*/ 7131592 w 7467600"/>
              <a:gd name="connsiteY501" fmla="*/ 2672096 h 6858000"/>
              <a:gd name="connsiteX502" fmla="*/ 6996344 w 7467600"/>
              <a:gd name="connsiteY502" fmla="*/ 2518310 h 6858000"/>
              <a:gd name="connsiteX503" fmla="*/ 6735495 w 7467600"/>
              <a:gd name="connsiteY503" fmla="*/ 2196890 h 6858000"/>
              <a:gd name="connsiteX504" fmla="*/ 6721901 w 7467600"/>
              <a:gd name="connsiteY504" fmla="*/ 2179274 h 6858000"/>
              <a:gd name="connsiteX505" fmla="*/ 6604735 w 7467600"/>
              <a:gd name="connsiteY505" fmla="*/ 2041381 h 6858000"/>
              <a:gd name="connsiteX506" fmla="*/ 6591670 w 7467600"/>
              <a:gd name="connsiteY506" fmla="*/ 1988277 h 6858000"/>
              <a:gd name="connsiteX507" fmla="*/ 6747349 w 7467600"/>
              <a:gd name="connsiteY507" fmla="*/ 2160069 h 6858000"/>
              <a:gd name="connsiteX508" fmla="*/ 6760943 w 7467600"/>
              <a:gd name="connsiteY508" fmla="*/ 2177686 h 6858000"/>
              <a:gd name="connsiteX509" fmla="*/ 7021065 w 7467600"/>
              <a:gd name="connsiteY509" fmla="*/ 2498102 h 6858000"/>
              <a:gd name="connsiteX510" fmla="*/ 7155223 w 7467600"/>
              <a:gd name="connsiteY510" fmla="*/ 2650386 h 6858000"/>
              <a:gd name="connsiteX511" fmla="*/ 7203167 w 7467600"/>
              <a:gd name="connsiteY511" fmla="*/ 2697288 h 6858000"/>
              <a:gd name="connsiteX512" fmla="*/ 6937703 w 7467600"/>
              <a:gd name="connsiteY512" fmla="*/ 2321981 h 6858000"/>
              <a:gd name="connsiteX513" fmla="*/ 6591670 w 7467600"/>
              <a:gd name="connsiteY513" fmla="*/ 1988277 h 6858000"/>
              <a:gd name="connsiteX514" fmla="*/ 5798671 w 7467600"/>
              <a:gd name="connsiteY514" fmla="*/ 1981601 h 6858000"/>
              <a:gd name="connsiteX515" fmla="*/ 5754709 w 7467600"/>
              <a:gd name="connsiteY515" fmla="*/ 2071454 h 6858000"/>
              <a:gd name="connsiteX516" fmla="*/ 5763044 w 7467600"/>
              <a:gd name="connsiteY516" fmla="*/ 2842206 h 6858000"/>
              <a:gd name="connsiteX517" fmla="*/ 5764974 w 7467600"/>
              <a:gd name="connsiteY517" fmla="*/ 2799609 h 6858000"/>
              <a:gd name="connsiteX518" fmla="*/ 5767665 w 7467600"/>
              <a:gd name="connsiteY518" fmla="*/ 2666409 h 6858000"/>
              <a:gd name="connsiteX519" fmla="*/ 5763055 w 7467600"/>
              <a:gd name="connsiteY519" fmla="*/ 2579705 h 6858000"/>
              <a:gd name="connsiteX520" fmla="*/ 5758079 w 7467600"/>
              <a:gd name="connsiteY520" fmla="*/ 2492508 h 6858000"/>
              <a:gd name="connsiteX521" fmla="*/ 5779325 w 7467600"/>
              <a:gd name="connsiteY521" fmla="*/ 2197069 h 6858000"/>
              <a:gd name="connsiteX522" fmla="*/ 5798671 w 7467600"/>
              <a:gd name="connsiteY522" fmla="*/ 1981601 h 6858000"/>
              <a:gd name="connsiteX523" fmla="*/ 5829202 w 7467600"/>
              <a:gd name="connsiteY523" fmla="*/ 1971679 h 6858000"/>
              <a:gd name="connsiteX524" fmla="*/ 5809558 w 7467600"/>
              <a:gd name="connsiteY524" fmla="*/ 2198043 h 6858000"/>
              <a:gd name="connsiteX525" fmla="*/ 5788653 w 7467600"/>
              <a:gd name="connsiteY525" fmla="*/ 2489430 h 6858000"/>
              <a:gd name="connsiteX526" fmla="*/ 5793439 w 7467600"/>
              <a:gd name="connsiteY526" fmla="*/ 2575235 h 6858000"/>
              <a:gd name="connsiteX527" fmla="*/ 5796837 w 7467600"/>
              <a:gd name="connsiteY527" fmla="*/ 2637633 h 6858000"/>
              <a:gd name="connsiteX528" fmla="*/ 5818614 w 7467600"/>
              <a:gd name="connsiteY528" fmla="*/ 2473055 h 6858000"/>
              <a:gd name="connsiteX529" fmla="*/ 5829202 w 7467600"/>
              <a:gd name="connsiteY529" fmla="*/ 1971679 h 6858000"/>
              <a:gd name="connsiteX530" fmla="*/ 5911389 w 7467600"/>
              <a:gd name="connsiteY530" fmla="*/ 1898371 h 6858000"/>
              <a:gd name="connsiteX531" fmla="*/ 6237627 w 7467600"/>
              <a:gd name="connsiteY531" fmla="*/ 2231921 h 6858000"/>
              <a:gd name="connsiteX532" fmla="*/ 5911389 w 7467600"/>
              <a:gd name="connsiteY532" fmla="*/ 1898371 h 6858000"/>
              <a:gd name="connsiteX533" fmla="*/ 6944437 w 7467600"/>
              <a:gd name="connsiteY533" fmla="*/ 1575402 h 6858000"/>
              <a:gd name="connsiteX534" fmla="*/ 6304730 w 7467600"/>
              <a:gd name="connsiteY534" fmla="*/ 1766654 h 6858000"/>
              <a:gd name="connsiteX535" fmla="*/ 6944437 w 7467600"/>
              <a:gd name="connsiteY535" fmla="*/ 1575402 h 6858000"/>
              <a:gd name="connsiteX536" fmla="*/ 7019523 w 7467600"/>
              <a:gd name="connsiteY536" fmla="*/ 1519450 h 6858000"/>
              <a:gd name="connsiteX537" fmla="*/ 6298091 w 7467600"/>
              <a:gd name="connsiteY537" fmla="*/ 1737122 h 6858000"/>
              <a:gd name="connsiteX538" fmla="*/ 7019523 w 7467600"/>
              <a:gd name="connsiteY538" fmla="*/ 1519450 h 6858000"/>
              <a:gd name="connsiteX539" fmla="*/ 2399523 w 7467600"/>
              <a:gd name="connsiteY539" fmla="*/ 1428234 h 6858000"/>
              <a:gd name="connsiteX540" fmla="*/ 2224982 w 7467600"/>
              <a:gd name="connsiteY540" fmla="*/ 1826201 h 6858000"/>
              <a:gd name="connsiteX541" fmla="*/ 2096099 w 7467600"/>
              <a:gd name="connsiteY541" fmla="*/ 2345900 h 6858000"/>
              <a:gd name="connsiteX542" fmla="*/ 2283317 w 7467600"/>
              <a:gd name="connsiteY542" fmla="*/ 1796925 h 6858000"/>
              <a:gd name="connsiteX543" fmla="*/ 2399523 w 7467600"/>
              <a:gd name="connsiteY543" fmla="*/ 1428234 h 6858000"/>
              <a:gd name="connsiteX544" fmla="*/ 2448558 w 7467600"/>
              <a:gd name="connsiteY544" fmla="*/ 1373435 h 6858000"/>
              <a:gd name="connsiteX545" fmla="*/ 2312521 w 7467600"/>
              <a:gd name="connsiteY545" fmla="*/ 1806140 h 6858000"/>
              <a:gd name="connsiteX546" fmla="*/ 2127533 w 7467600"/>
              <a:gd name="connsiteY546" fmla="*/ 2348380 h 6858000"/>
              <a:gd name="connsiteX547" fmla="*/ 2358080 w 7467600"/>
              <a:gd name="connsiteY547" fmla="*/ 1866134 h 6858000"/>
              <a:gd name="connsiteX548" fmla="*/ 2407436 w 7467600"/>
              <a:gd name="connsiteY548" fmla="*/ 1651070 h 6858000"/>
              <a:gd name="connsiteX549" fmla="*/ 2448558 w 7467600"/>
              <a:gd name="connsiteY549" fmla="*/ 1373435 h 6858000"/>
              <a:gd name="connsiteX550" fmla="*/ 278707 w 7467600"/>
              <a:gd name="connsiteY550" fmla="*/ 1352270 h 6858000"/>
              <a:gd name="connsiteX551" fmla="*/ 321570 w 7467600"/>
              <a:gd name="connsiteY551" fmla="*/ 1861610 h 6858000"/>
              <a:gd name="connsiteX552" fmla="*/ 294281 w 7467600"/>
              <a:gd name="connsiteY552" fmla="*/ 1440658 h 6858000"/>
              <a:gd name="connsiteX553" fmla="*/ 278707 w 7467600"/>
              <a:gd name="connsiteY553" fmla="*/ 1352270 h 6858000"/>
              <a:gd name="connsiteX554" fmla="*/ 1423821 w 7467600"/>
              <a:gd name="connsiteY554" fmla="*/ 1351958 h 6858000"/>
              <a:gd name="connsiteX555" fmla="*/ 1638521 w 7467600"/>
              <a:gd name="connsiteY555" fmla="*/ 1908470 h 6858000"/>
              <a:gd name="connsiteX556" fmla="*/ 1754199 w 7467600"/>
              <a:gd name="connsiteY556" fmla="*/ 2149284 h 6858000"/>
              <a:gd name="connsiteX557" fmla="*/ 1908359 w 7467600"/>
              <a:gd name="connsiteY557" fmla="*/ 2364988 h 6858000"/>
              <a:gd name="connsiteX558" fmla="*/ 1647661 w 7467600"/>
              <a:gd name="connsiteY558" fmla="*/ 1825945 h 6858000"/>
              <a:gd name="connsiteX559" fmla="*/ 1423821 w 7467600"/>
              <a:gd name="connsiteY559" fmla="*/ 1351958 h 6858000"/>
              <a:gd name="connsiteX560" fmla="*/ 1431890 w 7467600"/>
              <a:gd name="connsiteY560" fmla="*/ 1306475 h 6858000"/>
              <a:gd name="connsiteX561" fmla="*/ 1507597 w 7467600"/>
              <a:gd name="connsiteY561" fmla="*/ 1446132 h 6858000"/>
              <a:gd name="connsiteX562" fmla="*/ 1674586 w 7467600"/>
              <a:gd name="connsiteY562" fmla="*/ 1813832 h 6858000"/>
              <a:gd name="connsiteX563" fmla="*/ 1815950 w 7467600"/>
              <a:gd name="connsiteY563" fmla="*/ 2128564 h 6858000"/>
              <a:gd name="connsiteX564" fmla="*/ 1984242 w 7467600"/>
              <a:gd name="connsiteY564" fmla="*/ 2430829 h 6858000"/>
              <a:gd name="connsiteX565" fmla="*/ 2014023 w 7467600"/>
              <a:gd name="connsiteY565" fmla="*/ 2450995 h 6858000"/>
              <a:gd name="connsiteX566" fmla="*/ 1747337 w 7467600"/>
              <a:gd name="connsiteY566" fmla="*/ 1855264 h 6858000"/>
              <a:gd name="connsiteX567" fmla="*/ 1533749 w 7467600"/>
              <a:gd name="connsiteY567" fmla="*/ 1478656 h 6858000"/>
              <a:gd name="connsiteX568" fmla="*/ 1431890 w 7467600"/>
              <a:gd name="connsiteY568" fmla="*/ 1306475 h 6858000"/>
              <a:gd name="connsiteX569" fmla="*/ 5052692 w 7467600"/>
              <a:gd name="connsiteY569" fmla="*/ 1292994 h 6858000"/>
              <a:gd name="connsiteX570" fmla="*/ 5200661 w 7467600"/>
              <a:gd name="connsiteY570" fmla="*/ 1635186 h 6858000"/>
              <a:gd name="connsiteX571" fmla="*/ 5297138 w 7467600"/>
              <a:gd name="connsiteY571" fmla="*/ 1906351 h 6858000"/>
              <a:gd name="connsiteX572" fmla="*/ 5052692 w 7467600"/>
              <a:gd name="connsiteY572" fmla="*/ 1292994 h 6858000"/>
              <a:gd name="connsiteX573" fmla="*/ 5009948 w 7467600"/>
              <a:gd name="connsiteY573" fmla="*/ 1273619 h 6858000"/>
              <a:gd name="connsiteX574" fmla="*/ 5121777 w 7467600"/>
              <a:gd name="connsiteY574" fmla="*/ 1654213 h 6858000"/>
              <a:gd name="connsiteX575" fmla="*/ 5293545 w 7467600"/>
              <a:gd name="connsiteY575" fmla="*/ 2072247 h 6858000"/>
              <a:gd name="connsiteX576" fmla="*/ 5294042 w 7467600"/>
              <a:gd name="connsiteY576" fmla="*/ 2065019 h 6858000"/>
              <a:gd name="connsiteX577" fmla="*/ 5171936 w 7467600"/>
              <a:gd name="connsiteY577" fmla="*/ 1647613 h 6858000"/>
              <a:gd name="connsiteX578" fmla="*/ 5009948 w 7467600"/>
              <a:gd name="connsiteY578" fmla="*/ 1273619 h 6858000"/>
              <a:gd name="connsiteX579" fmla="*/ 655236 w 7467600"/>
              <a:gd name="connsiteY579" fmla="*/ 1268632 h 6858000"/>
              <a:gd name="connsiteX580" fmla="*/ 839521 w 7467600"/>
              <a:gd name="connsiteY580" fmla="*/ 1685315 h 6858000"/>
              <a:gd name="connsiteX581" fmla="*/ 1109416 w 7467600"/>
              <a:gd name="connsiteY581" fmla="*/ 2061663 h 6858000"/>
              <a:gd name="connsiteX582" fmla="*/ 1298300 w 7467600"/>
              <a:gd name="connsiteY582" fmla="*/ 2247742 h 6858000"/>
              <a:gd name="connsiteX583" fmla="*/ 1125871 w 7467600"/>
              <a:gd name="connsiteY583" fmla="*/ 1989513 h 6858000"/>
              <a:gd name="connsiteX584" fmla="*/ 981574 w 7467600"/>
              <a:gd name="connsiteY584" fmla="*/ 1783157 h 6858000"/>
              <a:gd name="connsiteX585" fmla="*/ 922198 w 7467600"/>
              <a:gd name="connsiteY585" fmla="*/ 1677437 h 6858000"/>
              <a:gd name="connsiteX586" fmla="*/ 869293 w 7467600"/>
              <a:gd name="connsiteY586" fmla="*/ 1583214 h 6858000"/>
              <a:gd name="connsiteX587" fmla="*/ 751431 w 7467600"/>
              <a:gd name="connsiteY587" fmla="*/ 1405731 h 6858000"/>
              <a:gd name="connsiteX588" fmla="*/ 655236 w 7467600"/>
              <a:gd name="connsiteY588" fmla="*/ 1268632 h 6858000"/>
              <a:gd name="connsiteX589" fmla="*/ 6516292 w 7467600"/>
              <a:gd name="connsiteY589" fmla="*/ 1263064 h 6858000"/>
              <a:gd name="connsiteX590" fmla="*/ 5736320 w 7467600"/>
              <a:gd name="connsiteY590" fmla="*/ 1501803 h 6858000"/>
              <a:gd name="connsiteX591" fmla="*/ 6516292 w 7467600"/>
              <a:gd name="connsiteY591" fmla="*/ 1263064 h 6858000"/>
              <a:gd name="connsiteX592" fmla="*/ 291466 w 7467600"/>
              <a:gd name="connsiteY592" fmla="*/ 1250369 h 6858000"/>
              <a:gd name="connsiteX593" fmla="*/ 323180 w 7467600"/>
              <a:gd name="connsiteY593" fmla="*/ 1435283 h 6858000"/>
              <a:gd name="connsiteX594" fmla="*/ 349381 w 7467600"/>
              <a:gd name="connsiteY594" fmla="*/ 1875041 h 6858000"/>
              <a:gd name="connsiteX595" fmla="*/ 374363 w 7467600"/>
              <a:gd name="connsiteY595" fmla="*/ 1506494 h 6858000"/>
              <a:gd name="connsiteX596" fmla="*/ 302168 w 7467600"/>
              <a:gd name="connsiteY596" fmla="*/ 1274495 h 6858000"/>
              <a:gd name="connsiteX597" fmla="*/ 291466 w 7467600"/>
              <a:gd name="connsiteY597" fmla="*/ 1250369 h 6858000"/>
              <a:gd name="connsiteX598" fmla="*/ 678222 w 7467600"/>
              <a:gd name="connsiteY598" fmla="*/ 1248670 h 6858000"/>
              <a:gd name="connsiteX599" fmla="*/ 775536 w 7467600"/>
              <a:gd name="connsiteY599" fmla="*/ 1388015 h 6858000"/>
              <a:gd name="connsiteX600" fmla="*/ 894529 w 7467600"/>
              <a:gd name="connsiteY600" fmla="*/ 1567739 h 6858000"/>
              <a:gd name="connsiteX601" fmla="*/ 948000 w 7467600"/>
              <a:gd name="connsiteY601" fmla="*/ 1663088 h 6858000"/>
              <a:gd name="connsiteX602" fmla="*/ 1006812 w 7467600"/>
              <a:gd name="connsiteY602" fmla="*/ 1767683 h 6858000"/>
              <a:gd name="connsiteX603" fmla="*/ 1149133 w 7467600"/>
              <a:gd name="connsiteY603" fmla="*/ 1971513 h 6858000"/>
              <a:gd name="connsiteX604" fmla="*/ 1333952 w 7467600"/>
              <a:gd name="connsiteY604" fmla="*/ 2251620 h 6858000"/>
              <a:gd name="connsiteX605" fmla="*/ 1337329 w 7467600"/>
              <a:gd name="connsiteY605" fmla="*/ 2258350 h 6858000"/>
              <a:gd name="connsiteX606" fmla="*/ 1014726 w 7467600"/>
              <a:gd name="connsiteY606" fmla="*/ 1615556 h 6858000"/>
              <a:gd name="connsiteX607" fmla="*/ 678222 w 7467600"/>
              <a:gd name="connsiteY607" fmla="*/ 1248670 h 6858000"/>
              <a:gd name="connsiteX608" fmla="*/ 6691602 w 7467600"/>
              <a:gd name="connsiteY608" fmla="*/ 1140573 h 6858000"/>
              <a:gd name="connsiteX609" fmla="*/ 6571100 w 7467600"/>
              <a:gd name="connsiteY609" fmla="*/ 1183662 h 6858000"/>
              <a:gd name="connsiteX610" fmla="*/ 6241687 w 7467600"/>
              <a:gd name="connsiteY610" fmla="*/ 1257600 h 6858000"/>
              <a:gd name="connsiteX611" fmla="*/ 5693009 w 7467600"/>
              <a:gd name="connsiteY611" fmla="*/ 1478256 h 6858000"/>
              <a:gd name="connsiteX612" fmla="*/ 6548420 w 7467600"/>
              <a:gd name="connsiteY612" fmla="*/ 1214599 h 6858000"/>
              <a:gd name="connsiteX613" fmla="*/ 6605473 w 7467600"/>
              <a:gd name="connsiteY613" fmla="*/ 1184686 h 6858000"/>
              <a:gd name="connsiteX614" fmla="*/ 6691602 w 7467600"/>
              <a:gd name="connsiteY614" fmla="*/ 1140573 h 6858000"/>
              <a:gd name="connsiteX615" fmla="*/ 4002475 w 7467600"/>
              <a:gd name="connsiteY615" fmla="*/ 1037802 h 6858000"/>
              <a:gd name="connsiteX616" fmla="*/ 4000324 w 7467600"/>
              <a:gd name="connsiteY616" fmla="*/ 1039362 h 6858000"/>
              <a:gd name="connsiteX617" fmla="*/ 4002862 w 7467600"/>
              <a:gd name="connsiteY617" fmla="*/ 1042866 h 6858000"/>
              <a:gd name="connsiteX618" fmla="*/ 4002475 w 7467600"/>
              <a:gd name="connsiteY618" fmla="*/ 1037802 h 6858000"/>
              <a:gd name="connsiteX619" fmla="*/ 506322 w 7467600"/>
              <a:gd name="connsiteY619" fmla="*/ 1020997 h 6858000"/>
              <a:gd name="connsiteX620" fmla="*/ 533068 w 7467600"/>
              <a:gd name="connsiteY620" fmla="*/ 1029409 h 6858000"/>
              <a:gd name="connsiteX621" fmla="*/ 1232525 w 7467600"/>
              <a:gd name="connsiteY621" fmla="*/ 1804675 h 6858000"/>
              <a:gd name="connsiteX622" fmla="*/ 1388858 w 7467600"/>
              <a:gd name="connsiteY622" fmla="*/ 2368011 h 6858000"/>
              <a:gd name="connsiteX623" fmla="*/ 1384098 w 7467600"/>
              <a:gd name="connsiteY623" fmla="*/ 2378125 h 6858000"/>
              <a:gd name="connsiteX624" fmla="*/ 1425393 w 7467600"/>
              <a:gd name="connsiteY624" fmla="*/ 2589124 h 6858000"/>
              <a:gd name="connsiteX625" fmla="*/ 1424001 w 7467600"/>
              <a:gd name="connsiteY625" fmla="*/ 2597541 h 6858000"/>
              <a:gd name="connsiteX626" fmla="*/ 2152729 w 7467600"/>
              <a:gd name="connsiteY626" fmla="*/ 2864487 h 6858000"/>
              <a:gd name="connsiteX627" fmla="*/ 2020609 w 7467600"/>
              <a:gd name="connsiteY627" fmla="*/ 2539671 h 6858000"/>
              <a:gd name="connsiteX628" fmla="*/ 2018920 w 7467600"/>
              <a:gd name="connsiteY628" fmla="*/ 2536309 h 6858000"/>
              <a:gd name="connsiteX629" fmla="*/ 1342441 w 7467600"/>
              <a:gd name="connsiteY629" fmla="*/ 1173017 h 6858000"/>
              <a:gd name="connsiteX630" fmla="*/ 1367925 w 7467600"/>
              <a:gd name="connsiteY630" fmla="*/ 1135648 h 6858000"/>
              <a:gd name="connsiteX631" fmla="*/ 1771401 w 7467600"/>
              <a:gd name="connsiteY631" fmla="*/ 1806673 h 6858000"/>
              <a:gd name="connsiteX632" fmla="*/ 1972385 w 7467600"/>
              <a:gd name="connsiteY632" fmla="*/ 2198735 h 6858000"/>
              <a:gd name="connsiteX633" fmla="*/ 2040892 w 7467600"/>
              <a:gd name="connsiteY633" fmla="*/ 2405205 h 6858000"/>
              <a:gd name="connsiteX634" fmla="*/ 2131689 w 7467600"/>
              <a:gd name="connsiteY634" fmla="*/ 1936926 h 6858000"/>
              <a:gd name="connsiteX635" fmla="*/ 2454820 w 7467600"/>
              <a:gd name="connsiteY635" fmla="*/ 1248808 h 6858000"/>
              <a:gd name="connsiteX636" fmla="*/ 2492512 w 7467600"/>
              <a:gd name="connsiteY636" fmla="*/ 1302920 h 6858000"/>
              <a:gd name="connsiteX637" fmla="*/ 2081216 w 7467600"/>
              <a:gd name="connsiteY637" fmla="*/ 2527513 h 6858000"/>
              <a:gd name="connsiteX638" fmla="*/ 2081211 w 7467600"/>
              <a:gd name="connsiteY638" fmla="*/ 2528916 h 6858000"/>
              <a:gd name="connsiteX639" fmla="*/ 2199067 w 7467600"/>
              <a:gd name="connsiteY639" fmla="*/ 2884061 h 6858000"/>
              <a:gd name="connsiteX640" fmla="*/ 3192586 w 7467600"/>
              <a:gd name="connsiteY640" fmla="*/ 3411496 h 6858000"/>
              <a:gd name="connsiteX641" fmla="*/ 3182620 w 7467600"/>
              <a:gd name="connsiteY641" fmla="*/ 3483279 h 6858000"/>
              <a:gd name="connsiteX642" fmla="*/ 2435119 w 7467600"/>
              <a:gd name="connsiteY642" fmla="*/ 3080173 h 6858000"/>
              <a:gd name="connsiteX643" fmla="*/ 2410152 w 7467600"/>
              <a:gd name="connsiteY643" fmla="*/ 3063751 h 6858000"/>
              <a:gd name="connsiteX644" fmla="*/ 2408099 w 7467600"/>
              <a:gd name="connsiteY644" fmla="*/ 3064403 h 6858000"/>
              <a:gd name="connsiteX645" fmla="*/ 2407218 w 7467600"/>
              <a:gd name="connsiteY645" fmla="*/ 3070324 h 6858000"/>
              <a:gd name="connsiteX646" fmla="*/ 2380138 w 7467600"/>
              <a:gd name="connsiteY646" fmla="*/ 3099341 h 6858000"/>
              <a:gd name="connsiteX647" fmla="*/ 1765923 w 7467600"/>
              <a:gd name="connsiteY647" fmla="*/ 3581043 h 6858000"/>
              <a:gd name="connsiteX648" fmla="*/ 1702258 w 7467600"/>
              <a:gd name="connsiteY648" fmla="*/ 3612286 h 6858000"/>
              <a:gd name="connsiteX649" fmla="*/ 1538370 w 7467600"/>
              <a:gd name="connsiteY649" fmla="*/ 3811804 h 6858000"/>
              <a:gd name="connsiteX650" fmla="*/ 542867 w 7467600"/>
              <a:gd name="connsiteY650" fmla="*/ 4944092 h 6858000"/>
              <a:gd name="connsiteX651" fmla="*/ 515800 w 7467600"/>
              <a:gd name="connsiteY651" fmla="*/ 4862180 h 6858000"/>
              <a:gd name="connsiteX652" fmla="*/ 909145 w 7467600"/>
              <a:gd name="connsiteY652" fmla="*/ 4199225 h 6858000"/>
              <a:gd name="connsiteX653" fmla="*/ 1214067 w 7467600"/>
              <a:gd name="connsiteY653" fmla="*/ 3908561 h 6858000"/>
              <a:gd name="connsiteX654" fmla="*/ 640967 w 7467600"/>
              <a:gd name="connsiteY654" fmla="*/ 4105601 h 6858000"/>
              <a:gd name="connsiteX655" fmla="*/ 112563 w 7467600"/>
              <a:gd name="connsiteY655" fmla="*/ 4396952 h 6858000"/>
              <a:gd name="connsiteX656" fmla="*/ 0 w 7467600"/>
              <a:gd name="connsiteY656" fmla="*/ 4466006 h 6858000"/>
              <a:gd name="connsiteX657" fmla="*/ 0 w 7467600"/>
              <a:gd name="connsiteY657" fmla="*/ 4233763 h 6858000"/>
              <a:gd name="connsiteX658" fmla="*/ 36881 w 7467600"/>
              <a:gd name="connsiteY658" fmla="*/ 4200118 h 6858000"/>
              <a:gd name="connsiteX659" fmla="*/ 910534 w 7467600"/>
              <a:gd name="connsiteY659" fmla="*/ 3629753 h 6858000"/>
              <a:gd name="connsiteX660" fmla="*/ 1578717 w 7467600"/>
              <a:gd name="connsiteY660" fmla="*/ 3575982 h 6858000"/>
              <a:gd name="connsiteX661" fmla="*/ 2338780 w 7467600"/>
              <a:gd name="connsiteY661" fmla="*/ 3033725 h 6858000"/>
              <a:gd name="connsiteX662" fmla="*/ 1807991 w 7467600"/>
              <a:gd name="connsiteY662" fmla="*/ 2807184 h 6858000"/>
              <a:gd name="connsiteX663" fmla="*/ 1416358 w 7467600"/>
              <a:gd name="connsiteY663" fmla="*/ 3112571 h 6858000"/>
              <a:gd name="connsiteX664" fmla="*/ 939066 w 7467600"/>
              <a:gd name="connsiteY664" fmla="*/ 3378798 h 6858000"/>
              <a:gd name="connsiteX665" fmla="*/ 115099 w 7467600"/>
              <a:gd name="connsiteY665" fmla="*/ 3607650 h 6858000"/>
              <a:gd name="connsiteX666" fmla="*/ 97284 w 7467600"/>
              <a:gd name="connsiteY666" fmla="*/ 3520393 h 6858000"/>
              <a:gd name="connsiteX667" fmla="*/ 922050 w 7467600"/>
              <a:gd name="connsiteY667" fmla="*/ 3074867 h 6858000"/>
              <a:gd name="connsiteX668" fmla="*/ 1405265 w 7467600"/>
              <a:gd name="connsiteY668" fmla="*/ 3016319 h 6858000"/>
              <a:gd name="connsiteX669" fmla="*/ 1407512 w 7467600"/>
              <a:gd name="connsiteY669" fmla="*/ 3018001 h 6858000"/>
              <a:gd name="connsiteX670" fmla="*/ 1726266 w 7467600"/>
              <a:gd name="connsiteY670" fmla="*/ 2777274 h 6858000"/>
              <a:gd name="connsiteX671" fmla="*/ 625390 w 7467600"/>
              <a:gd name="connsiteY671" fmla="*/ 2514541 h 6858000"/>
              <a:gd name="connsiteX672" fmla="*/ 619799 w 7467600"/>
              <a:gd name="connsiteY672" fmla="*/ 2527180 h 6858000"/>
              <a:gd name="connsiteX673" fmla="*/ 310030 w 7467600"/>
              <a:gd name="connsiteY673" fmla="*/ 2771818 h 6858000"/>
              <a:gd name="connsiteX674" fmla="*/ 173877 w 7467600"/>
              <a:gd name="connsiteY674" fmla="*/ 2937056 h 6858000"/>
              <a:gd name="connsiteX675" fmla="*/ 77889 w 7467600"/>
              <a:gd name="connsiteY675" fmla="*/ 3138440 h 6858000"/>
              <a:gd name="connsiteX676" fmla="*/ 0 w 7467600"/>
              <a:gd name="connsiteY676" fmla="*/ 3271395 h 6858000"/>
              <a:gd name="connsiteX677" fmla="*/ 0 w 7467600"/>
              <a:gd name="connsiteY677" fmla="*/ 3153002 h 6858000"/>
              <a:gd name="connsiteX678" fmla="*/ 2386 w 7467600"/>
              <a:gd name="connsiteY678" fmla="*/ 3149203 h 6858000"/>
              <a:gd name="connsiteX679" fmla="*/ 89753 w 7467600"/>
              <a:gd name="connsiteY679" fmla="*/ 2987702 h 6858000"/>
              <a:gd name="connsiteX680" fmla="*/ 76869 w 7467600"/>
              <a:gd name="connsiteY680" fmla="*/ 3005404 h 6858000"/>
              <a:gd name="connsiteX681" fmla="*/ 32049 w 7467600"/>
              <a:gd name="connsiteY681" fmla="*/ 3065814 h 6858000"/>
              <a:gd name="connsiteX682" fmla="*/ 0 w 7467600"/>
              <a:gd name="connsiteY682" fmla="*/ 3108744 h 6858000"/>
              <a:gd name="connsiteX683" fmla="*/ 0 w 7467600"/>
              <a:gd name="connsiteY683" fmla="*/ 3058059 h 6858000"/>
              <a:gd name="connsiteX684" fmla="*/ 7610 w 7467600"/>
              <a:gd name="connsiteY684" fmla="*/ 3047889 h 6858000"/>
              <a:gd name="connsiteX685" fmla="*/ 52419 w 7467600"/>
              <a:gd name="connsiteY685" fmla="*/ 2987479 h 6858000"/>
              <a:gd name="connsiteX686" fmla="*/ 59142 w 7467600"/>
              <a:gd name="connsiteY686" fmla="*/ 2978488 h 6858000"/>
              <a:gd name="connsiteX687" fmla="*/ 0 w 7467600"/>
              <a:gd name="connsiteY687" fmla="*/ 3015334 h 6858000"/>
              <a:gd name="connsiteX688" fmla="*/ 0 w 7467600"/>
              <a:gd name="connsiteY688" fmla="*/ 2914286 h 6858000"/>
              <a:gd name="connsiteX689" fmla="*/ 36383 w 7467600"/>
              <a:gd name="connsiteY689" fmla="*/ 2901128 h 6858000"/>
              <a:gd name="connsiteX690" fmla="*/ 156329 w 7467600"/>
              <a:gd name="connsiteY690" fmla="*/ 2840533 h 6858000"/>
              <a:gd name="connsiteX691" fmla="*/ 358355 w 7467600"/>
              <a:gd name="connsiteY691" fmla="*/ 2620471 h 6858000"/>
              <a:gd name="connsiteX692" fmla="*/ 510577 w 7467600"/>
              <a:gd name="connsiteY692" fmla="*/ 2501244 h 6858000"/>
              <a:gd name="connsiteX693" fmla="*/ 211967 w 7467600"/>
              <a:gd name="connsiteY693" fmla="*/ 2479171 h 6858000"/>
              <a:gd name="connsiteX694" fmla="*/ 0 w 7467600"/>
              <a:gd name="connsiteY694" fmla="*/ 2476398 h 6858000"/>
              <a:gd name="connsiteX695" fmla="*/ 0 w 7467600"/>
              <a:gd name="connsiteY695" fmla="*/ 2389189 h 6858000"/>
              <a:gd name="connsiteX696" fmla="*/ 103062 w 7467600"/>
              <a:gd name="connsiteY696" fmla="*/ 2389518 h 6858000"/>
              <a:gd name="connsiteX697" fmla="*/ 510734 w 7467600"/>
              <a:gd name="connsiteY697" fmla="*/ 2416201 h 6858000"/>
              <a:gd name="connsiteX698" fmla="*/ 279257 w 7467600"/>
              <a:gd name="connsiteY698" fmla="*/ 2092102 h 6858000"/>
              <a:gd name="connsiteX699" fmla="*/ 65265 w 7467600"/>
              <a:gd name="connsiteY699" fmla="*/ 2006049 h 6858000"/>
              <a:gd name="connsiteX700" fmla="*/ 0 w 7467600"/>
              <a:gd name="connsiteY700" fmla="*/ 1982532 h 6858000"/>
              <a:gd name="connsiteX701" fmla="*/ 0 w 7467600"/>
              <a:gd name="connsiteY701" fmla="*/ 1912789 h 6858000"/>
              <a:gd name="connsiteX702" fmla="*/ 97460 w 7467600"/>
              <a:gd name="connsiteY702" fmla="*/ 1953725 h 6858000"/>
              <a:gd name="connsiteX703" fmla="*/ 221272 w 7467600"/>
              <a:gd name="connsiteY703" fmla="*/ 1980766 h 6858000"/>
              <a:gd name="connsiteX704" fmla="*/ 116765 w 7467600"/>
              <a:gd name="connsiteY704" fmla="*/ 1911033 h 6858000"/>
              <a:gd name="connsiteX705" fmla="*/ 16405 w 7467600"/>
              <a:gd name="connsiteY705" fmla="*/ 1803412 h 6858000"/>
              <a:gd name="connsiteX706" fmla="*/ 0 w 7467600"/>
              <a:gd name="connsiteY706" fmla="*/ 1784777 h 6858000"/>
              <a:gd name="connsiteX707" fmla="*/ 0 w 7467600"/>
              <a:gd name="connsiteY707" fmla="*/ 1740082 h 6858000"/>
              <a:gd name="connsiteX708" fmla="*/ 39394 w 7467600"/>
              <a:gd name="connsiteY708" fmla="*/ 1784856 h 6858000"/>
              <a:gd name="connsiteX709" fmla="*/ 135813 w 7467600"/>
              <a:gd name="connsiteY709" fmla="*/ 1888838 h 6858000"/>
              <a:gd name="connsiteX710" fmla="*/ 242575 w 7467600"/>
              <a:gd name="connsiteY710" fmla="*/ 1958841 h 6858000"/>
              <a:gd name="connsiteX711" fmla="*/ 82197 w 7467600"/>
              <a:gd name="connsiteY711" fmla="*/ 1754826 h 6858000"/>
              <a:gd name="connsiteX712" fmla="*/ 0 w 7467600"/>
              <a:gd name="connsiteY712" fmla="*/ 1679650 h 6858000"/>
              <a:gd name="connsiteX713" fmla="*/ 0 w 7467600"/>
              <a:gd name="connsiteY713" fmla="*/ 1602463 h 6858000"/>
              <a:gd name="connsiteX714" fmla="*/ 84689 w 7467600"/>
              <a:gd name="connsiteY714" fmla="*/ 1677442 h 6858000"/>
              <a:gd name="connsiteX715" fmla="*/ 298437 w 7467600"/>
              <a:gd name="connsiteY715" fmla="*/ 1968019 h 6858000"/>
              <a:gd name="connsiteX716" fmla="*/ 227269 w 7467600"/>
              <a:gd name="connsiteY716" fmla="*/ 1114064 h 6858000"/>
              <a:gd name="connsiteX717" fmla="*/ 248003 w 7467600"/>
              <a:gd name="connsiteY717" fmla="*/ 1089613 h 6858000"/>
              <a:gd name="connsiteX718" fmla="*/ 427020 w 7467600"/>
              <a:gd name="connsiteY718" fmla="*/ 1619803 h 6858000"/>
              <a:gd name="connsiteX719" fmla="*/ 340345 w 7467600"/>
              <a:gd name="connsiteY719" fmla="*/ 2027739 h 6858000"/>
              <a:gd name="connsiteX720" fmla="*/ 360865 w 7467600"/>
              <a:gd name="connsiteY720" fmla="*/ 2044827 h 6858000"/>
              <a:gd name="connsiteX721" fmla="*/ 560414 w 7467600"/>
              <a:gd name="connsiteY721" fmla="*/ 2421457 h 6858000"/>
              <a:gd name="connsiteX722" fmla="*/ 1359703 w 7467600"/>
              <a:gd name="connsiteY722" fmla="*/ 2578554 h 6858000"/>
              <a:gd name="connsiteX723" fmla="*/ 1359422 w 7467600"/>
              <a:gd name="connsiteY723" fmla="*/ 2577994 h 6858000"/>
              <a:gd name="connsiteX724" fmla="*/ 828701 w 7467600"/>
              <a:gd name="connsiteY724" fmla="*/ 1839520 h 6858000"/>
              <a:gd name="connsiteX725" fmla="*/ 494427 w 7467600"/>
              <a:gd name="connsiteY725" fmla="*/ 1092333 h 6858000"/>
              <a:gd name="connsiteX726" fmla="*/ 506322 w 7467600"/>
              <a:gd name="connsiteY726" fmla="*/ 1020997 h 6858000"/>
              <a:gd name="connsiteX727" fmla="*/ 4570198 w 7467600"/>
              <a:gd name="connsiteY727" fmla="*/ 978081 h 6858000"/>
              <a:gd name="connsiteX728" fmla="*/ 4523691 w 7467600"/>
              <a:gd name="connsiteY728" fmla="*/ 1127776 h 6858000"/>
              <a:gd name="connsiteX729" fmla="*/ 4509875 w 7467600"/>
              <a:gd name="connsiteY729" fmla="*/ 1167552 h 6858000"/>
              <a:gd name="connsiteX730" fmla="*/ 4478168 w 7467600"/>
              <a:gd name="connsiteY730" fmla="*/ 1260735 h 6858000"/>
              <a:gd name="connsiteX731" fmla="*/ 4409309 w 7467600"/>
              <a:gd name="connsiteY731" fmla="*/ 1666996 h 6858000"/>
              <a:gd name="connsiteX732" fmla="*/ 4370031 w 7467600"/>
              <a:gd name="connsiteY732" fmla="*/ 1955666 h 6858000"/>
              <a:gd name="connsiteX733" fmla="*/ 4570198 w 7467600"/>
              <a:gd name="connsiteY733" fmla="*/ 978081 h 6858000"/>
              <a:gd name="connsiteX734" fmla="*/ 4557898 w 7467600"/>
              <a:gd name="connsiteY734" fmla="*/ 900011 h 6858000"/>
              <a:gd name="connsiteX735" fmla="*/ 4344840 w 7467600"/>
              <a:gd name="connsiteY735" fmla="*/ 1922038 h 6858000"/>
              <a:gd name="connsiteX736" fmla="*/ 4378710 w 7467600"/>
              <a:gd name="connsiteY736" fmla="*/ 1665516 h 6858000"/>
              <a:gd name="connsiteX737" fmla="*/ 4448798 w 7467600"/>
              <a:gd name="connsiteY737" fmla="*/ 1253024 h 6858000"/>
              <a:gd name="connsiteX738" fmla="*/ 4480315 w 7467600"/>
              <a:gd name="connsiteY738" fmla="*/ 1158454 h 6858000"/>
              <a:gd name="connsiteX739" fmla="*/ 4494133 w 7467600"/>
              <a:gd name="connsiteY739" fmla="*/ 1118676 h 6858000"/>
              <a:gd name="connsiteX740" fmla="*/ 4557898 w 7467600"/>
              <a:gd name="connsiteY740" fmla="*/ 900011 h 6858000"/>
              <a:gd name="connsiteX741" fmla="*/ 5870151 w 7467600"/>
              <a:gd name="connsiteY741" fmla="*/ 898890 h 6858000"/>
              <a:gd name="connsiteX742" fmla="*/ 5861335 w 7467600"/>
              <a:gd name="connsiteY742" fmla="*/ 899177 h 6858000"/>
              <a:gd name="connsiteX743" fmla="*/ 5843702 w 7467600"/>
              <a:gd name="connsiteY743" fmla="*/ 899748 h 6858000"/>
              <a:gd name="connsiteX744" fmla="*/ 5651107 w 7467600"/>
              <a:gd name="connsiteY744" fmla="*/ 920306 h 6858000"/>
              <a:gd name="connsiteX745" fmla="*/ 5459407 w 7467600"/>
              <a:gd name="connsiteY745" fmla="*/ 940975 h 6858000"/>
              <a:gd name="connsiteX746" fmla="*/ 5374846 w 7467600"/>
              <a:gd name="connsiteY746" fmla="*/ 941988 h 6858000"/>
              <a:gd name="connsiteX747" fmla="*/ 5256105 w 7467600"/>
              <a:gd name="connsiteY747" fmla="*/ 945632 h 6858000"/>
              <a:gd name="connsiteX748" fmla="*/ 5107071 w 7467600"/>
              <a:gd name="connsiteY748" fmla="*/ 969720 h 6858000"/>
              <a:gd name="connsiteX749" fmla="*/ 4998681 w 7467600"/>
              <a:gd name="connsiteY749" fmla="*/ 988771 h 6858000"/>
              <a:gd name="connsiteX750" fmla="*/ 5870151 w 7467600"/>
              <a:gd name="connsiteY750" fmla="*/ 898890 h 6858000"/>
              <a:gd name="connsiteX751" fmla="*/ 5504425 w 7467600"/>
              <a:gd name="connsiteY751" fmla="*/ 848067 h 6858000"/>
              <a:gd name="connsiteX752" fmla="*/ 4968849 w 7467600"/>
              <a:gd name="connsiteY752" fmla="*/ 962318 h 6858000"/>
              <a:gd name="connsiteX753" fmla="*/ 5104039 w 7467600"/>
              <a:gd name="connsiteY753" fmla="*/ 940634 h 6858000"/>
              <a:gd name="connsiteX754" fmla="*/ 5256311 w 7467600"/>
              <a:gd name="connsiteY754" fmla="*/ 916490 h 6858000"/>
              <a:gd name="connsiteX755" fmla="*/ 5377381 w 7467600"/>
              <a:gd name="connsiteY755" fmla="*/ 912671 h 6858000"/>
              <a:gd name="connsiteX756" fmla="*/ 5460148 w 7467600"/>
              <a:gd name="connsiteY756" fmla="*/ 911442 h 6858000"/>
              <a:gd name="connsiteX757" fmla="*/ 5648971 w 7467600"/>
              <a:gd name="connsiteY757" fmla="*/ 891331 h 6858000"/>
              <a:gd name="connsiteX758" fmla="*/ 5844807 w 7467600"/>
              <a:gd name="connsiteY758" fmla="*/ 870718 h 6858000"/>
              <a:gd name="connsiteX759" fmla="*/ 5862975 w 7467600"/>
              <a:gd name="connsiteY759" fmla="*/ 869756 h 6858000"/>
              <a:gd name="connsiteX760" fmla="*/ 5920887 w 7467600"/>
              <a:gd name="connsiteY760" fmla="*/ 865929 h 6858000"/>
              <a:gd name="connsiteX761" fmla="*/ 5504425 w 7467600"/>
              <a:gd name="connsiteY761" fmla="*/ 848067 h 6858000"/>
              <a:gd name="connsiteX762" fmla="*/ 3607114 w 7467600"/>
              <a:gd name="connsiteY762" fmla="*/ 467441 h 6858000"/>
              <a:gd name="connsiteX763" fmla="*/ 3296242 w 7467600"/>
              <a:gd name="connsiteY763" fmla="*/ 807991 h 6858000"/>
              <a:gd name="connsiteX764" fmla="*/ 3174674 w 7467600"/>
              <a:gd name="connsiteY764" fmla="*/ 919759 h 6858000"/>
              <a:gd name="connsiteX765" fmla="*/ 3042978 w 7467600"/>
              <a:gd name="connsiteY765" fmla="*/ 1054894 h 6858000"/>
              <a:gd name="connsiteX766" fmla="*/ 2968914 w 7467600"/>
              <a:gd name="connsiteY766" fmla="*/ 1133756 h 6858000"/>
              <a:gd name="connsiteX767" fmla="*/ 3103823 w 7467600"/>
              <a:gd name="connsiteY767" fmla="*/ 1026814 h 6858000"/>
              <a:gd name="connsiteX768" fmla="*/ 3607114 w 7467600"/>
              <a:gd name="connsiteY768" fmla="*/ 467441 h 6858000"/>
              <a:gd name="connsiteX769" fmla="*/ 3744487 w 7467600"/>
              <a:gd name="connsiteY769" fmla="*/ 383136 h 6858000"/>
              <a:gd name="connsiteX770" fmla="*/ 3970213 w 7467600"/>
              <a:gd name="connsiteY770" fmla="*/ 995559 h 6858000"/>
              <a:gd name="connsiteX771" fmla="*/ 3744487 w 7467600"/>
              <a:gd name="connsiteY771" fmla="*/ 383136 h 6858000"/>
              <a:gd name="connsiteX772" fmla="*/ 3624562 w 7467600"/>
              <a:gd name="connsiteY772" fmla="*/ 367041 h 6858000"/>
              <a:gd name="connsiteX773" fmla="*/ 3489712 w 7467600"/>
              <a:gd name="connsiteY773" fmla="*/ 485386 h 6858000"/>
              <a:gd name="connsiteX774" fmla="*/ 3182994 w 7467600"/>
              <a:gd name="connsiteY774" fmla="*/ 828265 h 6858000"/>
              <a:gd name="connsiteX775" fmla="*/ 2892114 w 7467600"/>
              <a:gd name="connsiteY775" fmla="*/ 1172635 h 6858000"/>
              <a:gd name="connsiteX776" fmla="*/ 3021459 w 7467600"/>
              <a:gd name="connsiteY776" fmla="*/ 1035385 h 6858000"/>
              <a:gd name="connsiteX777" fmla="*/ 3153873 w 7467600"/>
              <a:gd name="connsiteY777" fmla="*/ 898971 h 6858000"/>
              <a:gd name="connsiteX778" fmla="*/ 3276511 w 7467600"/>
              <a:gd name="connsiteY778" fmla="*/ 786423 h 6858000"/>
              <a:gd name="connsiteX779" fmla="*/ 3584154 w 7467600"/>
              <a:gd name="connsiteY779" fmla="*/ 448218 h 6858000"/>
              <a:gd name="connsiteX780" fmla="*/ 3624562 w 7467600"/>
              <a:gd name="connsiteY780" fmla="*/ 367041 h 6858000"/>
              <a:gd name="connsiteX781" fmla="*/ 3766672 w 7467600"/>
              <a:gd name="connsiteY781" fmla="*/ 359429 h 6858000"/>
              <a:gd name="connsiteX782" fmla="*/ 3996338 w 7467600"/>
              <a:gd name="connsiteY782" fmla="*/ 968237 h 6858000"/>
              <a:gd name="connsiteX783" fmla="*/ 3766672 w 7467600"/>
              <a:gd name="connsiteY783" fmla="*/ 359429 h 6858000"/>
              <a:gd name="connsiteX784" fmla="*/ 5805386 w 7467600"/>
              <a:gd name="connsiteY784" fmla="*/ 239240 h 6858000"/>
              <a:gd name="connsiteX785" fmla="*/ 5736947 w 7467600"/>
              <a:gd name="connsiteY785" fmla="*/ 261367 h 6858000"/>
              <a:gd name="connsiteX786" fmla="*/ 5427012 w 7467600"/>
              <a:gd name="connsiteY786" fmla="*/ 311272 h 6858000"/>
              <a:gd name="connsiteX787" fmla="*/ 5147818 w 7467600"/>
              <a:gd name="connsiteY787" fmla="*/ 322112 h 6858000"/>
              <a:gd name="connsiteX788" fmla="*/ 5060854 w 7467600"/>
              <a:gd name="connsiteY788" fmla="*/ 311882 h 6858000"/>
              <a:gd name="connsiteX789" fmla="*/ 4945989 w 7467600"/>
              <a:gd name="connsiteY789" fmla="*/ 300516 h 6858000"/>
              <a:gd name="connsiteX790" fmla="*/ 5410479 w 7467600"/>
              <a:gd name="connsiteY790" fmla="*/ 348434 h 6858000"/>
              <a:gd name="connsiteX791" fmla="*/ 5805386 w 7467600"/>
              <a:gd name="connsiteY791" fmla="*/ 239240 h 6858000"/>
              <a:gd name="connsiteX792" fmla="*/ 5905192 w 7467600"/>
              <a:gd name="connsiteY792" fmla="*/ 163079 h 6858000"/>
              <a:gd name="connsiteX793" fmla="*/ 5865655 w 7467600"/>
              <a:gd name="connsiteY793" fmla="*/ 171901 h 6858000"/>
              <a:gd name="connsiteX794" fmla="*/ 5259740 w 7467600"/>
              <a:gd name="connsiteY794" fmla="*/ 257013 h 6858000"/>
              <a:gd name="connsiteX795" fmla="*/ 5208466 w 7467600"/>
              <a:gd name="connsiteY795" fmla="*/ 257550 h 6858000"/>
              <a:gd name="connsiteX796" fmla="*/ 4980204 w 7467600"/>
              <a:gd name="connsiteY796" fmla="*/ 271903 h 6858000"/>
              <a:gd name="connsiteX797" fmla="*/ 5068068 w 7467600"/>
              <a:gd name="connsiteY797" fmla="*/ 282244 h 6858000"/>
              <a:gd name="connsiteX798" fmla="*/ 5153231 w 7467600"/>
              <a:gd name="connsiteY798" fmla="*/ 292240 h 6858000"/>
              <a:gd name="connsiteX799" fmla="*/ 5426491 w 7467600"/>
              <a:gd name="connsiteY799" fmla="*/ 281128 h 6858000"/>
              <a:gd name="connsiteX800" fmla="*/ 5731212 w 7467600"/>
              <a:gd name="connsiteY800" fmla="*/ 231951 h 6858000"/>
              <a:gd name="connsiteX801" fmla="*/ 5905192 w 7467600"/>
              <a:gd name="connsiteY801" fmla="*/ 163079 h 6858000"/>
              <a:gd name="connsiteX802" fmla="*/ 5944437 w 7467600"/>
              <a:gd name="connsiteY802" fmla="*/ 113829 h 6858000"/>
              <a:gd name="connsiteX803" fmla="*/ 5825032 w 7467600"/>
              <a:gd name="connsiteY803" fmla="*/ 146405 h 6858000"/>
              <a:gd name="connsiteX804" fmla="*/ 4955599 w 7467600"/>
              <a:gd name="connsiteY804" fmla="*/ 247008 h 6858000"/>
              <a:gd name="connsiteX805" fmla="*/ 5210104 w 7467600"/>
              <a:gd name="connsiteY805" fmla="*/ 228123 h 6858000"/>
              <a:gd name="connsiteX806" fmla="*/ 5261015 w 7467600"/>
              <a:gd name="connsiteY806" fmla="*/ 227087 h 6858000"/>
              <a:gd name="connsiteX807" fmla="*/ 5861181 w 7467600"/>
              <a:gd name="connsiteY807" fmla="*/ 143093 h 6858000"/>
              <a:gd name="connsiteX808" fmla="*/ 5961252 w 7467600"/>
              <a:gd name="connsiteY808" fmla="*/ 114820 h 6858000"/>
              <a:gd name="connsiteX809" fmla="*/ 5944437 w 7467600"/>
              <a:gd name="connsiteY809" fmla="*/ 113829 h 6858000"/>
              <a:gd name="connsiteX810" fmla="*/ 3882765 w 7467600"/>
              <a:gd name="connsiteY810" fmla="*/ 0 h 6858000"/>
              <a:gd name="connsiteX811" fmla="*/ 3995099 w 7467600"/>
              <a:gd name="connsiteY811" fmla="*/ 0 h 6858000"/>
              <a:gd name="connsiteX812" fmla="*/ 4163818 w 7467600"/>
              <a:gd name="connsiteY812" fmla="*/ 234104 h 6858000"/>
              <a:gd name="connsiteX813" fmla="*/ 4172099 w 7467600"/>
              <a:gd name="connsiteY813" fmla="*/ 234207 h 6858000"/>
              <a:gd name="connsiteX814" fmla="*/ 4784282 w 7467600"/>
              <a:gd name="connsiteY814" fmla="*/ 276561 h 6858000"/>
              <a:gd name="connsiteX815" fmla="*/ 4801687 w 7467600"/>
              <a:gd name="connsiteY815" fmla="*/ 267764 h 6858000"/>
              <a:gd name="connsiteX816" fmla="*/ 6082788 w 7467600"/>
              <a:gd name="connsiteY816" fmla="*/ 64119 h 6858000"/>
              <a:gd name="connsiteX817" fmla="*/ 6099442 w 7467600"/>
              <a:gd name="connsiteY817" fmla="*/ 82568 h 6858000"/>
              <a:gd name="connsiteX818" fmla="*/ 4804137 w 7467600"/>
              <a:gd name="connsiteY818" fmla="*/ 320931 h 6858000"/>
              <a:gd name="connsiteX819" fmla="*/ 4227047 w 7467600"/>
              <a:gd name="connsiteY819" fmla="*/ 313415 h 6858000"/>
              <a:gd name="connsiteX820" fmla="*/ 4346041 w 7467600"/>
              <a:gd name="connsiteY820" fmla="*/ 456086 h 6858000"/>
              <a:gd name="connsiteX821" fmla="*/ 4870967 w 7467600"/>
              <a:gd name="connsiteY821" fmla="*/ 963061 h 6858000"/>
              <a:gd name="connsiteX822" fmla="*/ 4889647 w 7467600"/>
              <a:gd name="connsiteY822" fmla="*/ 957147 h 6858000"/>
              <a:gd name="connsiteX823" fmla="*/ 5422504 w 7467600"/>
              <a:gd name="connsiteY823" fmla="*/ 805191 h 6858000"/>
              <a:gd name="connsiteX824" fmla="*/ 6087656 w 7467600"/>
              <a:gd name="connsiteY824" fmla="*/ 826703 h 6858000"/>
              <a:gd name="connsiteX825" fmla="*/ 6058717 w 7467600"/>
              <a:gd name="connsiteY825" fmla="*/ 865992 h 6858000"/>
              <a:gd name="connsiteX826" fmla="*/ 4974153 w 7467600"/>
              <a:gd name="connsiteY826" fmla="*/ 1045456 h 6858000"/>
              <a:gd name="connsiteX827" fmla="*/ 5627835 w 7467600"/>
              <a:gd name="connsiteY827" fmla="*/ 1472077 h 6858000"/>
              <a:gd name="connsiteX828" fmla="*/ 5629817 w 7467600"/>
              <a:gd name="connsiteY828" fmla="*/ 1471412 h 6858000"/>
              <a:gd name="connsiteX829" fmla="*/ 5634124 w 7467600"/>
              <a:gd name="connsiteY829" fmla="*/ 1470572 h 6858000"/>
              <a:gd name="connsiteX830" fmla="*/ 5755832 w 7467600"/>
              <a:gd name="connsiteY830" fmla="*/ 1383886 h 6858000"/>
              <a:gd name="connsiteX831" fmla="*/ 6014186 w 7467600"/>
              <a:gd name="connsiteY831" fmla="*/ 1279799 h 6858000"/>
              <a:gd name="connsiteX832" fmla="*/ 6901619 w 7467600"/>
              <a:gd name="connsiteY832" fmla="*/ 1047874 h 6858000"/>
              <a:gd name="connsiteX833" fmla="*/ 6931566 w 7467600"/>
              <a:gd name="connsiteY833" fmla="*/ 1062034 h 6858000"/>
              <a:gd name="connsiteX834" fmla="*/ 5790982 w 7467600"/>
              <a:gd name="connsiteY834" fmla="*/ 1561380 h 6858000"/>
              <a:gd name="connsiteX835" fmla="*/ 6188971 w 7467600"/>
              <a:gd name="connsiteY835" fmla="*/ 1755168 h 6858000"/>
              <a:gd name="connsiteX836" fmla="*/ 6202446 w 7467600"/>
              <a:gd name="connsiteY836" fmla="*/ 1752268 h 6858000"/>
              <a:gd name="connsiteX837" fmla="*/ 7179560 w 7467600"/>
              <a:gd name="connsiteY837" fmla="*/ 1467551 h 6858000"/>
              <a:gd name="connsiteX838" fmla="*/ 7158730 w 7467600"/>
              <a:gd name="connsiteY838" fmla="*/ 1507835 h 6858000"/>
              <a:gd name="connsiteX839" fmla="*/ 6326959 w 7467600"/>
              <a:gd name="connsiteY839" fmla="*/ 1817686 h 6858000"/>
              <a:gd name="connsiteX840" fmla="*/ 6537433 w 7467600"/>
              <a:gd name="connsiteY840" fmla="*/ 1907790 h 6858000"/>
              <a:gd name="connsiteX841" fmla="*/ 6550221 w 7467600"/>
              <a:gd name="connsiteY841" fmla="*/ 1910729 h 6858000"/>
              <a:gd name="connsiteX842" fmla="*/ 6964438 w 7467600"/>
              <a:gd name="connsiteY842" fmla="*/ 2209505 h 6858000"/>
              <a:gd name="connsiteX843" fmla="*/ 7367862 w 7467600"/>
              <a:gd name="connsiteY843" fmla="*/ 2806833 h 6858000"/>
              <a:gd name="connsiteX844" fmla="*/ 7364329 w 7467600"/>
              <a:gd name="connsiteY844" fmla="*/ 2826907 h 6858000"/>
              <a:gd name="connsiteX845" fmla="*/ 7290545 w 7467600"/>
              <a:gd name="connsiteY845" fmla="*/ 2850663 h 6858000"/>
              <a:gd name="connsiteX846" fmla="*/ 6472036 w 7467600"/>
              <a:gd name="connsiteY846" fmla="*/ 1959003 h 6858000"/>
              <a:gd name="connsiteX847" fmla="*/ 5792897 w 7467600"/>
              <a:gd name="connsiteY847" fmla="*/ 1647747 h 6858000"/>
              <a:gd name="connsiteX848" fmla="*/ 5842751 w 7467600"/>
              <a:gd name="connsiteY848" fmla="*/ 1816112 h 6858000"/>
              <a:gd name="connsiteX849" fmla="*/ 5847424 w 7467600"/>
              <a:gd name="connsiteY849" fmla="*/ 1815776 h 6858000"/>
              <a:gd name="connsiteX850" fmla="*/ 6399821 w 7467600"/>
              <a:gd name="connsiteY850" fmla="*/ 2344799 h 6858000"/>
              <a:gd name="connsiteX851" fmla="*/ 6323232 w 7467600"/>
              <a:gd name="connsiteY851" fmla="*/ 2389634 h 6858000"/>
              <a:gd name="connsiteX852" fmla="*/ 5942958 w 7467600"/>
              <a:gd name="connsiteY852" fmla="*/ 2077708 h 6858000"/>
              <a:gd name="connsiteX853" fmla="*/ 5921559 w 7467600"/>
              <a:gd name="connsiteY853" fmla="*/ 2378596 h 6858000"/>
              <a:gd name="connsiteX854" fmla="*/ 5817651 w 7467600"/>
              <a:gd name="connsiteY854" fmla="*/ 3023919 h 6858000"/>
              <a:gd name="connsiteX855" fmla="*/ 5729634 w 7467600"/>
              <a:gd name="connsiteY855" fmla="*/ 3051849 h 6858000"/>
              <a:gd name="connsiteX856" fmla="*/ 5611018 w 7467600"/>
              <a:gd name="connsiteY856" fmla="*/ 2316769 h 6858000"/>
              <a:gd name="connsiteX857" fmla="*/ 5687608 w 7467600"/>
              <a:gd name="connsiteY857" fmla="*/ 2039972 h 6858000"/>
              <a:gd name="connsiteX858" fmla="*/ 5657554 w 7467600"/>
              <a:gd name="connsiteY858" fmla="*/ 1576445 h 6858000"/>
              <a:gd name="connsiteX859" fmla="*/ 5150475 w 7467600"/>
              <a:gd name="connsiteY859" fmla="*/ 1274012 h 6858000"/>
              <a:gd name="connsiteX860" fmla="*/ 5349142 w 7467600"/>
              <a:gd name="connsiteY860" fmla="*/ 2204405 h 6858000"/>
              <a:gd name="connsiteX861" fmla="*/ 5262214 w 7467600"/>
              <a:gd name="connsiteY861" fmla="*/ 2233836 h 6858000"/>
              <a:gd name="connsiteX862" fmla="*/ 4981539 w 7467600"/>
              <a:gd name="connsiteY862" fmla="*/ 1542201 h 6858000"/>
              <a:gd name="connsiteX863" fmla="*/ 4958461 w 7467600"/>
              <a:gd name="connsiteY863" fmla="*/ 1136957 h 6858000"/>
              <a:gd name="connsiteX864" fmla="*/ 4655015 w 7467600"/>
              <a:gd name="connsiteY864" fmla="*/ 891426 h 6858000"/>
              <a:gd name="connsiteX865" fmla="*/ 4348002 w 7467600"/>
              <a:gd name="connsiteY865" fmla="*/ 2205895 h 6858000"/>
              <a:gd name="connsiteX866" fmla="*/ 4262250 w 7467600"/>
              <a:gd name="connsiteY866" fmla="*/ 2219972 h 6858000"/>
              <a:gd name="connsiteX867" fmla="*/ 4550611 w 7467600"/>
              <a:gd name="connsiteY867" fmla="*/ 817540 h 6858000"/>
              <a:gd name="connsiteX868" fmla="*/ 4564418 w 7467600"/>
              <a:gd name="connsiteY868" fmla="*/ 808293 h 6858000"/>
              <a:gd name="connsiteX869" fmla="*/ 4266388 w 7467600"/>
              <a:gd name="connsiteY869" fmla="*/ 500083 h 6858000"/>
              <a:gd name="connsiteX870" fmla="*/ 4032842 w 7467600"/>
              <a:gd name="connsiteY870" fmla="*/ 211809 h 6858000"/>
              <a:gd name="connsiteX871" fmla="*/ 3882765 w 7467600"/>
              <a:gd name="connsiteY871" fmla="*/ 0 h 6858000"/>
              <a:gd name="connsiteX872" fmla="*/ 3721337 w 7467600"/>
              <a:gd name="connsiteY872" fmla="*/ 0 h 6858000"/>
              <a:gd name="connsiteX873" fmla="*/ 3797544 w 7467600"/>
              <a:gd name="connsiteY873" fmla="*/ 0 h 6858000"/>
              <a:gd name="connsiteX874" fmla="*/ 3775734 w 7467600"/>
              <a:gd name="connsiteY874" fmla="*/ 95131 h 6858000"/>
              <a:gd name="connsiteX875" fmla="*/ 3724807 w 7467600"/>
              <a:gd name="connsiteY875" fmla="*/ 272257 h 6858000"/>
              <a:gd name="connsiteX876" fmla="*/ 3726844 w 7467600"/>
              <a:gd name="connsiteY876" fmla="*/ 282988 h 6858000"/>
              <a:gd name="connsiteX877" fmla="*/ 3742664 w 7467600"/>
              <a:gd name="connsiteY877" fmla="*/ 279918 h 6858000"/>
              <a:gd name="connsiteX878" fmla="*/ 4103910 w 7467600"/>
              <a:gd name="connsiteY878" fmla="*/ 1161917 h 6858000"/>
              <a:gd name="connsiteX879" fmla="*/ 4020269 w 7467600"/>
              <a:gd name="connsiteY879" fmla="*/ 1200406 h 6858000"/>
              <a:gd name="connsiteX880" fmla="*/ 3674882 w 7467600"/>
              <a:gd name="connsiteY880" fmla="*/ 488524 h 6858000"/>
              <a:gd name="connsiteX881" fmla="*/ 3132682 w 7467600"/>
              <a:gd name="connsiteY881" fmla="*/ 1072284 h 6858000"/>
              <a:gd name="connsiteX882" fmla="*/ 2716346 w 7467600"/>
              <a:gd name="connsiteY882" fmla="*/ 1276376 h 6858000"/>
              <a:gd name="connsiteX883" fmla="*/ 2716772 w 7467600"/>
              <a:gd name="connsiteY883" fmla="*/ 1255462 h 6858000"/>
              <a:gd name="connsiteX884" fmla="*/ 3471096 w 7467600"/>
              <a:gd name="connsiteY884" fmla="*/ 437072 h 6858000"/>
              <a:gd name="connsiteX885" fmla="*/ 3639057 w 7467600"/>
              <a:gd name="connsiteY885" fmla="*/ 286334 h 6858000"/>
              <a:gd name="connsiteX886" fmla="*/ 3640309 w 7467600"/>
              <a:gd name="connsiteY886" fmla="*/ 284664 h 6858000"/>
              <a:gd name="connsiteX887" fmla="*/ 3646022 w 7467600"/>
              <a:gd name="connsiteY887" fmla="*/ 276711 h 6858000"/>
              <a:gd name="connsiteX888" fmla="*/ 3707943 w 7467600"/>
              <a:gd name="connsiteY888" fmla="*/ 65958 h 6858000"/>
              <a:gd name="connsiteX889" fmla="*/ 3721337 w 7467600"/>
              <a:gd name="connsiteY889" fmla="*/ 0 h 6858000"/>
              <a:gd name="connsiteX890" fmla="*/ 2867960 w 7467600"/>
              <a:gd name="connsiteY890" fmla="*/ 0 h 6858000"/>
              <a:gd name="connsiteX891" fmla="*/ 2926351 w 7467600"/>
              <a:gd name="connsiteY891" fmla="*/ 0 h 6858000"/>
              <a:gd name="connsiteX892" fmla="*/ 2902823 w 7467600"/>
              <a:gd name="connsiteY892" fmla="*/ 262929 h 6858000"/>
              <a:gd name="connsiteX893" fmla="*/ 2940663 w 7467600"/>
              <a:gd name="connsiteY893" fmla="*/ 140884 h 6858000"/>
              <a:gd name="connsiteX894" fmla="*/ 2947039 w 7467600"/>
              <a:gd name="connsiteY894" fmla="*/ 122524 h 6858000"/>
              <a:gd name="connsiteX895" fmla="*/ 2984316 w 7467600"/>
              <a:gd name="connsiteY895" fmla="*/ 0 h 6858000"/>
              <a:gd name="connsiteX896" fmla="*/ 3016114 w 7467600"/>
              <a:gd name="connsiteY896" fmla="*/ 0 h 6858000"/>
              <a:gd name="connsiteX897" fmla="*/ 2979949 w 7467600"/>
              <a:gd name="connsiteY897" fmla="*/ 119274 h 6858000"/>
              <a:gd name="connsiteX898" fmla="*/ 3023879 w 7467600"/>
              <a:gd name="connsiteY898" fmla="*/ 0 h 6858000"/>
              <a:gd name="connsiteX899" fmla="*/ 3105400 w 7467600"/>
              <a:gd name="connsiteY899" fmla="*/ 0 h 6858000"/>
              <a:gd name="connsiteX900" fmla="*/ 3094669 w 7467600"/>
              <a:gd name="connsiteY900" fmla="*/ 30308 h 6858000"/>
              <a:gd name="connsiteX901" fmla="*/ 2901945 w 7467600"/>
              <a:gd name="connsiteY901" fmla="*/ 466538 h 6858000"/>
              <a:gd name="connsiteX902" fmla="*/ 2815209 w 7467600"/>
              <a:gd name="connsiteY902" fmla="*/ 497361 h 6858000"/>
              <a:gd name="connsiteX903" fmla="*/ 2844845 w 7467600"/>
              <a:gd name="connsiteY903" fmla="*/ 127638 h 6858000"/>
              <a:gd name="connsiteX904" fmla="*/ 2867960 w 7467600"/>
              <a:gd name="connsiteY904" fmla="*/ 0 h 6858000"/>
              <a:gd name="connsiteX905" fmla="*/ 1057230 w 7467600"/>
              <a:gd name="connsiteY905" fmla="*/ 0 h 6858000"/>
              <a:gd name="connsiteX906" fmla="*/ 1111003 w 7467600"/>
              <a:gd name="connsiteY906" fmla="*/ 0 h 6858000"/>
              <a:gd name="connsiteX907" fmla="*/ 1125553 w 7467600"/>
              <a:gd name="connsiteY907" fmla="*/ 52588 h 6858000"/>
              <a:gd name="connsiteX908" fmla="*/ 1304276 w 7467600"/>
              <a:gd name="connsiteY908" fmla="*/ 476275 h 6858000"/>
              <a:gd name="connsiteX909" fmla="*/ 1492066 w 7467600"/>
              <a:gd name="connsiteY909" fmla="*/ 886333 h 6858000"/>
              <a:gd name="connsiteX910" fmla="*/ 1423698 w 7467600"/>
              <a:gd name="connsiteY910" fmla="*/ 710817 h 6858000"/>
              <a:gd name="connsiteX911" fmla="*/ 1357609 w 7467600"/>
              <a:gd name="connsiteY911" fmla="*/ 532892 h 6858000"/>
              <a:gd name="connsiteX912" fmla="*/ 1309550 w 7467600"/>
              <a:gd name="connsiteY912" fmla="*/ 374031 h 6858000"/>
              <a:gd name="connsiteX913" fmla="*/ 1193673 w 7467600"/>
              <a:gd name="connsiteY913" fmla="*/ 49533 h 6858000"/>
              <a:gd name="connsiteX914" fmla="*/ 1164391 w 7467600"/>
              <a:gd name="connsiteY914" fmla="*/ 0 h 6858000"/>
              <a:gd name="connsiteX915" fmla="*/ 1200666 w 7467600"/>
              <a:gd name="connsiteY915" fmla="*/ 0 h 6858000"/>
              <a:gd name="connsiteX916" fmla="*/ 1223408 w 7467600"/>
              <a:gd name="connsiteY916" fmla="*/ 38996 h 6858000"/>
              <a:gd name="connsiteX917" fmla="*/ 1339635 w 7467600"/>
              <a:gd name="connsiteY917" fmla="*/ 365517 h 6858000"/>
              <a:gd name="connsiteX918" fmla="*/ 1387469 w 7467600"/>
              <a:gd name="connsiteY918" fmla="*/ 523079 h 6858000"/>
              <a:gd name="connsiteX919" fmla="*/ 1452685 w 7467600"/>
              <a:gd name="connsiteY919" fmla="*/ 699806 h 6858000"/>
              <a:gd name="connsiteX920" fmla="*/ 1492092 w 7467600"/>
              <a:gd name="connsiteY920" fmla="*/ 800424 h 6858000"/>
              <a:gd name="connsiteX921" fmla="*/ 1455302 w 7467600"/>
              <a:gd name="connsiteY921" fmla="*/ 632913 h 6858000"/>
              <a:gd name="connsiteX922" fmla="*/ 1222336 w 7467600"/>
              <a:gd name="connsiteY922" fmla="*/ 9480 h 6858000"/>
              <a:gd name="connsiteX923" fmla="*/ 1214634 w 7467600"/>
              <a:gd name="connsiteY923" fmla="*/ 0 h 6858000"/>
              <a:gd name="connsiteX924" fmla="*/ 1289827 w 7467600"/>
              <a:gd name="connsiteY924" fmla="*/ 0 h 6858000"/>
              <a:gd name="connsiteX925" fmla="*/ 1321076 w 7467600"/>
              <a:gd name="connsiteY925" fmla="*/ 59722 h 6858000"/>
              <a:gd name="connsiteX926" fmla="*/ 1512579 w 7467600"/>
              <a:gd name="connsiteY926" fmla="*/ 626441 h 6858000"/>
              <a:gd name="connsiteX927" fmla="*/ 1506076 w 7467600"/>
              <a:gd name="connsiteY927" fmla="*/ 1089289 h 6858000"/>
              <a:gd name="connsiteX928" fmla="*/ 1486346 w 7467600"/>
              <a:gd name="connsiteY928" fmla="*/ 1079919 h 6858000"/>
              <a:gd name="connsiteX929" fmla="*/ 1070511 w 7467600"/>
              <a:gd name="connsiteY929" fmla="*/ 48609 h 6858000"/>
              <a:gd name="connsiteX930" fmla="*/ 1057230 w 7467600"/>
              <a:gd name="connsiteY930" fmla="*/ 0 h 6858000"/>
              <a:gd name="connsiteX931" fmla="*/ 43151 w 7467600"/>
              <a:gd name="connsiteY931" fmla="*/ 0 h 6858000"/>
              <a:gd name="connsiteX932" fmla="*/ 95283 w 7467600"/>
              <a:gd name="connsiteY932" fmla="*/ 0 h 6858000"/>
              <a:gd name="connsiteX933" fmla="*/ 300708 w 7467600"/>
              <a:gd name="connsiteY933" fmla="*/ 154571 h 6858000"/>
              <a:gd name="connsiteX934" fmla="*/ 530414 w 7467600"/>
              <a:gd name="connsiteY934" fmla="*/ 354673 h 6858000"/>
              <a:gd name="connsiteX935" fmla="*/ 333785 w 7467600"/>
              <a:gd name="connsiteY935" fmla="*/ 161564 h 6858000"/>
              <a:gd name="connsiteX936" fmla="*/ 147005 w 7467600"/>
              <a:gd name="connsiteY936" fmla="*/ 0 h 6858000"/>
              <a:gd name="connsiteX937" fmla="*/ 272509 w 7467600"/>
              <a:gd name="connsiteY937" fmla="*/ 0 h 6858000"/>
              <a:gd name="connsiteX938" fmla="*/ 326276 w 7467600"/>
              <a:gd name="connsiteY938" fmla="*/ 45847 h 6858000"/>
              <a:gd name="connsiteX939" fmla="*/ 823759 w 7467600"/>
              <a:gd name="connsiteY939" fmla="*/ 574145 h 6858000"/>
              <a:gd name="connsiteX940" fmla="*/ 811254 w 7467600"/>
              <a:gd name="connsiteY940" fmla="*/ 665546 h 6858000"/>
              <a:gd name="connsiteX941" fmla="*/ 154042 w 7467600"/>
              <a:gd name="connsiteY941" fmla="*/ 261522 h 6858000"/>
              <a:gd name="connsiteX942" fmla="*/ 13550 w 7467600"/>
              <a:gd name="connsiteY942" fmla="*/ 158423 h 6858000"/>
              <a:gd name="connsiteX943" fmla="*/ 0 w 7467600"/>
              <a:gd name="connsiteY943" fmla="*/ 146618 h 6858000"/>
              <a:gd name="connsiteX944" fmla="*/ 0 w 7467600"/>
              <a:gd name="connsiteY944" fmla="*/ 59161 h 6858000"/>
              <a:gd name="connsiteX945" fmla="*/ 45427 w 7467600"/>
              <a:gd name="connsiteY945" fmla="*/ 101078 h 6858000"/>
              <a:gd name="connsiteX946" fmla="*/ 630103 w 7467600"/>
              <a:gd name="connsiteY946" fmla="*/ 485885 h 6858000"/>
              <a:gd name="connsiteX947" fmla="*/ 532040 w 7467600"/>
              <a:gd name="connsiteY947" fmla="*/ 399359 h 6858000"/>
              <a:gd name="connsiteX948" fmla="*/ 517618 w 7467600"/>
              <a:gd name="connsiteY948" fmla="*/ 385726 h 6858000"/>
              <a:gd name="connsiteX949" fmla="*/ 285074 w 7467600"/>
              <a:gd name="connsiteY949" fmla="*/ 182755 h 6858000"/>
              <a:gd name="connsiteX950" fmla="*/ 43151 w 7467600"/>
              <a:gd name="connsiteY95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3149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1019354 w 7467600"/>
              <a:gd name="connsiteY18" fmla="*/ 6315006 h 6858000"/>
              <a:gd name="connsiteX19" fmla="*/ 441046 w 7467600"/>
              <a:gd name="connsiteY19" fmla="*/ 6691153 h 6858000"/>
              <a:gd name="connsiteX20" fmla="*/ 1019354 w 7467600"/>
              <a:gd name="connsiteY20" fmla="*/ 6315006 h 6858000"/>
              <a:gd name="connsiteX21" fmla="*/ 991680 w 7467600"/>
              <a:gd name="connsiteY21" fmla="*/ 6298413 h 6858000"/>
              <a:gd name="connsiteX22" fmla="*/ 409060 w 7467600"/>
              <a:gd name="connsiteY22" fmla="*/ 6671470 h 6858000"/>
              <a:gd name="connsiteX23" fmla="*/ 991680 w 7467600"/>
              <a:gd name="connsiteY23" fmla="*/ 6298413 h 6858000"/>
              <a:gd name="connsiteX24" fmla="*/ 103333 w 7467600"/>
              <a:gd name="connsiteY24" fmla="*/ 5699602 h 6858000"/>
              <a:gd name="connsiteX25" fmla="*/ 233938 w 7467600"/>
              <a:gd name="connsiteY25" fmla="*/ 5809416 h 6858000"/>
              <a:gd name="connsiteX26" fmla="*/ 883580 w 7467600"/>
              <a:gd name="connsiteY26" fmla="*/ 6180710 h 6858000"/>
              <a:gd name="connsiteX27" fmla="*/ 487337 w 7467600"/>
              <a:gd name="connsiteY27" fmla="*/ 5950182 h 6858000"/>
              <a:gd name="connsiteX28" fmla="*/ 354051 w 7467600"/>
              <a:gd name="connsiteY28" fmla="*/ 5854912 h 6858000"/>
              <a:gd name="connsiteX29" fmla="*/ 195436 w 7467600"/>
              <a:gd name="connsiteY29" fmla="*/ 5755068 h 6858000"/>
              <a:gd name="connsiteX30" fmla="*/ 103333 w 7467600"/>
              <a:gd name="connsiteY30" fmla="*/ 5699602 h 6858000"/>
              <a:gd name="connsiteX31" fmla="*/ 5539432 w 7467600"/>
              <a:gd name="connsiteY31" fmla="*/ 5642928 h 6858000"/>
              <a:gd name="connsiteX32" fmla="*/ 5555462 w 7467600"/>
              <a:gd name="connsiteY32" fmla="*/ 5694454 h 6858000"/>
              <a:gd name="connsiteX33" fmla="*/ 5828270 w 7467600"/>
              <a:gd name="connsiteY33" fmla="*/ 6320663 h 6858000"/>
              <a:gd name="connsiteX34" fmla="*/ 5947416 w 7467600"/>
              <a:gd name="connsiteY34" fmla="*/ 6574846 h 6858000"/>
              <a:gd name="connsiteX35" fmla="*/ 5539432 w 7467600"/>
              <a:gd name="connsiteY35" fmla="*/ 5642928 h 6858000"/>
              <a:gd name="connsiteX36" fmla="*/ 51253 w 7467600"/>
              <a:gd name="connsiteY36" fmla="*/ 5631825 h 6858000"/>
              <a:gd name="connsiteX37" fmla="*/ 211622 w 7467600"/>
              <a:gd name="connsiteY37" fmla="*/ 5728803 h 6858000"/>
              <a:gd name="connsiteX38" fmla="*/ 371652 w 7467600"/>
              <a:gd name="connsiteY38" fmla="*/ 5829062 h 6858000"/>
              <a:gd name="connsiteX39" fmla="*/ 505903 w 7467600"/>
              <a:gd name="connsiteY39" fmla="*/ 5925221 h 6858000"/>
              <a:gd name="connsiteX40" fmla="*/ 899240 w 7467600"/>
              <a:gd name="connsiteY40" fmla="*/ 6153068 h 6858000"/>
              <a:gd name="connsiteX41" fmla="*/ 988114 w 7467600"/>
              <a:gd name="connsiteY41" fmla="*/ 6174204 h 6858000"/>
              <a:gd name="connsiteX42" fmla="*/ 845971 w 7467600"/>
              <a:gd name="connsiteY42" fmla="*/ 6067177 h 6858000"/>
              <a:gd name="connsiteX43" fmla="*/ 448057 w 7467600"/>
              <a:gd name="connsiteY43" fmla="*/ 5841376 h 6858000"/>
              <a:gd name="connsiteX44" fmla="*/ 51253 w 7467600"/>
              <a:gd name="connsiteY44" fmla="*/ 5631825 h 6858000"/>
              <a:gd name="connsiteX45" fmla="*/ 2606687 w 7467600"/>
              <a:gd name="connsiteY45" fmla="*/ 5630718 h 6858000"/>
              <a:gd name="connsiteX46" fmla="*/ 2645658 w 7467600"/>
              <a:gd name="connsiteY46" fmla="*/ 6640259 h 6858000"/>
              <a:gd name="connsiteX47" fmla="*/ 2606687 w 7467600"/>
              <a:gd name="connsiteY47" fmla="*/ 5630718 h 6858000"/>
              <a:gd name="connsiteX48" fmla="*/ 3642057 w 7467600"/>
              <a:gd name="connsiteY48" fmla="*/ 5573487 h 6858000"/>
              <a:gd name="connsiteX49" fmla="*/ 3632981 w 7467600"/>
              <a:gd name="connsiteY49" fmla="*/ 5579437 h 6858000"/>
              <a:gd name="connsiteX50" fmla="*/ 3382436 w 7467600"/>
              <a:gd name="connsiteY50" fmla="*/ 5952726 h 6858000"/>
              <a:gd name="connsiteX51" fmla="*/ 3191929 w 7467600"/>
              <a:gd name="connsiteY51" fmla="*/ 6662669 h 6858000"/>
              <a:gd name="connsiteX52" fmla="*/ 3369898 w 7467600"/>
              <a:gd name="connsiteY52" fmla="*/ 6081771 h 6858000"/>
              <a:gd name="connsiteX53" fmla="*/ 3642057 w 7467600"/>
              <a:gd name="connsiteY53" fmla="*/ 5573487 h 6858000"/>
              <a:gd name="connsiteX54" fmla="*/ 2650666 w 7467600"/>
              <a:gd name="connsiteY54" fmla="*/ 5530686 h 6858000"/>
              <a:gd name="connsiteX55" fmla="*/ 2650249 w 7467600"/>
              <a:gd name="connsiteY55" fmla="*/ 5532101 h 6858000"/>
              <a:gd name="connsiteX56" fmla="*/ 2663808 w 7467600"/>
              <a:gd name="connsiteY56" fmla="*/ 6535215 h 6858000"/>
              <a:gd name="connsiteX57" fmla="*/ 2665418 w 7467600"/>
              <a:gd name="connsiteY57" fmla="*/ 6132756 h 6858000"/>
              <a:gd name="connsiteX58" fmla="*/ 2650666 w 7467600"/>
              <a:gd name="connsiteY58" fmla="*/ 5530686 h 6858000"/>
              <a:gd name="connsiteX59" fmla="*/ 2680277 w 7467600"/>
              <a:gd name="connsiteY59" fmla="*/ 5479204 h 6858000"/>
              <a:gd name="connsiteX60" fmla="*/ 2678972 w 7467600"/>
              <a:gd name="connsiteY60" fmla="*/ 5481582 h 6858000"/>
              <a:gd name="connsiteX61" fmla="*/ 2696666 w 7467600"/>
              <a:gd name="connsiteY61" fmla="*/ 6133836 h 6858000"/>
              <a:gd name="connsiteX62" fmla="*/ 2695769 w 7467600"/>
              <a:gd name="connsiteY62" fmla="*/ 6390955 h 6858000"/>
              <a:gd name="connsiteX63" fmla="*/ 2739893 w 7467600"/>
              <a:gd name="connsiteY63" fmla="*/ 6108357 h 6858000"/>
              <a:gd name="connsiteX64" fmla="*/ 2680277 w 7467600"/>
              <a:gd name="connsiteY64" fmla="*/ 5479204 h 6858000"/>
              <a:gd name="connsiteX65" fmla="*/ 1132195 w 7467600"/>
              <a:gd name="connsiteY65" fmla="*/ 5467980 h 6858000"/>
              <a:gd name="connsiteX66" fmla="*/ 1679056 w 7467600"/>
              <a:gd name="connsiteY66" fmla="*/ 5516907 h 6858000"/>
              <a:gd name="connsiteX67" fmla="*/ 2128648 w 7467600"/>
              <a:gd name="connsiteY67" fmla="*/ 5474249 h 6858000"/>
              <a:gd name="connsiteX68" fmla="*/ 1825619 w 7467600"/>
              <a:gd name="connsiteY68" fmla="*/ 5478447 h 6858000"/>
              <a:gd name="connsiteX69" fmla="*/ 1737798 w 7467600"/>
              <a:gd name="connsiteY69" fmla="*/ 5483353 h 6858000"/>
              <a:gd name="connsiteX70" fmla="*/ 1132195 w 7467600"/>
              <a:gd name="connsiteY70" fmla="*/ 5467980 h 6858000"/>
              <a:gd name="connsiteX71" fmla="*/ 1456157 w 7467600"/>
              <a:gd name="connsiteY71" fmla="*/ 5371404 h 6858000"/>
              <a:gd name="connsiteX72" fmla="*/ 1244432 w 7467600"/>
              <a:gd name="connsiteY72" fmla="*/ 5385601 h 6858000"/>
              <a:gd name="connsiteX73" fmla="*/ 973990 w 7467600"/>
              <a:gd name="connsiteY73" fmla="*/ 5424940 h 6858000"/>
              <a:gd name="connsiteX74" fmla="*/ 1103809 w 7467600"/>
              <a:gd name="connsiteY74" fmla="*/ 5433720 h 6858000"/>
              <a:gd name="connsiteX75" fmla="*/ 1123454 w 7467600"/>
              <a:gd name="connsiteY75" fmla="*/ 5435727 h 6858000"/>
              <a:gd name="connsiteX76" fmla="*/ 1737017 w 7467600"/>
              <a:gd name="connsiteY76" fmla="*/ 5452183 h 6858000"/>
              <a:gd name="connsiteX77" fmla="*/ 1824397 w 7467600"/>
              <a:gd name="connsiteY77" fmla="*/ 5447757 h 6858000"/>
              <a:gd name="connsiteX78" fmla="*/ 2070059 w 7467600"/>
              <a:gd name="connsiteY78" fmla="*/ 5441660 h 6858000"/>
              <a:gd name="connsiteX79" fmla="*/ 1456157 w 7467600"/>
              <a:gd name="connsiteY79" fmla="*/ 5371404 h 6858000"/>
              <a:gd name="connsiteX80" fmla="*/ 4988186 w 7467600"/>
              <a:gd name="connsiteY80" fmla="*/ 5216467 h 6858000"/>
              <a:gd name="connsiteX81" fmla="*/ 4777334 w 7467600"/>
              <a:gd name="connsiteY81" fmla="*/ 5406072 h 6858000"/>
              <a:gd name="connsiteX82" fmla="*/ 4718341 w 7467600"/>
              <a:gd name="connsiteY82" fmla="*/ 5468043 h 6858000"/>
              <a:gd name="connsiteX83" fmla="*/ 4604655 w 7467600"/>
              <a:gd name="connsiteY83" fmla="*/ 5583434 h 6858000"/>
              <a:gd name="connsiteX84" fmla="*/ 4565074 w 7467600"/>
              <a:gd name="connsiteY84" fmla="*/ 5618550 h 6858000"/>
              <a:gd name="connsiteX85" fmla="*/ 4988186 w 7467600"/>
              <a:gd name="connsiteY85" fmla="*/ 5216467 h 6858000"/>
              <a:gd name="connsiteX86" fmla="*/ 4978032 w 7467600"/>
              <a:gd name="connsiteY86" fmla="*/ 5183809 h 6858000"/>
              <a:gd name="connsiteX87" fmla="*/ 4463413 w 7467600"/>
              <a:gd name="connsiteY87" fmla="*/ 5615162 h 6858000"/>
              <a:gd name="connsiteX88" fmla="*/ 4358134 w 7467600"/>
              <a:gd name="connsiteY88" fmla="*/ 5742791 h 6858000"/>
              <a:gd name="connsiteX89" fmla="*/ 4376219 w 7467600"/>
              <a:gd name="connsiteY89" fmla="*/ 5729027 h 6858000"/>
              <a:gd name="connsiteX90" fmla="*/ 4582340 w 7467600"/>
              <a:gd name="connsiteY90" fmla="*/ 5561037 h 6858000"/>
              <a:gd name="connsiteX91" fmla="*/ 4694684 w 7467600"/>
              <a:gd name="connsiteY91" fmla="*/ 5447098 h 6858000"/>
              <a:gd name="connsiteX92" fmla="*/ 4754123 w 7467600"/>
              <a:gd name="connsiteY92" fmla="*/ 5384643 h 6858000"/>
              <a:gd name="connsiteX93" fmla="*/ 4978032 w 7467600"/>
              <a:gd name="connsiteY93" fmla="*/ 5183809 h 6858000"/>
              <a:gd name="connsiteX94" fmla="*/ 1903353 w 7467600"/>
              <a:gd name="connsiteY94" fmla="*/ 5044827 h 6858000"/>
              <a:gd name="connsiteX95" fmla="*/ 1936931 w 7467600"/>
              <a:gd name="connsiteY95" fmla="*/ 5093954 h 6858000"/>
              <a:gd name="connsiteX96" fmla="*/ 2195868 w 7467600"/>
              <a:gd name="connsiteY96" fmla="*/ 5396574 h 6858000"/>
              <a:gd name="connsiteX97" fmla="*/ 2088852 w 7467600"/>
              <a:gd name="connsiteY97" fmla="*/ 5166123 h 6858000"/>
              <a:gd name="connsiteX98" fmla="*/ 1958241 w 7467600"/>
              <a:gd name="connsiteY98" fmla="*/ 5067955 h 6858000"/>
              <a:gd name="connsiteX99" fmla="*/ 1903353 w 7467600"/>
              <a:gd name="connsiteY99" fmla="*/ 5044827 h 6858000"/>
              <a:gd name="connsiteX100" fmla="*/ 1979378 w 7467600"/>
              <a:gd name="connsiteY100" fmla="*/ 4769504 h 6858000"/>
              <a:gd name="connsiteX101" fmla="*/ 2882120 w 7467600"/>
              <a:gd name="connsiteY101" fmla="*/ 5064547 h 6858000"/>
              <a:gd name="connsiteX102" fmla="*/ 2793103 w 7467600"/>
              <a:gd name="connsiteY102" fmla="*/ 5039699 h 6858000"/>
              <a:gd name="connsiteX103" fmla="*/ 2770041 w 7467600"/>
              <a:gd name="connsiteY103" fmla="*/ 5033634 h 6858000"/>
              <a:gd name="connsiteX104" fmla="*/ 1979378 w 7467600"/>
              <a:gd name="connsiteY104" fmla="*/ 4769504 h 6858000"/>
              <a:gd name="connsiteX105" fmla="*/ 1927410 w 7467600"/>
              <a:gd name="connsiteY105" fmla="*/ 4716164 h 6858000"/>
              <a:gd name="connsiteX106" fmla="*/ 1959587 w 7467600"/>
              <a:gd name="connsiteY106" fmla="*/ 4728849 h 6858000"/>
              <a:gd name="connsiteX107" fmla="*/ 2777707 w 7467600"/>
              <a:gd name="connsiteY107" fmla="*/ 5003991 h 6858000"/>
              <a:gd name="connsiteX108" fmla="*/ 2800768 w 7467600"/>
              <a:gd name="connsiteY108" fmla="*/ 5010056 h 6858000"/>
              <a:gd name="connsiteX109" fmla="*/ 2879408 w 7467600"/>
              <a:gd name="connsiteY109" fmla="*/ 5031590 h 6858000"/>
              <a:gd name="connsiteX110" fmla="*/ 2862295 w 7467600"/>
              <a:gd name="connsiteY110" fmla="*/ 5022958 h 6858000"/>
              <a:gd name="connsiteX111" fmla="*/ 2813343 w 7467600"/>
              <a:gd name="connsiteY111" fmla="*/ 4998369 h 6858000"/>
              <a:gd name="connsiteX112" fmla="*/ 2646245 w 7467600"/>
              <a:gd name="connsiteY112" fmla="*/ 4930999 h 6858000"/>
              <a:gd name="connsiteX113" fmla="*/ 1999243 w 7467600"/>
              <a:gd name="connsiteY113" fmla="*/ 4730524 h 6858000"/>
              <a:gd name="connsiteX114" fmla="*/ 1979527 w 7467600"/>
              <a:gd name="connsiteY114" fmla="*/ 4726651 h 6858000"/>
              <a:gd name="connsiteX115" fmla="*/ 1927410 w 7467600"/>
              <a:gd name="connsiteY115" fmla="*/ 4716164 h 6858000"/>
              <a:gd name="connsiteX116" fmla="*/ 1997014 w 7467600"/>
              <a:gd name="connsiteY116" fmla="*/ 4698007 h 6858000"/>
              <a:gd name="connsiteX117" fmla="*/ 2005458 w 7467600"/>
              <a:gd name="connsiteY117" fmla="*/ 4699540 h 6858000"/>
              <a:gd name="connsiteX118" fmla="*/ 2657186 w 7467600"/>
              <a:gd name="connsiteY118" fmla="*/ 4901687 h 6858000"/>
              <a:gd name="connsiteX119" fmla="*/ 2826662 w 7467600"/>
              <a:gd name="connsiteY119" fmla="*/ 4970362 h 6858000"/>
              <a:gd name="connsiteX120" fmla="*/ 2876100 w 7467600"/>
              <a:gd name="connsiteY120" fmla="*/ 4995397 h 6858000"/>
              <a:gd name="connsiteX121" fmla="*/ 3042600 w 7467600"/>
              <a:gd name="connsiteY121" fmla="*/ 5059532 h 6858000"/>
              <a:gd name="connsiteX122" fmla="*/ 1997014 w 7467600"/>
              <a:gd name="connsiteY122" fmla="*/ 4698007 h 6858000"/>
              <a:gd name="connsiteX123" fmla="*/ 2305292 w 7467600"/>
              <a:gd name="connsiteY123" fmla="*/ 4219492 h 6858000"/>
              <a:gd name="connsiteX124" fmla="*/ 3360922 w 7467600"/>
              <a:gd name="connsiteY124" fmla="*/ 4529373 h 6858000"/>
              <a:gd name="connsiteX125" fmla="*/ 3492420 w 7467600"/>
              <a:gd name="connsiteY125" fmla="*/ 4510145 h 6858000"/>
              <a:gd name="connsiteX126" fmla="*/ 3364086 w 7467600"/>
              <a:gd name="connsiteY126" fmla="*/ 4480340 h 6858000"/>
              <a:gd name="connsiteX127" fmla="*/ 3225818 w 7467600"/>
              <a:gd name="connsiteY127" fmla="*/ 4411822 h 6858000"/>
              <a:gd name="connsiteX128" fmla="*/ 3129696 w 7467600"/>
              <a:gd name="connsiteY128" fmla="*/ 4360704 h 6858000"/>
              <a:gd name="connsiteX129" fmla="*/ 2814545 w 7467600"/>
              <a:gd name="connsiteY129" fmla="*/ 4282955 h 6858000"/>
              <a:gd name="connsiteX130" fmla="*/ 2305292 w 7467600"/>
              <a:gd name="connsiteY130" fmla="*/ 4219492 h 6858000"/>
              <a:gd name="connsiteX131" fmla="*/ 2626982 w 7467600"/>
              <a:gd name="connsiteY131" fmla="*/ 4206450 h 6858000"/>
              <a:gd name="connsiteX132" fmla="*/ 2490617 w 7467600"/>
              <a:gd name="connsiteY132" fmla="*/ 4206951 h 6858000"/>
              <a:gd name="connsiteX133" fmla="*/ 2819869 w 7467600"/>
              <a:gd name="connsiteY133" fmla="*/ 4252936 h 6858000"/>
              <a:gd name="connsiteX134" fmla="*/ 3143018 w 7467600"/>
              <a:gd name="connsiteY134" fmla="*/ 4332698 h 6858000"/>
              <a:gd name="connsiteX135" fmla="*/ 3241520 w 7467600"/>
              <a:gd name="connsiteY135" fmla="*/ 4385112 h 6858000"/>
              <a:gd name="connsiteX136" fmla="*/ 3374575 w 7467600"/>
              <a:gd name="connsiteY136" fmla="*/ 4451517 h 6858000"/>
              <a:gd name="connsiteX137" fmla="*/ 3505221 w 7467600"/>
              <a:gd name="connsiteY137" fmla="*/ 4480757 h 6858000"/>
              <a:gd name="connsiteX138" fmla="*/ 2626982 w 7467600"/>
              <a:gd name="connsiteY138" fmla="*/ 4206450 h 6858000"/>
              <a:gd name="connsiteX139" fmla="*/ 1310106 w 7467600"/>
              <a:gd name="connsiteY139" fmla="*/ 3943217 h 6858000"/>
              <a:gd name="connsiteX140" fmla="*/ 854994 w 7467600"/>
              <a:gd name="connsiteY140" fmla="*/ 4399136 h 6858000"/>
              <a:gd name="connsiteX141" fmla="*/ 742462 w 7467600"/>
              <a:gd name="connsiteY141" fmla="*/ 4594648 h 6858000"/>
              <a:gd name="connsiteX142" fmla="*/ 820602 w 7467600"/>
              <a:gd name="connsiteY142" fmla="*/ 4485915 h 6858000"/>
              <a:gd name="connsiteX143" fmla="*/ 878295 w 7467600"/>
              <a:gd name="connsiteY143" fmla="*/ 4403594 h 6858000"/>
              <a:gd name="connsiteX144" fmla="*/ 1240607 w 7467600"/>
              <a:gd name="connsiteY144" fmla="*/ 4010401 h 6858000"/>
              <a:gd name="connsiteX145" fmla="*/ 1310106 w 7467600"/>
              <a:gd name="connsiteY145" fmla="*/ 3943217 h 6858000"/>
              <a:gd name="connsiteX146" fmla="*/ 1423113 w 7467600"/>
              <a:gd name="connsiteY146" fmla="*/ 3874565 h 6858000"/>
              <a:gd name="connsiteX147" fmla="*/ 1260565 w 7467600"/>
              <a:gd name="connsiteY147" fmla="*/ 4031982 h 6858000"/>
              <a:gd name="connsiteX148" fmla="*/ 901900 w 7467600"/>
              <a:gd name="connsiteY148" fmla="*/ 4421236 h 6858000"/>
              <a:gd name="connsiteX149" fmla="*/ 845044 w 7467600"/>
              <a:gd name="connsiteY149" fmla="*/ 4502436 h 6858000"/>
              <a:gd name="connsiteX150" fmla="*/ 685926 w 7467600"/>
              <a:gd name="connsiteY150" fmla="*/ 4703069 h 6858000"/>
              <a:gd name="connsiteX151" fmla="*/ 684248 w 7467600"/>
              <a:gd name="connsiteY151" fmla="*/ 4706721 h 6858000"/>
              <a:gd name="connsiteX152" fmla="*/ 1423113 w 7467600"/>
              <a:gd name="connsiteY152" fmla="*/ 3874565 h 6858000"/>
              <a:gd name="connsiteX153" fmla="*/ 3316479 w 7467600"/>
              <a:gd name="connsiteY153" fmla="*/ 3872136 h 6858000"/>
              <a:gd name="connsiteX154" fmla="*/ 3546806 w 7467600"/>
              <a:gd name="connsiteY154" fmla="*/ 4356139 h 6858000"/>
              <a:gd name="connsiteX155" fmla="*/ 3364433 w 7467600"/>
              <a:gd name="connsiteY155" fmla="*/ 3953121 h 6858000"/>
              <a:gd name="connsiteX156" fmla="*/ 3316479 w 7467600"/>
              <a:gd name="connsiteY156" fmla="*/ 3872136 h 6858000"/>
              <a:gd name="connsiteX157" fmla="*/ 3291335 w 7467600"/>
              <a:gd name="connsiteY157" fmla="*/ 3767420 h 6858000"/>
              <a:gd name="connsiteX158" fmla="*/ 3390805 w 7467600"/>
              <a:gd name="connsiteY158" fmla="*/ 3937163 h 6858000"/>
              <a:gd name="connsiteX159" fmla="*/ 3579062 w 7467600"/>
              <a:gd name="connsiteY159" fmla="*/ 4359040 h 6858000"/>
              <a:gd name="connsiteX160" fmla="*/ 3467355 w 7467600"/>
              <a:gd name="connsiteY160" fmla="*/ 3988130 h 6858000"/>
              <a:gd name="connsiteX161" fmla="*/ 3310753 w 7467600"/>
              <a:gd name="connsiteY161" fmla="*/ 3787140 h 6858000"/>
              <a:gd name="connsiteX162" fmla="*/ 3291335 w 7467600"/>
              <a:gd name="connsiteY162" fmla="*/ 3767420 h 6858000"/>
              <a:gd name="connsiteX163" fmla="*/ 1635889 w 7467600"/>
              <a:gd name="connsiteY163" fmla="*/ 3709494 h 6858000"/>
              <a:gd name="connsiteX164" fmla="*/ 1634800 w 7467600"/>
              <a:gd name="connsiteY164" fmla="*/ 3731111 h 6858000"/>
              <a:gd name="connsiteX165" fmla="*/ 1635889 w 7467600"/>
              <a:gd name="connsiteY165" fmla="*/ 3709494 h 6858000"/>
              <a:gd name="connsiteX166" fmla="*/ 1510397 w 7467600"/>
              <a:gd name="connsiteY166" fmla="*/ 3684705 h 6858000"/>
              <a:gd name="connsiteX167" fmla="*/ 1146550 w 7467600"/>
              <a:gd name="connsiteY167" fmla="*/ 3802012 h 6858000"/>
              <a:gd name="connsiteX168" fmla="*/ 698834 w 7467600"/>
              <a:gd name="connsiteY168" fmla="*/ 3952272 h 6858000"/>
              <a:gd name="connsiteX169" fmla="*/ 34256 w 7467600"/>
              <a:gd name="connsiteY169" fmla="*/ 4347603 h 6858000"/>
              <a:gd name="connsiteX170" fmla="*/ 527241 w 7467600"/>
              <a:gd name="connsiteY170" fmla="*/ 4065078 h 6858000"/>
              <a:gd name="connsiteX171" fmla="*/ 1510397 w 7467600"/>
              <a:gd name="connsiteY171" fmla="*/ 3684705 h 6858000"/>
              <a:gd name="connsiteX172" fmla="*/ 1313114 w 7467600"/>
              <a:gd name="connsiteY172" fmla="*/ 3655216 h 6858000"/>
              <a:gd name="connsiteX173" fmla="*/ 1109304 w 7467600"/>
              <a:gd name="connsiteY173" fmla="*/ 3669030 h 6858000"/>
              <a:gd name="connsiteX174" fmla="*/ 8129 w 7467600"/>
              <a:gd name="connsiteY174" fmla="*/ 4330519 h 6858000"/>
              <a:gd name="connsiteX175" fmla="*/ 687572 w 7467600"/>
              <a:gd name="connsiteY175" fmla="*/ 3925629 h 6858000"/>
              <a:gd name="connsiteX176" fmla="*/ 1138365 w 7467600"/>
              <a:gd name="connsiteY176" fmla="*/ 3774515 h 6858000"/>
              <a:gd name="connsiteX177" fmla="*/ 1505579 w 7467600"/>
              <a:gd name="connsiteY177" fmla="*/ 3655526 h 6858000"/>
              <a:gd name="connsiteX178" fmla="*/ 1313114 w 7467600"/>
              <a:gd name="connsiteY178" fmla="*/ 3655216 h 6858000"/>
              <a:gd name="connsiteX179" fmla="*/ 3655073 w 7467600"/>
              <a:gd name="connsiteY179" fmla="*/ 3650884 h 6858000"/>
              <a:gd name="connsiteX180" fmla="*/ 3989938 w 7467600"/>
              <a:gd name="connsiteY180" fmla="*/ 3991685 h 6858000"/>
              <a:gd name="connsiteX181" fmla="*/ 4393907 w 7467600"/>
              <a:gd name="connsiteY181" fmla="*/ 4261258 h 6858000"/>
              <a:gd name="connsiteX182" fmla="*/ 4648051 w 7467600"/>
              <a:gd name="connsiteY182" fmla="*/ 4374051 h 6858000"/>
              <a:gd name="connsiteX183" fmla="*/ 4383389 w 7467600"/>
              <a:gd name="connsiteY183" fmla="*/ 4184369 h 6858000"/>
              <a:gd name="connsiteX184" fmla="*/ 4165508 w 7467600"/>
              <a:gd name="connsiteY184" fmla="*/ 4035196 h 6858000"/>
              <a:gd name="connsiteX185" fmla="*/ 4068162 w 7467600"/>
              <a:gd name="connsiteY185" fmla="*/ 3953394 h 6858000"/>
              <a:gd name="connsiteX186" fmla="*/ 3981416 w 7467600"/>
              <a:gd name="connsiteY186" fmla="*/ 3880482 h 6858000"/>
              <a:gd name="connsiteX187" fmla="*/ 3800147 w 7467600"/>
              <a:gd name="connsiteY187" fmla="*/ 3749872 h 6858000"/>
              <a:gd name="connsiteX188" fmla="*/ 3655073 w 7467600"/>
              <a:gd name="connsiteY188" fmla="*/ 3650884 h 6858000"/>
              <a:gd name="connsiteX189" fmla="*/ 3670252 w 7467600"/>
              <a:gd name="connsiteY189" fmla="*/ 3622798 h 6858000"/>
              <a:gd name="connsiteX190" fmla="*/ 3817258 w 7467600"/>
              <a:gd name="connsiteY190" fmla="*/ 3723577 h 6858000"/>
              <a:gd name="connsiteX191" fmla="*/ 4000461 w 7467600"/>
              <a:gd name="connsiteY191" fmla="*/ 3855966 h 6858000"/>
              <a:gd name="connsiteX192" fmla="*/ 4088180 w 7467600"/>
              <a:gd name="connsiteY192" fmla="*/ 3929774 h 6858000"/>
              <a:gd name="connsiteX193" fmla="*/ 4184555 w 7467600"/>
              <a:gd name="connsiteY193" fmla="*/ 4010683 h 6858000"/>
              <a:gd name="connsiteX194" fmla="*/ 4399563 w 7467600"/>
              <a:gd name="connsiteY194" fmla="*/ 4158106 h 6858000"/>
              <a:gd name="connsiteX195" fmla="*/ 4684469 w 7467600"/>
              <a:gd name="connsiteY195" fmla="*/ 4364680 h 6858000"/>
              <a:gd name="connsiteX196" fmla="*/ 4690271 w 7467600"/>
              <a:gd name="connsiteY196" fmla="*/ 4370034 h 6858000"/>
              <a:gd name="connsiteX197" fmla="*/ 4136093 w 7467600"/>
              <a:gd name="connsiteY197" fmla="*/ 3858466 h 6858000"/>
              <a:gd name="connsiteX198" fmla="*/ 3670252 w 7467600"/>
              <a:gd name="connsiteY198" fmla="*/ 3622798 h 6858000"/>
              <a:gd name="connsiteX199" fmla="*/ 4440129 w 7467600"/>
              <a:gd name="connsiteY199" fmla="*/ 3448571 h 6858000"/>
              <a:gd name="connsiteX200" fmla="*/ 4856525 w 7467600"/>
              <a:gd name="connsiteY200" fmla="*/ 3915351 h 6858000"/>
              <a:gd name="connsiteX201" fmla="*/ 5059055 w 7467600"/>
              <a:gd name="connsiteY201" fmla="*/ 4108918 h 6858000"/>
              <a:gd name="connsiteX202" fmla="*/ 5290070 w 7467600"/>
              <a:gd name="connsiteY202" fmla="*/ 4263619 h 6858000"/>
              <a:gd name="connsiteX203" fmla="*/ 4834991 w 7467600"/>
              <a:gd name="connsiteY203" fmla="*/ 3830985 h 6858000"/>
              <a:gd name="connsiteX204" fmla="*/ 4440129 w 7467600"/>
              <a:gd name="connsiteY204" fmla="*/ 3448571 h 6858000"/>
              <a:gd name="connsiteX205" fmla="*/ 4441737 w 7467600"/>
              <a:gd name="connsiteY205" fmla="*/ 3399734 h 6858000"/>
              <a:gd name="connsiteX206" fmla="*/ 4431236 w 7467600"/>
              <a:gd name="connsiteY206" fmla="*/ 3400954 h 6858000"/>
              <a:gd name="connsiteX207" fmla="*/ 4557150 w 7467600"/>
              <a:gd name="connsiteY207" fmla="*/ 3510023 h 6858000"/>
              <a:gd name="connsiteX208" fmla="*/ 4856936 w 7467600"/>
              <a:gd name="connsiteY208" fmla="*/ 3809146 h 6858000"/>
              <a:gd name="connsiteX209" fmla="*/ 5111996 w 7467600"/>
              <a:gd name="connsiteY209" fmla="*/ 4065759 h 6858000"/>
              <a:gd name="connsiteX210" fmla="*/ 5388878 w 7467600"/>
              <a:gd name="connsiteY210" fmla="*/ 4300185 h 6858000"/>
              <a:gd name="connsiteX211" fmla="*/ 5425556 w 7467600"/>
              <a:gd name="connsiteY211" fmla="*/ 4308967 h 6858000"/>
              <a:gd name="connsiteX212" fmla="*/ 4943646 w 7467600"/>
              <a:gd name="connsiteY212" fmla="*/ 3822916 h 6858000"/>
              <a:gd name="connsiteX213" fmla="*/ 4594837 w 7467600"/>
              <a:gd name="connsiteY213" fmla="*/ 3532274 h 6858000"/>
              <a:gd name="connsiteX214" fmla="*/ 4441737 w 7467600"/>
              <a:gd name="connsiteY214" fmla="*/ 3399734 h 6858000"/>
              <a:gd name="connsiteX215" fmla="*/ 5425834 w 7467600"/>
              <a:gd name="connsiteY215" fmla="*/ 3162785 h 6858000"/>
              <a:gd name="connsiteX216" fmla="*/ 5401644 w 7467600"/>
              <a:gd name="connsiteY216" fmla="*/ 3617847 h 6858000"/>
              <a:gd name="connsiteX217" fmla="*/ 5467256 w 7467600"/>
              <a:gd name="connsiteY217" fmla="*/ 4175494 h 6858000"/>
              <a:gd name="connsiteX218" fmla="*/ 5448069 w 7467600"/>
              <a:gd name="connsiteY218" fmla="*/ 3567554 h 6858000"/>
              <a:gd name="connsiteX219" fmla="*/ 5425834 w 7467600"/>
              <a:gd name="connsiteY219" fmla="*/ 3162785 h 6858000"/>
              <a:gd name="connsiteX220" fmla="*/ 1318687 w 7467600"/>
              <a:gd name="connsiteY220" fmla="*/ 3113840 h 6858000"/>
              <a:gd name="connsiteX221" fmla="*/ 1066793 w 7467600"/>
              <a:gd name="connsiteY221" fmla="*/ 3212171 h 6858000"/>
              <a:gd name="connsiteX222" fmla="*/ 993319 w 7467600"/>
              <a:gd name="connsiteY222" fmla="*/ 3247648 h 6858000"/>
              <a:gd name="connsiteX223" fmla="*/ 853081 w 7467600"/>
              <a:gd name="connsiteY223" fmla="*/ 3312410 h 6858000"/>
              <a:gd name="connsiteX224" fmla="*/ 805957 w 7467600"/>
              <a:gd name="connsiteY224" fmla="*/ 3330443 h 6858000"/>
              <a:gd name="connsiteX225" fmla="*/ 1318687 w 7467600"/>
              <a:gd name="connsiteY225" fmla="*/ 3113840 h 6858000"/>
              <a:gd name="connsiteX226" fmla="*/ 5453702 w 7467600"/>
              <a:gd name="connsiteY226" fmla="*/ 3090882 h 6858000"/>
              <a:gd name="connsiteX227" fmla="*/ 5480135 w 7467600"/>
              <a:gd name="connsiteY227" fmla="*/ 3565802 h 6858000"/>
              <a:gd name="connsiteX228" fmla="*/ 5499023 w 7467600"/>
              <a:gd name="connsiteY228" fmla="*/ 4166310 h 6858000"/>
              <a:gd name="connsiteX229" fmla="*/ 5547022 w 7467600"/>
              <a:gd name="connsiteY229" fmla="*/ 3607838 h 6858000"/>
              <a:gd name="connsiteX230" fmla="*/ 5515964 w 7467600"/>
              <a:gd name="connsiteY230" fmla="*/ 3378541 h 6858000"/>
              <a:gd name="connsiteX231" fmla="*/ 5453702 w 7467600"/>
              <a:gd name="connsiteY231" fmla="*/ 3090882 h 6858000"/>
              <a:gd name="connsiteX232" fmla="*/ 1238695 w 7467600"/>
              <a:gd name="connsiteY232" fmla="*/ 3076820 h 6858000"/>
              <a:gd name="connsiteX233" fmla="*/ 716371 w 7467600"/>
              <a:gd name="connsiteY233" fmla="*/ 3293249 h 6858000"/>
              <a:gd name="connsiteX234" fmla="*/ 579522 w 7467600"/>
              <a:gd name="connsiteY234" fmla="*/ 3371759 h 6858000"/>
              <a:gd name="connsiteX235" fmla="*/ 600288 w 7467600"/>
              <a:gd name="connsiteY235" fmla="*/ 3365555 h 6858000"/>
              <a:gd name="connsiteX236" fmla="*/ 840692 w 7467600"/>
              <a:gd name="connsiteY236" fmla="*/ 3284921 h 6858000"/>
              <a:gd name="connsiteX237" fmla="*/ 979248 w 7467600"/>
              <a:gd name="connsiteY237" fmla="*/ 3221003 h 6858000"/>
              <a:gd name="connsiteX238" fmla="*/ 1053282 w 7467600"/>
              <a:gd name="connsiteY238" fmla="*/ 3185247 h 6858000"/>
              <a:gd name="connsiteX239" fmla="*/ 1320603 w 7467600"/>
              <a:gd name="connsiteY239" fmla="*/ 3081281 h 6858000"/>
              <a:gd name="connsiteX240" fmla="*/ 1238695 w 7467600"/>
              <a:gd name="connsiteY240" fmla="*/ 3076820 h 6858000"/>
              <a:gd name="connsiteX241" fmla="*/ 5425627 w 7467600"/>
              <a:gd name="connsiteY241" fmla="*/ 2954192 h 6858000"/>
              <a:gd name="connsiteX242" fmla="*/ 5470770 w 7467600"/>
              <a:gd name="connsiteY242" fmla="*/ 3005435 h 6858000"/>
              <a:gd name="connsiteX243" fmla="*/ 5519779 w 7467600"/>
              <a:gd name="connsiteY243" fmla="*/ 4359223 h 6858000"/>
              <a:gd name="connsiteX244" fmla="*/ 5520293 w 7467600"/>
              <a:gd name="connsiteY244" fmla="*/ 4360602 h 6858000"/>
              <a:gd name="connsiteX245" fmla="*/ 5767221 w 7467600"/>
              <a:gd name="connsiteY245" fmla="*/ 4665564 h 6858000"/>
              <a:gd name="connsiteX246" fmla="*/ 6937169 w 7467600"/>
              <a:gd name="connsiteY246" fmla="*/ 4815941 h 6858000"/>
              <a:gd name="connsiteX247" fmla="*/ 6953922 w 7467600"/>
              <a:gd name="connsiteY247" fmla="*/ 4890068 h 6858000"/>
              <a:gd name="connsiteX248" fmla="*/ 6071359 w 7467600"/>
              <a:gd name="connsiteY248" fmla="*/ 4770770 h 6858000"/>
              <a:gd name="connsiteX249" fmla="*/ 6038839 w 7467600"/>
              <a:gd name="connsiteY249" fmla="*/ 4764474 h 6858000"/>
              <a:gd name="connsiteX250" fmla="*/ 6038706 w 7467600"/>
              <a:gd name="connsiteY250" fmla="*/ 4763847 h 6858000"/>
              <a:gd name="connsiteX251" fmla="*/ 6037784 w 7467600"/>
              <a:gd name="connsiteY251" fmla="*/ 4764270 h 6858000"/>
              <a:gd name="connsiteX252" fmla="*/ 6038839 w 7467600"/>
              <a:gd name="connsiteY252" fmla="*/ 4764474 h 6858000"/>
              <a:gd name="connsiteX253" fmla="*/ 6040338 w 7467600"/>
              <a:gd name="connsiteY253" fmla="*/ 4771418 h 6858000"/>
              <a:gd name="connsiteX254" fmla="*/ 6024488 w 7467600"/>
              <a:gd name="connsiteY254" fmla="*/ 4809903 h 6858000"/>
              <a:gd name="connsiteX255" fmla="*/ 5599771 w 7467600"/>
              <a:gd name="connsiteY255" fmla="*/ 5509652 h 6858000"/>
              <a:gd name="connsiteX256" fmla="*/ 5548843 w 7467600"/>
              <a:gd name="connsiteY256" fmla="*/ 5563845 h 6858000"/>
              <a:gd name="connsiteX257" fmla="*/ 5940952 w 7467600"/>
              <a:gd name="connsiteY257" fmla="*/ 6250028 h 6858000"/>
              <a:gd name="connsiteX258" fmla="*/ 6043441 w 7467600"/>
              <a:gd name="connsiteY258" fmla="*/ 6665847 h 6858000"/>
              <a:gd name="connsiteX259" fmla="*/ 6093432 w 7467600"/>
              <a:gd name="connsiteY259" fmla="*/ 6858000 h 6858000"/>
              <a:gd name="connsiteX260" fmla="*/ 6034344 w 7467600"/>
              <a:gd name="connsiteY260" fmla="*/ 6858000 h 6858000"/>
              <a:gd name="connsiteX261" fmla="*/ 6026679 w 7467600"/>
              <a:gd name="connsiteY261" fmla="*/ 6836959 h 6858000"/>
              <a:gd name="connsiteX262" fmla="*/ 5800441 w 7467600"/>
              <a:gd name="connsiteY262" fmla="*/ 6335286 h 6858000"/>
              <a:gd name="connsiteX263" fmla="*/ 5526562 w 7467600"/>
              <a:gd name="connsiteY263" fmla="*/ 5705388 h 6858000"/>
              <a:gd name="connsiteX264" fmla="*/ 5519640 w 7467600"/>
              <a:gd name="connsiteY264" fmla="*/ 5683774 h 6858000"/>
              <a:gd name="connsiteX265" fmla="*/ 5844559 w 7467600"/>
              <a:gd name="connsiteY265" fmla="*/ 6553349 h 6858000"/>
              <a:gd name="connsiteX266" fmla="*/ 5975994 w 7467600"/>
              <a:gd name="connsiteY266" fmla="*/ 6858000 h 6858000"/>
              <a:gd name="connsiteX267" fmla="*/ 5898547 w 7467600"/>
              <a:gd name="connsiteY267" fmla="*/ 6858000 h 6858000"/>
              <a:gd name="connsiteX268" fmla="*/ 5682041 w 7467600"/>
              <a:gd name="connsiteY268" fmla="*/ 6355860 h 6858000"/>
              <a:gd name="connsiteX269" fmla="*/ 5461758 w 7467600"/>
              <a:gd name="connsiteY269" fmla="*/ 5820220 h 6858000"/>
              <a:gd name="connsiteX270" fmla="*/ 5237282 w 7467600"/>
              <a:gd name="connsiteY270" fmla="*/ 6579086 h 6858000"/>
              <a:gd name="connsiteX271" fmla="*/ 5115009 w 7467600"/>
              <a:gd name="connsiteY271" fmla="*/ 6858000 h 6858000"/>
              <a:gd name="connsiteX272" fmla="*/ 5028074 w 7467600"/>
              <a:gd name="connsiteY272" fmla="*/ 6858000 h 6858000"/>
              <a:gd name="connsiteX273" fmla="*/ 5079508 w 7467600"/>
              <a:gd name="connsiteY273" fmla="*/ 6749074 h 6858000"/>
              <a:gd name="connsiteX274" fmla="*/ 5371846 w 7467600"/>
              <a:gd name="connsiteY274" fmla="*/ 5924413 h 6858000"/>
              <a:gd name="connsiteX275" fmla="*/ 5270512 w 7467600"/>
              <a:gd name="connsiteY275" fmla="*/ 6138975 h 6858000"/>
              <a:gd name="connsiteX276" fmla="*/ 5062409 w 7467600"/>
              <a:gd name="connsiteY276" fmla="*/ 6653544 h 6858000"/>
              <a:gd name="connsiteX277" fmla="*/ 5036628 w 7467600"/>
              <a:gd name="connsiteY277" fmla="*/ 6754247 h 6858000"/>
              <a:gd name="connsiteX278" fmla="*/ 5009112 w 7467600"/>
              <a:gd name="connsiteY278" fmla="*/ 6858000 h 6858000"/>
              <a:gd name="connsiteX279" fmla="*/ 4976679 w 7467600"/>
              <a:gd name="connsiteY279" fmla="*/ 6858000 h 6858000"/>
              <a:gd name="connsiteX280" fmla="*/ 5006537 w 7467600"/>
              <a:gd name="connsiteY280" fmla="*/ 6747068 h 6858000"/>
              <a:gd name="connsiteX281" fmla="*/ 5032723 w 7467600"/>
              <a:gd name="connsiteY281" fmla="*/ 6644957 h 6858000"/>
              <a:gd name="connsiteX282" fmla="*/ 5242949 w 7467600"/>
              <a:gd name="connsiteY282" fmla="*/ 6125175 h 6858000"/>
              <a:gd name="connsiteX283" fmla="*/ 5286321 w 7467600"/>
              <a:gd name="connsiteY283" fmla="*/ 6033555 h 6858000"/>
              <a:gd name="connsiteX284" fmla="*/ 5008210 w 7467600"/>
              <a:gd name="connsiteY284" fmla="*/ 6649194 h 6858000"/>
              <a:gd name="connsiteX285" fmla="*/ 4986321 w 7467600"/>
              <a:gd name="connsiteY285" fmla="*/ 6765687 h 6858000"/>
              <a:gd name="connsiteX286" fmla="*/ 4973474 w 7467600"/>
              <a:gd name="connsiteY286" fmla="*/ 6858000 h 6858000"/>
              <a:gd name="connsiteX287" fmla="*/ 4907178 w 7467600"/>
              <a:gd name="connsiteY287" fmla="*/ 6858000 h 6858000"/>
              <a:gd name="connsiteX288" fmla="*/ 4910810 w 7467600"/>
              <a:gd name="connsiteY288" fmla="*/ 6829660 h 6858000"/>
              <a:gd name="connsiteX289" fmla="*/ 4987461 w 7467600"/>
              <a:gd name="connsiteY289" fmla="*/ 6432994 h 6858000"/>
              <a:gd name="connsiteX290" fmla="*/ 5179262 w 7467600"/>
              <a:gd name="connsiteY290" fmla="*/ 6035044 h 6858000"/>
              <a:gd name="connsiteX291" fmla="*/ 4689678 w 7467600"/>
              <a:gd name="connsiteY291" fmla="*/ 6440241 h 6858000"/>
              <a:gd name="connsiteX292" fmla="*/ 4477543 w 7467600"/>
              <a:gd name="connsiteY292" fmla="*/ 6674836 h 6858000"/>
              <a:gd name="connsiteX293" fmla="*/ 4329957 w 7467600"/>
              <a:gd name="connsiteY293" fmla="*/ 6858000 h 6858000"/>
              <a:gd name="connsiteX294" fmla="*/ 4218595 w 7467600"/>
              <a:gd name="connsiteY294" fmla="*/ 6858000 h 6858000"/>
              <a:gd name="connsiteX295" fmla="*/ 4368888 w 7467600"/>
              <a:gd name="connsiteY295" fmla="*/ 6668412 h 6858000"/>
              <a:gd name="connsiteX296" fmla="*/ 4563091 w 7467600"/>
              <a:gd name="connsiteY296" fmla="*/ 6442508 h 6858000"/>
              <a:gd name="connsiteX297" fmla="*/ 5387324 w 7467600"/>
              <a:gd name="connsiteY297" fmla="*/ 5705830 h 6858000"/>
              <a:gd name="connsiteX298" fmla="*/ 5073620 w 7467600"/>
              <a:gd name="connsiteY298" fmla="*/ 5955437 h 6858000"/>
              <a:gd name="connsiteX299" fmla="*/ 4689789 w 7467600"/>
              <a:gd name="connsiteY299" fmla="*/ 6268382 h 6858000"/>
              <a:gd name="connsiteX300" fmla="*/ 4418722 w 7467600"/>
              <a:gd name="connsiteY300" fmla="*/ 6570886 h 6858000"/>
              <a:gd name="connsiteX301" fmla="*/ 4214944 w 7467600"/>
              <a:gd name="connsiteY301" fmla="*/ 6858000 h 6858000"/>
              <a:gd name="connsiteX302" fmla="*/ 4177898 w 7467600"/>
              <a:gd name="connsiteY302" fmla="*/ 6858000 h 6858000"/>
              <a:gd name="connsiteX303" fmla="*/ 4391597 w 7467600"/>
              <a:gd name="connsiteY303" fmla="*/ 6556370 h 6858000"/>
              <a:gd name="connsiteX304" fmla="*/ 4668889 w 7467600"/>
              <a:gd name="connsiteY304" fmla="*/ 6246399 h 6858000"/>
              <a:gd name="connsiteX305" fmla="*/ 5055427 w 7467600"/>
              <a:gd name="connsiteY305" fmla="*/ 5931476 h 6858000"/>
              <a:gd name="connsiteX306" fmla="*/ 5371814 w 7467600"/>
              <a:gd name="connsiteY306" fmla="*/ 5678975 h 6858000"/>
              <a:gd name="connsiteX307" fmla="*/ 4987918 w 7467600"/>
              <a:gd name="connsiteY307" fmla="*/ 5838701 h 6858000"/>
              <a:gd name="connsiteX308" fmla="*/ 4317146 w 7467600"/>
              <a:gd name="connsiteY308" fmla="*/ 6587716 h 6858000"/>
              <a:gd name="connsiteX309" fmla="*/ 4171627 w 7467600"/>
              <a:gd name="connsiteY309" fmla="*/ 6858000 h 6858000"/>
              <a:gd name="connsiteX310" fmla="*/ 4081585 w 7467600"/>
              <a:gd name="connsiteY310" fmla="*/ 6858000 h 6858000"/>
              <a:gd name="connsiteX311" fmla="*/ 4238603 w 7467600"/>
              <a:gd name="connsiteY311" fmla="*/ 6559341 h 6858000"/>
              <a:gd name="connsiteX312" fmla="*/ 4778333 w 7467600"/>
              <a:gd name="connsiteY312" fmla="*/ 5873626 h 6858000"/>
              <a:gd name="connsiteX313" fmla="*/ 5414185 w 7467600"/>
              <a:gd name="connsiteY313" fmla="*/ 5573882 h 6858000"/>
              <a:gd name="connsiteX314" fmla="*/ 5959648 w 7467600"/>
              <a:gd name="connsiteY314" fmla="*/ 4760797 h 6858000"/>
              <a:gd name="connsiteX315" fmla="*/ 5355019 w 7467600"/>
              <a:gd name="connsiteY315" fmla="*/ 4734672 h 6858000"/>
              <a:gd name="connsiteX316" fmla="*/ 5083565 w 7467600"/>
              <a:gd name="connsiteY316" fmla="*/ 5179121 h 6858000"/>
              <a:gd name="connsiteX317" fmla="*/ 4713577 w 7467600"/>
              <a:gd name="connsiteY317" fmla="*/ 5616803 h 6858000"/>
              <a:gd name="connsiteX318" fmla="*/ 3989559 w 7467600"/>
              <a:gd name="connsiteY318" fmla="*/ 6145945 h 6858000"/>
              <a:gd name="connsiteX319" fmla="*/ 3939824 w 7467600"/>
              <a:gd name="connsiteY319" fmla="*/ 6066900 h 6858000"/>
              <a:gd name="connsiteX320" fmla="*/ 4584537 w 7467600"/>
              <a:gd name="connsiteY320" fmla="*/ 5324826 h 6858000"/>
              <a:gd name="connsiteX321" fmla="*/ 5037105 w 7467600"/>
              <a:gd name="connsiteY321" fmla="*/ 5088765 h 6858000"/>
              <a:gd name="connsiteX322" fmla="*/ 5039930 w 7467600"/>
              <a:gd name="connsiteY322" fmla="*/ 5089585 h 6858000"/>
              <a:gd name="connsiteX323" fmla="*/ 5263764 w 7467600"/>
              <a:gd name="connsiteY323" fmla="*/ 4735525 h 6858000"/>
              <a:gd name="connsiteX324" fmla="*/ 4086300 w 7467600"/>
              <a:gd name="connsiteY324" fmla="*/ 4884599 h 6858000"/>
              <a:gd name="connsiteX325" fmla="*/ 4085485 w 7467600"/>
              <a:gd name="connsiteY325" fmla="*/ 4899070 h 6858000"/>
              <a:gd name="connsiteX326" fmla="*/ 3871915 w 7467600"/>
              <a:gd name="connsiteY326" fmla="*/ 5253645 h 6858000"/>
              <a:gd name="connsiteX327" fmla="*/ 3799374 w 7467600"/>
              <a:gd name="connsiteY327" fmla="*/ 5466127 h 6858000"/>
              <a:gd name="connsiteX328" fmla="*/ 3498850 w 7467600"/>
              <a:gd name="connsiteY328" fmla="*/ 6661888 h 6858000"/>
              <a:gd name="connsiteX329" fmla="*/ 3399216 w 7467600"/>
              <a:gd name="connsiteY329" fmla="*/ 6858000 h 6858000"/>
              <a:gd name="connsiteX330" fmla="*/ 3303688 w 7467600"/>
              <a:gd name="connsiteY330" fmla="*/ 6858000 h 6858000"/>
              <a:gd name="connsiteX331" fmla="*/ 3391774 w 7467600"/>
              <a:gd name="connsiteY331" fmla="*/ 6697181 h 6858000"/>
              <a:gd name="connsiteX332" fmla="*/ 3735540 w 7467600"/>
              <a:gd name="connsiteY332" fmla="*/ 5546923 h 6858000"/>
              <a:gd name="connsiteX333" fmla="*/ 3729438 w 7467600"/>
              <a:gd name="connsiteY333" fmla="*/ 5569058 h 6858000"/>
              <a:gd name="connsiteX334" fmla="*/ 3707782 w 7467600"/>
              <a:gd name="connsiteY334" fmla="*/ 5644908 h 6858000"/>
              <a:gd name="connsiteX335" fmla="*/ 3583827 w 7467600"/>
              <a:gd name="connsiteY335" fmla="*/ 6039215 h 6858000"/>
              <a:gd name="connsiteX336" fmla="*/ 3547861 w 7467600"/>
              <a:gd name="connsiteY336" fmla="*/ 6129609 h 6858000"/>
              <a:gd name="connsiteX337" fmla="*/ 3490905 w 7467600"/>
              <a:gd name="connsiteY337" fmla="*/ 6277660 h 6858000"/>
              <a:gd name="connsiteX338" fmla="*/ 3455859 w 7467600"/>
              <a:gd name="connsiteY338" fmla="*/ 6391301 h 6858000"/>
              <a:gd name="connsiteX339" fmla="*/ 3429112 w 7467600"/>
              <a:gd name="connsiteY339" fmla="*/ 6479469 h 6858000"/>
              <a:gd name="connsiteX340" fmla="*/ 3304862 w 7467600"/>
              <a:gd name="connsiteY340" fmla="*/ 6796476 h 6858000"/>
              <a:gd name="connsiteX341" fmla="*/ 3276071 w 7467600"/>
              <a:gd name="connsiteY341" fmla="*/ 6858000 h 6858000"/>
              <a:gd name="connsiteX342" fmla="*/ 3240805 w 7467600"/>
              <a:gd name="connsiteY342" fmla="*/ 6858000 h 6858000"/>
              <a:gd name="connsiteX343" fmla="*/ 3275917 w 7467600"/>
              <a:gd name="connsiteY343" fmla="*/ 6783192 h 6858000"/>
              <a:gd name="connsiteX344" fmla="*/ 3399358 w 7467600"/>
              <a:gd name="connsiteY344" fmla="*/ 6469011 h 6858000"/>
              <a:gd name="connsiteX345" fmla="*/ 3425650 w 7467600"/>
              <a:gd name="connsiteY345" fmla="*/ 6381333 h 6858000"/>
              <a:gd name="connsiteX346" fmla="*/ 3460661 w 7467600"/>
              <a:gd name="connsiteY346" fmla="*/ 6266763 h 6858000"/>
              <a:gd name="connsiteX347" fmla="*/ 3518021 w 7467600"/>
              <a:gd name="connsiteY347" fmla="*/ 6117298 h 6858000"/>
              <a:gd name="connsiteX348" fmla="*/ 3554035 w 7467600"/>
              <a:gd name="connsiteY348" fmla="*/ 6027832 h 6858000"/>
              <a:gd name="connsiteX349" fmla="*/ 3677174 w 7467600"/>
              <a:gd name="connsiteY349" fmla="*/ 5636351 h 6858000"/>
              <a:gd name="connsiteX350" fmla="*/ 3698819 w 7467600"/>
              <a:gd name="connsiteY350" fmla="*/ 5560503 h 6858000"/>
              <a:gd name="connsiteX351" fmla="*/ 3702094 w 7467600"/>
              <a:gd name="connsiteY351" fmla="*/ 5549194 h 6858000"/>
              <a:gd name="connsiteX352" fmla="*/ 3398355 w 7467600"/>
              <a:gd name="connsiteY352" fmla="*/ 6094603 h 6858000"/>
              <a:gd name="connsiteX353" fmla="*/ 3193941 w 7467600"/>
              <a:gd name="connsiteY353" fmla="*/ 6798775 h 6858000"/>
              <a:gd name="connsiteX354" fmla="*/ 3184140 w 7467600"/>
              <a:gd name="connsiteY354" fmla="*/ 6858000 h 6858000"/>
              <a:gd name="connsiteX355" fmla="*/ 3099978 w 7467600"/>
              <a:gd name="connsiteY355" fmla="*/ 6858000 h 6858000"/>
              <a:gd name="connsiteX356" fmla="*/ 3101556 w 7467600"/>
              <a:gd name="connsiteY356" fmla="*/ 6843337 h 6858000"/>
              <a:gd name="connsiteX357" fmla="*/ 3370162 w 7467600"/>
              <a:gd name="connsiteY357" fmla="*/ 5785550 h 6858000"/>
              <a:gd name="connsiteX358" fmla="*/ 3746477 w 7467600"/>
              <a:gd name="connsiteY358" fmla="*/ 5377889 h 6858000"/>
              <a:gd name="connsiteX359" fmla="*/ 3863399 w 7467600"/>
              <a:gd name="connsiteY359" fmla="*/ 5087257 h 6858000"/>
              <a:gd name="connsiteX360" fmla="*/ 3968712 w 7467600"/>
              <a:gd name="connsiteY360" fmla="*/ 4913989 h 6858000"/>
              <a:gd name="connsiteX361" fmla="*/ 2792390 w 7467600"/>
              <a:gd name="connsiteY361" fmla="*/ 5382974 h 6858000"/>
              <a:gd name="connsiteX362" fmla="*/ 2714982 w 7467600"/>
              <a:gd name="connsiteY362" fmla="*/ 5427051 h 6858000"/>
              <a:gd name="connsiteX363" fmla="*/ 2813361 w 7467600"/>
              <a:gd name="connsiteY363" fmla="*/ 6023912 h 6858000"/>
              <a:gd name="connsiteX364" fmla="*/ 2688430 w 7467600"/>
              <a:gd name="connsiteY364" fmla="*/ 6801564 h 6858000"/>
              <a:gd name="connsiteX365" fmla="*/ 2629626 w 7467600"/>
              <a:gd name="connsiteY365" fmla="*/ 6763394 h 6858000"/>
              <a:gd name="connsiteX366" fmla="*/ 2565328 w 7467600"/>
              <a:gd name="connsiteY366" fmla="*/ 5516399 h 6858000"/>
              <a:gd name="connsiteX367" fmla="*/ 1922999 w 7467600"/>
              <a:gd name="connsiteY367" fmla="*/ 5980343 h 6858000"/>
              <a:gd name="connsiteX368" fmla="*/ 1950261 w 7467600"/>
              <a:gd name="connsiteY368" fmla="*/ 6405858 h 6858000"/>
              <a:gd name="connsiteX369" fmla="*/ 2365554 w 7467600"/>
              <a:gd name="connsiteY369" fmla="*/ 6759107 h 6858000"/>
              <a:gd name="connsiteX370" fmla="*/ 2424142 w 7467600"/>
              <a:gd name="connsiteY370" fmla="*/ 6858000 h 6858000"/>
              <a:gd name="connsiteX371" fmla="*/ 2395994 w 7467600"/>
              <a:gd name="connsiteY371" fmla="*/ 6858000 h 6858000"/>
              <a:gd name="connsiteX372" fmla="*/ 2392863 w 7467600"/>
              <a:gd name="connsiteY372" fmla="*/ 6852964 h 6858000"/>
              <a:gd name="connsiteX373" fmla="*/ 2017589 w 7467600"/>
              <a:gd name="connsiteY373" fmla="*/ 6493982 h 6858000"/>
              <a:gd name="connsiteX374" fmla="*/ 2147336 w 7467600"/>
              <a:gd name="connsiteY374" fmla="*/ 6594052 h 6858000"/>
              <a:gd name="connsiteX375" fmla="*/ 2207047 w 7467600"/>
              <a:gd name="connsiteY375" fmla="*/ 6654540 h 6858000"/>
              <a:gd name="connsiteX376" fmla="*/ 2299106 w 7467600"/>
              <a:gd name="connsiteY376" fmla="*/ 6778931 h 6858000"/>
              <a:gd name="connsiteX377" fmla="*/ 2314430 w 7467600"/>
              <a:gd name="connsiteY377" fmla="*/ 6801144 h 6858000"/>
              <a:gd name="connsiteX378" fmla="*/ 2352406 w 7467600"/>
              <a:gd name="connsiteY378" fmla="*/ 6858000 h 6858000"/>
              <a:gd name="connsiteX379" fmla="*/ 2314492 w 7467600"/>
              <a:gd name="connsiteY379" fmla="*/ 6858000 h 6858000"/>
              <a:gd name="connsiteX380" fmla="*/ 2288095 w 7467600"/>
              <a:gd name="connsiteY380" fmla="*/ 6818030 h 6858000"/>
              <a:gd name="connsiteX381" fmla="*/ 2272768 w 7467600"/>
              <a:gd name="connsiteY381" fmla="*/ 6795822 h 6858000"/>
              <a:gd name="connsiteX382" fmla="*/ 2182715 w 7467600"/>
              <a:gd name="connsiteY382" fmla="*/ 6675071 h 6858000"/>
              <a:gd name="connsiteX383" fmla="*/ 2032061 w 7467600"/>
              <a:gd name="connsiteY383" fmla="*/ 6541380 h 6858000"/>
              <a:gd name="connsiteX384" fmla="*/ 2257220 w 7467600"/>
              <a:gd name="connsiteY384" fmla="*/ 6826257 h 6858000"/>
              <a:gd name="connsiteX385" fmla="*/ 2281324 w 7467600"/>
              <a:gd name="connsiteY385" fmla="*/ 6858000 h 6858000"/>
              <a:gd name="connsiteX386" fmla="*/ 2242860 w 7467600"/>
              <a:gd name="connsiteY386" fmla="*/ 6858000 h 6858000"/>
              <a:gd name="connsiteX387" fmla="*/ 2232818 w 7467600"/>
              <a:gd name="connsiteY387" fmla="*/ 6844926 h 6858000"/>
              <a:gd name="connsiteX388" fmla="*/ 1990172 w 7467600"/>
              <a:gd name="connsiteY388" fmla="*/ 6542121 h 6858000"/>
              <a:gd name="connsiteX389" fmla="*/ 2124090 w 7467600"/>
              <a:gd name="connsiteY389" fmla="*/ 6761017 h 6858000"/>
              <a:gd name="connsiteX390" fmla="*/ 2200380 w 7467600"/>
              <a:gd name="connsiteY390" fmla="*/ 6858000 h 6858000"/>
              <a:gd name="connsiteX391" fmla="*/ 2147507 w 7467600"/>
              <a:gd name="connsiteY391" fmla="*/ 6858000 h 6858000"/>
              <a:gd name="connsiteX392" fmla="*/ 2070668 w 7467600"/>
              <a:gd name="connsiteY392" fmla="*/ 6761520 h 6858000"/>
              <a:gd name="connsiteX393" fmla="*/ 1975142 w 7467600"/>
              <a:gd name="connsiteY393" fmla="*/ 6585570 h 6858000"/>
              <a:gd name="connsiteX394" fmla="*/ 2050035 w 7467600"/>
              <a:gd name="connsiteY394" fmla="*/ 6813345 h 6858000"/>
              <a:gd name="connsiteX395" fmla="*/ 2063025 w 7467600"/>
              <a:gd name="connsiteY395" fmla="*/ 6858000 h 6858000"/>
              <a:gd name="connsiteX396" fmla="*/ 2021675 w 7467600"/>
              <a:gd name="connsiteY396" fmla="*/ 6858000 h 6858000"/>
              <a:gd name="connsiteX397" fmla="*/ 2019308 w 7467600"/>
              <a:gd name="connsiteY397" fmla="*/ 6847118 h 6858000"/>
              <a:gd name="connsiteX398" fmla="*/ 1938835 w 7467600"/>
              <a:gd name="connsiteY398" fmla="*/ 6551160 h 6858000"/>
              <a:gd name="connsiteX399" fmla="*/ 1953230 w 7467600"/>
              <a:gd name="connsiteY399" fmla="*/ 6759699 h 6858000"/>
              <a:gd name="connsiteX400" fmla="*/ 1956763 w 7467600"/>
              <a:gd name="connsiteY400" fmla="*/ 6778191 h 6858000"/>
              <a:gd name="connsiteX401" fmla="*/ 1967925 w 7467600"/>
              <a:gd name="connsiteY401" fmla="*/ 6858000 h 6858000"/>
              <a:gd name="connsiteX402" fmla="*/ 1936622 w 7467600"/>
              <a:gd name="connsiteY402" fmla="*/ 6858000 h 6858000"/>
              <a:gd name="connsiteX403" fmla="*/ 1926261 w 7467600"/>
              <a:gd name="connsiteY403" fmla="*/ 6784064 h 6858000"/>
              <a:gd name="connsiteX404" fmla="*/ 1922724 w 7467600"/>
              <a:gd name="connsiteY404" fmla="*/ 6765577 h 6858000"/>
              <a:gd name="connsiteX405" fmla="*/ 1904650 w 7467600"/>
              <a:gd name="connsiteY405" fmla="*/ 6639616 h 6858000"/>
              <a:gd name="connsiteX406" fmla="*/ 1885273 w 7467600"/>
              <a:gd name="connsiteY406" fmla="*/ 6858000 h 6858000"/>
              <a:gd name="connsiteX407" fmla="*/ 1854363 w 7467600"/>
              <a:gd name="connsiteY407" fmla="*/ 6858000 h 6858000"/>
              <a:gd name="connsiteX408" fmla="*/ 1880391 w 7467600"/>
              <a:gd name="connsiteY408" fmla="*/ 6603796 h 6858000"/>
              <a:gd name="connsiteX409" fmla="*/ 1818273 w 7467600"/>
              <a:gd name="connsiteY409" fmla="*/ 6715729 h 6858000"/>
              <a:gd name="connsiteX410" fmla="*/ 1794691 w 7467600"/>
              <a:gd name="connsiteY410" fmla="*/ 6843239 h 6858000"/>
              <a:gd name="connsiteX411" fmla="*/ 1794914 w 7467600"/>
              <a:gd name="connsiteY411" fmla="*/ 6858000 h 6858000"/>
              <a:gd name="connsiteX412" fmla="*/ 1746128 w 7467600"/>
              <a:gd name="connsiteY412" fmla="*/ 6858000 h 6858000"/>
              <a:gd name="connsiteX413" fmla="*/ 1753934 w 7467600"/>
              <a:gd name="connsiteY413" fmla="*/ 6724796 h 6858000"/>
              <a:gd name="connsiteX414" fmla="*/ 1792053 w 7467600"/>
              <a:gd name="connsiteY414" fmla="*/ 6572396 h 6858000"/>
              <a:gd name="connsiteX415" fmla="*/ 1862248 w 7467600"/>
              <a:gd name="connsiteY415" fmla="*/ 6266397 h 6858000"/>
              <a:gd name="connsiteX416" fmla="*/ 1862250 w 7467600"/>
              <a:gd name="connsiteY416" fmla="*/ 6033531 h 6858000"/>
              <a:gd name="connsiteX417" fmla="*/ 1211999 w 7467600"/>
              <a:gd name="connsiteY417" fmla="*/ 6683610 h 6858000"/>
              <a:gd name="connsiteX418" fmla="*/ 1213266 w 7467600"/>
              <a:gd name="connsiteY418" fmla="*/ 6691947 h 6858000"/>
              <a:gd name="connsiteX419" fmla="*/ 1203370 w 7467600"/>
              <a:gd name="connsiteY419" fmla="*/ 6850676 h 6858000"/>
              <a:gd name="connsiteX420" fmla="*/ 1203671 w 7467600"/>
              <a:gd name="connsiteY420" fmla="*/ 6858000 h 6858000"/>
              <a:gd name="connsiteX421" fmla="*/ 1143180 w 7467600"/>
              <a:gd name="connsiteY421" fmla="*/ 6858000 h 6858000"/>
              <a:gd name="connsiteX422" fmla="*/ 1142176 w 7467600"/>
              <a:gd name="connsiteY422" fmla="*/ 6766045 h 6858000"/>
              <a:gd name="connsiteX423" fmla="*/ 1067484 w 7467600"/>
              <a:gd name="connsiteY423" fmla="*/ 6858000 h 6858000"/>
              <a:gd name="connsiteX424" fmla="*/ 953928 w 7467600"/>
              <a:gd name="connsiteY424" fmla="*/ 6858000 h 6858000"/>
              <a:gd name="connsiteX425" fmla="*/ 959715 w 7467600"/>
              <a:gd name="connsiteY425" fmla="*/ 6850185 h 6858000"/>
              <a:gd name="connsiteX426" fmla="*/ 1483788 w 7467600"/>
              <a:gd name="connsiteY426" fmla="*/ 6259174 h 6858000"/>
              <a:gd name="connsiteX427" fmla="*/ 1100671 w 7467600"/>
              <a:gd name="connsiteY427" fmla="*/ 6252137 h 6858000"/>
              <a:gd name="connsiteX428" fmla="*/ 1090144 w 7467600"/>
              <a:gd name="connsiteY428" fmla="*/ 6256748 h 6858000"/>
              <a:gd name="connsiteX429" fmla="*/ 1095872 w 7467600"/>
              <a:gd name="connsiteY429" fmla="*/ 6271892 h 6858000"/>
              <a:gd name="connsiteX430" fmla="*/ 262785 w 7467600"/>
              <a:gd name="connsiteY430" fmla="*/ 6845450 h 6858000"/>
              <a:gd name="connsiteX431" fmla="*/ 209968 w 7467600"/>
              <a:gd name="connsiteY431" fmla="*/ 6770713 h 6858000"/>
              <a:gd name="connsiteX432" fmla="*/ 873460 w 7467600"/>
              <a:gd name="connsiteY432" fmla="*/ 6253768 h 6858000"/>
              <a:gd name="connsiteX433" fmla="*/ 192686 w 7467600"/>
              <a:gd name="connsiteY433" fmla="*/ 5849257 h 6858000"/>
              <a:gd name="connsiteX434" fmla="*/ 4696 w 7467600"/>
              <a:gd name="connsiteY434" fmla="*/ 5697668 h 6858000"/>
              <a:gd name="connsiteX435" fmla="*/ 0 w 7467600"/>
              <a:gd name="connsiteY435" fmla="*/ 5689984 h 6858000"/>
              <a:gd name="connsiteX436" fmla="*/ 0 w 7467600"/>
              <a:gd name="connsiteY436" fmla="*/ 5513472 h 6858000"/>
              <a:gd name="connsiteX437" fmla="*/ 174101 w 7467600"/>
              <a:gd name="connsiteY437" fmla="*/ 5620277 h 6858000"/>
              <a:gd name="connsiteX438" fmla="*/ 891800 w 7467600"/>
              <a:gd name="connsiteY438" fmla="*/ 6036935 h 6858000"/>
              <a:gd name="connsiteX439" fmla="*/ 1072219 w 7467600"/>
              <a:gd name="connsiteY439" fmla="*/ 6169443 h 6858000"/>
              <a:gd name="connsiteX440" fmla="*/ 1074117 w 7467600"/>
              <a:gd name="connsiteY440" fmla="*/ 6170301 h 6858000"/>
              <a:gd name="connsiteX441" fmla="*/ 1083114 w 7467600"/>
              <a:gd name="connsiteY441" fmla="*/ 6174131 h 6858000"/>
              <a:gd name="connsiteX442" fmla="*/ 1543010 w 7467600"/>
              <a:gd name="connsiteY442" fmla="*/ 6191140 h 6858000"/>
              <a:gd name="connsiteX443" fmla="*/ 1551080 w 7467600"/>
              <a:gd name="connsiteY443" fmla="*/ 6195006 h 6858000"/>
              <a:gd name="connsiteX444" fmla="*/ 2345443 w 7467600"/>
              <a:gd name="connsiteY444" fmla="*/ 5549882 h 6858000"/>
              <a:gd name="connsiteX445" fmla="*/ 1721499 w 7467600"/>
              <a:gd name="connsiteY445" fmla="*/ 5599969 h 6858000"/>
              <a:gd name="connsiteX446" fmla="*/ 767716 w 7467600"/>
              <a:gd name="connsiteY446" fmla="*/ 5472768 h 6858000"/>
              <a:gd name="connsiteX447" fmla="*/ 722147 w 7467600"/>
              <a:gd name="connsiteY447" fmla="*/ 5393091 h 6858000"/>
              <a:gd name="connsiteX448" fmla="*/ 1485552 w 7467600"/>
              <a:gd name="connsiteY448" fmla="*/ 5313202 h 6858000"/>
              <a:gd name="connsiteX449" fmla="*/ 2143004 w 7467600"/>
              <a:gd name="connsiteY449" fmla="*/ 5402420 h 6858000"/>
              <a:gd name="connsiteX450" fmla="*/ 1933391 w 7467600"/>
              <a:gd name="connsiteY450" fmla="*/ 5156971 h 6858000"/>
              <a:gd name="connsiteX451" fmla="*/ 1827118 w 7467600"/>
              <a:gd name="connsiteY451" fmla="*/ 4968410 h 6858000"/>
              <a:gd name="connsiteX452" fmla="*/ 1837349 w 7467600"/>
              <a:gd name="connsiteY452" fmla="*/ 4956357 h 6858000"/>
              <a:gd name="connsiteX453" fmla="*/ 2162835 w 7467600"/>
              <a:gd name="connsiteY453" fmla="*/ 5187853 h 6858000"/>
              <a:gd name="connsiteX454" fmla="*/ 2257167 w 7467600"/>
              <a:gd name="connsiteY454" fmla="*/ 5462123 h 6858000"/>
              <a:gd name="connsiteX455" fmla="*/ 2261598 w 7467600"/>
              <a:gd name="connsiteY455" fmla="*/ 5467998 h 6858000"/>
              <a:gd name="connsiteX456" fmla="*/ 2437177 w 7467600"/>
              <a:gd name="connsiteY456" fmla="*/ 5479608 h 6858000"/>
              <a:gd name="connsiteX457" fmla="*/ 2445247 w 7467600"/>
              <a:gd name="connsiteY457" fmla="*/ 5483476 h 6858000"/>
              <a:gd name="connsiteX458" fmla="*/ 2743626 w 7467600"/>
              <a:gd name="connsiteY458" fmla="*/ 5304819 h 6858000"/>
              <a:gd name="connsiteX459" fmla="*/ 3048102 w 7467600"/>
              <a:gd name="connsiteY459" fmla="*/ 5150595 h 6858000"/>
              <a:gd name="connsiteX460" fmla="*/ 1799414 w 7467600"/>
              <a:gd name="connsiteY460" fmla="*/ 4694732 h 6858000"/>
              <a:gd name="connsiteX461" fmla="*/ 1771735 w 7467600"/>
              <a:gd name="connsiteY461" fmla="*/ 4619929 h 6858000"/>
              <a:gd name="connsiteX462" fmla="*/ 3104273 w 7467600"/>
              <a:gd name="connsiteY462" fmla="*/ 5076159 h 6858000"/>
              <a:gd name="connsiteX463" fmla="*/ 3113245 w 7467600"/>
              <a:gd name="connsiteY463" fmla="*/ 5090705 h 6858000"/>
              <a:gd name="connsiteX464" fmla="*/ 3126294 w 7467600"/>
              <a:gd name="connsiteY464" fmla="*/ 5114400 h 6858000"/>
              <a:gd name="connsiteX465" fmla="*/ 3937433 w 7467600"/>
              <a:gd name="connsiteY465" fmla="*/ 4830473 h 6858000"/>
              <a:gd name="connsiteX466" fmla="*/ 3590475 w 7467600"/>
              <a:gd name="connsiteY466" fmla="*/ 4597974 h 6858000"/>
              <a:gd name="connsiteX467" fmla="*/ 3100264 w 7467600"/>
              <a:gd name="connsiteY467" fmla="*/ 4579845 h 6858000"/>
              <a:gd name="connsiteX468" fmla="*/ 2183576 w 7467600"/>
              <a:gd name="connsiteY468" fmla="*/ 4227150 h 6858000"/>
              <a:gd name="connsiteX469" fmla="*/ 2151029 w 7467600"/>
              <a:gd name="connsiteY469" fmla="*/ 4146947 h 6858000"/>
              <a:gd name="connsiteX470" fmla="*/ 3563434 w 7467600"/>
              <a:gd name="connsiteY470" fmla="*/ 4469115 h 6858000"/>
              <a:gd name="connsiteX471" fmla="*/ 3177952 w 7467600"/>
              <a:gd name="connsiteY471" fmla="*/ 3657386 h 6858000"/>
              <a:gd name="connsiteX472" fmla="*/ 3189263 w 7467600"/>
              <a:gd name="connsiteY472" fmla="*/ 3625726 h 6858000"/>
              <a:gd name="connsiteX473" fmla="*/ 3560912 w 7467600"/>
              <a:gd name="connsiteY473" fmla="*/ 4079863 h 6858000"/>
              <a:gd name="connsiteX474" fmla="*/ 3626636 w 7467600"/>
              <a:gd name="connsiteY474" fmla="*/ 4512230 h 6858000"/>
              <a:gd name="connsiteX475" fmla="*/ 3653088 w 7467600"/>
              <a:gd name="connsiteY475" fmla="*/ 4521417 h 6858000"/>
              <a:gd name="connsiteX476" fmla="*/ 3988128 w 7467600"/>
              <a:gd name="connsiteY476" fmla="*/ 4817267 h 6858000"/>
              <a:gd name="connsiteX477" fmla="*/ 4830582 w 7467600"/>
              <a:gd name="connsiteY477" fmla="*/ 4676000 h 6858000"/>
              <a:gd name="connsiteX478" fmla="*/ 4830100 w 7467600"/>
              <a:gd name="connsiteY478" fmla="*/ 4675554 h 6858000"/>
              <a:gd name="connsiteX479" fmla="*/ 4036318 w 7467600"/>
              <a:gd name="connsiteY479" fmla="*/ 4147013 h 6858000"/>
              <a:gd name="connsiteX480" fmla="*/ 3432098 w 7467600"/>
              <a:gd name="connsiteY480" fmla="*/ 3537312 h 6858000"/>
              <a:gd name="connsiteX481" fmla="*/ 3446761 w 7467600"/>
              <a:gd name="connsiteY481" fmla="*/ 3461278 h 6858000"/>
              <a:gd name="connsiteX482" fmla="*/ 4419733 w 7467600"/>
              <a:gd name="connsiteY482" fmla="*/ 3963555 h 6858000"/>
              <a:gd name="connsiteX483" fmla="*/ 4781371 w 7467600"/>
              <a:gd name="connsiteY483" fmla="*/ 4458604 h 6858000"/>
              <a:gd name="connsiteX484" fmla="*/ 4780440 w 7467600"/>
              <a:gd name="connsiteY484" fmla="*/ 4470290 h 6858000"/>
              <a:gd name="connsiteX485" fmla="*/ 4898954 w 7467600"/>
              <a:gd name="connsiteY485" fmla="*/ 4662092 h 6858000"/>
              <a:gd name="connsiteX486" fmla="*/ 4900699 w 7467600"/>
              <a:gd name="connsiteY486" fmla="*/ 4670867 h 6858000"/>
              <a:gd name="connsiteX487" fmla="*/ 5714511 w 7467600"/>
              <a:gd name="connsiteY487" fmla="*/ 4663483 h 6858000"/>
              <a:gd name="connsiteX488" fmla="*/ 5464793 w 7467600"/>
              <a:gd name="connsiteY488" fmla="*/ 4393556 h 6858000"/>
              <a:gd name="connsiteX489" fmla="*/ 5461897 w 7467600"/>
              <a:gd name="connsiteY489" fmla="*/ 4390879 h 6858000"/>
              <a:gd name="connsiteX490" fmla="*/ 4294126 w 7467600"/>
              <a:gd name="connsiteY490" fmla="*/ 3303048 h 6858000"/>
              <a:gd name="connsiteX491" fmla="*/ 4305321 w 7467600"/>
              <a:gd name="connsiteY491" fmla="*/ 3256953 h 6858000"/>
              <a:gd name="connsiteX492" fmla="*/ 4949299 w 7467600"/>
              <a:gd name="connsiteY492" fmla="*/ 3766336 h 6858000"/>
              <a:gd name="connsiteX493" fmla="*/ 5291452 w 7467600"/>
              <a:gd name="connsiteY493" fmla="*/ 4076801 h 6858000"/>
              <a:gd name="connsiteX494" fmla="*/ 5434998 w 7467600"/>
              <a:gd name="connsiteY494" fmla="*/ 4254100 h 6858000"/>
              <a:gd name="connsiteX495" fmla="*/ 5351015 w 7467600"/>
              <a:gd name="connsiteY495" fmla="*/ 3760989 h 6858000"/>
              <a:gd name="connsiteX496" fmla="*/ 5413780 w 7467600"/>
              <a:gd name="connsiteY496" fmla="*/ 2966265 h 6858000"/>
              <a:gd name="connsiteX497" fmla="*/ 5425627 w 7467600"/>
              <a:gd name="connsiteY497" fmla="*/ 2954192 h 6858000"/>
              <a:gd name="connsiteX498" fmla="*/ 6604735 w 7467600"/>
              <a:gd name="connsiteY498" fmla="*/ 2041381 h 6858000"/>
              <a:gd name="connsiteX499" fmla="*/ 7204487 w 7467600"/>
              <a:gd name="connsiteY499" fmla="*/ 2742112 h 6858000"/>
              <a:gd name="connsiteX500" fmla="*/ 7131592 w 7467600"/>
              <a:gd name="connsiteY500" fmla="*/ 2672096 h 6858000"/>
              <a:gd name="connsiteX501" fmla="*/ 6996344 w 7467600"/>
              <a:gd name="connsiteY501" fmla="*/ 2518310 h 6858000"/>
              <a:gd name="connsiteX502" fmla="*/ 6735495 w 7467600"/>
              <a:gd name="connsiteY502" fmla="*/ 2196890 h 6858000"/>
              <a:gd name="connsiteX503" fmla="*/ 6721901 w 7467600"/>
              <a:gd name="connsiteY503" fmla="*/ 2179274 h 6858000"/>
              <a:gd name="connsiteX504" fmla="*/ 6604735 w 7467600"/>
              <a:gd name="connsiteY504" fmla="*/ 2041381 h 6858000"/>
              <a:gd name="connsiteX505" fmla="*/ 6591670 w 7467600"/>
              <a:gd name="connsiteY505" fmla="*/ 1988277 h 6858000"/>
              <a:gd name="connsiteX506" fmla="*/ 6747349 w 7467600"/>
              <a:gd name="connsiteY506" fmla="*/ 2160069 h 6858000"/>
              <a:gd name="connsiteX507" fmla="*/ 6760943 w 7467600"/>
              <a:gd name="connsiteY507" fmla="*/ 2177686 h 6858000"/>
              <a:gd name="connsiteX508" fmla="*/ 7021065 w 7467600"/>
              <a:gd name="connsiteY508" fmla="*/ 2498102 h 6858000"/>
              <a:gd name="connsiteX509" fmla="*/ 7155223 w 7467600"/>
              <a:gd name="connsiteY509" fmla="*/ 2650386 h 6858000"/>
              <a:gd name="connsiteX510" fmla="*/ 7203167 w 7467600"/>
              <a:gd name="connsiteY510" fmla="*/ 2697288 h 6858000"/>
              <a:gd name="connsiteX511" fmla="*/ 6937703 w 7467600"/>
              <a:gd name="connsiteY511" fmla="*/ 2321981 h 6858000"/>
              <a:gd name="connsiteX512" fmla="*/ 6591670 w 7467600"/>
              <a:gd name="connsiteY512" fmla="*/ 1988277 h 6858000"/>
              <a:gd name="connsiteX513" fmla="*/ 5798671 w 7467600"/>
              <a:gd name="connsiteY513" fmla="*/ 1981601 h 6858000"/>
              <a:gd name="connsiteX514" fmla="*/ 5754709 w 7467600"/>
              <a:gd name="connsiteY514" fmla="*/ 2071454 h 6858000"/>
              <a:gd name="connsiteX515" fmla="*/ 5763044 w 7467600"/>
              <a:gd name="connsiteY515" fmla="*/ 2842206 h 6858000"/>
              <a:gd name="connsiteX516" fmla="*/ 5764974 w 7467600"/>
              <a:gd name="connsiteY516" fmla="*/ 2799609 h 6858000"/>
              <a:gd name="connsiteX517" fmla="*/ 5767665 w 7467600"/>
              <a:gd name="connsiteY517" fmla="*/ 2666409 h 6858000"/>
              <a:gd name="connsiteX518" fmla="*/ 5763055 w 7467600"/>
              <a:gd name="connsiteY518" fmla="*/ 2579705 h 6858000"/>
              <a:gd name="connsiteX519" fmla="*/ 5758079 w 7467600"/>
              <a:gd name="connsiteY519" fmla="*/ 2492508 h 6858000"/>
              <a:gd name="connsiteX520" fmla="*/ 5779325 w 7467600"/>
              <a:gd name="connsiteY520" fmla="*/ 2197069 h 6858000"/>
              <a:gd name="connsiteX521" fmla="*/ 5798671 w 7467600"/>
              <a:gd name="connsiteY521" fmla="*/ 1981601 h 6858000"/>
              <a:gd name="connsiteX522" fmla="*/ 5829202 w 7467600"/>
              <a:gd name="connsiteY522" fmla="*/ 1971679 h 6858000"/>
              <a:gd name="connsiteX523" fmla="*/ 5809558 w 7467600"/>
              <a:gd name="connsiteY523" fmla="*/ 2198043 h 6858000"/>
              <a:gd name="connsiteX524" fmla="*/ 5788653 w 7467600"/>
              <a:gd name="connsiteY524" fmla="*/ 2489430 h 6858000"/>
              <a:gd name="connsiteX525" fmla="*/ 5793439 w 7467600"/>
              <a:gd name="connsiteY525" fmla="*/ 2575235 h 6858000"/>
              <a:gd name="connsiteX526" fmla="*/ 5796837 w 7467600"/>
              <a:gd name="connsiteY526" fmla="*/ 2637633 h 6858000"/>
              <a:gd name="connsiteX527" fmla="*/ 5818614 w 7467600"/>
              <a:gd name="connsiteY527" fmla="*/ 2473055 h 6858000"/>
              <a:gd name="connsiteX528" fmla="*/ 5829202 w 7467600"/>
              <a:gd name="connsiteY528" fmla="*/ 1971679 h 6858000"/>
              <a:gd name="connsiteX529" fmla="*/ 5911389 w 7467600"/>
              <a:gd name="connsiteY529" fmla="*/ 1898371 h 6858000"/>
              <a:gd name="connsiteX530" fmla="*/ 6237627 w 7467600"/>
              <a:gd name="connsiteY530" fmla="*/ 2231921 h 6858000"/>
              <a:gd name="connsiteX531" fmla="*/ 5911389 w 7467600"/>
              <a:gd name="connsiteY531" fmla="*/ 1898371 h 6858000"/>
              <a:gd name="connsiteX532" fmla="*/ 6944437 w 7467600"/>
              <a:gd name="connsiteY532" fmla="*/ 1575402 h 6858000"/>
              <a:gd name="connsiteX533" fmla="*/ 6304730 w 7467600"/>
              <a:gd name="connsiteY533" fmla="*/ 1766654 h 6858000"/>
              <a:gd name="connsiteX534" fmla="*/ 6944437 w 7467600"/>
              <a:gd name="connsiteY534" fmla="*/ 1575402 h 6858000"/>
              <a:gd name="connsiteX535" fmla="*/ 7019523 w 7467600"/>
              <a:gd name="connsiteY535" fmla="*/ 1519450 h 6858000"/>
              <a:gd name="connsiteX536" fmla="*/ 6298091 w 7467600"/>
              <a:gd name="connsiteY536" fmla="*/ 1737122 h 6858000"/>
              <a:gd name="connsiteX537" fmla="*/ 7019523 w 7467600"/>
              <a:gd name="connsiteY537" fmla="*/ 1519450 h 6858000"/>
              <a:gd name="connsiteX538" fmla="*/ 2399523 w 7467600"/>
              <a:gd name="connsiteY538" fmla="*/ 1428234 h 6858000"/>
              <a:gd name="connsiteX539" fmla="*/ 2224982 w 7467600"/>
              <a:gd name="connsiteY539" fmla="*/ 1826201 h 6858000"/>
              <a:gd name="connsiteX540" fmla="*/ 2096099 w 7467600"/>
              <a:gd name="connsiteY540" fmla="*/ 2345900 h 6858000"/>
              <a:gd name="connsiteX541" fmla="*/ 2283317 w 7467600"/>
              <a:gd name="connsiteY541" fmla="*/ 1796925 h 6858000"/>
              <a:gd name="connsiteX542" fmla="*/ 2399523 w 7467600"/>
              <a:gd name="connsiteY542" fmla="*/ 1428234 h 6858000"/>
              <a:gd name="connsiteX543" fmla="*/ 2448558 w 7467600"/>
              <a:gd name="connsiteY543" fmla="*/ 1373435 h 6858000"/>
              <a:gd name="connsiteX544" fmla="*/ 2312521 w 7467600"/>
              <a:gd name="connsiteY544" fmla="*/ 1806140 h 6858000"/>
              <a:gd name="connsiteX545" fmla="*/ 2127533 w 7467600"/>
              <a:gd name="connsiteY545" fmla="*/ 2348380 h 6858000"/>
              <a:gd name="connsiteX546" fmla="*/ 2358080 w 7467600"/>
              <a:gd name="connsiteY546" fmla="*/ 1866134 h 6858000"/>
              <a:gd name="connsiteX547" fmla="*/ 2407436 w 7467600"/>
              <a:gd name="connsiteY547" fmla="*/ 1651070 h 6858000"/>
              <a:gd name="connsiteX548" fmla="*/ 2448558 w 7467600"/>
              <a:gd name="connsiteY548" fmla="*/ 1373435 h 6858000"/>
              <a:gd name="connsiteX549" fmla="*/ 278707 w 7467600"/>
              <a:gd name="connsiteY549" fmla="*/ 1352270 h 6858000"/>
              <a:gd name="connsiteX550" fmla="*/ 321570 w 7467600"/>
              <a:gd name="connsiteY550" fmla="*/ 1861610 h 6858000"/>
              <a:gd name="connsiteX551" fmla="*/ 294281 w 7467600"/>
              <a:gd name="connsiteY551" fmla="*/ 1440658 h 6858000"/>
              <a:gd name="connsiteX552" fmla="*/ 278707 w 7467600"/>
              <a:gd name="connsiteY552" fmla="*/ 1352270 h 6858000"/>
              <a:gd name="connsiteX553" fmla="*/ 1423821 w 7467600"/>
              <a:gd name="connsiteY553" fmla="*/ 1351958 h 6858000"/>
              <a:gd name="connsiteX554" fmla="*/ 1638521 w 7467600"/>
              <a:gd name="connsiteY554" fmla="*/ 1908470 h 6858000"/>
              <a:gd name="connsiteX555" fmla="*/ 1754199 w 7467600"/>
              <a:gd name="connsiteY555" fmla="*/ 2149284 h 6858000"/>
              <a:gd name="connsiteX556" fmla="*/ 1908359 w 7467600"/>
              <a:gd name="connsiteY556" fmla="*/ 2364988 h 6858000"/>
              <a:gd name="connsiteX557" fmla="*/ 1647661 w 7467600"/>
              <a:gd name="connsiteY557" fmla="*/ 1825945 h 6858000"/>
              <a:gd name="connsiteX558" fmla="*/ 1423821 w 7467600"/>
              <a:gd name="connsiteY558" fmla="*/ 1351958 h 6858000"/>
              <a:gd name="connsiteX559" fmla="*/ 1431890 w 7467600"/>
              <a:gd name="connsiteY559" fmla="*/ 1306475 h 6858000"/>
              <a:gd name="connsiteX560" fmla="*/ 1507597 w 7467600"/>
              <a:gd name="connsiteY560" fmla="*/ 1446132 h 6858000"/>
              <a:gd name="connsiteX561" fmla="*/ 1674586 w 7467600"/>
              <a:gd name="connsiteY561" fmla="*/ 1813832 h 6858000"/>
              <a:gd name="connsiteX562" fmla="*/ 1815950 w 7467600"/>
              <a:gd name="connsiteY562" fmla="*/ 2128564 h 6858000"/>
              <a:gd name="connsiteX563" fmla="*/ 1984242 w 7467600"/>
              <a:gd name="connsiteY563" fmla="*/ 2430829 h 6858000"/>
              <a:gd name="connsiteX564" fmla="*/ 2014023 w 7467600"/>
              <a:gd name="connsiteY564" fmla="*/ 2450995 h 6858000"/>
              <a:gd name="connsiteX565" fmla="*/ 1747337 w 7467600"/>
              <a:gd name="connsiteY565" fmla="*/ 1855264 h 6858000"/>
              <a:gd name="connsiteX566" fmla="*/ 1533749 w 7467600"/>
              <a:gd name="connsiteY566" fmla="*/ 1478656 h 6858000"/>
              <a:gd name="connsiteX567" fmla="*/ 1431890 w 7467600"/>
              <a:gd name="connsiteY567" fmla="*/ 1306475 h 6858000"/>
              <a:gd name="connsiteX568" fmla="*/ 5052692 w 7467600"/>
              <a:gd name="connsiteY568" fmla="*/ 1292994 h 6858000"/>
              <a:gd name="connsiteX569" fmla="*/ 5200661 w 7467600"/>
              <a:gd name="connsiteY569" fmla="*/ 1635186 h 6858000"/>
              <a:gd name="connsiteX570" fmla="*/ 5297138 w 7467600"/>
              <a:gd name="connsiteY570" fmla="*/ 1906351 h 6858000"/>
              <a:gd name="connsiteX571" fmla="*/ 5052692 w 7467600"/>
              <a:gd name="connsiteY571" fmla="*/ 1292994 h 6858000"/>
              <a:gd name="connsiteX572" fmla="*/ 5009948 w 7467600"/>
              <a:gd name="connsiteY572" fmla="*/ 1273619 h 6858000"/>
              <a:gd name="connsiteX573" fmla="*/ 5121777 w 7467600"/>
              <a:gd name="connsiteY573" fmla="*/ 1654213 h 6858000"/>
              <a:gd name="connsiteX574" fmla="*/ 5293545 w 7467600"/>
              <a:gd name="connsiteY574" fmla="*/ 2072247 h 6858000"/>
              <a:gd name="connsiteX575" fmla="*/ 5294042 w 7467600"/>
              <a:gd name="connsiteY575" fmla="*/ 2065019 h 6858000"/>
              <a:gd name="connsiteX576" fmla="*/ 5171936 w 7467600"/>
              <a:gd name="connsiteY576" fmla="*/ 1647613 h 6858000"/>
              <a:gd name="connsiteX577" fmla="*/ 5009948 w 7467600"/>
              <a:gd name="connsiteY577" fmla="*/ 1273619 h 6858000"/>
              <a:gd name="connsiteX578" fmla="*/ 655236 w 7467600"/>
              <a:gd name="connsiteY578" fmla="*/ 1268632 h 6858000"/>
              <a:gd name="connsiteX579" fmla="*/ 839521 w 7467600"/>
              <a:gd name="connsiteY579" fmla="*/ 1685315 h 6858000"/>
              <a:gd name="connsiteX580" fmla="*/ 1109416 w 7467600"/>
              <a:gd name="connsiteY580" fmla="*/ 2061663 h 6858000"/>
              <a:gd name="connsiteX581" fmla="*/ 1298300 w 7467600"/>
              <a:gd name="connsiteY581" fmla="*/ 2247742 h 6858000"/>
              <a:gd name="connsiteX582" fmla="*/ 1125871 w 7467600"/>
              <a:gd name="connsiteY582" fmla="*/ 1989513 h 6858000"/>
              <a:gd name="connsiteX583" fmla="*/ 981574 w 7467600"/>
              <a:gd name="connsiteY583" fmla="*/ 1783157 h 6858000"/>
              <a:gd name="connsiteX584" fmla="*/ 922198 w 7467600"/>
              <a:gd name="connsiteY584" fmla="*/ 1677437 h 6858000"/>
              <a:gd name="connsiteX585" fmla="*/ 869293 w 7467600"/>
              <a:gd name="connsiteY585" fmla="*/ 1583214 h 6858000"/>
              <a:gd name="connsiteX586" fmla="*/ 751431 w 7467600"/>
              <a:gd name="connsiteY586" fmla="*/ 1405731 h 6858000"/>
              <a:gd name="connsiteX587" fmla="*/ 655236 w 7467600"/>
              <a:gd name="connsiteY587" fmla="*/ 1268632 h 6858000"/>
              <a:gd name="connsiteX588" fmla="*/ 6516292 w 7467600"/>
              <a:gd name="connsiteY588" fmla="*/ 1263064 h 6858000"/>
              <a:gd name="connsiteX589" fmla="*/ 5736320 w 7467600"/>
              <a:gd name="connsiteY589" fmla="*/ 1501803 h 6858000"/>
              <a:gd name="connsiteX590" fmla="*/ 6516292 w 7467600"/>
              <a:gd name="connsiteY590" fmla="*/ 1263064 h 6858000"/>
              <a:gd name="connsiteX591" fmla="*/ 291466 w 7467600"/>
              <a:gd name="connsiteY591" fmla="*/ 1250369 h 6858000"/>
              <a:gd name="connsiteX592" fmla="*/ 323180 w 7467600"/>
              <a:gd name="connsiteY592" fmla="*/ 1435283 h 6858000"/>
              <a:gd name="connsiteX593" fmla="*/ 349381 w 7467600"/>
              <a:gd name="connsiteY593" fmla="*/ 1875041 h 6858000"/>
              <a:gd name="connsiteX594" fmla="*/ 374363 w 7467600"/>
              <a:gd name="connsiteY594" fmla="*/ 1506494 h 6858000"/>
              <a:gd name="connsiteX595" fmla="*/ 302168 w 7467600"/>
              <a:gd name="connsiteY595" fmla="*/ 1274495 h 6858000"/>
              <a:gd name="connsiteX596" fmla="*/ 291466 w 7467600"/>
              <a:gd name="connsiteY596" fmla="*/ 1250369 h 6858000"/>
              <a:gd name="connsiteX597" fmla="*/ 678222 w 7467600"/>
              <a:gd name="connsiteY597" fmla="*/ 1248670 h 6858000"/>
              <a:gd name="connsiteX598" fmla="*/ 775536 w 7467600"/>
              <a:gd name="connsiteY598" fmla="*/ 1388015 h 6858000"/>
              <a:gd name="connsiteX599" fmla="*/ 894529 w 7467600"/>
              <a:gd name="connsiteY599" fmla="*/ 1567739 h 6858000"/>
              <a:gd name="connsiteX600" fmla="*/ 948000 w 7467600"/>
              <a:gd name="connsiteY600" fmla="*/ 1663088 h 6858000"/>
              <a:gd name="connsiteX601" fmla="*/ 1006812 w 7467600"/>
              <a:gd name="connsiteY601" fmla="*/ 1767683 h 6858000"/>
              <a:gd name="connsiteX602" fmla="*/ 1149133 w 7467600"/>
              <a:gd name="connsiteY602" fmla="*/ 1971513 h 6858000"/>
              <a:gd name="connsiteX603" fmla="*/ 1333952 w 7467600"/>
              <a:gd name="connsiteY603" fmla="*/ 2251620 h 6858000"/>
              <a:gd name="connsiteX604" fmla="*/ 1337329 w 7467600"/>
              <a:gd name="connsiteY604" fmla="*/ 2258350 h 6858000"/>
              <a:gd name="connsiteX605" fmla="*/ 1014726 w 7467600"/>
              <a:gd name="connsiteY605" fmla="*/ 1615556 h 6858000"/>
              <a:gd name="connsiteX606" fmla="*/ 678222 w 7467600"/>
              <a:gd name="connsiteY606" fmla="*/ 1248670 h 6858000"/>
              <a:gd name="connsiteX607" fmla="*/ 6691602 w 7467600"/>
              <a:gd name="connsiteY607" fmla="*/ 1140573 h 6858000"/>
              <a:gd name="connsiteX608" fmla="*/ 6571100 w 7467600"/>
              <a:gd name="connsiteY608" fmla="*/ 1183662 h 6858000"/>
              <a:gd name="connsiteX609" fmla="*/ 6241687 w 7467600"/>
              <a:gd name="connsiteY609" fmla="*/ 1257600 h 6858000"/>
              <a:gd name="connsiteX610" fmla="*/ 5693009 w 7467600"/>
              <a:gd name="connsiteY610" fmla="*/ 1478256 h 6858000"/>
              <a:gd name="connsiteX611" fmla="*/ 6548420 w 7467600"/>
              <a:gd name="connsiteY611" fmla="*/ 1214599 h 6858000"/>
              <a:gd name="connsiteX612" fmla="*/ 6605473 w 7467600"/>
              <a:gd name="connsiteY612" fmla="*/ 1184686 h 6858000"/>
              <a:gd name="connsiteX613" fmla="*/ 6691602 w 7467600"/>
              <a:gd name="connsiteY613" fmla="*/ 1140573 h 6858000"/>
              <a:gd name="connsiteX614" fmla="*/ 4002475 w 7467600"/>
              <a:gd name="connsiteY614" fmla="*/ 1037802 h 6858000"/>
              <a:gd name="connsiteX615" fmla="*/ 4000324 w 7467600"/>
              <a:gd name="connsiteY615" fmla="*/ 1039362 h 6858000"/>
              <a:gd name="connsiteX616" fmla="*/ 4002862 w 7467600"/>
              <a:gd name="connsiteY616" fmla="*/ 1042866 h 6858000"/>
              <a:gd name="connsiteX617" fmla="*/ 4002475 w 7467600"/>
              <a:gd name="connsiteY617" fmla="*/ 1037802 h 6858000"/>
              <a:gd name="connsiteX618" fmla="*/ 506322 w 7467600"/>
              <a:gd name="connsiteY618" fmla="*/ 1020997 h 6858000"/>
              <a:gd name="connsiteX619" fmla="*/ 533068 w 7467600"/>
              <a:gd name="connsiteY619" fmla="*/ 1029409 h 6858000"/>
              <a:gd name="connsiteX620" fmla="*/ 1232525 w 7467600"/>
              <a:gd name="connsiteY620" fmla="*/ 1804675 h 6858000"/>
              <a:gd name="connsiteX621" fmla="*/ 1388858 w 7467600"/>
              <a:gd name="connsiteY621" fmla="*/ 2368011 h 6858000"/>
              <a:gd name="connsiteX622" fmla="*/ 1384098 w 7467600"/>
              <a:gd name="connsiteY622" fmla="*/ 2378125 h 6858000"/>
              <a:gd name="connsiteX623" fmla="*/ 1425393 w 7467600"/>
              <a:gd name="connsiteY623" fmla="*/ 2589124 h 6858000"/>
              <a:gd name="connsiteX624" fmla="*/ 1424001 w 7467600"/>
              <a:gd name="connsiteY624" fmla="*/ 2597541 h 6858000"/>
              <a:gd name="connsiteX625" fmla="*/ 2152729 w 7467600"/>
              <a:gd name="connsiteY625" fmla="*/ 2864487 h 6858000"/>
              <a:gd name="connsiteX626" fmla="*/ 2020609 w 7467600"/>
              <a:gd name="connsiteY626" fmla="*/ 2539671 h 6858000"/>
              <a:gd name="connsiteX627" fmla="*/ 2018920 w 7467600"/>
              <a:gd name="connsiteY627" fmla="*/ 2536309 h 6858000"/>
              <a:gd name="connsiteX628" fmla="*/ 1342441 w 7467600"/>
              <a:gd name="connsiteY628" fmla="*/ 1173017 h 6858000"/>
              <a:gd name="connsiteX629" fmla="*/ 1367925 w 7467600"/>
              <a:gd name="connsiteY629" fmla="*/ 1135648 h 6858000"/>
              <a:gd name="connsiteX630" fmla="*/ 1771401 w 7467600"/>
              <a:gd name="connsiteY630" fmla="*/ 1806673 h 6858000"/>
              <a:gd name="connsiteX631" fmla="*/ 1972385 w 7467600"/>
              <a:gd name="connsiteY631" fmla="*/ 2198735 h 6858000"/>
              <a:gd name="connsiteX632" fmla="*/ 2040892 w 7467600"/>
              <a:gd name="connsiteY632" fmla="*/ 2405205 h 6858000"/>
              <a:gd name="connsiteX633" fmla="*/ 2131689 w 7467600"/>
              <a:gd name="connsiteY633" fmla="*/ 1936926 h 6858000"/>
              <a:gd name="connsiteX634" fmla="*/ 2454820 w 7467600"/>
              <a:gd name="connsiteY634" fmla="*/ 1248808 h 6858000"/>
              <a:gd name="connsiteX635" fmla="*/ 2492512 w 7467600"/>
              <a:gd name="connsiteY635" fmla="*/ 1302920 h 6858000"/>
              <a:gd name="connsiteX636" fmla="*/ 2081216 w 7467600"/>
              <a:gd name="connsiteY636" fmla="*/ 2527513 h 6858000"/>
              <a:gd name="connsiteX637" fmla="*/ 2081211 w 7467600"/>
              <a:gd name="connsiteY637" fmla="*/ 2528916 h 6858000"/>
              <a:gd name="connsiteX638" fmla="*/ 2199067 w 7467600"/>
              <a:gd name="connsiteY638" fmla="*/ 2884061 h 6858000"/>
              <a:gd name="connsiteX639" fmla="*/ 3192586 w 7467600"/>
              <a:gd name="connsiteY639" fmla="*/ 3411496 h 6858000"/>
              <a:gd name="connsiteX640" fmla="*/ 3182620 w 7467600"/>
              <a:gd name="connsiteY640" fmla="*/ 3483279 h 6858000"/>
              <a:gd name="connsiteX641" fmla="*/ 2435119 w 7467600"/>
              <a:gd name="connsiteY641" fmla="*/ 3080173 h 6858000"/>
              <a:gd name="connsiteX642" fmla="*/ 2410152 w 7467600"/>
              <a:gd name="connsiteY642" fmla="*/ 3063751 h 6858000"/>
              <a:gd name="connsiteX643" fmla="*/ 2408099 w 7467600"/>
              <a:gd name="connsiteY643" fmla="*/ 3064403 h 6858000"/>
              <a:gd name="connsiteX644" fmla="*/ 2407218 w 7467600"/>
              <a:gd name="connsiteY644" fmla="*/ 3070324 h 6858000"/>
              <a:gd name="connsiteX645" fmla="*/ 2380138 w 7467600"/>
              <a:gd name="connsiteY645" fmla="*/ 3099341 h 6858000"/>
              <a:gd name="connsiteX646" fmla="*/ 1765923 w 7467600"/>
              <a:gd name="connsiteY646" fmla="*/ 3581043 h 6858000"/>
              <a:gd name="connsiteX647" fmla="*/ 1702258 w 7467600"/>
              <a:gd name="connsiteY647" fmla="*/ 3612286 h 6858000"/>
              <a:gd name="connsiteX648" fmla="*/ 1538370 w 7467600"/>
              <a:gd name="connsiteY648" fmla="*/ 3811804 h 6858000"/>
              <a:gd name="connsiteX649" fmla="*/ 542867 w 7467600"/>
              <a:gd name="connsiteY649" fmla="*/ 4944092 h 6858000"/>
              <a:gd name="connsiteX650" fmla="*/ 515800 w 7467600"/>
              <a:gd name="connsiteY650" fmla="*/ 4862180 h 6858000"/>
              <a:gd name="connsiteX651" fmla="*/ 909145 w 7467600"/>
              <a:gd name="connsiteY651" fmla="*/ 4199225 h 6858000"/>
              <a:gd name="connsiteX652" fmla="*/ 1214067 w 7467600"/>
              <a:gd name="connsiteY652" fmla="*/ 3908561 h 6858000"/>
              <a:gd name="connsiteX653" fmla="*/ 640967 w 7467600"/>
              <a:gd name="connsiteY653" fmla="*/ 4105601 h 6858000"/>
              <a:gd name="connsiteX654" fmla="*/ 112563 w 7467600"/>
              <a:gd name="connsiteY654" fmla="*/ 4396952 h 6858000"/>
              <a:gd name="connsiteX655" fmla="*/ 0 w 7467600"/>
              <a:gd name="connsiteY655" fmla="*/ 4466006 h 6858000"/>
              <a:gd name="connsiteX656" fmla="*/ 0 w 7467600"/>
              <a:gd name="connsiteY656" fmla="*/ 4233763 h 6858000"/>
              <a:gd name="connsiteX657" fmla="*/ 36881 w 7467600"/>
              <a:gd name="connsiteY657" fmla="*/ 4200118 h 6858000"/>
              <a:gd name="connsiteX658" fmla="*/ 910534 w 7467600"/>
              <a:gd name="connsiteY658" fmla="*/ 3629753 h 6858000"/>
              <a:gd name="connsiteX659" fmla="*/ 1578717 w 7467600"/>
              <a:gd name="connsiteY659" fmla="*/ 3575982 h 6858000"/>
              <a:gd name="connsiteX660" fmla="*/ 2338780 w 7467600"/>
              <a:gd name="connsiteY660" fmla="*/ 3033725 h 6858000"/>
              <a:gd name="connsiteX661" fmla="*/ 1807991 w 7467600"/>
              <a:gd name="connsiteY661" fmla="*/ 2807184 h 6858000"/>
              <a:gd name="connsiteX662" fmla="*/ 1416358 w 7467600"/>
              <a:gd name="connsiteY662" fmla="*/ 3112571 h 6858000"/>
              <a:gd name="connsiteX663" fmla="*/ 939066 w 7467600"/>
              <a:gd name="connsiteY663" fmla="*/ 3378798 h 6858000"/>
              <a:gd name="connsiteX664" fmla="*/ 115099 w 7467600"/>
              <a:gd name="connsiteY664" fmla="*/ 3607650 h 6858000"/>
              <a:gd name="connsiteX665" fmla="*/ 97284 w 7467600"/>
              <a:gd name="connsiteY665" fmla="*/ 3520393 h 6858000"/>
              <a:gd name="connsiteX666" fmla="*/ 922050 w 7467600"/>
              <a:gd name="connsiteY666" fmla="*/ 3074867 h 6858000"/>
              <a:gd name="connsiteX667" fmla="*/ 1405265 w 7467600"/>
              <a:gd name="connsiteY667" fmla="*/ 3016319 h 6858000"/>
              <a:gd name="connsiteX668" fmla="*/ 1407512 w 7467600"/>
              <a:gd name="connsiteY668" fmla="*/ 3018001 h 6858000"/>
              <a:gd name="connsiteX669" fmla="*/ 1726266 w 7467600"/>
              <a:gd name="connsiteY669" fmla="*/ 2777274 h 6858000"/>
              <a:gd name="connsiteX670" fmla="*/ 625390 w 7467600"/>
              <a:gd name="connsiteY670" fmla="*/ 2514541 h 6858000"/>
              <a:gd name="connsiteX671" fmla="*/ 619799 w 7467600"/>
              <a:gd name="connsiteY671" fmla="*/ 2527180 h 6858000"/>
              <a:gd name="connsiteX672" fmla="*/ 310030 w 7467600"/>
              <a:gd name="connsiteY672" fmla="*/ 2771818 h 6858000"/>
              <a:gd name="connsiteX673" fmla="*/ 173877 w 7467600"/>
              <a:gd name="connsiteY673" fmla="*/ 2937056 h 6858000"/>
              <a:gd name="connsiteX674" fmla="*/ 77889 w 7467600"/>
              <a:gd name="connsiteY674" fmla="*/ 3138440 h 6858000"/>
              <a:gd name="connsiteX675" fmla="*/ 0 w 7467600"/>
              <a:gd name="connsiteY675" fmla="*/ 3271395 h 6858000"/>
              <a:gd name="connsiteX676" fmla="*/ 0 w 7467600"/>
              <a:gd name="connsiteY676" fmla="*/ 3153002 h 6858000"/>
              <a:gd name="connsiteX677" fmla="*/ 2386 w 7467600"/>
              <a:gd name="connsiteY677" fmla="*/ 3149203 h 6858000"/>
              <a:gd name="connsiteX678" fmla="*/ 89753 w 7467600"/>
              <a:gd name="connsiteY678" fmla="*/ 2987702 h 6858000"/>
              <a:gd name="connsiteX679" fmla="*/ 76869 w 7467600"/>
              <a:gd name="connsiteY679" fmla="*/ 3005404 h 6858000"/>
              <a:gd name="connsiteX680" fmla="*/ 32049 w 7467600"/>
              <a:gd name="connsiteY680" fmla="*/ 3065814 h 6858000"/>
              <a:gd name="connsiteX681" fmla="*/ 0 w 7467600"/>
              <a:gd name="connsiteY681" fmla="*/ 3108744 h 6858000"/>
              <a:gd name="connsiteX682" fmla="*/ 0 w 7467600"/>
              <a:gd name="connsiteY682" fmla="*/ 3058059 h 6858000"/>
              <a:gd name="connsiteX683" fmla="*/ 7610 w 7467600"/>
              <a:gd name="connsiteY683" fmla="*/ 3047889 h 6858000"/>
              <a:gd name="connsiteX684" fmla="*/ 52419 w 7467600"/>
              <a:gd name="connsiteY684" fmla="*/ 2987479 h 6858000"/>
              <a:gd name="connsiteX685" fmla="*/ 59142 w 7467600"/>
              <a:gd name="connsiteY685" fmla="*/ 2978488 h 6858000"/>
              <a:gd name="connsiteX686" fmla="*/ 0 w 7467600"/>
              <a:gd name="connsiteY686" fmla="*/ 3015334 h 6858000"/>
              <a:gd name="connsiteX687" fmla="*/ 0 w 7467600"/>
              <a:gd name="connsiteY687" fmla="*/ 2914286 h 6858000"/>
              <a:gd name="connsiteX688" fmla="*/ 36383 w 7467600"/>
              <a:gd name="connsiteY688" fmla="*/ 2901128 h 6858000"/>
              <a:gd name="connsiteX689" fmla="*/ 156329 w 7467600"/>
              <a:gd name="connsiteY689" fmla="*/ 2840533 h 6858000"/>
              <a:gd name="connsiteX690" fmla="*/ 358355 w 7467600"/>
              <a:gd name="connsiteY690" fmla="*/ 2620471 h 6858000"/>
              <a:gd name="connsiteX691" fmla="*/ 510577 w 7467600"/>
              <a:gd name="connsiteY691" fmla="*/ 2501244 h 6858000"/>
              <a:gd name="connsiteX692" fmla="*/ 211967 w 7467600"/>
              <a:gd name="connsiteY692" fmla="*/ 2479171 h 6858000"/>
              <a:gd name="connsiteX693" fmla="*/ 0 w 7467600"/>
              <a:gd name="connsiteY693" fmla="*/ 2476398 h 6858000"/>
              <a:gd name="connsiteX694" fmla="*/ 0 w 7467600"/>
              <a:gd name="connsiteY694" fmla="*/ 2389189 h 6858000"/>
              <a:gd name="connsiteX695" fmla="*/ 103062 w 7467600"/>
              <a:gd name="connsiteY695" fmla="*/ 2389518 h 6858000"/>
              <a:gd name="connsiteX696" fmla="*/ 510734 w 7467600"/>
              <a:gd name="connsiteY696" fmla="*/ 2416201 h 6858000"/>
              <a:gd name="connsiteX697" fmla="*/ 279257 w 7467600"/>
              <a:gd name="connsiteY697" fmla="*/ 2092102 h 6858000"/>
              <a:gd name="connsiteX698" fmla="*/ 65265 w 7467600"/>
              <a:gd name="connsiteY698" fmla="*/ 2006049 h 6858000"/>
              <a:gd name="connsiteX699" fmla="*/ 0 w 7467600"/>
              <a:gd name="connsiteY699" fmla="*/ 1982532 h 6858000"/>
              <a:gd name="connsiteX700" fmla="*/ 0 w 7467600"/>
              <a:gd name="connsiteY700" fmla="*/ 1912789 h 6858000"/>
              <a:gd name="connsiteX701" fmla="*/ 97460 w 7467600"/>
              <a:gd name="connsiteY701" fmla="*/ 1953725 h 6858000"/>
              <a:gd name="connsiteX702" fmla="*/ 221272 w 7467600"/>
              <a:gd name="connsiteY702" fmla="*/ 1980766 h 6858000"/>
              <a:gd name="connsiteX703" fmla="*/ 116765 w 7467600"/>
              <a:gd name="connsiteY703" fmla="*/ 1911033 h 6858000"/>
              <a:gd name="connsiteX704" fmla="*/ 16405 w 7467600"/>
              <a:gd name="connsiteY704" fmla="*/ 1803412 h 6858000"/>
              <a:gd name="connsiteX705" fmla="*/ 0 w 7467600"/>
              <a:gd name="connsiteY705" fmla="*/ 1784777 h 6858000"/>
              <a:gd name="connsiteX706" fmla="*/ 0 w 7467600"/>
              <a:gd name="connsiteY706" fmla="*/ 1740082 h 6858000"/>
              <a:gd name="connsiteX707" fmla="*/ 39394 w 7467600"/>
              <a:gd name="connsiteY707" fmla="*/ 1784856 h 6858000"/>
              <a:gd name="connsiteX708" fmla="*/ 135813 w 7467600"/>
              <a:gd name="connsiteY708" fmla="*/ 1888838 h 6858000"/>
              <a:gd name="connsiteX709" fmla="*/ 242575 w 7467600"/>
              <a:gd name="connsiteY709" fmla="*/ 1958841 h 6858000"/>
              <a:gd name="connsiteX710" fmla="*/ 82197 w 7467600"/>
              <a:gd name="connsiteY710" fmla="*/ 1754826 h 6858000"/>
              <a:gd name="connsiteX711" fmla="*/ 0 w 7467600"/>
              <a:gd name="connsiteY711" fmla="*/ 1679650 h 6858000"/>
              <a:gd name="connsiteX712" fmla="*/ 0 w 7467600"/>
              <a:gd name="connsiteY712" fmla="*/ 1602463 h 6858000"/>
              <a:gd name="connsiteX713" fmla="*/ 84689 w 7467600"/>
              <a:gd name="connsiteY713" fmla="*/ 1677442 h 6858000"/>
              <a:gd name="connsiteX714" fmla="*/ 298437 w 7467600"/>
              <a:gd name="connsiteY714" fmla="*/ 1968019 h 6858000"/>
              <a:gd name="connsiteX715" fmla="*/ 227269 w 7467600"/>
              <a:gd name="connsiteY715" fmla="*/ 1114064 h 6858000"/>
              <a:gd name="connsiteX716" fmla="*/ 248003 w 7467600"/>
              <a:gd name="connsiteY716" fmla="*/ 1089613 h 6858000"/>
              <a:gd name="connsiteX717" fmla="*/ 427020 w 7467600"/>
              <a:gd name="connsiteY717" fmla="*/ 1619803 h 6858000"/>
              <a:gd name="connsiteX718" fmla="*/ 340345 w 7467600"/>
              <a:gd name="connsiteY718" fmla="*/ 2027739 h 6858000"/>
              <a:gd name="connsiteX719" fmla="*/ 360865 w 7467600"/>
              <a:gd name="connsiteY719" fmla="*/ 2044827 h 6858000"/>
              <a:gd name="connsiteX720" fmla="*/ 560414 w 7467600"/>
              <a:gd name="connsiteY720" fmla="*/ 2421457 h 6858000"/>
              <a:gd name="connsiteX721" fmla="*/ 1359703 w 7467600"/>
              <a:gd name="connsiteY721" fmla="*/ 2578554 h 6858000"/>
              <a:gd name="connsiteX722" fmla="*/ 1359422 w 7467600"/>
              <a:gd name="connsiteY722" fmla="*/ 2577994 h 6858000"/>
              <a:gd name="connsiteX723" fmla="*/ 828701 w 7467600"/>
              <a:gd name="connsiteY723" fmla="*/ 1839520 h 6858000"/>
              <a:gd name="connsiteX724" fmla="*/ 494427 w 7467600"/>
              <a:gd name="connsiteY724" fmla="*/ 1092333 h 6858000"/>
              <a:gd name="connsiteX725" fmla="*/ 506322 w 7467600"/>
              <a:gd name="connsiteY725" fmla="*/ 1020997 h 6858000"/>
              <a:gd name="connsiteX726" fmla="*/ 4570198 w 7467600"/>
              <a:gd name="connsiteY726" fmla="*/ 978081 h 6858000"/>
              <a:gd name="connsiteX727" fmla="*/ 4523691 w 7467600"/>
              <a:gd name="connsiteY727" fmla="*/ 1127776 h 6858000"/>
              <a:gd name="connsiteX728" fmla="*/ 4509875 w 7467600"/>
              <a:gd name="connsiteY728" fmla="*/ 1167552 h 6858000"/>
              <a:gd name="connsiteX729" fmla="*/ 4478168 w 7467600"/>
              <a:gd name="connsiteY729" fmla="*/ 1260735 h 6858000"/>
              <a:gd name="connsiteX730" fmla="*/ 4409309 w 7467600"/>
              <a:gd name="connsiteY730" fmla="*/ 1666996 h 6858000"/>
              <a:gd name="connsiteX731" fmla="*/ 4370031 w 7467600"/>
              <a:gd name="connsiteY731" fmla="*/ 1955666 h 6858000"/>
              <a:gd name="connsiteX732" fmla="*/ 4570198 w 7467600"/>
              <a:gd name="connsiteY732" fmla="*/ 978081 h 6858000"/>
              <a:gd name="connsiteX733" fmla="*/ 4557898 w 7467600"/>
              <a:gd name="connsiteY733" fmla="*/ 900011 h 6858000"/>
              <a:gd name="connsiteX734" fmla="*/ 4344840 w 7467600"/>
              <a:gd name="connsiteY734" fmla="*/ 1922038 h 6858000"/>
              <a:gd name="connsiteX735" fmla="*/ 4378710 w 7467600"/>
              <a:gd name="connsiteY735" fmla="*/ 1665516 h 6858000"/>
              <a:gd name="connsiteX736" fmla="*/ 4448798 w 7467600"/>
              <a:gd name="connsiteY736" fmla="*/ 1253024 h 6858000"/>
              <a:gd name="connsiteX737" fmla="*/ 4480315 w 7467600"/>
              <a:gd name="connsiteY737" fmla="*/ 1158454 h 6858000"/>
              <a:gd name="connsiteX738" fmla="*/ 4494133 w 7467600"/>
              <a:gd name="connsiteY738" fmla="*/ 1118676 h 6858000"/>
              <a:gd name="connsiteX739" fmla="*/ 4557898 w 7467600"/>
              <a:gd name="connsiteY739" fmla="*/ 900011 h 6858000"/>
              <a:gd name="connsiteX740" fmla="*/ 5870151 w 7467600"/>
              <a:gd name="connsiteY740" fmla="*/ 898890 h 6858000"/>
              <a:gd name="connsiteX741" fmla="*/ 5861335 w 7467600"/>
              <a:gd name="connsiteY741" fmla="*/ 899177 h 6858000"/>
              <a:gd name="connsiteX742" fmla="*/ 5843702 w 7467600"/>
              <a:gd name="connsiteY742" fmla="*/ 899748 h 6858000"/>
              <a:gd name="connsiteX743" fmla="*/ 5651107 w 7467600"/>
              <a:gd name="connsiteY743" fmla="*/ 920306 h 6858000"/>
              <a:gd name="connsiteX744" fmla="*/ 5459407 w 7467600"/>
              <a:gd name="connsiteY744" fmla="*/ 940975 h 6858000"/>
              <a:gd name="connsiteX745" fmla="*/ 5374846 w 7467600"/>
              <a:gd name="connsiteY745" fmla="*/ 941988 h 6858000"/>
              <a:gd name="connsiteX746" fmla="*/ 5256105 w 7467600"/>
              <a:gd name="connsiteY746" fmla="*/ 945632 h 6858000"/>
              <a:gd name="connsiteX747" fmla="*/ 5107071 w 7467600"/>
              <a:gd name="connsiteY747" fmla="*/ 969720 h 6858000"/>
              <a:gd name="connsiteX748" fmla="*/ 4998681 w 7467600"/>
              <a:gd name="connsiteY748" fmla="*/ 988771 h 6858000"/>
              <a:gd name="connsiteX749" fmla="*/ 5870151 w 7467600"/>
              <a:gd name="connsiteY749" fmla="*/ 898890 h 6858000"/>
              <a:gd name="connsiteX750" fmla="*/ 5504425 w 7467600"/>
              <a:gd name="connsiteY750" fmla="*/ 848067 h 6858000"/>
              <a:gd name="connsiteX751" fmla="*/ 4968849 w 7467600"/>
              <a:gd name="connsiteY751" fmla="*/ 962318 h 6858000"/>
              <a:gd name="connsiteX752" fmla="*/ 5104039 w 7467600"/>
              <a:gd name="connsiteY752" fmla="*/ 940634 h 6858000"/>
              <a:gd name="connsiteX753" fmla="*/ 5256311 w 7467600"/>
              <a:gd name="connsiteY753" fmla="*/ 916490 h 6858000"/>
              <a:gd name="connsiteX754" fmla="*/ 5377381 w 7467600"/>
              <a:gd name="connsiteY754" fmla="*/ 912671 h 6858000"/>
              <a:gd name="connsiteX755" fmla="*/ 5460148 w 7467600"/>
              <a:gd name="connsiteY755" fmla="*/ 911442 h 6858000"/>
              <a:gd name="connsiteX756" fmla="*/ 5648971 w 7467600"/>
              <a:gd name="connsiteY756" fmla="*/ 891331 h 6858000"/>
              <a:gd name="connsiteX757" fmla="*/ 5844807 w 7467600"/>
              <a:gd name="connsiteY757" fmla="*/ 870718 h 6858000"/>
              <a:gd name="connsiteX758" fmla="*/ 5862975 w 7467600"/>
              <a:gd name="connsiteY758" fmla="*/ 869756 h 6858000"/>
              <a:gd name="connsiteX759" fmla="*/ 5920887 w 7467600"/>
              <a:gd name="connsiteY759" fmla="*/ 865929 h 6858000"/>
              <a:gd name="connsiteX760" fmla="*/ 5504425 w 7467600"/>
              <a:gd name="connsiteY760" fmla="*/ 848067 h 6858000"/>
              <a:gd name="connsiteX761" fmla="*/ 3607114 w 7467600"/>
              <a:gd name="connsiteY761" fmla="*/ 467441 h 6858000"/>
              <a:gd name="connsiteX762" fmla="*/ 3296242 w 7467600"/>
              <a:gd name="connsiteY762" fmla="*/ 807991 h 6858000"/>
              <a:gd name="connsiteX763" fmla="*/ 3174674 w 7467600"/>
              <a:gd name="connsiteY763" fmla="*/ 919759 h 6858000"/>
              <a:gd name="connsiteX764" fmla="*/ 3042978 w 7467600"/>
              <a:gd name="connsiteY764" fmla="*/ 1054894 h 6858000"/>
              <a:gd name="connsiteX765" fmla="*/ 2968914 w 7467600"/>
              <a:gd name="connsiteY765" fmla="*/ 1133756 h 6858000"/>
              <a:gd name="connsiteX766" fmla="*/ 3103823 w 7467600"/>
              <a:gd name="connsiteY766" fmla="*/ 1026814 h 6858000"/>
              <a:gd name="connsiteX767" fmla="*/ 3607114 w 7467600"/>
              <a:gd name="connsiteY767" fmla="*/ 467441 h 6858000"/>
              <a:gd name="connsiteX768" fmla="*/ 3744487 w 7467600"/>
              <a:gd name="connsiteY768" fmla="*/ 383136 h 6858000"/>
              <a:gd name="connsiteX769" fmla="*/ 3970213 w 7467600"/>
              <a:gd name="connsiteY769" fmla="*/ 995559 h 6858000"/>
              <a:gd name="connsiteX770" fmla="*/ 3744487 w 7467600"/>
              <a:gd name="connsiteY770" fmla="*/ 383136 h 6858000"/>
              <a:gd name="connsiteX771" fmla="*/ 3624562 w 7467600"/>
              <a:gd name="connsiteY771" fmla="*/ 367041 h 6858000"/>
              <a:gd name="connsiteX772" fmla="*/ 3489712 w 7467600"/>
              <a:gd name="connsiteY772" fmla="*/ 485386 h 6858000"/>
              <a:gd name="connsiteX773" fmla="*/ 3182994 w 7467600"/>
              <a:gd name="connsiteY773" fmla="*/ 828265 h 6858000"/>
              <a:gd name="connsiteX774" fmla="*/ 2892114 w 7467600"/>
              <a:gd name="connsiteY774" fmla="*/ 1172635 h 6858000"/>
              <a:gd name="connsiteX775" fmla="*/ 3021459 w 7467600"/>
              <a:gd name="connsiteY775" fmla="*/ 1035385 h 6858000"/>
              <a:gd name="connsiteX776" fmla="*/ 3153873 w 7467600"/>
              <a:gd name="connsiteY776" fmla="*/ 898971 h 6858000"/>
              <a:gd name="connsiteX777" fmla="*/ 3276511 w 7467600"/>
              <a:gd name="connsiteY777" fmla="*/ 786423 h 6858000"/>
              <a:gd name="connsiteX778" fmla="*/ 3584154 w 7467600"/>
              <a:gd name="connsiteY778" fmla="*/ 448218 h 6858000"/>
              <a:gd name="connsiteX779" fmla="*/ 3624562 w 7467600"/>
              <a:gd name="connsiteY779" fmla="*/ 367041 h 6858000"/>
              <a:gd name="connsiteX780" fmla="*/ 3766672 w 7467600"/>
              <a:gd name="connsiteY780" fmla="*/ 359429 h 6858000"/>
              <a:gd name="connsiteX781" fmla="*/ 3996338 w 7467600"/>
              <a:gd name="connsiteY781" fmla="*/ 968237 h 6858000"/>
              <a:gd name="connsiteX782" fmla="*/ 3766672 w 7467600"/>
              <a:gd name="connsiteY782" fmla="*/ 359429 h 6858000"/>
              <a:gd name="connsiteX783" fmla="*/ 5805386 w 7467600"/>
              <a:gd name="connsiteY783" fmla="*/ 239240 h 6858000"/>
              <a:gd name="connsiteX784" fmla="*/ 5736947 w 7467600"/>
              <a:gd name="connsiteY784" fmla="*/ 261367 h 6858000"/>
              <a:gd name="connsiteX785" fmla="*/ 5427012 w 7467600"/>
              <a:gd name="connsiteY785" fmla="*/ 311272 h 6858000"/>
              <a:gd name="connsiteX786" fmla="*/ 5147818 w 7467600"/>
              <a:gd name="connsiteY786" fmla="*/ 322112 h 6858000"/>
              <a:gd name="connsiteX787" fmla="*/ 5060854 w 7467600"/>
              <a:gd name="connsiteY787" fmla="*/ 311882 h 6858000"/>
              <a:gd name="connsiteX788" fmla="*/ 4945989 w 7467600"/>
              <a:gd name="connsiteY788" fmla="*/ 300516 h 6858000"/>
              <a:gd name="connsiteX789" fmla="*/ 5410479 w 7467600"/>
              <a:gd name="connsiteY789" fmla="*/ 348434 h 6858000"/>
              <a:gd name="connsiteX790" fmla="*/ 5805386 w 7467600"/>
              <a:gd name="connsiteY790" fmla="*/ 239240 h 6858000"/>
              <a:gd name="connsiteX791" fmla="*/ 5905192 w 7467600"/>
              <a:gd name="connsiteY791" fmla="*/ 163079 h 6858000"/>
              <a:gd name="connsiteX792" fmla="*/ 5865655 w 7467600"/>
              <a:gd name="connsiteY792" fmla="*/ 171901 h 6858000"/>
              <a:gd name="connsiteX793" fmla="*/ 5259740 w 7467600"/>
              <a:gd name="connsiteY793" fmla="*/ 257013 h 6858000"/>
              <a:gd name="connsiteX794" fmla="*/ 5208466 w 7467600"/>
              <a:gd name="connsiteY794" fmla="*/ 257550 h 6858000"/>
              <a:gd name="connsiteX795" fmla="*/ 4980204 w 7467600"/>
              <a:gd name="connsiteY795" fmla="*/ 271903 h 6858000"/>
              <a:gd name="connsiteX796" fmla="*/ 5068068 w 7467600"/>
              <a:gd name="connsiteY796" fmla="*/ 282244 h 6858000"/>
              <a:gd name="connsiteX797" fmla="*/ 5153231 w 7467600"/>
              <a:gd name="connsiteY797" fmla="*/ 292240 h 6858000"/>
              <a:gd name="connsiteX798" fmla="*/ 5426491 w 7467600"/>
              <a:gd name="connsiteY798" fmla="*/ 281128 h 6858000"/>
              <a:gd name="connsiteX799" fmla="*/ 5731212 w 7467600"/>
              <a:gd name="connsiteY799" fmla="*/ 231951 h 6858000"/>
              <a:gd name="connsiteX800" fmla="*/ 5905192 w 7467600"/>
              <a:gd name="connsiteY800" fmla="*/ 163079 h 6858000"/>
              <a:gd name="connsiteX801" fmla="*/ 5944437 w 7467600"/>
              <a:gd name="connsiteY801" fmla="*/ 113829 h 6858000"/>
              <a:gd name="connsiteX802" fmla="*/ 5825032 w 7467600"/>
              <a:gd name="connsiteY802" fmla="*/ 146405 h 6858000"/>
              <a:gd name="connsiteX803" fmla="*/ 4955599 w 7467600"/>
              <a:gd name="connsiteY803" fmla="*/ 247008 h 6858000"/>
              <a:gd name="connsiteX804" fmla="*/ 5210104 w 7467600"/>
              <a:gd name="connsiteY804" fmla="*/ 228123 h 6858000"/>
              <a:gd name="connsiteX805" fmla="*/ 5261015 w 7467600"/>
              <a:gd name="connsiteY805" fmla="*/ 227087 h 6858000"/>
              <a:gd name="connsiteX806" fmla="*/ 5861181 w 7467600"/>
              <a:gd name="connsiteY806" fmla="*/ 143093 h 6858000"/>
              <a:gd name="connsiteX807" fmla="*/ 5961252 w 7467600"/>
              <a:gd name="connsiteY807" fmla="*/ 114820 h 6858000"/>
              <a:gd name="connsiteX808" fmla="*/ 5944437 w 7467600"/>
              <a:gd name="connsiteY808" fmla="*/ 113829 h 6858000"/>
              <a:gd name="connsiteX809" fmla="*/ 3882765 w 7467600"/>
              <a:gd name="connsiteY809" fmla="*/ 0 h 6858000"/>
              <a:gd name="connsiteX810" fmla="*/ 3995099 w 7467600"/>
              <a:gd name="connsiteY810" fmla="*/ 0 h 6858000"/>
              <a:gd name="connsiteX811" fmla="*/ 4163818 w 7467600"/>
              <a:gd name="connsiteY811" fmla="*/ 234104 h 6858000"/>
              <a:gd name="connsiteX812" fmla="*/ 4172099 w 7467600"/>
              <a:gd name="connsiteY812" fmla="*/ 234207 h 6858000"/>
              <a:gd name="connsiteX813" fmla="*/ 4784282 w 7467600"/>
              <a:gd name="connsiteY813" fmla="*/ 276561 h 6858000"/>
              <a:gd name="connsiteX814" fmla="*/ 4801687 w 7467600"/>
              <a:gd name="connsiteY814" fmla="*/ 267764 h 6858000"/>
              <a:gd name="connsiteX815" fmla="*/ 6082788 w 7467600"/>
              <a:gd name="connsiteY815" fmla="*/ 64119 h 6858000"/>
              <a:gd name="connsiteX816" fmla="*/ 6099442 w 7467600"/>
              <a:gd name="connsiteY816" fmla="*/ 82568 h 6858000"/>
              <a:gd name="connsiteX817" fmla="*/ 4804137 w 7467600"/>
              <a:gd name="connsiteY817" fmla="*/ 320931 h 6858000"/>
              <a:gd name="connsiteX818" fmla="*/ 4227047 w 7467600"/>
              <a:gd name="connsiteY818" fmla="*/ 313415 h 6858000"/>
              <a:gd name="connsiteX819" fmla="*/ 4346041 w 7467600"/>
              <a:gd name="connsiteY819" fmla="*/ 456086 h 6858000"/>
              <a:gd name="connsiteX820" fmla="*/ 4870967 w 7467600"/>
              <a:gd name="connsiteY820" fmla="*/ 963061 h 6858000"/>
              <a:gd name="connsiteX821" fmla="*/ 4889647 w 7467600"/>
              <a:gd name="connsiteY821" fmla="*/ 957147 h 6858000"/>
              <a:gd name="connsiteX822" fmla="*/ 5422504 w 7467600"/>
              <a:gd name="connsiteY822" fmla="*/ 805191 h 6858000"/>
              <a:gd name="connsiteX823" fmla="*/ 6087656 w 7467600"/>
              <a:gd name="connsiteY823" fmla="*/ 826703 h 6858000"/>
              <a:gd name="connsiteX824" fmla="*/ 6058717 w 7467600"/>
              <a:gd name="connsiteY824" fmla="*/ 865992 h 6858000"/>
              <a:gd name="connsiteX825" fmla="*/ 4974153 w 7467600"/>
              <a:gd name="connsiteY825" fmla="*/ 1045456 h 6858000"/>
              <a:gd name="connsiteX826" fmla="*/ 5627835 w 7467600"/>
              <a:gd name="connsiteY826" fmla="*/ 1472077 h 6858000"/>
              <a:gd name="connsiteX827" fmla="*/ 5629817 w 7467600"/>
              <a:gd name="connsiteY827" fmla="*/ 1471412 h 6858000"/>
              <a:gd name="connsiteX828" fmla="*/ 5634124 w 7467600"/>
              <a:gd name="connsiteY828" fmla="*/ 1470572 h 6858000"/>
              <a:gd name="connsiteX829" fmla="*/ 5755832 w 7467600"/>
              <a:gd name="connsiteY829" fmla="*/ 1383886 h 6858000"/>
              <a:gd name="connsiteX830" fmla="*/ 6014186 w 7467600"/>
              <a:gd name="connsiteY830" fmla="*/ 1279799 h 6858000"/>
              <a:gd name="connsiteX831" fmla="*/ 6901619 w 7467600"/>
              <a:gd name="connsiteY831" fmla="*/ 1047874 h 6858000"/>
              <a:gd name="connsiteX832" fmla="*/ 6931566 w 7467600"/>
              <a:gd name="connsiteY832" fmla="*/ 1062034 h 6858000"/>
              <a:gd name="connsiteX833" fmla="*/ 5790982 w 7467600"/>
              <a:gd name="connsiteY833" fmla="*/ 1561380 h 6858000"/>
              <a:gd name="connsiteX834" fmla="*/ 6188971 w 7467600"/>
              <a:gd name="connsiteY834" fmla="*/ 1755168 h 6858000"/>
              <a:gd name="connsiteX835" fmla="*/ 6202446 w 7467600"/>
              <a:gd name="connsiteY835" fmla="*/ 1752268 h 6858000"/>
              <a:gd name="connsiteX836" fmla="*/ 7179560 w 7467600"/>
              <a:gd name="connsiteY836" fmla="*/ 1467551 h 6858000"/>
              <a:gd name="connsiteX837" fmla="*/ 7158730 w 7467600"/>
              <a:gd name="connsiteY837" fmla="*/ 1507835 h 6858000"/>
              <a:gd name="connsiteX838" fmla="*/ 6326959 w 7467600"/>
              <a:gd name="connsiteY838" fmla="*/ 1817686 h 6858000"/>
              <a:gd name="connsiteX839" fmla="*/ 6537433 w 7467600"/>
              <a:gd name="connsiteY839" fmla="*/ 1907790 h 6858000"/>
              <a:gd name="connsiteX840" fmla="*/ 6550221 w 7467600"/>
              <a:gd name="connsiteY840" fmla="*/ 1910729 h 6858000"/>
              <a:gd name="connsiteX841" fmla="*/ 6964438 w 7467600"/>
              <a:gd name="connsiteY841" fmla="*/ 2209505 h 6858000"/>
              <a:gd name="connsiteX842" fmla="*/ 7367862 w 7467600"/>
              <a:gd name="connsiteY842" fmla="*/ 2806833 h 6858000"/>
              <a:gd name="connsiteX843" fmla="*/ 7364329 w 7467600"/>
              <a:gd name="connsiteY843" fmla="*/ 2826907 h 6858000"/>
              <a:gd name="connsiteX844" fmla="*/ 7290545 w 7467600"/>
              <a:gd name="connsiteY844" fmla="*/ 2850663 h 6858000"/>
              <a:gd name="connsiteX845" fmla="*/ 6472036 w 7467600"/>
              <a:gd name="connsiteY845" fmla="*/ 1959003 h 6858000"/>
              <a:gd name="connsiteX846" fmla="*/ 5792897 w 7467600"/>
              <a:gd name="connsiteY846" fmla="*/ 1647747 h 6858000"/>
              <a:gd name="connsiteX847" fmla="*/ 5842751 w 7467600"/>
              <a:gd name="connsiteY847" fmla="*/ 1816112 h 6858000"/>
              <a:gd name="connsiteX848" fmla="*/ 5847424 w 7467600"/>
              <a:gd name="connsiteY848" fmla="*/ 1815776 h 6858000"/>
              <a:gd name="connsiteX849" fmla="*/ 6399821 w 7467600"/>
              <a:gd name="connsiteY849" fmla="*/ 2344799 h 6858000"/>
              <a:gd name="connsiteX850" fmla="*/ 6323232 w 7467600"/>
              <a:gd name="connsiteY850" fmla="*/ 2389634 h 6858000"/>
              <a:gd name="connsiteX851" fmla="*/ 5942958 w 7467600"/>
              <a:gd name="connsiteY851" fmla="*/ 2077708 h 6858000"/>
              <a:gd name="connsiteX852" fmla="*/ 5921559 w 7467600"/>
              <a:gd name="connsiteY852" fmla="*/ 2378596 h 6858000"/>
              <a:gd name="connsiteX853" fmla="*/ 5817651 w 7467600"/>
              <a:gd name="connsiteY853" fmla="*/ 3023919 h 6858000"/>
              <a:gd name="connsiteX854" fmla="*/ 5729634 w 7467600"/>
              <a:gd name="connsiteY854" fmla="*/ 3051849 h 6858000"/>
              <a:gd name="connsiteX855" fmla="*/ 5611018 w 7467600"/>
              <a:gd name="connsiteY855" fmla="*/ 2316769 h 6858000"/>
              <a:gd name="connsiteX856" fmla="*/ 5687608 w 7467600"/>
              <a:gd name="connsiteY856" fmla="*/ 2039972 h 6858000"/>
              <a:gd name="connsiteX857" fmla="*/ 5657554 w 7467600"/>
              <a:gd name="connsiteY857" fmla="*/ 1576445 h 6858000"/>
              <a:gd name="connsiteX858" fmla="*/ 5150475 w 7467600"/>
              <a:gd name="connsiteY858" fmla="*/ 1274012 h 6858000"/>
              <a:gd name="connsiteX859" fmla="*/ 5349142 w 7467600"/>
              <a:gd name="connsiteY859" fmla="*/ 2204405 h 6858000"/>
              <a:gd name="connsiteX860" fmla="*/ 5262214 w 7467600"/>
              <a:gd name="connsiteY860" fmla="*/ 2233836 h 6858000"/>
              <a:gd name="connsiteX861" fmla="*/ 4981539 w 7467600"/>
              <a:gd name="connsiteY861" fmla="*/ 1542201 h 6858000"/>
              <a:gd name="connsiteX862" fmla="*/ 4958461 w 7467600"/>
              <a:gd name="connsiteY862" fmla="*/ 1136957 h 6858000"/>
              <a:gd name="connsiteX863" fmla="*/ 4655015 w 7467600"/>
              <a:gd name="connsiteY863" fmla="*/ 891426 h 6858000"/>
              <a:gd name="connsiteX864" fmla="*/ 4348002 w 7467600"/>
              <a:gd name="connsiteY864" fmla="*/ 2205895 h 6858000"/>
              <a:gd name="connsiteX865" fmla="*/ 4262250 w 7467600"/>
              <a:gd name="connsiteY865" fmla="*/ 2219972 h 6858000"/>
              <a:gd name="connsiteX866" fmla="*/ 4550611 w 7467600"/>
              <a:gd name="connsiteY866" fmla="*/ 817540 h 6858000"/>
              <a:gd name="connsiteX867" fmla="*/ 4564418 w 7467600"/>
              <a:gd name="connsiteY867" fmla="*/ 808293 h 6858000"/>
              <a:gd name="connsiteX868" fmla="*/ 4266388 w 7467600"/>
              <a:gd name="connsiteY868" fmla="*/ 500083 h 6858000"/>
              <a:gd name="connsiteX869" fmla="*/ 4032842 w 7467600"/>
              <a:gd name="connsiteY869" fmla="*/ 211809 h 6858000"/>
              <a:gd name="connsiteX870" fmla="*/ 3882765 w 7467600"/>
              <a:gd name="connsiteY870" fmla="*/ 0 h 6858000"/>
              <a:gd name="connsiteX871" fmla="*/ 3721337 w 7467600"/>
              <a:gd name="connsiteY871" fmla="*/ 0 h 6858000"/>
              <a:gd name="connsiteX872" fmla="*/ 3797544 w 7467600"/>
              <a:gd name="connsiteY872" fmla="*/ 0 h 6858000"/>
              <a:gd name="connsiteX873" fmla="*/ 3775734 w 7467600"/>
              <a:gd name="connsiteY873" fmla="*/ 95131 h 6858000"/>
              <a:gd name="connsiteX874" fmla="*/ 3724807 w 7467600"/>
              <a:gd name="connsiteY874" fmla="*/ 272257 h 6858000"/>
              <a:gd name="connsiteX875" fmla="*/ 3726844 w 7467600"/>
              <a:gd name="connsiteY875" fmla="*/ 282988 h 6858000"/>
              <a:gd name="connsiteX876" fmla="*/ 3742664 w 7467600"/>
              <a:gd name="connsiteY876" fmla="*/ 279918 h 6858000"/>
              <a:gd name="connsiteX877" fmla="*/ 4103910 w 7467600"/>
              <a:gd name="connsiteY877" fmla="*/ 1161917 h 6858000"/>
              <a:gd name="connsiteX878" fmla="*/ 4020269 w 7467600"/>
              <a:gd name="connsiteY878" fmla="*/ 1200406 h 6858000"/>
              <a:gd name="connsiteX879" fmla="*/ 3674882 w 7467600"/>
              <a:gd name="connsiteY879" fmla="*/ 488524 h 6858000"/>
              <a:gd name="connsiteX880" fmla="*/ 3132682 w 7467600"/>
              <a:gd name="connsiteY880" fmla="*/ 1072284 h 6858000"/>
              <a:gd name="connsiteX881" fmla="*/ 2716346 w 7467600"/>
              <a:gd name="connsiteY881" fmla="*/ 1276376 h 6858000"/>
              <a:gd name="connsiteX882" fmla="*/ 2716772 w 7467600"/>
              <a:gd name="connsiteY882" fmla="*/ 1255462 h 6858000"/>
              <a:gd name="connsiteX883" fmla="*/ 3471096 w 7467600"/>
              <a:gd name="connsiteY883" fmla="*/ 437072 h 6858000"/>
              <a:gd name="connsiteX884" fmla="*/ 3639057 w 7467600"/>
              <a:gd name="connsiteY884" fmla="*/ 286334 h 6858000"/>
              <a:gd name="connsiteX885" fmla="*/ 3640309 w 7467600"/>
              <a:gd name="connsiteY885" fmla="*/ 284664 h 6858000"/>
              <a:gd name="connsiteX886" fmla="*/ 3646022 w 7467600"/>
              <a:gd name="connsiteY886" fmla="*/ 276711 h 6858000"/>
              <a:gd name="connsiteX887" fmla="*/ 3707943 w 7467600"/>
              <a:gd name="connsiteY887" fmla="*/ 65958 h 6858000"/>
              <a:gd name="connsiteX888" fmla="*/ 3721337 w 7467600"/>
              <a:gd name="connsiteY888" fmla="*/ 0 h 6858000"/>
              <a:gd name="connsiteX889" fmla="*/ 2867960 w 7467600"/>
              <a:gd name="connsiteY889" fmla="*/ 0 h 6858000"/>
              <a:gd name="connsiteX890" fmla="*/ 2926351 w 7467600"/>
              <a:gd name="connsiteY890" fmla="*/ 0 h 6858000"/>
              <a:gd name="connsiteX891" fmla="*/ 2902823 w 7467600"/>
              <a:gd name="connsiteY891" fmla="*/ 262929 h 6858000"/>
              <a:gd name="connsiteX892" fmla="*/ 2940663 w 7467600"/>
              <a:gd name="connsiteY892" fmla="*/ 140884 h 6858000"/>
              <a:gd name="connsiteX893" fmla="*/ 2947039 w 7467600"/>
              <a:gd name="connsiteY893" fmla="*/ 122524 h 6858000"/>
              <a:gd name="connsiteX894" fmla="*/ 2984316 w 7467600"/>
              <a:gd name="connsiteY894" fmla="*/ 0 h 6858000"/>
              <a:gd name="connsiteX895" fmla="*/ 3016114 w 7467600"/>
              <a:gd name="connsiteY895" fmla="*/ 0 h 6858000"/>
              <a:gd name="connsiteX896" fmla="*/ 2979949 w 7467600"/>
              <a:gd name="connsiteY896" fmla="*/ 119274 h 6858000"/>
              <a:gd name="connsiteX897" fmla="*/ 3023879 w 7467600"/>
              <a:gd name="connsiteY897" fmla="*/ 0 h 6858000"/>
              <a:gd name="connsiteX898" fmla="*/ 3105400 w 7467600"/>
              <a:gd name="connsiteY898" fmla="*/ 0 h 6858000"/>
              <a:gd name="connsiteX899" fmla="*/ 3094669 w 7467600"/>
              <a:gd name="connsiteY899" fmla="*/ 30308 h 6858000"/>
              <a:gd name="connsiteX900" fmla="*/ 2901945 w 7467600"/>
              <a:gd name="connsiteY900" fmla="*/ 466538 h 6858000"/>
              <a:gd name="connsiteX901" fmla="*/ 2815209 w 7467600"/>
              <a:gd name="connsiteY901" fmla="*/ 497361 h 6858000"/>
              <a:gd name="connsiteX902" fmla="*/ 2844845 w 7467600"/>
              <a:gd name="connsiteY902" fmla="*/ 127638 h 6858000"/>
              <a:gd name="connsiteX903" fmla="*/ 2867960 w 7467600"/>
              <a:gd name="connsiteY903" fmla="*/ 0 h 6858000"/>
              <a:gd name="connsiteX904" fmla="*/ 1057230 w 7467600"/>
              <a:gd name="connsiteY904" fmla="*/ 0 h 6858000"/>
              <a:gd name="connsiteX905" fmla="*/ 1111003 w 7467600"/>
              <a:gd name="connsiteY905" fmla="*/ 0 h 6858000"/>
              <a:gd name="connsiteX906" fmla="*/ 1125553 w 7467600"/>
              <a:gd name="connsiteY906" fmla="*/ 52588 h 6858000"/>
              <a:gd name="connsiteX907" fmla="*/ 1304276 w 7467600"/>
              <a:gd name="connsiteY907" fmla="*/ 476275 h 6858000"/>
              <a:gd name="connsiteX908" fmla="*/ 1492066 w 7467600"/>
              <a:gd name="connsiteY908" fmla="*/ 886333 h 6858000"/>
              <a:gd name="connsiteX909" fmla="*/ 1423698 w 7467600"/>
              <a:gd name="connsiteY909" fmla="*/ 710817 h 6858000"/>
              <a:gd name="connsiteX910" fmla="*/ 1357609 w 7467600"/>
              <a:gd name="connsiteY910" fmla="*/ 532892 h 6858000"/>
              <a:gd name="connsiteX911" fmla="*/ 1309550 w 7467600"/>
              <a:gd name="connsiteY911" fmla="*/ 374031 h 6858000"/>
              <a:gd name="connsiteX912" fmla="*/ 1193673 w 7467600"/>
              <a:gd name="connsiteY912" fmla="*/ 49533 h 6858000"/>
              <a:gd name="connsiteX913" fmla="*/ 1164391 w 7467600"/>
              <a:gd name="connsiteY913" fmla="*/ 0 h 6858000"/>
              <a:gd name="connsiteX914" fmla="*/ 1200666 w 7467600"/>
              <a:gd name="connsiteY914" fmla="*/ 0 h 6858000"/>
              <a:gd name="connsiteX915" fmla="*/ 1223408 w 7467600"/>
              <a:gd name="connsiteY915" fmla="*/ 38996 h 6858000"/>
              <a:gd name="connsiteX916" fmla="*/ 1339635 w 7467600"/>
              <a:gd name="connsiteY916" fmla="*/ 365517 h 6858000"/>
              <a:gd name="connsiteX917" fmla="*/ 1387469 w 7467600"/>
              <a:gd name="connsiteY917" fmla="*/ 523079 h 6858000"/>
              <a:gd name="connsiteX918" fmla="*/ 1452685 w 7467600"/>
              <a:gd name="connsiteY918" fmla="*/ 699806 h 6858000"/>
              <a:gd name="connsiteX919" fmla="*/ 1492092 w 7467600"/>
              <a:gd name="connsiteY919" fmla="*/ 800424 h 6858000"/>
              <a:gd name="connsiteX920" fmla="*/ 1455302 w 7467600"/>
              <a:gd name="connsiteY920" fmla="*/ 632913 h 6858000"/>
              <a:gd name="connsiteX921" fmla="*/ 1222336 w 7467600"/>
              <a:gd name="connsiteY921" fmla="*/ 9480 h 6858000"/>
              <a:gd name="connsiteX922" fmla="*/ 1214634 w 7467600"/>
              <a:gd name="connsiteY922" fmla="*/ 0 h 6858000"/>
              <a:gd name="connsiteX923" fmla="*/ 1289827 w 7467600"/>
              <a:gd name="connsiteY923" fmla="*/ 0 h 6858000"/>
              <a:gd name="connsiteX924" fmla="*/ 1321076 w 7467600"/>
              <a:gd name="connsiteY924" fmla="*/ 59722 h 6858000"/>
              <a:gd name="connsiteX925" fmla="*/ 1512579 w 7467600"/>
              <a:gd name="connsiteY925" fmla="*/ 626441 h 6858000"/>
              <a:gd name="connsiteX926" fmla="*/ 1506076 w 7467600"/>
              <a:gd name="connsiteY926" fmla="*/ 1089289 h 6858000"/>
              <a:gd name="connsiteX927" fmla="*/ 1486346 w 7467600"/>
              <a:gd name="connsiteY927" fmla="*/ 1079919 h 6858000"/>
              <a:gd name="connsiteX928" fmla="*/ 1070511 w 7467600"/>
              <a:gd name="connsiteY928" fmla="*/ 48609 h 6858000"/>
              <a:gd name="connsiteX929" fmla="*/ 1057230 w 7467600"/>
              <a:gd name="connsiteY929" fmla="*/ 0 h 6858000"/>
              <a:gd name="connsiteX930" fmla="*/ 43151 w 7467600"/>
              <a:gd name="connsiteY930" fmla="*/ 0 h 6858000"/>
              <a:gd name="connsiteX931" fmla="*/ 95283 w 7467600"/>
              <a:gd name="connsiteY931" fmla="*/ 0 h 6858000"/>
              <a:gd name="connsiteX932" fmla="*/ 300708 w 7467600"/>
              <a:gd name="connsiteY932" fmla="*/ 154571 h 6858000"/>
              <a:gd name="connsiteX933" fmla="*/ 530414 w 7467600"/>
              <a:gd name="connsiteY933" fmla="*/ 354673 h 6858000"/>
              <a:gd name="connsiteX934" fmla="*/ 333785 w 7467600"/>
              <a:gd name="connsiteY934" fmla="*/ 161564 h 6858000"/>
              <a:gd name="connsiteX935" fmla="*/ 147005 w 7467600"/>
              <a:gd name="connsiteY935" fmla="*/ 0 h 6858000"/>
              <a:gd name="connsiteX936" fmla="*/ 272509 w 7467600"/>
              <a:gd name="connsiteY936" fmla="*/ 0 h 6858000"/>
              <a:gd name="connsiteX937" fmla="*/ 326276 w 7467600"/>
              <a:gd name="connsiteY937" fmla="*/ 45847 h 6858000"/>
              <a:gd name="connsiteX938" fmla="*/ 823759 w 7467600"/>
              <a:gd name="connsiteY938" fmla="*/ 574145 h 6858000"/>
              <a:gd name="connsiteX939" fmla="*/ 811254 w 7467600"/>
              <a:gd name="connsiteY939" fmla="*/ 665546 h 6858000"/>
              <a:gd name="connsiteX940" fmla="*/ 154042 w 7467600"/>
              <a:gd name="connsiteY940" fmla="*/ 261522 h 6858000"/>
              <a:gd name="connsiteX941" fmla="*/ 13550 w 7467600"/>
              <a:gd name="connsiteY941" fmla="*/ 158423 h 6858000"/>
              <a:gd name="connsiteX942" fmla="*/ 0 w 7467600"/>
              <a:gd name="connsiteY942" fmla="*/ 146618 h 6858000"/>
              <a:gd name="connsiteX943" fmla="*/ 0 w 7467600"/>
              <a:gd name="connsiteY943" fmla="*/ 59161 h 6858000"/>
              <a:gd name="connsiteX944" fmla="*/ 45427 w 7467600"/>
              <a:gd name="connsiteY944" fmla="*/ 101078 h 6858000"/>
              <a:gd name="connsiteX945" fmla="*/ 630103 w 7467600"/>
              <a:gd name="connsiteY945" fmla="*/ 485885 h 6858000"/>
              <a:gd name="connsiteX946" fmla="*/ 532040 w 7467600"/>
              <a:gd name="connsiteY946" fmla="*/ 399359 h 6858000"/>
              <a:gd name="connsiteX947" fmla="*/ 517618 w 7467600"/>
              <a:gd name="connsiteY947" fmla="*/ 385726 h 6858000"/>
              <a:gd name="connsiteX948" fmla="*/ 285074 w 7467600"/>
              <a:gd name="connsiteY948" fmla="*/ 182755 h 6858000"/>
              <a:gd name="connsiteX949" fmla="*/ 43151 w 7467600"/>
              <a:gd name="connsiteY94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05948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1019354 w 7467600"/>
              <a:gd name="connsiteY17" fmla="*/ 6315006 h 6858000"/>
              <a:gd name="connsiteX18" fmla="*/ 441046 w 7467600"/>
              <a:gd name="connsiteY18" fmla="*/ 6691153 h 6858000"/>
              <a:gd name="connsiteX19" fmla="*/ 1019354 w 7467600"/>
              <a:gd name="connsiteY19" fmla="*/ 6315006 h 6858000"/>
              <a:gd name="connsiteX20" fmla="*/ 991680 w 7467600"/>
              <a:gd name="connsiteY20" fmla="*/ 6298413 h 6858000"/>
              <a:gd name="connsiteX21" fmla="*/ 409060 w 7467600"/>
              <a:gd name="connsiteY21" fmla="*/ 6671470 h 6858000"/>
              <a:gd name="connsiteX22" fmla="*/ 991680 w 7467600"/>
              <a:gd name="connsiteY22" fmla="*/ 6298413 h 6858000"/>
              <a:gd name="connsiteX23" fmla="*/ 103333 w 7467600"/>
              <a:gd name="connsiteY23" fmla="*/ 5699602 h 6858000"/>
              <a:gd name="connsiteX24" fmla="*/ 233938 w 7467600"/>
              <a:gd name="connsiteY24" fmla="*/ 5809416 h 6858000"/>
              <a:gd name="connsiteX25" fmla="*/ 883580 w 7467600"/>
              <a:gd name="connsiteY25" fmla="*/ 6180710 h 6858000"/>
              <a:gd name="connsiteX26" fmla="*/ 487337 w 7467600"/>
              <a:gd name="connsiteY26" fmla="*/ 5950182 h 6858000"/>
              <a:gd name="connsiteX27" fmla="*/ 354051 w 7467600"/>
              <a:gd name="connsiteY27" fmla="*/ 5854912 h 6858000"/>
              <a:gd name="connsiteX28" fmla="*/ 195436 w 7467600"/>
              <a:gd name="connsiteY28" fmla="*/ 5755068 h 6858000"/>
              <a:gd name="connsiteX29" fmla="*/ 103333 w 7467600"/>
              <a:gd name="connsiteY29" fmla="*/ 5699602 h 6858000"/>
              <a:gd name="connsiteX30" fmla="*/ 5539432 w 7467600"/>
              <a:gd name="connsiteY30" fmla="*/ 5642928 h 6858000"/>
              <a:gd name="connsiteX31" fmla="*/ 5555462 w 7467600"/>
              <a:gd name="connsiteY31" fmla="*/ 5694454 h 6858000"/>
              <a:gd name="connsiteX32" fmla="*/ 5828270 w 7467600"/>
              <a:gd name="connsiteY32" fmla="*/ 6320663 h 6858000"/>
              <a:gd name="connsiteX33" fmla="*/ 5947416 w 7467600"/>
              <a:gd name="connsiteY33" fmla="*/ 6574846 h 6858000"/>
              <a:gd name="connsiteX34" fmla="*/ 5539432 w 7467600"/>
              <a:gd name="connsiteY34" fmla="*/ 5642928 h 6858000"/>
              <a:gd name="connsiteX35" fmla="*/ 51253 w 7467600"/>
              <a:gd name="connsiteY35" fmla="*/ 5631825 h 6858000"/>
              <a:gd name="connsiteX36" fmla="*/ 211622 w 7467600"/>
              <a:gd name="connsiteY36" fmla="*/ 5728803 h 6858000"/>
              <a:gd name="connsiteX37" fmla="*/ 371652 w 7467600"/>
              <a:gd name="connsiteY37" fmla="*/ 5829062 h 6858000"/>
              <a:gd name="connsiteX38" fmla="*/ 505903 w 7467600"/>
              <a:gd name="connsiteY38" fmla="*/ 5925221 h 6858000"/>
              <a:gd name="connsiteX39" fmla="*/ 899240 w 7467600"/>
              <a:gd name="connsiteY39" fmla="*/ 6153068 h 6858000"/>
              <a:gd name="connsiteX40" fmla="*/ 988114 w 7467600"/>
              <a:gd name="connsiteY40" fmla="*/ 6174204 h 6858000"/>
              <a:gd name="connsiteX41" fmla="*/ 845971 w 7467600"/>
              <a:gd name="connsiteY41" fmla="*/ 6067177 h 6858000"/>
              <a:gd name="connsiteX42" fmla="*/ 448057 w 7467600"/>
              <a:gd name="connsiteY42" fmla="*/ 5841376 h 6858000"/>
              <a:gd name="connsiteX43" fmla="*/ 51253 w 7467600"/>
              <a:gd name="connsiteY43" fmla="*/ 5631825 h 6858000"/>
              <a:gd name="connsiteX44" fmla="*/ 2606687 w 7467600"/>
              <a:gd name="connsiteY44" fmla="*/ 5630718 h 6858000"/>
              <a:gd name="connsiteX45" fmla="*/ 2645658 w 7467600"/>
              <a:gd name="connsiteY45" fmla="*/ 6640259 h 6858000"/>
              <a:gd name="connsiteX46" fmla="*/ 2606687 w 7467600"/>
              <a:gd name="connsiteY46" fmla="*/ 5630718 h 6858000"/>
              <a:gd name="connsiteX47" fmla="*/ 3642057 w 7467600"/>
              <a:gd name="connsiteY47" fmla="*/ 5573487 h 6858000"/>
              <a:gd name="connsiteX48" fmla="*/ 3632981 w 7467600"/>
              <a:gd name="connsiteY48" fmla="*/ 5579437 h 6858000"/>
              <a:gd name="connsiteX49" fmla="*/ 3382436 w 7467600"/>
              <a:gd name="connsiteY49" fmla="*/ 5952726 h 6858000"/>
              <a:gd name="connsiteX50" fmla="*/ 3191929 w 7467600"/>
              <a:gd name="connsiteY50" fmla="*/ 6662669 h 6858000"/>
              <a:gd name="connsiteX51" fmla="*/ 3369898 w 7467600"/>
              <a:gd name="connsiteY51" fmla="*/ 6081771 h 6858000"/>
              <a:gd name="connsiteX52" fmla="*/ 3642057 w 7467600"/>
              <a:gd name="connsiteY52" fmla="*/ 5573487 h 6858000"/>
              <a:gd name="connsiteX53" fmla="*/ 2650666 w 7467600"/>
              <a:gd name="connsiteY53" fmla="*/ 5530686 h 6858000"/>
              <a:gd name="connsiteX54" fmla="*/ 2650249 w 7467600"/>
              <a:gd name="connsiteY54" fmla="*/ 5532101 h 6858000"/>
              <a:gd name="connsiteX55" fmla="*/ 2663808 w 7467600"/>
              <a:gd name="connsiteY55" fmla="*/ 6535215 h 6858000"/>
              <a:gd name="connsiteX56" fmla="*/ 2665418 w 7467600"/>
              <a:gd name="connsiteY56" fmla="*/ 6132756 h 6858000"/>
              <a:gd name="connsiteX57" fmla="*/ 2650666 w 7467600"/>
              <a:gd name="connsiteY57" fmla="*/ 5530686 h 6858000"/>
              <a:gd name="connsiteX58" fmla="*/ 2680277 w 7467600"/>
              <a:gd name="connsiteY58" fmla="*/ 5479204 h 6858000"/>
              <a:gd name="connsiteX59" fmla="*/ 2678972 w 7467600"/>
              <a:gd name="connsiteY59" fmla="*/ 5481582 h 6858000"/>
              <a:gd name="connsiteX60" fmla="*/ 2696666 w 7467600"/>
              <a:gd name="connsiteY60" fmla="*/ 6133836 h 6858000"/>
              <a:gd name="connsiteX61" fmla="*/ 2695769 w 7467600"/>
              <a:gd name="connsiteY61" fmla="*/ 6390955 h 6858000"/>
              <a:gd name="connsiteX62" fmla="*/ 2739893 w 7467600"/>
              <a:gd name="connsiteY62" fmla="*/ 6108357 h 6858000"/>
              <a:gd name="connsiteX63" fmla="*/ 2680277 w 7467600"/>
              <a:gd name="connsiteY63" fmla="*/ 5479204 h 6858000"/>
              <a:gd name="connsiteX64" fmla="*/ 1132195 w 7467600"/>
              <a:gd name="connsiteY64" fmla="*/ 5467980 h 6858000"/>
              <a:gd name="connsiteX65" fmla="*/ 1679056 w 7467600"/>
              <a:gd name="connsiteY65" fmla="*/ 5516907 h 6858000"/>
              <a:gd name="connsiteX66" fmla="*/ 2128648 w 7467600"/>
              <a:gd name="connsiteY66" fmla="*/ 5474249 h 6858000"/>
              <a:gd name="connsiteX67" fmla="*/ 1825619 w 7467600"/>
              <a:gd name="connsiteY67" fmla="*/ 5478447 h 6858000"/>
              <a:gd name="connsiteX68" fmla="*/ 1737798 w 7467600"/>
              <a:gd name="connsiteY68" fmla="*/ 5483353 h 6858000"/>
              <a:gd name="connsiteX69" fmla="*/ 1132195 w 7467600"/>
              <a:gd name="connsiteY69" fmla="*/ 5467980 h 6858000"/>
              <a:gd name="connsiteX70" fmla="*/ 1456157 w 7467600"/>
              <a:gd name="connsiteY70" fmla="*/ 5371404 h 6858000"/>
              <a:gd name="connsiteX71" fmla="*/ 1244432 w 7467600"/>
              <a:gd name="connsiteY71" fmla="*/ 5385601 h 6858000"/>
              <a:gd name="connsiteX72" fmla="*/ 973990 w 7467600"/>
              <a:gd name="connsiteY72" fmla="*/ 5424940 h 6858000"/>
              <a:gd name="connsiteX73" fmla="*/ 1103809 w 7467600"/>
              <a:gd name="connsiteY73" fmla="*/ 5433720 h 6858000"/>
              <a:gd name="connsiteX74" fmla="*/ 1123454 w 7467600"/>
              <a:gd name="connsiteY74" fmla="*/ 5435727 h 6858000"/>
              <a:gd name="connsiteX75" fmla="*/ 1737017 w 7467600"/>
              <a:gd name="connsiteY75" fmla="*/ 5452183 h 6858000"/>
              <a:gd name="connsiteX76" fmla="*/ 1824397 w 7467600"/>
              <a:gd name="connsiteY76" fmla="*/ 5447757 h 6858000"/>
              <a:gd name="connsiteX77" fmla="*/ 2070059 w 7467600"/>
              <a:gd name="connsiteY77" fmla="*/ 5441660 h 6858000"/>
              <a:gd name="connsiteX78" fmla="*/ 1456157 w 7467600"/>
              <a:gd name="connsiteY78" fmla="*/ 5371404 h 6858000"/>
              <a:gd name="connsiteX79" fmla="*/ 4988186 w 7467600"/>
              <a:gd name="connsiteY79" fmla="*/ 5216467 h 6858000"/>
              <a:gd name="connsiteX80" fmla="*/ 4777334 w 7467600"/>
              <a:gd name="connsiteY80" fmla="*/ 5406072 h 6858000"/>
              <a:gd name="connsiteX81" fmla="*/ 4718341 w 7467600"/>
              <a:gd name="connsiteY81" fmla="*/ 5468043 h 6858000"/>
              <a:gd name="connsiteX82" fmla="*/ 4604655 w 7467600"/>
              <a:gd name="connsiteY82" fmla="*/ 5583434 h 6858000"/>
              <a:gd name="connsiteX83" fmla="*/ 4565074 w 7467600"/>
              <a:gd name="connsiteY83" fmla="*/ 5618550 h 6858000"/>
              <a:gd name="connsiteX84" fmla="*/ 4988186 w 7467600"/>
              <a:gd name="connsiteY84" fmla="*/ 5216467 h 6858000"/>
              <a:gd name="connsiteX85" fmla="*/ 4978032 w 7467600"/>
              <a:gd name="connsiteY85" fmla="*/ 5183809 h 6858000"/>
              <a:gd name="connsiteX86" fmla="*/ 4463413 w 7467600"/>
              <a:gd name="connsiteY86" fmla="*/ 5615162 h 6858000"/>
              <a:gd name="connsiteX87" fmla="*/ 4358134 w 7467600"/>
              <a:gd name="connsiteY87" fmla="*/ 5742791 h 6858000"/>
              <a:gd name="connsiteX88" fmla="*/ 4376219 w 7467600"/>
              <a:gd name="connsiteY88" fmla="*/ 5729027 h 6858000"/>
              <a:gd name="connsiteX89" fmla="*/ 4582340 w 7467600"/>
              <a:gd name="connsiteY89" fmla="*/ 5561037 h 6858000"/>
              <a:gd name="connsiteX90" fmla="*/ 4694684 w 7467600"/>
              <a:gd name="connsiteY90" fmla="*/ 5447098 h 6858000"/>
              <a:gd name="connsiteX91" fmla="*/ 4754123 w 7467600"/>
              <a:gd name="connsiteY91" fmla="*/ 5384643 h 6858000"/>
              <a:gd name="connsiteX92" fmla="*/ 4978032 w 7467600"/>
              <a:gd name="connsiteY92" fmla="*/ 5183809 h 6858000"/>
              <a:gd name="connsiteX93" fmla="*/ 1903353 w 7467600"/>
              <a:gd name="connsiteY93" fmla="*/ 5044827 h 6858000"/>
              <a:gd name="connsiteX94" fmla="*/ 1936931 w 7467600"/>
              <a:gd name="connsiteY94" fmla="*/ 5093954 h 6858000"/>
              <a:gd name="connsiteX95" fmla="*/ 2195868 w 7467600"/>
              <a:gd name="connsiteY95" fmla="*/ 5396574 h 6858000"/>
              <a:gd name="connsiteX96" fmla="*/ 2088852 w 7467600"/>
              <a:gd name="connsiteY96" fmla="*/ 5166123 h 6858000"/>
              <a:gd name="connsiteX97" fmla="*/ 1958241 w 7467600"/>
              <a:gd name="connsiteY97" fmla="*/ 5067955 h 6858000"/>
              <a:gd name="connsiteX98" fmla="*/ 1903353 w 7467600"/>
              <a:gd name="connsiteY98" fmla="*/ 5044827 h 6858000"/>
              <a:gd name="connsiteX99" fmla="*/ 1979378 w 7467600"/>
              <a:gd name="connsiteY99" fmla="*/ 4769504 h 6858000"/>
              <a:gd name="connsiteX100" fmla="*/ 2882120 w 7467600"/>
              <a:gd name="connsiteY100" fmla="*/ 5064547 h 6858000"/>
              <a:gd name="connsiteX101" fmla="*/ 2793103 w 7467600"/>
              <a:gd name="connsiteY101" fmla="*/ 5039699 h 6858000"/>
              <a:gd name="connsiteX102" fmla="*/ 2770041 w 7467600"/>
              <a:gd name="connsiteY102" fmla="*/ 5033634 h 6858000"/>
              <a:gd name="connsiteX103" fmla="*/ 1979378 w 7467600"/>
              <a:gd name="connsiteY103" fmla="*/ 4769504 h 6858000"/>
              <a:gd name="connsiteX104" fmla="*/ 1927410 w 7467600"/>
              <a:gd name="connsiteY104" fmla="*/ 4716164 h 6858000"/>
              <a:gd name="connsiteX105" fmla="*/ 1959587 w 7467600"/>
              <a:gd name="connsiteY105" fmla="*/ 4728849 h 6858000"/>
              <a:gd name="connsiteX106" fmla="*/ 2777707 w 7467600"/>
              <a:gd name="connsiteY106" fmla="*/ 5003991 h 6858000"/>
              <a:gd name="connsiteX107" fmla="*/ 2800768 w 7467600"/>
              <a:gd name="connsiteY107" fmla="*/ 5010056 h 6858000"/>
              <a:gd name="connsiteX108" fmla="*/ 2879408 w 7467600"/>
              <a:gd name="connsiteY108" fmla="*/ 5031590 h 6858000"/>
              <a:gd name="connsiteX109" fmla="*/ 2862295 w 7467600"/>
              <a:gd name="connsiteY109" fmla="*/ 5022958 h 6858000"/>
              <a:gd name="connsiteX110" fmla="*/ 2813343 w 7467600"/>
              <a:gd name="connsiteY110" fmla="*/ 4998369 h 6858000"/>
              <a:gd name="connsiteX111" fmla="*/ 2646245 w 7467600"/>
              <a:gd name="connsiteY111" fmla="*/ 4930999 h 6858000"/>
              <a:gd name="connsiteX112" fmla="*/ 1999243 w 7467600"/>
              <a:gd name="connsiteY112" fmla="*/ 4730524 h 6858000"/>
              <a:gd name="connsiteX113" fmla="*/ 1979527 w 7467600"/>
              <a:gd name="connsiteY113" fmla="*/ 4726651 h 6858000"/>
              <a:gd name="connsiteX114" fmla="*/ 1927410 w 7467600"/>
              <a:gd name="connsiteY114" fmla="*/ 4716164 h 6858000"/>
              <a:gd name="connsiteX115" fmla="*/ 1997014 w 7467600"/>
              <a:gd name="connsiteY115" fmla="*/ 4698007 h 6858000"/>
              <a:gd name="connsiteX116" fmla="*/ 2005458 w 7467600"/>
              <a:gd name="connsiteY116" fmla="*/ 4699540 h 6858000"/>
              <a:gd name="connsiteX117" fmla="*/ 2657186 w 7467600"/>
              <a:gd name="connsiteY117" fmla="*/ 4901687 h 6858000"/>
              <a:gd name="connsiteX118" fmla="*/ 2826662 w 7467600"/>
              <a:gd name="connsiteY118" fmla="*/ 4970362 h 6858000"/>
              <a:gd name="connsiteX119" fmla="*/ 2876100 w 7467600"/>
              <a:gd name="connsiteY119" fmla="*/ 4995397 h 6858000"/>
              <a:gd name="connsiteX120" fmla="*/ 3042600 w 7467600"/>
              <a:gd name="connsiteY120" fmla="*/ 5059532 h 6858000"/>
              <a:gd name="connsiteX121" fmla="*/ 1997014 w 7467600"/>
              <a:gd name="connsiteY121" fmla="*/ 4698007 h 6858000"/>
              <a:gd name="connsiteX122" fmla="*/ 2305292 w 7467600"/>
              <a:gd name="connsiteY122" fmla="*/ 4219492 h 6858000"/>
              <a:gd name="connsiteX123" fmla="*/ 3360922 w 7467600"/>
              <a:gd name="connsiteY123" fmla="*/ 4529373 h 6858000"/>
              <a:gd name="connsiteX124" fmla="*/ 3492420 w 7467600"/>
              <a:gd name="connsiteY124" fmla="*/ 4510145 h 6858000"/>
              <a:gd name="connsiteX125" fmla="*/ 3364086 w 7467600"/>
              <a:gd name="connsiteY125" fmla="*/ 4480340 h 6858000"/>
              <a:gd name="connsiteX126" fmla="*/ 3225818 w 7467600"/>
              <a:gd name="connsiteY126" fmla="*/ 4411822 h 6858000"/>
              <a:gd name="connsiteX127" fmla="*/ 3129696 w 7467600"/>
              <a:gd name="connsiteY127" fmla="*/ 4360704 h 6858000"/>
              <a:gd name="connsiteX128" fmla="*/ 2814545 w 7467600"/>
              <a:gd name="connsiteY128" fmla="*/ 4282955 h 6858000"/>
              <a:gd name="connsiteX129" fmla="*/ 2305292 w 7467600"/>
              <a:gd name="connsiteY129" fmla="*/ 4219492 h 6858000"/>
              <a:gd name="connsiteX130" fmla="*/ 2626982 w 7467600"/>
              <a:gd name="connsiteY130" fmla="*/ 4206450 h 6858000"/>
              <a:gd name="connsiteX131" fmla="*/ 2490617 w 7467600"/>
              <a:gd name="connsiteY131" fmla="*/ 4206951 h 6858000"/>
              <a:gd name="connsiteX132" fmla="*/ 2819869 w 7467600"/>
              <a:gd name="connsiteY132" fmla="*/ 4252936 h 6858000"/>
              <a:gd name="connsiteX133" fmla="*/ 3143018 w 7467600"/>
              <a:gd name="connsiteY133" fmla="*/ 4332698 h 6858000"/>
              <a:gd name="connsiteX134" fmla="*/ 3241520 w 7467600"/>
              <a:gd name="connsiteY134" fmla="*/ 4385112 h 6858000"/>
              <a:gd name="connsiteX135" fmla="*/ 3374575 w 7467600"/>
              <a:gd name="connsiteY135" fmla="*/ 4451517 h 6858000"/>
              <a:gd name="connsiteX136" fmla="*/ 3505221 w 7467600"/>
              <a:gd name="connsiteY136" fmla="*/ 4480757 h 6858000"/>
              <a:gd name="connsiteX137" fmla="*/ 2626982 w 7467600"/>
              <a:gd name="connsiteY137" fmla="*/ 4206450 h 6858000"/>
              <a:gd name="connsiteX138" fmla="*/ 1310106 w 7467600"/>
              <a:gd name="connsiteY138" fmla="*/ 3943217 h 6858000"/>
              <a:gd name="connsiteX139" fmla="*/ 854994 w 7467600"/>
              <a:gd name="connsiteY139" fmla="*/ 4399136 h 6858000"/>
              <a:gd name="connsiteX140" fmla="*/ 742462 w 7467600"/>
              <a:gd name="connsiteY140" fmla="*/ 4594648 h 6858000"/>
              <a:gd name="connsiteX141" fmla="*/ 820602 w 7467600"/>
              <a:gd name="connsiteY141" fmla="*/ 4485915 h 6858000"/>
              <a:gd name="connsiteX142" fmla="*/ 878295 w 7467600"/>
              <a:gd name="connsiteY142" fmla="*/ 4403594 h 6858000"/>
              <a:gd name="connsiteX143" fmla="*/ 1240607 w 7467600"/>
              <a:gd name="connsiteY143" fmla="*/ 4010401 h 6858000"/>
              <a:gd name="connsiteX144" fmla="*/ 1310106 w 7467600"/>
              <a:gd name="connsiteY144" fmla="*/ 3943217 h 6858000"/>
              <a:gd name="connsiteX145" fmla="*/ 1423113 w 7467600"/>
              <a:gd name="connsiteY145" fmla="*/ 3874565 h 6858000"/>
              <a:gd name="connsiteX146" fmla="*/ 1260565 w 7467600"/>
              <a:gd name="connsiteY146" fmla="*/ 4031982 h 6858000"/>
              <a:gd name="connsiteX147" fmla="*/ 901900 w 7467600"/>
              <a:gd name="connsiteY147" fmla="*/ 4421236 h 6858000"/>
              <a:gd name="connsiteX148" fmla="*/ 845044 w 7467600"/>
              <a:gd name="connsiteY148" fmla="*/ 4502436 h 6858000"/>
              <a:gd name="connsiteX149" fmla="*/ 685926 w 7467600"/>
              <a:gd name="connsiteY149" fmla="*/ 4703069 h 6858000"/>
              <a:gd name="connsiteX150" fmla="*/ 684248 w 7467600"/>
              <a:gd name="connsiteY150" fmla="*/ 4706721 h 6858000"/>
              <a:gd name="connsiteX151" fmla="*/ 1423113 w 7467600"/>
              <a:gd name="connsiteY151" fmla="*/ 3874565 h 6858000"/>
              <a:gd name="connsiteX152" fmla="*/ 3316479 w 7467600"/>
              <a:gd name="connsiteY152" fmla="*/ 3872136 h 6858000"/>
              <a:gd name="connsiteX153" fmla="*/ 3546806 w 7467600"/>
              <a:gd name="connsiteY153" fmla="*/ 4356139 h 6858000"/>
              <a:gd name="connsiteX154" fmla="*/ 3364433 w 7467600"/>
              <a:gd name="connsiteY154" fmla="*/ 3953121 h 6858000"/>
              <a:gd name="connsiteX155" fmla="*/ 3316479 w 7467600"/>
              <a:gd name="connsiteY155" fmla="*/ 3872136 h 6858000"/>
              <a:gd name="connsiteX156" fmla="*/ 3291335 w 7467600"/>
              <a:gd name="connsiteY156" fmla="*/ 3767420 h 6858000"/>
              <a:gd name="connsiteX157" fmla="*/ 3390805 w 7467600"/>
              <a:gd name="connsiteY157" fmla="*/ 3937163 h 6858000"/>
              <a:gd name="connsiteX158" fmla="*/ 3579062 w 7467600"/>
              <a:gd name="connsiteY158" fmla="*/ 4359040 h 6858000"/>
              <a:gd name="connsiteX159" fmla="*/ 3467355 w 7467600"/>
              <a:gd name="connsiteY159" fmla="*/ 3988130 h 6858000"/>
              <a:gd name="connsiteX160" fmla="*/ 3310753 w 7467600"/>
              <a:gd name="connsiteY160" fmla="*/ 3787140 h 6858000"/>
              <a:gd name="connsiteX161" fmla="*/ 3291335 w 7467600"/>
              <a:gd name="connsiteY161" fmla="*/ 3767420 h 6858000"/>
              <a:gd name="connsiteX162" fmla="*/ 1635889 w 7467600"/>
              <a:gd name="connsiteY162" fmla="*/ 3709494 h 6858000"/>
              <a:gd name="connsiteX163" fmla="*/ 1634800 w 7467600"/>
              <a:gd name="connsiteY163" fmla="*/ 3731111 h 6858000"/>
              <a:gd name="connsiteX164" fmla="*/ 1635889 w 7467600"/>
              <a:gd name="connsiteY164" fmla="*/ 3709494 h 6858000"/>
              <a:gd name="connsiteX165" fmla="*/ 1510397 w 7467600"/>
              <a:gd name="connsiteY165" fmla="*/ 3684705 h 6858000"/>
              <a:gd name="connsiteX166" fmla="*/ 1146550 w 7467600"/>
              <a:gd name="connsiteY166" fmla="*/ 3802012 h 6858000"/>
              <a:gd name="connsiteX167" fmla="*/ 698834 w 7467600"/>
              <a:gd name="connsiteY167" fmla="*/ 3952272 h 6858000"/>
              <a:gd name="connsiteX168" fmla="*/ 34256 w 7467600"/>
              <a:gd name="connsiteY168" fmla="*/ 4347603 h 6858000"/>
              <a:gd name="connsiteX169" fmla="*/ 527241 w 7467600"/>
              <a:gd name="connsiteY169" fmla="*/ 4065078 h 6858000"/>
              <a:gd name="connsiteX170" fmla="*/ 1510397 w 7467600"/>
              <a:gd name="connsiteY170" fmla="*/ 3684705 h 6858000"/>
              <a:gd name="connsiteX171" fmla="*/ 1313114 w 7467600"/>
              <a:gd name="connsiteY171" fmla="*/ 3655216 h 6858000"/>
              <a:gd name="connsiteX172" fmla="*/ 1109304 w 7467600"/>
              <a:gd name="connsiteY172" fmla="*/ 3669030 h 6858000"/>
              <a:gd name="connsiteX173" fmla="*/ 8129 w 7467600"/>
              <a:gd name="connsiteY173" fmla="*/ 4330519 h 6858000"/>
              <a:gd name="connsiteX174" fmla="*/ 687572 w 7467600"/>
              <a:gd name="connsiteY174" fmla="*/ 3925629 h 6858000"/>
              <a:gd name="connsiteX175" fmla="*/ 1138365 w 7467600"/>
              <a:gd name="connsiteY175" fmla="*/ 3774515 h 6858000"/>
              <a:gd name="connsiteX176" fmla="*/ 1505579 w 7467600"/>
              <a:gd name="connsiteY176" fmla="*/ 3655526 h 6858000"/>
              <a:gd name="connsiteX177" fmla="*/ 1313114 w 7467600"/>
              <a:gd name="connsiteY177" fmla="*/ 3655216 h 6858000"/>
              <a:gd name="connsiteX178" fmla="*/ 3655073 w 7467600"/>
              <a:gd name="connsiteY178" fmla="*/ 3650884 h 6858000"/>
              <a:gd name="connsiteX179" fmla="*/ 3989938 w 7467600"/>
              <a:gd name="connsiteY179" fmla="*/ 3991685 h 6858000"/>
              <a:gd name="connsiteX180" fmla="*/ 4393907 w 7467600"/>
              <a:gd name="connsiteY180" fmla="*/ 4261258 h 6858000"/>
              <a:gd name="connsiteX181" fmla="*/ 4648051 w 7467600"/>
              <a:gd name="connsiteY181" fmla="*/ 4374051 h 6858000"/>
              <a:gd name="connsiteX182" fmla="*/ 4383389 w 7467600"/>
              <a:gd name="connsiteY182" fmla="*/ 4184369 h 6858000"/>
              <a:gd name="connsiteX183" fmla="*/ 4165508 w 7467600"/>
              <a:gd name="connsiteY183" fmla="*/ 4035196 h 6858000"/>
              <a:gd name="connsiteX184" fmla="*/ 4068162 w 7467600"/>
              <a:gd name="connsiteY184" fmla="*/ 3953394 h 6858000"/>
              <a:gd name="connsiteX185" fmla="*/ 3981416 w 7467600"/>
              <a:gd name="connsiteY185" fmla="*/ 3880482 h 6858000"/>
              <a:gd name="connsiteX186" fmla="*/ 3800147 w 7467600"/>
              <a:gd name="connsiteY186" fmla="*/ 3749872 h 6858000"/>
              <a:gd name="connsiteX187" fmla="*/ 3655073 w 7467600"/>
              <a:gd name="connsiteY187" fmla="*/ 3650884 h 6858000"/>
              <a:gd name="connsiteX188" fmla="*/ 3670252 w 7467600"/>
              <a:gd name="connsiteY188" fmla="*/ 3622798 h 6858000"/>
              <a:gd name="connsiteX189" fmla="*/ 3817258 w 7467600"/>
              <a:gd name="connsiteY189" fmla="*/ 3723577 h 6858000"/>
              <a:gd name="connsiteX190" fmla="*/ 4000461 w 7467600"/>
              <a:gd name="connsiteY190" fmla="*/ 3855966 h 6858000"/>
              <a:gd name="connsiteX191" fmla="*/ 4088180 w 7467600"/>
              <a:gd name="connsiteY191" fmla="*/ 3929774 h 6858000"/>
              <a:gd name="connsiteX192" fmla="*/ 4184555 w 7467600"/>
              <a:gd name="connsiteY192" fmla="*/ 4010683 h 6858000"/>
              <a:gd name="connsiteX193" fmla="*/ 4399563 w 7467600"/>
              <a:gd name="connsiteY193" fmla="*/ 4158106 h 6858000"/>
              <a:gd name="connsiteX194" fmla="*/ 4684469 w 7467600"/>
              <a:gd name="connsiteY194" fmla="*/ 4364680 h 6858000"/>
              <a:gd name="connsiteX195" fmla="*/ 4690271 w 7467600"/>
              <a:gd name="connsiteY195" fmla="*/ 4370034 h 6858000"/>
              <a:gd name="connsiteX196" fmla="*/ 4136093 w 7467600"/>
              <a:gd name="connsiteY196" fmla="*/ 3858466 h 6858000"/>
              <a:gd name="connsiteX197" fmla="*/ 3670252 w 7467600"/>
              <a:gd name="connsiteY197" fmla="*/ 3622798 h 6858000"/>
              <a:gd name="connsiteX198" fmla="*/ 4440129 w 7467600"/>
              <a:gd name="connsiteY198" fmla="*/ 3448571 h 6858000"/>
              <a:gd name="connsiteX199" fmla="*/ 4856525 w 7467600"/>
              <a:gd name="connsiteY199" fmla="*/ 3915351 h 6858000"/>
              <a:gd name="connsiteX200" fmla="*/ 5059055 w 7467600"/>
              <a:gd name="connsiteY200" fmla="*/ 4108918 h 6858000"/>
              <a:gd name="connsiteX201" fmla="*/ 5290070 w 7467600"/>
              <a:gd name="connsiteY201" fmla="*/ 4263619 h 6858000"/>
              <a:gd name="connsiteX202" fmla="*/ 4834991 w 7467600"/>
              <a:gd name="connsiteY202" fmla="*/ 3830985 h 6858000"/>
              <a:gd name="connsiteX203" fmla="*/ 4440129 w 7467600"/>
              <a:gd name="connsiteY203" fmla="*/ 3448571 h 6858000"/>
              <a:gd name="connsiteX204" fmla="*/ 4441737 w 7467600"/>
              <a:gd name="connsiteY204" fmla="*/ 3399734 h 6858000"/>
              <a:gd name="connsiteX205" fmla="*/ 4431236 w 7467600"/>
              <a:gd name="connsiteY205" fmla="*/ 3400954 h 6858000"/>
              <a:gd name="connsiteX206" fmla="*/ 4557150 w 7467600"/>
              <a:gd name="connsiteY206" fmla="*/ 3510023 h 6858000"/>
              <a:gd name="connsiteX207" fmla="*/ 4856936 w 7467600"/>
              <a:gd name="connsiteY207" fmla="*/ 3809146 h 6858000"/>
              <a:gd name="connsiteX208" fmla="*/ 5111996 w 7467600"/>
              <a:gd name="connsiteY208" fmla="*/ 4065759 h 6858000"/>
              <a:gd name="connsiteX209" fmla="*/ 5388878 w 7467600"/>
              <a:gd name="connsiteY209" fmla="*/ 4300185 h 6858000"/>
              <a:gd name="connsiteX210" fmla="*/ 5425556 w 7467600"/>
              <a:gd name="connsiteY210" fmla="*/ 4308967 h 6858000"/>
              <a:gd name="connsiteX211" fmla="*/ 4943646 w 7467600"/>
              <a:gd name="connsiteY211" fmla="*/ 3822916 h 6858000"/>
              <a:gd name="connsiteX212" fmla="*/ 4594837 w 7467600"/>
              <a:gd name="connsiteY212" fmla="*/ 3532274 h 6858000"/>
              <a:gd name="connsiteX213" fmla="*/ 4441737 w 7467600"/>
              <a:gd name="connsiteY213" fmla="*/ 3399734 h 6858000"/>
              <a:gd name="connsiteX214" fmla="*/ 5425834 w 7467600"/>
              <a:gd name="connsiteY214" fmla="*/ 3162785 h 6858000"/>
              <a:gd name="connsiteX215" fmla="*/ 5401644 w 7467600"/>
              <a:gd name="connsiteY215" fmla="*/ 3617847 h 6858000"/>
              <a:gd name="connsiteX216" fmla="*/ 5467256 w 7467600"/>
              <a:gd name="connsiteY216" fmla="*/ 4175494 h 6858000"/>
              <a:gd name="connsiteX217" fmla="*/ 5448069 w 7467600"/>
              <a:gd name="connsiteY217" fmla="*/ 3567554 h 6858000"/>
              <a:gd name="connsiteX218" fmla="*/ 5425834 w 7467600"/>
              <a:gd name="connsiteY218" fmla="*/ 3162785 h 6858000"/>
              <a:gd name="connsiteX219" fmla="*/ 1318687 w 7467600"/>
              <a:gd name="connsiteY219" fmla="*/ 3113840 h 6858000"/>
              <a:gd name="connsiteX220" fmla="*/ 1066793 w 7467600"/>
              <a:gd name="connsiteY220" fmla="*/ 3212171 h 6858000"/>
              <a:gd name="connsiteX221" fmla="*/ 993319 w 7467600"/>
              <a:gd name="connsiteY221" fmla="*/ 3247648 h 6858000"/>
              <a:gd name="connsiteX222" fmla="*/ 853081 w 7467600"/>
              <a:gd name="connsiteY222" fmla="*/ 3312410 h 6858000"/>
              <a:gd name="connsiteX223" fmla="*/ 805957 w 7467600"/>
              <a:gd name="connsiteY223" fmla="*/ 3330443 h 6858000"/>
              <a:gd name="connsiteX224" fmla="*/ 1318687 w 7467600"/>
              <a:gd name="connsiteY224" fmla="*/ 3113840 h 6858000"/>
              <a:gd name="connsiteX225" fmla="*/ 5453702 w 7467600"/>
              <a:gd name="connsiteY225" fmla="*/ 3090882 h 6858000"/>
              <a:gd name="connsiteX226" fmla="*/ 5480135 w 7467600"/>
              <a:gd name="connsiteY226" fmla="*/ 3565802 h 6858000"/>
              <a:gd name="connsiteX227" fmla="*/ 5499023 w 7467600"/>
              <a:gd name="connsiteY227" fmla="*/ 4166310 h 6858000"/>
              <a:gd name="connsiteX228" fmla="*/ 5547022 w 7467600"/>
              <a:gd name="connsiteY228" fmla="*/ 3607838 h 6858000"/>
              <a:gd name="connsiteX229" fmla="*/ 5515964 w 7467600"/>
              <a:gd name="connsiteY229" fmla="*/ 3378541 h 6858000"/>
              <a:gd name="connsiteX230" fmla="*/ 5453702 w 7467600"/>
              <a:gd name="connsiteY230" fmla="*/ 3090882 h 6858000"/>
              <a:gd name="connsiteX231" fmla="*/ 1238695 w 7467600"/>
              <a:gd name="connsiteY231" fmla="*/ 3076820 h 6858000"/>
              <a:gd name="connsiteX232" fmla="*/ 716371 w 7467600"/>
              <a:gd name="connsiteY232" fmla="*/ 3293249 h 6858000"/>
              <a:gd name="connsiteX233" fmla="*/ 579522 w 7467600"/>
              <a:gd name="connsiteY233" fmla="*/ 3371759 h 6858000"/>
              <a:gd name="connsiteX234" fmla="*/ 600288 w 7467600"/>
              <a:gd name="connsiteY234" fmla="*/ 3365555 h 6858000"/>
              <a:gd name="connsiteX235" fmla="*/ 840692 w 7467600"/>
              <a:gd name="connsiteY235" fmla="*/ 3284921 h 6858000"/>
              <a:gd name="connsiteX236" fmla="*/ 979248 w 7467600"/>
              <a:gd name="connsiteY236" fmla="*/ 3221003 h 6858000"/>
              <a:gd name="connsiteX237" fmla="*/ 1053282 w 7467600"/>
              <a:gd name="connsiteY237" fmla="*/ 3185247 h 6858000"/>
              <a:gd name="connsiteX238" fmla="*/ 1320603 w 7467600"/>
              <a:gd name="connsiteY238" fmla="*/ 3081281 h 6858000"/>
              <a:gd name="connsiteX239" fmla="*/ 1238695 w 7467600"/>
              <a:gd name="connsiteY239" fmla="*/ 3076820 h 6858000"/>
              <a:gd name="connsiteX240" fmla="*/ 5425627 w 7467600"/>
              <a:gd name="connsiteY240" fmla="*/ 2954192 h 6858000"/>
              <a:gd name="connsiteX241" fmla="*/ 5470770 w 7467600"/>
              <a:gd name="connsiteY241" fmla="*/ 3005435 h 6858000"/>
              <a:gd name="connsiteX242" fmla="*/ 5519779 w 7467600"/>
              <a:gd name="connsiteY242" fmla="*/ 4359223 h 6858000"/>
              <a:gd name="connsiteX243" fmla="*/ 5520293 w 7467600"/>
              <a:gd name="connsiteY243" fmla="*/ 4360602 h 6858000"/>
              <a:gd name="connsiteX244" fmla="*/ 5767221 w 7467600"/>
              <a:gd name="connsiteY244" fmla="*/ 4665564 h 6858000"/>
              <a:gd name="connsiteX245" fmla="*/ 6937169 w 7467600"/>
              <a:gd name="connsiteY245" fmla="*/ 4815941 h 6858000"/>
              <a:gd name="connsiteX246" fmla="*/ 6953922 w 7467600"/>
              <a:gd name="connsiteY246" fmla="*/ 4890068 h 6858000"/>
              <a:gd name="connsiteX247" fmla="*/ 6071359 w 7467600"/>
              <a:gd name="connsiteY247" fmla="*/ 4770770 h 6858000"/>
              <a:gd name="connsiteX248" fmla="*/ 6038839 w 7467600"/>
              <a:gd name="connsiteY248" fmla="*/ 4764474 h 6858000"/>
              <a:gd name="connsiteX249" fmla="*/ 6038706 w 7467600"/>
              <a:gd name="connsiteY249" fmla="*/ 4763847 h 6858000"/>
              <a:gd name="connsiteX250" fmla="*/ 6037784 w 7467600"/>
              <a:gd name="connsiteY250" fmla="*/ 4764270 h 6858000"/>
              <a:gd name="connsiteX251" fmla="*/ 6038839 w 7467600"/>
              <a:gd name="connsiteY251" fmla="*/ 4764474 h 6858000"/>
              <a:gd name="connsiteX252" fmla="*/ 6040338 w 7467600"/>
              <a:gd name="connsiteY252" fmla="*/ 4771418 h 6858000"/>
              <a:gd name="connsiteX253" fmla="*/ 6024488 w 7467600"/>
              <a:gd name="connsiteY253" fmla="*/ 4809903 h 6858000"/>
              <a:gd name="connsiteX254" fmla="*/ 5599771 w 7467600"/>
              <a:gd name="connsiteY254" fmla="*/ 5509652 h 6858000"/>
              <a:gd name="connsiteX255" fmla="*/ 5548843 w 7467600"/>
              <a:gd name="connsiteY255" fmla="*/ 5563845 h 6858000"/>
              <a:gd name="connsiteX256" fmla="*/ 5940952 w 7467600"/>
              <a:gd name="connsiteY256" fmla="*/ 6250028 h 6858000"/>
              <a:gd name="connsiteX257" fmla="*/ 6043441 w 7467600"/>
              <a:gd name="connsiteY257" fmla="*/ 6665847 h 6858000"/>
              <a:gd name="connsiteX258" fmla="*/ 6093432 w 7467600"/>
              <a:gd name="connsiteY258" fmla="*/ 6858000 h 6858000"/>
              <a:gd name="connsiteX259" fmla="*/ 6034344 w 7467600"/>
              <a:gd name="connsiteY259" fmla="*/ 6858000 h 6858000"/>
              <a:gd name="connsiteX260" fmla="*/ 6026679 w 7467600"/>
              <a:gd name="connsiteY260" fmla="*/ 6836959 h 6858000"/>
              <a:gd name="connsiteX261" fmla="*/ 5800441 w 7467600"/>
              <a:gd name="connsiteY261" fmla="*/ 6335286 h 6858000"/>
              <a:gd name="connsiteX262" fmla="*/ 5526562 w 7467600"/>
              <a:gd name="connsiteY262" fmla="*/ 5705388 h 6858000"/>
              <a:gd name="connsiteX263" fmla="*/ 5519640 w 7467600"/>
              <a:gd name="connsiteY263" fmla="*/ 5683774 h 6858000"/>
              <a:gd name="connsiteX264" fmla="*/ 5844559 w 7467600"/>
              <a:gd name="connsiteY264" fmla="*/ 6553349 h 6858000"/>
              <a:gd name="connsiteX265" fmla="*/ 5975994 w 7467600"/>
              <a:gd name="connsiteY265" fmla="*/ 6858000 h 6858000"/>
              <a:gd name="connsiteX266" fmla="*/ 5898547 w 7467600"/>
              <a:gd name="connsiteY266" fmla="*/ 6858000 h 6858000"/>
              <a:gd name="connsiteX267" fmla="*/ 5682041 w 7467600"/>
              <a:gd name="connsiteY267" fmla="*/ 6355860 h 6858000"/>
              <a:gd name="connsiteX268" fmla="*/ 5461758 w 7467600"/>
              <a:gd name="connsiteY268" fmla="*/ 5820220 h 6858000"/>
              <a:gd name="connsiteX269" fmla="*/ 5237282 w 7467600"/>
              <a:gd name="connsiteY269" fmla="*/ 6579086 h 6858000"/>
              <a:gd name="connsiteX270" fmla="*/ 5115009 w 7467600"/>
              <a:gd name="connsiteY270" fmla="*/ 6858000 h 6858000"/>
              <a:gd name="connsiteX271" fmla="*/ 5028074 w 7467600"/>
              <a:gd name="connsiteY271" fmla="*/ 6858000 h 6858000"/>
              <a:gd name="connsiteX272" fmla="*/ 5079508 w 7467600"/>
              <a:gd name="connsiteY272" fmla="*/ 6749074 h 6858000"/>
              <a:gd name="connsiteX273" fmla="*/ 5371846 w 7467600"/>
              <a:gd name="connsiteY273" fmla="*/ 5924413 h 6858000"/>
              <a:gd name="connsiteX274" fmla="*/ 5270512 w 7467600"/>
              <a:gd name="connsiteY274" fmla="*/ 6138975 h 6858000"/>
              <a:gd name="connsiteX275" fmla="*/ 5062409 w 7467600"/>
              <a:gd name="connsiteY275" fmla="*/ 6653544 h 6858000"/>
              <a:gd name="connsiteX276" fmla="*/ 5036628 w 7467600"/>
              <a:gd name="connsiteY276" fmla="*/ 6754247 h 6858000"/>
              <a:gd name="connsiteX277" fmla="*/ 5009112 w 7467600"/>
              <a:gd name="connsiteY277" fmla="*/ 6858000 h 6858000"/>
              <a:gd name="connsiteX278" fmla="*/ 4976679 w 7467600"/>
              <a:gd name="connsiteY278" fmla="*/ 6858000 h 6858000"/>
              <a:gd name="connsiteX279" fmla="*/ 5006537 w 7467600"/>
              <a:gd name="connsiteY279" fmla="*/ 6747068 h 6858000"/>
              <a:gd name="connsiteX280" fmla="*/ 5032723 w 7467600"/>
              <a:gd name="connsiteY280" fmla="*/ 6644957 h 6858000"/>
              <a:gd name="connsiteX281" fmla="*/ 5242949 w 7467600"/>
              <a:gd name="connsiteY281" fmla="*/ 6125175 h 6858000"/>
              <a:gd name="connsiteX282" fmla="*/ 5286321 w 7467600"/>
              <a:gd name="connsiteY282" fmla="*/ 6033555 h 6858000"/>
              <a:gd name="connsiteX283" fmla="*/ 5008210 w 7467600"/>
              <a:gd name="connsiteY283" fmla="*/ 6649194 h 6858000"/>
              <a:gd name="connsiteX284" fmla="*/ 4986321 w 7467600"/>
              <a:gd name="connsiteY284" fmla="*/ 6765687 h 6858000"/>
              <a:gd name="connsiteX285" fmla="*/ 4973474 w 7467600"/>
              <a:gd name="connsiteY285" fmla="*/ 6858000 h 6858000"/>
              <a:gd name="connsiteX286" fmla="*/ 4907178 w 7467600"/>
              <a:gd name="connsiteY286" fmla="*/ 6858000 h 6858000"/>
              <a:gd name="connsiteX287" fmla="*/ 4910810 w 7467600"/>
              <a:gd name="connsiteY287" fmla="*/ 6829660 h 6858000"/>
              <a:gd name="connsiteX288" fmla="*/ 4987461 w 7467600"/>
              <a:gd name="connsiteY288" fmla="*/ 6432994 h 6858000"/>
              <a:gd name="connsiteX289" fmla="*/ 5179262 w 7467600"/>
              <a:gd name="connsiteY289" fmla="*/ 6035044 h 6858000"/>
              <a:gd name="connsiteX290" fmla="*/ 4689678 w 7467600"/>
              <a:gd name="connsiteY290" fmla="*/ 6440241 h 6858000"/>
              <a:gd name="connsiteX291" fmla="*/ 4477543 w 7467600"/>
              <a:gd name="connsiteY291" fmla="*/ 6674836 h 6858000"/>
              <a:gd name="connsiteX292" fmla="*/ 4329957 w 7467600"/>
              <a:gd name="connsiteY292" fmla="*/ 6858000 h 6858000"/>
              <a:gd name="connsiteX293" fmla="*/ 4218595 w 7467600"/>
              <a:gd name="connsiteY293" fmla="*/ 6858000 h 6858000"/>
              <a:gd name="connsiteX294" fmla="*/ 4368888 w 7467600"/>
              <a:gd name="connsiteY294" fmla="*/ 6668412 h 6858000"/>
              <a:gd name="connsiteX295" fmla="*/ 4563091 w 7467600"/>
              <a:gd name="connsiteY295" fmla="*/ 6442508 h 6858000"/>
              <a:gd name="connsiteX296" fmla="*/ 5387324 w 7467600"/>
              <a:gd name="connsiteY296" fmla="*/ 5705830 h 6858000"/>
              <a:gd name="connsiteX297" fmla="*/ 5073620 w 7467600"/>
              <a:gd name="connsiteY297" fmla="*/ 5955437 h 6858000"/>
              <a:gd name="connsiteX298" fmla="*/ 4689789 w 7467600"/>
              <a:gd name="connsiteY298" fmla="*/ 6268382 h 6858000"/>
              <a:gd name="connsiteX299" fmla="*/ 4418722 w 7467600"/>
              <a:gd name="connsiteY299" fmla="*/ 6570886 h 6858000"/>
              <a:gd name="connsiteX300" fmla="*/ 4214944 w 7467600"/>
              <a:gd name="connsiteY300" fmla="*/ 6858000 h 6858000"/>
              <a:gd name="connsiteX301" fmla="*/ 4177898 w 7467600"/>
              <a:gd name="connsiteY301" fmla="*/ 6858000 h 6858000"/>
              <a:gd name="connsiteX302" fmla="*/ 4391597 w 7467600"/>
              <a:gd name="connsiteY302" fmla="*/ 6556370 h 6858000"/>
              <a:gd name="connsiteX303" fmla="*/ 4668889 w 7467600"/>
              <a:gd name="connsiteY303" fmla="*/ 6246399 h 6858000"/>
              <a:gd name="connsiteX304" fmla="*/ 5055427 w 7467600"/>
              <a:gd name="connsiteY304" fmla="*/ 5931476 h 6858000"/>
              <a:gd name="connsiteX305" fmla="*/ 5371814 w 7467600"/>
              <a:gd name="connsiteY305" fmla="*/ 5678975 h 6858000"/>
              <a:gd name="connsiteX306" fmla="*/ 4987918 w 7467600"/>
              <a:gd name="connsiteY306" fmla="*/ 5838701 h 6858000"/>
              <a:gd name="connsiteX307" fmla="*/ 4317146 w 7467600"/>
              <a:gd name="connsiteY307" fmla="*/ 6587716 h 6858000"/>
              <a:gd name="connsiteX308" fmla="*/ 4171627 w 7467600"/>
              <a:gd name="connsiteY308" fmla="*/ 6858000 h 6858000"/>
              <a:gd name="connsiteX309" fmla="*/ 4081585 w 7467600"/>
              <a:gd name="connsiteY309" fmla="*/ 6858000 h 6858000"/>
              <a:gd name="connsiteX310" fmla="*/ 4238603 w 7467600"/>
              <a:gd name="connsiteY310" fmla="*/ 6559341 h 6858000"/>
              <a:gd name="connsiteX311" fmla="*/ 4778333 w 7467600"/>
              <a:gd name="connsiteY311" fmla="*/ 5873626 h 6858000"/>
              <a:gd name="connsiteX312" fmla="*/ 5414185 w 7467600"/>
              <a:gd name="connsiteY312" fmla="*/ 5573882 h 6858000"/>
              <a:gd name="connsiteX313" fmla="*/ 5959648 w 7467600"/>
              <a:gd name="connsiteY313" fmla="*/ 4760797 h 6858000"/>
              <a:gd name="connsiteX314" fmla="*/ 5355019 w 7467600"/>
              <a:gd name="connsiteY314" fmla="*/ 4734672 h 6858000"/>
              <a:gd name="connsiteX315" fmla="*/ 5083565 w 7467600"/>
              <a:gd name="connsiteY315" fmla="*/ 5179121 h 6858000"/>
              <a:gd name="connsiteX316" fmla="*/ 4713577 w 7467600"/>
              <a:gd name="connsiteY316" fmla="*/ 5616803 h 6858000"/>
              <a:gd name="connsiteX317" fmla="*/ 3989559 w 7467600"/>
              <a:gd name="connsiteY317" fmla="*/ 6145945 h 6858000"/>
              <a:gd name="connsiteX318" fmla="*/ 3939824 w 7467600"/>
              <a:gd name="connsiteY318" fmla="*/ 6066900 h 6858000"/>
              <a:gd name="connsiteX319" fmla="*/ 4584537 w 7467600"/>
              <a:gd name="connsiteY319" fmla="*/ 5324826 h 6858000"/>
              <a:gd name="connsiteX320" fmla="*/ 5037105 w 7467600"/>
              <a:gd name="connsiteY320" fmla="*/ 5088765 h 6858000"/>
              <a:gd name="connsiteX321" fmla="*/ 5039930 w 7467600"/>
              <a:gd name="connsiteY321" fmla="*/ 5089585 h 6858000"/>
              <a:gd name="connsiteX322" fmla="*/ 5263764 w 7467600"/>
              <a:gd name="connsiteY322" fmla="*/ 4735525 h 6858000"/>
              <a:gd name="connsiteX323" fmla="*/ 4086300 w 7467600"/>
              <a:gd name="connsiteY323" fmla="*/ 4884599 h 6858000"/>
              <a:gd name="connsiteX324" fmla="*/ 4085485 w 7467600"/>
              <a:gd name="connsiteY324" fmla="*/ 4899070 h 6858000"/>
              <a:gd name="connsiteX325" fmla="*/ 3871915 w 7467600"/>
              <a:gd name="connsiteY325" fmla="*/ 5253645 h 6858000"/>
              <a:gd name="connsiteX326" fmla="*/ 3799374 w 7467600"/>
              <a:gd name="connsiteY326" fmla="*/ 5466127 h 6858000"/>
              <a:gd name="connsiteX327" fmla="*/ 3498850 w 7467600"/>
              <a:gd name="connsiteY327" fmla="*/ 6661888 h 6858000"/>
              <a:gd name="connsiteX328" fmla="*/ 3399216 w 7467600"/>
              <a:gd name="connsiteY328" fmla="*/ 6858000 h 6858000"/>
              <a:gd name="connsiteX329" fmla="*/ 3303688 w 7467600"/>
              <a:gd name="connsiteY329" fmla="*/ 6858000 h 6858000"/>
              <a:gd name="connsiteX330" fmla="*/ 3391774 w 7467600"/>
              <a:gd name="connsiteY330" fmla="*/ 6697181 h 6858000"/>
              <a:gd name="connsiteX331" fmla="*/ 3735540 w 7467600"/>
              <a:gd name="connsiteY331" fmla="*/ 5546923 h 6858000"/>
              <a:gd name="connsiteX332" fmla="*/ 3729438 w 7467600"/>
              <a:gd name="connsiteY332" fmla="*/ 5569058 h 6858000"/>
              <a:gd name="connsiteX333" fmla="*/ 3707782 w 7467600"/>
              <a:gd name="connsiteY333" fmla="*/ 5644908 h 6858000"/>
              <a:gd name="connsiteX334" fmla="*/ 3583827 w 7467600"/>
              <a:gd name="connsiteY334" fmla="*/ 6039215 h 6858000"/>
              <a:gd name="connsiteX335" fmla="*/ 3547861 w 7467600"/>
              <a:gd name="connsiteY335" fmla="*/ 6129609 h 6858000"/>
              <a:gd name="connsiteX336" fmla="*/ 3490905 w 7467600"/>
              <a:gd name="connsiteY336" fmla="*/ 6277660 h 6858000"/>
              <a:gd name="connsiteX337" fmla="*/ 3455859 w 7467600"/>
              <a:gd name="connsiteY337" fmla="*/ 6391301 h 6858000"/>
              <a:gd name="connsiteX338" fmla="*/ 3429112 w 7467600"/>
              <a:gd name="connsiteY338" fmla="*/ 6479469 h 6858000"/>
              <a:gd name="connsiteX339" fmla="*/ 3304862 w 7467600"/>
              <a:gd name="connsiteY339" fmla="*/ 6796476 h 6858000"/>
              <a:gd name="connsiteX340" fmla="*/ 3276071 w 7467600"/>
              <a:gd name="connsiteY340" fmla="*/ 6858000 h 6858000"/>
              <a:gd name="connsiteX341" fmla="*/ 3240805 w 7467600"/>
              <a:gd name="connsiteY341" fmla="*/ 6858000 h 6858000"/>
              <a:gd name="connsiteX342" fmla="*/ 3275917 w 7467600"/>
              <a:gd name="connsiteY342" fmla="*/ 6783192 h 6858000"/>
              <a:gd name="connsiteX343" fmla="*/ 3399358 w 7467600"/>
              <a:gd name="connsiteY343" fmla="*/ 6469011 h 6858000"/>
              <a:gd name="connsiteX344" fmla="*/ 3425650 w 7467600"/>
              <a:gd name="connsiteY344" fmla="*/ 6381333 h 6858000"/>
              <a:gd name="connsiteX345" fmla="*/ 3460661 w 7467600"/>
              <a:gd name="connsiteY345" fmla="*/ 6266763 h 6858000"/>
              <a:gd name="connsiteX346" fmla="*/ 3518021 w 7467600"/>
              <a:gd name="connsiteY346" fmla="*/ 6117298 h 6858000"/>
              <a:gd name="connsiteX347" fmla="*/ 3554035 w 7467600"/>
              <a:gd name="connsiteY347" fmla="*/ 6027832 h 6858000"/>
              <a:gd name="connsiteX348" fmla="*/ 3677174 w 7467600"/>
              <a:gd name="connsiteY348" fmla="*/ 5636351 h 6858000"/>
              <a:gd name="connsiteX349" fmla="*/ 3698819 w 7467600"/>
              <a:gd name="connsiteY349" fmla="*/ 5560503 h 6858000"/>
              <a:gd name="connsiteX350" fmla="*/ 3702094 w 7467600"/>
              <a:gd name="connsiteY350" fmla="*/ 5549194 h 6858000"/>
              <a:gd name="connsiteX351" fmla="*/ 3398355 w 7467600"/>
              <a:gd name="connsiteY351" fmla="*/ 6094603 h 6858000"/>
              <a:gd name="connsiteX352" fmla="*/ 3193941 w 7467600"/>
              <a:gd name="connsiteY352" fmla="*/ 6798775 h 6858000"/>
              <a:gd name="connsiteX353" fmla="*/ 3184140 w 7467600"/>
              <a:gd name="connsiteY353" fmla="*/ 6858000 h 6858000"/>
              <a:gd name="connsiteX354" fmla="*/ 3099978 w 7467600"/>
              <a:gd name="connsiteY354" fmla="*/ 6858000 h 6858000"/>
              <a:gd name="connsiteX355" fmla="*/ 3101556 w 7467600"/>
              <a:gd name="connsiteY355" fmla="*/ 6843337 h 6858000"/>
              <a:gd name="connsiteX356" fmla="*/ 3370162 w 7467600"/>
              <a:gd name="connsiteY356" fmla="*/ 5785550 h 6858000"/>
              <a:gd name="connsiteX357" fmla="*/ 3746477 w 7467600"/>
              <a:gd name="connsiteY357" fmla="*/ 5377889 h 6858000"/>
              <a:gd name="connsiteX358" fmla="*/ 3863399 w 7467600"/>
              <a:gd name="connsiteY358" fmla="*/ 5087257 h 6858000"/>
              <a:gd name="connsiteX359" fmla="*/ 3968712 w 7467600"/>
              <a:gd name="connsiteY359" fmla="*/ 4913989 h 6858000"/>
              <a:gd name="connsiteX360" fmla="*/ 2792390 w 7467600"/>
              <a:gd name="connsiteY360" fmla="*/ 5382974 h 6858000"/>
              <a:gd name="connsiteX361" fmla="*/ 2714982 w 7467600"/>
              <a:gd name="connsiteY361" fmla="*/ 5427051 h 6858000"/>
              <a:gd name="connsiteX362" fmla="*/ 2813361 w 7467600"/>
              <a:gd name="connsiteY362" fmla="*/ 6023912 h 6858000"/>
              <a:gd name="connsiteX363" fmla="*/ 2688430 w 7467600"/>
              <a:gd name="connsiteY363" fmla="*/ 6801564 h 6858000"/>
              <a:gd name="connsiteX364" fmla="*/ 2629626 w 7467600"/>
              <a:gd name="connsiteY364" fmla="*/ 6763394 h 6858000"/>
              <a:gd name="connsiteX365" fmla="*/ 2565328 w 7467600"/>
              <a:gd name="connsiteY365" fmla="*/ 5516399 h 6858000"/>
              <a:gd name="connsiteX366" fmla="*/ 1922999 w 7467600"/>
              <a:gd name="connsiteY366" fmla="*/ 5980343 h 6858000"/>
              <a:gd name="connsiteX367" fmla="*/ 1950261 w 7467600"/>
              <a:gd name="connsiteY367" fmla="*/ 6405858 h 6858000"/>
              <a:gd name="connsiteX368" fmla="*/ 2365554 w 7467600"/>
              <a:gd name="connsiteY368" fmla="*/ 6759107 h 6858000"/>
              <a:gd name="connsiteX369" fmla="*/ 2424142 w 7467600"/>
              <a:gd name="connsiteY369" fmla="*/ 6858000 h 6858000"/>
              <a:gd name="connsiteX370" fmla="*/ 2395994 w 7467600"/>
              <a:gd name="connsiteY370" fmla="*/ 6858000 h 6858000"/>
              <a:gd name="connsiteX371" fmla="*/ 2392863 w 7467600"/>
              <a:gd name="connsiteY371" fmla="*/ 6852964 h 6858000"/>
              <a:gd name="connsiteX372" fmla="*/ 2017589 w 7467600"/>
              <a:gd name="connsiteY372" fmla="*/ 6493982 h 6858000"/>
              <a:gd name="connsiteX373" fmla="*/ 2147336 w 7467600"/>
              <a:gd name="connsiteY373" fmla="*/ 6594052 h 6858000"/>
              <a:gd name="connsiteX374" fmla="*/ 2207047 w 7467600"/>
              <a:gd name="connsiteY374" fmla="*/ 6654540 h 6858000"/>
              <a:gd name="connsiteX375" fmla="*/ 2299106 w 7467600"/>
              <a:gd name="connsiteY375" fmla="*/ 6778931 h 6858000"/>
              <a:gd name="connsiteX376" fmla="*/ 2314430 w 7467600"/>
              <a:gd name="connsiteY376" fmla="*/ 6801144 h 6858000"/>
              <a:gd name="connsiteX377" fmla="*/ 2352406 w 7467600"/>
              <a:gd name="connsiteY377" fmla="*/ 6858000 h 6858000"/>
              <a:gd name="connsiteX378" fmla="*/ 2314492 w 7467600"/>
              <a:gd name="connsiteY378" fmla="*/ 6858000 h 6858000"/>
              <a:gd name="connsiteX379" fmla="*/ 2288095 w 7467600"/>
              <a:gd name="connsiteY379" fmla="*/ 6818030 h 6858000"/>
              <a:gd name="connsiteX380" fmla="*/ 2272768 w 7467600"/>
              <a:gd name="connsiteY380" fmla="*/ 6795822 h 6858000"/>
              <a:gd name="connsiteX381" fmla="*/ 2182715 w 7467600"/>
              <a:gd name="connsiteY381" fmla="*/ 6675071 h 6858000"/>
              <a:gd name="connsiteX382" fmla="*/ 2032061 w 7467600"/>
              <a:gd name="connsiteY382" fmla="*/ 6541380 h 6858000"/>
              <a:gd name="connsiteX383" fmla="*/ 2257220 w 7467600"/>
              <a:gd name="connsiteY383" fmla="*/ 6826257 h 6858000"/>
              <a:gd name="connsiteX384" fmla="*/ 2281324 w 7467600"/>
              <a:gd name="connsiteY384" fmla="*/ 6858000 h 6858000"/>
              <a:gd name="connsiteX385" fmla="*/ 2242860 w 7467600"/>
              <a:gd name="connsiteY385" fmla="*/ 6858000 h 6858000"/>
              <a:gd name="connsiteX386" fmla="*/ 2232818 w 7467600"/>
              <a:gd name="connsiteY386" fmla="*/ 6844926 h 6858000"/>
              <a:gd name="connsiteX387" fmla="*/ 1990172 w 7467600"/>
              <a:gd name="connsiteY387" fmla="*/ 6542121 h 6858000"/>
              <a:gd name="connsiteX388" fmla="*/ 2124090 w 7467600"/>
              <a:gd name="connsiteY388" fmla="*/ 6761017 h 6858000"/>
              <a:gd name="connsiteX389" fmla="*/ 2200380 w 7467600"/>
              <a:gd name="connsiteY389" fmla="*/ 6858000 h 6858000"/>
              <a:gd name="connsiteX390" fmla="*/ 2147507 w 7467600"/>
              <a:gd name="connsiteY390" fmla="*/ 6858000 h 6858000"/>
              <a:gd name="connsiteX391" fmla="*/ 2070668 w 7467600"/>
              <a:gd name="connsiteY391" fmla="*/ 6761520 h 6858000"/>
              <a:gd name="connsiteX392" fmla="*/ 1975142 w 7467600"/>
              <a:gd name="connsiteY392" fmla="*/ 6585570 h 6858000"/>
              <a:gd name="connsiteX393" fmla="*/ 2050035 w 7467600"/>
              <a:gd name="connsiteY393" fmla="*/ 6813345 h 6858000"/>
              <a:gd name="connsiteX394" fmla="*/ 2063025 w 7467600"/>
              <a:gd name="connsiteY394" fmla="*/ 6858000 h 6858000"/>
              <a:gd name="connsiteX395" fmla="*/ 2021675 w 7467600"/>
              <a:gd name="connsiteY395" fmla="*/ 6858000 h 6858000"/>
              <a:gd name="connsiteX396" fmla="*/ 2019308 w 7467600"/>
              <a:gd name="connsiteY396" fmla="*/ 6847118 h 6858000"/>
              <a:gd name="connsiteX397" fmla="*/ 1938835 w 7467600"/>
              <a:gd name="connsiteY397" fmla="*/ 6551160 h 6858000"/>
              <a:gd name="connsiteX398" fmla="*/ 1953230 w 7467600"/>
              <a:gd name="connsiteY398" fmla="*/ 6759699 h 6858000"/>
              <a:gd name="connsiteX399" fmla="*/ 1956763 w 7467600"/>
              <a:gd name="connsiteY399" fmla="*/ 6778191 h 6858000"/>
              <a:gd name="connsiteX400" fmla="*/ 1967925 w 7467600"/>
              <a:gd name="connsiteY400" fmla="*/ 6858000 h 6858000"/>
              <a:gd name="connsiteX401" fmla="*/ 1936622 w 7467600"/>
              <a:gd name="connsiteY401" fmla="*/ 6858000 h 6858000"/>
              <a:gd name="connsiteX402" fmla="*/ 1926261 w 7467600"/>
              <a:gd name="connsiteY402" fmla="*/ 6784064 h 6858000"/>
              <a:gd name="connsiteX403" fmla="*/ 1922724 w 7467600"/>
              <a:gd name="connsiteY403" fmla="*/ 6765577 h 6858000"/>
              <a:gd name="connsiteX404" fmla="*/ 1904650 w 7467600"/>
              <a:gd name="connsiteY404" fmla="*/ 6639616 h 6858000"/>
              <a:gd name="connsiteX405" fmla="*/ 1885273 w 7467600"/>
              <a:gd name="connsiteY405" fmla="*/ 6858000 h 6858000"/>
              <a:gd name="connsiteX406" fmla="*/ 1854363 w 7467600"/>
              <a:gd name="connsiteY406" fmla="*/ 6858000 h 6858000"/>
              <a:gd name="connsiteX407" fmla="*/ 1880391 w 7467600"/>
              <a:gd name="connsiteY407" fmla="*/ 6603796 h 6858000"/>
              <a:gd name="connsiteX408" fmla="*/ 1818273 w 7467600"/>
              <a:gd name="connsiteY408" fmla="*/ 6715729 h 6858000"/>
              <a:gd name="connsiteX409" fmla="*/ 1794691 w 7467600"/>
              <a:gd name="connsiteY409" fmla="*/ 6843239 h 6858000"/>
              <a:gd name="connsiteX410" fmla="*/ 1794914 w 7467600"/>
              <a:gd name="connsiteY410" fmla="*/ 6858000 h 6858000"/>
              <a:gd name="connsiteX411" fmla="*/ 1746128 w 7467600"/>
              <a:gd name="connsiteY411" fmla="*/ 6858000 h 6858000"/>
              <a:gd name="connsiteX412" fmla="*/ 1753934 w 7467600"/>
              <a:gd name="connsiteY412" fmla="*/ 6724796 h 6858000"/>
              <a:gd name="connsiteX413" fmla="*/ 1792053 w 7467600"/>
              <a:gd name="connsiteY413" fmla="*/ 6572396 h 6858000"/>
              <a:gd name="connsiteX414" fmla="*/ 1862248 w 7467600"/>
              <a:gd name="connsiteY414" fmla="*/ 6266397 h 6858000"/>
              <a:gd name="connsiteX415" fmla="*/ 1862250 w 7467600"/>
              <a:gd name="connsiteY415" fmla="*/ 6033531 h 6858000"/>
              <a:gd name="connsiteX416" fmla="*/ 1211999 w 7467600"/>
              <a:gd name="connsiteY416" fmla="*/ 6683610 h 6858000"/>
              <a:gd name="connsiteX417" fmla="*/ 1213266 w 7467600"/>
              <a:gd name="connsiteY417" fmla="*/ 6691947 h 6858000"/>
              <a:gd name="connsiteX418" fmla="*/ 1203370 w 7467600"/>
              <a:gd name="connsiteY418" fmla="*/ 6850676 h 6858000"/>
              <a:gd name="connsiteX419" fmla="*/ 1203671 w 7467600"/>
              <a:gd name="connsiteY419" fmla="*/ 6858000 h 6858000"/>
              <a:gd name="connsiteX420" fmla="*/ 1143180 w 7467600"/>
              <a:gd name="connsiteY420" fmla="*/ 6858000 h 6858000"/>
              <a:gd name="connsiteX421" fmla="*/ 1142176 w 7467600"/>
              <a:gd name="connsiteY421" fmla="*/ 6766045 h 6858000"/>
              <a:gd name="connsiteX422" fmla="*/ 1067484 w 7467600"/>
              <a:gd name="connsiteY422" fmla="*/ 6858000 h 6858000"/>
              <a:gd name="connsiteX423" fmla="*/ 953928 w 7467600"/>
              <a:gd name="connsiteY423" fmla="*/ 6858000 h 6858000"/>
              <a:gd name="connsiteX424" fmla="*/ 959715 w 7467600"/>
              <a:gd name="connsiteY424" fmla="*/ 6850185 h 6858000"/>
              <a:gd name="connsiteX425" fmla="*/ 1483788 w 7467600"/>
              <a:gd name="connsiteY425" fmla="*/ 6259174 h 6858000"/>
              <a:gd name="connsiteX426" fmla="*/ 1100671 w 7467600"/>
              <a:gd name="connsiteY426" fmla="*/ 6252137 h 6858000"/>
              <a:gd name="connsiteX427" fmla="*/ 1090144 w 7467600"/>
              <a:gd name="connsiteY427" fmla="*/ 6256748 h 6858000"/>
              <a:gd name="connsiteX428" fmla="*/ 1095872 w 7467600"/>
              <a:gd name="connsiteY428" fmla="*/ 6271892 h 6858000"/>
              <a:gd name="connsiteX429" fmla="*/ 262785 w 7467600"/>
              <a:gd name="connsiteY429" fmla="*/ 6845450 h 6858000"/>
              <a:gd name="connsiteX430" fmla="*/ 209968 w 7467600"/>
              <a:gd name="connsiteY430" fmla="*/ 6770713 h 6858000"/>
              <a:gd name="connsiteX431" fmla="*/ 873460 w 7467600"/>
              <a:gd name="connsiteY431" fmla="*/ 6253768 h 6858000"/>
              <a:gd name="connsiteX432" fmla="*/ 192686 w 7467600"/>
              <a:gd name="connsiteY432" fmla="*/ 5849257 h 6858000"/>
              <a:gd name="connsiteX433" fmla="*/ 4696 w 7467600"/>
              <a:gd name="connsiteY433" fmla="*/ 5697668 h 6858000"/>
              <a:gd name="connsiteX434" fmla="*/ 0 w 7467600"/>
              <a:gd name="connsiteY434" fmla="*/ 5689984 h 6858000"/>
              <a:gd name="connsiteX435" fmla="*/ 0 w 7467600"/>
              <a:gd name="connsiteY435" fmla="*/ 5513472 h 6858000"/>
              <a:gd name="connsiteX436" fmla="*/ 174101 w 7467600"/>
              <a:gd name="connsiteY436" fmla="*/ 5620277 h 6858000"/>
              <a:gd name="connsiteX437" fmla="*/ 891800 w 7467600"/>
              <a:gd name="connsiteY437" fmla="*/ 6036935 h 6858000"/>
              <a:gd name="connsiteX438" fmla="*/ 1072219 w 7467600"/>
              <a:gd name="connsiteY438" fmla="*/ 6169443 h 6858000"/>
              <a:gd name="connsiteX439" fmla="*/ 1074117 w 7467600"/>
              <a:gd name="connsiteY439" fmla="*/ 6170301 h 6858000"/>
              <a:gd name="connsiteX440" fmla="*/ 1083114 w 7467600"/>
              <a:gd name="connsiteY440" fmla="*/ 6174131 h 6858000"/>
              <a:gd name="connsiteX441" fmla="*/ 1543010 w 7467600"/>
              <a:gd name="connsiteY441" fmla="*/ 6191140 h 6858000"/>
              <a:gd name="connsiteX442" fmla="*/ 1551080 w 7467600"/>
              <a:gd name="connsiteY442" fmla="*/ 6195006 h 6858000"/>
              <a:gd name="connsiteX443" fmla="*/ 2345443 w 7467600"/>
              <a:gd name="connsiteY443" fmla="*/ 5549882 h 6858000"/>
              <a:gd name="connsiteX444" fmla="*/ 1721499 w 7467600"/>
              <a:gd name="connsiteY444" fmla="*/ 5599969 h 6858000"/>
              <a:gd name="connsiteX445" fmla="*/ 767716 w 7467600"/>
              <a:gd name="connsiteY445" fmla="*/ 5472768 h 6858000"/>
              <a:gd name="connsiteX446" fmla="*/ 722147 w 7467600"/>
              <a:gd name="connsiteY446" fmla="*/ 5393091 h 6858000"/>
              <a:gd name="connsiteX447" fmla="*/ 1485552 w 7467600"/>
              <a:gd name="connsiteY447" fmla="*/ 5313202 h 6858000"/>
              <a:gd name="connsiteX448" fmla="*/ 2143004 w 7467600"/>
              <a:gd name="connsiteY448" fmla="*/ 5402420 h 6858000"/>
              <a:gd name="connsiteX449" fmla="*/ 1933391 w 7467600"/>
              <a:gd name="connsiteY449" fmla="*/ 5156971 h 6858000"/>
              <a:gd name="connsiteX450" fmla="*/ 1827118 w 7467600"/>
              <a:gd name="connsiteY450" fmla="*/ 4968410 h 6858000"/>
              <a:gd name="connsiteX451" fmla="*/ 1837349 w 7467600"/>
              <a:gd name="connsiteY451" fmla="*/ 4956357 h 6858000"/>
              <a:gd name="connsiteX452" fmla="*/ 2162835 w 7467600"/>
              <a:gd name="connsiteY452" fmla="*/ 5187853 h 6858000"/>
              <a:gd name="connsiteX453" fmla="*/ 2257167 w 7467600"/>
              <a:gd name="connsiteY453" fmla="*/ 5462123 h 6858000"/>
              <a:gd name="connsiteX454" fmla="*/ 2261598 w 7467600"/>
              <a:gd name="connsiteY454" fmla="*/ 5467998 h 6858000"/>
              <a:gd name="connsiteX455" fmla="*/ 2437177 w 7467600"/>
              <a:gd name="connsiteY455" fmla="*/ 5479608 h 6858000"/>
              <a:gd name="connsiteX456" fmla="*/ 2445247 w 7467600"/>
              <a:gd name="connsiteY456" fmla="*/ 5483476 h 6858000"/>
              <a:gd name="connsiteX457" fmla="*/ 2743626 w 7467600"/>
              <a:gd name="connsiteY457" fmla="*/ 5304819 h 6858000"/>
              <a:gd name="connsiteX458" fmla="*/ 3048102 w 7467600"/>
              <a:gd name="connsiteY458" fmla="*/ 5150595 h 6858000"/>
              <a:gd name="connsiteX459" fmla="*/ 1799414 w 7467600"/>
              <a:gd name="connsiteY459" fmla="*/ 4694732 h 6858000"/>
              <a:gd name="connsiteX460" fmla="*/ 1771735 w 7467600"/>
              <a:gd name="connsiteY460" fmla="*/ 4619929 h 6858000"/>
              <a:gd name="connsiteX461" fmla="*/ 3104273 w 7467600"/>
              <a:gd name="connsiteY461" fmla="*/ 5076159 h 6858000"/>
              <a:gd name="connsiteX462" fmla="*/ 3113245 w 7467600"/>
              <a:gd name="connsiteY462" fmla="*/ 5090705 h 6858000"/>
              <a:gd name="connsiteX463" fmla="*/ 3126294 w 7467600"/>
              <a:gd name="connsiteY463" fmla="*/ 5114400 h 6858000"/>
              <a:gd name="connsiteX464" fmla="*/ 3937433 w 7467600"/>
              <a:gd name="connsiteY464" fmla="*/ 4830473 h 6858000"/>
              <a:gd name="connsiteX465" fmla="*/ 3590475 w 7467600"/>
              <a:gd name="connsiteY465" fmla="*/ 4597974 h 6858000"/>
              <a:gd name="connsiteX466" fmla="*/ 3100264 w 7467600"/>
              <a:gd name="connsiteY466" fmla="*/ 4579845 h 6858000"/>
              <a:gd name="connsiteX467" fmla="*/ 2183576 w 7467600"/>
              <a:gd name="connsiteY467" fmla="*/ 4227150 h 6858000"/>
              <a:gd name="connsiteX468" fmla="*/ 2151029 w 7467600"/>
              <a:gd name="connsiteY468" fmla="*/ 4146947 h 6858000"/>
              <a:gd name="connsiteX469" fmla="*/ 3563434 w 7467600"/>
              <a:gd name="connsiteY469" fmla="*/ 4469115 h 6858000"/>
              <a:gd name="connsiteX470" fmla="*/ 3177952 w 7467600"/>
              <a:gd name="connsiteY470" fmla="*/ 3657386 h 6858000"/>
              <a:gd name="connsiteX471" fmla="*/ 3189263 w 7467600"/>
              <a:gd name="connsiteY471" fmla="*/ 3625726 h 6858000"/>
              <a:gd name="connsiteX472" fmla="*/ 3560912 w 7467600"/>
              <a:gd name="connsiteY472" fmla="*/ 4079863 h 6858000"/>
              <a:gd name="connsiteX473" fmla="*/ 3626636 w 7467600"/>
              <a:gd name="connsiteY473" fmla="*/ 4512230 h 6858000"/>
              <a:gd name="connsiteX474" fmla="*/ 3653088 w 7467600"/>
              <a:gd name="connsiteY474" fmla="*/ 4521417 h 6858000"/>
              <a:gd name="connsiteX475" fmla="*/ 3988128 w 7467600"/>
              <a:gd name="connsiteY475" fmla="*/ 4817267 h 6858000"/>
              <a:gd name="connsiteX476" fmla="*/ 4830582 w 7467600"/>
              <a:gd name="connsiteY476" fmla="*/ 4676000 h 6858000"/>
              <a:gd name="connsiteX477" fmla="*/ 4830100 w 7467600"/>
              <a:gd name="connsiteY477" fmla="*/ 4675554 h 6858000"/>
              <a:gd name="connsiteX478" fmla="*/ 4036318 w 7467600"/>
              <a:gd name="connsiteY478" fmla="*/ 4147013 h 6858000"/>
              <a:gd name="connsiteX479" fmla="*/ 3432098 w 7467600"/>
              <a:gd name="connsiteY479" fmla="*/ 3537312 h 6858000"/>
              <a:gd name="connsiteX480" fmla="*/ 3446761 w 7467600"/>
              <a:gd name="connsiteY480" fmla="*/ 3461278 h 6858000"/>
              <a:gd name="connsiteX481" fmla="*/ 4419733 w 7467600"/>
              <a:gd name="connsiteY481" fmla="*/ 3963555 h 6858000"/>
              <a:gd name="connsiteX482" fmla="*/ 4781371 w 7467600"/>
              <a:gd name="connsiteY482" fmla="*/ 4458604 h 6858000"/>
              <a:gd name="connsiteX483" fmla="*/ 4780440 w 7467600"/>
              <a:gd name="connsiteY483" fmla="*/ 4470290 h 6858000"/>
              <a:gd name="connsiteX484" fmla="*/ 4898954 w 7467600"/>
              <a:gd name="connsiteY484" fmla="*/ 4662092 h 6858000"/>
              <a:gd name="connsiteX485" fmla="*/ 4900699 w 7467600"/>
              <a:gd name="connsiteY485" fmla="*/ 4670867 h 6858000"/>
              <a:gd name="connsiteX486" fmla="*/ 5714511 w 7467600"/>
              <a:gd name="connsiteY486" fmla="*/ 4663483 h 6858000"/>
              <a:gd name="connsiteX487" fmla="*/ 5464793 w 7467600"/>
              <a:gd name="connsiteY487" fmla="*/ 4393556 h 6858000"/>
              <a:gd name="connsiteX488" fmla="*/ 5461897 w 7467600"/>
              <a:gd name="connsiteY488" fmla="*/ 4390879 h 6858000"/>
              <a:gd name="connsiteX489" fmla="*/ 4294126 w 7467600"/>
              <a:gd name="connsiteY489" fmla="*/ 3303048 h 6858000"/>
              <a:gd name="connsiteX490" fmla="*/ 4305321 w 7467600"/>
              <a:gd name="connsiteY490" fmla="*/ 3256953 h 6858000"/>
              <a:gd name="connsiteX491" fmla="*/ 4949299 w 7467600"/>
              <a:gd name="connsiteY491" fmla="*/ 3766336 h 6858000"/>
              <a:gd name="connsiteX492" fmla="*/ 5291452 w 7467600"/>
              <a:gd name="connsiteY492" fmla="*/ 4076801 h 6858000"/>
              <a:gd name="connsiteX493" fmla="*/ 5434998 w 7467600"/>
              <a:gd name="connsiteY493" fmla="*/ 4254100 h 6858000"/>
              <a:gd name="connsiteX494" fmla="*/ 5351015 w 7467600"/>
              <a:gd name="connsiteY494" fmla="*/ 3760989 h 6858000"/>
              <a:gd name="connsiteX495" fmla="*/ 5413780 w 7467600"/>
              <a:gd name="connsiteY495" fmla="*/ 2966265 h 6858000"/>
              <a:gd name="connsiteX496" fmla="*/ 5425627 w 7467600"/>
              <a:gd name="connsiteY496" fmla="*/ 2954192 h 6858000"/>
              <a:gd name="connsiteX497" fmla="*/ 6604735 w 7467600"/>
              <a:gd name="connsiteY497" fmla="*/ 2041381 h 6858000"/>
              <a:gd name="connsiteX498" fmla="*/ 7204487 w 7467600"/>
              <a:gd name="connsiteY498" fmla="*/ 2742112 h 6858000"/>
              <a:gd name="connsiteX499" fmla="*/ 7131592 w 7467600"/>
              <a:gd name="connsiteY499" fmla="*/ 2672096 h 6858000"/>
              <a:gd name="connsiteX500" fmla="*/ 6996344 w 7467600"/>
              <a:gd name="connsiteY500" fmla="*/ 2518310 h 6858000"/>
              <a:gd name="connsiteX501" fmla="*/ 6735495 w 7467600"/>
              <a:gd name="connsiteY501" fmla="*/ 2196890 h 6858000"/>
              <a:gd name="connsiteX502" fmla="*/ 6721901 w 7467600"/>
              <a:gd name="connsiteY502" fmla="*/ 2179274 h 6858000"/>
              <a:gd name="connsiteX503" fmla="*/ 6604735 w 7467600"/>
              <a:gd name="connsiteY503" fmla="*/ 2041381 h 6858000"/>
              <a:gd name="connsiteX504" fmla="*/ 6591670 w 7467600"/>
              <a:gd name="connsiteY504" fmla="*/ 1988277 h 6858000"/>
              <a:gd name="connsiteX505" fmla="*/ 6747349 w 7467600"/>
              <a:gd name="connsiteY505" fmla="*/ 2160069 h 6858000"/>
              <a:gd name="connsiteX506" fmla="*/ 6760943 w 7467600"/>
              <a:gd name="connsiteY506" fmla="*/ 2177686 h 6858000"/>
              <a:gd name="connsiteX507" fmla="*/ 7021065 w 7467600"/>
              <a:gd name="connsiteY507" fmla="*/ 2498102 h 6858000"/>
              <a:gd name="connsiteX508" fmla="*/ 7155223 w 7467600"/>
              <a:gd name="connsiteY508" fmla="*/ 2650386 h 6858000"/>
              <a:gd name="connsiteX509" fmla="*/ 7203167 w 7467600"/>
              <a:gd name="connsiteY509" fmla="*/ 2697288 h 6858000"/>
              <a:gd name="connsiteX510" fmla="*/ 6937703 w 7467600"/>
              <a:gd name="connsiteY510" fmla="*/ 2321981 h 6858000"/>
              <a:gd name="connsiteX511" fmla="*/ 6591670 w 7467600"/>
              <a:gd name="connsiteY511" fmla="*/ 1988277 h 6858000"/>
              <a:gd name="connsiteX512" fmla="*/ 5798671 w 7467600"/>
              <a:gd name="connsiteY512" fmla="*/ 1981601 h 6858000"/>
              <a:gd name="connsiteX513" fmla="*/ 5754709 w 7467600"/>
              <a:gd name="connsiteY513" fmla="*/ 2071454 h 6858000"/>
              <a:gd name="connsiteX514" fmla="*/ 5763044 w 7467600"/>
              <a:gd name="connsiteY514" fmla="*/ 2842206 h 6858000"/>
              <a:gd name="connsiteX515" fmla="*/ 5764974 w 7467600"/>
              <a:gd name="connsiteY515" fmla="*/ 2799609 h 6858000"/>
              <a:gd name="connsiteX516" fmla="*/ 5767665 w 7467600"/>
              <a:gd name="connsiteY516" fmla="*/ 2666409 h 6858000"/>
              <a:gd name="connsiteX517" fmla="*/ 5763055 w 7467600"/>
              <a:gd name="connsiteY517" fmla="*/ 2579705 h 6858000"/>
              <a:gd name="connsiteX518" fmla="*/ 5758079 w 7467600"/>
              <a:gd name="connsiteY518" fmla="*/ 2492508 h 6858000"/>
              <a:gd name="connsiteX519" fmla="*/ 5779325 w 7467600"/>
              <a:gd name="connsiteY519" fmla="*/ 2197069 h 6858000"/>
              <a:gd name="connsiteX520" fmla="*/ 5798671 w 7467600"/>
              <a:gd name="connsiteY520" fmla="*/ 1981601 h 6858000"/>
              <a:gd name="connsiteX521" fmla="*/ 5829202 w 7467600"/>
              <a:gd name="connsiteY521" fmla="*/ 1971679 h 6858000"/>
              <a:gd name="connsiteX522" fmla="*/ 5809558 w 7467600"/>
              <a:gd name="connsiteY522" fmla="*/ 2198043 h 6858000"/>
              <a:gd name="connsiteX523" fmla="*/ 5788653 w 7467600"/>
              <a:gd name="connsiteY523" fmla="*/ 2489430 h 6858000"/>
              <a:gd name="connsiteX524" fmla="*/ 5793439 w 7467600"/>
              <a:gd name="connsiteY524" fmla="*/ 2575235 h 6858000"/>
              <a:gd name="connsiteX525" fmla="*/ 5796837 w 7467600"/>
              <a:gd name="connsiteY525" fmla="*/ 2637633 h 6858000"/>
              <a:gd name="connsiteX526" fmla="*/ 5818614 w 7467600"/>
              <a:gd name="connsiteY526" fmla="*/ 2473055 h 6858000"/>
              <a:gd name="connsiteX527" fmla="*/ 5829202 w 7467600"/>
              <a:gd name="connsiteY527" fmla="*/ 1971679 h 6858000"/>
              <a:gd name="connsiteX528" fmla="*/ 5911389 w 7467600"/>
              <a:gd name="connsiteY528" fmla="*/ 1898371 h 6858000"/>
              <a:gd name="connsiteX529" fmla="*/ 6237627 w 7467600"/>
              <a:gd name="connsiteY529" fmla="*/ 2231921 h 6858000"/>
              <a:gd name="connsiteX530" fmla="*/ 5911389 w 7467600"/>
              <a:gd name="connsiteY530" fmla="*/ 1898371 h 6858000"/>
              <a:gd name="connsiteX531" fmla="*/ 6944437 w 7467600"/>
              <a:gd name="connsiteY531" fmla="*/ 1575402 h 6858000"/>
              <a:gd name="connsiteX532" fmla="*/ 6304730 w 7467600"/>
              <a:gd name="connsiteY532" fmla="*/ 1766654 h 6858000"/>
              <a:gd name="connsiteX533" fmla="*/ 6944437 w 7467600"/>
              <a:gd name="connsiteY533" fmla="*/ 1575402 h 6858000"/>
              <a:gd name="connsiteX534" fmla="*/ 7019523 w 7467600"/>
              <a:gd name="connsiteY534" fmla="*/ 1519450 h 6858000"/>
              <a:gd name="connsiteX535" fmla="*/ 6298091 w 7467600"/>
              <a:gd name="connsiteY535" fmla="*/ 1737122 h 6858000"/>
              <a:gd name="connsiteX536" fmla="*/ 7019523 w 7467600"/>
              <a:gd name="connsiteY536" fmla="*/ 1519450 h 6858000"/>
              <a:gd name="connsiteX537" fmla="*/ 2399523 w 7467600"/>
              <a:gd name="connsiteY537" fmla="*/ 1428234 h 6858000"/>
              <a:gd name="connsiteX538" fmla="*/ 2224982 w 7467600"/>
              <a:gd name="connsiteY538" fmla="*/ 1826201 h 6858000"/>
              <a:gd name="connsiteX539" fmla="*/ 2096099 w 7467600"/>
              <a:gd name="connsiteY539" fmla="*/ 2345900 h 6858000"/>
              <a:gd name="connsiteX540" fmla="*/ 2283317 w 7467600"/>
              <a:gd name="connsiteY540" fmla="*/ 1796925 h 6858000"/>
              <a:gd name="connsiteX541" fmla="*/ 2399523 w 7467600"/>
              <a:gd name="connsiteY541" fmla="*/ 1428234 h 6858000"/>
              <a:gd name="connsiteX542" fmla="*/ 2448558 w 7467600"/>
              <a:gd name="connsiteY542" fmla="*/ 1373435 h 6858000"/>
              <a:gd name="connsiteX543" fmla="*/ 2312521 w 7467600"/>
              <a:gd name="connsiteY543" fmla="*/ 1806140 h 6858000"/>
              <a:gd name="connsiteX544" fmla="*/ 2127533 w 7467600"/>
              <a:gd name="connsiteY544" fmla="*/ 2348380 h 6858000"/>
              <a:gd name="connsiteX545" fmla="*/ 2358080 w 7467600"/>
              <a:gd name="connsiteY545" fmla="*/ 1866134 h 6858000"/>
              <a:gd name="connsiteX546" fmla="*/ 2407436 w 7467600"/>
              <a:gd name="connsiteY546" fmla="*/ 1651070 h 6858000"/>
              <a:gd name="connsiteX547" fmla="*/ 2448558 w 7467600"/>
              <a:gd name="connsiteY547" fmla="*/ 1373435 h 6858000"/>
              <a:gd name="connsiteX548" fmla="*/ 278707 w 7467600"/>
              <a:gd name="connsiteY548" fmla="*/ 1352270 h 6858000"/>
              <a:gd name="connsiteX549" fmla="*/ 321570 w 7467600"/>
              <a:gd name="connsiteY549" fmla="*/ 1861610 h 6858000"/>
              <a:gd name="connsiteX550" fmla="*/ 294281 w 7467600"/>
              <a:gd name="connsiteY550" fmla="*/ 1440658 h 6858000"/>
              <a:gd name="connsiteX551" fmla="*/ 278707 w 7467600"/>
              <a:gd name="connsiteY551" fmla="*/ 1352270 h 6858000"/>
              <a:gd name="connsiteX552" fmla="*/ 1423821 w 7467600"/>
              <a:gd name="connsiteY552" fmla="*/ 1351958 h 6858000"/>
              <a:gd name="connsiteX553" fmla="*/ 1638521 w 7467600"/>
              <a:gd name="connsiteY553" fmla="*/ 1908470 h 6858000"/>
              <a:gd name="connsiteX554" fmla="*/ 1754199 w 7467600"/>
              <a:gd name="connsiteY554" fmla="*/ 2149284 h 6858000"/>
              <a:gd name="connsiteX555" fmla="*/ 1908359 w 7467600"/>
              <a:gd name="connsiteY555" fmla="*/ 2364988 h 6858000"/>
              <a:gd name="connsiteX556" fmla="*/ 1647661 w 7467600"/>
              <a:gd name="connsiteY556" fmla="*/ 1825945 h 6858000"/>
              <a:gd name="connsiteX557" fmla="*/ 1423821 w 7467600"/>
              <a:gd name="connsiteY557" fmla="*/ 1351958 h 6858000"/>
              <a:gd name="connsiteX558" fmla="*/ 1431890 w 7467600"/>
              <a:gd name="connsiteY558" fmla="*/ 1306475 h 6858000"/>
              <a:gd name="connsiteX559" fmla="*/ 1507597 w 7467600"/>
              <a:gd name="connsiteY559" fmla="*/ 1446132 h 6858000"/>
              <a:gd name="connsiteX560" fmla="*/ 1674586 w 7467600"/>
              <a:gd name="connsiteY560" fmla="*/ 1813832 h 6858000"/>
              <a:gd name="connsiteX561" fmla="*/ 1815950 w 7467600"/>
              <a:gd name="connsiteY561" fmla="*/ 2128564 h 6858000"/>
              <a:gd name="connsiteX562" fmla="*/ 1984242 w 7467600"/>
              <a:gd name="connsiteY562" fmla="*/ 2430829 h 6858000"/>
              <a:gd name="connsiteX563" fmla="*/ 2014023 w 7467600"/>
              <a:gd name="connsiteY563" fmla="*/ 2450995 h 6858000"/>
              <a:gd name="connsiteX564" fmla="*/ 1747337 w 7467600"/>
              <a:gd name="connsiteY564" fmla="*/ 1855264 h 6858000"/>
              <a:gd name="connsiteX565" fmla="*/ 1533749 w 7467600"/>
              <a:gd name="connsiteY565" fmla="*/ 1478656 h 6858000"/>
              <a:gd name="connsiteX566" fmla="*/ 1431890 w 7467600"/>
              <a:gd name="connsiteY566" fmla="*/ 1306475 h 6858000"/>
              <a:gd name="connsiteX567" fmla="*/ 5052692 w 7467600"/>
              <a:gd name="connsiteY567" fmla="*/ 1292994 h 6858000"/>
              <a:gd name="connsiteX568" fmla="*/ 5200661 w 7467600"/>
              <a:gd name="connsiteY568" fmla="*/ 1635186 h 6858000"/>
              <a:gd name="connsiteX569" fmla="*/ 5297138 w 7467600"/>
              <a:gd name="connsiteY569" fmla="*/ 1906351 h 6858000"/>
              <a:gd name="connsiteX570" fmla="*/ 5052692 w 7467600"/>
              <a:gd name="connsiteY570" fmla="*/ 1292994 h 6858000"/>
              <a:gd name="connsiteX571" fmla="*/ 5009948 w 7467600"/>
              <a:gd name="connsiteY571" fmla="*/ 1273619 h 6858000"/>
              <a:gd name="connsiteX572" fmla="*/ 5121777 w 7467600"/>
              <a:gd name="connsiteY572" fmla="*/ 1654213 h 6858000"/>
              <a:gd name="connsiteX573" fmla="*/ 5293545 w 7467600"/>
              <a:gd name="connsiteY573" fmla="*/ 2072247 h 6858000"/>
              <a:gd name="connsiteX574" fmla="*/ 5294042 w 7467600"/>
              <a:gd name="connsiteY574" fmla="*/ 2065019 h 6858000"/>
              <a:gd name="connsiteX575" fmla="*/ 5171936 w 7467600"/>
              <a:gd name="connsiteY575" fmla="*/ 1647613 h 6858000"/>
              <a:gd name="connsiteX576" fmla="*/ 5009948 w 7467600"/>
              <a:gd name="connsiteY576" fmla="*/ 1273619 h 6858000"/>
              <a:gd name="connsiteX577" fmla="*/ 655236 w 7467600"/>
              <a:gd name="connsiteY577" fmla="*/ 1268632 h 6858000"/>
              <a:gd name="connsiteX578" fmla="*/ 839521 w 7467600"/>
              <a:gd name="connsiteY578" fmla="*/ 1685315 h 6858000"/>
              <a:gd name="connsiteX579" fmla="*/ 1109416 w 7467600"/>
              <a:gd name="connsiteY579" fmla="*/ 2061663 h 6858000"/>
              <a:gd name="connsiteX580" fmla="*/ 1298300 w 7467600"/>
              <a:gd name="connsiteY580" fmla="*/ 2247742 h 6858000"/>
              <a:gd name="connsiteX581" fmla="*/ 1125871 w 7467600"/>
              <a:gd name="connsiteY581" fmla="*/ 1989513 h 6858000"/>
              <a:gd name="connsiteX582" fmla="*/ 981574 w 7467600"/>
              <a:gd name="connsiteY582" fmla="*/ 1783157 h 6858000"/>
              <a:gd name="connsiteX583" fmla="*/ 922198 w 7467600"/>
              <a:gd name="connsiteY583" fmla="*/ 1677437 h 6858000"/>
              <a:gd name="connsiteX584" fmla="*/ 869293 w 7467600"/>
              <a:gd name="connsiteY584" fmla="*/ 1583214 h 6858000"/>
              <a:gd name="connsiteX585" fmla="*/ 751431 w 7467600"/>
              <a:gd name="connsiteY585" fmla="*/ 1405731 h 6858000"/>
              <a:gd name="connsiteX586" fmla="*/ 655236 w 7467600"/>
              <a:gd name="connsiteY586" fmla="*/ 1268632 h 6858000"/>
              <a:gd name="connsiteX587" fmla="*/ 6516292 w 7467600"/>
              <a:gd name="connsiteY587" fmla="*/ 1263064 h 6858000"/>
              <a:gd name="connsiteX588" fmla="*/ 5736320 w 7467600"/>
              <a:gd name="connsiteY588" fmla="*/ 1501803 h 6858000"/>
              <a:gd name="connsiteX589" fmla="*/ 6516292 w 7467600"/>
              <a:gd name="connsiteY589" fmla="*/ 1263064 h 6858000"/>
              <a:gd name="connsiteX590" fmla="*/ 291466 w 7467600"/>
              <a:gd name="connsiteY590" fmla="*/ 1250369 h 6858000"/>
              <a:gd name="connsiteX591" fmla="*/ 323180 w 7467600"/>
              <a:gd name="connsiteY591" fmla="*/ 1435283 h 6858000"/>
              <a:gd name="connsiteX592" fmla="*/ 349381 w 7467600"/>
              <a:gd name="connsiteY592" fmla="*/ 1875041 h 6858000"/>
              <a:gd name="connsiteX593" fmla="*/ 374363 w 7467600"/>
              <a:gd name="connsiteY593" fmla="*/ 1506494 h 6858000"/>
              <a:gd name="connsiteX594" fmla="*/ 302168 w 7467600"/>
              <a:gd name="connsiteY594" fmla="*/ 1274495 h 6858000"/>
              <a:gd name="connsiteX595" fmla="*/ 291466 w 7467600"/>
              <a:gd name="connsiteY595" fmla="*/ 1250369 h 6858000"/>
              <a:gd name="connsiteX596" fmla="*/ 678222 w 7467600"/>
              <a:gd name="connsiteY596" fmla="*/ 1248670 h 6858000"/>
              <a:gd name="connsiteX597" fmla="*/ 775536 w 7467600"/>
              <a:gd name="connsiteY597" fmla="*/ 1388015 h 6858000"/>
              <a:gd name="connsiteX598" fmla="*/ 894529 w 7467600"/>
              <a:gd name="connsiteY598" fmla="*/ 1567739 h 6858000"/>
              <a:gd name="connsiteX599" fmla="*/ 948000 w 7467600"/>
              <a:gd name="connsiteY599" fmla="*/ 1663088 h 6858000"/>
              <a:gd name="connsiteX600" fmla="*/ 1006812 w 7467600"/>
              <a:gd name="connsiteY600" fmla="*/ 1767683 h 6858000"/>
              <a:gd name="connsiteX601" fmla="*/ 1149133 w 7467600"/>
              <a:gd name="connsiteY601" fmla="*/ 1971513 h 6858000"/>
              <a:gd name="connsiteX602" fmla="*/ 1333952 w 7467600"/>
              <a:gd name="connsiteY602" fmla="*/ 2251620 h 6858000"/>
              <a:gd name="connsiteX603" fmla="*/ 1337329 w 7467600"/>
              <a:gd name="connsiteY603" fmla="*/ 2258350 h 6858000"/>
              <a:gd name="connsiteX604" fmla="*/ 1014726 w 7467600"/>
              <a:gd name="connsiteY604" fmla="*/ 1615556 h 6858000"/>
              <a:gd name="connsiteX605" fmla="*/ 678222 w 7467600"/>
              <a:gd name="connsiteY605" fmla="*/ 1248670 h 6858000"/>
              <a:gd name="connsiteX606" fmla="*/ 6691602 w 7467600"/>
              <a:gd name="connsiteY606" fmla="*/ 1140573 h 6858000"/>
              <a:gd name="connsiteX607" fmla="*/ 6571100 w 7467600"/>
              <a:gd name="connsiteY607" fmla="*/ 1183662 h 6858000"/>
              <a:gd name="connsiteX608" fmla="*/ 6241687 w 7467600"/>
              <a:gd name="connsiteY608" fmla="*/ 1257600 h 6858000"/>
              <a:gd name="connsiteX609" fmla="*/ 5693009 w 7467600"/>
              <a:gd name="connsiteY609" fmla="*/ 1478256 h 6858000"/>
              <a:gd name="connsiteX610" fmla="*/ 6548420 w 7467600"/>
              <a:gd name="connsiteY610" fmla="*/ 1214599 h 6858000"/>
              <a:gd name="connsiteX611" fmla="*/ 6605473 w 7467600"/>
              <a:gd name="connsiteY611" fmla="*/ 1184686 h 6858000"/>
              <a:gd name="connsiteX612" fmla="*/ 6691602 w 7467600"/>
              <a:gd name="connsiteY612" fmla="*/ 1140573 h 6858000"/>
              <a:gd name="connsiteX613" fmla="*/ 4002475 w 7467600"/>
              <a:gd name="connsiteY613" fmla="*/ 1037802 h 6858000"/>
              <a:gd name="connsiteX614" fmla="*/ 4000324 w 7467600"/>
              <a:gd name="connsiteY614" fmla="*/ 1039362 h 6858000"/>
              <a:gd name="connsiteX615" fmla="*/ 4002862 w 7467600"/>
              <a:gd name="connsiteY615" fmla="*/ 1042866 h 6858000"/>
              <a:gd name="connsiteX616" fmla="*/ 4002475 w 7467600"/>
              <a:gd name="connsiteY616" fmla="*/ 1037802 h 6858000"/>
              <a:gd name="connsiteX617" fmla="*/ 506322 w 7467600"/>
              <a:gd name="connsiteY617" fmla="*/ 1020997 h 6858000"/>
              <a:gd name="connsiteX618" fmla="*/ 533068 w 7467600"/>
              <a:gd name="connsiteY618" fmla="*/ 1029409 h 6858000"/>
              <a:gd name="connsiteX619" fmla="*/ 1232525 w 7467600"/>
              <a:gd name="connsiteY619" fmla="*/ 1804675 h 6858000"/>
              <a:gd name="connsiteX620" fmla="*/ 1388858 w 7467600"/>
              <a:gd name="connsiteY620" fmla="*/ 2368011 h 6858000"/>
              <a:gd name="connsiteX621" fmla="*/ 1384098 w 7467600"/>
              <a:gd name="connsiteY621" fmla="*/ 2378125 h 6858000"/>
              <a:gd name="connsiteX622" fmla="*/ 1425393 w 7467600"/>
              <a:gd name="connsiteY622" fmla="*/ 2589124 h 6858000"/>
              <a:gd name="connsiteX623" fmla="*/ 1424001 w 7467600"/>
              <a:gd name="connsiteY623" fmla="*/ 2597541 h 6858000"/>
              <a:gd name="connsiteX624" fmla="*/ 2152729 w 7467600"/>
              <a:gd name="connsiteY624" fmla="*/ 2864487 h 6858000"/>
              <a:gd name="connsiteX625" fmla="*/ 2020609 w 7467600"/>
              <a:gd name="connsiteY625" fmla="*/ 2539671 h 6858000"/>
              <a:gd name="connsiteX626" fmla="*/ 2018920 w 7467600"/>
              <a:gd name="connsiteY626" fmla="*/ 2536309 h 6858000"/>
              <a:gd name="connsiteX627" fmla="*/ 1342441 w 7467600"/>
              <a:gd name="connsiteY627" fmla="*/ 1173017 h 6858000"/>
              <a:gd name="connsiteX628" fmla="*/ 1367925 w 7467600"/>
              <a:gd name="connsiteY628" fmla="*/ 1135648 h 6858000"/>
              <a:gd name="connsiteX629" fmla="*/ 1771401 w 7467600"/>
              <a:gd name="connsiteY629" fmla="*/ 1806673 h 6858000"/>
              <a:gd name="connsiteX630" fmla="*/ 1972385 w 7467600"/>
              <a:gd name="connsiteY630" fmla="*/ 2198735 h 6858000"/>
              <a:gd name="connsiteX631" fmla="*/ 2040892 w 7467600"/>
              <a:gd name="connsiteY631" fmla="*/ 2405205 h 6858000"/>
              <a:gd name="connsiteX632" fmla="*/ 2131689 w 7467600"/>
              <a:gd name="connsiteY632" fmla="*/ 1936926 h 6858000"/>
              <a:gd name="connsiteX633" fmla="*/ 2454820 w 7467600"/>
              <a:gd name="connsiteY633" fmla="*/ 1248808 h 6858000"/>
              <a:gd name="connsiteX634" fmla="*/ 2492512 w 7467600"/>
              <a:gd name="connsiteY634" fmla="*/ 1302920 h 6858000"/>
              <a:gd name="connsiteX635" fmla="*/ 2081216 w 7467600"/>
              <a:gd name="connsiteY635" fmla="*/ 2527513 h 6858000"/>
              <a:gd name="connsiteX636" fmla="*/ 2081211 w 7467600"/>
              <a:gd name="connsiteY636" fmla="*/ 2528916 h 6858000"/>
              <a:gd name="connsiteX637" fmla="*/ 2199067 w 7467600"/>
              <a:gd name="connsiteY637" fmla="*/ 2884061 h 6858000"/>
              <a:gd name="connsiteX638" fmla="*/ 3192586 w 7467600"/>
              <a:gd name="connsiteY638" fmla="*/ 3411496 h 6858000"/>
              <a:gd name="connsiteX639" fmla="*/ 3182620 w 7467600"/>
              <a:gd name="connsiteY639" fmla="*/ 3483279 h 6858000"/>
              <a:gd name="connsiteX640" fmla="*/ 2435119 w 7467600"/>
              <a:gd name="connsiteY640" fmla="*/ 3080173 h 6858000"/>
              <a:gd name="connsiteX641" fmla="*/ 2410152 w 7467600"/>
              <a:gd name="connsiteY641" fmla="*/ 3063751 h 6858000"/>
              <a:gd name="connsiteX642" fmla="*/ 2408099 w 7467600"/>
              <a:gd name="connsiteY642" fmla="*/ 3064403 h 6858000"/>
              <a:gd name="connsiteX643" fmla="*/ 2407218 w 7467600"/>
              <a:gd name="connsiteY643" fmla="*/ 3070324 h 6858000"/>
              <a:gd name="connsiteX644" fmla="*/ 2380138 w 7467600"/>
              <a:gd name="connsiteY644" fmla="*/ 3099341 h 6858000"/>
              <a:gd name="connsiteX645" fmla="*/ 1765923 w 7467600"/>
              <a:gd name="connsiteY645" fmla="*/ 3581043 h 6858000"/>
              <a:gd name="connsiteX646" fmla="*/ 1702258 w 7467600"/>
              <a:gd name="connsiteY646" fmla="*/ 3612286 h 6858000"/>
              <a:gd name="connsiteX647" fmla="*/ 1538370 w 7467600"/>
              <a:gd name="connsiteY647" fmla="*/ 3811804 h 6858000"/>
              <a:gd name="connsiteX648" fmla="*/ 542867 w 7467600"/>
              <a:gd name="connsiteY648" fmla="*/ 4944092 h 6858000"/>
              <a:gd name="connsiteX649" fmla="*/ 515800 w 7467600"/>
              <a:gd name="connsiteY649" fmla="*/ 4862180 h 6858000"/>
              <a:gd name="connsiteX650" fmla="*/ 909145 w 7467600"/>
              <a:gd name="connsiteY650" fmla="*/ 4199225 h 6858000"/>
              <a:gd name="connsiteX651" fmla="*/ 1214067 w 7467600"/>
              <a:gd name="connsiteY651" fmla="*/ 3908561 h 6858000"/>
              <a:gd name="connsiteX652" fmla="*/ 640967 w 7467600"/>
              <a:gd name="connsiteY652" fmla="*/ 4105601 h 6858000"/>
              <a:gd name="connsiteX653" fmla="*/ 112563 w 7467600"/>
              <a:gd name="connsiteY653" fmla="*/ 4396952 h 6858000"/>
              <a:gd name="connsiteX654" fmla="*/ 0 w 7467600"/>
              <a:gd name="connsiteY654" fmla="*/ 4466006 h 6858000"/>
              <a:gd name="connsiteX655" fmla="*/ 0 w 7467600"/>
              <a:gd name="connsiteY655" fmla="*/ 4233763 h 6858000"/>
              <a:gd name="connsiteX656" fmla="*/ 36881 w 7467600"/>
              <a:gd name="connsiteY656" fmla="*/ 4200118 h 6858000"/>
              <a:gd name="connsiteX657" fmla="*/ 910534 w 7467600"/>
              <a:gd name="connsiteY657" fmla="*/ 3629753 h 6858000"/>
              <a:gd name="connsiteX658" fmla="*/ 1578717 w 7467600"/>
              <a:gd name="connsiteY658" fmla="*/ 3575982 h 6858000"/>
              <a:gd name="connsiteX659" fmla="*/ 2338780 w 7467600"/>
              <a:gd name="connsiteY659" fmla="*/ 3033725 h 6858000"/>
              <a:gd name="connsiteX660" fmla="*/ 1807991 w 7467600"/>
              <a:gd name="connsiteY660" fmla="*/ 2807184 h 6858000"/>
              <a:gd name="connsiteX661" fmla="*/ 1416358 w 7467600"/>
              <a:gd name="connsiteY661" fmla="*/ 3112571 h 6858000"/>
              <a:gd name="connsiteX662" fmla="*/ 939066 w 7467600"/>
              <a:gd name="connsiteY662" fmla="*/ 3378798 h 6858000"/>
              <a:gd name="connsiteX663" fmla="*/ 115099 w 7467600"/>
              <a:gd name="connsiteY663" fmla="*/ 3607650 h 6858000"/>
              <a:gd name="connsiteX664" fmla="*/ 97284 w 7467600"/>
              <a:gd name="connsiteY664" fmla="*/ 3520393 h 6858000"/>
              <a:gd name="connsiteX665" fmla="*/ 922050 w 7467600"/>
              <a:gd name="connsiteY665" fmla="*/ 3074867 h 6858000"/>
              <a:gd name="connsiteX666" fmla="*/ 1405265 w 7467600"/>
              <a:gd name="connsiteY666" fmla="*/ 3016319 h 6858000"/>
              <a:gd name="connsiteX667" fmla="*/ 1407512 w 7467600"/>
              <a:gd name="connsiteY667" fmla="*/ 3018001 h 6858000"/>
              <a:gd name="connsiteX668" fmla="*/ 1726266 w 7467600"/>
              <a:gd name="connsiteY668" fmla="*/ 2777274 h 6858000"/>
              <a:gd name="connsiteX669" fmla="*/ 625390 w 7467600"/>
              <a:gd name="connsiteY669" fmla="*/ 2514541 h 6858000"/>
              <a:gd name="connsiteX670" fmla="*/ 619799 w 7467600"/>
              <a:gd name="connsiteY670" fmla="*/ 2527180 h 6858000"/>
              <a:gd name="connsiteX671" fmla="*/ 310030 w 7467600"/>
              <a:gd name="connsiteY671" fmla="*/ 2771818 h 6858000"/>
              <a:gd name="connsiteX672" fmla="*/ 173877 w 7467600"/>
              <a:gd name="connsiteY672" fmla="*/ 2937056 h 6858000"/>
              <a:gd name="connsiteX673" fmla="*/ 77889 w 7467600"/>
              <a:gd name="connsiteY673" fmla="*/ 3138440 h 6858000"/>
              <a:gd name="connsiteX674" fmla="*/ 0 w 7467600"/>
              <a:gd name="connsiteY674" fmla="*/ 3271395 h 6858000"/>
              <a:gd name="connsiteX675" fmla="*/ 0 w 7467600"/>
              <a:gd name="connsiteY675" fmla="*/ 3153002 h 6858000"/>
              <a:gd name="connsiteX676" fmla="*/ 2386 w 7467600"/>
              <a:gd name="connsiteY676" fmla="*/ 3149203 h 6858000"/>
              <a:gd name="connsiteX677" fmla="*/ 89753 w 7467600"/>
              <a:gd name="connsiteY677" fmla="*/ 2987702 h 6858000"/>
              <a:gd name="connsiteX678" fmla="*/ 76869 w 7467600"/>
              <a:gd name="connsiteY678" fmla="*/ 3005404 h 6858000"/>
              <a:gd name="connsiteX679" fmla="*/ 32049 w 7467600"/>
              <a:gd name="connsiteY679" fmla="*/ 3065814 h 6858000"/>
              <a:gd name="connsiteX680" fmla="*/ 0 w 7467600"/>
              <a:gd name="connsiteY680" fmla="*/ 3108744 h 6858000"/>
              <a:gd name="connsiteX681" fmla="*/ 0 w 7467600"/>
              <a:gd name="connsiteY681" fmla="*/ 3058059 h 6858000"/>
              <a:gd name="connsiteX682" fmla="*/ 7610 w 7467600"/>
              <a:gd name="connsiteY682" fmla="*/ 3047889 h 6858000"/>
              <a:gd name="connsiteX683" fmla="*/ 52419 w 7467600"/>
              <a:gd name="connsiteY683" fmla="*/ 2987479 h 6858000"/>
              <a:gd name="connsiteX684" fmla="*/ 59142 w 7467600"/>
              <a:gd name="connsiteY684" fmla="*/ 2978488 h 6858000"/>
              <a:gd name="connsiteX685" fmla="*/ 0 w 7467600"/>
              <a:gd name="connsiteY685" fmla="*/ 3015334 h 6858000"/>
              <a:gd name="connsiteX686" fmla="*/ 0 w 7467600"/>
              <a:gd name="connsiteY686" fmla="*/ 2914286 h 6858000"/>
              <a:gd name="connsiteX687" fmla="*/ 36383 w 7467600"/>
              <a:gd name="connsiteY687" fmla="*/ 2901128 h 6858000"/>
              <a:gd name="connsiteX688" fmla="*/ 156329 w 7467600"/>
              <a:gd name="connsiteY688" fmla="*/ 2840533 h 6858000"/>
              <a:gd name="connsiteX689" fmla="*/ 358355 w 7467600"/>
              <a:gd name="connsiteY689" fmla="*/ 2620471 h 6858000"/>
              <a:gd name="connsiteX690" fmla="*/ 510577 w 7467600"/>
              <a:gd name="connsiteY690" fmla="*/ 2501244 h 6858000"/>
              <a:gd name="connsiteX691" fmla="*/ 211967 w 7467600"/>
              <a:gd name="connsiteY691" fmla="*/ 2479171 h 6858000"/>
              <a:gd name="connsiteX692" fmla="*/ 0 w 7467600"/>
              <a:gd name="connsiteY692" fmla="*/ 2476398 h 6858000"/>
              <a:gd name="connsiteX693" fmla="*/ 0 w 7467600"/>
              <a:gd name="connsiteY693" fmla="*/ 2389189 h 6858000"/>
              <a:gd name="connsiteX694" fmla="*/ 103062 w 7467600"/>
              <a:gd name="connsiteY694" fmla="*/ 2389518 h 6858000"/>
              <a:gd name="connsiteX695" fmla="*/ 510734 w 7467600"/>
              <a:gd name="connsiteY695" fmla="*/ 2416201 h 6858000"/>
              <a:gd name="connsiteX696" fmla="*/ 279257 w 7467600"/>
              <a:gd name="connsiteY696" fmla="*/ 2092102 h 6858000"/>
              <a:gd name="connsiteX697" fmla="*/ 65265 w 7467600"/>
              <a:gd name="connsiteY697" fmla="*/ 2006049 h 6858000"/>
              <a:gd name="connsiteX698" fmla="*/ 0 w 7467600"/>
              <a:gd name="connsiteY698" fmla="*/ 1982532 h 6858000"/>
              <a:gd name="connsiteX699" fmla="*/ 0 w 7467600"/>
              <a:gd name="connsiteY699" fmla="*/ 1912789 h 6858000"/>
              <a:gd name="connsiteX700" fmla="*/ 97460 w 7467600"/>
              <a:gd name="connsiteY700" fmla="*/ 1953725 h 6858000"/>
              <a:gd name="connsiteX701" fmla="*/ 221272 w 7467600"/>
              <a:gd name="connsiteY701" fmla="*/ 1980766 h 6858000"/>
              <a:gd name="connsiteX702" fmla="*/ 116765 w 7467600"/>
              <a:gd name="connsiteY702" fmla="*/ 1911033 h 6858000"/>
              <a:gd name="connsiteX703" fmla="*/ 16405 w 7467600"/>
              <a:gd name="connsiteY703" fmla="*/ 1803412 h 6858000"/>
              <a:gd name="connsiteX704" fmla="*/ 0 w 7467600"/>
              <a:gd name="connsiteY704" fmla="*/ 1784777 h 6858000"/>
              <a:gd name="connsiteX705" fmla="*/ 0 w 7467600"/>
              <a:gd name="connsiteY705" fmla="*/ 1740082 h 6858000"/>
              <a:gd name="connsiteX706" fmla="*/ 39394 w 7467600"/>
              <a:gd name="connsiteY706" fmla="*/ 1784856 h 6858000"/>
              <a:gd name="connsiteX707" fmla="*/ 135813 w 7467600"/>
              <a:gd name="connsiteY707" fmla="*/ 1888838 h 6858000"/>
              <a:gd name="connsiteX708" fmla="*/ 242575 w 7467600"/>
              <a:gd name="connsiteY708" fmla="*/ 1958841 h 6858000"/>
              <a:gd name="connsiteX709" fmla="*/ 82197 w 7467600"/>
              <a:gd name="connsiteY709" fmla="*/ 1754826 h 6858000"/>
              <a:gd name="connsiteX710" fmla="*/ 0 w 7467600"/>
              <a:gd name="connsiteY710" fmla="*/ 1679650 h 6858000"/>
              <a:gd name="connsiteX711" fmla="*/ 0 w 7467600"/>
              <a:gd name="connsiteY711" fmla="*/ 1602463 h 6858000"/>
              <a:gd name="connsiteX712" fmla="*/ 84689 w 7467600"/>
              <a:gd name="connsiteY712" fmla="*/ 1677442 h 6858000"/>
              <a:gd name="connsiteX713" fmla="*/ 298437 w 7467600"/>
              <a:gd name="connsiteY713" fmla="*/ 1968019 h 6858000"/>
              <a:gd name="connsiteX714" fmla="*/ 227269 w 7467600"/>
              <a:gd name="connsiteY714" fmla="*/ 1114064 h 6858000"/>
              <a:gd name="connsiteX715" fmla="*/ 248003 w 7467600"/>
              <a:gd name="connsiteY715" fmla="*/ 1089613 h 6858000"/>
              <a:gd name="connsiteX716" fmla="*/ 427020 w 7467600"/>
              <a:gd name="connsiteY716" fmla="*/ 1619803 h 6858000"/>
              <a:gd name="connsiteX717" fmla="*/ 340345 w 7467600"/>
              <a:gd name="connsiteY717" fmla="*/ 2027739 h 6858000"/>
              <a:gd name="connsiteX718" fmla="*/ 360865 w 7467600"/>
              <a:gd name="connsiteY718" fmla="*/ 2044827 h 6858000"/>
              <a:gd name="connsiteX719" fmla="*/ 560414 w 7467600"/>
              <a:gd name="connsiteY719" fmla="*/ 2421457 h 6858000"/>
              <a:gd name="connsiteX720" fmla="*/ 1359703 w 7467600"/>
              <a:gd name="connsiteY720" fmla="*/ 2578554 h 6858000"/>
              <a:gd name="connsiteX721" fmla="*/ 1359422 w 7467600"/>
              <a:gd name="connsiteY721" fmla="*/ 2577994 h 6858000"/>
              <a:gd name="connsiteX722" fmla="*/ 828701 w 7467600"/>
              <a:gd name="connsiteY722" fmla="*/ 1839520 h 6858000"/>
              <a:gd name="connsiteX723" fmla="*/ 494427 w 7467600"/>
              <a:gd name="connsiteY723" fmla="*/ 1092333 h 6858000"/>
              <a:gd name="connsiteX724" fmla="*/ 506322 w 7467600"/>
              <a:gd name="connsiteY724" fmla="*/ 1020997 h 6858000"/>
              <a:gd name="connsiteX725" fmla="*/ 4570198 w 7467600"/>
              <a:gd name="connsiteY725" fmla="*/ 978081 h 6858000"/>
              <a:gd name="connsiteX726" fmla="*/ 4523691 w 7467600"/>
              <a:gd name="connsiteY726" fmla="*/ 1127776 h 6858000"/>
              <a:gd name="connsiteX727" fmla="*/ 4509875 w 7467600"/>
              <a:gd name="connsiteY727" fmla="*/ 1167552 h 6858000"/>
              <a:gd name="connsiteX728" fmla="*/ 4478168 w 7467600"/>
              <a:gd name="connsiteY728" fmla="*/ 1260735 h 6858000"/>
              <a:gd name="connsiteX729" fmla="*/ 4409309 w 7467600"/>
              <a:gd name="connsiteY729" fmla="*/ 1666996 h 6858000"/>
              <a:gd name="connsiteX730" fmla="*/ 4370031 w 7467600"/>
              <a:gd name="connsiteY730" fmla="*/ 1955666 h 6858000"/>
              <a:gd name="connsiteX731" fmla="*/ 4570198 w 7467600"/>
              <a:gd name="connsiteY731" fmla="*/ 978081 h 6858000"/>
              <a:gd name="connsiteX732" fmla="*/ 4557898 w 7467600"/>
              <a:gd name="connsiteY732" fmla="*/ 900011 h 6858000"/>
              <a:gd name="connsiteX733" fmla="*/ 4344840 w 7467600"/>
              <a:gd name="connsiteY733" fmla="*/ 1922038 h 6858000"/>
              <a:gd name="connsiteX734" fmla="*/ 4378710 w 7467600"/>
              <a:gd name="connsiteY734" fmla="*/ 1665516 h 6858000"/>
              <a:gd name="connsiteX735" fmla="*/ 4448798 w 7467600"/>
              <a:gd name="connsiteY735" fmla="*/ 1253024 h 6858000"/>
              <a:gd name="connsiteX736" fmla="*/ 4480315 w 7467600"/>
              <a:gd name="connsiteY736" fmla="*/ 1158454 h 6858000"/>
              <a:gd name="connsiteX737" fmla="*/ 4494133 w 7467600"/>
              <a:gd name="connsiteY737" fmla="*/ 1118676 h 6858000"/>
              <a:gd name="connsiteX738" fmla="*/ 4557898 w 7467600"/>
              <a:gd name="connsiteY738" fmla="*/ 900011 h 6858000"/>
              <a:gd name="connsiteX739" fmla="*/ 5870151 w 7467600"/>
              <a:gd name="connsiteY739" fmla="*/ 898890 h 6858000"/>
              <a:gd name="connsiteX740" fmla="*/ 5861335 w 7467600"/>
              <a:gd name="connsiteY740" fmla="*/ 899177 h 6858000"/>
              <a:gd name="connsiteX741" fmla="*/ 5843702 w 7467600"/>
              <a:gd name="connsiteY741" fmla="*/ 899748 h 6858000"/>
              <a:gd name="connsiteX742" fmla="*/ 5651107 w 7467600"/>
              <a:gd name="connsiteY742" fmla="*/ 920306 h 6858000"/>
              <a:gd name="connsiteX743" fmla="*/ 5459407 w 7467600"/>
              <a:gd name="connsiteY743" fmla="*/ 940975 h 6858000"/>
              <a:gd name="connsiteX744" fmla="*/ 5374846 w 7467600"/>
              <a:gd name="connsiteY744" fmla="*/ 941988 h 6858000"/>
              <a:gd name="connsiteX745" fmla="*/ 5256105 w 7467600"/>
              <a:gd name="connsiteY745" fmla="*/ 945632 h 6858000"/>
              <a:gd name="connsiteX746" fmla="*/ 5107071 w 7467600"/>
              <a:gd name="connsiteY746" fmla="*/ 969720 h 6858000"/>
              <a:gd name="connsiteX747" fmla="*/ 4998681 w 7467600"/>
              <a:gd name="connsiteY747" fmla="*/ 988771 h 6858000"/>
              <a:gd name="connsiteX748" fmla="*/ 5870151 w 7467600"/>
              <a:gd name="connsiteY748" fmla="*/ 898890 h 6858000"/>
              <a:gd name="connsiteX749" fmla="*/ 5504425 w 7467600"/>
              <a:gd name="connsiteY749" fmla="*/ 848067 h 6858000"/>
              <a:gd name="connsiteX750" fmla="*/ 4968849 w 7467600"/>
              <a:gd name="connsiteY750" fmla="*/ 962318 h 6858000"/>
              <a:gd name="connsiteX751" fmla="*/ 5104039 w 7467600"/>
              <a:gd name="connsiteY751" fmla="*/ 940634 h 6858000"/>
              <a:gd name="connsiteX752" fmla="*/ 5256311 w 7467600"/>
              <a:gd name="connsiteY752" fmla="*/ 916490 h 6858000"/>
              <a:gd name="connsiteX753" fmla="*/ 5377381 w 7467600"/>
              <a:gd name="connsiteY753" fmla="*/ 912671 h 6858000"/>
              <a:gd name="connsiteX754" fmla="*/ 5460148 w 7467600"/>
              <a:gd name="connsiteY754" fmla="*/ 911442 h 6858000"/>
              <a:gd name="connsiteX755" fmla="*/ 5648971 w 7467600"/>
              <a:gd name="connsiteY755" fmla="*/ 891331 h 6858000"/>
              <a:gd name="connsiteX756" fmla="*/ 5844807 w 7467600"/>
              <a:gd name="connsiteY756" fmla="*/ 870718 h 6858000"/>
              <a:gd name="connsiteX757" fmla="*/ 5862975 w 7467600"/>
              <a:gd name="connsiteY757" fmla="*/ 869756 h 6858000"/>
              <a:gd name="connsiteX758" fmla="*/ 5920887 w 7467600"/>
              <a:gd name="connsiteY758" fmla="*/ 865929 h 6858000"/>
              <a:gd name="connsiteX759" fmla="*/ 5504425 w 7467600"/>
              <a:gd name="connsiteY759" fmla="*/ 848067 h 6858000"/>
              <a:gd name="connsiteX760" fmla="*/ 3607114 w 7467600"/>
              <a:gd name="connsiteY760" fmla="*/ 467441 h 6858000"/>
              <a:gd name="connsiteX761" fmla="*/ 3296242 w 7467600"/>
              <a:gd name="connsiteY761" fmla="*/ 807991 h 6858000"/>
              <a:gd name="connsiteX762" fmla="*/ 3174674 w 7467600"/>
              <a:gd name="connsiteY762" fmla="*/ 919759 h 6858000"/>
              <a:gd name="connsiteX763" fmla="*/ 3042978 w 7467600"/>
              <a:gd name="connsiteY763" fmla="*/ 1054894 h 6858000"/>
              <a:gd name="connsiteX764" fmla="*/ 2968914 w 7467600"/>
              <a:gd name="connsiteY764" fmla="*/ 1133756 h 6858000"/>
              <a:gd name="connsiteX765" fmla="*/ 3103823 w 7467600"/>
              <a:gd name="connsiteY765" fmla="*/ 1026814 h 6858000"/>
              <a:gd name="connsiteX766" fmla="*/ 3607114 w 7467600"/>
              <a:gd name="connsiteY766" fmla="*/ 467441 h 6858000"/>
              <a:gd name="connsiteX767" fmla="*/ 3744487 w 7467600"/>
              <a:gd name="connsiteY767" fmla="*/ 383136 h 6858000"/>
              <a:gd name="connsiteX768" fmla="*/ 3970213 w 7467600"/>
              <a:gd name="connsiteY768" fmla="*/ 995559 h 6858000"/>
              <a:gd name="connsiteX769" fmla="*/ 3744487 w 7467600"/>
              <a:gd name="connsiteY769" fmla="*/ 383136 h 6858000"/>
              <a:gd name="connsiteX770" fmla="*/ 3624562 w 7467600"/>
              <a:gd name="connsiteY770" fmla="*/ 367041 h 6858000"/>
              <a:gd name="connsiteX771" fmla="*/ 3489712 w 7467600"/>
              <a:gd name="connsiteY771" fmla="*/ 485386 h 6858000"/>
              <a:gd name="connsiteX772" fmla="*/ 3182994 w 7467600"/>
              <a:gd name="connsiteY772" fmla="*/ 828265 h 6858000"/>
              <a:gd name="connsiteX773" fmla="*/ 2892114 w 7467600"/>
              <a:gd name="connsiteY773" fmla="*/ 1172635 h 6858000"/>
              <a:gd name="connsiteX774" fmla="*/ 3021459 w 7467600"/>
              <a:gd name="connsiteY774" fmla="*/ 1035385 h 6858000"/>
              <a:gd name="connsiteX775" fmla="*/ 3153873 w 7467600"/>
              <a:gd name="connsiteY775" fmla="*/ 898971 h 6858000"/>
              <a:gd name="connsiteX776" fmla="*/ 3276511 w 7467600"/>
              <a:gd name="connsiteY776" fmla="*/ 786423 h 6858000"/>
              <a:gd name="connsiteX777" fmla="*/ 3584154 w 7467600"/>
              <a:gd name="connsiteY777" fmla="*/ 448218 h 6858000"/>
              <a:gd name="connsiteX778" fmla="*/ 3624562 w 7467600"/>
              <a:gd name="connsiteY778" fmla="*/ 367041 h 6858000"/>
              <a:gd name="connsiteX779" fmla="*/ 3766672 w 7467600"/>
              <a:gd name="connsiteY779" fmla="*/ 359429 h 6858000"/>
              <a:gd name="connsiteX780" fmla="*/ 3996338 w 7467600"/>
              <a:gd name="connsiteY780" fmla="*/ 968237 h 6858000"/>
              <a:gd name="connsiteX781" fmla="*/ 3766672 w 7467600"/>
              <a:gd name="connsiteY781" fmla="*/ 359429 h 6858000"/>
              <a:gd name="connsiteX782" fmla="*/ 5805386 w 7467600"/>
              <a:gd name="connsiteY782" fmla="*/ 239240 h 6858000"/>
              <a:gd name="connsiteX783" fmla="*/ 5736947 w 7467600"/>
              <a:gd name="connsiteY783" fmla="*/ 261367 h 6858000"/>
              <a:gd name="connsiteX784" fmla="*/ 5427012 w 7467600"/>
              <a:gd name="connsiteY784" fmla="*/ 311272 h 6858000"/>
              <a:gd name="connsiteX785" fmla="*/ 5147818 w 7467600"/>
              <a:gd name="connsiteY785" fmla="*/ 322112 h 6858000"/>
              <a:gd name="connsiteX786" fmla="*/ 5060854 w 7467600"/>
              <a:gd name="connsiteY786" fmla="*/ 311882 h 6858000"/>
              <a:gd name="connsiteX787" fmla="*/ 4945989 w 7467600"/>
              <a:gd name="connsiteY787" fmla="*/ 300516 h 6858000"/>
              <a:gd name="connsiteX788" fmla="*/ 5410479 w 7467600"/>
              <a:gd name="connsiteY788" fmla="*/ 348434 h 6858000"/>
              <a:gd name="connsiteX789" fmla="*/ 5805386 w 7467600"/>
              <a:gd name="connsiteY789" fmla="*/ 239240 h 6858000"/>
              <a:gd name="connsiteX790" fmla="*/ 5905192 w 7467600"/>
              <a:gd name="connsiteY790" fmla="*/ 163079 h 6858000"/>
              <a:gd name="connsiteX791" fmla="*/ 5865655 w 7467600"/>
              <a:gd name="connsiteY791" fmla="*/ 171901 h 6858000"/>
              <a:gd name="connsiteX792" fmla="*/ 5259740 w 7467600"/>
              <a:gd name="connsiteY792" fmla="*/ 257013 h 6858000"/>
              <a:gd name="connsiteX793" fmla="*/ 5208466 w 7467600"/>
              <a:gd name="connsiteY793" fmla="*/ 257550 h 6858000"/>
              <a:gd name="connsiteX794" fmla="*/ 4980204 w 7467600"/>
              <a:gd name="connsiteY794" fmla="*/ 271903 h 6858000"/>
              <a:gd name="connsiteX795" fmla="*/ 5068068 w 7467600"/>
              <a:gd name="connsiteY795" fmla="*/ 282244 h 6858000"/>
              <a:gd name="connsiteX796" fmla="*/ 5153231 w 7467600"/>
              <a:gd name="connsiteY796" fmla="*/ 292240 h 6858000"/>
              <a:gd name="connsiteX797" fmla="*/ 5426491 w 7467600"/>
              <a:gd name="connsiteY797" fmla="*/ 281128 h 6858000"/>
              <a:gd name="connsiteX798" fmla="*/ 5731212 w 7467600"/>
              <a:gd name="connsiteY798" fmla="*/ 231951 h 6858000"/>
              <a:gd name="connsiteX799" fmla="*/ 5905192 w 7467600"/>
              <a:gd name="connsiteY799" fmla="*/ 163079 h 6858000"/>
              <a:gd name="connsiteX800" fmla="*/ 5944437 w 7467600"/>
              <a:gd name="connsiteY800" fmla="*/ 113829 h 6858000"/>
              <a:gd name="connsiteX801" fmla="*/ 5825032 w 7467600"/>
              <a:gd name="connsiteY801" fmla="*/ 146405 h 6858000"/>
              <a:gd name="connsiteX802" fmla="*/ 4955599 w 7467600"/>
              <a:gd name="connsiteY802" fmla="*/ 247008 h 6858000"/>
              <a:gd name="connsiteX803" fmla="*/ 5210104 w 7467600"/>
              <a:gd name="connsiteY803" fmla="*/ 228123 h 6858000"/>
              <a:gd name="connsiteX804" fmla="*/ 5261015 w 7467600"/>
              <a:gd name="connsiteY804" fmla="*/ 227087 h 6858000"/>
              <a:gd name="connsiteX805" fmla="*/ 5861181 w 7467600"/>
              <a:gd name="connsiteY805" fmla="*/ 143093 h 6858000"/>
              <a:gd name="connsiteX806" fmla="*/ 5961252 w 7467600"/>
              <a:gd name="connsiteY806" fmla="*/ 114820 h 6858000"/>
              <a:gd name="connsiteX807" fmla="*/ 5944437 w 7467600"/>
              <a:gd name="connsiteY807" fmla="*/ 113829 h 6858000"/>
              <a:gd name="connsiteX808" fmla="*/ 3882765 w 7467600"/>
              <a:gd name="connsiteY808" fmla="*/ 0 h 6858000"/>
              <a:gd name="connsiteX809" fmla="*/ 3995099 w 7467600"/>
              <a:gd name="connsiteY809" fmla="*/ 0 h 6858000"/>
              <a:gd name="connsiteX810" fmla="*/ 4163818 w 7467600"/>
              <a:gd name="connsiteY810" fmla="*/ 234104 h 6858000"/>
              <a:gd name="connsiteX811" fmla="*/ 4172099 w 7467600"/>
              <a:gd name="connsiteY811" fmla="*/ 234207 h 6858000"/>
              <a:gd name="connsiteX812" fmla="*/ 4784282 w 7467600"/>
              <a:gd name="connsiteY812" fmla="*/ 276561 h 6858000"/>
              <a:gd name="connsiteX813" fmla="*/ 4801687 w 7467600"/>
              <a:gd name="connsiteY813" fmla="*/ 267764 h 6858000"/>
              <a:gd name="connsiteX814" fmla="*/ 6082788 w 7467600"/>
              <a:gd name="connsiteY814" fmla="*/ 64119 h 6858000"/>
              <a:gd name="connsiteX815" fmla="*/ 6099442 w 7467600"/>
              <a:gd name="connsiteY815" fmla="*/ 82568 h 6858000"/>
              <a:gd name="connsiteX816" fmla="*/ 4804137 w 7467600"/>
              <a:gd name="connsiteY816" fmla="*/ 320931 h 6858000"/>
              <a:gd name="connsiteX817" fmla="*/ 4227047 w 7467600"/>
              <a:gd name="connsiteY817" fmla="*/ 313415 h 6858000"/>
              <a:gd name="connsiteX818" fmla="*/ 4346041 w 7467600"/>
              <a:gd name="connsiteY818" fmla="*/ 456086 h 6858000"/>
              <a:gd name="connsiteX819" fmla="*/ 4870967 w 7467600"/>
              <a:gd name="connsiteY819" fmla="*/ 963061 h 6858000"/>
              <a:gd name="connsiteX820" fmla="*/ 4889647 w 7467600"/>
              <a:gd name="connsiteY820" fmla="*/ 957147 h 6858000"/>
              <a:gd name="connsiteX821" fmla="*/ 5422504 w 7467600"/>
              <a:gd name="connsiteY821" fmla="*/ 805191 h 6858000"/>
              <a:gd name="connsiteX822" fmla="*/ 6087656 w 7467600"/>
              <a:gd name="connsiteY822" fmla="*/ 826703 h 6858000"/>
              <a:gd name="connsiteX823" fmla="*/ 6058717 w 7467600"/>
              <a:gd name="connsiteY823" fmla="*/ 865992 h 6858000"/>
              <a:gd name="connsiteX824" fmla="*/ 4974153 w 7467600"/>
              <a:gd name="connsiteY824" fmla="*/ 1045456 h 6858000"/>
              <a:gd name="connsiteX825" fmla="*/ 5627835 w 7467600"/>
              <a:gd name="connsiteY825" fmla="*/ 1472077 h 6858000"/>
              <a:gd name="connsiteX826" fmla="*/ 5629817 w 7467600"/>
              <a:gd name="connsiteY826" fmla="*/ 1471412 h 6858000"/>
              <a:gd name="connsiteX827" fmla="*/ 5634124 w 7467600"/>
              <a:gd name="connsiteY827" fmla="*/ 1470572 h 6858000"/>
              <a:gd name="connsiteX828" fmla="*/ 5755832 w 7467600"/>
              <a:gd name="connsiteY828" fmla="*/ 1383886 h 6858000"/>
              <a:gd name="connsiteX829" fmla="*/ 6014186 w 7467600"/>
              <a:gd name="connsiteY829" fmla="*/ 1279799 h 6858000"/>
              <a:gd name="connsiteX830" fmla="*/ 6901619 w 7467600"/>
              <a:gd name="connsiteY830" fmla="*/ 1047874 h 6858000"/>
              <a:gd name="connsiteX831" fmla="*/ 6931566 w 7467600"/>
              <a:gd name="connsiteY831" fmla="*/ 1062034 h 6858000"/>
              <a:gd name="connsiteX832" fmla="*/ 5790982 w 7467600"/>
              <a:gd name="connsiteY832" fmla="*/ 1561380 h 6858000"/>
              <a:gd name="connsiteX833" fmla="*/ 6188971 w 7467600"/>
              <a:gd name="connsiteY833" fmla="*/ 1755168 h 6858000"/>
              <a:gd name="connsiteX834" fmla="*/ 6202446 w 7467600"/>
              <a:gd name="connsiteY834" fmla="*/ 1752268 h 6858000"/>
              <a:gd name="connsiteX835" fmla="*/ 7179560 w 7467600"/>
              <a:gd name="connsiteY835" fmla="*/ 1467551 h 6858000"/>
              <a:gd name="connsiteX836" fmla="*/ 7158730 w 7467600"/>
              <a:gd name="connsiteY836" fmla="*/ 1507835 h 6858000"/>
              <a:gd name="connsiteX837" fmla="*/ 6326959 w 7467600"/>
              <a:gd name="connsiteY837" fmla="*/ 1817686 h 6858000"/>
              <a:gd name="connsiteX838" fmla="*/ 6537433 w 7467600"/>
              <a:gd name="connsiteY838" fmla="*/ 1907790 h 6858000"/>
              <a:gd name="connsiteX839" fmla="*/ 6550221 w 7467600"/>
              <a:gd name="connsiteY839" fmla="*/ 1910729 h 6858000"/>
              <a:gd name="connsiteX840" fmla="*/ 6964438 w 7467600"/>
              <a:gd name="connsiteY840" fmla="*/ 2209505 h 6858000"/>
              <a:gd name="connsiteX841" fmla="*/ 7367862 w 7467600"/>
              <a:gd name="connsiteY841" fmla="*/ 2806833 h 6858000"/>
              <a:gd name="connsiteX842" fmla="*/ 7364329 w 7467600"/>
              <a:gd name="connsiteY842" fmla="*/ 2826907 h 6858000"/>
              <a:gd name="connsiteX843" fmla="*/ 7290545 w 7467600"/>
              <a:gd name="connsiteY843" fmla="*/ 2850663 h 6858000"/>
              <a:gd name="connsiteX844" fmla="*/ 6472036 w 7467600"/>
              <a:gd name="connsiteY844" fmla="*/ 1959003 h 6858000"/>
              <a:gd name="connsiteX845" fmla="*/ 5792897 w 7467600"/>
              <a:gd name="connsiteY845" fmla="*/ 1647747 h 6858000"/>
              <a:gd name="connsiteX846" fmla="*/ 5842751 w 7467600"/>
              <a:gd name="connsiteY846" fmla="*/ 1816112 h 6858000"/>
              <a:gd name="connsiteX847" fmla="*/ 5847424 w 7467600"/>
              <a:gd name="connsiteY847" fmla="*/ 1815776 h 6858000"/>
              <a:gd name="connsiteX848" fmla="*/ 6399821 w 7467600"/>
              <a:gd name="connsiteY848" fmla="*/ 2344799 h 6858000"/>
              <a:gd name="connsiteX849" fmla="*/ 6323232 w 7467600"/>
              <a:gd name="connsiteY849" fmla="*/ 2389634 h 6858000"/>
              <a:gd name="connsiteX850" fmla="*/ 5942958 w 7467600"/>
              <a:gd name="connsiteY850" fmla="*/ 2077708 h 6858000"/>
              <a:gd name="connsiteX851" fmla="*/ 5921559 w 7467600"/>
              <a:gd name="connsiteY851" fmla="*/ 2378596 h 6858000"/>
              <a:gd name="connsiteX852" fmla="*/ 5817651 w 7467600"/>
              <a:gd name="connsiteY852" fmla="*/ 3023919 h 6858000"/>
              <a:gd name="connsiteX853" fmla="*/ 5729634 w 7467600"/>
              <a:gd name="connsiteY853" fmla="*/ 3051849 h 6858000"/>
              <a:gd name="connsiteX854" fmla="*/ 5611018 w 7467600"/>
              <a:gd name="connsiteY854" fmla="*/ 2316769 h 6858000"/>
              <a:gd name="connsiteX855" fmla="*/ 5687608 w 7467600"/>
              <a:gd name="connsiteY855" fmla="*/ 2039972 h 6858000"/>
              <a:gd name="connsiteX856" fmla="*/ 5657554 w 7467600"/>
              <a:gd name="connsiteY856" fmla="*/ 1576445 h 6858000"/>
              <a:gd name="connsiteX857" fmla="*/ 5150475 w 7467600"/>
              <a:gd name="connsiteY857" fmla="*/ 1274012 h 6858000"/>
              <a:gd name="connsiteX858" fmla="*/ 5349142 w 7467600"/>
              <a:gd name="connsiteY858" fmla="*/ 2204405 h 6858000"/>
              <a:gd name="connsiteX859" fmla="*/ 5262214 w 7467600"/>
              <a:gd name="connsiteY859" fmla="*/ 2233836 h 6858000"/>
              <a:gd name="connsiteX860" fmla="*/ 4981539 w 7467600"/>
              <a:gd name="connsiteY860" fmla="*/ 1542201 h 6858000"/>
              <a:gd name="connsiteX861" fmla="*/ 4958461 w 7467600"/>
              <a:gd name="connsiteY861" fmla="*/ 1136957 h 6858000"/>
              <a:gd name="connsiteX862" fmla="*/ 4655015 w 7467600"/>
              <a:gd name="connsiteY862" fmla="*/ 891426 h 6858000"/>
              <a:gd name="connsiteX863" fmla="*/ 4348002 w 7467600"/>
              <a:gd name="connsiteY863" fmla="*/ 2205895 h 6858000"/>
              <a:gd name="connsiteX864" fmla="*/ 4262250 w 7467600"/>
              <a:gd name="connsiteY864" fmla="*/ 2219972 h 6858000"/>
              <a:gd name="connsiteX865" fmla="*/ 4550611 w 7467600"/>
              <a:gd name="connsiteY865" fmla="*/ 817540 h 6858000"/>
              <a:gd name="connsiteX866" fmla="*/ 4564418 w 7467600"/>
              <a:gd name="connsiteY866" fmla="*/ 808293 h 6858000"/>
              <a:gd name="connsiteX867" fmla="*/ 4266388 w 7467600"/>
              <a:gd name="connsiteY867" fmla="*/ 500083 h 6858000"/>
              <a:gd name="connsiteX868" fmla="*/ 4032842 w 7467600"/>
              <a:gd name="connsiteY868" fmla="*/ 211809 h 6858000"/>
              <a:gd name="connsiteX869" fmla="*/ 3882765 w 7467600"/>
              <a:gd name="connsiteY869" fmla="*/ 0 h 6858000"/>
              <a:gd name="connsiteX870" fmla="*/ 3721337 w 7467600"/>
              <a:gd name="connsiteY870" fmla="*/ 0 h 6858000"/>
              <a:gd name="connsiteX871" fmla="*/ 3797544 w 7467600"/>
              <a:gd name="connsiteY871" fmla="*/ 0 h 6858000"/>
              <a:gd name="connsiteX872" fmla="*/ 3775734 w 7467600"/>
              <a:gd name="connsiteY872" fmla="*/ 95131 h 6858000"/>
              <a:gd name="connsiteX873" fmla="*/ 3724807 w 7467600"/>
              <a:gd name="connsiteY873" fmla="*/ 272257 h 6858000"/>
              <a:gd name="connsiteX874" fmla="*/ 3726844 w 7467600"/>
              <a:gd name="connsiteY874" fmla="*/ 282988 h 6858000"/>
              <a:gd name="connsiteX875" fmla="*/ 3742664 w 7467600"/>
              <a:gd name="connsiteY875" fmla="*/ 279918 h 6858000"/>
              <a:gd name="connsiteX876" fmla="*/ 4103910 w 7467600"/>
              <a:gd name="connsiteY876" fmla="*/ 1161917 h 6858000"/>
              <a:gd name="connsiteX877" fmla="*/ 4020269 w 7467600"/>
              <a:gd name="connsiteY877" fmla="*/ 1200406 h 6858000"/>
              <a:gd name="connsiteX878" fmla="*/ 3674882 w 7467600"/>
              <a:gd name="connsiteY878" fmla="*/ 488524 h 6858000"/>
              <a:gd name="connsiteX879" fmla="*/ 3132682 w 7467600"/>
              <a:gd name="connsiteY879" fmla="*/ 1072284 h 6858000"/>
              <a:gd name="connsiteX880" fmla="*/ 2716346 w 7467600"/>
              <a:gd name="connsiteY880" fmla="*/ 1276376 h 6858000"/>
              <a:gd name="connsiteX881" fmla="*/ 2716772 w 7467600"/>
              <a:gd name="connsiteY881" fmla="*/ 1255462 h 6858000"/>
              <a:gd name="connsiteX882" fmla="*/ 3471096 w 7467600"/>
              <a:gd name="connsiteY882" fmla="*/ 437072 h 6858000"/>
              <a:gd name="connsiteX883" fmla="*/ 3639057 w 7467600"/>
              <a:gd name="connsiteY883" fmla="*/ 286334 h 6858000"/>
              <a:gd name="connsiteX884" fmla="*/ 3640309 w 7467600"/>
              <a:gd name="connsiteY884" fmla="*/ 284664 h 6858000"/>
              <a:gd name="connsiteX885" fmla="*/ 3646022 w 7467600"/>
              <a:gd name="connsiteY885" fmla="*/ 276711 h 6858000"/>
              <a:gd name="connsiteX886" fmla="*/ 3707943 w 7467600"/>
              <a:gd name="connsiteY886" fmla="*/ 65958 h 6858000"/>
              <a:gd name="connsiteX887" fmla="*/ 3721337 w 7467600"/>
              <a:gd name="connsiteY887" fmla="*/ 0 h 6858000"/>
              <a:gd name="connsiteX888" fmla="*/ 2867960 w 7467600"/>
              <a:gd name="connsiteY888" fmla="*/ 0 h 6858000"/>
              <a:gd name="connsiteX889" fmla="*/ 2926351 w 7467600"/>
              <a:gd name="connsiteY889" fmla="*/ 0 h 6858000"/>
              <a:gd name="connsiteX890" fmla="*/ 2902823 w 7467600"/>
              <a:gd name="connsiteY890" fmla="*/ 262929 h 6858000"/>
              <a:gd name="connsiteX891" fmla="*/ 2940663 w 7467600"/>
              <a:gd name="connsiteY891" fmla="*/ 140884 h 6858000"/>
              <a:gd name="connsiteX892" fmla="*/ 2947039 w 7467600"/>
              <a:gd name="connsiteY892" fmla="*/ 122524 h 6858000"/>
              <a:gd name="connsiteX893" fmla="*/ 2984316 w 7467600"/>
              <a:gd name="connsiteY893" fmla="*/ 0 h 6858000"/>
              <a:gd name="connsiteX894" fmla="*/ 3016114 w 7467600"/>
              <a:gd name="connsiteY894" fmla="*/ 0 h 6858000"/>
              <a:gd name="connsiteX895" fmla="*/ 2979949 w 7467600"/>
              <a:gd name="connsiteY895" fmla="*/ 119274 h 6858000"/>
              <a:gd name="connsiteX896" fmla="*/ 3023879 w 7467600"/>
              <a:gd name="connsiteY896" fmla="*/ 0 h 6858000"/>
              <a:gd name="connsiteX897" fmla="*/ 3105400 w 7467600"/>
              <a:gd name="connsiteY897" fmla="*/ 0 h 6858000"/>
              <a:gd name="connsiteX898" fmla="*/ 3094669 w 7467600"/>
              <a:gd name="connsiteY898" fmla="*/ 30308 h 6858000"/>
              <a:gd name="connsiteX899" fmla="*/ 2901945 w 7467600"/>
              <a:gd name="connsiteY899" fmla="*/ 466538 h 6858000"/>
              <a:gd name="connsiteX900" fmla="*/ 2815209 w 7467600"/>
              <a:gd name="connsiteY900" fmla="*/ 497361 h 6858000"/>
              <a:gd name="connsiteX901" fmla="*/ 2844845 w 7467600"/>
              <a:gd name="connsiteY901" fmla="*/ 127638 h 6858000"/>
              <a:gd name="connsiteX902" fmla="*/ 2867960 w 7467600"/>
              <a:gd name="connsiteY902" fmla="*/ 0 h 6858000"/>
              <a:gd name="connsiteX903" fmla="*/ 1057230 w 7467600"/>
              <a:gd name="connsiteY903" fmla="*/ 0 h 6858000"/>
              <a:gd name="connsiteX904" fmla="*/ 1111003 w 7467600"/>
              <a:gd name="connsiteY904" fmla="*/ 0 h 6858000"/>
              <a:gd name="connsiteX905" fmla="*/ 1125553 w 7467600"/>
              <a:gd name="connsiteY905" fmla="*/ 52588 h 6858000"/>
              <a:gd name="connsiteX906" fmla="*/ 1304276 w 7467600"/>
              <a:gd name="connsiteY906" fmla="*/ 476275 h 6858000"/>
              <a:gd name="connsiteX907" fmla="*/ 1492066 w 7467600"/>
              <a:gd name="connsiteY907" fmla="*/ 886333 h 6858000"/>
              <a:gd name="connsiteX908" fmla="*/ 1423698 w 7467600"/>
              <a:gd name="connsiteY908" fmla="*/ 710817 h 6858000"/>
              <a:gd name="connsiteX909" fmla="*/ 1357609 w 7467600"/>
              <a:gd name="connsiteY909" fmla="*/ 532892 h 6858000"/>
              <a:gd name="connsiteX910" fmla="*/ 1309550 w 7467600"/>
              <a:gd name="connsiteY910" fmla="*/ 374031 h 6858000"/>
              <a:gd name="connsiteX911" fmla="*/ 1193673 w 7467600"/>
              <a:gd name="connsiteY911" fmla="*/ 49533 h 6858000"/>
              <a:gd name="connsiteX912" fmla="*/ 1164391 w 7467600"/>
              <a:gd name="connsiteY912" fmla="*/ 0 h 6858000"/>
              <a:gd name="connsiteX913" fmla="*/ 1200666 w 7467600"/>
              <a:gd name="connsiteY913" fmla="*/ 0 h 6858000"/>
              <a:gd name="connsiteX914" fmla="*/ 1223408 w 7467600"/>
              <a:gd name="connsiteY914" fmla="*/ 38996 h 6858000"/>
              <a:gd name="connsiteX915" fmla="*/ 1339635 w 7467600"/>
              <a:gd name="connsiteY915" fmla="*/ 365517 h 6858000"/>
              <a:gd name="connsiteX916" fmla="*/ 1387469 w 7467600"/>
              <a:gd name="connsiteY916" fmla="*/ 523079 h 6858000"/>
              <a:gd name="connsiteX917" fmla="*/ 1452685 w 7467600"/>
              <a:gd name="connsiteY917" fmla="*/ 699806 h 6858000"/>
              <a:gd name="connsiteX918" fmla="*/ 1492092 w 7467600"/>
              <a:gd name="connsiteY918" fmla="*/ 800424 h 6858000"/>
              <a:gd name="connsiteX919" fmla="*/ 1455302 w 7467600"/>
              <a:gd name="connsiteY919" fmla="*/ 632913 h 6858000"/>
              <a:gd name="connsiteX920" fmla="*/ 1222336 w 7467600"/>
              <a:gd name="connsiteY920" fmla="*/ 9480 h 6858000"/>
              <a:gd name="connsiteX921" fmla="*/ 1214634 w 7467600"/>
              <a:gd name="connsiteY921" fmla="*/ 0 h 6858000"/>
              <a:gd name="connsiteX922" fmla="*/ 1289827 w 7467600"/>
              <a:gd name="connsiteY922" fmla="*/ 0 h 6858000"/>
              <a:gd name="connsiteX923" fmla="*/ 1321076 w 7467600"/>
              <a:gd name="connsiteY923" fmla="*/ 59722 h 6858000"/>
              <a:gd name="connsiteX924" fmla="*/ 1512579 w 7467600"/>
              <a:gd name="connsiteY924" fmla="*/ 626441 h 6858000"/>
              <a:gd name="connsiteX925" fmla="*/ 1506076 w 7467600"/>
              <a:gd name="connsiteY925" fmla="*/ 1089289 h 6858000"/>
              <a:gd name="connsiteX926" fmla="*/ 1486346 w 7467600"/>
              <a:gd name="connsiteY926" fmla="*/ 1079919 h 6858000"/>
              <a:gd name="connsiteX927" fmla="*/ 1070511 w 7467600"/>
              <a:gd name="connsiteY927" fmla="*/ 48609 h 6858000"/>
              <a:gd name="connsiteX928" fmla="*/ 1057230 w 7467600"/>
              <a:gd name="connsiteY928" fmla="*/ 0 h 6858000"/>
              <a:gd name="connsiteX929" fmla="*/ 43151 w 7467600"/>
              <a:gd name="connsiteY929" fmla="*/ 0 h 6858000"/>
              <a:gd name="connsiteX930" fmla="*/ 95283 w 7467600"/>
              <a:gd name="connsiteY930" fmla="*/ 0 h 6858000"/>
              <a:gd name="connsiteX931" fmla="*/ 300708 w 7467600"/>
              <a:gd name="connsiteY931" fmla="*/ 154571 h 6858000"/>
              <a:gd name="connsiteX932" fmla="*/ 530414 w 7467600"/>
              <a:gd name="connsiteY932" fmla="*/ 354673 h 6858000"/>
              <a:gd name="connsiteX933" fmla="*/ 333785 w 7467600"/>
              <a:gd name="connsiteY933" fmla="*/ 161564 h 6858000"/>
              <a:gd name="connsiteX934" fmla="*/ 147005 w 7467600"/>
              <a:gd name="connsiteY934" fmla="*/ 0 h 6858000"/>
              <a:gd name="connsiteX935" fmla="*/ 272509 w 7467600"/>
              <a:gd name="connsiteY935" fmla="*/ 0 h 6858000"/>
              <a:gd name="connsiteX936" fmla="*/ 326276 w 7467600"/>
              <a:gd name="connsiteY936" fmla="*/ 45847 h 6858000"/>
              <a:gd name="connsiteX937" fmla="*/ 823759 w 7467600"/>
              <a:gd name="connsiteY937" fmla="*/ 574145 h 6858000"/>
              <a:gd name="connsiteX938" fmla="*/ 811254 w 7467600"/>
              <a:gd name="connsiteY938" fmla="*/ 665546 h 6858000"/>
              <a:gd name="connsiteX939" fmla="*/ 154042 w 7467600"/>
              <a:gd name="connsiteY939" fmla="*/ 261522 h 6858000"/>
              <a:gd name="connsiteX940" fmla="*/ 13550 w 7467600"/>
              <a:gd name="connsiteY940" fmla="*/ 158423 h 6858000"/>
              <a:gd name="connsiteX941" fmla="*/ 0 w 7467600"/>
              <a:gd name="connsiteY941" fmla="*/ 146618 h 6858000"/>
              <a:gd name="connsiteX942" fmla="*/ 0 w 7467600"/>
              <a:gd name="connsiteY942" fmla="*/ 59161 h 6858000"/>
              <a:gd name="connsiteX943" fmla="*/ 45427 w 7467600"/>
              <a:gd name="connsiteY943" fmla="*/ 101078 h 6858000"/>
              <a:gd name="connsiteX944" fmla="*/ 630103 w 7467600"/>
              <a:gd name="connsiteY944" fmla="*/ 485885 h 6858000"/>
              <a:gd name="connsiteX945" fmla="*/ 532040 w 7467600"/>
              <a:gd name="connsiteY945" fmla="*/ 399359 h 6858000"/>
              <a:gd name="connsiteX946" fmla="*/ 517618 w 7467600"/>
              <a:gd name="connsiteY946" fmla="*/ 385726 h 6858000"/>
              <a:gd name="connsiteX947" fmla="*/ 285074 w 7467600"/>
              <a:gd name="connsiteY947" fmla="*/ 182755 h 6858000"/>
              <a:gd name="connsiteX948" fmla="*/ 43151 w 7467600"/>
              <a:gd name="connsiteY94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67913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1019354 w 7467600"/>
              <a:gd name="connsiteY16" fmla="*/ 6315006 h 6858000"/>
              <a:gd name="connsiteX17" fmla="*/ 441046 w 7467600"/>
              <a:gd name="connsiteY17" fmla="*/ 6691153 h 6858000"/>
              <a:gd name="connsiteX18" fmla="*/ 1019354 w 7467600"/>
              <a:gd name="connsiteY18" fmla="*/ 6315006 h 6858000"/>
              <a:gd name="connsiteX19" fmla="*/ 991680 w 7467600"/>
              <a:gd name="connsiteY19" fmla="*/ 6298413 h 6858000"/>
              <a:gd name="connsiteX20" fmla="*/ 409060 w 7467600"/>
              <a:gd name="connsiteY20" fmla="*/ 6671470 h 6858000"/>
              <a:gd name="connsiteX21" fmla="*/ 991680 w 7467600"/>
              <a:gd name="connsiteY21" fmla="*/ 6298413 h 6858000"/>
              <a:gd name="connsiteX22" fmla="*/ 103333 w 7467600"/>
              <a:gd name="connsiteY22" fmla="*/ 5699602 h 6858000"/>
              <a:gd name="connsiteX23" fmla="*/ 233938 w 7467600"/>
              <a:gd name="connsiteY23" fmla="*/ 5809416 h 6858000"/>
              <a:gd name="connsiteX24" fmla="*/ 883580 w 7467600"/>
              <a:gd name="connsiteY24" fmla="*/ 6180710 h 6858000"/>
              <a:gd name="connsiteX25" fmla="*/ 487337 w 7467600"/>
              <a:gd name="connsiteY25" fmla="*/ 5950182 h 6858000"/>
              <a:gd name="connsiteX26" fmla="*/ 354051 w 7467600"/>
              <a:gd name="connsiteY26" fmla="*/ 5854912 h 6858000"/>
              <a:gd name="connsiteX27" fmla="*/ 195436 w 7467600"/>
              <a:gd name="connsiteY27" fmla="*/ 5755068 h 6858000"/>
              <a:gd name="connsiteX28" fmla="*/ 103333 w 7467600"/>
              <a:gd name="connsiteY28" fmla="*/ 5699602 h 6858000"/>
              <a:gd name="connsiteX29" fmla="*/ 5539432 w 7467600"/>
              <a:gd name="connsiteY29" fmla="*/ 5642928 h 6858000"/>
              <a:gd name="connsiteX30" fmla="*/ 5555462 w 7467600"/>
              <a:gd name="connsiteY30" fmla="*/ 5694454 h 6858000"/>
              <a:gd name="connsiteX31" fmla="*/ 5828270 w 7467600"/>
              <a:gd name="connsiteY31" fmla="*/ 6320663 h 6858000"/>
              <a:gd name="connsiteX32" fmla="*/ 5947416 w 7467600"/>
              <a:gd name="connsiteY32" fmla="*/ 6574846 h 6858000"/>
              <a:gd name="connsiteX33" fmla="*/ 5539432 w 7467600"/>
              <a:gd name="connsiteY33" fmla="*/ 5642928 h 6858000"/>
              <a:gd name="connsiteX34" fmla="*/ 51253 w 7467600"/>
              <a:gd name="connsiteY34" fmla="*/ 5631825 h 6858000"/>
              <a:gd name="connsiteX35" fmla="*/ 211622 w 7467600"/>
              <a:gd name="connsiteY35" fmla="*/ 5728803 h 6858000"/>
              <a:gd name="connsiteX36" fmla="*/ 371652 w 7467600"/>
              <a:gd name="connsiteY36" fmla="*/ 5829062 h 6858000"/>
              <a:gd name="connsiteX37" fmla="*/ 505903 w 7467600"/>
              <a:gd name="connsiteY37" fmla="*/ 5925221 h 6858000"/>
              <a:gd name="connsiteX38" fmla="*/ 899240 w 7467600"/>
              <a:gd name="connsiteY38" fmla="*/ 6153068 h 6858000"/>
              <a:gd name="connsiteX39" fmla="*/ 988114 w 7467600"/>
              <a:gd name="connsiteY39" fmla="*/ 6174204 h 6858000"/>
              <a:gd name="connsiteX40" fmla="*/ 845971 w 7467600"/>
              <a:gd name="connsiteY40" fmla="*/ 6067177 h 6858000"/>
              <a:gd name="connsiteX41" fmla="*/ 448057 w 7467600"/>
              <a:gd name="connsiteY41" fmla="*/ 5841376 h 6858000"/>
              <a:gd name="connsiteX42" fmla="*/ 51253 w 7467600"/>
              <a:gd name="connsiteY42" fmla="*/ 5631825 h 6858000"/>
              <a:gd name="connsiteX43" fmla="*/ 2606687 w 7467600"/>
              <a:gd name="connsiteY43" fmla="*/ 5630718 h 6858000"/>
              <a:gd name="connsiteX44" fmla="*/ 2645658 w 7467600"/>
              <a:gd name="connsiteY44" fmla="*/ 6640259 h 6858000"/>
              <a:gd name="connsiteX45" fmla="*/ 2606687 w 7467600"/>
              <a:gd name="connsiteY45" fmla="*/ 5630718 h 6858000"/>
              <a:gd name="connsiteX46" fmla="*/ 3642057 w 7467600"/>
              <a:gd name="connsiteY46" fmla="*/ 5573487 h 6858000"/>
              <a:gd name="connsiteX47" fmla="*/ 3632981 w 7467600"/>
              <a:gd name="connsiteY47" fmla="*/ 5579437 h 6858000"/>
              <a:gd name="connsiteX48" fmla="*/ 3382436 w 7467600"/>
              <a:gd name="connsiteY48" fmla="*/ 5952726 h 6858000"/>
              <a:gd name="connsiteX49" fmla="*/ 3191929 w 7467600"/>
              <a:gd name="connsiteY49" fmla="*/ 6662669 h 6858000"/>
              <a:gd name="connsiteX50" fmla="*/ 3369898 w 7467600"/>
              <a:gd name="connsiteY50" fmla="*/ 6081771 h 6858000"/>
              <a:gd name="connsiteX51" fmla="*/ 3642057 w 7467600"/>
              <a:gd name="connsiteY51" fmla="*/ 5573487 h 6858000"/>
              <a:gd name="connsiteX52" fmla="*/ 2650666 w 7467600"/>
              <a:gd name="connsiteY52" fmla="*/ 5530686 h 6858000"/>
              <a:gd name="connsiteX53" fmla="*/ 2650249 w 7467600"/>
              <a:gd name="connsiteY53" fmla="*/ 5532101 h 6858000"/>
              <a:gd name="connsiteX54" fmla="*/ 2663808 w 7467600"/>
              <a:gd name="connsiteY54" fmla="*/ 6535215 h 6858000"/>
              <a:gd name="connsiteX55" fmla="*/ 2665418 w 7467600"/>
              <a:gd name="connsiteY55" fmla="*/ 6132756 h 6858000"/>
              <a:gd name="connsiteX56" fmla="*/ 2650666 w 7467600"/>
              <a:gd name="connsiteY56" fmla="*/ 5530686 h 6858000"/>
              <a:gd name="connsiteX57" fmla="*/ 2680277 w 7467600"/>
              <a:gd name="connsiteY57" fmla="*/ 5479204 h 6858000"/>
              <a:gd name="connsiteX58" fmla="*/ 2678972 w 7467600"/>
              <a:gd name="connsiteY58" fmla="*/ 5481582 h 6858000"/>
              <a:gd name="connsiteX59" fmla="*/ 2696666 w 7467600"/>
              <a:gd name="connsiteY59" fmla="*/ 6133836 h 6858000"/>
              <a:gd name="connsiteX60" fmla="*/ 2695769 w 7467600"/>
              <a:gd name="connsiteY60" fmla="*/ 6390955 h 6858000"/>
              <a:gd name="connsiteX61" fmla="*/ 2739893 w 7467600"/>
              <a:gd name="connsiteY61" fmla="*/ 6108357 h 6858000"/>
              <a:gd name="connsiteX62" fmla="*/ 2680277 w 7467600"/>
              <a:gd name="connsiteY62" fmla="*/ 5479204 h 6858000"/>
              <a:gd name="connsiteX63" fmla="*/ 1132195 w 7467600"/>
              <a:gd name="connsiteY63" fmla="*/ 5467980 h 6858000"/>
              <a:gd name="connsiteX64" fmla="*/ 1679056 w 7467600"/>
              <a:gd name="connsiteY64" fmla="*/ 5516907 h 6858000"/>
              <a:gd name="connsiteX65" fmla="*/ 2128648 w 7467600"/>
              <a:gd name="connsiteY65" fmla="*/ 5474249 h 6858000"/>
              <a:gd name="connsiteX66" fmla="*/ 1825619 w 7467600"/>
              <a:gd name="connsiteY66" fmla="*/ 5478447 h 6858000"/>
              <a:gd name="connsiteX67" fmla="*/ 1737798 w 7467600"/>
              <a:gd name="connsiteY67" fmla="*/ 5483353 h 6858000"/>
              <a:gd name="connsiteX68" fmla="*/ 1132195 w 7467600"/>
              <a:gd name="connsiteY68" fmla="*/ 5467980 h 6858000"/>
              <a:gd name="connsiteX69" fmla="*/ 1456157 w 7467600"/>
              <a:gd name="connsiteY69" fmla="*/ 5371404 h 6858000"/>
              <a:gd name="connsiteX70" fmla="*/ 1244432 w 7467600"/>
              <a:gd name="connsiteY70" fmla="*/ 5385601 h 6858000"/>
              <a:gd name="connsiteX71" fmla="*/ 973990 w 7467600"/>
              <a:gd name="connsiteY71" fmla="*/ 5424940 h 6858000"/>
              <a:gd name="connsiteX72" fmla="*/ 1103809 w 7467600"/>
              <a:gd name="connsiteY72" fmla="*/ 5433720 h 6858000"/>
              <a:gd name="connsiteX73" fmla="*/ 1123454 w 7467600"/>
              <a:gd name="connsiteY73" fmla="*/ 5435727 h 6858000"/>
              <a:gd name="connsiteX74" fmla="*/ 1737017 w 7467600"/>
              <a:gd name="connsiteY74" fmla="*/ 5452183 h 6858000"/>
              <a:gd name="connsiteX75" fmla="*/ 1824397 w 7467600"/>
              <a:gd name="connsiteY75" fmla="*/ 5447757 h 6858000"/>
              <a:gd name="connsiteX76" fmla="*/ 2070059 w 7467600"/>
              <a:gd name="connsiteY76" fmla="*/ 5441660 h 6858000"/>
              <a:gd name="connsiteX77" fmla="*/ 1456157 w 7467600"/>
              <a:gd name="connsiteY77" fmla="*/ 5371404 h 6858000"/>
              <a:gd name="connsiteX78" fmla="*/ 4988186 w 7467600"/>
              <a:gd name="connsiteY78" fmla="*/ 5216467 h 6858000"/>
              <a:gd name="connsiteX79" fmla="*/ 4777334 w 7467600"/>
              <a:gd name="connsiteY79" fmla="*/ 5406072 h 6858000"/>
              <a:gd name="connsiteX80" fmla="*/ 4718341 w 7467600"/>
              <a:gd name="connsiteY80" fmla="*/ 5468043 h 6858000"/>
              <a:gd name="connsiteX81" fmla="*/ 4604655 w 7467600"/>
              <a:gd name="connsiteY81" fmla="*/ 5583434 h 6858000"/>
              <a:gd name="connsiteX82" fmla="*/ 4565074 w 7467600"/>
              <a:gd name="connsiteY82" fmla="*/ 5618550 h 6858000"/>
              <a:gd name="connsiteX83" fmla="*/ 4988186 w 7467600"/>
              <a:gd name="connsiteY83" fmla="*/ 5216467 h 6858000"/>
              <a:gd name="connsiteX84" fmla="*/ 4978032 w 7467600"/>
              <a:gd name="connsiteY84" fmla="*/ 5183809 h 6858000"/>
              <a:gd name="connsiteX85" fmla="*/ 4463413 w 7467600"/>
              <a:gd name="connsiteY85" fmla="*/ 5615162 h 6858000"/>
              <a:gd name="connsiteX86" fmla="*/ 4358134 w 7467600"/>
              <a:gd name="connsiteY86" fmla="*/ 5742791 h 6858000"/>
              <a:gd name="connsiteX87" fmla="*/ 4376219 w 7467600"/>
              <a:gd name="connsiteY87" fmla="*/ 5729027 h 6858000"/>
              <a:gd name="connsiteX88" fmla="*/ 4582340 w 7467600"/>
              <a:gd name="connsiteY88" fmla="*/ 5561037 h 6858000"/>
              <a:gd name="connsiteX89" fmla="*/ 4694684 w 7467600"/>
              <a:gd name="connsiteY89" fmla="*/ 5447098 h 6858000"/>
              <a:gd name="connsiteX90" fmla="*/ 4754123 w 7467600"/>
              <a:gd name="connsiteY90" fmla="*/ 5384643 h 6858000"/>
              <a:gd name="connsiteX91" fmla="*/ 4978032 w 7467600"/>
              <a:gd name="connsiteY91" fmla="*/ 5183809 h 6858000"/>
              <a:gd name="connsiteX92" fmla="*/ 1903353 w 7467600"/>
              <a:gd name="connsiteY92" fmla="*/ 5044827 h 6858000"/>
              <a:gd name="connsiteX93" fmla="*/ 1936931 w 7467600"/>
              <a:gd name="connsiteY93" fmla="*/ 5093954 h 6858000"/>
              <a:gd name="connsiteX94" fmla="*/ 2195868 w 7467600"/>
              <a:gd name="connsiteY94" fmla="*/ 5396574 h 6858000"/>
              <a:gd name="connsiteX95" fmla="*/ 2088852 w 7467600"/>
              <a:gd name="connsiteY95" fmla="*/ 5166123 h 6858000"/>
              <a:gd name="connsiteX96" fmla="*/ 1958241 w 7467600"/>
              <a:gd name="connsiteY96" fmla="*/ 5067955 h 6858000"/>
              <a:gd name="connsiteX97" fmla="*/ 1903353 w 7467600"/>
              <a:gd name="connsiteY97" fmla="*/ 5044827 h 6858000"/>
              <a:gd name="connsiteX98" fmla="*/ 1979378 w 7467600"/>
              <a:gd name="connsiteY98" fmla="*/ 4769504 h 6858000"/>
              <a:gd name="connsiteX99" fmla="*/ 2882120 w 7467600"/>
              <a:gd name="connsiteY99" fmla="*/ 5064547 h 6858000"/>
              <a:gd name="connsiteX100" fmla="*/ 2793103 w 7467600"/>
              <a:gd name="connsiteY100" fmla="*/ 5039699 h 6858000"/>
              <a:gd name="connsiteX101" fmla="*/ 2770041 w 7467600"/>
              <a:gd name="connsiteY101" fmla="*/ 5033634 h 6858000"/>
              <a:gd name="connsiteX102" fmla="*/ 1979378 w 7467600"/>
              <a:gd name="connsiteY102" fmla="*/ 4769504 h 6858000"/>
              <a:gd name="connsiteX103" fmla="*/ 1927410 w 7467600"/>
              <a:gd name="connsiteY103" fmla="*/ 4716164 h 6858000"/>
              <a:gd name="connsiteX104" fmla="*/ 1959587 w 7467600"/>
              <a:gd name="connsiteY104" fmla="*/ 4728849 h 6858000"/>
              <a:gd name="connsiteX105" fmla="*/ 2777707 w 7467600"/>
              <a:gd name="connsiteY105" fmla="*/ 5003991 h 6858000"/>
              <a:gd name="connsiteX106" fmla="*/ 2800768 w 7467600"/>
              <a:gd name="connsiteY106" fmla="*/ 5010056 h 6858000"/>
              <a:gd name="connsiteX107" fmla="*/ 2879408 w 7467600"/>
              <a:gd name="connsiteY107" fmla="*/ 5031590 h 6858000"/>
              <a:gd name="connsiteX108" fmla="*/ 2862295 w 7467600"/>
              <a:gd name="connsiteY108" fmla="*/ 5022958 h 6858000"/>
              <a:gd name="connsiteX109" fmla="*/ 2813343 w 7467600"/>
              <a:gd name="connsiteY109" fmla="*/ 4998369 h 6858000"/>
              <a:gd name="connsiteX110" fmla="*/ 2646245 w 7467600"/>
              <a:gd name="connsiteY110" fmla="*/ 4930999 h 6858000"/>
              <a:gd name="connsiteX111" fmla="*/ 1999243 w 7467600"/>
              <a:gd name="connsiteY111" fmla="*/ 4730524 h 6858000"/>
              <a:gd name="connsiteX112" fmla="*/ 1979527 w 7467600"/>
              <a:gd name="connsiteY112" fmla="*/ 4726651 h 6858000"/>
              <a:gd name="connsiteX113" fmla="*/ 1927410 w 7467600"/>
              <a:gd name="connsiteY113" fmla="*/ 4716164 h 6858000"/>
              <a:gd name="connsiteX114" fmla="*/ 1997014 w 7467600"/>
              <a:gd name="connsiteY114" fmla="*/ 4698007 h 6858000"/>
              <a:gd name="connsiteX115" fmla="*/ 2005458 w 7467600"/>
              <a:gd name="connsiteY115" fmla="*/ 4699540 h 6858000"/>
              <a:gd name="connsiteX116" fmla="*/ 2657186 w 7467600"/>
              <a:gd name="connsiteY116" fmla="*/ 4901687 h 6858000"/>
              <a:gd name="connsiteX117" fmla="*/ 2826662 w 7467600"/>
              <a:gd name="connsiteY117" fmla="*/ 4970362 h 6858000"/>
              <a:gd name="connsiteX118" fmla="*/ 2876100 w 7467600"/>
              <a:gd name="connsiteY118" fmla="*/ 4995397 h 6858000"/>
              <a:gd name="connsiteX119" fmla="*/ 3042600 w 7467600"/>
              <a:gd name="connsiteY119" fmla="*/ 5059532 h 6858000"/>
              <a:gd name="connsiteX120" fmla="*/ 1997014 w 7467600"/>
              <a:gd name="connsiteY120" fmla="*/ 4698007 h 6858000"/>
              <a:gd name="connsiteX121" fmla="*/ 2305292 w 7467600"/>
              <a:gd name="connsiteY121" fmla="*/ 4219492 h 6858000"/>
              <a:gd name="connsiteX122" fmla="*/ 3360922 w 7467600"/>
              <a:gd name="connsiteY122" fmla="*/ 4529373 h 6858000"/>
              <a:gd name="connsiteX123" fmla="*/ 3492420 w 7467600"/>
              <a:gd name="connsiteY123" fmla="*/ 4510145 h 6858000"/>
              <a:gd name="connsiteX124" fmla="*/ 3364086 w 7467600"/>
              <a:gd name="connsiteY124" fmla="*/ 4480340 h 6858000"/>
              <a:gd name="connsiteX125" fmla="*/ 3225818 w 7467600"/>
              <a:gd name="connsiteY125" fmla="*/ 4411822 h 6858000"/>
              <a:gd name="connsiteX126" fmla="*/ 3129696 w 7467600"/>
              <a:gd name="connsiteY126" fmla="*/ 4360704 h 6858000"/>
              <a:gd name="connsiteX127" fmla="*/ 2814545 w 7467600"/>
              <a:gd name="connsiteY127" fmla="*/ 4282955 h 6858000"/>
              <a:gd name="connsiteX128" fmla="*/ 2305292 w 7467600"/>
              <a:gd name="connsiteY128" fmla="*/ 4219492 h 6858000"/>
              <a:gd name="connsiteX129" fmla="*/ 2626982 w 7467600"/>
              <a:gd name="connsiteY129" fmla="*/ 4206450 h 6858000"/>
              <a:gd name="connsiteX130" fmla="*/ 2490617 w 7467600"/>
              <a:gd name="connsiteY130" fmla="*/ 4206951 h 6858000"/>
              <a:gd name="connsiteX131" fmla="*/ 2819869 w 7467600"/>
              <a:gd name="connsiteY131" fmla="*/ 4252936 h 6858000"/>
              <a:gd name="connsiteX132" fmla="*/ 3143018 w 7467600"/>
              <a:gd name="connsiteY132" fmla="*/ 4332698 h 6858000"/>
              <a:gd name="connsiteX133" fmla="*/ 3241520 w 7467600"/>
              <a:gd name="connsiteY133" fmla="*/ 4385112 h 6858000"/>
              <a:gd name="connsiteX134" fmla="*/ 3374575 w 7467600"/>
              <a:gd name="connsiteY134" fmla="*/ 4451517 h 6858000"/>
              <a:gd name="connsiteX135" fmla="*/ 3505221 w 7467600"/>
              <a:gd name="connsiteY135" fmla="*/ 4480757 h 6858000"/>
              <a:gd name="connsiteX136" fmla="*/ 2626982 w 7467600"/>
              <a:gd name="connsiteY136" fmla="*/ 4206450 h 6858000"/>
              <a:gd name="connsiteX137" fmla="*/ 1310106 w 7467600"/>
              <a:gd name="connsiteY137" fmla="*/ 3943217 h 6858000"/>
              <a:gd name="connsiteX138" fmla="*/ 854994 w 7467600"/>
              <a:gd name="connsiteY138" fmla="*/ 4399136 h 6858000"/>
              <a:gd name="connsiteX139" fmla="*/ 742462 w 7467600"/>
              <a:gd name="connsiteY139" fmla="*/ 4594648 h 6858000"/>
              <a:gd name="connsiteX140" fmla="*/ 820602 w 7467600"/>
              <a:gd name="connsiteY140" fmla="*/ 4485915 h 6858000"/>
              <a:gd name="connsiteX141" fmla="*/ 878295 w 7467600"/>
              <a:gd name="connsiteY141" fmla="*/ 4403594 h 6858000"/>
              <a:gd name="connsiteX142" fmla="*/ 1240607 w 7467600"/>
              <a:gd name="connsiteY142" fmla="*/ 4010401 h 6858000"/>
              <a:gd name="connsiteX143" fmla="*/ 1310106 w 7467600"/>
              <a:gd name="connsiteY143" fmla="*/ 3943217 h 6858000"/>
              <a:gd name="connsiteX144" fmla="*/ 1423113 w 7467600"/>
              <a:gd name="connsiteY144" fmla="*/ 3874565 h 6858000"/>
              <a:gd name="connsiteX145" fmla="*/ 1260565 w 7467600"/>
              <a:gd name="connsiteY145" fmla="*/ 4031982 h 6858000"/>
              <a:gd name="connsiteX146" fmla="*/ 901900 w 7467600"/>
              <a:gd name="connsiteY146" fmla="*/ 4421236 h 6858000"/>
              <a:gd name="connsiteX147" fmla="*/ 845044 w 7467600"/>
              <a:gd name="connsiteY147" fmla="*/ 4502436 h 6858000"/>
              <a:gd name="connsiteX148" fmla="*/ 685926 w 7467600"/>
              <a:gd name="connsiteY148" fmla="*/ 4703069 h 6858000"/>
              <a:gd name="connsiteX149" fmla="*/ 684248 w 7467600"/>
              <a:gd name="connsiteY149" fmla="*/ 4706721 h 6858000"/>
              <a:gd name="connsiteX150" fmla="*/ 1423113 w 7467600"/>
              <a:gd name="connsiteY150" fmla="*/ 3874565 h 6858000"/>
              <a:gd name="connsiteX151" fmla="*/ 3316479 w 7467600"/>
              <a:gd name="connsiteY151" fmla="*/ 3872136 h 6858000"/>
              <a:gd name="connsiteX152" fmla="*/ 3546806 w 7467600"/>
              <a:gd name="connsiteY152" fmla="*/ 4356139 h 6858000"/>
              <a:gd name="connsiteX153" fmla="*/ 3364433 w 7467600"/>
              <a:gd name="connsiteY153" fmla="*/ 3953121 h 6858000"/>
              <a:gd name="connsiteX154" fmla="*/ 3316479 w 7467600"/>
              <a:gd name="connsiteY154" fmla="*/ 3872136 h 6858000"/>
              <a:gd name="connsiteX155" fmla="*/ 3291335 w 7467600"/>
              <a:gd name="connsiteY155" fmla="*/ 3767420 h 6858000"/>
              <a:gd name="connsiteX156" fmla="*/ 3390805 w 7467600"/>
              <a:gd name="connsiteY156" fmla="*/ 3937163 h 6858000"/>
              <a:gd name="connsiteX157" fmla="*/ 3579062 w 7467600"/>
              <a:gd name="connsiteY157" fmla="*/ 4359040 h 6858000"/>
              <a:gd name="connsiteX158" fmla="*/ 3467355 w 7467600"/>
              <a:gd name="connsiteY158" fmla="*/ 3988130 h 6858000"/>
              <a:gd name="connsiteX159" fmla="*/ 3310753 w 7467600"/>
              <a:gd name="connsiteY159" fmla="*/ 3787140 h 6858000"/>
              <a:gd name="connsiteX160" fmla="*/ 3291335 w 7467600"/>
              <a:gd name="connsiteY160" fmla="*/ 3767420 h 6858000"/>
              <a:gd name="connsiteX161" fmla="*/ 1635889 w 7467600"/>
              <a:gd name="connsiteY161" fmla="*/ 3709494 h 6858000"/>
              <a:gd name="connsiteX162" fmla="*/ 1634800 w 7467600"/>
              <a:gd name="connsiteY162" fmla="*/ 3731111 h 6858000"/>
              <a:gd name="connsiteX163" fmla="*/ 1635889 w 7467600"/>
              <a:gd name="connsiteY163" fmla="*/ 3709494 h 6858000"/>
              <a:gd name="connsiteX164" fmla="*/ 1510397 w 7467600"/>
              <a:gd name="connsiteY164" fmla="*/ 3684705 h 6858000"/>
              <a:gd name="connsiteX165" fmla="*/ 1146550 w 7467600"/>
              <a:gd name="connsiteY165" fmla="*/ 3802012 h 6858000"/>
              <a:gd name="connsiteX166" fmla="*/ 698834 w 7467600"/>
              <a:gd name="connsiteY166" fmla="*/ 3952272 h 6858000"/>
              <a:gd name="connsiteX167" fmla="*/ 34256 w 7467600"/>
              <a:gd name="connsiteY167" fmla="*/ 4347603 h 6858000"/>
              <a:gd name="connsiteX168" fmla="*/ 527241 w 7467600"/>
              <a:gd name="connsiteY168" fmla="*/ 4065078 h 6858000"/>
              <a:gd name="connsiteX169" fmla="*/ 1510397 w 7467600"/>
              <a:gd name="connsiteY169" fmla="*/ 3684705 h 6858000"/>
              <a:gd name="connsiteX170" fmla="*/ 1313114 w 7467600"/>
              <a:gd name="connsiteY170" fmla="*/ 3655216 h 6858000"/>
              <a:gd name="connsiteX171" fmla="*/ 1109304 w 7467600"/>
              <a:gd name="connsiteY171" fmla="*/ 3669030 h 6858000"/>
              <a:gd name="connsiteX172" fmla="*/ 8129 w 7467600"/>
              <a:gd name="connsiteY172" fmla="*/ 4330519 h 6858000"/>
              <a:gd name="connsiteX173" fmla="*/ 687572 w 7467600"/>
              <a:gd name="connsiteY173" fmla="*/ 3925629 h 6858000"/>
              <a:gd name="connsiteX174" fmla="*/ 1138365 w 7467600"/>
              <a:gd name="connsiteY174" fmla="*/ 3774515 h 6858000"/>
              <a:gd name="connsiteX175" fmla="*/ 1505579 w 7467600"/>
              <a:gd name="connsiteY175" fmla="*/ 3655526 h 6858000"/>
              <a:gd name="connsiteX176" fmla="*/ 1313114 w 7467600"/>
              <a:gd name="connsiteY176" fmla="*/ 3655216 h 6858000"/>
              <a:gd name="connsiteX177" fmla="*/ 3655073 w 7467600"/>
              <a:gd name="connsiteY177" fmla="*/ 3650884 h 6858000"/>
              <a:gd name="connsiteX178" fmla="*/ 3989938 w 7467600"/>
              <a:gd name="connsiteY178" fmla="*/ 3991685 h 6858000"/>
              <a:gd name="connsiteX179" fmla="*/ 4393907 w 7467600"/>
              <a:gd name="connsiteY179" fmla="*/ 4261258 h 6858000"/>
              <a:gd name="connsiteX180" fmla="*/ 4648051 w 7467600"/>
              <a:gd name="connsiteY180" fmla="*/ 4374051 h 6858000"/>
              <a:gd name="connsiteX181" fmla="*/ 4383389 w 7467600"/>
              <a:gd name="connsiteY181" fmla="*/ 4184369 h 6858000"/>
              <a:gd name="connsiteX182" fmla="*/ 4165508 w 7467600"/>
              <a:gd name="connsiteY182" fmla="*/ 4035196 h 6858000"/>
              <a:gd name="connsiteX183" fmla="*/ 4068162 w 7467600"/>
              <a:gd name="connsiteY183" fmla="*/ 3953394 h 6858000"/>
              <a:gd name="connsiteX184" fmla="*/ 3981416 w 7467600"/>
              <a:gd name="connsiteY184" fmla="*/ 3880482 h 6858000"/>
              <a:gd name="connsiteX185" fmla="*/ 3800147 w 7467600"/>
              <a:gd name="connsiteY185" fmla="*/ 3749872 h 6858000"/>
              <a:gd name="connsiteX186" fmla="*/ 3655073 w 7467600"/>
              <a:gd name="connsiteY186" fmla="*/ 3650884 h 6858000"/>
              <a:gd name="connsiteX187" fmla="*/ 3670252 w 7467600"/>
              <a:gd name="connsiteY187" fmla="*/ 3622798 h 6858000"/>
              <a:gd name="connsiteX188" fmla="*/ 3817258 w 7467600"/>
              <a:gd name="connsiteY188" fmla="*/ 3723577 h 6858000"/>
              <a:gd name="connsiteX189" fmla="*/ 4000461 w 7467600"/>
              <a:gd name="connsiteY189" fmla="*/ 3855966 h 6858000"/>
              <a:gd name="connsiteX190" fmla="*/ 4088180 w 7467600"/>
              <a:gd name="connsiteY190" fmla="*/ 3929774 h 6858000"/>
              <a:gd name="connsiteX191" fmla="*/ 4184555 w 7467600"/>
              <a:gd name="connsiteY191" fmla="*/ 4010683 h 6858000"/>
              <a:gd name="connsiteX192" fmla="*/ 4399563 w 7467600"/>
              <a:gd name="connsiteY192" fmla="*/ 4158106 h 6858000"/>
              <a:gd name="connsiteX193" fmla="*/ 4684469 w 7467600"/>
              <a:gd name="connsiteY193" fmla="*/ 4364680 h 6858000"/>
              <a:gd name="connsiteX194" fmla="*/ 4690271 w 7467600"/>
              <a:gd name="connsiteY194" fmla="*/ 4370034 h 6858000"/>
              <a:gd name="connsiteX195" fmla="*/ 4136093 w 7467600"/>
              <a:gd name="connsiteY195" fmla="*/ 3858466 h 6858000"/>
              <a:gd name="connsiteX196" fmla="*/ 3670252 w 7467600"/>
              <a:gd name="connsiteY196" fmla="*/ 3622798 h 6858000"/>
              <a:gd name="connsiteX197" fmla="*/ 4440129 w 7467600"/>
              <a:gd name="connsiteY197" fmla="*/ 3448571 h 6858000"/>
              <a:gd name="connsiteX198" fmla="*/ 4856525 w 7467600"/>
              <a:gd name="connsiteY198" fmla="*/ 3915351 h 6858000"/>
              <a:gd name="connsiteX199" fmla="*/ 5059055 w 7467600"/>
              <a:gd name="connsiteY199" fmla="*/ 4108918 h 6858000"/>
              <a:gd name="connsiteX200" fmla="*/ 5290070 w 7467600"/>
              <a:gd name="connsiteY200" fmla="*/ 4263619 h 6858000"/>
              <a:gd name="connsiteX201" fmla="*/ 4834991 w 7467600"/>
              <a:gd name="connsiteY201" fmla="*/ 3830985 h 6858000"/>
              <a:gd name="connsiteX202" fmla="*/ 4440129 w 7467600"/>
              <a:gd name="connsiteY202" fmla="*/ 3448571 h 6858000"/>
              <a:gd name="connsiteX203" fmla="*/ 4441737 w 7467600"/>
              <a:gd name="connsiteY203" fmla="*/ 3399734 h 6858000"/>
              <a:gd name="connsiteX204" fmla="*/ 4431236 w 7467600"/>
              <a:gd name="connsiteY204" fmla="*/ 3400954 h 6858000"/>
              <a:gd name="connsiteX205" fmla="*/ 4557150 w 7467600"/>
              <a:gd name="connsiteY205" fmla="*/ 3510023 h 6858000"/>
              <a:gd name="connsiteX206" fmla="*/ 4856936 w 7467600"/>
              <a:gd name="connsiteY206" fmla="*/ 3809146 h 6858000"/>
              <a:gd name="connsiteX207" fmla="*/ 5111996 w 7467600"/>
              <a:gd name="connsiteY207" fmla="*/ 4065759 h 6858000"/>
              <a:gd name="connsiteX208" fmla="*/ 5388878 w 7467600"/>
              <a:gd name="connsiteY208" fmla="*/ 4300185 h 6858000"/>
              <a:gd name="connsiteX209" fmla="*/ 5425556 w 7467600"/>
              <a:gd name="connsiteY209" fmla="*/ 4308967 h 6858000"/>
              <a:gd name="connsiteX210" fmla="*/ 4943646 w 7467600"/>
              <a:gd name="connsiteY210" fmla="*/ 3822916 h 6858000"/>
              <a:gd name="connsiteX211" fmla="*/ 4594837 w 7467600"/>
              <a:gd name="connsiteY211" fmla="*/ 3532274 h 6858000"/>
              <a:gd name="connsiteX212" fmla="*/ 4441737 w 7467600"/>
              <a:gd name="connsiteY212" fmla="*/ 3399734 h 6858000"/>
              <a:gd name="connsiteX213" fmla="*/ 5425834 w 7467600"/>
              <a:gd name="connsiteY213" fmla="*/ 3162785 h 6858000"/>
              <a:gd name="connsiteX214" fmla="*/ 5401644 w 7467600"/>
              <a:gd name="connsiteY214" fmla="*/ 3617847 h 6858000"/>
              <a:gd name="connsiteX215" fmla="*/ 5467256 w 7467600"/>
              <a:gd name="connsiteY215" fmla="*/ 4175494 h 6858000"/>
              <a:gd name="connsiteX216" fmla="*/ 5448069 w 7467600"/>
              <a:gd name="connsiteY216" fmla="*/ 3567554 h 6858000"/>
              <a:gd name="connsiteX217" fmla="*/ 5425834 w 7467600"/>
              <a:gd name="connsiteY217" fmla="*/ 3162785 h 6858000"/>
              <a:gd name="connsiteX218" fmla="*/ 1318687 w 7467600"/>
              <a:gd name="connsiteY218" fmla="*/ 3113840 h 6858000"/>
              <a:gd name="connsiteX219" fmla="*/ 1066793 w 7467600"/>
              <a:gd name="connsiteY219" fmla="*/ 3212171 h 6858000"/>
              <a:gd name="connsiteX220" fmla="*/ 993319 w 7467600"/>
              <a:gd name="connsiteY220" fmla="*/ 3247648 h 6858000"/>
              <a:gd name="connsiteX221" fmla="*/ 853081 w 7467600"/>
              <a:gd name="connsiteY221" fmla="*/ 3312410 h 6858000"/>
              <a:gd name="connsiteX222" fmla="*/ 805957 w 7467600"/>
              <a:gd name="connsiteY222" fmla="*/ 3330443 h 6858000"/>
              <a:gd name="connsiteX223" fmla="*/ 1318687 w 7467600"/>
              <a:gd name="connsiteY223" fmla="*/ 3113840 h 6858000"/>
              <a:gd name="connsiteX224" fmla="*/ 5453702 w 7467600"/>
              <a:gd name="connsiteY224" fmla="*/ 3090882 h 6858000"/>
              <a:gd name="connsiteX225" fmla="*/ 5480135 w 7467600"/>
              <a:gd name="connsiteY225" fmla="*/ 3565802 h 6858000"/>
              <a:gd name="connsiteX226" fmla="*/ 5499023 w 7467600"/>
              <a:gd name="connsiteY226" fmla="*/ 4166310 h 6858000"/>
              <a:gd name="connsiteX227" fmla="*/ 5547022 w 7467600"/>
              <a:gd name="connsiteY227" fmla="*/ 3607838 h 6858000"/>
              <a:gd name="connsiteX228" fmla="*/ 5515964 w 7467600"/>
              <a:gd name="connsiteY228" fmla="*/ 3378541 h 6858000"/>
              <a:gd name="connsiteX229" fmla="*/ 5453702 w 7467600"/>
              <a:gd name="connsiteY229" fmla="*/ 3090882 h 6858000"/>
              <a:gd name="connsiteX230" fmla="*/ 1238695 w 7467600"/>
              <a:gd name="connsiteY230" fmla="*/ 3076820 h 6858000"/>
              <a:gd name="connsiteX231" fmla="*/ 716371 w 7467600"/>
              <a:gd name="connsiteY231" fmla="*/ 3293249 h 6858000"/>
              <a:gd name="connsiteX232" fmla="*/ 579522 w 7467600"/>
              <a:gd name="connsiteY232" fmla="*/ 3371759 h 6858000"/>
              <a:gd name="connsiteX233" fmla="*/ 600288 w 7467600"/>
              <a:gd name="connsiteY233" fmla="*/ 3365555 h 6858000"/>
              <a:gd name="connsiteX234" fmla="*/ 840692 w 7467600"/>
              <a:gd name="connsiteY234" fmla="*/ 3284921 h 6858000"/>
              <a:gd name="connsiteX235" fmla="*/ 979248 w 7467600"/>
              <a:gd name="connsiteY235" fmla="*/ 3221003 h 6858000"/>
              <a:gd name="connsiteX236" fmla="*/ 1053282 w 7467600"/>
              <a:gd name="connsiteY236" fmla="*/ 3185247 h 6858000"/>
              <a:gd name="connsiteX237" fmla="*/ 1320603 w 7467600"/>
              <a:gd name="connsiteY237" fmla="*/ 3081281 h 6858000"/>
              <a:gd name="connsiteX238" fmla="*/ 1238695 w 7467600"/>
              <a:gd name="connsiteY238" fmla="*/ 3076820 h 6858000"/>
              <a:gd name="connsiteX239" fmla="*/ 5425627 w 7467600"/>
              <a:gd name="connsiteY239" fmla="*/ 2954192 h 6858000"/>
              <a:gd name="connsiteX240" fmla="*/ 5470770 w 7467600"/>
              <a:gd name="connsiteY240" fmla="*/ 3005435 h 6858000"/>
              <a:gd name="connsiteX241" fmla="*/ 5519779 w 7467600"/>
              <a:gd name="connsiteY241" fmla="*/ 4359223 h 6858000"/>
              <a:gd name="connsiteX242" fmla="*/ 5520293 w 7467600"/>
              <a:gd name="connsiteY242" fmla="*/ 4360602 h 6858000"/>
              <a:gd name="connsiteX243" fmla="*/ 5767221 w 7467600"/>
              <a:gd name="connsiteY243" fmla="*/ 4665564 h 6858000"/>
              <a:gd name="connsiteX244" fmla="*/ 6937169 w 7467600"/>
              <a:gd name="connsiteY244" fmla="*/ 4815941 h 6858000"/>
              <a:gd name="connsiteX245" fmla="*/ 6953922 w 7467600"/>
              <a:gd name="connsiteY245" fmla="*/ 4890068 h 6858000"/>
              <a:gd name="connsiteX246" fmla="*/ 6071359 w 7467600"/>
              <a:gd name="connsiteY246" fmla="*/ 4770770 h 6858000"/>
              <a:gd name="connsiteX247" fmla="*/ 6038839 w 7467600"/>
              <a:gd name="connsiteY247" fmla="*/ 4764474 h 6858000"/>
              <a:gd name="connsiteX248" fmla="*/ 6038706 w 7467600"/>
              <a:gd name="connsiteY248" fmla="*/ 4763847 h 6858000"/>
              <a:gd name="connsiteX249" fmla="*/ 6037784 w 7467600"/>
              <a:gd name="connsiteY249" fmla="*/ 4764270 h 6858000"/>
              <a:gd name="connsiteX250" fmla="*/ 6038839 w 7467600"/>
              <a:gd name="connsiteY250" fmla="*/ 4764474 h 6858000"/>
              <a:gd name="connsiteX251" fmla="*/ 6040338 w 7467600"/>
              <a:gd name="connsiteY251" fmla="*/ 4771418 h 6858000"/>
              <a:gd name="connsiteX252" fmla="*/ 6024488 w 7467600"/>
              <a:gd name="connsiteY252" fmla="*/ 4809903 h 6858000"/>
              <a:gd name="connsiteX253" fmla="*/ 5599771 w 7467600"/>
              <a:gd name="connsiteY253" fmla="*/ 5509652 h 6858000"/>
              <a:gd name="connsiteX254" fmla="*/ 5548843 w 7467600"/>
              <a:gd name="connsiteY254" fmla="*/ 5563845 h 6858000"/>
              <a:gd name="connsiteX255" fmla="*/ 5940952 w 7467600"/>
              <a:gd name="connsiteY255" fmla="*/ 6250028 h 6858000"/>
              <a:gd name="connsiteX256" fmla="*/ 6043441 w 7467600"/>
              <a:gd name="connsiteY256" fmla="*/ 6665847 h 6858000"/>
              <a:gd name="connsiteX257" fmla="*/ 6093432 w 7467600"/>
              <a:gd name="connsiteY257" fmla="*/ 6858000 h 6858000"/>
              <a:gd name="connsiteX258" fmla="*/ 6034344 w 7467600"/>
              <a:gd name="connsiteY258" fmla="*/ 6858000 h 6858000"/>
              <a:gd name="connsiteX259" fmla="*/ 6026679 w 7467600"/>
              <a:gd name="connsiteY259" fmla="*/ 6836959 h 6858000"/>
              <a:gd name="connsiteX260" fmla="*/ 5800441 w 7467600"/>
              <a:gd name="connsiteY260" fmla="*/ 6335286 h 6858000"/>
              <a:gd name="connsiteX261" fmla="*/ 5526562 w 7467600"/>
              <a:gd name="connsiteY261" fmla="*/ 5705388 h 6858000"/>
              <a:gd name="connsiteX262" fmla="*/ 5519640 w 7467600"/>
              <a:gd name="connsiteY262" fmla="*/ 5683774 h 6858000"/>
              <a:gd name="connsiteX263" fmla="*/ 5844559 w 7467600"/>
              <a:gd name="connsiteY263" fmla="*/ 6553349 h 6858000"/>
              <a:gd name="connsiteX264" fmla="*/ 5975994 w 7467600"/>
              <a:gd name="connsiteY264" fmla="*/ 6858000 h 6858000"/>
              <a:gd name="connsiteX265" fmla="*/ 5898547 w 7467600"/>
              <a:gd name="connsiteY265" fmla="*/ 6858000 h 6858000"/>
              <a:gd name="connsiteX266" fmla="*/ 5682041 w 7467600"/>
              <a:gd name="connsiteY266" fmla="*/ 6355860 h 6858000"/>
              <a:gd name="connsiteX267" fmla="*/ 5461758 w 7467600"/>
              <a:gd name="connsiteY267" fmla="*/ 5820220 h 6858000"/>
              <a:gd name="connsiteX268" fmla="*/ 5237282 w 7467600"/>
              <a:gd name="connsiteY268" fmla="*/ 6579086 h 6858000"/>
              <a:gd name="connsiteX269" fmla="*/ 5115009 w 7467600"/>
              <a:gd name="connsiteY269" fmla="*/ 6858000 h 6858000"/>
              <a:gd name="connsiteX270" fmla="*/ 5028074 w 7467600"/>
              <a:gd name="connsiteY270" fmla="*/ 6858000 h 6858000"/>
              <a:gd name="connsiteX271" fmla="*/ 5079508 w 7467600"/>
              <a:gd name="connsiteY271" fmla="*/ 6749074 h 6858000"/>
              <a:gd name="connsiteX272" fmla="*/ 5371846 w 7467600"/>
              <a:gd name="connsiteY272" fmla="*/ 5924413 h 6858000"/>
              <a:gd name="connsiteX273" fmla="*/ 5270512 w 7467600"/>
              <a:gd name="connsiteY273" fmla="*/ 6138975 h 6858000"/>
              <a:gd name="connsiteX274" fmla="*/ 5062409 w 7467600"/>
              <a:gd name="connsiteY274" fmla="*/ 6653544 h 6858000"/>
              <a:gd name="connsiteX275" fmla="*/ 5036628 w 7467600"/>
              <a:gd name="connsiteY275" fmla="*/ 6754247 h 6858000"/>
              <a:gd name="connsiteX276" fmla="*/ 5009112 w 7467600"/>
              <a:gd name="connsiteY276" fmla="*/ 6858000 h 6858000"/>
              <a:gd name="connsiteX277" fmla="*/ 4976679 w 7467600"/>
              <a:gd name="connsiteY277" fmla="*/ 6858000 h 6858000"/>
              <a:gd name="connsiteX278" fmla="*/ 5006537 w 7467600"/>
              <a:gd name="connsiteY278" fmla="*/ 6747068 h 6858000"/>
              <a:gd name="connsiteX279" fmla="*/ 5032723 w 7467600"/>
              <a:gd name="connsiteY279" fmla="*/ 6644957 h 6858000"/>
              <a:gd name="connsiteX280" fmla="*/ 5242949 w 7467600"/>
              <a:gd name="connsiteY280" fmla="*/ 6125175 h 6858000"/>
              <a:gd name="connsiteX281" fmla="*/ 5286321 w 7467600"/>
              <a:gd name="connsiteY281" fmla="*/ 6033555 h 6858000"/>
              <a:gd name="connsiteX282" fmla="*/ 5008210 w 7467600"/>
              <a:gd name="connsiteY282" fmla="*/ 6649194 h 6858000"/>
              <a:gd name="connsiteX283" fmla="*/ 4986321 w 7467600"/>
              <a:gd name="connsiteY283" fmla="*/ 6765687 h 6858000"/>
              <a:gd name="connsiteX284" fmla="*/ 4973474 w 7467600"/>
              <a:gd name="connsiteY284" fmla="*/ 6858000 h 6858000"/>
              <a:gd name="connsiteX285" fmla="*/ 4907178 w 7467600"/>
              <a:gd name="connsiteY285" fmla="*/ 6858000 h 6858000"/>
              <a:gd name="connsiteX286" fmla="*/ 4910810 w 7467600"/>
              <a:gd name="connsiteY286" fmla="*/ 6829660 h 6858000"/>
              <a:gd name="connsiteX287" fmla="*/ 4987461 w 7467600"/>
              <a:gd name="connsiteY287" fmla="*/ 6432994 h 6858000"/>
              <a:gd name="connsiteX288" fmla="*/ 5179262 w 7467600"/>
              <a:gd name="connsiteY288" fmla="*/ 6035044 h 6858000"/>
              <a:gd name="connsiteX289" fmla="*/ 4689678 w 7467600"/>
              <a:gd name="connsiteY289" fmla="*/ 6440241 h 6858000"/>
              <a:gd name="connsiteX290" fmla="*/ 4477543 w 7467600"/>
              <a:gd name="connsiteY290" fmla="*/ 6674836 h 6858000"/>
              <a:gd name="connsiteX291" fmla="*/ 4329957 w 7467600"/>
              <a:gd name="connsiteY291" fmla="*/ 6858000 h 6858000"/>
              <a:gd name="connsiteX292" fmla="*/ 4218595 w 7467600"/>
              <a:gd name="connsiteY292" fmla="*/ 6858000 h 6858000"/>
              <a:gd name="connsiteX293" fmla="*/ 4368888 w 7467600"/>
              <a:gd name="connsiteY293" fmla="*/ 6668412 h 6858000"/>
              <a:gd name="connsiteX294" fmla="*/ 4563091 w 7467600"/>
              <a:gd name="connsiteY294" fmla="*/ 6442508 h 6858000"/>
              <a:gd name="connsiteX295" fmla="*/ 5387324 w 7467600"/>
              <a:gd name="connsiteY295" fmla="*/ 5705830 h 6858000"/>
              <a:gd name="connsiteX296" fmla="*/ 5073620 w 7467600"/>
              <a:gd name="connsiteY296" fmla="*/ 5955437 h 6858000"/>
              <a:gd name="connsiteX297" fmla="*/ 4689789 w 7467600"/>
              <a:gd name="connsiteY297" fmla="*/ 6268382 h 6858000"/>
              <a:gd name="connsiteX298" fmla="*/ 4418722 w 7467600"/>
              <a:gd name="connsiteY298" fmla="*/ 6570886 h 6858000"/>
              <a:gd name="connsiteX299" fmla="*/ 4214944 w 7467600"/>
              <a:gd name="connsiteY299" fmla="*/ 6858000 h 6858000"/>
              <a:gd name="connsiteX300" fmla="*/ 4177898 w 7467600"/>
              <a:gd name="connsiteY300" fmla="*/ 6858000 h 6858000"/>
              <a:gd name="connsiteX301" fmla="*/ 4391597 w 7467600"/>
              <a:gd name="connsiteY301" fmla="*/ 6556370 h 6858000"/>
              <a:gd name="connsiteX302" fmla="*/ 4668889 w 7467600"/>
              <a:gd name="connsiteY302" fmla="*/ 6246399 h 6858000"/>
              <a:gd name="connsiteX303" fmla="*/ 5055427 w 7467600"/>
              <a:gd name="connsiteY303" fmla="*/ 5931476 h 6858000"/>
              <a:gd name="connsiteX304" fmla="*/ 5371814 w 7467600"/>
              <a:gd name="connsiteY304" fmla="*/ 5678975 h 6858000"/>
              <a:gd name="connsiteX305" fmla="*/ 4987918 w 7467600"/>
              <a:gd name="connsiteY305" fmla="*/ 5838701 h 6858000"/>
              <a:gd name="connsiteX306" fmla="*/ 4317146 w 7467600"/>
              <a:gd name="connsiteY306" fmla="*/ 6587716 h 6858000"/>
              <a:gd name="connsiteX307" fmla="*/ 4171627 w 7467600"/>
              <a:gd name="connsiteY307" fmla="*/ 6858000 h 6858000"/>
              <a:gd name="connsiteX308" fmla="*/ 4081585 w 7467600"/>
              <a:gd name="connsiteY308" fmla="*/ 6858000 h 6858000"/>
              <a:gd name="connsiteX309" fmla="*/ 4238603 w 7467600"/>
              <a:gd name="connsiteY309" fmla="*/ 6559341 h 6858000"/>
              <a:gd name="connsiteX310" fmla="*/ 4778333 w 7467600"/>
              <a:gd name="connsiteY310" fmla="*/ 5873626 h 6858000"/>
              <a:gd name="connsiteX311" fmla="*/ 5414185 w 7467600"/>
              <a:gd name="connsiteY311" fmla="*/ 5573882 h 6858000"/>
              <a:gd name="connsiteX312" fmla="*/ 5959648 w 7467600"/>
              <a:gd name="connsiteY312" fmla="*/ 4760797 h 6858000"/>
              <a:gd name="connsiteX313" fmla="*/ 5355019 w 7467600"/>
              <a:gd name="connsiteY313" fmla="*/ 4734672 h 6858000"/>
              <a:gd name="connsiteX314" fmla="*/ 5083565 w 7467600"/>
              <a:gd name="connsiteY314" fmla="*/ 5179121 h 6858000"/>
              <a:gd name="connsiteX315" fmla="*/ 4713577 w 7467600"/>
              <a:gd name="connsiteY315" fmla="*/ 5616803 h 6858000"/>
              <a:gd name="connsiteX316" fmla="*/ 3989559 w 7467600"/>
              <a:gd name="connsiteY316" fmla="*/ 6145945 h 6858000"/>
              <a:gd name="connsiteX317" fmla="*/ 3939824 w 7467600"/>
              <a:gd name="connsiteY317" fmla="*/ 6066900 h 6858000"/>
              <a:gd name="connsiteX318" fmla="*/ 4584537 w 7467600"/>
              <a:gd name="connsiteY318" fmla="*/ 5324826 h 6858000"/>
              <a:gd name="connsiteX319" fmla="*/ 5037105 w 7467600"/>
              <a:gd name="connsiteY319" fmla="*/ 5088765 h 6858000"/>
              <a:gd name="connsiteX320" fmla="*/ 5039930 w 7467600"/>
              <a:gd name="connsiteY320" fmla="*/ 5089585 h 6858000"/>
              <a:gd name="connsiteX321" fmla="*/ 5263764 w 7467600"/>
              <a:gd name="connsiteY321" fmla="*/ 4735525 h 6858000"/>
              <a:gd name="connsiteX322" fmla="*/ 4086300 w 7467600"/>
              <a:gd name="connsiteY322" fmla="*/ 4884599 h 6858000"/>
              <a:gd name="connsiteX323" fmla="*/ 4085485 w 7467600"/>
              <a:gd name="connsiteY323" fmla="*/ 4899070 h 6858000"/>
              <a:gd name="connsiteX324" fmla="*/ 3871915 w 7467600"/>
              <a:gd name="connsiteY324" fmla="*/ 5253645 h 6858000"/>
              <a:gd name="connsiteX325" fmla="*/ 3799374 w 7467600"/>
              <a:gd name="connsiteY325" fmla="*/ 5466127 h 6858000"/>
              <a:gd name="connsiteX326" fmla="*/ 3498850 w 7467600"/>
              <a:gd name="connsiteY326" fmla="*/ 6661888 h 6858000"/>
              <a:gd name="connsiteX327" fmla="*/ 3399216 w 7467600"/>
              <a:gd name="connsiteY327" fmla="*/ 6858000 h 6858000"/>
              <a:gd name="connsiteX328" fmla="*/ 3303688 w 7467600"/>
              <a:gd name="connsiteY328" fmla="*/ 6858000 h 6858000"/>
              <a:gd name="connsiteX329" fmla="*/ 3391774 w 7467600"/>
              <a:gd name="connsiteY329" fmla="*/ 6697181 h 6858000"/>
              <a:gd name="connsiteX330" fmla="*/ 3735540 w 7467600"/>
              <a:gd name="connsiteY330" fmla="*/ 5546923 h 6858000"/>
              <a:gd name="connsiteX331" fmla="*/ 3729438 w 7467600"/>
              <a:gd name="connsiteY331" fmla="*/ 5569058 h 6858000"/>
              <a:gd name="connsiteX332" fmla="*/ 3707782 w 7467600"/>
              <a:gd name="connsiteY332" fmla="*/ 5644908 h 6858000"/>
              <a:gd name="connsiteX333" fmla="*/ 3583827 w 7467600"/>
              <a:gd name="connsiteY333" fmla="*/ 6039215 h 6858000"/>
              <a:gd name="connsiteX334" fmla="*/ 3547861 w 7467600"/>
              <a:gd name="connsiteY334" fmla="*/ 6129609 h 6858000"/>
              <a:gd name="connsiteX335" fmla="*/ 3490905 w 7467600"/>
              <a:gd name="connsiteY335" fmla="*/ 6277660 h 6858000"/>
              <a:gd name="connsiteX336" fmla="*/ 3455859 w 7467600"/>
              <a:gd name="connsiteY336" fmla="*/ 6391301 h 6858000"/>
              <a:gd name="connsiteX337" fmla="*/ 3429112 w 7467600"/>
              <a:gd name="connsiteY337" fmla="*/ 6479469 h 6858000"/>
              <a:gd name="connsiteX338" fmla="*/ 3304862 w 7467600"/>
              <a:gd name="connsiteY338" fmla="*/ 6796476 h 6858000"/>
              <a:gd name="connsiteX339" fmla="*/ 3276071 w 7467600"/>
              <a:gd name="connsiteY339" fmla="*/ 6858000 h 6858000"/>
              <a:gd name="connsiteX340" fmla="*/ 3240805 w 7467600"/>
              <a:gd name="connsiteY340" fmla="*/ 6858000 h 6858000"/>
              <a:gd name="connsiteX341" fmla="*/ 3275917 w 7467600"/>
              <a:gd name="connsiteY341" fmla="*/ 6783192 h 6858000"/>
              <a:gd name="connsiteX342" fmla="*/ 3399358 w 7467600"/>
              <a:gd name="connsiteY342" fmla="*/ 6469011 h 6858000"/>
              <a:gd name="connsiteX343" fmla="*/ 3425650 w 7467600"/>
              <a:gd name="connsiteY343" fmla="*/ 6381333 h 6858000"/>
              <a:gd name="connsiteX344" fmla="*/ 3460661 w 7467600"/>
              <a:gd name="connsiteY344" fmla="*/ 6266763 h 6858000"/>
              <a:gd name="connsiteX345" fmla="*/ 3518021 w 7467600"/>
              <a:gd name="connsiteY345" fmla="*/ 6117298 h 6858000"/>
              <a:gd name="connsiteX346" fmla="*/ 3554035 w 7467600"/>
              <a:gd name="connsiteY346" fmla="*/ 6027832 h 6858000"/>
              <a:gd name="connsiteX347" fmla="*/ 3677174 w 7467600"/>
              <a:gd name="connsiteY347" fmla="*/ 5636351 h 6858000"/>
              <a:gd name="connsiteX348" fmla="*/ 3698819 w 7467600"/>
              <a:gd name="connsiteY348" fmla="*/ 5560503 h 6858000"/>
              <a:gd name="connsiteX349" fmla="*/ 3702094 w 7467600"/>
              <a:gd name="connsiteY349" fmla="*/ 5549194 h 6858000"/>
              <a:gd name="connsiteX350" fmla="*/ 3398355 w 7467600"/>
              <a:gd name="connsiteY350" fmla="*/ 6094603 h 6858000"/>
              <a:gd name="connsiteX351" fmla="*/ 3193941 w 7467600"/>
              <a:gd name="connsiteY351" fmla="*/ 6798775 h 6858000"/>
              <a:gd name="connsiteX352" fmla="*/ 3184140 w 7467600"/>
              <a:gd name="connsiteY352" fmla="*/ 6858000 h 6858000"/>
              <a:gd name="connsiteX353" fmla="*/ 3099978 w 7467600"/>
              <a:gd name="connsiteY353" fmla="*/ 6858000 h 6858000"/>
              <a:gd name="connsiteX354" fmla="*/ 3101556 w 7467600"/>
              <a:gd name="connsiteY354" fmla="*/ 6843337 h 6858000"/>
              <a:gd name="connsiteX355" fmla="*/ 3370162 w 7467600"/>
              <a:gd name="connsiteY355" fmla="*/ 5785550 h 6858000"/>
              <a:gd name="connsiteX356" fmla="*/ 3746477 w 7467600"/>
              <a:gd name="connsiteY356" fmla="*/ 5377889 h 6858000"/>
              <a:gd name="connsiteX357" fmla="*/ 3863399 w 7467600"/>
              <a:gd name="connsiteY357" fmla="*/ 5087257 h 6858000"/>
              <a:gd name="connsiteX358" fmla="*/ 3968712 w 7467600"/>
              <a:gd name="connsiteY358" fmla="*/ 4913989 h 6858000"/>
              <a:gd name="connsiteX359" fmla="*/ 2792390 w 7467600"/>
              <a:gd name="connsiteY359" fmla="*/ 5382974 h 6858000"/>
              <a:gd name="connsiteX360" fmla="*/ 2714982 w 7467600"/>
              <a:gd name="connsiteY360" fmla="*/ 5427051 h 6858000"/>
              <a:gd name="connsiteX361" fmla="*/ 2813361 w 7467600"/>
              <a:gd name="connsiteY361" fmla="*/ 6023912 h 6858000"/>
              <a:gd name="connsiteX362" fmla="*/ 2688430 w 7467600"/>
              <a:gd name="connsiteY362" fmla="*/ 6801564 h 6858000"/>
              <a:gd name="connsiteX363" fmla="*/ 2629626 w 7467600"/>
              <a:gd name="connsiteY363" fmla="*/ 6763394 h 6858000"/>
              <a:gd name="connsiteX364" fmla="*/ 2565328 w 7467600"/>
              <a:gd name="connsiteY364" fmla="*/ 5516399 h 6858000"/>
              <a:gd name="connsiteX365" fmla="*/ 1922999 w 7467600"/>
              <a:gd name="connsiteY365" fmla="*/ 5980343 h 6858000"/>
              <a:gd name="connsiteX366" fmla="*/ 1950261 w 7467600"/>
              <a:gd name="connsiteY366" fmla="*/ 6405858 h 6858000"/>
              <a:gd name="connsiteX367" fmla="*/ 2365554 w 7467600"/>
              <a:gd name="connsiteY367" fmla="*/ 6759107 h 6858000"/>
              <a:gd name="connsiteX368" fmla="*/ 2424142 w 7467600"/>
              <a:gd name="connsiteY368" fmla="*/ 6858000 h 6858000"/>
              <a:gd name="connsiteX369" fmla="*/ 2395994 w 7467600"/>
              <a:gd name="connsiteY369" fmla="*/ 6858000 h 6858000"/>
              <a:gd name="connsiteX370" fmla="*/ 2392863 w 7467600"/>
              <a:gd name="connsiteY370" fmla="*/ 6852964 h 6858000"/>
              <a:gd name="connsiteX371" fmla="*/ 2017589 w 7467600"/>
              <a:gd name="connsiteY371" fmla="*/ 6493982 h 6858000"/>
              <a:gd name="connsiteX372" fmla="*/ 2147336 w 7467600"/>
              <a:gd name="connsiteY372" fmla="*/ 6594052 h 6858000"/>
              <a:gd name="connsiteX373" fmla="*/ 2207047 w 7467600"/>
              <a:gd name="connsiteY373" fmla="*/ 6654540 h 6858000"/>
              <a:gd name="connsiteX374" fmla="*/ 2299106 w 7467600"/>
              <a:gd name="connsiteY374" fmla="*/ 6778931 h 6858000"/>
              <a:gd name="connsiteX375" fmla="*/ 2314430 w 7467600"/>
              <a:gd name="connsiteY375" fmla="*/ 6801144 h 6858000"/>
              <a:gd name="connsiteX376" fmla="*/ 2352406 w 7467600"/>
              <a:gd name="connsiteY376" fmla="*/ 6858000 h 6858000"/>
              <a:gd name="connsiteX377" fmla="*/ 2314492 w 7467600"/>
              <a:gd name="connsiteY377" fmla="*/ 6858000 h 6858000"/>
              <a:gd name="connsiteX378" fmla="*/ 2288095 w 7467600"/>
              <a:gd name="connsiteY378" fmla="*/ 6818030 h 6858000"/>
              <a:gd name="connsiteX379" fmla="*/ 2272768 w 7467600"/>
              <a:gd name="connsiteY379" fmla="*/ 6795822 h 6858000"/>
              <a:gd name="connsiteX380" fmla="*/ 2182715 w 7467600"/>
              <a:gd name="connsiteY380" fmla="*/ 6675071 h 6858000"/>
              <a:gd name="connsiteX381" fmla="*/ 2032061 w 7467600"/>
              <a:gd name="connsiteY381" fmla="*/ 6541380 h 6858000"/>
              <a:gd name="connsiteX382" fmla="*/ 2257220 w 7467600"/>
              <a:gd name="connsiteY382" fmla="*/ 6826257 h 6858000"/>
              <a:gd name="connsiteX383" fmla="*/ 2281324 w 7467600"/>
              <a:gd name="connsiteY383" fmla="*/ 6858000 h 6858000"/>
              <a:gd name="connsiteX384" fmla="*/ 2242860 w 7467600"/>
              <a:gd name="connsiteY384" fmla="*/ 6858000 h 6858000"/>
              <a:gd name="connsiteX385" fmla="*/ 2232818 w 7467600"/>
              <a:gd name="connsiteY385" fmla="*/ 6844926 h 6858000"/>
              <a:gd name="connsiteX386" fmla="*/ 1990172 w 7467600"/>
              <a:gd name="connsiteY386" fmla="*/ 6542121 h 6858000"/>
              <a:gd name="connsiteX387" fmla="*/ 2124090 w 7467600"/>
              <a:gd name="connsiteY387" fmla="*/ 6761017 h 6858000"/>
              <a:gd name="connsiteX388" fmla="*/ 2200380 w 7467600"/>
              <a:gd name="connsiteY388" fmla="*/ 6858000 h 6858000"/>
              <a:gd name="connsiteX389" fmla="*/ 2147507 w 7467600"/>
              <a:gd name="connsiteY389" fmla="*/ 6858000 h 6858000"/>
              <a:gd name="connsiteX390" fmla="*/ 2070668 w 7467600"/>
              <a:gd name="connsiteY390" fmla="*/ 6761520 h 6858000"/>
              <a:gd name="connsiteX391" fmla="*/ 1975142 w 7467600"/>
              <a:gd name="connsiteY391" fmla="*/ 6585570 h 6858000"/>
              <a:gd name="connsiteX392" fmla="*/ 2050035 w 7467600"/>
              <a:gd name="connsiteY392" fmla="*/ 6813345 h 6858000"/>
              <a:gd name="connsiteX393" fmla="*/ 2063025 w 7467600"/>
              <a:gd name="connsiteY393" fmla="*/ 6858000 h 6858000"/>
              <a:gd name="connsiteX394" fmla="*/ 2021675 w 7467600"/>
              <a:gd name="connsiteY394" fmla="*/ 6858000 h 6858000"/>
              <a:gd name="connsiteX395" fmla="*/ 2019308 w 7467600"/>
              <a:gd name="connsiteY395" fmla="*/ 6847118 h 6858000"/>
              <a:gd name="connsiteX396" fmla="*/ 1938835 w 7467600"/>
              <a:gd name="connsiteY396" fmla="*/ 6551160 h 6858000"/>
              <a:gd name="connsiteX397" fmla="*/ 1953230 w 7467600"/>
              <a:gd name="connsiteY397" fmla="*/ 6759699 h 6858000"/>
              <a:gd name="connsiteX398" fmla="*/ 1956763 w 7467600"/>
              <a:gd name="connsiteY398" fmla="*/ 6778191 h 6858000"/>
              <a:gd name="connsiteX399" fmla="*/ 1967925 w 7467600"/>
              <a:gd name="connsiteY399" fmla="*/ 6858000 h 6858000"/>
              <a:gd name="connsiteX400" fmla="*/ 1936622 w 7467600"/>
              <a:gd name="connsiteY400" fmla="*/ 6858000 h 6858000"/>
              <a:gd name="connsiteX401" fmla="*/ 1926261 w 7467600"/>
              <a:gd name="connsiteY401" fmla="*/ 6784064 h 6858000"/>
              <a:gd name="connsiteX402" fmla="*/ 1922724 w 7467600"/>
              <a:gd name="connsiteY402" fmla="*/ 6765577 h 6858000"/>
              <a:gd name="connsiteX403" fmla="*/ 1904650 w 7467600"/>
              <a:gd name="connsiteY403" fmla="*/ 6639616 h 6858000"/>
              <a:gd name="connsiteX404" fmla="*/ 1885273 w 7467600"/>
              <a:gd name="connsiteY404" fmla="*/ 6858000 h 6858000"/>
              <a:gd name="connsiteX405" fmla="*/ 1854363 w 7467600"/>
              <a:gd name="connsiteY405" fmla="*/ 6858000 h 6858000"/>
              <a:gd name="connsiteX406" fmla="*/ 1880391 w 7467600"/>
              <a:gd name="connsiteY406" fmla="*/ 6603796 h 6858000"/>
              <a:gd name="connsiteX407" fmla="*/ 1818273 w 7467600"/>
              <a:gd name="connsiteY407" fmla="*/ 6715729 h 6858000"/>
              <a:gd name="connsiteX408" fmla="*/ 1794691 w 7467600"/>
              <a:gd name="connsiteY408" fmla="*/ 6843239 h 6858000"/>
              <a:gd name="connsiteX409" fmla="*/ 1794914 w 7467600"/>
              <a:gd name="connsiteY409" fmla="*/ 6858000 h 6858000"/>
              <a:gd name="connsiteX410" fmla="*/ 1746128 w 7467600"/>
              <a:gd name="connsiteY410" fmla="*/ 6858000 h 6858000"/>
              <a:gd name="connsiteX411" fmla="*/ 1753934 w 7467600"/>
              <a:gd name="connsiteY411" fmla="*/ 6724796 h 6858000"/>
              <a:gd name="connsiteX412" fmla="*/ 1792053 w 7467600"/>
              <a:gd name="connsiteY412" fmla="*/ 6572396 h 6858000"/>
              <a:gd name="connsiteX413" fmla="*/ 1862248 w 7467600"/>
              <a:gd name="connsiteY413" fmla="*/ 6266397 h 6858000"/>
              <a:gd name="connsiteX414" fmla="*/ 1862250 w 7467600"/>
              <a:gd name="connsiteY414" fmla="*/ 6033531 h 6858000"/>
              <a:gd name="connsiteX415" fmla="*/ 1211999 w 7467600"/>
              <a:gd name="connsiteY415" fmla="*/ 6683610 h 6858000"/>
              <a:gd name="connsiteX416" fmla="*/ 1213266 w 7467600"/>
              <a:gd name="connsiteY416" fmla="*/ 6691947 h 6858000"/>
              <a:gd name="connsiteX417" fmla="*/ 1203370 w 7467600"/>
              <a:gd name="connsiteY417" fmla="*/ 6850676 h 6858000"/>
              <a:gd name="connsiteX418" fmla="*/ 1203671 w 7467600"/>
              <a:gd name="connsiteY418" fmla="*/ 6858000 h 6858000"/>
              <a:gd name="connsiteX419" fmla="*/ 1143180 w 7467600"/>
              <a:gd name="connsiteY419" fmla="*/ 6858000 h 6858000"/>
              <a:gd name="connsiteX420" fmla="*/ 1142176 w 7467600"/>
              <a:gd name="connsiteY420" fmla="*/ 6766045 h 6858000"/>
              <a:gd name="connsiteX421" fmla="*/ 1067484 w 7467600"/>
              <a:gd name="connsiteY421" fmla="*/ 6858000 h 6858000"/>
              <a:gd name="connsiteX422" fmla="*/ 953928 w 7467600"/>
              <a:gd name="connsiteY422" fmla="*/ 6858000 h 6858000"/>
              <a:gd name="connsiteX423" fmla="*/ 959715 w 7467600"/>
              <a:gd name="connsiteY423" fmla="*/ 6850185 h 6858000"/>
              <a:gd name="connsiteX424" fmla="*/ 1483788 w 7467600"/>
              <a:gd name="connsiteY424" fmla="*/ 6259174 h 6858000"/>
              <a:gd name="connsiteX425" fmla="*/ 1100671 w 7467600"/>
              <a:gd name="connsiteY425" fmla="*/ 6252137 h 6858000"/>
              <a:gd name="connsiteX426" fmla="*/ 1090144 w 7467600"/>
              <a:gd name="connsiteY426" fmla="*/ 6256748 h 6858000"/>
              <a:gd name="connsiteX427" fmla="*/ 1095872 w 7467600"/>
              <a:gd name="connsiteY427" fmla="*/ 6271892 h 6858000"/>
              <a:gd name="connsiteX428" fmla="*/ 262785 w 7467600"/>
              <a:gd name="connsiteY428" fmla="*/ 6845450 h 6858000"/>
              <a:gd name="connsiteX429" fmla="*/ 209968 w 7467600"/>
              <a:gd name="connsiteY429" fmla="*/ 6770713 h 6858000"/>
              <a:gd name="connsiteX430" fmla="*/ 873460 w 7467600"/>
              <a:gd name="connsiteY430" fmla="*/ 6253768 h 6858000"/>
              <a:gd name="connsiteX431" fmla="*/ 192686 w 7467600"/>
              <a:gd name="connsiteY431" fmla="*/ 5849257 h 6858000"/>
              <a:gd name="connsiteX432" fmla="*/ 4696 w 7467600"/>
              <a:gd name="connsiteY432" fmla="*/ 5697668 h 6858000"/>
              <a:gd name="connsiteX433" fmla="*/ 0 w 7467600"/>
              <a:gd name="connsiteY433" fmla="*/ 5689984 h 6858000"/>
              <a:gd name="connsiteX434" fmla="*/ 0 w 7467600"/>
              <a:gd name="connsiteY434" fmla="*/ 5513472 h 6858000"/>
              <a:gd name="connsiteX435" fmla="*/ 174101 w 7467600"/>
              <a:gd name="connsiteY435" fmla="*/ 5620277 h 6858000"/>
              <a:gd name="connsiteX436" fmla="*/ 891800 w 7467600"/>
              <a:gd name="connsiteY436" fmla="*/ 6036935 h 6858000"/>
              <a:gd name="connsiteX437" fmla="*/ 1072219 w 7467600"/>
              <a:gd name="connsiteY437" fmla="*/ 6169443 h 6858000"/>
              <a:gd name="connsiteX438" fmla="*/ 1074117 w 7467600"/>
              <a:gd name="connsiteY438" fmla="*/ 6170301 h 6858000"/>
              <a:gd name="connsiteX439" fmla="*/ 1083114 w 7467600"/>
              <a:gd name="connsiteY439" fmla="*/ 6174131 h 6858000"/>
              <a:gd name="connsiteX440" fmla="*/ 1543010 w 7467600"/>
              <a:gd name="connsiteY440" fmla="*/ 6191140 h 6858000"/>
              <a:gd name="connsiteX441" fmla="*/ 1551080 w 7467600"/>
              <a:gd name="connsiteY441" fmla="*/ 6195006 h 6858000"/>
              <a:gd name="connsiteX442" fmla="*/ 2345443 w 7467600"/>
              <a:gd name="connsiteY442" fmla="*/ 5549882 h 6858000"/>
              <a:gd name="connsiteX443" fmla="*/ 1721499 w 7467600"/>
              <a:gd name="connsiteY443" fmla="*/ 5599969 h 6858000"/>
              <a:gd name="connsiteX444" fmla="*/ 767716 w 7467600"/>
              <a:gd name="connsiteY444" fmla="*/ 5472768 h 6858000"/>
              <a:gd name="connsiteX445" fmla="*/ 722147 w 7467600"/>
              <a:gd name="connsiteY445" fmla="*/ 5393091 h 6858000"/>
              <a:gd name="connsiteX446" fmla="*/ 1485552 w 7467600"/>
              <a:gd name="connsiteY446" fmla="*/ 5313202 h 6858000"/>
              <a:gd name="connsiteX447" fmla="*/ 2143004 w 7467600"/>
              <a:gd name="connsiteY447" fmla="*/ 5402420 h 6858000"/>
              <a:gd name="connsiteX448" fmla="*/ 1933391 w 7467600"/>
              <a:gd name="connsiteY448" fmla="*/ 5156971 h 6858000"/>
              <a:gd name="connsiteX449" fmla="*/ 1827118 w 7467600"/>
              <a:gd name="connsiteY449" fmla="*/ 4968410 h 6858000"/>
              <a:gd name="connsiteX450" fmla="*/ 1837349 w 7467600"/>
              <a:gd name="connsiteY450" fmla="*/ 4956357 h 6858000"/>
              <a:gd name="connsiteX451" fmla="*/ 2162835 w 7467600"/>
              <a:gd name="connsiteY451" fmla="*/ 5187853 h 6858000"/>
              <a:gd name="connsiteX452" fmla="*/ 2257167 w 7467600"/>
              <a:gd name="connsiteY452" fmla="*/ 5462123 h 6858000"/>
              <a:gd name="connsiteX453" fmla="*/ 2261598 w 7467600"/>
              <a:gd name="connsiteY453" fmla="*/ 5467998 h 6858000"/>
              <a:gd name="connsiteX454" fmla="*/ 2437177 w 7467600"/>
              <a:gd name="connsiteY454" fmla="*/ 5479608 h 6858000"/>
              <a:gd name="connsiteX455" fmla="*/ 2445247 w 7467600"/>
              <a:gd name="connsiteY455" fmla="*/ 5483476 h 6858000"/>
              <a:gd name="connsiteX456" fmla="*/ 2743626 w 7467600"/>
              <a:gd name="connsiteY456" fmla="*/ 5304819 h 6858000"/>
              <a:gd name="connsiteX457" fmla="*/ 3048102 w 7467600"/>
              <a:gd name="connsiteY457" fmla="*/ 5150595 h 6858000"/>
              <a:gd name="connsiteX458" fmla="*/ 1799414 w 7467600"/>
              <a:gd name="connsiteY458" fmla="*/ 4694732 h 6858000"/>
              <a:gd name="connsiteX459" fmla="*/ 1771735 w 7467600"/>
              <a:gd name="connsiteY459" fmla="*/ 4619929 h 6858000"/>
              <a:gd name="connsiteX460" fmla="*/ 3104273 w 7467600"/>
              <a:gd name="connsiteY460" fmla="*/ 5076159 h 6858000"/>
              <a:gd name="connsiteX461" fmla="*/ 3113245 w 7467600"/>
              <a:gd name="connsiteY461" fmla="*/ 5090705 h 6858000"/>
              <a:gd name="connsiteX462" fmla="*/ 3126294 w 7467600"/>
              <a:gd name="connsiteY462" fmla="*/ 5114400 h 6858000"/>
              <a:gd name="connsiteX463" fmla="*/ 3937433 w 7467600"/>
              <a:gd name="connsiteY463" fmla="*/ 4830473 h 6858000"/>
              <a:gd name="connsiteX464" fmla="*/ 3590475 w 7467600"/>
              <a:gd name="connsiteY464" fmla="*/ 4597974 h 6858000"/>
              <a:gd name="connsiteX465" fmla="*/ 3100264 w 7467600"/>
              <a:gd name="connsiteY465" fmla="*/ 4579845 h 6858000"/>
              <a:gd name="connsiteX466" fmla="*/ 2183576 w 7467600"/>
              <a:gd name="connsiteY466" fmla="*/ 4227150 h 6858000"/>
              <a:gd name="connsiteX467" fmla="*/ 2151029 w 7467600"/>
              <a:gd name="connsiteY467" fmla="*/ 4146947 h 6858000"/>
              <a:gd name="connsiteX468" fmla="*/ 3563434 w 7467600"/>
              <a:gd name="connsiteY468" fmla="*/ 4469115 h 6858000"/>
              <a:gd name="connsiteX469" fmla="*/ 3177952 w 7467600"/>
              <a:gd name="connsiteY469" fmla="*/ 3657386 h 6858000"/>
              <a:gd name="connsiteX470" fmla="*/ 3189263 w 7467600"/>
              <a:gd name="connsiteY470" fmla="*/ 3625726 h 6858000"/>
              <a:gd name="connsiteX471" fmla="*/ 3560912 w 7467600"/>
              <a:gd name="connsiteY471" fmla="*/ 4079863 h 6858000"/>
              <a:gd name="connsiteX472" fmla="*/ 3626636 w 7467600"/>
              <a:gd name="connsiteY472" fmla="*/ 4512230 h 6858000"/>
              <a:gd name="connsiteX473" fmla="*/ 3653088 w 7467600"/>
              <a:gd name="connsiteY473" fmla="*/ 4521417 h 6858000"/>
              <a:gd name="connsiteX474" fmla="*/ 3988128 w 7467600"/>
              <a:gd name="connsiteY474" fmla="*/ 4817267 h 6858000"/>
              <a:gd name="connsiteX475" fmla="*/ 4830582 w 7467600"/>
              <a:gd name="connsiteY475" fmla="*/ 4676000 h 6858000"/>
              <a:gd name="connsiteX476" fmla="*/ 4830100 w 7467600"/>
              <a:gd name="connsiteY476" fmla="*/ 4675554 h 6858000"/>
              <a:gd name="connsiteX477" fmla="*/ 4036318 w 7467600"/>
              <a:gd name="connsiteY477" fmla="*/ 4147013 h 6858000"/>
              <a:gd name="connsiteX478" fmla="*/ 3432098 w 7467600"/>
              <a:gd name="connsiteY478" fmla="*/ 3537312 h 6858000"/>
              <a:gd name="connsiteX479" fmla="*/ 3446761 w 7467600"/>
              <a:gd name="connsiteY479" fmla="*/ 3461278 h 6858000"/>
              <a:gd name="connsiteX480" fmla="*/ 4419733 w 7467600"/>
              <a:gd name="connsiteY480" fmla="*/ 3963555 h 6858000"/>
              <a:gd name="connsiteX481" fmla="*/ 4781371 w 7467600"/>
              <a:gd name="connsiteY481" fmla="*/ 4458604 h 6858000"/>
              <a:gd name="connsiteX482" fmla="*/ 4780440 w 7467600"/>
              <a:gd name="connsiteY482" fmla="*/ 4470290 h 6858000"/>
              <a:gd name="connsiteX483" fmla="*/ 4898954 w 7467600"/>
              <a:gd name="connsiteY483" fmla="*/ 4662092 h 6858000"/>
              <a:gd name="connsiteX484" fmla="*/ 4900699 w 7467600"/>
              <a:gd name="connsiteY484" fmla="*/ 4670867 h 6858000"/>
              <a:gd name="connsiteX485" fmla="*/ 5714511 w 7467600"/>
              <a:gd name="connsiteY485" fmla="*/ 4663483 h 6858000"/>
              <a:gd name="connsiteX486" fmla="*/ 5464793 w 7467600"/>
              <a:gd name="connsiteY486" fmla="*/ 4393556 h 6858000"/>
              <a:gd name="connsiteX487" fmla="*/ 5461897 w 7467600"/>
              <a:gd name="connsiteY487" fmla="*/ 4390879 h 6858000"/>
              <a:gd name="connsiteX488" fmla="*/ 4294126 w 7467600"/>
              <a:gd name="connsiteY488" fmla="*/ 3303048 h 6858000"/>
              <a:gd name="connsiteX489" fmla="*/ 4305321 w 7467600"/>
              <a:gd name="connsiteY489" fmla="*/ 3256953 h 6858000"/>
              <a:gd name="connsiteX490" fmla="*/ 4949299 w 7467600"/>
              <a:gd name="connsiteY490" fmla="*/ 3766336 h 6858000"/>
              <a:gd name="connsiteX491" fmla="*/ 5291452 w 7467600"/>
              <a:gd name="connsiteY491" fmla="*/ 4076801 h 6858000"/>
              <a:gd name="connsiteX492" fmla="*/ 5434998 w 7467600"/>
              <a:gd name="connsiteY492" fmla="*/ 4254100 h 6858000"/>
              <a:gd name="connsiteX493" fmla="*/ 5351015 w 7467600"/>
              <a:gd name="connsiteY493" fmla="*/ 3760989 h 6858000"/>
              <a:gd name="connsiteX494" fmla="*/ 5413780 w 7467600"/>
              <a:gd name="connsiteY494" fmla="*/ 2966265 h 6858000"/>
              <a:gd name="connsiteX495" fmla="*/ 5425627 w 7467600"/>
              <a:gd name="connsiteY495" fmla="*/ 2954192 h 6858000"/>
              <a:gd name="connsiteX496" fmla="*/ 6604735 w 7467600"/>
              <a:gd name="connsiteY496" fmla="*/ 2041381 h 6858000"/>
              <a:gd name="connsiteX497" fmla="*/ 7204487 w 7467600"/>
              <a:gd name="connsiteY497" fmla="*/ 2742112 h 6858000"/>
              <a:gd name="connsiteX498" fmla="*/ 7131592 w 7467600"/>
              <a:gd name="connsiteY498" fmla="*/ 2672096 h 6858000"/>
              <a:gd name="connsiteX499" fmla="*/ 6996344 w 7467600"/>
              <a:gd name="connsiteY499" fmla="*/ 2518310 h 6858000"/>
              <a:gd name="connsiteX500" fmla="*/ 6735495 w 7467600"/>
              <a:gd name="connsiteY500" fmla="*/ 2196890 h 6858000"/>
              <a:gd name="connsiteX501" fmla="*/ 6721901 w 7467600"/>
              <a:gd name="connsiteY501" fmla="*/ 2179274 h 6858000"/>
              <a:gd name="connsiteX502" fmla="*/ 6604735 w 7467600"/>
              <a:gd name="connsiteY502" fmla="*/ 2041381 h 6858000"/>
              <a:gd name="connsiteX503" fmla="*/ 6591670 w 7467600"/>
              <a:gd name="connsiteY503" fmla="*/ 1988277 h 6858000"/>
              <a:gd name="connsiteX504" fmla="*/ 6747349 w 7467600"/>
              <a:gd name="connsiteY504" fmla="*/ 2160069 h 6858000"/>
              <a:gd name="connsiteX505" fmla="*/ 6760943 w 7467600"/>
              <a:gd name="connsiteY505" fmla="*/ 2177686 h 6858000"/>
              <a:gd name="connsiteX506" fmla="*/ 7021065 w 7467600"/>
              <a:gd name="connsiteY506" fmla="*/ 2498102 h 6858000"/>
              <a:gd name="connsiteX507" fmla="*/ 7155223 w 7467600"/>
              <a:gd name="connsiteY507" fmla="*/ 2650386 h 6858000"/>
              <a:gd name="connsiteX508" fmla="*/ 7203167 w 7467600"/>
              <a:gd name="connsiteY508" fmla="*/ 2697288 h 6858000"/>
              <a:gd name="connsiteX509" fmla="*/ 6937703 w 7467600"/>
              <a:gd name="connsiteY509" fmla="*/ 2321981 h 6858000"/>
              <a:gd name="connsiteX510" fmla="*/ 6591670 w 7467600"/>
              <a:gd name="connsiteY510" fmla="*/ 1988277 h 6858000"/>
              <a:gd name="connsiteX511" fmla="*/ 5798671 w 7467600"/>
              <a:gd name="connsiteY511" fmla="*/ 1981601 h 6858000"/>
              <a:gd name="connsiteX512" fmla="*/ 5754709 w 7467600"/>
              <a:gd name="connsiteY512" fmla="*/ 2071454 h 6858000"/>
              <a:gd name="connsiteX513" fmla="*/ 5763044 w 7467600"/>
              <a:gd name="connsiteY513" fmla="*/ 2842206 h 6858000"/>
              <a:gd name="connsiteX514" fmla="*/ 5764974 w 7467600"/>
              <a:gd name="connsiteY514" fmla="*/ 2799609 h 6858000"/>
              <a:gd name="connsiteX515" fmla="*/ 5767665 w 7467600"/>
              <a:gd name="connsiteY515" fmla="*/ 2666409 h 6858000"/>
              <a:gd name="connsiteX516" fmla="*/ 5763055 w 7467600"/>
              <a:gd name="connsiteY516" fmla="*/ 2579705 h 6858000"/>
              <a:gd name="connsiteX517" fmla="*/ 5758079 w 7467600"/>
              <a:gd name="connsiteY517" fmla="*/ 2492508 h 6858000"/>
              <a:gd name="connsiteX518" fmla="*/ 5779325 w 7467600"/>
              <a:gd name="connsiteY518" fmla="*/ 2197069 h 6858000"/>
              <a:gd name="connsiteX519" fmla="*/ 5798671 w 7467600"/>
              <a:gd name="connsiteY519" fmla="*/ 1981601 h 6858000"/>
              <a:gd name="connsiteX520" fmla="*/ 5829202 w 7467600"/>
              <a:gd name="connsiteY520" fmla="*/ 1971679 h 6858000"/>
              <a:gd name="connsiteX521" fmla="*/ 5809558 w 7467600"/>
              <a:gd name="connsiteY521" fmla="*/ 2198043 h 6858000"/>
              <a:gd name="connsiteX522" fmla="*/ 5788653 w 7467600"/>
              <a:gd name="connsiteY522" fmla="*/ 2489430 h 6858000"/>
              <a:gd name="connsiteX523" fmla="*/ 5793439 w 7467600"/>
              <a:gd name="connsiteY523" fmla="*/ 2575235 h 6858000"/>
              <a:gd name="connsiteX524" fmla="*/ 5796837 w 7467600"/>
              <a:gd name="connsiteY524" fmla="*/ 2637633 h 6858000"/>
              <a:gd name="connsiteX525" fmla="*/ 5818614 w 7467600"/>
              <a:gd name="connsiteY525" fmla="*/ 2473055 h 6858000"/>
              <a:gd name="connsiteX526" fmla="*/ 5829202 w 7467600"/>
              <a:gd name="connsiteY526" fmla="*/ 1971679 h 6858000"/>
              <a:gd name="connsiteX527" fmla="*/ 5911389 w 7467600"/>
              <a:gd name="connsiteY527" fmla="*/ 1898371 h 6858000"/>
              <a:gd name="connsiteX528" fmla="*/ 6237627 w 7467600"/>
              <a:gd name="connsiteY528" fmla="*/ 2231921 h 6858000"/>
              <a:gd name="connsiteX529" fmla="*/ 5911389 w 7467600"/>
              <a:gd name="connsiteY529" fmla="*/ 1898371 h 6858000"/>
              <a:gd name="connsiteX530" fmla="*/ 6944437 w 7467600"/>
              <a:gd name="connsiteY530" fmla="*/ 1575402 h 6858000"/>
              <a:gd name="connsiteX531" fmla="*/ 6304730 w 7467600"/>
              <a:gd name="connsiteY531" fmla="*/ 1766654 h 6858000"/>
              <a:gd name="connsiteX532" fmla="*/ 6944437 w 7467600"/>
              <a:gd name="connsiteY532" fmla="*/ 1575402 h 6858000"/>
              <a:gd name="connsiteX533" fmla="*/ 7019523 w 7467600"/>
              <a:gd name="connsiteY533" fmla="*/ 1519450 h 6858000"/>
              <a:gd name="connsiteX534" fmla="*/ 6298091 w 7467600"/>
              <a:gd name="connsiteY534" fmla="*/ 1737122 h 6858000"/>
              <a:gd name="connsiteX535" fmla="*/ 7019523 w 7467600"/>
              <a:gd name="connsiteY535" fmla="*/ 1519450 h 6858000"/>
              <a:gd name="connsiteX536" fmla="*/ 2399523 w 7467600"/>
              <a:gd name="connsiteY536" fmla="*/ 1428234 h 6858000"/>
              <a:gd name="connsiteX537" fmla="*/ 2224982 w 7467600"/>
              <a:gd name="connsiteY537" fmla="*/ 1826201 h 6858000"/>
              <a:gd name="connsiteX538" fmla="*/ 2096099 w 7467600"/>
              <a:gd name="connsiteY538" fmla="*/ 2345900 h 6858000"/>
              <a:gd name="connsiteX539" fmla="*/ 2283317 w 7467600"/>
              <a:gd name="connsiteY539" fmla="*/ 1796925 h 6858000"/>
              <a:gd name="connsiteX540" fmla="*/ 2399523 w 7467600"/>
              <a:gd name="connsiteY540" fmla="*/ 1428234 h 6858000"/>
              <a:gd name="connsiteX541" fmla="*/ 2448558 w 7467600"/>
              <a:gd name="connsiteY541" fmla="*/ 1373435 h 6858000"/>
              <a:gd name="connsiteX542" fmla="*/ 2312521 w 7467600"/>
              <a:gd name="connsiteY542" fmla="*/ 1806140 h 6858000"/>
              <a:gd name="connsiteX543" fmla="*/ 2127533 w 7467600"/>
              <a:gd name="connsiteY543" fmla="*/ 2348380 h 6858000"/>
              <a:gd name="connsiteX544" fmla="*/ 2358080 w 7467600"/>
              <a:gd name="connsiteY544" fmla="*/ 1866134 h 6858000"/>
              <a:gd name="connsiteX545" fmla="*/ 2407436 w 7467600"/>
              <a:gd name="connsiteY545" fmla="*/ 1651070 h 6858000"/>
              <a:gd name="connsiteX546" fmla="*/ 2448558 w 7467600"/>
              <a:gd name="connsiteY546" fmla="*/ 1373435 h 6858000"/>
              <a:gd name="connsiteX547" fmla="*/ 278707 w 7467600"/>
              <a:gd name="connsiteY547" fmla="*/ 1352270 h 6858000"/>
              <a:gd name="connsiteX548" fmla="*/ 321570 w 7467600"/>
              <a:gd name="connsiteY548" fmla="*/ 1861610 h 6858000"/>
              <a:gd name="connsiteX549" fmla="*/ 294281 w 7467600"/>
              <a:gd name="connsiteY549" fmla="*/ 1440658 h 6858000"/>
              <a:gd name="connsiteX550" fmla="*/ 278707 w 7467600"/>
              <a:gd name="connsiteY550" fmla="*/ 1352270 h 6858000"/>
              <a:gd name="connsiteX551" fmla="*/ 1423821 w 7467600"/>
              <a:gd name="connsiteY551" fmla="*/ 1351958 h 6858000"/>
              <a:gd name="connsiteX552" fmla="*/ 1638521 w 7467600"/>
              <a:gd name="connsiteY552" fmla="*/ 1908470 h 6858000"/>
              <a:gd name="connsiteX553" fmla="*/ 1754199 w 7467600"/>
              <a:gd name="connsiteY553" fmla="*/ 2149284 h 6858000"/>
              <a:gd name="connsiteX554" fmla="*/ 1908359 w 7467600"/>
              <a:gd name="connsiteY554" fmla="*/ 2364988 h 6858000"/>
              <a:gd name="connsiteX555" fmla="*/ 1647661 w 7467600"/>
              <a:gd name="connsiteY555" fmla="*/ 1825945 h 6858000"/>
              <a:gd name="connsiteX556" fmla="*/ 1423821 w 7467600"/>
              <a:gd name="connsiteY556" fmla="*/ 1351958 h 6858000"/>
              <a:gd name="connsiteX557" fmla="*/ 1431890 w 7467600"/>
              <a:gd name="connsiteY557" fmla="*/ 1306475 h 6858000"/>
              <a:gd name="connsiteX558" fmla="*/ 1507597 w 7467600"/>
              <a:gd name="connsiteY558" fmla="*/ 1446132 h 6858000"/>
              <a:gd name="connsiteX559" fmla="*/ 1674586 w 7467600"/>
              <a:gd name="connsiteY559" fmla="*/ 1813832 h 6858000"/>
              <a:gd name="connsiteX560" fmla="*/ 1815950 w 7467600"/>
              <a:gd name="connsiteY560" fmla="*/ 2128564 h 6858000"/>
              <a:gd name="connsiteX561" fmla="*/ 1984242 w 7467600"/>
              <a:gd name="connsiteY561" fmla="*/ 2430829 h 6858000"/>
              <a:gd name="connsiteX562" fmla="*/ 2014023 w 7467600"/>
              <a:gd name="connsiteY562" fmla="*/ 2450995 h 6858000"/>
              <a:gd name="connsiteX563" fmla="*/ 1747337 w 7467600"/>
              <a:gd name="connsiteY563" fmla="*/ 1855264 h 6858000"/>
              <a:gd name="connsiteX564" fmla="*/ 1533749 w 7467600"/>
              <a:gd name="connsiteY564" fmla="*/ 1478656 h 6858000"/>
              <a:gd name="connsiteX565" fmla="*/ 1431890 w 7467600"/>
              <a:gd name="connsiteY565" fmla="*/ 1306475 h 6858000"/>
              <a:gd name="connsiteX566" fmla="*/ 5052692 w 7467600"/>
              <a:gd name="connsiteY566" fmla="*/ 1292994 h 6858000"/>
              <a:gd name="connsiteX567" fmla="*/ 5200661 w 7467600"/>
              <a:gd name="connsiteY567" fmla="*/ 1635186 h 6858000"/>
              <a:gd name="connsiteX568" fmla="*/ 5297138 w 7467600"/>
              <a:gd name="connsiteY568" fmla="*/ 1906351 h 6858000"/>
              <a:gd name="connsiteX569" fmla="*/ 5052692 w 7467600"/>
              <a:gd name="connsiteY569" fmla="*/ 1292994 h 6858000"/>
              <a:gd name="connsiteX570" fmla="*/ 5009948 w 7467600"/>
              <a:gd name="connsiteY570" fmla="*/ 1273619 h 6858000"/>
              <a:gd name="connsiteX571" fmla="*/ 5121777 w 7467600"/>
              <a:gd name="connsiteY571" fmla="*/ 1654213 h 6858000"/>
              <a:gd name="connsiteX572" fmla="*/ 5293545 w 7467600"/>
              <a:gd name="connsiteY572" fmla="*/ 2072247 h 6858000"/>
              <a:gd name="connsiteX573" fmla="*/ 5294042 w 7467600"/>
              <a:gd name="connsiteY573" fmla="*/ 2065019 h 6858000"/>
              <a:gd name="connsiteX574" fmla="*/ 5171936 w 7467600"/>
              <a:gd name="connsiteY574" fmla="*/ 1647613 h 6858000"/>
              <a:gd name="connsiteX575" fmla="*/ 5009948 w 7467600"/>
              <a:gd name="connsiteY575" fmla="*/ 1273619 h 6858000"/>
              <a:gd name="connsiteX576" fmla="*/ 655236 w 7467600"/>
              <a:gd name="connsiteY576" fmla="*/ 1268632 h 6858000"/>
              <a:gd name="connsiteX577" fmla="*/ 839521 w 7467600"/>
              <a:gd name="connsiteY577" fmla="*/ 1685315 h 6858000"/>
              <a:gd name="connsiteX578" fmla="*/ 1109416 w 7467600"/>
              <a:gd name="connsiteY578" fmla="*/ 2061663 h 6858000"/>
              <a:gd name="connsiteX579" fmla="*/ 1298300 w 7467600"/>
              <a:gd name="connsiteY579" fmla="*/ 2247742 h 6858000"/>
              <a:gd name="connsiteX580" fmla="*/ 1125871 w 7467600"/>
              <a:gd name="connsiteY580" fmla="*/ 1989513 h 6858000"/>
              <a:gd name="connsiteX581" fmla="*/ 981574 w 7467600"/>
              <a:gd name="connsiteY581" fmla="*/ 1783157 h 6858000"/>
              <a:gd name="connsiteX582" fmla="*/ 922198 w 7467600"/>
              <a:gd name="connsiteY582" fmla="*/ 1677437 h 6858000"/>
              <a:gd name="connsiteX583" fmla="*/ 869293 w 7467600"/>
              <a:gd name="connsiteY583" fmla="*/ 1583214 h 6858000"/>
              <a:gd name="connsiteX584" fmla="*/ 751431 w 7467600"/>
              <a:gd name="connsiteY584" fmla="*/ 1405731 h 6858000"/>
              <a:gd name="connsiteX585" fmla="*/ 655236 w 7467600"/>
              <a:gd name="connsiteY585" fmla="*/ 1268632 h 6858000"/>
              <a:gd name="connsiteX586" fmla="*/ 6516292 w 7467600"/>
              <a:gd name="connsiteY586" fmla="*/ 1263064 h 6858000"/>
              <a:gd name="connsiteX587" fmla="*/ 5736320 w 7467600"/>
              <a:gd name="connsiteY587" fmla="*/ 1501803 h 6858000"/>
              <a:gd name="connsiteX588" fmla="*/ 6516292 w 7467600"/>
              <a:gd name="connsiteY588" fmla="*/ 1263064 h 6858000"/>
              <a:gd name="connsiteX589" fmla="*/ 291466 w 7467600"/>
              <a:gd name="connsiteY589" fmla="*/ 1250369 h 6858000"/>
              <a:gd name="connsiteX590" fmla="*/ 323180 w 7467600"/>
              <a:gd name="connsiteY590" fmla="*/ 1435283 h 6858000"/>
              <a:gd name="connsiteX591" fmla="*/ 349381 w 7467600"/>
              <a:gd name="connsiteY591" fmla="*/ 1875041 h 6858000"/>
              <a:gd name="connsiteX592" fmla="*/ 374363 w 7467600"/>
              <a:gd name="connsiteY592" fmla="*/ 1506494 h 6858000"/>
              <a:gd name="connsiteX593" fmla="*/ 302168 w 7467600"/>
              <a:gd name="connsiteY593" fmla="*/ 1274495 h 6858000"/>
              <a:gd name="connsiteX594" fmla="*/ 291466 w 7467600"/>
              <a:gd name="connsiteY594" fmla="*/ 1250369 h 6858000"/>
              <a:gd name="connsiteX595" fmla="*/ 678222 w 7467600"/>
              <a:gd name="connsiteY595" fmla="*/ 1248670 h 6858000"/>
              <a:gd name="connsiteX596" fmla="*/ 775536 w 7467600"/>
              <a:gd name="connsiteY596" fmla="*/ 1388015 h 6858000"/>
              <a:gd name="connsiteX597" fmla="*/ 894529 w 7467600"/>
              <a:gd name="connsiteY597" fmla="*/ 1567739 h 6858000"/>
              <a:gd name="connsiteX598" fmla="*/ 948000 w 7467600"/>
              <a:gd name="connsiteY598" fmla="*/ 1663088 h 6858000"/>
              <a:gd name="connsiteX599" fmla="*/ 1006812 w 7467600"/>
              <a:gd name="connsiteY599" fmla="*/ 1767683 h 6858000"/>
              <a:gd name="connsiteX600" fmla="*/ 1149133 w 7467600"/>
              <a:gd name="connsiteY600" fmla="*/ 1971513 h 6858000"/>
              <a:gd name="connsiteX601" fmla="*/ 1333952 w 7467600"/>
              <a:gd name="connsiteY601" fmla="*/ 2251620 h 6858000"/>
              <a:gd name="connsiteX602" fmla="*/ 1337329 w 7467600"/>
              <a:gd name="connsiteY602" fmla="*/ 2258350 h 6858000"/>
              <a:gd name="connsiteX603" fmla="*/ 1014726 w 7467600"/>
              <a:gd name="connsiteY603" fmla="*/ 1615556 h 6858000"/>
              <a:gd name="connsiteX604" fmla="*/ 678222 w 7467600"/>
              <a:gd name="connsiteY604" fmla="*/ 1248670 h 6858000"/>
              <a:gd name="connsiteX605" fmla="*/ 6691602 w 7467600"/>
              <a:gd name="connsiteY605" fmla="*/ 1140573 h 6858000"/>
              <a:gd name="connsiteX606" fmla="*/ 6571100 w 7467600"/>
              <a:gd name="connsiteY606" fmla="*/ 1183662 h 6858000"/>
              <a:gd name="connsiteX607" fmla="*/ 6241687 w 7467600"/>
              <a:gd name="connsiteY607" fmla="*/ 1257600 h 6858000"/>
              <a:gd name="connsiteX608" fmla="*/ 5693009 w 7467600"/>
              <a:gd name="connsiteY608" fmla="*/ 1478256 h 6858000"/>
              <a:gd name="connsiteX609" fmla="*/ 6548420 w 7467600"/>
              <a:gd name="connsiteY609" fmla="*/ 1214599 h 6858000"/>
              <a:gd name="connsiteX610" fmla="*/ 6605473 w 7467600"/>
              <a:gd name="connsiteY610" fmla="*/ 1184686 h 6858000"/>
              <a:gd name="connsiteX611" fmla="*/ 6691602 w 7467600"/>
              <a:gd name="connsiteY611" fmla="*/ 1140573 h 6858000"/>
              <a:gd name="connsiteX612" fmla="*/ 4002475 w 7467600"/>
              <a:gd name="connsiteY612" fmla="*/ 1037802 h 6858000"/>
              <a:gd name="connsiteX613" fmla="*/ 4000324 w 7467600"/>
              <a:gd name="connsiteY613" fmla="*/ 1039362 h 6858000"/>
              <a:gd name="connsiteX614" fmla="*/ 4002862 w 7467600"/>
              <a:gd name="connsiteY614" fmla="*/ 1042866 h 6858000"/>
              <a:gd name="connsiteX615" fmla="*/ 4002475 w 7467600"/>
              <a:gd name="connsiteY615" fmla="*/ 1037802 h 6858000"/>
              <a:gd name="connsiteX616" fmla="*/ 506322 w 7467600"/>
              <a:gd name="connsiteY616" fmla="*/ 1020997 h 6858000"/>
              <a:gd name="connsiteX617" fmla="*/ 533068 w 7467600"/>
              <a:gd name="connsiteY617" fmla="*/ 1029409 h 6858000"/>
              <a:gd name="connsiteX618" fmla="*/ 1232525 w 7467600"/>
              <a:gd name="connsiteY618" fmla="*/ 1804675 h 6858000"/>
              <a:gd name="connsiteX619" fmla="*/ 1388858 w 7467600"/>
              <a:gd name="connsiteY619" fmla="*/ 2368011 h 6858000"/>
              <a:gd name="connsiteX620" fmla="*/ 1384098 w 7467600"/>
              <a:gd name="connsiteY620" fmla="*/ 2378125 h 6858000"/>
              <a:gd name="connsiteX621" fmla="*/ 1425393 w 7467600"/>
              <a:gd name="connsiteY621" fmla="*/ 2589124 h 6858000"/>
              <a:gd name="connsiteX622" fmla="*/ 1424001 w 7467600"/>
              <a:gd name="connsiteY622" fmla="*/ 2597541 h 6858000"/>
              <a:gd name="connsiteX623" fmla="*/ 2152729 w 7467600"/>
              <a:gd name="connsiteY623" fmla="*/ 2864487 h 6858000"/>
              <a:gd name="connsiteX624" fmla="*/ 2020609 w 7467600"/>
              <a:gd name="connsiteY624" fmla="*/ 2539671 h 6858000"/>
              <a:gd name="connsiteX625" fmla="*/ 2018920 w 7467600"/>
              <a:gd name="connsiteY625" fmla="*/ 2536309 h 6858000"/>
              <a:gd name="connsiteX626" fmla="*/ 1342441 w 7467600"/>
              <a:gd name="connsiteY626" fmla="*/ 1173017 h 6858000"/>
              <a:gd name="connsiteX627" fmla="*/ 1367925 w 7467600"/>
              <a:gd name="connsiteY627" fmla="*/ 1135648 h 6858000"/>
              <a:gd name="connsiteX628" fmla="*/ 1771401 w 7467600"/>
              <a:gd name="connsiteY628" fmla="*/ 1806673 h 6858000"/>
              <a:gd name="connsiteX629" fmla="*/ 1972385 w 7467600"/>
              <a:gd name="connsiteY629" fmla="*/ 2198735 h 6858000"/>
              <a:gd name="connsiteX630" fmla="*/ 2040892 w 7467600"/>
              <a:gd name="connsiteY630" fmla="*/ 2405205 h 6858000"/>
              <a:gd name="connsiteX631" fmla="*/ 2131689 w 7467600"/>
              <a:gd name="connsiteY631" fmla="*/ 1936926 h 6858000"/>
              <a:gd name="connsiteX632" fmla="*/ 2454820 w 7467600"/>
              <a:gd name="connsiteY632" fmla="*/ 1248808 h 6858000"/>
              <a:gd name="connsiteX633" fmla="*/ 2492512 w 7467600"/>
              <a:gd name="connsiteY633" fmla="*/ 1302920 h 6858000"/>
              <a:gd name="connsiteX634" fmla="*/ 2081216 w 7467600"/>
              <a:gd name="connsiteY634" fmla="*/ 2527513 h 6858000"/>
              <a:gd name="connsiteX635" fmla="*/ 2081211 w 7467600"/>
              <a:gd name="connsiteY635" fmla="*/ 2528916 h 6858000"/>
              <a:gd name="connsiteX636" fmla="*/ 2199067 w 7467600"/>
              <a:gd name="connsiteY636" fmla="*/ 2884061 h 6858000"/>
              <a:gd name="connsiteX637" fmla="*/ 3192586 w 7467600"/>
              <a:gd name="connsiteY637" fmla="*/ 3411496 h 6858000"/>
              <a:gd name="connsiteX638" fmla="*/ 3182620 w 7467600"/>
              <a:gd name="connsiteY638" fmla="*/ 3483279 h 6858000"/>
              <a:gd name="connsiteX639" fmla="*/ 2435119 w 7467600"/>
              <a:gd name="connsiteY639" fmla="*/ 3080173 h 6858000"/>
              <a:gd name="connsiteX640" fmla="*/ 2410152 w 7467600"/>
              <a:gd name="connsiteY640" fmla="*/ 3063751 h 6858000"/>
              <a:gd name="connsiteX641" fmla="*/ 2408099 w 7467600"/>
              <a:gd name="connsiteY641" fmla="*/ 3064403 h 6858000"/>
              <a:gd name="connsiteX642" fmla="*/ 2407218 w 7467600"/>
              <a:gd name="connsiteY642" fmla="*/ 3070324 h 6858000"/>
              <a:gd name="connsiteX643" fmla="*/ 2380138 w 7467600"/>
              <a:gd name="connsiteY643" fmla="*/ 3099341 h 6858000"/>
              <a:gd name="connsiteX644" fmla="*/ 1765923 w 7467600"/>
              <a:gd name="connsiteY644" fmla="*/ 3581043 h 6858000"/>
              <a:gd name="connsiteX645" fmla="*/ 1702258 w 7467600"/>
              <a:gd name="connsiteY645" fmla="*/ 3612286 h 6858000"/>
              <a:gd name="connsiteX646" fmla="*/ 1538370 w 7467600"/>
              <a:gd name="connsiteY646" fmla="*/ 3811804 h 6858000"/>
              <a:gd name="connsiteX647" fmla="*/ 542867 w 7467600"/>
              <a:gd name="connsiteY647" fmla="*/ 4944092 h 6858000"/>
              <a:gd name="connsiteX648" fmla="*/ 515800 w 7467600"/>
              <a:gd name="connsiteY648" fmla="*/ 4862180 h 6858000"/>
              <a:gd name="connsiteX649" fmla="*/ 909145 w 7467600"/>
              <a:gd name="connsiteY649" fmla="*/ 4199225 h 6858000"/>
              <a:gd name="connsiteX650" fmla="*/ 1214067 w 7467600"/>
              <a:gd name="connsiteY650" fmla="*/ 3908561 h 6858000"/>
              <a:gd name="connsiteX651" fmla="*/ 640967 w 7467600"/>
              <a:gd name="connsiteY651" fmla="*/ 4105601 h 6858000"/>
              <a:gd name="connsiteX652" fmla="*/ 112563 w 7467600"/>
              <a:gd name="connsiteY652" fmla="*/ 4396952 h 6858000"/>
              <a:gd name="connsiteX653" fmla="*/ 0 w 7467600"/>
              <a:gd name="connsiteY653" fmla="*/ 4466006 h 6858000"/>
              <a:gd name="connsiteX654" fmla="*/ 0 w 7467600"/>
              <a:gd name="connsiteY654" fmla="*/ 4233763 h 6858000"/>
              <a:gd name="connsiteX655" fmla="*/ 36881 w 7467600"/>
              <a:gd name="connsiteY655" fmla="*/ 4200118 h 6858000"/>
              <a:gd name="connsiteX656" fmla="*/ 910534 w 7467600"/>
              <a:gd name="connsiteY656" fmla="*/ 3629753 h 6858000"/>
              <a:gd name="connsiteX657" fmla="*/ 1578717 w 7467600"/>
              <a:gd name="connsiteY657" fmla="*/ 3575982 h 6858000"/>
              <a:gd name="connsiteX658" fmla="*/ 2338780 w 7467600"/>
              <a:gd name="connsiteY658" fmla="*/ 3033725 h 6858000"/>
              <a:gd name="connsiteX659" fmla="*/ 1807991 w 7467600"/>
              <a:gd name="connsiteY659" fmla="*/ 2807184 h 6858000"/>
              <a:gd name="connsiteX660" fmla="*/ 1416358 w 7467600"/>
              <a:gd name="connsiteY660" fmla="*/ 3112571 h 6858000"/>
              <a:gd name="connsiteX661" fmla="*/ 939066 w 7467600"/>
              <a:gd name="connsiteY661" fmla="*/ 3378798 h 6858000"/>
              <a:gd name="connsiteX662" fmla="*/ 115099 w 7467600"/>
              <a:gd name="connsiteY662" fmla="*/ 3607650 h 6858000"/>
              <a:gd name="connsiteX663" fmla="*/ 97284 w 7467600"/>
              <a:gd name="connsiteY663" fmla="*/ 3520393 h 6858000"/>
              <a:gd name="connsiteX664" fmla="*/ 922050 w 7467600"/>
              <a:gd name="connsiteY664" fmla="*/ 3074867 h 6858000"/>
              <a:gd name="connsiteX665" fmla="*/ 1405265 w 7467600"/>
              <a:gd name="connsiteY665" fmla="*/ 3016319 h 6858000"/>
              <a:gd name="connsiteX666" fmla="*/ 1407512 w 7467600"/>
              <a:gd name="connsiteY666" fmla="*/ 3018001 h 6858000"/>
              <a:gd name="connsiteX667" fmla="*/ 1726266 w 7467600"/>
              <a:gd name="connsiteY667" fmla="*/ 2777274 h 6858000"/>
              <a:gd name="connsiteX668" fmla="*/ 625390 w 7467600"/>
              <a:gd name="connsiteY668" fmla="*/ 2514541 h 6858000"/>
              <a:gd name="connsiteX669" fmla="*/ 619799 w 7467600"/>
              <a:gd name="connsiteY669" fmla="*/ 2527180 h 6858000"/>
              <a:gd name="connsiteX670" fmla="*/ 310030 w 7467600"/>
              <a:gd name="connsiteY670" fmla="*/ 2771818 h 6858000"/>
              <a:gd name="connsiteX671" fmla="*/ 173877 w 7467600"/>
              <a:gd name="connsiteY671" fmla="*/ 2937056 h 6858000"/>
              <a:gd name="connsiteX672" fmla="*/ 77889 w 7467600"/>
              <a:gd name="connsiteY672" fmla="*/ 3138440 h 6858000"/>
              <a:gd name="connsiteX673" fmla="*/ 0 w 7467600"/>
              <a:gd name="connsiteY673" fmla="*/ 3271395 h 6858000"/>
              <a:gd name="connsiteX674" fmla="*/ 0 w 7467600"/>
              <a:gd name="connsiteY674" fmla="*/ 3153002 h 6858000"/>
              <a:gd name="connsiteX675" fmla="*/ 2386 w 7467600"/>
              <a:gd name="connsiteY675" fmla="*/ 3149203 h 6858000"/>
              <a:gd name="connsiteX676" fmla="*/ 89753 w 7467600"/>
              <a:gd name="connsiteY676" fmla="*/ 2987702 h 6858000"/>
              <a:gd name="connsiteX677" fmla="*/ 76869 w 7467600"/>
              <a:gd name="connsiteY677" fmla="*/ 3005404 h 6858000"/>
              <a:gd name="connsiteX678" fmla="*/ 32049 w 7467600"/>
              <a:gd name="connsiteY678" fmla="*/ 3065814 h 6858000"/>
              <a:gd name="connsiteX679" fmla="*/ 0 w 7467600"/>
              <a:gd name="connsiteY679" fmla="*/ 3108744 h 6858000"/>
              <a:gd name="connsiteX680" fmla="*/ 0 w 7467600"/>
              <a:gd name="connsiteY680" fmla="*/ 3058059 h 6858000"/>
              <a:gd name="connsiteX681" fmla="*/ 7610 w 7467600"/>
              <a:gd name="connsiteY681" fmla="*/ 3047889 h 6858000"/>
              <a:gd name="connsiteX682" fmla="*/ 52419 w 7467600"/>
              <a:gd name="connsiteY682" fmla="*/ 2987479 h 6858000"/>
              <a:gd name="connsiteX683" fmla="*/ 59142 w 7467600"/>
              <a:gd name="connsiteY683" fmla="*/ 2978488 h 6858000"/>
              <a:gd name="connsiteX684" fmla="*/ 0 w 7467600"/>
              <a:gd name="connsiteY684" fmla="*/ 3015334 h 6858000"/>
              <a:gd name="connsiteX685" fmla="*/ 0 w 7467600"/>
              <a:gd name="connsiteY685" fmla="*/ 2914286 h 6858000"/>
              <a:gd name="connsiteX686" fmla="*/ 36383 w 7467600"/>
              <a:gd name="connsiteY686" fmla="*/ 2901128 h 6858000"/>
              <a:gd name="connsiteX687" fmla="*/ 156329 w 7467600"/>
              <a:gd name="connsiteY687" fmla="*/ 2840533 h 6858000"/>
              <a:gd name="connsiteX688" fmla="*/ 358355 w 7467600"/>
              <a:gd name="connsiteY688" fmla="*/ 2620471 h 6858000"/>
              <a:gd name="connsiteX689" fmla="*/ 510577 w 7467600"/>
              <a:gd name="connsiteY689" fmla="*/ 2501244 h 6858000"/>
              <a:gd name="connsiteX690" fmla="*/ 211967 w 7467600"/>
              <a:gd name="connsiteY690" fmla="*/ 2479171 h 6858000"/>
              <a:gd name="connsiteX691" fmla="*/ 0 w 7467600"/>
              <a:gd name="connsiteY691" fmla="*/ 2476398 h 6858000"/>
              <a:gd name="connsiteX692" fmla="*/ 0 w 7467600"/>
              <a:gd name="connsiteY692" fmla="*/ 2389189 h 6858000"/>
              <a:gd name="connsiteX693" fmla="*/ 103062 w 7467600"/>
              <a:gd name="connsiteY693" fmla="*/ 2389518 h 6858000"/>
              <a:gd name="connsiteX694" fmla="*/ 510734 w 7467600"/>
              <a:gd name="connsiteY694" fmla="*/ 2416201 h 6858000"/>
              <a:gd name="connsiteX695" fmla="*/ 279257 w 7467600"/>
              <a:gd name="connsiteY695" fmla="*/ 2092102 h 6858000"/>
              <a:gd name="connsiteX696" fmla="*/ 65265 w 7467600"/>
              <a:gd name="connsiteY696" fmla="*/ 2006049 h 6858000"/>
              <a:gd name="connsiteX697" fmla="*/ 0 w 7467600"/>
              <a:gd name="connsiteY697" fmla="*/ 1982532 h 6858000"/>
              <a:gd name="connsiteX698" fmla="*/ 0 w 7467600"/>
              <a:gd name="connsiteY698" fmla="*/ 1912789 h 6858000"/>
              <a:gd name="connsiteX699" fmla="*/ 97460 w 7467600"/>
              <a:gd name="connsiteY699" fmla="*/ 1953725 h 6858000"/>
              <a:gd name="connsiteX700" fmla="*/ 221272 w 7467600"/>
              <a:gd name="connsiteY700" fmla="*/ 1980766 h 6858000"/>
              <a:gd name="connsiteX701" fmla="*/ 116765 w 7467600"/>
              <a:gd name="connsiteY701" fmla="*/ 1911033 h 6858000"/>
              <a:gd name="connsiteX702" fmla="*/ 16405 w 7467600"/>
              <a:gd name="connsiteY702" fmla="*/ 1803412 h 6858000"/>
              <a:gd name="connsiteX703" fmla="*/ 0 w 7467600"/>
              <a:gd name="connsiteY703" fmla="*/ 1784777 h 6858000"/>
              <a:gd name="connsiteX704" fmla="*/ 0 w 7467600"/>
              <a:gd name="connsiteY704" fmla="*/ 1740082 h 6858000"/>
              <a:gd name="connsiteX705" fmla="*/ 39394 w 7467600"/>
              <a:gd name="connsiteY705" fmla="*/ 1784856 h 6858000"/>
              <a:gd name="connsiteX706" fmla="*/ 135813 w 7467600"/>
              <a:gd name="connsiteY706" fmla="*/ 1888838 h 6858000"/>
              <a:gd name="connsiteX707" fmla="*/ 242575 w 7467600"/>
              <a:gd name="connsiteY707" fmla="*/ 1958841 h 6858000"/>
              <a:gd name="connsiteX708" fmla="*/ 82197 w 7467600"/>
              <a:gd name="connsiteY708" fmla="*/ 1754826 h 6858000"/>
              <a:gd name="connsiteX709" fmla="*/ 0 w 7467600"/>
              <a:gd name="connsiteY709" fmla="*/ 1679650 h 6858000"/>
              <a:gd name="connsiteX710" fmla="*/ 0 w 7467600"/>
              <a:gd name="connsiteY710" fmla="*/ 1602463 h 6858000"/>
              <a:gd name="connsiteX711" fmla="*/ 84689 w 7467600"/>
              <a:gd name="connsiteY711" fmla="*/ 1677442 h 6858000"/>
              <a:gd name="connsiteX712" fmla="*/ 298437 w 7467600"/>
              <a:gd name="connsiteY712" fmla="*/ 1968019 h 6858000"/>
              <a:gd name="connsiteX713" fmla="*/ 227269 w 7467600"/>
              <a:gd name="connsiteY713" fmla="*/ 1114064 h 6858000"/>
              <a:gd name="connsiteX714" fmla="*/ 248003 w 7467600"/>
              <a:gd name="connsiteY714" fmla="*/ 1089613 h 6858000"/>
              <a:gd name="connsiteX715" fmla="*/ 427020 w 7467600"/>
              <a:gd name="connsiteY715" fmla="*/ 1619803 h 6858000"/>
              <a:gd name="connsiteX716" fmla="*/ 340345 w 7467600"/>
              <a:gd name="connsiteY716" fmla="*/ 2027739 h 6858000"/>
              <a:gd name="connsiteX717" fmla="*/ 360865 w 7467600"/>
              <a:gd name="connsiteY717" fmla="*/ 2044827 h 6858000"/>
              <a:gd name="connsiteX718" fmla="*/ 560414 w 7467600"/>
              <a:gd name="connsiteY718" fmla="*/ 2421457 h 6858000"/>
              <a:gd name="connsiteX719" fmla="*/ 1359703 w 7467600"/>
              <a:gd name="connsiteY719" fmla="*/ 2578554 h 6858000"/>
              <a:gd name="connsiteX720" fmla="*/ 1359422 w 7467600"/>
              <a:gd name="connsiteY720" fmla="*/ 2577994 h 6858000"/>
              <a:gd name="connsiteX721" fmla="*/ 828701 w 7467600"/>
              <a:gd name="connsiteY721" fmla="*/ 1839520 h 6858000"/>
              <a:gd name="connsiteX722" fmla="*/ 494427 w 7467600"/>
              <a:gd name="connsiteY722" fmla="*/ 1092333 h 6858000"/>
              <a:gd name="connsiteX723" fmla="*/ 506322 w 7467600"/>
              <a:gd name="connsiteY723" fmla="*/ 1020997 h 6858000"/>
              <a:gd name="connsiteX724" fmla="*/ 4570198 w 7467600"/>
              <a:gd name="connsiteY724" fmla="*/ 978081 h 6858000"/>
              <a:gd name="connsiteX725" fmla="*/ 4523691 w 7467600"/>
              <a:gd name="connsiteY725" fmla="*/ 1127776 h 6858000"/>
              <a:gd name="connsiteX726" fmla="*/ 4509875 w 7467600"/>
              <a:gd name="connsiteY726" fmla="*/ 1167552 h 6858000"/>
              <a:gd name="connsiteX727" fmla="*/ 4478168 w 7467600"/>
              <a:gd name="connsiteY727" fmla="*/ 1260735 h 6858000"/>
              <a:gd name="connsiteX728" fmla="*/ 4409309 w 7467600"/>
              <a:gd name="connsiteY728" fmla="*/ 1666996 h 6858000"/>
              <a:gd name="connsiteX729" fmla="*/ 4370031 w 7467600"/>
              <a:gd name="connsiteY729" fmla="*/ 1955666 h 6858000"/>
              <a:gd name="connsiteX730" fmla="*/ 4570198 w 7467600"/>
              <a:gd name="connsiteY730" fmla="*/ 978081 h 6858000"/>
              <a:gd name="connsiteX731" fmla="*/ 4557898 w 7467600"/>
              <a:gd name="connsiteY731" fmla="*/ 900011 h 6858000"/>
              <a:gd name="connsiteX732" fmla="*/ 4344840 w 7467600"/>
              <a:gd name="connsiteY732" fmla="*/ 1922038 h 6858000"/>
              <a:gd name="connsiteX733" fmla="*/ 4378710 w 7467600"/>
              <a:gd name="connsiteY733" fmla="*/ 1665516 h 6858000"/>
              <a:gd name="connsiteX734" fmla="*/ 4448798 w 7467600"/>
              <a:gd name="connsiteY734" fmla="*/ 1253024 h 6858000"/>
              <a:gd name="connsiteX735" fmla="*/ 4480315 w 7467600"/>
              <a:gd name="connsiteY735" fmla="*/ 1158454 h 6858000"/>
              <a:gd name="connsiteX736" fmla="*/ 4494133 w 7467600"/>
              <a:gd name="connsiteY736" fmla="*/ 1118676 h 6858000"/>
              <a:gd name="connsiteX737" fmla="*/ 4557898 w 7467600"/>
              <a:gd name="connsiteY737" fmla="*/ 900011 h 6858000"/>
              <a:gd name="connsiteX738" fmla="*/ 5870151 w 7467600"/>
              <a:gd name="connsiteY738" fmla="*/ 898890 h 6858000"/>
              <a:gd name="connsiteX739" fmla="*/ 5861335 w 7467600"/>
              <a:gd name="connsiteY739" fmla="*/ 899177 h 6858000"/>
              <a:gd name="connsiteX740" fmla="*/ 5843702 w 7467600"/>
              <a:gd name="connsiteY740" fmla="*/ 899748 h 6858000"/>
              <a:gd name="connsiteX741" fmla="*/ 5651107 w 7467600"/>
              <a:gd name="connsiteY741" fmla="*/ 920306 h 6858000"/>
              <a:gd name="connsiteX742" fmla="*/ 5459407 w 7467600"/>
              <a:gd name="connsiteY742" fmla="*/ 940975 h 6858000"/>
              <a:gd name="connsiteX743" fmla="*/ 5374846 w 7467600"/>
              <a:gd name="connsiteY743" fmla="*/ 941988 h 6858000"/>
              <a:gd name="connsiteX744" fmla="*/ 5256105 w 7467600"/>
              <a:gd name="connsiteY744" fmla="*/ 945632 h 6858000"/>
              <a:gd name="connsiteX745" fmla="*/ 5107071 w 7467600"/>
              <a:gd name="connsiteY745" fmla="*/ 969720 h 6858000"/>
              <a:gd name="connsiteX746" fmla="*/ 4998681 w 7467600"/>
              <a:gd name="connsiteY746" fmla="*/ 988771 h 6858000"/>
              <a:gd name="connsiteX747" fmla="*/ 5870151 w 7467600"/>
              <a:gd name="connsiteY747" fmla="*/ 898890 h 6858000"/>
              <a:gd name="connsiteX748" fmla="*/ 5504425 w 7467600"/>
              <a:gd name="connsiteY748" fmla="*/ 848067 h 6858000"/>
              <a:gd name="connsiteX749" fmla="*/ 4968849 w 7467600"/>
              <a:gd name="connsiteY749" fmla="*/ 962318 h 6858000"/>
              <a:gd name="connsiteX750" fmla="*/ 5104039 w 7467600"/>
              <a:gd name="connsiteY750" fmla="*/ 940634 h 6858000"/>
              <a:gd name="connsiteX751" fmla="*/ 5256311 w 7467600"/>
              <a:gd name="connsiteY751" fmla="*/ 916490 h 6858000"/>
              <a:gd name="connsiteX752" fmla="*/ 5377381 w 7467600"/>
              <a:gd name="connsiteY752" fmla="*/ 912671 h 6858000"/>
              <a:gd name="connsiteX753" fmla="*/ 5460148 w 7467600"/>
              <a:gd name="connsiteY753" fmla="*/ 911442 h 6858000"/>
              <a:gd name="connsiteX754" fmla="*/ 5648971 w 7467600"/>
              <a:gd name="connsiteY754" fmla="*/ 891331 h 6858000"/>
              <a:gd name="connsiteX755" fmla="*/ 5844807 w 7467600"/>
              <a:gd name="connsiteY755" fmla="*/ 870718 h 6858000"/>
              <a:gd name="connsiteX756" fmla="*/ 5862975 w 7467600"/>
              <a:gd name="connsiteY756" fmla="*/ 869756 h 6858000"/>
              <a:gd name="connsiteX757" fmla="*/ 5920887 w 7467600"/>
              <a:gd name="connsiteY757" fmla="*/ 865929 h 6858000"/>
              <a:gd name="connsiteX758" fmla="*/ 5504425 w 7467600"/>
              <a:gd name="connsiteY758" fmla="*/ 848067 h 6858000"/>
              <a:gd name="connsiteX759" fmla="*/ 3607114 w 7467600"/>
              <a:gd name="connsiteY759" fmla="*/ 467441 h 6858000"/>
              <a:gd name="connsiteX760" fmla="*/ 3296242 w 7467600"/>
              <a:gd name="connsiteY760" fmla="*/ 807991 h 6858000"/>
              <a:gd name="connsiteX761" fmla="*/ 3174674 w 7467600"/>
              <a:gd name="connsiteY761" fmla="*/ 919759 h 6858000"/>
              <a:gd name="connsiteX762" fmla="*/ 3042978 w 7467600"/>
              <a:gd name="connsiteY762" fmla="*/ 1054894 h 6858000"/>
              <a:gd name="connsiteX763" fmla="*/ 2968914 w 7467600"/>
              <a:gd name="connsiteY763" fmla="*/ 1133756 h 6858000"/>
              <a:gd name="connsiteX764" fmla="*/ 3103823 w 7467600"/>
              <a:gd name="connsiteY764" fmla="*/ 1026814 h 6858000"/>
              <a:gd name="connsiteX765" fmla="*/ 3607114 w 7467600"/>
              <a:gd name="connsiteY765" fmla="*/ 467441 h 6858000"/>
              <a:gd name="connsiteX766" fmla="*/ 3744487 w 7467600"/>
              <a:gd name="connsiteY766" fmla="*/ 383136 h 6858000"/>
              <a:gd name="connsiteX767" fmla="*/ 3970213 w 7467600"/>
              <a:gd name="connsiteY767" fmla="*/ 995559 h 6858000"/>
              <a:gd name="connsiteX768" fmla="*/ 3744487 w 7467600"/>
              <a:gd name="connsiteY768" fmla="*/ 383136 h 6858000"/>
              <a:gd name="connsiteX769" fmla="*/ 3624562 w 7467600"/>
              <a:gd name="connsiteY769" fmla="*/ 367041 h 6858000"/>
              <a:gd name="connsiteX770" fmla="*/ 3489712 w 7467600"/>
              <a:gd name="connsiteY770" fmla="*/ 485386 h 6858000"/>
              <a:gd name="connsiteX771" fmla="*/ 3182994 w 7467600"/>
              <a:gd name="connsiteY771" fmla="*/ 828265 h 6858000"/>
              <a:gd name="connsiteX772" fmla="*/ 2892114 w 7467600"/>
              <a:gd name="connsiteY772" fmla="*/ 1172635 h 6858000"/>
              <a:gd name="connsiteX773" fmla="*/ 3021459 w 7467600"/>
              <a:gd name="connsiteY773" fmla="*/ 1035385 h 6858000"/>
              <a:gd name="connsiteX774" fmla="*/ 3153873 w 7467600"/>
              <a:gd name="connsiteY774" fmla="*/ 898971 h 6858000"/>
              <a:gd name="connsiteX775" fmla="*/ 3276511 w 7467600"/>
              <a:gd name="connsiteY775" fmla="*/ 786423 h 6858000"/>
              <a:gd name="connsiteX776" fmla="*/ 3584154 w 7467600"/>
              <a:gd name="connsiteY776" fmla="*/ 448218 h 6858000"/>
              <a:gd name="connsiteX777" fmla="*/ 3624562 w 7467600"/>
              <a:gd name="connsiteY777" fmla="*/ 367041 h 6858000"/>
              <a:gd name="connsiteX778" fmla="*/ 3766672 w 7467600"/>
              <a:gd name="connsiteY778" fmla="*/ 359429 h 6858000"/>
              <a:gd name="connsiteX779" fmla="*/ 3996338 w 7467600"/>
              <a:gd name="connsiteY779" fmla="*/ 968237 h 6858000"/>
              <a:gd name="connsiteX780" fmla="*/ 3766672 w 7467600"/>
              <a:gd name="connsiteY780" fmla="*/ 359429 h 6858000"/>
              <a:gd name="connsiteX781" fmla="*/ 5805386 w 7467600"/>
              <a:gd name="connsiteY781" fmla="*/ 239240 h 6858000"/>
              <a:gd name="connsiteX782" fmla="*/ 5736947 w 7467600"/>
              <a:gd name="connsiteY782" fmla="*/ 261367 h 6858000"/>
              <a:gd name="connsiteX783" fmla="*/ 5427012 w 7467600"/>
              <a:gd name="connsiteY783" fmla="*/ 311272 h 6858000"/>
              <a:gd name="connsiteX784" fmla="*/ 5147818 w 7467600"/>
              <a:gd name="connsiteY784" fmla="*/ 322112 h 6858000"/>
              <a:gd name="connsiteX785" fmla="*/ 5060854 w 7467600"/>
              <a:gd name="connsiteY785" fmla="*/ 311882 h 6858000"/>
              <a:gd name="connsiteX786" fmla="*/ 4945989 w 7467600"/>
              <a:gd name="connsiteY786" fmla="*/ 300516 h 6858000"/>
              <a:gd name="connsiteX787" fmla="*/ 5410479 w 7467600"/>
              <a:gd name="connsiteY787" fmla="*/ 348434 h 6858000"/>
              <a:gd name="connsiteX788" fmla="*/ 5805386 w 7467600"/>
              <a:gd name="connsiteY788" fmla="*/ 239240 h 6858000"/>
              <a:gd name="connsiteX789" fmla="*/ 5905192 w 7467600"/>
              <a:gd name="connsiteY789" fmla="*/ 163079 h 6858000"/>
              <a:gd name="connsiteX790" fmla="*/ 5865655 w 7467600"/>
              <a:gd name="connsiteY790" fmla="*/ 171901 h 6858000"/>
              <a:gd name="connsiteX791" fmla="*/ 5259740 w 7467600"/>
              <a:gd name="connsiteY791" fmla="*/ 257013 h 6858000"/>
              <a:gd name="connsiteX792" fmla="*/ 5208466 w 7467600"/>
              <a:gd name="connsiteY792" fmla="*/ 257550 h 6858000"/>
              <a:gd name="connsiteX793" fmla="*/ 4980204 w 7467600"/>
              <a:gd name="connsiteY793" fmla="*/ 271903 h 6858000"/>
              <a:gd name="connsiteX794" fmla="*/ 5068068 w 7467600"/>
              <a:gd name="connsiteY794" fmla="*/ 282244 h 6858000"/>
              <a:gd name="connsiteX795" fmla="*/ 5153231 w 7467600"/>
              <a:gd name="connsiteY795" fmla="*/ 292240 h 6858000"/>
              <a:gd name="connsiteX796" fmla="*/ 5426491 w 7467600"/>
              <a:gd name="connsiteY796" fmla="*/ 281128 h 6858000"/>
              <a:gd name="connsiteX797" fmla="*/ 5731212 w 7467600"/>
              <a:gd name="connsiteY797" fmla="*/ 231951 h 6858000"/>
              <a:gd name="connsiteX798" fmla="*/ 5905192 w 7467600"/>
              <a:gd name="connsiteY798" fmla="*/ 163079 h 6858000"/>
              <a:gd name="connsiteX799" fmla="*/ 5944437 w 7467600"/>
              <a:gd name="connsiteY799" fmla="*/ 113829 h 6858000"/>
              <a:gd name="connsiteX800" fmla="*/ 5825032 w 7467600"/>
              <a:gd name="connsiteY800" fmla="*/ 146405 h 6858000"/>
              <a:gd name="connsiteX801" fmla="*/ 4955599 w 7467600"/>
              <a:gd name="connsiteY801" fmla="*/ 247008 h 6858000"/>
              <a:gd name="connsiteX802" fmla="*/ 5210104 w 7467600"/>
              <a:gd name="connsiteY802" fmla="*/ 228123 h 6858000"/>
              <a:gd name="connsiteX803" fmla="*/ 5261015 w 7467600"/>
              <a:gd name="connsiteY803" fmla="*/ 227087 h 6858000"/>
              <a:gd name="connsiteX804" fmla="*/ 5861181 w 7467600"/>
              <a:gd name="connsiteY804" fmla="*/ 143093 h 6858000"/>
              <a:gd name="connsiteX805" fmla="*/ 5961252 w 7467600"/>
              <a:gd name="connsiteY805" fmla="*/ 114820 h 6858000"/>
              <a:gd name="connsiteX806" fmla="*/ 5944437 w 7467600"/>
              <a:gd name="connsiteY806" fmla="*/ 113829 h 6858000"/>
              <a:gd name="connsiteX807" fmla="*/ 3882765 w 7467600"/>
              <a:gd name="connsiteY807" fmla="*/ 0 h 6858000"/>
              <a:gd name="connsiteX808" fmla="*/ 3995099 w 7467600"/>
              <a:gd name="connsiteY808" fmla="*/ 0 h 6858000"/>
              <a:gd name="connsiteX809" fmla="*/ 4163818 w 7467600"/>
              <a:gd name="connsiteY809" fmla="*/ 234104 h 6858000"/>
              <a:gd name="connsiteX810" fmla="*/ 4172099 w 7467600"/>
              <a:gd name="connsiteY810" fmla="*/ 234207 h 6858000"/>
              <a:gd name="connsiteX811" fmla="*/ 4784282 w 7467600"/>
              <a:gd name="connsiteY811" fmla="*/ 276561 h 6858000"/>
              <a:gd name="connsiteX812" fmla="*/ 4801687 w 7467600"/>
              <a:gd name="connsiteY812" fmla="*/ 267764 h 6858000"/>
              <a:gd name="connsiteX813" fmla="*/ 6082788 w 7467600"/>
              <a:gd name="connsiteY813" fmla="*/ 64119 h 6858000"/>
              <a:gd name="connsiteX814" fmla="*/ 6099442 w 7467600"/>
              <a:gd name="connsiteY814" fmla="*/ 82568 h 6858000"/>
              <a:gd name="connsiteX815" fmla="*/ 4804137 w 7467600"/>
              <a:gd name="connsiteY815" fmla="*/ 320931 h 6858000"/>
              <a:gd name="connsiteX816" fmla="*/ 4227047 w 7467600"/>
              <a:gd name="connsiteY816" fmla="*/ 313415 h 6858000"/>
              <a:gd name="connsiteX817" fmla="*/ 4346041 w 7467600"/>
              <a:gd name="connsiteY817" fmla="*/ 456086 h 6858000"/>
              <a:gd name="connsiteX818" fmla="*/ 4870967 w 7467600"/>
              <a:gd name="connsiteY818" fmla="*/ 963061 h 6858000"/>
              <a:gd name="connsiteX819" fmla="*/ 4889647 w 7467600"/>
              <a:gd name="connsiteY819" fmla="*/ 957147 h 6858000"/>
              <a:gd name="connsiteX820" fmla="*/ 5422504 w 7467600"/>
              <a:gd name="connsiteY820" fmla="*/ 805191 h 6858000"/>
              <a:gd name="connsiteX821" fmla="*/ 6087656 w 7467600"/>
              <a:gd name="connsiteY821" fmla="*/ 826703 h 6858000"/>
              <a:gd name="connsiteX822" fmla="*/ 6058717 w 7467600"/>
              <a:gd name="connsiteY822" fmla="*/ 865992 h 6858000"/>
              <a:gd name="connsiteX823" fmla="*/ 4974153 w 7467600"/>
              <a:gd name="connsiteY823" fmla="*/ 1045456 h 6858000"/>
              <a:gd name="connsiteX824" fmla="*/ 5627835 w 7467600"/>
              <a:gd name="connsiteY824" fmla="*/ 1472077 h 6858000"/>
              <a:gd name="connsiteX825" fmla="*/ 5629817 w 7467600"/>
              <a:gd name="connsiteY825" fmla="*/ 1471412 h 6858000"/>
              <a:gd name="connsiteX826" fmla="*/ 5634124 w 7467600"/>
              <a:gd name="connsiteY826" fmla="*/ 1470572 h 6858000"/>
              <a:gd name="connsiteX827" fmla="*/ 5755832 w 7467600"/>
              <a:gd name="connsiteY827" fmla="*/ 1383886 h 6858000"/>
              <a:gd name="connsiteX828" fmla="*/ 6014186 w 7467600"/>
              <a:gd name="connsiteY828" fmla="*/ 1279799 h 6858000"/>
              <a:gd name="connsiteX829" fmla="*/ 6901619 w 7467600"/>
              <a:gd name="connsiteY829" fmla="*/ 1047874 h 6858000"/>
              <a:gd name="connsiteX830" fmla="*/ 6931566 w 7467600"/>
              <a:gd name="connsiteY830" fmla="*/ 1062034 h 6858000"/>
              <a:gd name="connsiteX831" fmla="*/ 5790982 w 7467600"/>
              <a:gd name="connsiteY831" fmla="*/ 1561380 h 6858000"/>
              <a:gd name="connsiteX832" fmla="*/ 6188971 w 7467600"/>
              <a:gd name="connsiteY832" fmla="*/ 1755168 h 6858000"/>
              <a:gd name="connsiteX833" fmla="*/ 6202446 w 7467600"/>
              <a:gd name="connsiteY833" fmla="*/ 1752268 h 6858000"/>
              <a:gd name="connsiteX834" fmla="*/ 7179560 w 7467600"/>
              <a:gd name="connsiteY834" fmla="*/ 1467551 h 6858000"/>
              <a:gd name="connsiteX835" fmla="*/ 7158730 w 7467600"/>
              <a:gd name="connsiteY835" fmla="*/ 1507835 h 6858000"/>
              <a:gd name="connsiteX836" fmla="*/ 6326959 w 7467600"/>
              <a:gd name="connsiteY836" fmla="*/ 1817686 h 6858000"/>
              <a:gd name="connsiteX837" fmla="*/ 6537433 w 7467600"/>
              <a:gd name="connsiteY837" fmla="*/ 1907790 h 6858000"/>
              <a:gd name="connsiteX838" fmla="*/ 6550221 w 7467600"/>
              <a:gd name="connsiteY838" fmla="*/ 1910729 h 6858000"/>
              <a:gd name="connsiteX839" fmla="*/ 6964438 w 7467600"/>
              <a:gd name="connsiteY839" fmla="*/ 2209505 h 6858000"/>
              <a:gd name="connsiteX840" fmla="*/ 7367862 w 7467600"/>
              <a:gd name="connsiteY840" fmla="*/ 2806833 h 6858000"/>
              <a:gd name="connsiteX841" fmla="*/ 7364329 w 7467600"/>
              <a:gd name="connsiteY841" fmla="*/ 2826907 h 6858000"/>
              <a:gd name="connsiteX842" fmla="*/ 7290545 w 7467600"/>
              <a:gd name="connsiteY842" fmla="*/ 2850663 h 6858000"/>
              <a:gd name="connsiteX843" fmla="*/ 6472036 w 7467600"/>
              <a:gd name="connsiteY843" fmla="*/ 1959003 h 6858000"/>
              <a:gd name="connsiteX844" fmla="*/ 5792897 w 7467600"/>
              <a:gd name="connsiteY844" fmla="*/ 1647747 h 6858000"/>
              <a:gd name="connsiteX845" fmla="*/ 5842751 w 7467600"/>
              <a:gd name="connsiteY845" fmla="*/ 1816112 h 6858000"/>
              <a:gd name="connsiteX846" fmla="*/ 5847424 w 7467600"/>
              <a:gd name="connsiteY846" fmla="*/ 1815776 h 6858000"/>
              <a:gd name="connsiteX847" fmla="*/ 6399821 w 7467600"/>
              <a:gd name="connsiteY847" fmla="*/ 2344799 h 6858000"/>
              <a:gd name="connsiteX848" fmla="*/ 6323232 w 7467600"/>
              <a:gd name="connsiteY848" fmla="*/ 2389634 h 6858000"/>
              <a:gd name="connsiteX849" fmla="*/ 5942958 w 7467600"/>
              <a:gd name="connsiteY849" fmla="*/ 2077708 h 6858000"/>
              <a:gd name="connsiteX850" fmla="*/ 5921559 w 7467600"/>
              <a:gd name="connsiteY850" fmla="*/ 2378596 h 6858000"/>
              <a:gd name="connsiteX851" fmla="*/ 5817651 w 7467600"/>
              <a:gd name="connsiteY851" fmla="*/ 3023919 h 6858000"/>
              <a:gd name="connsiteX852" fmla="*/ 5729634 w 7467600"/>
              <a:gd name="connsiteY852" fmla="*/ 3051849 h 6858000"/>
              <a:gd name="connsiteX853" fmla="*/ 5611018 w 7467600"/>
              <a:gd name="connsiteY853" fmla="*/ 2316769 h 6858000"/>
              <a:gd name="connsiteX854" fmla="*/ 5687608 w 7467600"/>
              <a:gd name="connsiteY854" fmla="*/ 2039972 h 6858000"/>
              <a:gd name="connsiteX855" fmla="*/ 5657554 w 7467600"/>
              <a:gd name="connsiteY855" fmla="*/ 1576445 h 6858000"/>
              <a:gd name="connsiteX856" fmla="*/ 5150475 w 7467600"/>
              <a:gd name="connsiteY856" fmla="*/ 1274012 h 6858000"/>
              <a:gd name="connsiteX857" fmla="*/ 5349142 w 7467600"/>
              <a:gd name="connsiteY857" fmla="*/ 2204405 h 6858000"/>
              <a:gd name="connsiteX858" fmla="*/ 5262214 w 7467600"/>
              <a:gd name="connsiteY858" fmla="*/ 2233836 h 6858000"/>
              <a:gd name="connsiteX859" fmla="*/ 4981539 w 7467600"/>
              <a:gd name="connsiteY859" fmla="*/ 1542201 h 6858000"/>
              <a:gd name="connsiteX860" fmla="*/ 4958461 w 7467600"/>
              <a:gd name="connsiteY860" fmla="*/ 1136957 h 6858000"/>
              <a:gd name="connsiteX861" fmla="*/ 4655015 w 7467600"/>
              <a:gd name="connsiteY861" fmla="*/ 891426 h 6858000"/>
              <a:gd name="connsiteX862" fmla="*/ 4348002 w 7467600"/>
              <a:gd name="connsiteY862" fmla="*/ 2205895 h 6858000"/>
              <a:gd name="connsiteX863" fmla="*/ 4262250 w 7467600"/>
              <a:gd name="connsiteY863" fmla="*/ 2219972 h 6858000"/>
              <a:gd name="connsiteX864" fmla="*/ 4550611 w 7467600"/>
              <a:gd name="connsiteY864" fmla="*/ 817540 h 6858000"/>
              <a:gd name="connsiteX865" fmla="*/ 4564418 w 7467600"/>
              <a:gd name="connsiteY865" fmla="*/ 808293 h 6858000"/>
              <a:gd name="connsiteX866" fmla="*/ 4266388 w 7467600"/>
              <a:gd name="connsiteY866" fmla="*/ 500083 h 6858000"/>
              <a:gd name="connsiteX867" fmla="*/ 4032842 w 7467600"/>
              <a:gd name="connsiteY867" fmla="*/ 211809 h 6858000"/>
              <a:gd name="connsiteX868" fmla="*/ 3882765 w 7467600"/>
              <a:gd name="connsiteY868" fmla="*/ 0 h 6858000"/>
              <a:gd name="connsiteX869" fmla="*/ 3721337 w 7467600"/>
              <a:gd name="connsiteY869" fmla="*/ 0 h 6858000"/>
              <a:gd name="connsiteX870" fmla="*/ 3797544 w 7467600"/>
              <a:gd name="connsiteY870" fmla="*/ 0 h 6858000"/>
              <a:gd name="connsiteX871" fmla="*/ 3775734 w 7467600"/>
              <a:gd name="connsiteY871" fmla="*/ 95131 h 6858000"/>
              <a:gd name="connsiteX872" fmla="*/ 3724807 w 7467600"/>
              <a:gd name="connsiteY872" fmla="*/ 272257 h 6858000"/>
              <a:gd name="connsiteX873" fmla="*/ 3726844 w 7467600"/>
              <a:gd name="connsiteY873" fmla="*/ 282988 h 6858000"/>
              <a:gd name="connsiteX874" fmla="*/ 3742664 w 7467600"/>
              <a:gd name="connsiteY874" fmla="*/ 279918 h 6858000"/>
              <a:gd name="connsiteX875" fmla="*/ 4103910 w 7467600"/>
              <a:gd name="connsiteY875" fmla="*/ 1161917 h 6858000"/>
              <a:gd name="connsiteX876" fmla="*/ 4020269 w 7467600"/>
              <a:gd name="connsiteY876" fmla="*/ 1200406 h 6858000"/>
              <a:gd name="connsiteX877" fmla="*/ 3674882 w 7467600"/>
              <a:gd name="connsiteY877" fmla="*/ 488524 h 6858000"/>
              <a:gd name="connsiteX878" fmla="*/ 3132682 w 7467600"/>
              <a:gd name="connsiteY878" fmla="*/ 1072284 h 6858000"/>
              <a:gd name="connsiteX879" fmla="*/ 2716346 w 7467600"/>
              <a:gd name="connsiteY879" fmla="*/ 1276376 h 6858000"/>
              <a:gd name="connsiteX880" fmla="*/ 2716772 w 7467600"/>
              <a:gd name="connsiteY880" fmla="*/ 1255462 h 6858000"/>
              <a:gd name="connsiteX881" fmla="*/ 3471096 w 7467600"/>
              <a:gd name="connsiteY881" fmla="*/ 437072 h 6858000"/>
              <a:gd name="connsiteX882" fmla="*/ 3639057 w 7467600"/>
              <a:gd name="connsiteY882" fmla="*/ 286334 h 6858000"/>
              <a:gd name="connsiteX883" fmla="*/ 3640309 w 7467600"/>
              <a:gd name="connsiteY883" fmla="*/ 284664 h 6858000"/>
              <a:gd name="connsiteX884" fmla="*/ 3646022 w 7467600"/>
              <a:gd name="connsiteY884" fmla="*/ 276711 h 6858000"/>
              <a:gd name="connsiteX885" fmla="*/ 3707943 w 7467600"/>
              <a:gd name="connsiteY885" fmla="*/ 65958 h 6858000"/>
              <a:gd name="connsiteX886" fmla="*/ 3721337 w 7467600"/>
              <a:gd name="connsiteY886" fmla="*/ 0 h 6858000"/>
              <a:gd name="connsiteX887" fmla="*/ 2867960 w 7467600"/>
              <a:gd name="connsiteY887" fmla="*/ 0 h 6858000"/>
              <a:gd name="connsiteX888" fmla="*/ 2926351 w 7467600"/>
              <a:gd name="connsiteY888" fmla="*/ 0 h 6858000"/>
              <a:gd name="connsiteX889" fmla="*/ 2902823 w 7467600"/>
              <a:gd name="connsiteY889" fmla="*/ 262929 h 6858000"/>
              <a:gd name="connsiteX890" fmla="*/ 2940663 w 7467600"/>
              <a:gd name="connsiteY890" fmla="*/ 140884 h 6858000"/>
              <a:gd name="connsiteX891" fmla="*/ 2947039 w 7467600"/>
              <a:gd name="connsiteY891" fmla="*/ 122524 h 6858000"/>
              <a:gd name="connsiteX892" fmla="*/ 2984316 w 7467600"/>
              <a:gd name="connsiteY892" fmla="*/ 0 h 6858000"/>
              <a:gd name="connsiteX893" fmla="*/ 3016114 w 7467600"/>
              <a:gd name="connsiteY893" fmla="*/ 0 h 6858000"/>
              <a:gd name="connsiteX894" fmla="*/ 2979949 w 7467600"/>
              <a:gd name="connsiteY894" fmla="*/ 119274 h 6858000"/>
              <a:gd name="connsiteX895" fmla="*/ 3023879 w 7467600"/>
              <a:gd name="connsiteY895" fmla="*/ 0 h 6858000"/>
              <a:gd name="connsiteX896" fmla="*/ 3105400 w 7467600"/>
              <a:gd name="connsiteY896" fmla="*/ 0 h 6858000"/>
              <a:gd name="connsiteX897" fmla="*/ 3094669 w 7467600"/>
              <a:gd name="connsiteY897" fmla="*/ 30308 h 6858000"/>
              <a:gd name="connsiteX898" fmla="*/ 2901945 w 7467600"/>
              <a:gd name="connsiteY898" fmla="*/ 466538 h 6858000"/>
              <a:gd name="connsiteX899" fmla="*/ 2815209 w 7467600"/>
              <a:gd name="connsiteY899" fmla="*/ 497361 h 6858000"/>
              <a:gd name="connsiteX900" fmla="*/ 2844845 w 7467600"/>
              <a:gd name="connsiteY900" fmla="*/ 127638 h 6858000"/>
              <a:gd name="connsiteX901" fmla="*/ 2867960 w 7467600"/>
              <a:gd name="connsiteY901" fmla="*/ 0 h 6858000"/>
              <a:gd name="connsiteX902" fmla="*/ 1057230 w 7467600"/>
              <a:gd name="connsiteY902" fmla="*/ 0 h 6858000"/>
              <a:gd name="connsiteX903" fmla="*/ 1111003 w 7467600"/>
              <a:gd name="connsiteY903" fmla="*/ 0 h 6858000"/>
              <a:gd name="connsiteX904" fmla="*/ 1125553 w 7467600"/>
              <a:gd name="connsiteY904" fmla="*/ 52588 h 6858000"/>
              <a:gd name="connsiteX905" fmla="*/ 1304276 w 7467600"/>
              <a:gd name="connsiteY905" fmla="*/ 476275 h 6858000"/>
              <a:gd name="connsiteX906" fmla="*/ 1492066 w 7467600"/>
              <a:gd name="connsiteY906" fmla="*/ 886333 h 6858000"/>
              <a:gd name="connsiteX907" fmla="*/ 1423698 w 7467600"/>
              <a:gd name="connsiteY907" fmla="*/ 710817 h 6858000"/>
              <a:gd name="connsiteX908" fmla="*/ 1357609 w 7467600"/>
              <a:gd name="connsiteY908" fmla="*/ 532892 h 6858000"/>
              <a:gd name="connsiteX909" fmla="*/ 1309550 w 7467600"/>
              <a:gd name="connsiteY909" fmla="*/ 374031 h 6858000"/>
              <a:gd name="connsiteX910" fmla="*/ 1193673 w 7467600"/>
              <a:gd name="connsiteY910" fmla="*/ 49533 h 6858000"/>
              <a:gd name="connsiteX911" fmla="*/ 1164391 w 7467600"/>
              <a:gd name="connsiteY911" fmla="*/ 0 h 6858000"/>
              <a:gd name="connsiteX912" fmla="*/ 1200666 w 7467600"/>
              <a:gd name="connsiteY912" fmla="*/ 0 h 6858000"/>
              <a:gd name="connsiteX913" fmla="*/ 1223408 w 7467600"/>
              <a:gd name="connsiteY913" fmla="*/ 38996 h 6858000"/>
              <a:gd name="connsiteX914" fmla="*/ 1339635 w 7467600"/>
              <a:gd name="connsiteY914" fmla="*/ 365517 h 6858000"/>
              <a:gd name="connsiteX915" fmla="*/ 1387469 w 7467600"/>
              <a:gd name="connsiteY915" fmla="*/ 523079 h 6858000"/>
              <a:gd name="connsiteX916" fmla="*/ 1452685 w 7467600"/>
              <a:gd name="connsiteY916" fmla="*/ 699806 h 6858000"/>
              <a:gd name="connsiteX917" fmla="*/ 1492092 w 7467600"/>
              <a:gd name="connsiteY917" fmla="*/ 800424 h 6858000"/>
              <a:gd name="connsiteX918" fmla="*/ 1455302 w 7467600"/>
              <a:gd name="connsiteY918" fmla="*/ 632913 h 6858000"/>
              <a:gd name="connsiteX919" fmla="*/ 1222336 w 7467600"/>
              <a:gd name="connsiteY919" fmla="*/ 9480 h 6858000"/>
              <a:gd name="connsiteX920" fmla="*/ 1214634 w 7467600"/>
              <a:gd name="connsiteY920" fmla="*/ 0 h 6858000"/>
              <a:gd name="connsiteX921" fmla="*/ 1289827 w 7467600"/>
              <a:gd name="connsiteY921" fmla="*/ 0 h 6858000"/>
              <a:gd name="connsiteX922" fmla="*/ 1321076 w 7467600"/>
              <a:gd name="connsiteY922" fmla="*/ 59722 h 6858000"/>
              <a:gd name="connsiteX923" fmla="*/ 1512579 w 7467600"/>
              <a:gd name="connsiteY923" fmla="*/ 626441 h 6858000"/>
              <a:gd name="connsiteX924" fmla="*/ 1506076 w 7467600"/>
              <a:gd name="connsiteY924" fmla="*/ 1089289 h 6858000"/>
              <a:gd name="connsiteX925" fmla="*/ 1486346 w 7467600"/>
              <a:gd name="connsiteY925" fmla="*/ 1079919 h 6858000"/>
              <a:gd name="connsiteX926" fmla="*/ 1070511 w 7467600"/>
              <a:gd name="connsiteY926" fmla="*/ 48609 h 6858000"/>
              <a:gd name="connsiteX927" fmla="*/ 1057230 w 7467600"/>
              <a:gd name="connsiteY927" fmla="*/ 0 h 6858000"/>
              <a:gd name="connsiteX928" fmla="*/ 43151 w 7467600"/>
              <a:gd name="connsiteY928" fmla="*/ 0 h 6858000"/>
              <a:gd name="connsiteX929" fmla="*/ 95283 w 7467600"/>
              <a:gd name="connsiteY929" fmla="*/ 0 h 6858000"/>
              <a:gd name="connsiteX930" fmla="*/ 300708 w 7467600"/>
              <a:gd name="connsiteY930" fmla="*/ 154571 h 6858000"/>
              <a:gd name="connsiteX931" fmla="*/ 530414 w 7467600"/>
              <a:gd name="connsiteY931" fmla="*/ 354673 h 6858000"/>
              <a:gd name="connsiteX932" fmla="*/ 333785 w 7467600"/>
              <a:gd name="connsiteY932" fmla="*/ 161564 h 6858000"/>
              <a:gd name="connsiteX933" fmla="*/ 147005 w 7467600"/>
              <a:gd name="connsiteY933" fmla="*/ 0 h 6858000"/>
              <a:gd name="connsiteX934" fmla="*/ 272509 w 7467600"/>
              <a:gd name="connsiteY934" fmla="*/ 0 h 6858000"/>
              <a:gd name="connsiteX935" fmla="*/ 326276 w 7467600"/>
              <a:gd name="connsiteY935" fmla="*/ 45847 h 6858000"/>
              <a:gd name="connsiteX936" fmla="*/ 823759 w 7467600"/>
              <a:gd name="connsiteY936" fmla="*/ 574145 h 6858000"/>
              <a:gd name="connsiteX937" fmla="*/ 811254 w 7467600"/>
              <a:gd name="connsiteY937" fmla="*/ 665546 h 6858000"/>
              <a:gd name="connsiteX938" fmla="*/ 154042 w 7467600"/>
              <a:gd name="connsiteY938" fmla="*/ 261522 h 6858000"/>
              <a:gd name="connsiteX939" fmla="*/ 13550 w 7467600"/>
              <a:gd name="connsiteY939" fmla="*/ 158423 h 6858000"/>
              <a:gd name="connsiteX940" fmla="*/ 0 w 7467600"/>
              <a:gd name="connsiteY940" fmla="*/ 146618 h 6858000"/>
              <a:gd name="connsiteX941" fmla="*/ 0 w 7467600"/>
              <a:gd name="connsiteY941" fmla="*/ 59161 h 6858000"/>
              <a:gd name="connsiteX942" fmla="*/ 45427 w 7467600"/>
              <a:gd name="connsiteY942" fmla="*/ 101078 h 6858000"/>
              <a:gd name="connsiteX943" fmla="*/ 630103 w 7467600"/>
              <a:gd name="connsiteY943" fmla="*/ 485885 h 6858000"/>
              <a:gd name="connsiteX944" fmla="*/ 532040 w 7467600"/>
              <a:gd name="connsiteY944" fmla="*/ 399359 h 6858000"/>
              <a:gd name="connsiteX945" fmla="*/ 517618 w 7467600"/>
              <a:gd name="connsiteY945" fmla="*/ 385726 h 6858000"/>
              <a:gd name="connsiteX946" fmla="*/ 285074 w 7467600"/>
              <a:gd name="connsiteY946" fmla="*/ 182755 h 6858000"/>
              <a:gd name="connsiteX947" fmla="*/ 43151 w 7467600"/>
              <a:gd name="connsiteY94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3615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1019354 w 7467600"/>
              <a:gd name="connsiteY15" fmla="*/ 6315006 h 6858000"/>
              <a:gd name="connsiteX16" fmla="*/ 441046 w 7467600"/>
              <a:gd name="connsiteY16" fmla="*/ 6691153 h 6858000"/>
              <a:gd name="connsiteX17" fmla="*/ 1019354 w 7467600"/>
              <a:gd name="connsiteY17" fmla="*/ 6315006 h 6858000"/>
              <a:gd name="connsiteX18" fmla="*/ 991680 w 7467600"/>
              <a:gd name="connsiteY18" fmla="*/ 6298413 h 6858000"/>
              <a:gd name="connsiteX19" fmla="*/ 409060 w 7467600"/>
              <a:gd name="connsiteY19" fmla="*/ 6671470 h 6858000"/>
              <a:gd name="connsiteX20" fmla="*/ 991680 w 7467600"/>
              <a:gd name="connsiteY20" fmla="*/ 6298413 h 6858000"/>
              <a:gd name="connsiteX21" fmla="*/ 103333 w 7467600"/>
              <a:gd name="connsiteY21" fmla="*/ 5699602 h 6858000"/>
              <a:gd name="connsiteX22" fmla="*/ 233938 w 7467600"/>
              <a:gd name="connsiteY22" fmla="*/ 5809416 h 6858000"/>
              <a:gd name="connsiteX23" fmla="*/ 883580 w 7467600"/>
              <a:gd name="connsiteY23" fmla="*/ 6180710 h 6858000"/>
              <a:gd name="connsiteX24" fmla="*/ 487337 w 7467600"/>
              <a:gd name="connsiteY24" fmla="*/ 5950182 h 6858000"/>
              <a:gd name="connsiteX25" fmla="*/ 354051 w 7467600"/>
              <a:gd name="connsiteY25" fmla="*/ 5854912 h 6858000"/>
              <a:gd name="connsiteX26" fmla="*/ 195436 w 7467600"/>
              <a:gd name="connsiteY26" fmla="*/ 5755068 h 6858000"/>
              <a:gd name="connsiteX27" fmla="*/ 103333 w 7467600"/>
              <a:gd name="connsiteY27" fmla="*/ 5699602 h 6858000"/>
              <a:gd name="connsiteX28" fmla="*/ 5539432 w 7467600"/>
              <a:gd name="connsiteY28" fmla="*/ 5642928 h 6858000"/>
              <a:gd name="connsiteX29" fmla="*/ 5555462 w 7467600"/>
              <a:gd name="connsiteY29" fmla="*/ 5694454 h 6858000"/>
              <a:gd name="connsiteX30" fmla="*/ 5828270 w 7467600"/>
              <a:gd name="connsiteY30" fmla="*/ 6320663 h 6858000"/>
              <a:gd name="connsiteX31" fmla="*/ 5947416 w 7467600"/>
              <a:gd name="connsiteY31" fmla="*/ 6574846 h 6858000"/>
              <a:gd name="connsiteX32" fmla="*/ 5539432 w 7467600"/>
              <a:gd name="connsiteY32" fmla="*/ 5642928 h 6858000"/>
              <a:gd name="connsiteX33" fmla="*/ 51253 w 7467600"/>
              <a:gd name="connsiteY33" fmla="*/ 5631825 h 6858000"/>
              <a:gd name="connsiteX34" fmla="*/ 211622 w 7467600"/>
              <a:gd name="connsiteY34" fmla="*/ 5728803 h 6858000"/>
              <a:gd name="connsiteX35" fmla="*/ 371652 w 7467600"/>
              <a:gd name="connsiteY35" fmla="*/ 5829062 h 6858000"/>
              <a:gd name="connsiteX36" fmla="*/ 505903 w 7467600"/>
              <a:gd name="connsiteY36" fmla="*/ 5925221 h 6858000"/>
              <a:gd name="connsiteX37" fmla="*/ 899240 w 7467600"/>
              <a:gd name="connsiteY37" fmla="*/ 6153068 h 6858000"/>
              <a:gd name="connsiteX38" fmla="*/ 988114 w 7467600"/>
              <a:gd name="connsiteY38" fmla="*/ 6174204 h 6858000"/>
              <a:gd name="connsiteX39" fmla="*/ 845971 w 7467600"/>
              <a:gd name="connsiteY39" fmla="*/ 6067177 h 6858000"/>
              <a:gd name="connsiteX40" fmla="*/ 448057 w 7467600"/>
              <a:gd name="connsiteY40" fmla="*/ 5841376 h 6858000"/>
              <a:gd name="connsiteX41" fmla="*/ 51253 w 7467600"/>
              <a:gd name="connsiteY41" fmla="*/ 5631825 h 6858000"/>
              <a:gd name="connsiteX42" fmla="*/ 2606687 w 7467600"/>
              <a:gd name="connsiteY42" fmla="*/ 5630718 h 6858000"/>
              <a:gd name="connsiteX43" fmla="*/ 2645658 w 7467600"/>
              <a:gd name="connsiteY43" fmla="*/ 6640259 h 6858000"/>
              <a:gd name="connsiteX44" fmla="*/ 2606687 w 7467600"/>
              <a:gd name="connsiteY44" fmla="*/ 5630718 h 6858000"/>
              <a:gd name="connsiteX45" fmla="*/ 3642057 w 7467600"/>
              <a:gd name="connsiteY45" fmla="*/ 5573487 h 6858000"/>
              <a:gd name="connsiteX46" fmla="*/ 3632981 w 7467600"/>
              <a:gd name="connsiteY46" fmla="*/ 5579437 h 6858000"/>
              <a:gd name="connsiteX47" fmla="*/ 3382436 w 7467600"/>
              <a:gd name="connsiteY47" fmla="*/ 5952726 h 6858000"/>
              <a:gd name="connsiteX48" fmla="*/ 3191929 w 7467600"/>
              <a:gd name="connsiteY48" fmla="*/ 6662669 h 6858000"/>
              <a:gd name="connsiteX49" fmla="*/ 3369898 w 7467600"/>
              <a:gd name="connsiteY49" fmla="*/ 6081771 h 6858000"/>
              <a:gd name="connsiteX50" fmla="*/ 3642057 w 7467600"/>
              <a:gd name="connsiteY50" fmla="*/ 5573487 h 6858000"/>
              <a:gd name="connsiteX51" fmla="*/ 2650666 w 7467600"/>
              <a:gd name="connsiteY51" fmla="*/ 5530686 h 6858000"/>
              <a:gd name="connsiteX52" fmla="*/ 2650249 w 7467600"/>
              <a:gd name="connsiteY52" fmla="*/ 5532101 h 6858000"/>
              <a:gd name="connsiteX53" fmla="*/ 2663808 w 7467600"/>
              <a:gd name="connsiteY53" fmla="*/ 6535215 h 6858000"/>
              <a:gd name="connsiteX54" fmla="*/ 2665418 w 7467600"/>
              <a:gd name="connsiteY54" fmla="*/ 6132756 h 6858000"/>
              <a:gd name="connsiteX55" fmla="*/ 2650666 w 7467600"/>
              <a:gd name="connsiteY55" fmla="*/ 5530686 h 6858000"/>
              <a:gd name="connsiteX56" fmla="*/ 2680277 w 7467600"/>
              <a:gd name="connsiteY56" fmla="*/ 5479204 h 6858000"/>
              <a:gd name="connsiteX57" fmla="*/ 2678972 w 7467600"/>
              <a:gd name="connsiteY57" fmla="*/ 5481582 h 6858000"/>
              <a:gd name="connsiteX58" fmla="*/ 2696666 w 7467600"/>
              <a:gd name="connsiteY58" fmla="*/ 6133836 h 6858000"/>
              <a:gd name="connsiteX59" fmla="*/ 2695769 w 7467600"/>
              <a:gd name="connsiteY59" fmla="*/ 6390955 h 6858000"/>
              <a:gd name="connsiteX60" fmla="*/ 2739893 w 7467600"/>
              <a:gd name="connsiteY60" fmla="*/ 6108357 h 6858000"/>
              <a:gd name="connsiteX61" fmla="*/ 2680277 w 7467600"/>
              <a:gd name="connsiteY61" fmla="*/ 5479204 h 6858000"/>
              <a:gd name="connsiteX62" fmla="*/ 1132195 w 7467600"/>
              <a:gd name="connsiteY62" fmla="*/ 5467980 h 6858000"/>
              <a:gd name="connsiteX63" fmla="*/ 1679056 w 7467600"/>
              <a:gd name="connsiteY63" fmla="*/ 5516907 h 6858000"/>
              <a:gd name="connsiteX64" fmla="*/ 2128648 w 7467600"/>
              <a:gd name="connsiteY64" fmla="*/ 5474249 h 6858000"/>
              <a:gd name="connsiteX65" fmla="*/ 1825619 w 7467600"/>
              <a:gd name="connsiteY65" fmla="*/ 5478447 h 6858000"/>
              <a:gd name="connsiteX66" fmla="*/ 1737798 w 7467600"/>
              <a:gd name="connsiteY66" fmla="*/ 5483353 h 6858000"/>
              <a:gd name="connsiteX67" fmla="*/ 1132195 w 7467600"/>
              <a:gd name="connsiteY67" fmla="*/ 5467980 h 6858000"/>
              <a:gd name="connsiteX68" fmla="*/ 1456157 w 7467600"/>
              <a:gd name="connsiteY68" fmla="*/ 5371404 h 6858000"/>
              <a:gd name="connsiteX69" fmla="*/ 1244432 w 7467600"/>
              <a:gd name="connsiteY69" fmla="*/ 5385601 h 6858000"/>
              <a:gd name="connsiteX70" fmla="*/ 973990 w 7467600"/>
              <a:gd name="connsiteY70" fmla="*/ 5424940 h 6858000"/>
              <a:gd name="connsiteX71" fmla="*/ 1103809 w 7467600"/>
              <a:gd name="connsiteY71" fmla="*/ 5433720 h 6858000"/>
              <a:gd name="connsiteX72" fmla="*/ 1123454 w 7467600"/>
              <a:gd name="connsiteY72" fmla="*/ 5435727 h 6858000"/>
              <a:gd name="connsiteX73" fmla="*/ 1737017 w 7467600"/>
              <a:gd name="connsiteY73" fmla="*/ 5452183 h 6858000"/>
              <a:gd name="connsiteX74" fmla="*/ 1824397 w 7467600"/>
              <a:gd name="connsiteY74" fmla="*/ 5447757 h 6858000"/>
              <a:gd name="connsiteX75" fmla="*/ 2070059 w 7467600"/>
              <a:gd name="connsiteY75" fmla="*/ 5441660 h 6858000"/>
              <a:gd name="connsiteX76" fmla="*/ 1456157 w 7467600"/>
              <a:gd name="connsiteY76" fmla="*/ 5371404 h 6858000"/>
              <a:gd name="connsiteX77" fmla="*/ 4988186 w 7467600"/>
              <a:gd name="connsiteY77" fmla="*/ 5216467 h 6858000"/>
              <a:gd name="connsiteX78" fmla="*/ 4777334 w 7467600"/>
              <a:gd name="connsiteY78" fmla="*/ 5406072 h 6858000"/>
              <a:gd name="connsiteX79" fmla="*/ 4718341 w 7467600"/>
              <a:gd name="connsiteY79" fmla="*/ 5468043 h 6858000"/>
              <a:gd name="connsiteX80" fmla="*/ 4604655 w 7467600"/>
              <a:gd name="connsiteY80" fmla="*/ 5583434 h 6858000"/>
              <a:gd name="connsiteX81" fmla="*/ 4565074 w 7467600"/>
              <a:gd name="connsiteY81" fmla="*/ 5618550 h 6858000"/>
              <a:gd name="connsiteX82" fmla="*/ 4988186 w 7467600"/>
              <a:gd name="connsiteY82" fmla="*/ 5216467 h 6858000"/>
              <a:gd name="connsiteX83" fmla="*/ 4978032 w 7467600"/>
              <a:gd name="connsiteY83" fmla="*/ 5183809 h 6858000"/>
              <a:gd name="connsiteX84" fmla="*/ 4463413 w 7467600"/>
              <a:gd name="connsiteY84" fmla="*/ 5615162 h 6858000"/>
              <a:gd name="connsiteX85" fmla="*/ 4358134 w 7467600"/>
              <a:gd name="connsiteY85" fmla="*/ 5742791 h 6858000"/>
              <a:gd name="connsiteX86" fmla="*/ 4376219 w 7467600"/>
              <a:gd name="connsiteY86" fmla="*/ 5729027 h 6858000"/>
              <a:gd name="connsiteX87" fmla="*/ 4582340 w 7467600"/>
              <a:gd name="connsiteY87" fmla="*/ 5561037 h 6858000"/>
              <a:gd name="connsiteX88" fmla="*/ 4694684 w 7467600"/>
              <a:gd name="connsiteY88" fmla="*/ 5447098 h 6858000"/>
              <a:gd name="connsiteX89" fmla="*/ 4754123 w 7467600"/>
              <a:gd name="connsiteY89" fmla="*/ 5384643 h 6858000"/>
              <a:gd name="connsiteX90" fmla="*/ 4978032 w 7467600"/>
              <a:gd name="connsiteY90" fmla="*/ 5183809 h 6858000"/>
              <a:gd name="connsiteX91" fmla="*/ 1903353 w 7467600"/>
              <a:gd name="connsiteY91" fmla="*/ 5044827 h 6858000"/>
              <a:gd name="connsiteX92" fmla="*/ 1936931 w 7467600"/>
              <a:gd name="connsiteY92" fmla="*/ 5093954 h 6858000"/>
              <a:gd name="connsiteX93" fmla="*/ 2195868 w 7467600"/>
              <a:gd name="connsiteY93" fmla="*/ 5396574 h 6858000"/>
              <a:gd name="connsiteX94" fmla="*/ 2088852 w 7467600"/>
              <a:gd name="connsiteY94" fmla="*/ 5166123 h 6858000"/>
              <a:gd name="connsiteX95" fmla="*/ 1958241 w 7467600"/>
              <a:gd name="connsiteY95" fmla="*/ 5067955 h 6858000"/>
              <a:gd name="connsiteX96" fmla="*/ 1903353 w 7467600"/>
              <a:gd name="connsiteY96" fmla="*/ 5044827 h 6858000"/>
              <a:gd name="connsiteX97" fmla="*/ 1979378 w 7467600"/>
              <a:gd name="connsiteY97" fmla="*/ 4769504 h 6858000"/>
              <a:gd name="connsiteX98" fmla="*/ 2882120 w 7467600"/>
              <a:gd name="connsiteY98" fmla="*/ 5064547 h 6858000"/>
              <a:gd name="connsiteX99" fmla="*/ 2793103 w 7467600"/>
              <a:gd name="connsiteY99" fmla="*/ 5039699 h 6858000"/>
              <a:gd name="connsiteX100" fmla="*/ 2770041 w 7467600"/>
              <a:gd name="connsiteY100" fmla="*/ 5033634 h 6858000"/>
              <a:gd name="connsiteX101" fmla="*/ 1979378 w 7467600"/>
              <a:gd name="connsiteY101" fmla="*/ 4769504 h 6858000"/>
              <a:gd name="connsiteX102" fmla="*/ 1927410 w 7467600"/>
              <a:gd name="connsiteY102" fmla="*/ 4716164 h 6858000"/>
              <a:gd name="connsiteX103" fmla="*/ 1959587 w 7467600"/>
              <a:gd name="connsiteY103" fmla="*/ 4728849 h 6858000"/>
              <a:gd name="connsiteX104" fmla="*/ 2777707 w 7467600"/>
              <a:gd name="connsiteY104" fmla="*/ 5003991 h 6858000"/>
              <a:gd name="connsiteX105" fmla="*/ 2800768 w 7467600"/>
              <a:gd name="connsiteY105" fmla="*/ 5010056 h 6858000"/>
              <a:gd name="connsiteX106" fmla="*/ 2879408 w 7467600"/>
              <a:gd name="connsiteY106" fmla="*/ 5031590 h 6858000"/>
              <a:gd name="connsiteX107" fmla="*/ 2862295 w 7467600"/>
              <a:gd name="connsiteY107" fmla="*/ 5022958 h 6858000"/>
              <a:gd name="connsiteX108" fmla="*/ 2813343 w 7467600"/>
              <a:gd name="connsiteY108" fmla="*/ 4998369 h 6858000"/>
              <a:gd name="connsiteX109" fmla="*/ 2646245 w 7467600"/>
              <a:gd name="connsiteY109" fmla="*/ 4930999 h 6858000"/>
              <a:gd name="connsiteX110" fmla="*/ 1999243 w 7467600"/>
              <a:gd name="connsiteY110" fmla="*/ 4730524 h 6858000"/>
              <a:gd name="connsiteX111" fmla="*/ 1979527 w 7467600"/>
              <a:gd name="connsiteY111" fmla="*/ 4726651 h 6858000"/>
              <a:gd name="connsiteX112" fmla="*/ 1927410 w 7467600"/>
              <a:gd name="connsiteY112" fmla="*/ 4716164 h 6858000"/>
              <a:gd name="connsiteX113" fmla="*/ 1997014 w 7467600"/>
              <a:gd name="connsiteY113" fmla="*/ 4698007 h 6858000"/>
              <a:gd name="connsiteX114" fmla="*/ 2005458 w 7467600"/>
              <a:gd name="connsiteY114" fmla="*/ 4699540 h 6858000"/>
              <a:gd name="connsiteX115" fmla="*/ 2657186 w 7467600"/>
              <a:gd name="connsiteY115" fmla="*/ 4901687 h 6858000"/>
              <a:gd name="connsiteX116" fmla="*/ 2826662 w 7467600"/>
              <a:gd name="connsiteY116" fmla="*/ 4970362 h 6858000"/>
              <a:gd name="connsiteX117" fmla="*/ 2876100 w 7467600"/>
              <a:gd name="connsiteY117" fmla="*/ 4995397 h 6858000"/>
              <a:gd name="connsiteX118" fmla="*/ 3042600 w 7467600"/>
              <a:gd name="connsiteY118" fmla="*/ 5059532 h 6858000"/>
              <a:gd name="connsiteX119" fmla="*/ 1997014 w 7467600"/>
              <a:gd name="connsiteY119" fmla="*/ 4698007 h 6858000"/>
              <a:gd name="connsiteX120" fmla="*/ 2305292 w 7467600"/>
              <a:gd name="connsiteY120" fmla="*/ 4219492 h 6858000"/>
              <a:gd name="connsiteX121" fmla="*/ 3360922 w 7467600"/>
              <a:gd name="connsiteY121" fmla="*/ 4529373 h 6858000"/>
              <a:gd name="connsiteX122" fmla="*/ 3492420 w 7467600"/>
              <a:gd name="connsiteY122" fmla="*/ 4510145 h 6858000"/>
              <a:gd name="connsiteX123" fmla="*/ 3364086 w 7467600"/>
              <a:gd name="connsiteY123" fmla="*/ 4480340 h 6858000"/>
              <a:gd name="connsiteX124" fmla="*/ 3225818 w 7467600"/>
              <a:gd name="connsiteY124" fmla="*/ 4411822 h 6858000"/>
              <a:gd name="connsiteX125" fmla="*/ 3129696 w 7467600"/>
              <a:gd name="connsiteY125" fmla="*/ 4360704 h 6858000"/>
              <a:gd name="connsiteX126" fmla="*/ 2814545 w 7467600"/>
              <a:gd name="connsiteY126" fmla="*/ 4282955 h 6858000"/>
              <a:gd name="connsiteX127" fmla="*/ 2305292 w 7467600"/>
              <a:gd name="connsiteY127" fmla="*/ 4219492 h 6858000"/>
              <a:gd name="connsiteX128" fmla="*/ 2626982 w 7467600"/>
              <a:gd name="connsiteY128" fmla="*/ 4206450 h 6858000"/>
              <a:gd name="connsiteX129" fmla="*/ 2490617 w 7467600"/>
              <a:gd name="connsiteY129" fmla="*/ 4206951 h 6858000"/>
              <a:gd name="connsiteX130" fmla="*/ 2819869 w 7467600"/>
              <a:gd name="connsiteY130" fmla="*/ 4252936 h 6858000"/>
              <a:gd name="connsiteX131" fmla="*/ 3143018 w 7467600"/>
              <a:gd name="connsiteY131" fmla="*/ 4332698 h 6858000"/>
              <a:gd name="connsiteX132" fmla="*/ 3241520 w 7467600"/>
              <a:gd name="connsiteY132" fmla="*/ 4385112 h 6858000"/>
              <a:gd name="connsiteX133" fmla="*/ 3374575 w 7467600"/>
              <a:gd name="connsiteY133" fmla="*/ 4451517 h 6858000"/>
              <a:gd name="connsiteX134" fmla="*/ 3505221 w 7467600"/>
              <a:gd name="connsiteY134" fmla="*/ 4480757 h 6858000"/>
              <a:gd name="connsiteX135" fmla="*/ 2626982 w 7467600"/>
              <a:gd name="connsiteY135" fmla="*/ 4206450 h 6858000"/>
              <a:gd name="connsiteX136" fmla="*/ 1310106 w 7467600"/>
              <a:gd name="connsiteY136" fmla="*/ 3943217 h 6858000"/>
              <a:gd name="connsiteX137" fmla="*/ 854994 w 7467600"/>
              <a:gd name="connsiteY137" fmla="*/ 4399136 h 6858000"/>
              <a:gd name="connsiteX138" fmla="*/ 742462 w 7467600"/>
              <a:gd name="connsiteY138" fmla="*/ 4594648 h 6858000"/>
              <a:gd name="connsiteX139" fmla="*/ 820602 w 7467600"/>
              <a:gd name="connsiteY139" fmla="*/ 4485915 h 6858000"/>
              <a:gd name="connsiteX140" fmla="*/ 878295 w 7467600"/>
              <a:gd name="connsiteY140" fmla="*/ 4403594 h 6858000"/>
              <a:gd name="connsiteX141" fmla="*/ 1240607 w 7467600"/>
              <a:gd name="connsiteY141" fmla="*/ 4010401 h 6858000"/>
              <a:gd name="connsiteX142" fmla="*/ 1310106 w 7467600"/>
              <a:gd name="connsiteY142" fmla="*/ 3943217 h 6858000"/>
              <a:gd name="connsiteX143" fmla="*/ 1423113 w 7467600"/>
              <a:gd name="connsiteY143" fmla="*/ 3874565 h 6858000"/>
              <a:gd name="connsiteX144" fmla="*/ 1260565 w 7467600"/>
              <a:gd name="connsiteY144" fmla="*/ 4031982 h 6858000"/>
              <a:gd name="connsiteX145" fmla="*/ 901900 w 7467600"/>
              <a:gd name="connsiteY145" fmla="*/ 4421236 h 6858000"/>
              <a:gd name="connsiteX146" fmla="*/ 845044 w 7467600"/>
              <a:gd name="connsiteY146" fmla="*/ 4502436 h 6858000"/>
              <a:gd name="connsiteX147" fmla="*/ 685926 w 7467600"/>
              <a:gd name="connsiteY147" fmla="*/ 4703069 h 6858000"/>
              <a:gd name="connsiteX148" fmla="*/ 684248 w 7467600"/>
              <a:gd name="connsiteY148" fmla="*/ 4706721 h 6858000"/>
              <a:gd name="connsiteX149" fmla="*/ 1423113 w 7467600"/>
              <a:gd name="connsiteY149" fmla="*/ 3874565 h 6858000"/>
              <a:gd name="connsiteX150" fmla="*/ 3316479 w 7467600"/>
              <a:gd name="connsiteY150" fmla="*/ 3872136 h 6858000"/>
              <a:gd name="connsiteX151" fmla="*/ 3546806 w 7467600"/>
              <a:gd name="connsiteY151" fmla="*/ 4356139 h 6858000"/>
              <a:gd name="connsiteX152" fmla="*/ 3364433 w 7467600"/>
              <a:gd name="connsiteY152" fmla="*/ 3953121 h 6858000"/>
              <a:gd name="connsiteX153" fmla="*/ 3316479 w 7467600"/>
              <a:gd name="connsiteY153" fmla="*/ 3872136 h 6858000"/>
              <a:gd name="connsiteX154" fmla="*/ 3291335 w 7467600"/>
              <a:gd name="connsiteY154" fmla="*/ 3767420 h 6858000"/>
              <a:gd name="connsiteX155" fmla="*/ 3390805 w 7467600"/>
              <a:gd name="connsiteY155" fmla="*/ 3937163 h 6858000"/>
              <a:gd name="connsiteX156" fmla="*/ 3579062 w 7467600"/>
              <a:gd name="connsiteY156" fmla="*/ 4359040 h 6858000"/>
              <a:gd name="connsiteX157" fmla="*/ 3467355 w 7467600"/>
              <a:gd name="connsiteY157" fmla="*/ 3988130 h 6858000"/>
              <a:gd name="connsiteX158" fmla="*/ 3310753 w 7467600"/>
              <a:gd name="connsiteY158" fmla="*/ 3787140 h 6858000"/>
              <a:gd name="connsiteX159" fmla="*/ 3291335 w 7467600"/>
              <a:gd name="connsiteY159" fmla="*/ 3767420 h 6858000"/>
              <a:gd name="connsiteX160" fmla="*/ 1635889 w 7467600"/>
              <a:gd name="connsiteY160" fmla="*/ 3709494 h 6858000"/>
              <a:gd name="connsiteX161" fmla="*/ 1634800 w 7467600"/>
              <a:gd name="connsiteY161" fmla="*/ 3731111 h 6858000"/>
              <a:gd name="connsiteX162" fmla="*/ 1635889 w 7467600"/>
              <a:gd name="connsiteY162" fmla="*/ 3709494 h 6858000"/>
              <a:gd name="connsiteX163" fmla="*/ 1510397 w 7467600"/>
              <a:gd name="connsiteY163" fmla="*/ 3684705 h 6858000"/>
              <a:gd name="connsiteX164" fmla="*/ 1146550 w 7467600"/>
              <a:gd name="connsiteY164" fmla="*/ 3802012 h 6858000"/>
              <a:gd name="connsiteX165" fmla="*/ 698834 w 7467600"/>
              <a:gd name="connsiteY165" fmla="*/ 3952272 h 6858000"/>
              <a:gd name="connsiteX166" fmla="*/ 34256 w 7467600"/>
              <a:gd name="connsiteY166" fmla="*/ 4347603 h 6858000"/>
              <a:gd name="connsiteX167" fmla="*/ 527241 w 7467600"/>
              <a:gd name="connsiteY167" fmla="*/ 4065078 h 6858000"/>
              <a:gd name="connsiteX168" fmla="*/ 1510397 w 7467600"/>
              <a:gd name="connsiteY168" fmla="*/ 3684705 h 6858000"/>
              <a:gd name="connsiteX169" fmla="*/ 1313114 w 7467600"/>
              <a:gd name="connsiteY169" fmla="*/ 3655216 h 6858000"/>
              <a:gd name="connsiteX170" fmla="*/ 1109304 w 7467600"/>
              <a:gd name="connsiteY170" fmla="*/ 3669030 h 6858000"/>
              <a:gd name="connsiteX171" fmla="*/ 8129 w 7467600"/>
              <a:gd name="connsiteY171" fmla="*/ 4330519 h 6858000"/>
              <a:gd name="connsiteX172" fmla="*/ 687572 w 7467600"/>
              <a:gd name="connsiteY172" fmla="*/ 3925629 h 6858000"/>
              <a:gd name="connsiteX173" fmla="*/ 1138365 w 7467600"/>
              <a:gd name="connsiteY173" fmla="*/ 3774515 h 6858000"/>
              <a:gd name="connsiteX174" fmla="*/ 1505579 w 7467600"/>
              <a:gd name="connsiteY174" fmla="*/ 3655526 h 6858000"/>
              <a:gd name="connsiteX175" fmla="*/ 1313114 w 7467600"/>
              <a:gd name="connsiteY175" fmla="*/ 3655216 h 6858000"/>
              <a:gd name="connsiteX176" fmla="*/ 3655073 w 7467600"/>
              <a:gd name="connsiteY176" fmla="*/ 3650884 h 6858000"/>
              <a:gd name="connsiteX177" fmla="*/ 3989938 w 7467600"/>
              <a:gd name="connsiteY177" fmla="*/ 3991685 h 6858000"/>
              <a:gd name="connsiteX178" fmla="*/ 4393907 w 7467600"/>
              <a:gd name="connsiteY178" fmla="*/ 4261258 h 6858000"/>
              <a:gd name="connsiteX179" fmla="*/ 4648051 w 7467600"/>
              <a:gd name="connsiteY179" fmla="*/ 4374051 h 6858000"/>
              <a:gd name="connsiteX180" fmla="*/ 4383389 w 7467600"/>
              <a:gd name="connsiteY180" fmla="*/ 4184369 h 6858000"/>
              <a:gd name="connsiteX181" fmla="*/ 4165508 w 7467600"/>
              <a:gd name="connsiteY181" fmla="*/ 4035196 h 6858000"/>
              <a:gd name="connsiteX182" fmla="*/ 4068162 w 7467600"/>
              <a:gd name="connsiteY182" fmla="*/ 3953394 h 6858000"/>
              <a:gd name="connsiteX183" fmla="*/ 3981416 w 7467600"/>
              <a:gd name="connsiteY183" fmla="*/ 3880482 h 6858000"/>
              <a:gd name="connsiteX184" fmla="*/ 3800147 w 7467600"/>
              <a:gd name="connsiteY184" fmla="*/ 3749872 h 6858000"/>
              <a:gd name="connsiteX185" fmla="*/ 3655073 w 7467600"/>
              <a:gd name="connsiteY185" fmla="*/ 3650884 h 6858000"/>
              <a:gd name="connsiteX186" fmla="*/ 3670252 w 7467600"/>
              <a:gd name="connsiteY186" fmla="*/ 3622798 h 6858000"/>
              <a:gd name="connsiteX187" fmla="*/ 3817258 w 7467600"/>
              <a:gd name="connsiteY187" fmla="*/ 3723577 h 6858000"/>
              <a:gd name="connsiteX188" fmla="*/ 4000461 w 7467600"/>
              <a:gd name="connsiteY188" fmla="*/ 3855966 h 6858000"/>
              <a:gd name="connsiteX189" fmla="*/ 4088180 w 7467600"/>
              <a:gd name="connsiteY189" fmla="*/ 3929774 h 6858000"/>
              <a:gd name="connsiteX190" fmla="*/ 4184555 w 7467600"/>
              <a:gd name="connsiteY190" fmla="*/ 4010683 h 6858000"/>
              <a:gd name="connsiteX191" fmla="*/ 4399563 w 7467600"/>
              <a:gd name="connsiteY191" fmla="*/ 4158106 h 6858000"/>
              <a:gd name="connsiteX192" fmla="*/ 4684469 w 7467600"/>
              <a:gd name="connsiteY192" fmla="*/ 4364680 h 6858000"/>
              <a:gd name="connsiteX193" fmla="*/ 4690271 w 7467600"/>
              <a:gd name="connsiteY193" fmla="*/ 4370034 h 6858000"/>
              <a:gd name="connsiteX194" fmla="*/ 4136093 w 7467600"/>
              <a:gd name="connsiteY194" fmla="*/ 3858466 h 6858000"/>
              <a:gd name="connsiteX195" fmla="*/ 3670252 w 7467600"/>
              <a:gd name="connsiteY195" fmla="*/ 3622798 h 6858000"/>
              <a:gd name="connsiteX196" fmla="*/ 4440129 w 7467600"/>
              <a:gd name="connsiteY196" fmla="*/ 3448571 h 6858000"/>
              <a:gd name="connsiteX197" fmla="*/ 4856525 w 7467600"/>
              <a:gd name="connsiteY197" fmla="*/ 3915351 h 6858000"/>
              <a:gd name="connsiteX198" fmla="*/ 5059055 w 7467600"/>
              <a:gd name="connsiteY198" fmla="*/ 4108918 h 6858000"/>
              <a:gd name="connsiteX199" fmla="*/ 5290070 w 7467600"/>
              <a:gd name="connsiteY199" fmla="*/ 4263619 h 6858000"/>
              <a:gd name="connsiteX200" fmla="*/ 4834991 w 7467600"/>
              <a:gd name="connsiteY200" fmla="*/ 3830985 h 6858000"/>
              <a:gd name="connsiteX201" fmla="*/ 4440129 w 7467600"/>
              <a:gd name="connsiteY201" fmla="*/ 3448571 h 6858000"/>
              <a:gd name="connsiteX202" fmla="*/ 4441737 w 7467600"/>
              <a:gd name="connsiteY202" fmla="*/ 3399734 h 6858000"/>
              <a:gd name="connsiteX203" fmla="*/ 4431236 w 7467600"/>
              <a:gd name="connsiteY203" fmla="*/ 3400954 h 6858000"/>
              <a:gd name="connsiteX204" fmla="*/ 4557150 w 7467600"/>
              <a:gd name="connsiteY204" fmla="*/ 3510023 h 6858000"/>
              <a:gd name="connsiteX205" fmla="*/ 4856936 w 7467600"/>
              <a:gd name="connsiteY205" fmla="*/ 3809146 h 6858000"/>
              <a:gd name="connsiteX206" fmla="*/ 5111996 w 7467600"/>
              <a:gd name="connsiteY206" fmla="*/ 4065759 h 6858000"/>
              <a:gd name="connsiteX207" fmla="*/ 5388878 w 7467600"/>
              <a:gd name="connsiteY207" fmla="*/ 4300185 h 6858000"/>
              <a:gd name="connsiteX208" fmla="*/ 5425556 w 7467600"/>
              <a:gd name="connsiteY208" fmla="*/ 4308967 h 6858000"/>
              <a:gd name="connsiteX209" fmla="*/ 4943646 w 7467600"/>
              <a:gd name="connsiteY209" fmla="*/ 3822916 h 6858000"/>
              <a:gd name="connsiteX210" fmla="*/ 4594837 w 7467600"/>
              <a:gd name="connsiteY210" fmla="*/ 3532274 h 6858000"/>
              <a:gd name="connsiteX211" fmla="*/ 4441737 w 7467600"/>
              <a:gd name="connsiteY211" fmla="*/ 3399734 h 6858000"/>
              <a:gd name="connsiteX212" fmla="*/ 5425834 w 7467600"/>
              <a:gd name="connsiteY212" fmla="*/ 3162785 h 6858000"/>
              <a:gd name="connsiteX213" fmla="*/ 5401644 w 7467600"/>
              <a:gd name="connsiteY213" fmla="*/ 3617847 h 6858000"/>
              <a:gd name="connsiteX214" fmla="*/ 5467256 w 7467600"/>
              <a:gd name="connsiteY214" fmla="*/ 4175494 h 6858000"/>
              <a:gd name="connsiteX215" fmla="*/ 5448069 w 7467600"/>
              <a:gd name="connsiteY215" fmla="*/ 3567554 h 6858000"/>
              <a:gd name="connsiteX216" fmla="*/ 5425834 w 7467600"/>
              <a:gd name="connsiteY216" fmla="*/ 3162785 h 6858000"/>
              <a:gd name="connsiteX217" fmla="*/ 1318687 w 7467600"/>
              <a:gd name="connsiteY217" fmla="*/ 3113840 h 6858000"/>
              <a:gd name="connsiteX218" fmla="*/ 1066793 w 7467600"/>
              <a:gd name="connsiteY218" fmla="*/ 3212171 h 6858000"/>
              <a:gd name="connsiteX219" fmla="*/ 993319 w 7467600"/>
              <a:gd name="connsiteY219" fmla="*/ 3247648 h 6858000"/>
              <a:gd name="connsiteX220" fmla="*/ 853081 w 7467600"/>
              <a:gd name="connsiteY220" fmla="*/ 3312410 h 6858000"/>
              <a:gd name="connsiteX221" fmla="*/ 805957 w 7467600"/>
              <a:gd name="connsiteY221" fmla="*/ 3330443 h 6858000"/>
              <a:gd name="connsiteX222" fmla="*/ 1318687 w 7467600"/>
              <a:gd name="connsiteY222" fmla="*/ 3113840 h 6858000"/>
              <a:gd name="connsiteX223" fmla="*/ 5453702 w 7467600"/>
              <a:gd name="connsiteY223" fmla="*/ 3090882 h 6858000"/>
              <a:gd name="connsiteX224" fmla="*/ 5480135 w 7467600"/>
              <a:gd name="connsiteY224" fmla="*/ 3565802 h 6858000"/>
              <a:gd name="connsiteX225" fmla="*/ 5499023 w 7467600"/>
              <a:gd name="connsiteY225" fmla="*/ 4166310 h 6858000"/>
              <a:gd name="connsiteX226" fmla="*/ 5547022 w 7467600"/>
              <a:gd name="connsiteY226" fmla="*/ 3607838 h 6858000"/>
              <a:gd name="connsiteX227" fmla="*/ 5515964 w 7467600"/>
              <a:gd name="connsiteY227" fmla="*/ 3378541 h 6858000"/>
              <a:gd name="connsiteX228" fmla="*/ 5453702 w 7467600"/>
              <a:gd name="connsiteY228" fmla="*/ 3090882 h 6858000"/>
              <a:gd name="connsiteX229" fmla="*/ 1238695 w 7467600"/>
              <a:gd name="connsiteY229" fmla="*/ 3076820 h 6858000"/>
              <a:gd name="connsiteX230" fmla="*/ 716371 w 7467600"/>
              <a:gd name="connsiteY230" fmla="*/ 3293249 h 6858000"/>
              <a:gd name="connsiteX231" fmla="*/ 579522 w 7467600"/>
              <a:gd name="connsiteY231" fmla="*/ 3371759 h 6858000"/>
              <a:gd name="connsiteX232" fmla="*/ 600288 w 7467600"/>
              <a:gd name="connsiteY232" fmla="*/ 3365555 h 6858000"/>
              <a:gd name="connsiteX233" fmla="*/ 840692 w 7467600"/>
              <a:gd name="connsiteY233" fmla="*/ 3284921 h 6858000"/>
              <a:gd name="connsiteX234" fmla="*/ 979248 w 7467600"/>
              <a:gd name="connsiteY234" fmla="*/ 3221003 h 6858000"/>
              <a:gd name="connsiteX235" fmla="*/ 1053282 w 7467600"/>
              <a:gd name="connsiteY235" fmla="*/ 3185247 h 6858000"/>
              <a:gd name="connsiteX236" fmla="*/ 1320603 w 7467600"/>
              <a:gd name="connsiteY236" fmla="*/ 3081281 h 6858000"/>
              <a:gd name="connsiteX237" fmla="*/ 1238695 w 7467600"/>
              <a:gd name="connsiteY237" fmla="*/ 3076820 h 6858000"/>
              <a:gd name="connsiteX238" fmla="*/ 5425627 w 7467600"/>
              <a:gd name="connsiteY238" fmla="*/ 2954192 h 6858000"/>
              <a:gd name="connsiteX239" fmla="*/ 5470770 w 7467600"/>
              <a:gd name="connsiteY239" fmla="*/ 3005435 h 6858000"/>
              <a:gd name="connsiteX240" fmla="*/ 5519779 w 7467600"/>
              <a:gd name="connsiteY240" fmla="*/ 4359223 h 6858000"/>
              <a:gd name="connsiteX241" fmla="*/ 5520293 w 7467600"/>
              <a:gd name="connsiteY241" fmla="*/ 4360602 h 6858000"/>
              <a:gd name="connsiteX242" fmla="*/ 5767221 w 7467600"/>
              <a:gd name="connsiteY242" fmla="*/ 4665564 h 6858000"/>
              <a:gd name="connsiteX243" fmla="*/ 6937169 w 7467600"/>
              <a:gd name="connsiteY243" fmla="*/ 4815941 h 6858000"/>
              <a:gd name="connsiteX244" fmla="*/ 6953922 w 7467600"/>
              <a:gd name="connsiteY244" fmla="*/ 4890068 h 6858000"/>
              <a:gd name="connsiteX245" fmla="*/ 6071359 w 7467600"/>
              <a:gd name="connsiteY245" fmla="*/ 4770770 h 6858000"/>
              <a:gd name="connsiteX246" fmla="*/ 6038839 w 7467600"/>
              <a:gd name="connsiteY246" fmla="*/ 4764474 h 6858000"/>
              <a:gd name="connsiteX247" fmla="*/ 6038706 w 7467600"/>
              <a:gd name="connsiteY247" fmla="*/ 4763847 h 6858000"/>
              <a:gd name="connsiteX248" fmla="*/ 6037784 w 7467600"/>
              <a:gd name="connsiteY248" fmla="*/ 4764270 h 6858000"/>
              <a:gd name="connsiteX249" fmla="*/ 6038839 w 7467600"/>
              <a:gd name="connsiteY249" fmla="*/ 4764474 h 6858000"/>
              <a:gd name="connsiteX250" fmla="*/ 6040338 w 7467600"/>
              <a:gd name="connsiteY250" fmla="*/ 4771418 h 6858000"/>
              <a:gd name="connsiteX251" fmla="*/ 6024488 w 7467600"/>
              <a:gd name="connsiteY251" fmla="*/ 4809903 h 6858000"/>
              <a:gd name="connsiteX252" fmla="*/ 5599771 w 7467600"/>
              <a:gd name="connsiteY252" fmla="*/ 5509652 h 6858000"/>
              <a:gd name="connsiteX253" fmla="*/ 5548843 w 7467600"/>
              <a:gd name="connsiteY253" fmla="*/ 5563845 h 6858000"/>
              <a:gd name="connsiteX254" fmla="*/ 5940952 w 7467600"/>
              <a:gd name="connsiteY254" fmla="*/ 6250028 h 6858000"/>
              <a:gd name="connsiteX255" fmla="*/ 6043441 w 7467600"/>
              <a:gd name="connsiteY255" fmla="*/ 6665847 h 6858000"/>
              <a:gd name="connsiteX256" fmla="*/ 6093432 w 7467600"/>
              <a:gd name="connsiteY256" fmla="*/ 6858000 h 6858000"/>
              <a:gd name="connsiteX257" fmla="*/ 6034344 w 7467600"/>
              <a:gd name="connsiteY257" fmla="*/ 6858000 h 6858000"/>
              <a:gd name="connsiteX258" fmla="*/ 6026679 w 7467600"/>
              <a:gd name="connsiteY258" fmla="*/ 6836959 h 6858000"/>
              <a:gd name="connsiteX259" fmla="*/ 5800441 w 7467600"/>
              <a:gd name="connsiteY259" fmla="*/ 6335286 h 6858000"/>
              <a:gd name="connsiteX260" fmla="*/ 5526562 w 7467600"/>
              <a:gd name="connsiteY260" fmla="*/ 5705388 h 6858000"/>
              <a:gd name="connsiteX261" fmla="*/ 5519640 w 7467600"/>
              <a:gd name="connsiteY261" fmla="*/ 5683774 h 6858000"/>
              <a:gd name="connsiteX262" fmla="*/ 5844559 w 7467600"/>
              <a:gd name="connsiteY262" fmla="*/ 6553349 h 6858000"/>
              <a:gd name="connsiteX263" fmla="*/ 5975994 w 7467600"/>
              <a:gd name="connsiteY263" fmla="*/ 6858000 h 6858000"/>
              <a:gd name="connsiteX264" fmla="*/ 5898547 w 7467600"/>
              <a:gd name="connsiteY264" fmla="*/ 6858000 h 6858000"/>
              <a:gd name="connsiteX265" fmla="*/ 5682041 w 7467600"/>
              <a:gd name="connsiteY265" fmla="*/ 6355860 h 6858000"/>
              <a:gd name="connsiteX266" fmla="*/ 5461758 w 7467600"/>
              <a:gd name="connsiteY266" fmla="*/ 5820220 h 6858000"/>
              <a:gd name="connsiteX267" fmla="*/ 5237282 w 7467600"/>
              <a:gd name="connsiteY267" fmla="*/ 6579086 h 6858000"/>
              <a:gd name="connsiteX268" fmla="*/ 5115009 w 7467600"/>
              <a:gd name="connsiteY268" fmla="*/ 6858000 h 6858000"/>
              <a:gd name="connsiteX269" fmla="*/ 5028074 w 7467600"/>
              <a:gd name="connsiteY269" fmla="*/ 6858000 h 6858000"/>
              <a:gd name="connsiteX270" fmla="*/ 5079508 w 7467600"/>
              <a:gd name="connsiteY270" fmla="*/ 6749074 h 6858000"/>
              <a:gd name="connsiteX271" fmla="*/ 5371846 w 7467600"/>
              <a:gd name="connsiteY271" fmla="*/ 5924413 h 6858000"/>
              <a:gd name="connsiteX272" fmla="*/ 5270512 w 7467600"/>
              <a:gd name="connsiteY272" fmla="*/ 6138975 h 6858000"/>
              <a:gd name="connsiteX273" fmla="*/ 5062409 w 7467600"/>
              <a:gd name="connsiteY273" fmla="*/ 6653544 h 6858000"/>
              <a:gd name="connsiteX274" fmla="*/ 5036628 w 7467600"/>
              <a:gd name="connsiteY274" fmla="*/ 6754247 h 6858000"/>
              <a:gd name="connsiteX275" fmla="*/ 5009112 w 7467600"/>
              <a:gd name="connsiteY275" fmla="*/ 6858000 h 6858000"/>
              <a:gd name="connsiteX276" fmla="*/ 4976679 w 7467600"/>
              <a:gd name="connsiteY276" fmla="*/ 6858000 h 6858000"/>
              <a:gd name="connsiteX277" fmla="*/ 5006537 w 7467600"/>
              <a:gd name="connsiteY277" fmla="*/ 6747068 h 6858000"/>
              <a:gd name="connsiteX278" fmla="*/ 5032723 w 7467600"/>
              <a:gd name="connsiteY278" fmla="*/ 6644957 h 6858000"/>
              <a:gd name="connsiteX279" fmla="*/ 5242949 w 7467600"/>
              <a:gd name="connsiteY279" fmla="*/ 6125175 h 6858000"/>
              <a:gd name="connsiteX280" fmla="*/ 5286321 w 7467600"/>
              <a:gd name="connsiteY280" fmla="*/ 6033555 h 6858000"/>
              <a:gd name="connsiteX281" fmla="*/ 5008210 w 7467600"/>
              <a:gd name="connsiteY281" fmla="*/ 6649194 h 6858000"/>
              <a:gd name="connsiteX282" fmla="*/ 4986321 w 7467600"/>
              <a:gd name="connsiteY282" fmla="*/ 6765687 h 6858000"/>
              <a:gd name="connsiteX283" fmla="*/ 4973474 w 7467600"/>
              <a:gd name="connsiteY283" fmla="*/ 6858000 h 6858000"/>
              <a:gd name="connsiteX284" fmla="*/ 4907178 w 7467600"/>
              <a:gd name="connsiteY284" fmla="*/ 6858000 h 6858000"/>
              <a:gd name="connsiteX285" fmla="*/ 4910810 w 7467600"/>
              <a:gd name="connsiteY285" fmla="*/ 6829660 h 6858000"/>
              <a:gd name="connsiteX286" fmla="*/ 4987461 w 7467600"/>
              <a:gd name="connsiteY286" fmla="*/ 6432994 h 6858000"/>
              <a:gd name="connsiteX287" fmla="*/ 5179262 w 7467600"/>
              <a:gd name="connsiteY287" fmla="*/ 6035044 h 6858000"/>
              <a:gd name="connsiteX288" fmla="*/ 4689678 w 7467600"/>
              <a:gd name="connsiteY288" fmla="*/ 6440241 h 6858000"/>
              <a:gd name="connsiteX289" fmla="*/ 4477543 w 7467600"/>
              <a:gd name="connsiteY289" fmla="*/ 6674836 h 6858000"/>
              <a:gd name="connsiteX290" fmla="*/ 4329957 w 7467600"/>
              <a:gd name="connsiteY290" fmla="*/ 6858000 h 6858000"/>
              <a:gd name="connsiteX291" fmla="*/ 4218595 w 7467600"/>
              <a:gd name="connsiteY291" fmla="*/ 6858000 h 6858000"/>
              <a:gd name="connsiteX292" fmla="*/ 4368888 w 7467600"/>
              <a:gd name="connsiteY292" fmla="*/ 6668412 h 6858000"/>
              <a:gd name="connsiteX293" fmla="*/ 4563091 w 7467600"/>
              <a:gd name="connsiteY293" fmla="*/ 6442508 h 6858000"/>
              <a:gd name="connsiteX294" fmla="*/ 5387324 w 7467600"/>
              <a:gd name="connsiteY294" fmla="*/ 5705830 h 6858000"/>
              <a:gd name="connsiteX295" fmla="*/ 5073620 w 7467600"/>
              <a:gd name="connsiteY295" fmla="*/ 5955437 h 6858000"/>
              <a:gd name="connsiteX296" fmla="*/ 4689789 w 7467600"/>
              <a:gd name="connsiteY296" fmla="*/ 6268382 h 6858000"/>
              <a:gd name="connsiteX297" fmla="*/ 4418722 w 7467600"/>
              <a:gd name="connsiteY297" fmla="*/ 6570886 h 6858000"/>
              <a:gd name="connsiteX298" fmla="*/ 4214944 w 7467600"/>
              <a:gd name="connsiteY298" fmla="*/ 6858000 h 6858000"/>
              <a:gd name="connsiteX299" fmla="*/ 4177898 w 7467600"/>
              <a:gd name="connsiteY299" fmla="*/ 6858000 h 6858000"/>
              <a:gd name="connsiteX300" fmla="*/ 4391597 w 7467600"/>
              <a:gd name="connsiteY300" fmla="*/ 6556370 h 6858000"/>
              <a:gd name="connsiteX301" fmla="*/ 4668889 w 7467600"/>
              <a:gd name="connsiteY301" fmla="*/ 6246399 h 6858000"/>
              <a:gd name="connsiteX302" fmla="*/ 5055427 w 7467600"/>
              <a:gd name="connsiteY302" fmla="*/ 5931476 h 6858000"/>
              <a:gd name="connsiteX303" fmla="*/ 5371814 w 7467600"/>
              <a:gd name="connsiteY303" fmla="*/ 5678975 h 6858000"/>
              <a:gd name="connsiteX304" fmla="*/ 4987918 w 7467600"/>
              <a:gd name="connsiteY304" fmla="*/ 5838701 h 6858000"/>
              <a:gd name="connsiteX305" fmla="*/ 4317146 w 7467600"/>
              <a:gd name="connsiteY305" fmla="*/ 6587716 h 6858000"/>
              <a:gd name="connsiteX306" fmla="*/ 4171627 w 7467600"/>
              <a:gd name="connsiteY306" fmla="*/ 6858000 h 6858000"/>
              <a:gd name="connsiteX307" fmla="*/ 4081585 w 7467600"/>
              <a:gd name="connsiteY307" fmla="*/ 6858000 h 6858000"/>
              <a:gd name="connsiteX308" fmla="*/ 4238603 w 7467600"/>
              <a:gd name="connsiteY308" fmla="*/ 6559341 h 6858000"/>
              <a:gd name="connsiteX309" fmla="*/ 4778333 w 7467600"/>
              <a:gd name="connsiteY309" fmla="*/ 5873626 h 6858000"/>
              <a:gd name="connsiteX310" fmla="*/ 5414185 w 7467600"/>
              <a:gd name="connsiteY310" fmla="*/ 5573882 h 6858000"/>
              <a:gd name="connsiteX311" fmla="*/ 5959648 w 7467600"/>
              <a:gd name="connsiteY311" fmla="*/ 4760797 h 6858000"/>
              <a:gd name="connsiteX312" fmla="*/ 5355019 w 7467600"/>
              <a:gd name="connsiteY312" fmla="*/ 4734672 h 6858000"/>
              <a:gd name="connsiteX313" fmla="*/ 5083565 w 7467600"/>
              <a:gd name="connsiteY313" fmla="*/ 5179121 h 6858000"/>
              <a:gd name="connsiteX314" fmla="*/ 4713577 w 7467600"/>
              <a:gd name="connsiteY314" fmla="*/ 5616803 h 6858000"/>
              <a:gd name="connsiteX315" fmla="*/ 3989559 w 7467600"/>
              <a:gd name="connsiteY315" fmla="*/ 6145945 h 6858000"/>
              <a:gd name="connsiteX316" fmla="*/ 3939824 w 7467600"/>
              <a:gd name="connsiteY316" fmla="*/ 6066900 h 6858000"/>
              <a:gd name="connsiteX317" fmla="*/ 4584537 w 7467600"/>
              <a:gd name="connsiteY317" fmla="*/ 5324826 h 6858000"/>
              <a:gd name="connsiteX318" fmla="*/ 5037105 w 7467600"/>
              <a:gd name="connsiteY318" fmla="*/ 5088765 h 6858000"/>
              <a:gd name="connsiteX319" fmla="*/ 5039930 w 7467600"/>
              <a:gd name="connsiteY319" fmla="*/ 5089585 h 6858000"/>
              <a:gd name="connsiteX320" fmla="*/ 5263764 w 7467600"/>
              <a:gd name="connsiteY320" fmla="*/ 4735525 h 6858000"/>
              <a:gd name="connsiteX321" fmla="*/ 4086300 w 7467600"/>
              <a:gd name="connsiteY321" fmla="*/ 4884599 h 6858000"/>
              <a:gd name="connsiteX322" fmla="*/ 4085485 w 7467600"/>
              <a:gd name="connsiteY322" fmla="*/ 4899070 h 6858000"/>
              <a:gd name="connsiteX323" fmla="*/ 3871915 w 7467600"/>
              <a:gd name="connsiteY323" fmla="*/ 5253645 h 6858000"/>
              <a:gd name="connsiteX324" fmla="*/ 3799374 w 7467600"/>
              <a:gd name="connsiteY324" fmla="*/ 5466127 h 6858000"/>
              <a:gd name="connsiteX325" fmla="*/ 3498850 w 7467600"/>
              <a:gd name="connsiteY325" fmla="*/ 6661888 h 6858000"/>
              <a:gd name="connsiteX326" fmla="*/ 3399216 w 7467600"/>
              <a:gd name="connsiteY326" fmla="*/ 6858000 h 6858000"/>
              <a:gd name="connsiteX327" fmla="*/ 3303688 w 7467600"/>
              <a:gd name="connsiteY327" fmla="*/ 6858000 h 6858000"/>
              <a:gd name="connsiteX328" fmla="*/ 3391774 w 7467600"/>
              <a:gd name="connsiteY328" fmla="*/ 6697181 h 6858000"/>
              <a:gd name="connsiteX329" fmla="*/ 3735540 w 7467600"/>
              <a:gd name="connsiteY329" fmla="*/ 5546923 h 6858000"/>
              <a:gd name="connsiteX330" fmla="*/ 3729438 w 7467600"/>
              <a:gd name="connsiteY330" fmla="*/ 5569058 h 6858000"/>
              <a:gd name="connsiteX331" fmla="*/ 3707782 w 7467600"/>
              <a:gd name="connsiteY331" fmla="*/ 5644908 h 6858000"/>
              <a:gd name="connsiteX332" fmla="*/ 3583827 w 7467600"/>
              <a:gd name="connsiteY332" fmla="*/ 6039215 h 6858000"/>
              <a:gd name="connsiteX333" fmla="*/ 3547861 w 7467600"/>
              <a:gd name="connsiteY333" fmla="*/ 6129609 h 6858000"/>
              <a:gd name="connsiteX334" fmla="*/ 3490905 w 7467600"/>
              <a:gd name="connsiteY334" fmla="*/ 6277660 h 6858000"/>
              <a:gd name="connsiteX335" fmla="*/ 3455859 w 7467600"/>
              <a:gd name="connsiteY335" fmla="*/ 6391301 h 6858000"/>
              <a:gd name="connsiteX336" fmla="*/ 3429112 w 7467600"/>
              <a:gd name="connsiteY336" fmla="*/ 6479469 h 6858000"/>
              <a:gd name="connsiteX337" fmla="*/ 3304862 w 7467600"/>
              <a:gd name="connsiteY337" fmla="*/ 6796476 h 6858000"/>
              <a:gd name="connsiteX338" fmla="*/ 3276071 w 7467600"/>
              <a:gd name="connsiteY338" fmla="*/ 6858000 h 6858000"/>
              <a:gd name="connsiteX339" fmla="*/ 3240805 w 7467600"/>
              <a:gd name="connsiteY339" fmla="*/ 6858000 h 6858000"/>
              <a:gd name="connsiteX340" fmla="*/ 3275917 w 7467600"/>
              <a:gd name="connsiteY340" fmla="*/ 6783192 h 6858000"/>
              <a:gd name="connsiteX341" fmla="*/ 3399358 w 7467600"/>
              <a:gd name="connsiteY341" fmla="*/ 6469011 h 6858000"/>
              <a:gd name="connsiteX342" fmla="*/ 3425650 w 7467600"/>
              <a:gd name="connsiteY342" fmla="*/ 6381333 h 6858000"/>
              <a:gd name="connsiteX343" fmla="*/ 3460661 w 7467600"/>
              <a:gd name="connsiteY343" fmla="*/ 6266763 h 6858000"/>
              <a:gd name="connsiteX344" fmla="*/ 3518021 w 7467600"/>
              <a:gd name="connsiteY344" fmla="*/ 6117298 h 6858000"/>
              <a:gd name="connsiteX345" fmla="*/ 3554035 w 7467600"/>
              <a:gd name="connsiteY345" fmla="*/ 6027832 h 6858000"/>
              <a:gd name="connsiteX346" fmla="*/ 3677174 w 7467600"/>
              <a:gd name="connsiteY346" fmla="*/ 5636351 h 6858000"/>
              <a:gd name="connsiteX347" fmla="*/ 3698819 w 7467600"/>
              <a:gd name="connsiteY347" fmla="*/ 5560503 h 6858000"/>
              <a:gd name="connsiteX348" fmla="*/ 3702094 w 7467600"/>
              <a:gd name="connsiteY348" fmla="*/ 5549194 h 6858000"/>
              <a:gd name="connsiteX349" fmla="*/ 3398355 w 7467600"/>
              <a:gd name="connsiteY349" fmla="*/ 6094603 h 6858000"/>
              <a:gd name="connsiteX350" fmla="*/ 3193941 w 7467600"/>
              <a:gd name="connsiteY350" fmla="*/ 6798775 h 6858000"/>
              <a:gd name="connsiteX351" fmla="*/ 3184140 w 7467600"/>
              <a:gd name="connsiteY351" fmla="*/ 6858000 h 6858000"/>
              <a:gd name="connsiteX352" fmla="*/ 3099978 w 7467600"/>
              <a:gd name="connsiteY352" fmla="*/ 6858000 h 6858000"/>
              <a:gd name="connsiteX353" fmla="*/ 3101556 w 7467600"/>
              <a:gd name="connsiteY353" fmla="*/ 6843337 h 6858000"/>
              <a:gd name="connsiteX354" fmla="*/ 3370162 w 7467600"/>
              <a:gd name="connsiteY354" fmla="*/ 5785550 h 6858000"/>
              <a:gd name="connsiteX355" fmla="*/ 3746477 w 7467600"/>
              <a:gd name="connsiteY355" fmla="*/ 5377889 h 6858000"/>
              <a:gd name="connsiteX356" fmla="*/ 3863399 w 7467600"/>
              <a:gd name="connsiteY356" fmla="*/ 5087257 h 6858000"/>
              <a:gd name="connsiteX357" fmla="*/ 3968712 w 7467600"/>
              <a:gd name="connsiteY357" fmla="*/ 4913989 h 6858000"/>
              <a:gd name="connsiteX358" fmla="*/ 2792390 w 7467600"/>
              <a:gd name="connsiteY358" fmla="*/ 5382974 h 6858000"/>
              <a:gd name="connsiteX359" fmla="*/ 2714982 w 7467600"/>
              <a:gd name="connsiteY359" fmla="*/ 5427051 h 6858000"/>
              <a:gd name="connsiteX360" fmla="*/ 2813361 w 7467600"/>
              <a:gd name="connsiteY360" fmla="*/ 6023912 h 6858000"/>
              <a:gd name="connsiteX361" fmla="*/ 2688430 w 7467600"/>
              <a:gd name="connsiteY361" fmla="*/ 6801564 h 6858000"/>
              <a:gd name="connsiteX362" fmla="*/ 2629626 w 7467600"/>
              <a:gd name="connsiteY362" fmla="*/ 6763394 h 6858000"/>
              <a:gd name="connsiteX363" fmla="*/ 2565328 w 7467600"/>
              <a:gd name="connsiteY363" fmla="*/ 5516399 h 6858000"/>
              <a:gd name="connsiteX364" fmla="*/ 1922999 w 7467600"/>
              <a:gd name="connsiteY364" fmla="*/ 5980343 h 6858000"/>
              <a:gd name="connsiteX365" fmla="*/ 1950261 w 7467600"/>
              <a:gd name="connsiteY365" fmla="*/ 6405858 h 6858000"/>
              <a:gd name="connsiteX366" fmla="*/ 2365554 w 7467600"/>
              <a:gd name="connsiteY366" fmla="*/ 6759107 h 6858000"/>
              <a:gd name="connsiteX367" fmla="*/ 2424142 w 7467600"/>
              <a:gd name="connsiteY367" fmla="*/ 6858000 h 6858000"/>
              <a:gd name="connsiteX368" fmla="*/ 2395994 w 7467600"/>
              <a:gd name="connsiteY368" fmla="*/ 6858000 h 6858000"/>
              <a:gd name="connsiteX369" fmla="*/ 2392863 w 7467600"/>
              <a:gd name="connsiteY369" fmla="*/ 6852964 h 6858000"/>
              <a:gd name="connsiteX370" fmla="*/ 2017589 w 7467600"/>
              <a:gd name="connsiteY370" fmla="*/ 6493982 h 6858000"/>
              <a:gd name="connsiteX371" fmla="*/ 2147336 w 7467600"/>
              <a:gd name="connsiteY371" fmla="*/ 6594052 h 6858000"/>
              <a:gd name="connsiteX372" fmla="*/ 2207047 w 7467600"/>
              <a:gd name="connsiteY372" fmla="*/ 6654540 h 6858000"/>
              <a:gd name="connsiteX373" fmla="*/ 2299106 w 7467600"/>
              <a:gd name="connsiteY373" fmla="*/ 6778931 h 6858000"/>
              <a:gd name="connsiteX374" fmla="*/ 2314430 w 7467600"/>
              <a:gd name="connsiteY374" fmla="*/ 6801144 h 6858000"/>
              <a:gd name="connsiteX375" fmla="*/ 2352406 w 7467600"/>
              <a:gd name="connsiteY375" fmla="*/ 6858000 h 6858000"/>
              <a:gd name="connsiteX376" fmla="*/ 2314492 w 7467600"/>
              <a:gd name="connsiteY376" fmla="*/ 6858000 h 6858000"/>
              <a:gd name="connsiteX377" fmla="*/ 2288095 w 7467600"/>
              <a:gd name="connsiteY377" fmla="*/ 6818030 h 6858000"/>
              <a:gd name="connsiteX378" fmla="*/ 2272768 w 7467600"/>
              <a:gd name="connsiteY378" fmla="*/ 6795822 h 6858000"/>
              <a:gd name="connsiteX379" fmla="*/ 2182715 w 7467600"/>
              <a:gd name="connsiteY379" fmla="*/ 6675071 h 6858000"/>
              <a:gd name="connsiteX380" fmla="*/ 2032061 w 7467600"/>
              <a:gd name="connsiteY380" fmla="*/ 6541380 h 6858000"/>
              <a:gd name="connsiteX381" fmla="*/ 2257220 w 7467600"/>
              <a:gd name="connsiteY381" fmla="*/ 6826257 h 6858000"/>
              <a:gd name="connsiteX382" fmla="*/ 2281324 w 7467600"/>
              <a:gd name="connsiteY382" fmla="*/ 6858000 h 6858000"/>
              <a:gd name="connsiteX383" fmla="*/ 2242860 w 7467600"/>
              <a:gd name="connsiteY383" fmla="*/ 6858000 h 6858000"/>
              <a:gd name="connsiteX384" fmla="*/ 2232818 w 7467600"/>
              <a:gd name="connsiteY384" fmla="*/ 6844926 h 6858000"/>
              <a:gd name="connsiteX385" fmla="*/ 1990172 w 7467600"/>
              <a:gd name="connsiteY385" fmla="*/ 6542121 h 6858000"/>
              <a:gd name="connsiteX386" fmla="*/ 2124090 w 7467600"/>
              <a:gd name="connsiteY386" fmla="*/ 6761017 h 6858000"/>
              <a:gd name="connsiteX387" fmla="*/ 2200380 w 7467600"/>
              <a:gd name="connsiteY387" fmla="*/ 6858000 h 6858000"/>
              <a:gd name="connsiteX388" fmla="*/ 2147507 w 7467600"/>
              <a:gd name="connsiteY388" fmla="*/ 6858000 h 6858000"/>
              <a:gd name="connsiteX389" fmla="*/ 2070668 w 7467600"/>
              <a:gd name="connsiteY389" fmla="*/ 6761520 h 6858000"/>
              <a:gd name="connsiteX390" fmla="*/ 1975142 w 7467600"/>
              <a:gd name="connsiteY390" fmla="*/ 6585570 h 6858000"/>
              <a:gd name="connsiteX391" fmla="*/ 2050035 w 7467600"/>
              <a:gd name="connsiteY391" fmla="*/ 6813345 h 6858000"/>
              <a:gd name="connsiteX392" fmla="*/ 2063025 w 7467600"/>
              <a:gd name="connsiteY392" fmla="*/ 6858000 h 6858000"/>
              <a:gd name="connsiteX393" fmla="*/ 2021675 w 7467600"/>
              <a:gd name="connsiteY393" fmla="*/ 6858000 h 6858000"/>
              <a:gd name="connsiteX394" fmla="*/ 2019308 w 7467600"/>
              <a:gd name="connsiteY394" fmla="*/ 6847118 h 6858000"/>
              <a:gd name="connsiteX395" fmla="*/ 1938835 w 7467600"/>
              <a:gd name="connsiteY395" fmla="*/ 6551160 h 6858000"/>
              <a:gd name="connsiteX396" fmla="*/ 1953230 w 7467600"/>
              <a:gd name="connsiteY396" fmla="*/ 6759699 h 6858000"/>
              <a:gd name="connsiteX397" fmla="*/ 1956763 w 7467600"/>
              <a:gd name="connsiteY397" fmla="*/ 6778191 h 6858000"/>
              <a:gd name="connsiteX398" fmla="*/ 1967925 w 7467600"/>
              <a:gd name="connsiteY398" fmla="*/ 6858000 h 6858000"/>
              <a:gd name="connsiteX399" fmla="*/ 1936622 w 7467600"/>
              <a:gd name="connsiteY399" fmla="*/ 6858000 h 6858000"/>
              <a:gd name="connsiteX400" fmla="*/ 1926261 w 7467600"/>
              <a:gd name="connsiteY400" fmla="*/ 6784064 h 6858000"/>
              <a:gd name="connsiteX401" fmla="*/ 1922724 w 7467600"/>
              <a:gd name="connsiteY401" fmla="*/ 6765577 h 6858000"/>
              <a:gd name="connsiteX402" fmla="*/ 1904650 w 7467600"/>
              <a:gd name="connsiteY402" fmla="*/ 6639616 h 6858000"/>
              <a:gd name="connsiteX403" fmla="*/ 1885273 w 7467600"/>
              <a:gd name="connsiteY403" fmla="*/ 6858000 h 6858000"/>
              <a:gd name="connsiteX404" fmla="*/ 1854363 w 7467600"/>
              <a:gd name="connsiteY404" fmla="*/ 6858000 h 6858000"/>
              <a:gd name="connsiteX405" fmla="*/ 1880391 w 7467600"/>
              <a:gd name="connsiteY405" fmla="*/ 6603796 h 6858000"/>
              <a:gd name="connsiteX406" fmla="*/ 1818273 w 7467600"/>
              <a:gd name="connsiteY406" fmla="*/ 6715729 h 6858000"/>
              <a:gd name="connsiteX407" fmla="*/ 1794691 w 7467600"/>
              <a:gd name="connsiteY407" fmla="*/ 6843239 h 6858000"/>
              <a:gd name="connsiteX408" fmla="*/ 1794914 w 7467600"/>
              <a:gd name="connsiteY408" fmla="*/ 6858000 h 6858000"/>
              <a:gd name="connsiteX409" fmla="*/ 1746128 w 7467600"/>
              <a:gd name="connsiteY409" fmla="*/ 6858000 h 6858000"/>
              <a:gd name="connsiteX410" fmla="*/ 1753934 w 7467600"/>
              <a:gd name="connsiteY410" fmla="*/ 6724796 h 6858000"/>
              <a:gd name="connsiteX411" fmla="*/ 1792053 w 7467600"/>
              <a:gd name="connsiteY411" fmla="*/ 6572396 h 6858000"/>
              <a:gd name="connsiteX412" fmla="*/ 1862248 w 7467600"/>
              <a:gd name="connsiteY412" fmla="*/ 6266397 h 6858000"/>
              <a:gd name="connsiteX413" fmla="*/ 1862250 w 7467600"/>
              <a:gd name="connsiteY413" fmla="*/ 6033531 h 6858000"/>
              <a:gd name="connsiteX414" fmla="*/ 1211999 w 7467600"/>
              <a:gd name="connsiteY414" fmla="*/ 6683610 h 6858000"/>
              <a:gd name="connsiteX415" fmla="*/ 1213266 w 7467600"/>
              <a:gd name="connsiteY415" fmla="*/ 6691947 h 6858000"/>
              <a:gd name="connsiteX416" fmla="*/ 1203370 w 7467600"/>
              <a:gd name="connsiteY416" fmla="*/ 6850676 h 6858000"/>
              <a:gd name="connsiteX417" fmla="*/ 1203671 w 7467600"/>
              <a:gd name="connsiteY417" fmla="*/ 6858000 h 6858000"/>
              <a:gd name="connsiteX418" fmla="*/ 1143180 w 7467600"/>
              <a:gd name="connsiteY418" fmla="*/ 6858000 h 6858000"/>
              <a:gd name="connsiteX419" fmla="*/ 1142176 w 7467600"/>
              <a:gd name="connsiteY419" fmla="*/ 6766045 h 6858000"/>
              <a:gd name="connsiteX420" fmla="*/ 1067484 w 7467600"/>
              <a:gd name="connsiteY420" fmla="*/ 6858000 h 6858000"/>
              <a:gd name="connsiteX421" fmla="*/ 953928 w 7467600"/>
              <a:gd name="connsiteY421" fmla="*/ 6858000 h 6858000"/>
              <a:gd name="connsiteX422" fmla="*/ 959715 w 7467600"/>
              <a:gd name="connsiteY422" fmla="*/ 6850185 h 6858000"/>
              <a:gd name="connsiteX423" fmla="*/ 1483788 w 7467600"/>
              <a:gd name="connsiteY423" fmla="*/ 6259174 h 6858000"/>
              <a:gd name="connsiteX424" fmla="*/ 1100671 w 7467600"/>
              <a:gd name="connsiteY424" fmla="*/ 6252137 h 6858000"/>
              <a:gd name="connsiteX425" fmla="*/ 1090144 w 7467600"/>
              <a:gd name="connsiteY425" fmla="*/ 6256748 h 6858000"/>
              <a:gd name="connsiteX426" fmla="*/ 1095872 w 7467600"/>
              <a:gd name="connsiteY426" fmla="*/ 6271892 h 6858000"/>
              <a:gd name="connsiteX427" fmla="*/ 262785 w 7467600"/>
              <a:gd name="connsiteY427" fmla="*/ 6845450 h 6858000"/>
              <a:gd name="connsiteX428" fmla="*/ 209968 w 7467600"/>
              <a:gd name="connsiteY428" fmla="*/ 6770713 h 6858000"/>
              <a:gd name="connsiteX429" fmla="*/ 873460 w 7467600"/>
              <a:gd name="connsiteY429" fmla="*/ 6253768 h 6858000"/>
              <a:gd name="connsiteX430" fmla="*/ 192686 w 7467600"/>
              <a:gd name="connsiteY430" fmla="*/ 5849257 h 6858000"/>
              <a:gd name="connsiteX431" fmla="*/ 4696 w 7467600"/>
              <a:gd name="connsiteY431" fmla="*/ 5697668 h 6858000"/>
              <a:gd name="connsiteX432" fmla="*/ 0 w 7467600"/>
              <a:gd name="connsiteY432" fmla="*/ 5689984 h 6858000"/>
              <a:gd name="connsiteX433" fmla="*/ 0 w 7467600"/>
              <a:gd name="connsiteY433" fmla="*/ 5513472 h 6858000"/>
              <a:gd name="connsiteX434" fmla="*/ 174101 w 7467600"/>
              <a:gd name="connsiteY434" fmla="*/ 5620277 h 6858000"/>
              <a:gd name="connsiteX435" fmla="*/ 891800 w 7467600"/>
              <a:gd name="connsiteY435" fmla="*/ 6036935 h 6858000"/>
              <a:gd name="connsiteX436" fmla="*/ 1072219 w 7467600"/>
              <a:gd name="connsiteY436" fmla="*/ 6169443 h 6858000"/>
              <a:gd name="connsiteX437" fmla="*/ 1074117 w 7467600"/>
              <a:gd name="connsiteY437" fmla="*/ 6170301 h 6858000"/>
              <a:gd name="connsiteX438" fmla="*/ 1083114 w 7467600"/>
              <a:gd name="connsiteY438" fmla="*/ 6174131 h 6858000"/>
              <a:gd name="connsiteX439" fmla="*/ 1543010 w 7467600"/>
              <a:gd name="connsiteY439" fmla="*/ 6191140 h 6858000"/>
              <a:gd name="connsiteX440" fmla="*/ 1551080 w 7467600"/>
              <a:gd name="connsiteY440" fmla="*/ 6195006 h 6858000"/>
              <a:gd name="connsiteX441" fmla="*/ 2345443 w 7467600"/>
              <a:gd name="connsiteY441" fmla="*/ 5549882 h 6858000"/>
              <a:gd name="connsiteX442" fmla="*/ 1721499 w 7467600"/>
              <a:gd name="connsiteY442" fmla="*/ 5599969 h 6858000"/>
              <a:gd name="connsiteX443" fmla="*/ 767716 w 7467600"/>
              <a:gd name="connsiteY443" fmla="*/ 5472768 h 6858000"/>
              <a:gd name="connsiteX444" fmla="*/ 722147 w 7467600"/>
              <a:gd name="connsiteY444" fmla="*/ 5393091 h 6858000"/>
              <a:gd name="connsiteX445" fmla="*/ 1485552 w 7467600"/>
              <a:gd name="connsiteY445" fmla="*/ 5313202 h 6858000"/>
              <a:gd name="connsiteX446" fmla="*/ 2143004 w 7467600"/>
              <a:gd name="connsiteY446" fmla="*/ 5402420 h 6858000"/>
              <a:gd name="connsiteX447" fmla="*/ 1933391 w 7467600"/>
              <a:gd name="connsiteY447" fmla="*/ 5156971 h 6858000"/>
              <a:gd name="connsiteX448" fmla="*/ 1827118 w 7467600"/>
              <a:gd name="connsiteY448" fmla="*/ 4968410 h 6858000"/>
              <a:gd name="connsiteX449" fmla="*/ 1837349 w 7467600"/>
              <a:gd name="connsiteY449" fmla="*/ 4956357 h 6858000"/>
              <a:gd name="connsiteX450" fmla="*/ 2162835 w 7467600"/>
              <a:gd name="connsiteY450" fmla="*/ 5187853 h 6858000"/>
              <a:gd name="connsiteX451" fmla="*/ 2257167 w 7467600"/>
              <a:gd name="connsiteY451" fmla="*/ 5462123 h 6858000"/>
              <a:gd name="connsiteX452" fmla="*/ 2261598 w 7467600"/>
              <a:gd name="connsiteY452" fmla="*/ 5467998 h 6858000"/>
              <a:gd name="connsiteX453" fmla="*/ 2437177 w 7467600"/>
              <a:gd name="connsiteY453" fmla="*/ 5479608 h 6858000"/>
              <a:gd name="connsiteX454" fmla="*/ 2445247 w 7467600"/>
              <a:gd name="connsiteY454" fmla="*/ 5483476 h 6858000"/>
              <a:gd name="connsiteX455" fmla="*/ 2743626 w 7467600"/>
              <a:gd name="connsiteY455" fmla="*/ 5304819 h 6858000"/>
              <a:gd name="connsiteX456" fmla="*/ 3048102 w 7467600"/>
              <a:gd name="connsiteY456" fmla="*/ 5150595 h 6858000"/>
              <a:gd name="connsiteX457" fmla="*/ 1799414 w 7467600"/>
              <a:gd name="connsiteY457" fmla="*/ 4694732 h 6858000"/>
              <a:gd name="connsiteX458" fmla="*/ 1771735 w 7467600"/>
              <a:gd name="connsiteY458" fmla="*/ 4619929 h 6858000"/>
              <a:gd name="connsiteX459" fmla="*/ 3104273 w 7467600"/>
              <a:gd name="connsiteY459" fmla="*/ 5076159 h 6858000"/>
              <a:gd name="connsiteX460" fmla="*/ 3113245 w 7467600"/>
              <a:gd name="connsiteY460" fmla="*/ 5090705 h 6858000"/>
              <a:gd name="connsiteX461" fmla="*/ 3126294 w 7467600"/>
              <a:gd name="connsiteY461" fmla="*/ 5114400 h 6858000"/>
              <a:gd name="connsiteX462" fmla="*/ 3937433 w 7467600"/>
              <a:gd name="connsiteY462" fmla="*/ 4830473 h 6858000"/>
              <a:gd name="connsiteX463" fmla="*/ 3590475 w 7467600"/>
              <a:gd name="connsiteY463" fmla="*/ 4597974 h 6858000"/>
              <a:gd name="connsiteX464" fmla="*/ 3100264 w 7467600"/>
              <a:gd name="connsiteY464" fmla="*/ 4579845 h 6858000"/>
              <a:gd name="connsiteX465" fmla="*/ 2183576 w 7467600"/>
              <a:gd name="connsiteY465" fmla="*/ 4227150 h 6858000"/>
              <a:gd name="connsiteX466" fmla="*/ 2151029 w 7467600"/>
              <a:gd name="connsiteY466" fmla="*/ 4146947 h 6858000"/>
              <a:gd name="connsiteX467" fmla="*/ 3563434 w 7467600"/>
              <a:gd name="connsiteY467" fmla="*/ 4469115 h 6858000"/>
              <a:gd name="connsiteX468" fmla="*/ 3177952 w 7467600"/>
              <a:gd name="connsiteY468" fmla="*/ 3657386 h 6858000"/>
              <a:gd name="connsiteX469" fmla="*/ 3189263 w 7467600"/>
              <a:gd name="connsiteY469" fmla="*/ 3625726 h 6858000"/>
              <a:gd name="connsiteX470" fmla="*/ 3560912 w 7467600"/>
              <a:gd name="connsiteY470" fmla="*/ 4079863 h 6858000"/>
              <a:gd name="connsiteX471" fmla="*/ 3626636 w 7467600"/>
              <a:gd name="connsiteY471" fmla="*/ 4512230 h 6858000"/>
              <a:gd name="connsiteX472" fmla="*/ 3653088 w 7467600"/>
              <a:gd name="connsiteY472" fmla="*/ 4521417 h 6858000"/>
              <a:gd name="connsiteX473" fmla="*/ 3988128 w 7467600"/>
              <a:gd name="connsiteY473" fmla="*/ 4817267 h 6858000"/>
              <a:gd name="connsiteX474" fmla="*/ 4830582 w 7467600"/>
              <a:gd name="connsiteY474" fmla="*/ 4676000 h 6858000"/>
              <a:gd name="connsiteX475" fmla="*/ 4830100 w 7467600"/>
              <a:gd name="connsiteY475" fmla="*/ 4675554 h 6858000"/>
              <a:gd name="connsiteX476" fmla="*/ 4036318 w 7467600"/>
              <a:gd name="connsiteY476" fmla="*/ 4147013 h 6858000"/>
              <a:gd name="connsiteX477" fmla="*/ 3432098 w 7467600"/>
              <a:gd name="connsiteY477" fmla="*/ 3537312 h 6858000"/>
              <a:gd name="connsiteX478" fmla="*/ 3446761 w 7467600"/>
              <a:gd name="connsiteY478" fmla="*/ 3461278 h 6858000"/>
              <a:gd name="connsiteX479" fmla="*/ 4419733 w 7467600"/>
              <a:gd name="connsiteY479" fmla="*/ 3963555 h 6858000"/>
              <a:gd name="connsiteX480" fmla="*/ 4781371 w 7467600"/>
              <a:gd name="connsiteY480" fmla="*/ 4458604 h 6858000"/>
              <a:gd name="connsiteX481" fmla="*/ 4780440 w 7467600"/>
              <a:gd name="connsiteY481" fmla="*/ 4470290 h 6858000"/>
              <a:gd name="connsiteX482" fmla="*/ 4898954 w 7467600"/>
              <a:gd name="connsiteY482" fmla="*/ 4662092 h 6858000"/>
              <a:gd name="connsiteX483" fmla="*/ 4900699 w 7467600"/>
              <a:gd name="connsiteY483" fmla="*/ 4670867 h 6858000"/>
              <a:gd name="connsiteX484" fmla="*/ 5714511 w 7467600"/>
              <a:gd name="connsiteY484" fmla="*/ 4663483 h 6858000"/>
              <a:gd name="connsiteX485" fmla="*/ 5464793 w 7467600"/>
              <a:gd name="connsiteY485" fmla="*/ 4393556 h 6858000"/>
              <a:gd name="connsiteX486" fmla="*/ 5461897 w 7467600"/>
              <a:gd name="connsiteY486" fmla="*/ 4390879 h 6858000"/>
              <a:gd name="connsiteX487" fmla="*/ 4294126 w 7467600"/>
              <a:gd name="connsiteY487" fmla="*/ 3303048 h 6858000"/>
              <a:gd name="connsiteX488" fmla="*/ 4305321 w 7467600"/>
              <a:gd name="connsiteY488" fmla="*/ 3256953 h 6858000"/>
              <a:gd name="connsiteX489" fmla="*/ 4949299 w 7467600"/>
              <a:gd name="connsiteY489" fmla="*/ 3766336 h 6858000"/>
              <a:gd name="connsiteX490" fmla="*/ 5291452 w 7467600"/>
              <a:gd name="connsiteY490" fmla="*/ 4076801 h 6858000"/>
              <a:gd name="connsiteX491" fmla="*/ 5434998 w 7467600"/>
              <a:gd name="connsiteY491" fmla="*/ 4254100 h 6858000"/>
              <a:gd name="connsiteX492" fmla="*/ 5351015 w 7467600"/>
              <a:gd name="connsiteY492" fmla="*/ 3760989 h 6858000"/>
              <a:gd name="connsiteX493" fmla="*/ 5413780 w 7467600"/>
              <a:gd name="connsiteY493" fmla="*/ 2966265 h 6858000"/>
              <a:gd name="connsiteX494" fmla="*/ 5425627 w 7467600"/>
              <a:gd name="connsiteY494" fmla="*/ 2954192 h 6858000"/>
              <a:gd name="connsiteX495" fmla="*/ 6604735 w 7467600"/>
              <a:gd name="connsiteY495" fmla="*/ 2041381 h 6858000"/>
              <a:gd name="connsiteX496" fmla="*/ 7204487 w 7467600"/>
              <a:gd name="connsiteY496" fmla="*/ 2742112 h 6858000"/>
              <a:gd name="connsiteX497" fmla="*/ 7131592 w 7467600"/>
              <a:gd name="connsiteY497" fmla="*/ 2672096 h 6858000"/>
              <a:gd name="connsiteX498" fmla="*/ 6996344 w 7467600"/>
              <a:gd name="connsiteY498" fmla="*/ 2518310 h 6858000"/>
              <a:gd name="connsiteX499" fmla="*/ 6735495 w 7467600"/>
              <a:gd name="connsiteY499" fmla="*/ 2196890 h 6858000"/>
              <a:gd name="connsiteX500" fmla="*/ 6721901 w 7467600"/>
              <a:gd name="connsiteY500" fmla="*/ 2179274 h 6858000"/>
              <a:gd name="connsiteX501" fmla="*/ 6604735 w 7467600"/>
              <a:gd name="connsiteY501" fmla="*/ 2041381 h 6858000"/>
              <a:gd name="connsiteX502" fmla="*/ 6591670 w 7467600"/>
              <a:gd name="connsiteY502" fmla="*/ 1988277 h 6858000"/>
              <a:gd name="connsiteX503" fmla="*/ 6747349 w 7467600"/>
              <a:gd name="connsiteY503" fmla="*/ 2160069 h 6858000"/>
              <a:gd name="connsiteX504" fmla="*/ 6760943 w 7467600"/>
              <a:gd name="connsiteY504" fmla="*/ 2177686 h 6858000"/>
              <a:gd name="connsiteX505" fmla="*/ 7021065 w 7467600"/>
              <a:gd name="connsiteY505" fmla="*/ 2498102 h 6858000"/>
              <a:gd name="connsiteX506" fmla="*/ 7155223 w 7467600"/>
              <a:gd name="connsiteY506" fmla="*/ 2650386 h 6858000"/>
              <a:gd name="connsiteX507" fmla="*/ 7203167 w 7467600"/>
              <a:gd name="connsiteY507" fmla="*/ 2697288 h 6858000"/>
              <a:gd name="connsiteX508" fmla="*/ 6937703 w 7467600"/>
              <a:gd name="connsiteY508" fmla="*/ 2321981 h 6858000"/>
              <a:gd name="connsiteX509" fmla="*/ 6591670 w 7467600"/>
              <a:gd name="connsiteY509" fmla="*/ 1988277 h 6858000"/>
              <a:gd name="connsiteX510" fmla="*/ 5798671 w 7467600"/>
              <a:gd name="connsiteY510" fmla="*/ 1981601 h 6858000"/>
              <a:gd name="connsiteX511" fmla="*/ 5754709 w 7467600"/>
              <a:gd name="connsiteY511" fmla="*/ 2071454 h 6858000"/>
              <a:gd name="connsiteX512" fmla="*/ 5763044 w 7467600"/>
              <a:gd name="connsiteY512" fmla="*/ 2842206 h 6858000"/>
              <a:gd name="connsiteX513" fmla="*/ 5764974 w 7467600"/>
              <a:gd name="connsiteY513" fmla="*/ 2799609 h 6858000"/>
              <a:gd name="connsiteX514" fmla="*/ 5767665 w 7467600"/>
              <a:gd name="connsiteY514" fmla="*/ 2666409 h 6858000"/>
              <a:gd name="connsiteX515" fmla="*/ 5763055 w 7467600"/>
              <a:gd name="connsiteY515" fmla="*/ 2579705 h 6858000"/>
              <a:gd name="connsiteX516" fmla="*/ 5758079 w 7467600"/>
              <a:gd name="connsiteY516" fmla="*/ 2492508 h 6858000"/>
              <a:gd name="connsiteX517" fmla="*/ 5779325 w 7467600"/>
              <a:gd name="connsiteY517" fmla="*/ 2197069 h 6858000"/>
              <a:gd name="connsiteX518" fmla="*/ 5798671 w 7467600"/>
              <a:gd name="connsiteY518" fmla="*/ 1981601 h 6858000"/>
              <a:gd name="connsiteX519" fmla="*/ 5829202 w 7467600"/>
              <a:gd name="connsiteY519" fmla="*/ 1971679 h 6858000"/>
              <a:gd name="connsiteX520" fmla="*/ 5809558 w 7467600"/>
              <a:gd name="connsiteY520" fmla="*/ 2198043 h 6858000"/>
              <a:gd name="connsiteX521" fmla="*/ 5788653 w 7467600"/>
              <a:gd name="connsiteY521" fmla="*/ 2489430 h 6858000"/>
              <a:gd name="connsiteX522" fmla="*/ 5793439 w 7467600"/>
              <a:gd name="connsiteY522" fmla="*/ 2575235 h 6858000"/>
              <a:gd name="connsiteX523" fmla="*/ 5796837 w 7467600"/>
              <a:gd name="connsiteY523" fmla="*/ 2637633 h 6858000"/>
              <a:gd name="connsiteX524" fmla="*/ 5818614 w 7467600"/>
              <a:gd name="connsiteY524" fmla="*/ 2473055 h 6858000"/>
              <a:gd name="connsiteX525" fmla="*/ 5829202 w 7467600"/>
              <a:gd name="connsiteY525" fmla="*/ 1971679 h 6858000"/>
              <a:gd name="connsiteX526" fmla="*/ 5911389 w 7467600"/>
              <a:gd name="connsiteY526" fmla="*/ 1898371 h 6858000"/>
              <a:gd name="connsiteX527" fmla="*/ 6237627 w 7467600"/>
              <a:gd name="connsiteY527" fmla="*/ 2231921 h 6858000"/>
              <a:gd name="connsiteX528" fmla="*/ 5911389 w 7467600"/>
              <a:gd name="connsiteY528" fmla="*/ 1898371 h 6858000"/>
              <a:gd name="connsiteX529" fmla="*/ 6944437 w 7467600"/>
              <a:gd name="connsiteY529" fmla="*/ 1575402 h 6858000"/>
              <a:gd name="connsiteX530" fmla="*/ 6304730 w 7467600"/>
              <a:gd name="connsiteY530" fmla="*/ 1766654 h 6858000"/>
              <a:gd name="connsiteX531" fmla="*/ 6944437 w 7467600"/>
              <a:gd name="connsiteY531" fmla="*/ 1575402 h 6858000"/>
              <a:gd name="connsiteX532" fmla="*/ 7019523 w 7467600"/>
              <a:gd name="connsiteY532" fmla="*/ 1519450 h 6858000"/>
              <a:gd name="connsiteX533" fmla="*/ 6298091 w 7467600"/>
              <a:gd name="connsiteY533" fmla="*/ 1737122 h 6858000"/>
              <a:gd name="connsiteX534" fmla="*/ 7019523 w 7467600"/>
              <a:gd name="connsiteY534" fmla="*/ 1519450 h 6858000"/>
              <a:gd name="connsiteX535" fmla="*/ 2399523 w 7467600"/>
              <a:gd name="connsiteY535" fmla="*/ 1428234 h 6858000"/>
              <a:gd name="connsiteX536" fmla="*/ 2224982 w 7467600"/>
              <a:gd name="connsiteY536" fmla="*/ 1826201 h 6858000"/>
              <a:gd name="connsiteX537" fmla="*/ 2096099 w 7467600"/>
              <a:gd name="connsiteY537" fmla="*/ 2345900 h 6858000"/>
              <a:gd name="connsiteX538" fmla="*/ 2283317 w 7467600"/>
              <a:gd name="connsiteY538" fmla="*/ 1796925 h 6858000"/>
              <a:gd name="connsiteX539" fmla="*/ 2399523 w 7467600"/>
              <a:gd name="connsiteY539" fmla="*/ 1428234 h 6858000"/>
              <a:gd name="connsiteX540" fmla="*/ 2448558 w 7467600"/>
              <a:gd name="connsiteY540" fmla="*/ 1373435 h 6858000"/>
              <a:gd name="connsiteX541" fmla="*/ 2312521 w 7467600"/>
              <a:gd name="connsiteY541" fmla="*/ 1806140 h 6858000"/>
              <a:gd name="connsiteX542" fmla="*/ 2127533 w 7467600"/>
              <a:gd name="connsiteY542" fmla="*/ 2348380 h 6858000"/>
              <a:gd name="connsiteX543" fmla="*/ 2358080 w 7467600"/>
              <a:gd name="connsiteY543" fmla="*/ 1866134 h 6858000"/>
              <a:gd name="connsiteX544" fmla="*/ 2407436 w 7467600"/>
              <a:gd name="connsiteY544" fmla="*/ 1651070 h 6858000"/>
              <a:gd name="connsiteX545" fmla="*/ 2448558 w 7467600"/>
              <a:gd name="connsiteY545" fmla="*/ 1373435 h 6858000"/>
              <a:gd name="connsiteX546" fmla="*/ 278707 w 7467600"/>
              <a:gd name="connsiteY546" fmla="*/ 1352270 h 6858000"/>
              <a:gd name="connsiteX547" fmla="*/ 321570 w 7467600"/>
              <a:gd name="connsiteY547" fmla="*/ 1861610 h 6858000"/>
              <a:gd name="connsiteX548" fmla="*/ 294281 w 7467600"/>
              <a:gd name="connsiteY548" fmla="*/ 1440658 h 6858000"/>
              <a:gd name="connsiteX549" fmla="*/ 278707 w 7467600"/>
              <a:gd name="connsiteY549" fmla="*/ 1352270 h 6858000"/>
              <a:gd name="connsiteX550" fmla="*/ 1423821 w 7467600"/>
              <a:gd name="connsiteY550" fmla="*/ 1351958 h 6858000"/>
              <a:gd name="connsiteX551" fmla="*/ 1638521 w 7467600"/>
              <a:gd name="connsiteY551" fmla="*/ 1908470 h 6858000"/>
              <a:gd name="connsiteX552" fmla="*/ 1754199 w 7467600"/>
              <a:gd name="connsiteY552" fmla="*/ 2149284 h 6858000"/>
              <a:gd name="connsiteX553" fmla="*/ 1908359 w 7467600"/>
              <a:gd name="connsiteY553" fmla="*/ 2364988 h 6858000"/>
              <a:gd name="connsiteX554" fmla="*/ 1647661 w 7467600"/>
              <a:gd name="connsiteY554" fmla="*/ 1825945 h 6858000"/>
              <a:gd name="connsiteX555" fmla="*/ 1423821 w 7467600"/>
              <a:gd name="connsiteY555" fmla="*/ 1351958 h 6858000"/>
              <a:gd name="connsiteX556" fmla="*/ 1431890 w 7467600"/>
              <a:gd name="connsiteY556" fmla="*/ 1306475 h 6858000"/>
              <a:gd name="connsiteX557" fmla="*/ 1507597 w 7467600"/>
              <a:gd name="connsiteY557" fmla="*/ 1446132 h 6858000"/>
              <a:gd name="connsiteX558" fmla="*/ 1674586 w 7467600"/>
              <a:gd name="connsiteY558" fmla="*/ 1813832 h 6858000"/>
              <a:gd name="connsiteX559" fmla="*/ 1815950 w 7467600"/>
              <a:gd name="connsiteY559" fmla="*/ 2128564 h 6858000"/>
              <a:gd name="connsiteX560" fmla="*/ 1984242 w 7467600"/>
              <a:gd name="connsiteY560" fmla="*/ 2430829 h 6858000"/>
              <a:gd name="connsiteX561" fmla="*/ 2014023 w 7467600"/>
              <a:gd name="connsiteY561" fmla="*/ 2450995 h 6858000"/>
              <a:gd name="connsiteX562" fmla="*/ 1747337 w 7467600"/>
              <a:gd name="connsiteY562" fmla="*/ 1855264 h 6858000"/>
              <a:gd name="connsiteX563" fmla="*/ 1533749 w 7467600"/>
              <a:gd name="connsiteY563" fmla="*/ 1478656 h 6858000"/>
              <a:gd name="connsiteX564" fmla="*/ 1431890 w 7467600"/>
              <a:gd name="connsiteY564" fmla="*/ 1306475 h 6858000"/>
              <a:gd name="connsiteX565" fmla="*/ 5052692 w 7467600"/>
              <a:gd name="connsiteY565" fmla="*/ 1292994 h 6858000"/>
              <a:gd name="connsiteX566" fmla="*/ 5200661 w 7467600"/>
              <a:gd name="connsiteY566" fmla="*/ 1635186 h 6858000"/>
              <a:gd name="connsiteX567" fmla="*/ 5297138 w 7467600"/>
              <a:gd name="connsiteY567" fmla="*/ 1906351 h 6858000"/>
              <a:gd name="connsiteX568" fmla="*/ 5052692 w 7467600"/>
              <a:gd name="connsiteY568" fmla="*/ 1292994 h 6858000"/>
              <a:gd name="connsiteX569" fmla="*/ 5009948 w 7467600"/>
              <a:gd name="connsiteY569" fmla="*/ 1273619 h 6858000"/>
              <a:gd name="connsiteX570" fmla="*/ 5121777 w 7467600"/>
              <a:gd name="connsiteY570" fmla="*/ 1654213 h 6858000"/>
              <a:gd name="connsiteX571" fmla="*/ 5293545 w 7467600"/>
              <a:gd name="connsiteY571" fmla="*/ 2072247 h 6858000"/>
              <a:gd name="connsiteX572" fmla="*/ 5294042 w 7467600"/>
              <a:gd name="connsiteY572" fmla="*/ 2065019 h 6858000"/>
              <a:gd name="connsiteX573" fmla="*/ 5171936 w 7467600"/>
              <a:gd name="connsiteY573" fmla="*/ 1647613 h 6858000"/>
              <a:gd name="connsiteX574" fmla="*/ 5009948 w 7467600"/>
              <a:gd name="connsiteY574" fmla="*/ 1273619 h 6858000"/>
              <a:gd name="connsiteX575" fmla="*/ 655236 w 7467600"/>
              <a:gd name="connsiteY575" fmla="*/ 1268632 h 6858000"/>
              <a:gd name="connsiteX576" fmla="*/ 839521 w 7467600"/>
              <a:gd name="connsiteY576" fmla="*/ 1685315 h 6858000"/>
              <a:gd name="connsiteX577" fmla="*/ 1109416 w 7467600"/>
              <a:gd name="connsiteY577" fmla="*/ 2061663 h 6858000"/>
              <a:gd name="connsiteX578" fmla="*/ 1298300 w 7467600"/>
              <a:gd name="connsiteY578" fmla="*/ 2247742 h 6858000"/>
              <a:gd name="connsiteX579" fmla="*/ 1125871 w 7467600"/>
              <a:gd name="connsiteY579" fmla="*/ 1989513 h 6858000"/>
              <a:gd name="connsiteX580" fmla="*/ 981574 w 7467600"/>
              <a:gd name="connsiteY580" fmla="*/ 1783157 h 6858000"/>
              <a:gd name="connsiteX581" fmla="*/ 922198 w 7467600"/>
              <a:gd name="connsiteY581" fmla="*/ 1677437 h 6858000"/>
              <a:gd name="connsiteX582" fmla="*/ 869293 w 7467600"/>
              <a:gd name="connsiteY582" fmla="*/ 1583214 h 6858000"/>
              <a:gd name="connsiteX583" fmla="*/ 751431 w 7467600"/>
              <a:gd name="connsiteY583" fmla="*/ 1405731 h 6858000"/>
              <a:gd name="connsiteX584" fmla="*/ 655236 w 7467600"/>
              <a:gd name="connsiteY584" fmla="*/ 1268632 h 6858000"/>
              <a:gd name="connsiteX585" fmla="*/ 6516292 w 7467600"/>
              <a:gd name="connsiteY585" fmla="*/ 1263064 h 6858000"/>
              <a:gd name="connsiteX586" fmla="*/ 5736320 w 7467600"/>
              <a:gd name="connsiteY586" fmla="*/ 1501803 h 6858000"/>
              <a:gd name="connsiteX587" fmla="*/ 6516292 w 7467600"/>
              <a:gd name="connsiteY587" fmla="*/ 1263064 h 6858000"/>
              <a:gd name="connsiteX588" fmla="*/ 291466 w 7467600"/>
              <a:gd name="connsiteY588" fmla="*/ 1250369 h 6858000"/>
              <a:gd name="connsiteX589" fmla="*/ 323180 w 7467600"/>
              <a:gd name="connsiteY589" fmla="*/ 1435283 h 6858000"/>
              <a:gd name="connsiteX590" fmla="*/ 349381 w 7467600"/>
              <a:gd name="connsiteY590" fmla="*/ 1875041 h 6858000"/>
              <a:gd name="connsiteX591" fmla="*/ 374363 w 7467600"/>
              <a:gd name="connsiteY591" fmla="*/ 1506494 h 6858000"/>
              <a:gd name="connsiteX592" fmla="*/ 302168 w 7467600"/>
              <a:gd name="connsiteY592" fmla="*/ 1274495 h 6858000"/>
              <a:gd name="connsiteX593" fmla="*/ 291466 w 7467600"/>
              <a:gd name="connsiteY593" fmla="*/ 1250369 h 6858000"/>
              <a:gd name="connsiteX594" fmla="*/ 678222 w 7467600"/>
              <a:gd name="connsiteY594" fmla="*/ 1248670 h 6858000"/>
              <a:gd name="connsiteX595" fmla="*/ 775536 w 7467600"/>
              <a:gd name="connsiteY595" fmla="*/ 1388015 h 6858000"/>
              <a:gd name="connsiteX596" fmla="*/ 894529 w 7467600"/>
              <a:gd name="connsiteY596" fmla="*/ 1567739 h 6858000"/>
              <a:gd name="connsiteX597" fmla="*/ 948000 w 7467600"/>
              <a:gd name="connsiteY597" fmla="*/ 1663088 h 6858000"/>
              <a:gd name="connsiteX598" fmla="*/ 1006812 w 7467600"/>
              <a:gd name="connsiteY598" fmla="*/ 1767683 h 6858000"/>
              <a:gd name="connsiteX599" fmla="*/ 1149133 w 7467600"/>
              <a:gd name="connsiteY599" fmla="*/ 1971513 h 6858000"/>
              <a:gd name="connsiteX600" fmla="*/ 1333952 w 7467600"/>
              <a:gd name="connsiteY600" fmla="*/ 2251620 h 6858000"/>
              <a:gd name="connsiteX601" fmla="*/ 1337329 w 7467600"/>
              <a:gd name="connsiteY601" fmla="*/ 2258350 h 6858000"/>
              <a:gd name="connsiteX602" fmla="*/ 1014726 w 7467600"/>
              <a:gd name="connsiteY602" fmla="*/ 1615556 h 6858000"/>
              <a:gd name="connsiteX603" fmla="*/ 678222 w 7467600"/>
              <a:gd name="connsiteY603" fmla="*/ 1248670 h 6858000"/>
              <a:gd name="connsiteX604" fmla="*/ 6691602 w 7467600"/>
              <a:gd name="connsiteY604" fmla="*/ 1140573 h 6858000"/>
              <a:gd name="connsiteX605" fmla="*/ 6571100 w 7467600"/>
              <a:gd name="connsiteY605" fmla="*/ 1183662 h 6858000"/>
              <a:gd name="connsiteX606" fmla="*/ 6241687 w 7467600"/>
              <a:gd name="connsiteY606" fmla="*/ 1257600 h 6858000"/>
              <a:gd name="connsiteX607" fmla="*/ 5693009 w 7467600"/>
              <a:gd name="connsiteY607" fmla="*/ 1478256 h 6858000"/>
              <a:gd name="connsiteX608" fmla="*/ 6548420 w 7467600"/>
              <a:gd name="connsiteY608" fmla="*/ 1214599 h 6858000"/>
              <a:gd name="connsiteX609" fmla="*/ 6605473 w 7467600"/>
              <a:gd name="connsiteY609" fmla="*/ 1184686 h 6858000"/>
              <a:gd name="connsiteX610" fmla="*/ 6691602 w 7467600"/>
              <a:gd name="connsiteY610" fmla="*/ 1140573 h 6858000"/>
              <a:gd name="connsiteX611" fmla="*/ 4002475 w 7467600"/>
              <a:gd name="connsiteY611" fmla="*/ 1037802 h 6858000"/>
              <a:gd name="connsiteX612" fmla="*/ 4000324 w 7467600"/>
              <a:gd name="connsiteY612" fmla="*/ 1039362 h 6858000"/>
              <a:gd name="connsiteX613" fmla="*/ 4002862 w 7467600"/>
              <a:gd name="connsiteY613" fmla="*/ 1042866 h 6858000"/>
              <a:gd name="connsiteX614" fmla="*/ 4002475 w 7467600"/>
              <a:gd name="connsiteY614" fmla="*/ 1037802 h 6858000"/>
              <a:gd name="connsiteX615" fmla="*/ 506322 w 7467600"/>
              <a:gd name="connsiteY615" fmla="*/ 1020997 h 6858000"/>
              <a:gd name="connsiteX616" fmla="*/ 533068 w 7467600"/>
              <a:gd name="connsiteY616" fmla="*/ 1029409 h 6858000"/>
              <a:gd name="connsiteX617" fmla="*/ 1232525 w 7467600"/>
              <a:gd name="connsiteY617" fmla="*/ 1804675 h 6858000"/>
              <a:gd name="connsiteX618" fmla="*/ 1388858 w 7467600"/>
              <a:gd name="connsiteY618" fmla="*/ 2368011 h 6858000"/>
              <a:gd name="connsiteX619" fmla="*/ 1384098 w 7467600"/>
              <a:gd name="connsiteY619" fmla="*/ 2378125 h 6858000"/>
              <a:gd name="connsiteX620" fmla="*/ 1425393 w 7467600"/>
              <a:gd name="connsiteY620" fmla="*/ 2589124 h 6858000"/>
              <a:gd name="connsiteX621" fmla="*/ 1424001 w 7467600"/>
              <a:gd name="connsiteY621" fmla="*/ 2597541 h 6858000"/>
              <a:gd name="connsiteX622" fmla="*/ 2152729 w 7467600"/>
              <a:gd name="connsiteY622" fmla="*/ 2864487 h 6858000"/>
              <a:gd name="connsiteX623" fmla="*/ 2020609 w 7467600"/>
              <a:gd name="connsiteY623" fmla="*/ 2539671 h 6858000"/>
              <a:gd name="connsiteX624" fmla="*/ 2018920 w 7467600"/>
              <a:gd name="connsiteY624" fmla="*/ 2536309 h 6858000"/>
              <a:gd name="connsiteX625" fmla="*/ 1342441 w 7467600"/>
              <a:gd name="connsiteY625" fmla="*/ 1173017 h 6858000"/>
              <a:gd name="connsiteX626" fmla="*/ 1367925 w 7467600"/>
              <a:gd name="connsiteY626" fmla="*/ 1135648 h 6858000"/>
              <a:gd name="connsiteX627" fmla="*/ 1771401 w 7467600"/>
              <a:gd name="connsiteY627" fmla="*/ 1806673 h 6858000"/>
              <a:gd name="connsiteX628" fmla="*/ 1972385 w 7467600"/>
              <a:gd name="connsiteY628" fmla="*/ 2198735 h 6858000"/>
              <a:gd name="connsiteX629" fmla="*/ 2040892 w 7467600"/>
              <a:gd name="connsiteY629" fmla="*/ 2405205 h 6858000"/>
              <a:gd name="connsiteX630" fmla="*/ 2131689 w 7467600"/>
              <a:gd name="connsiteY630" fmla="*/ 1936926 h 6858000"/>
              <a:gd name="connsiteX631" fmla="*/ 2454820 w 7467600"/>
              <a:gd name="connsiteY631" fmla="*/ 1248808 h 6858000"/>
              <a:gd name="connsiteX632" fmla="*/ 2492512 w 7467600"/>
              <a:gd name="connsiteY632" fmla="*/ 1302920 h 6858000"/>
              <a:gd name="connsiteX633" fmla="*/ 2081216 w 7467600"/>
              <a:gd name="connsiteY633" fmla="*/ 2527513 h 6858000"/>
              <a:gd name="connsiteX634" fmla="*/ 2081211 w 7467600"/>
              <a:gd name="connsiteY634" fmla="*/ 2528916 h 6858000"/>
              <a:gd name="connsiteX635" fmla="*/ 2199067 w 7467600"/>
              <a:gd name="connsiteY635" fmla="*/ 2884061 h 6858000"/>
              <a:gd name="connsiteX636" fmla="*/ 3192586 w 7467600"/>
              <a:gd name="connsiteY636" fmla="*/ 3411496 h 6858000"/>
              <a:gd name="connsiteX637" fmla="*/ 3182620 w 7467600"/>
              <a:gd name="connsiteY637" fmla="*/ 3483279 h 6858000"/>
              <a:gd name="connsiteX638" fmla="*/ 2435119 w 7467600"/>
              <a:gd name="connsiteY638" fmla="*/ 3080173 h 6858000"/>
              <a:gd name="connsiteX639" fmla="*/ 2410152 w 7467600"/>
              <a:gd name="connsiteY639" fmla="*/ 3063751 h 6858000"/>
              <a:gd name="connsiteX640" fmla="*/ 2408099 w 7467600"/>
              <a:gd name="connsiteY640" fmla="*/ 3064403 h 6858000"/>
              <a:gd name="connsiteX641" fmla="*/ 2407218 w 7467600"/>
              <a:gd name="connsiteY641" fmla="*/ 3070324 h 6858000"/>
              <a:gd name="connsiteX642" fmla="*/ 2380138 w 7467600"/>
              <a:gd name="connsiteY642" fmla="*/ 3099341 h 6858000"/>
              <a:gd name="connsiteX643" fmla="*/ 1765923 w 7467600"/>
              <a:gd name="connsiteY643" fmla="*/ 3581043 h 6858000"/>
              <a:gd name="connsiteX644" fmla="*/ 1702258 w 7467600"/>
              <a:gd name="connsiteY644" fmla="*/ 3612286 h 6858000"/>
              <a:gd name="connsiteX645" fmla="*/ 1538370 w 7467600"/>
              <a:gd name="connsiteY645" fmla="*/ 3811804 h 6858000"/>
              <a:gd name="connsiteX646" fmla="*/ 542867 w 7467600"/>
              <a:gd name="connsiteY646" fmla="*/ 4944092 h 6858000"/>
              <a:gd name="connsiteX647" fmla="*/ 515800 w 7467600"/>
              <a:gd name="connsiteY647" fmla="*/ 4862180 h 6858000"/>
              <a:gd name="connsiteX648" fmla="*/ 909145 w 7467600"/>
              <a:gd name="connsiteY648" fmla="*/ 4199225 h 6858000"/>
              <a:gd name="connsiteX649" fmla="*/ 1214067 w 7467600"/>
              <a:gd name="connsiteY649" fmla="*/ 3908561 h 6858000"/>
              <a:gd name="connsiteX650" fmla="*/ 640967 w 7467600"/>
              <a:gd name="connsiteY650" fmla="*/ 4105601 h 6858000"/>
              <a:gd name="connsiteX651" fmla="*/ 112563 w 7467600"/>
              <a:gd name="connsiteY651" fmla="*/ 4396952 h 6858000"/>
              <a:gd name="connsiteX652" fmla="*/ 0 w 7467600"/>
              <a:gd name="connsiteY652" fmla="*/ 4466006 h 6858000"/>
              <a:gd name="connsiteX653" fmla="*/ 0 w 7467600"/>
              <a:gd name="connsiteY653" fmla="*/ 4233763 h 6858000"/>
              <a:gd name="connsiteX654" fmla="*/ 36881 w 7467600"/>
              <a:gd name="connsiteY654" fmla="*/ 4200118 h 6858000"/>
              <a:gd name="connsiteX655" fmla="*/ 910534 w 7467600"/>
              <a:gd name="connsiteY655" fmla="*/ 3629753 h 6858000"/>
              <a:gd name="connsiteX656" fmla="*/ 1578717 w 7467600"/>
              <a:gd name="connsiteY656" fmla="*/ 3575982 h 6858000"/>
              <a:gd name="connsiteX657" fmla="*/ 2338780 w 7467600"/>
              <a:gd name="connsiteY657" fmla="*/ 3033725 h 6858000"/>
              <a:gd name="connsiteX658" fmla="*/ 1807991 w 7467600"/>
              <a:gd name="connsiteY658" fmla="*/ 2807184 h 6858000"/>
              <a:gd name="connsiteX659" fmla="*/ 1416358 w 7467600"/>
              <a:gd name="connsiteY659" fmla="*/ 3112571 h 6858000"/>
              <a:gd name="connsiteX660" fmla="*/ 939066 w 7467600"/>
              <a:gd name="connsiteY660" fmla="*/ 3378798 h 6858000"/>
              <a:gd name="connsiteX661" fmla="*/ 115099 w 7467600"/>
              <a:gd name="connsiteY661" fmla="*/ 3607650 h 6858000"/>
              <a:gd name="connsiteX662" fmla="*/ 97284 w 7467600"/>
              <a:gd name="connsiteY662" fmla="*/ 3520393 h 6858000"/>
              <a:gd name="connsiteX663" fmla="*/ 922050 w 7467600"/>
              <a:gd name="connsiteY663" fmla="*/ 3074867 h 6858000"/>
              <a:gd name="connsiteX664" fmla="*/ 1405265 w 7467600"/>
              <a:gd name="connsiteY664" fmla="*/ 3016319 h 6858000"/>
              <a:gd name="connsiteX665" fmla="*/ 1407512 w 7467600"/>
              <a:gd name="connsiteY665" fmla="*/ 3018001 h 6858000"/>
              <a:gd name="connsiteX666" fmla="*/ 1726266 w 7467600"/>
              <a:gd name="connsiteY666" fmla="*/ 2777274 h 6858000"/>
              <a:gd name="connsiteX667" fmla="*/ 625390 w 7467600"/>
              <a:gd name="connsiteY667" fmla="*/ 2514541 h 6858000"/>
              <a:gd name="connsiteX668" fmla="*/ 619799 w 7467600"/>
              <a:gd name="connsiteY668" fmla="*/ 2527180 h 6858000"/>
              <a:gd name="connsiteX669" fmla="*/ 310030 w 7467600"/>
              <a:gd name="connsiteY669" fmla="*/ 2771818 h 6858000"/>
              <a:gd name="connsiteX670" fmla="*/ 173877 w 7467600"/>
              <a:gd name="connsiteY670" fmla="*/ 2937056 h 6858000"/>
              <a:gd name="connsiteX671" fmla="*/ 77889 w 7467600"/>
              <a:gd name="connsiteY671" fmla="*/ 3138440 h 6858000"/>
              <a:gd name="connsiteX672" fmla="*/ 0 w 7467600"/>
              <a:gd name="connsiteY672" fmla="*/ 3271395 h 6858000"/>
              <a:gd name="connsiteX673" fmla="*/ 0 w 7467600"/>
              <a:gd name="connsiteY673" fmla="*/ 3153002 h 6858000"/>
              <a:gd name="connsiteX674" fmla="*/ 2386 w 7467600"/>
              <a:gd name="connsiteY674" fmla="*/ 3149203 h 6858000"/>
              <a:gd name="connsiteX675" fmla="*/ 89753 w 7467600"/>
              <a:gd name="connsiteY675" fmla="*/ 2987702 h 6858000"/>
              <a:gd name="connsiteX676" fmla="*/ 76869 w 7467600"/>
              <a:gd name="connsiteY676" fmla="*/ 3005404 h 6858000"/>
              <a:gd name="connsiteX677" fmla="*/ 32049 w 7467600"/>
              <a:gd name="connsiteY677" fmla="*/ 3065814 h 6858000"/>
              <a:gd name="connsiteX678" fmla="*/ 0 w 7467600"/>
              <a:gd name="connsiteY678" fmla="*/ 3108744 h 6858000"/>
              <a:gd name="connsiteX679" fmla="*/ 0 w 7467600"/>
              <a:gd name="connsiteY679" fmla="*/ 3058059 h 6858000"/>
              <a:gd name="connsiteX680" fmla="*/ 7610 w 7467600"/>
              <a:gd name="connsiteY680" fmla="*/ 3047889 h 6858000"/>
              <a:gd name="connsiteX681" fmla="*/ 52419 w 7467600"/>
              <a:gd name="connsiteY681" fmla="*/ 2987479 h 6858000"/>
              <a:gd name="connsiteX682" fmla="*/ 59142 w 7467600"/>
              <a:gd name="connsiteY682" fmla="*/ 2978488 h 6858000"/>
              <a:gd name="connsiteX683" fmla="*/ 0 w 7467600"/>
              <a:gd name="connsiteY683" fmla="*/ 3015334 h 6858000"/>
              <a:gd name="connsiteX684" fmla="*/ 0 w 7467600"/>
              <a:gd name="connsiteY684" fmla="*/ 2914286 h 6858000"/>
              <a:gd name="connsiteX685" fmla="*/ 36383 w 7467600"/>
              <a:gd name="connsiteY685" fmla="*/ 2901128 h 6858000"/>
              <a:gd name="connsiteX686" fmla="*/ 156329 w 7467600"/>
              <a:gd name="connsiteY686" fmla="*/ 2840533 h 6858000"/>
              <a:gd name="connsiteX687" fmla="*/ 358355 w 7467600"/>
              <a:gd name="connsiteY687" fmla="*/ 2620471 h 6858000"/>
              <a:gd name="connsiteX688" fmla="*/ 510577 w 7467600"/>
              <a:gd name="connsiteY688" fmla="*/ 2501244 h 6858000"/>
              <a:gd name="connsiteX689" fmla="*/ 211967 w 7467600"/>
              <a:gd name="connsiteY689" fmla="*/ 2479171 h 6858000"/>
              <a:gd name="connsiteX690" fmla="*/ 0 w 7467600"/>
              <a:gd name="connsiteY690" fmla="*/ 2476398 h 6858000"/>
              <a:gd name="connsiteX691" fmla="*/ 0 w 7467600"/>
              <a:gd name="connsiteY691" fmla="*/ 2389189 h 6858000"/>
              <a:gd name="connsiteX692" fmla="*/ 103062 w 7467600"/>
              <a:gd name="connsiteY692" fmla="*/ 2389518 h 6858000"/>
              <a:gd name="connsiteX693" fmla="*/ 510734 w 7467600"/>
              <a:gd name="connsiteY693" fmla="*/ 2416201 h 6858000"/>
              <a:gd name="connsiteX694" fmla="*/ 279257 w 7467600"/>
              <a:gd name="connsiteY694" fmla="*/ 2092102 h 6858000"/>
              <a:gd name="connsiteX695" fmla="*/ 65265 w 7467600"/>
              <a:gd name="connsiteY695" fmla="*/ 2006049 h 6858000"/>
              <a:gd name="connsiteX696" fmla="*/ 0 w 7467600"/>
              <a:gd name="connsiteY696" fmla="*/ 1982532 h 6858000"/>
              <a:gd name="connsiteX697" fmla="*/ 0 w 7467600"/>
              <a:gd name="connsiteY697" fmla="*/ 1912789 h 6858000"/>
              <a:gd name="connsiteX698" fmla="*/ 97460 w 7467600"/>
              <a:gd name="connsiteY698" fmla="*/ 1953725 h 6858000"/>
              <a:gd name="connsiteX699" fmla="*/ 221272 w 7467600"/>
              <a:gd name="connsiteY699" fmla="*/ 1980766 h 6858000"/>
              <a:gd name="connsiteX700" fmla="*/ 116765 w 7467600"/>
              <a:gd name="connsiteY700" fmla="*/ 1911033 h 6858000"/>
              <a:gd name="connsiteX701" fmla="*/ 16405 w 7467600"/>
              <a:gd name="connsiteY701" fmla="*/ 1803412 h 6858000"/>
              <a:gd name="connsiteX702" fmla="*/ 0 w 7467600"/>
              <a:gd name="connsiteY702" fmla="*/ 1784777 h 6858000"/>
              <a:gd name="connsiteX703" fmla="*/ 0 w 7467600"/>
              <a:gd name="connsiteY703" fmla="*/ 1740082 h 6858000"/>
              <a:gd name="connsiteX704" fmla="*/ 39394 w 7467600"/>
              <a:gd name="connsiteY704" fmla="*/ 1784856 h 6858000"/>
              <a:gd name="connsiteX705" fmla="*/ 135813 w 7467600"/>
              <a:gd name="connsiteY705" fmla="*/ 1888838 h 6858000"/>
              <a:gd name="connsiteX706" fmla="*/ 242575 w 7467600"/>
              <a:gd name="connsiteY706" fmla="*/ 1958841 h 6858000"/>
              <a:gd name="connsiteX707" fmla="*/ 82197 w 7467600"/>
              <a:gd name="connsiteY707" fmla="*/ 1754826 h 6858000"/>
              <a:gd name="connsiteX708" fmla="*/ 0 w 7467600"/>
              <a:gd name="connsiteY708" fmla="*/ 1679650 h 6858000"/>
              <a:gd name="connsiteX709" fmla="*/ 0 w 7467600"/>
              <a:gd name="connsiteY709" fmla="*/ 1602463 h 6858000"/>
              <a:gd name="connsiteX710" fmla="*/ 84689 w 7467600"/>
              <a:gd name="connsiteY710" fmla="*/ 1677442 h 6858000"/>
              <a:gd name="connsiteX711" fmla="*/ 298437 w 7467600"/>
              <a:gd name="connsiteY711" fmla="*/ 1968019 h 6858000"/>
              <a:gd name="connsiteX712" fmla="*/ 227269 w 7467600"/>
              <a:gd name="connsiteY712" fmla="*/ 1114064 h 6858000"/>
              <a:gd name="connsiteX713" fmla="*/ 248003 w 7467600"/>
              <a:gd name="connsiteY713" fmla="*/ 1089613 h 6858000"/>
              <a:gd name="connsiteX714" fmla="*/ 427020 w 7467600"/>
              <a:gd name="connsiteY714" fmla="*/ 1619803 h 6858000"/>
              <a:gd name="connsiteX715" fmla="*/ 340345 w 7467600"/>
              <a:gd name="connsiteY715" fmla="*/ 2027739 h 6858000"/>
              <a:gd name="connsiteX716" fmla="*/ 360865 w 7467600"/>
              <a:gd name="connsiteY716" fmla="*/ 2044827 h 6858000"/>
              <a:gd name="connsiteX717" fmla="*/ 560414 w 7467600"/>
              <a:gd name="connsiteY717" fmla="*/ 2421457 h 6858000"/>
              <a:gd name="connsiteX718" fmla="*/ 1359703 w 7467600"/>
              <a:gd name="connsiteY718" fmla="*/ 2578554 h 6858000"/>
              <a:gd name="connsiteX719" fmla="*/ 1359422 w 7467600"/>
              <a:gd name="connsiteY719" fmla="*/ 2577994 h 6858000"/>
              <a:gd name="connsiteX720" fmla="*/ 828701 w 7467600"/>
              <a:gd name="connsiteY720" fmla="*/ 1839520 h 6858000"/>
              <a:gd name="connsiteX721" fmla="*/ 494427 w 7467600"/>
              <a:gd name="connsiteY721" fmla="*/ 1092333 h 6858000"/>
              <a:gd name="connsiteX722" fmla="*/ 506322 w 7467600"/>
              <a:gd name="connsiteY722" fmla="*/ 1020997 h 6858000"/>
              <a:gd name="connsiteX723" fmla="*/ 4570198 w 7467600"/>
              <a:gd name="connsiteY723" fmla="*/ 978081 h 6858000"/>
              <a:gd name="connsiteX724" fmla="*/ 4523691 w 7467600"/>
              <a:gd name="connsiteY724" fmla="*/ 1127776 h 6858000"/>
              <a:gd name="connsiteX725" fmla="*/ 4509875 w 7467600"/>
              <a:gd name="connsiteY725" fmla="*/ 1167552 h 6858000"/>
              <a:gd name="connsiteX726" fmla="*/ 4478168 w 7467600"/>
              <a:gd name="connsiteY726" fmla="*/ 1260735 h 6858000"/>
              <a:gd name="connsiteX727" fmla="*/ 4409309 w 7467600"/>
              <a:gd name="connsiteY727" fmla="*/ 1666996 h 6858000"/>
              <a:gd name="connsiteX728" fmla="*/ 4370031 w 7467600"/>
              <a:gd name="connsiteY728" fmla="*/ 1955666 h 6858000"/>
              <a:gd name="connsiteX729" fmla="*/ 4570198 w 7467600"/>
              <a:gd name="connsiteY729" fmla="*/ 978081 h 6858000"/>
              <a:gd name="connsiteX730" fmla="*/ 4557898 w 7467600"/>
              <a:gd name="connsiteY730" fmla="*/ 900011 h 6858000"/>
              <a:gd name="connsiteX731" fmla="*/ 4344840 w 7467600"/>
              <a:gd name="connsiteY731" fmla="*/ 1922038 h 6858000"/>
              <a:gd name="connsiteX732" fmla="*/ 4378710 w 7467600"/>
              <a:gd name="connsiteY732" fmla="*/ 1665516 h 6858000"/>
              <a:gd name="connsiteX733" fmla="*/ 4448798 w 7467600"/>
              <a:gd name="connsiteY733" fmla="*/ 1253024 h 6858000"/>
              <a:gd name="connsiteX734" fmla="*/ 4480315 w 7467600"/>
              <a:gd name="connsiteY734" fmla="*/ 1158454 h 6858000"/>
              <a:gd name="connsiteX735" fmla="*/ 4494133 w 7467600"/>
              <a:gd name="connsiteY735" fmla="*/ 1118676 h 6858000"/>
              <a:gd name="connsiteX736" fmla="*/ 4557898 w 7467600"/>
              <a:gd name="connsiteY736" fmla="*/ 900011 h 6858000"/>
              <a:gd name="connsiteX737" fmla="*/ 5870151 w 7467600"/>
              <a:gd name="connsiteY737" fmla="*/ 898890 h 6858000"/>
              <a:gd name="connsiteX738" fmla="*/ 5861335 w 7467600"/>
              <a:gd name="connsiteY738" fmla="*/ 899177 h 6858000"/>
              <a:gd name="connsiteX739" fmla="*/ 5843702 w 7467600"/>
              <a:gd name="connsiteY739" fmla="*/ 899748 h 6858000"/>
              <a:gd name="connsiteX740" fmla="*/ 5651107 w 7467600"/>
              <a:gd name="connsiteY740" fmla="*/ 920306 h 6858000"/>
              <a:gd name="connsiteX741" fmla="*/ 5459407 w 7467600"/>
              <a:gd name="connsiteY741" fmla="*/ 940975 h 6858000"/>
              <a:gd name="connsiteX742" fmla="*/ 5374846 w 7467600"/>
              <a:gd name="connsiteY742" fmla="*/ 941988 h 6858000"/>
              <a:gd name="connsiteX743" fmla="*/ 5256105 w 7467600"/>
              <a:gd name="connsiteY743" fmla="*/ 945632 h 6858000"/>
              <a:gd name="connsiteX744" fmla="*/ 5107071 w 7467600"/>
              <a:gd name="connsiteY744" fmla="*/ 969720 h 6858000"/>
              <a:gd name="connsiteX745" fmla="*/ 4998681 w 7467600"/>
              <a:gd name="connsiteY745" fmla="*/ 988771 h 6858000"/>
              <a:gd name="connsiteX746" fmla="*/ 5870151 w 7467600"/>
              <a:gd name="connsiteY746" fmla="*/ 898890 h 6858000"/>
              <a:gd name="connsiteX747" fmla="*/ 5504425 w 7467600"/>
              <a:gd name="connsiteY747" fmla="*/ 848067 h 6858000"/>
              <a:gd name="connsiteX748" fmla="*/ 4968849 w 7467600"/>
              <a:gd name="connsiteY748" fmla="*/ 962318 h 6858000"/>
              <a:gd name="connsiteX749" fmla="*/ 5104039 w 7467600"/>
              <a:gd name="connsiteY749" fmla="*/ 940634 h 6858000"/>
              <a:gd name="connsiteX750" fmla="*/ 5256311 w 7467600"/>
              <a:gd name="connsiteY750" fmla="*/ 916490 h 6858000"/>
              <a:gd name="connsiteX751" fmla="*/ 5377381 w 7467600"/>
              <a:gd name="connsiteY751" fmla="*/ 912671 h 6858000"/>
              <a:gd name="connsiteX752" fmla="*/ 5460148 w 7467600"/>
              <a:gd name="connsiteY752" fmla="*/ 911442 h 6858000"/>
              <a:gd name="connsiteX753" fmla="*/ 5648971 w 7467600"/>
              <a:gd name="connsiteY753" fmla="*/ 891331 h 6858000"/>
              <a:gd name="connsiteX754" fmla="*/ 5844807 w 7467600"/>
              <a:gd name="connsiteY754" fmla="*/ 870718 h 6858000"/>
              <a:gd name="connsiteX755" fmla="*/ 5862975 w 7467600"/>
              <a:gd name="connsiteY755" fmla="*/ 869756 h 6858000"/>
              <a:gd name="connsiteX756" fmla="*/ 5920887 w 7467600"/>
              <a:gd name="connsiteY756" fmla="*/ 865929 h 6858000"/>
              <a:gd name="connsiteX757" fmla="*/ 5504425 w 7467600"/>
              <a:gd name="connsiteY757" fmla="*/ 848067 h 6858000"/>
              <a:gd name="connsiteX758" fmla="*/ 3607114 w 7467600"/>
              <a:gd name="connsiteY758" fmla="*/ 467441 h 6858000"/>
              <a:gd name="connsiteX759" fmla="*/ 3296242 w 7467600"/>
              <a:gd name="connsiteY759" fmla="*/ 807991 h 6858000"/>
              <a:gd name="connsiteX760" fmla="*/ 3174674 w 7467600"/>
              <a:gd name="connsiteY760" fmla="*/ 919759 h 6858000"/>
              <a:gd name="connsiteX761" fmla="*/ 3042978 w 7467600"/>
              <a:gd name="connsiteY761" fmla="*/ 1054894 h 6858000"/>
              <a:gd name="connsiteX762" fmla="*/ 2968914 w 7467600"/>
              <a:gd name="connsiteY762" fmla="*/ 1133756 h 6858000"/>
              <a:gd name="connsiteX763" fmla="*/ 3103823 w 7467600"/>
              <a:gd name="connsiteY763" fmla="*/ 1026814 h 6858000"/>
              <a:gd name="connsiteX764" fmla="*/ 3607114 w 7467600"/>
              <a:gd name="connsiteY764" fmla="*/ 467441 h 6858000"/>
              <a:gd name="connsiteX765" fmla="*/ 3744487 w 7467600"/>
              <a:gd name="connsiteY765" fmla="*/ 383136 h 6858000"/>
              <a:gd name="connsiteX766" fmla="*/ 3970213 w 7467600"/>
              <a:gd name="connsiteY766" fmla="*/ 995559 h 6858000"/>
              <a:gd name="connsiteX767" fmla="*/ 3744487 w 7467600"/>
              <a:gd name="connsiteY767" fmla="*/ 383136 h 6858000"/>
              <a:gd name="connsiteX768" fmla="*/ 3624562 w 7467600"/>
              <a:gd name="connsiteY768" fmla="*/ 367041 h 6858000"/>
              <a:gd name="connsiteX769" fmla="*/ 3489712 w 7467600"/>
              <a:gd name="connsiteY769" fmla="*/ 485386 h 6858000"/>
              <a:gd name="connsiteX770" fmla="*/ 3182994 w 7467600"/>
              <a:gd name="connsiteY770" fmla="*/ 828265 h 6858000"/>
              <a:gd name="connsiteX771" fmla="*/ 2892114 w 7467600"/>
              <a:gd name="connsiteY771" fmla="*/ 1172635 h 6858000"/>
              <a:gd name="connsiteX772" fmla="*/ 3021459 w 7467600"/>
              <a:gd name="connsiteY772" fmla="*/ 1035385 h 6858000"/>
              <a:gd name="connsiteX773" fmla="*/ 3153873 w 7467600"/>
              <a:gd name="connsiteY773" fmla="*/ 898971 h 6858000"/>
              <a:gd name="connsiteX774" fmla="*/ 3276511 w 7467600"/>
              <a:gd name="connsiteY774" fmla="*/ 786423 h 6858000"/>
              <a:gd name="connsiteX775" fmla="*/ 3584154 w 7467600"/>
              <a:gd name="connsiteY775" fmla="*/ 448218 h 6858000"/>
              <a:gd name="connsiteX776" fmla="*/ 3624562 w 7467600"/>
              <a:gd name="connsiteY776" fmla="*/ 367041 h 6858000"/>
              <a:gd name="connsiteX777" fmla="*/ 3766672 w 7467600"/>
              <a:gd name="connsiteY777" fmla="*/ 359429 h 6858000"/>
              <a:gd name="connsiteX778" fmla="*/ 3996338 w 7467600"/>
              <a:gd name="connsiteY778" fmla="*/ 968237 h 6858000"/>
              <a:gd name="connsiteX779" fmla="*/ 3766672 w 7467600"/>
              <a:gd name="connsiteY779" fmla="*/ 359429 h 6858000"/>
              <a:gd name="connsiteX780" fmla="*/ 5805386 w 7467600"/>
              <a:gd name="connsiteY780" fmla="*/ 239240 h 6858000"/>
              <a:gd name="connsiteX781" fmla="*/ 5736947 w 7467600"/>
              <a:gd name="connsiteY781" fmla="*/ 261367 h 6858000"/>
              <a:gd name="connsiteX782" fmla="*/ 5427012 w 7467600"/>
              <a:gd name="connsiteY782" fmla="*/ 311272 h 6858000"/>
              <a:gd name="connsiteX783" fmla="*/ 5147818 w 7467600"/>
              <a:gd name="connsiteY783" fmla="*/ 322112 h 6858000"/>
              <a:gd name="connsiteX784" fmla="*/ 5060854 w 7467600"/>
              <a:gd name="connsiteY784" fmla="*/ 311882 h 6858000"/>
              <a:gd name="connsiteX785" fmla="*/ 4945989 w 7467600"/>
              <a:gd name="connsiteY785" fmla="*/ 300516 h 6858000"/>
              <a:gd name="connsiteX786" fmla="*/ 5410479 w 7467600"/>
              <a:gd name="connsiteY786" fmla="*/ 348434 h 6858000"/>
              <a:gd name="connsiteX787" fmla="*/ 5805386 w 7467600"/>
              <a:gd name="connsiteY787" fmla="*/ 239240 h 6858000"/>
              <a:gd name="connsiteX788" fmla="*/ 5905192 w 7467600"/>
              <a:gd name="connsiteY788" fmla="*/ 163079 h 6858000"/>
              <a:gd name="connsiteX789" fmla="*/ 5865655 w 7467600"/>
              <a:gd name="connsiteY789" fmla="*/ 171901 h 6858000"/>
              <a:gd name="connsiteX790" fmla="*/ 5259740 w 7467600"/>
              <a:gd name="connsiteY790" fmla="*/ 257013 h 6858000"/>
              <a:gd name="connsiteX791" fmla="*/ 5208466 w 7467600"/>
              <a:gd name="connsiteY791" fmla="*/ 257550 h 6858000"/>
              <a:gd name="connsiteX792" fmla="*/ 4980204 w 7467600"/>
              <a:gd name="connsiteY792" fmla="*/ 271903 h 6858000"/>
              <a:gd name="connsiteX793" fmla="*/ 5068068 w 7467600"/>
              <a:gd name="connsiteY793" fmla="*/ 282244 h 6858000"/>
              <a:gd name="connsiteX794" fmla="*/ 5153231 w 7467600"/>
              <a:gd name="connsiteY794" fmla="*/ 292240 h 6858000"/>
              <a:gd name="connsiteX795" fmla="*/ 5426491 w 7467600"/>
              <a:gd name="connsiteY795" fmla="*/ 281128 h 6858000"/>
              <a:gd name="connsiteX796" fmla="*/ 5731212 w 7467600"/>
              <a:gd name="connsiteY796" fmla="*/ 231951 h 6858000"/>
              <a:gd name="connsiteX797" fmla="*/ 5905192 w 7467600"/>
              <a:gd name="connsiteY797" fmla="*/ 163079 h 6858000"/>
              <a:gd name="connsiteX798" fmla="*/ 5944437 w 7467600"/>
              <a:gd name="connsiteY798" fmla="*/ 113829 h 6858000"/>
              <a:gd name="connsiteX799" fmla="*/ 5825032 w 7467600"/>
              <a:gd name="connsiteY799" fmla="*/ 146405 h 6858000"/>
              <a:gd name="connsiteX800" fmla="*/ 4955599 w 7467600"/>
              <a:gd name="connsiteY800" fmla="*/ 247008 h 6858000"/>
              <a:gd name="connsiteX801" fmla="*/ 5210104 w 7467600"/>
              <a:gd name="connsiteY801" fmla="*/ 228123 h 6858000"/>
              <a:gd name="connsiteX802" fmla="*/ 5261015 w 7467600"/>
              <a:gd name="connsiteY802" fmla="*/ 227087 h 6858000"/>
              <a:gd name="connsiteX803" fmla="*/ 5861181 w 7467600"/>
              <a:gd name="connsiteY803" fmla="*/ 143093 h 6858000"/>
              <a:gd name="connsiteX804" fmla="*/ 5961252 w 7467600"/>
              <a:gd name="connsiteY804" fmla="*/ 114820 h 6858000"/>
              <a:gd name="connsiteX805" fmla="*/ 5944437 w 7467600"/>
              <a:gd name="connsiteY805" fmla="*/ 113829 h 6858000"/>
              <a:gd name="connsiteX806" fmla="*/ 3882765 w 7467600"/>
              <a:gd name="connsiteY806" fmla="*/ 0 h 6858000"/>
              <a:gd name="connsiteX807" fmla="*/ 3995099 w 7467600"/>
              <a:gd name="connsiteY807" fmla="*/ 0 h 6858000"/>
              <a:gd name="connsiteX808" fmla="*/ 4163818 w 7467600"/>
              <a:gd name="connsiteY808" fmla="*/ 234104 h 6858000"/>
              <a:gd name="connsiteX809" fmla="*/ 4172099 w 7467600"/>
              <a:gd name="connsiteY809" fmla="*/ 234207 h 6858000"/>
              <a:gd name="connsiteX810" fmla="*/ 4784282 w 7467600"/>
              <a:gd name="connsiteY810" fmla="*/ 276561 h 6858000"/>
              <a:gd name="connsiteX811" fmla="*/ 4801687 w 7467600"/>
              <a:gd name="connsiteY811" fmla="*/ 267764 h 6858000"/>
              <a:gd name="connsiteX812" fmla="*/ 6082788 w 7467600"/>
              <a:gd name="connsiteY812" fmla="*/ 64119 h 6858000"/>
              <a:gd name="connsiteX813" fmla="*/ 6099442 w 7467600"/>
              <a:gd name="connsiteY813" fmla="*/ 82568 h 6858000"/>
              <a:gd name="connsiteX814" fmla="*/ 4804137 w 7467600"/>
              <a:gd name="connsiteY814" fmla="*/ 320931 h 6858000"/>
              <a:gd name="connsiteX815" fmla="*/ 4227047 w 7467600"/>
              <a:gd name="connsiteY815" fmla="*/ 313415 h 6858000"/>
              <a:gd name="connsiteX816" fmla="*/ 4346041 w 7467600"/>
              <a:gd name="connsiteY816" fmla="*/ 456086 h 6858000"/>
              <a:gd name="connsiteX817" fmla="*/ 4870967 w 7467600"/>
              <a:gd name="connsiteY817" fmla="*/ 963061 h 6858000"/>
              <a:gd name="connsiteX818" fmla="*/ 4889647 w 7467600"/>
              <a:gd name="connsiteY818" fmla="*/ 957147 h 6858000"/>
              <a:gd name="connsiteX819" fmla="*/ 5422504 w 7467600"/>
              <a:gd name="connsiteY819" fmla="*/ 805191 h 6858000"/>
              <a:gd name="connsiteX820" fmla="*/ 6087656 w 7467600"/>
              <a:gd name="connsiteY820" fmla="*/ 826703 h 6858000"/>
              <a:gd name="connsiteX821" fmla="*/ 6058717 w 7467600"/>
              <a:gd name="connsiteY821" fmla="*/ 865992 h 6858000"/>
              <a:gd name="connsiteX822" fmla="*/ 4974153 w 7467600"/>
              <a:gd name="connsiteY822" fmla="*/ 1045456 h 6858000"/>
              <a:gd name="connsiteX823" fmla="*/ 5627835 w 7467600"/>
              <a:gd name="connsiteY823" fmla="*/ 1472077 h 6858000"/>
              <a:gd name="connsiteX824" fmla="*/ 5629817 w 7467600"/>
              <a:gd name="connsiteY824" fmla="*/ 1471412 h 6858000"/>
              <a:gd name="connsiteX825" fmla="*/ 5634124 w 7467600"/>
              <a:gd name="connsiteY825" fmla="*/ 1470572 h 6858000"/>
              <a:gd name="connsiteX826" fmla="*/ 5755832 w 7467600"/>
              <a:gd name="connsiteY826" fmla="*/ 1383886 h 6858000"/>
              <a:gd name="connsiteX827" fmla="*/ 6014186 w 7467600"/>
              <a:gd name="connsiteY827" fmla="*/ 1279799 h 6858000"/>
              <a:gd name="connsiteX828" fmla="*/ 6901619 w 7467600"/>
              <a:gd name="connsiteY828" fmla="*/ 1047874 h 6858000"/>
              <a:gd name="connsiteX829" fmla="*/ 6931566 w 7467600"/>
              <a:gd name="connsiteY829" fmla="*/ 1062034 h 6858000"/>
              <a:gd name="connsiteX830" fmla="*/ 5790982 w 7467600"/>
              <a:gd name="connsiteY830" fmla="*/ 1561380 h 6858000"/>
              <a:gd name="connsiteX831" fmla="*/ 6188971 w 7467600"/>
              <a:gd name="connsiteY831" fmla="*/ 1755168 h 6858000"/>
              <a:gd name="connsiteX832" fmla="*/ 6202446 w 7467600"/>
              <a:gd name="connsiteY832" fmla="*/ 1752268 h 6858000"/>
              <a:gd name="connsiteX833" fmla="*/ 7179560 w 7467600"/>
              <a:gd name="connsiteY833" fmla="*/ 1467551 h 6858000"/>
              <a:gd name="connsiteX834" fmla="*/ 7158730 w 7467600"/>
              <a:gd name="connsiteY834" fmla="*/ 1507835 h 6858000"/>
              <a:gd name="connsiteX835" fmla="*/ 6326959 w 7467600"/>
              <a:gd name="connsiteY835" fmla="*/ 1817686 h 6858000"/>
              <a:gd name="connsiteX836" fmla="*/ 6537433 w 7467600"/>
              <a:gd name="connsiteY836" fmla="*/ 1907790 h 6858000"/>
              <a:gd name="connsiteX837" fmla="*/ 6550221 w 7467600"/>
              <a:gd name="connsiteY837" fmla="*/ 1910729 h 6858000"/>
              <a:gd name="connsiteX838" fmla="*/ 6964438 w 7467600"/>
              <a:gd name="connsiteY838" fmla="*/ 2209505 h 6858000"/>
              <a:gd name="connsiteX839" fmla="*/ 7367862 w 7467600"/>
              <a:gd name="connsiteY839" fmla="*/ 2806833 h 6858000"/>
              <a:gd name="connsiteX840" fmla="*/ 7364329 w 7467600"/>
              <a:gd name="connsiteY840" fmla="*/ 2826907 h 6858000"/>
              <a:gd name="connsiteX841" fmla="*/ 7290545 w 7467600"/>
              <a:gd name="connsiteY841" fmla="*/ 2850663 h 6858000"/>
              <a:gd name="connsiteX842" fmla="*/ 6472036 w 7467600"/>
              <a:gd name="connsiteY842" fmla="*/ 1959003 h 6858000"/>
              <a:gd name="connsiteX843" fmla="*/ 5792897 w 7467600"/>
              <a:gd name="connsiteY843" fmla="*/ 1647747 h 6858000"/>
              <a:gd name="connsiteX844" fmla="*/ 5842751 w 7467600"/>
              <a:gd name="connsiteY844" fmla="*/ 1816112 h 6858000"/>
              <a:gd name="connsiteX845" fmla="*/ 5847424 w 7467600"/>
              <a:gd name="connsiteY845" fmla="*/ 1815776 h 6858000"/>
              <a:gd name="connsiteX846" fmla="*/ 6399821 w 7467600"/>
              <a:gd name="connsiteY846" fmla="*/ 2344799 h 6858000"/>
              <a:gd name="connsiteX847" fmla="*/ 6323232 w 7467600"/>
              <a:gd name="connsiteY847" fmla="*/ 2389634 h 6858000"/>
              <a:gd name="connsiteX848" fmla="*/ 5942958 w 7467600"/>
              <a:gd name="connsiteY848" fmla="*/ 2077708 h 6858000"/>
              <a:gd name="connsiteX849" fmla="*/ 5921559 w 7467600"/>
              <a:gd name="connsiteY849" fmla="*/ 2378596 h 6858000"/>
              <a:gd name="connsiteX850" fmla="*/ 5817651 w 7467600"/>
              <a:gd name="connsiteY850" fmla="*/ 3023919 h 6858000"/>
              <a:gd name="connsiteX851" fmla="*/ 5729634 w 7467600"/>
              <a:gd name="connsiteY851" fmla="*/ 3051849 h 6858000"/>
              <a:gd name="connsiteX852" fmla="*/ 5611018 w 7467600"/>
              <a:gd name="connsiteY852" fmla="*/ 2316769 h 6858000"/>
              <a:gd name="connsiteX853" fmla="*/ 5687608 w 7467600"/>
              <a:gd name="connsiteY853" fmla="*/ 2039972 h 6858000"/>
              <a:gd name="connsiteX854" fmla="*/ 5657554 w 7467600"/>
              <a:gd name="connsiteY854" fmla="*/ 1576445 h 6858000"/>
              <a:gd name="connsiteX855" fmla="*/ 5150475 w 7467600"/>
              <a:gd name="connsiteY855" fmla="*/ 1274012 h 6858000"/>
              <a:gd name="connsiteX856" fmla="*/ 5349142 w 7467600"/>
              <a:gd name="connsiteY856" fmla="*/ 2204405 h 6858000"/>
              <a:gd name="connsiteX857" fmla="*/ 5262214 w 7467600"/>
              <a:gd name="connsiteY857" fmla="*/ 2233836 h 6858000"/>
              <a:gd name="connsiteX858" fmla="*/ 4981539 w 7467600"/>
              <a:gd name="connsiteY858" fmla="*/ 1542201 h 6858000"/>
              <a:gd name="connsiteX859" fmla="*/ 4958461 w 7467600"/>
              <a:gd name="connsiteY859" fmla="*/ 1136957 h 6858000"/>
              <a:gd name="connsiteX860" fmla="*/ 4655015 w 7467600"/>
              <a:gd name="connsiteY860" fmla="*/ 891426 h 6858000"/>
              <a:gd name="connsiteX861" fmla="*/ 4348002 w 7467600"/>
              <a:gd name="connsiteY861" fmla="*/ 2205895 h 6858000"/>
              <a:gd name="connsiteX862" fmla="*/ 4262250 w 7467600"/>
              <a:gd name="connsiteY862" fmla="*/ 2219972 h 6858000"/>
              <a:gd name="connsiteX863" fmla="*/ 4550611 w 7467600"/>
              <a:gd name="connsiteY863" fmla="*/ 817540 h 6858000"/>
              <a:gd name="connsiteX864" fmla="*/ 4564418 w 7467600"/>
              <a:gd name="connsiteY864" fmla="*/ 808293 h 6858000"/>
              <a:gd name="connsiteX865" fmla="*/ 4266388 w 7467600"/>
              <a:gd name="connsiteY865" fmla="*/ 500083 h 6858000"/>
              <a:gd name="connsiteX866" fmla="*/ 4032842 w 7467600"/>
              <a:gd name="connsiteY866" fmla="*/ 211809 h 6858000"/>
              <a:gd name="connsiteX867" fmla="*/ 3882765 w 7467600"/>
              <a:gd name="connsiteY867" fmla="*/ 0 h 6858000"/>
              <a:gd name="connsiteX868" fmla="*/ 3721337 w 7467600"/>
              <a:gd name="connsiteY868" fmla="*/ 0 h 6858000"/>
              <a:gd name="connsiteX869" fmla="*/ 3797544 w 7467600"/>
              <a:gd name="connsiteY869" fmla="*/ 0 h 6858000"/>
              <a:gd name="connsiteX870" fmla="*/ 3775734 w 7467600"/>
              <a:gd name="connsiteY870" fmla="*/ 95131 h 6858000"/>
              <a:gd name="connsiteX871" fmla="*/ 3724807 w 7467600"/>
              <a:gd name="connsiteY871" fmla="*/ 272257 h 6858000"/>
              <a:gd name="connsiteX872" fmla="*/ 3726844 w 7467600"/>
              <a:gd name="connsiteY872" fmla="*/ 282988 h 6858000"/>
              <a:gd name="connsiteX873" fmla="*/ 3742664 w 7467600"/>
              <a:gd name="connsiteY873" fmla="*/ 279918 h 6858000"/>
              <a:gd name="connsiteX874" fmla="*/ 4103910 w 7467600"/>
              <a:gd name="connsiteY874" fmla="*/ 1161917 h 6858000"/>
              <a:gd name="connsiteX875" fmla="*/ 4020269 w 7467600"/>
              <a:gd name="connsiteY875" fmla="*/ 1200406 h 6858000"/>
              <a:gd name="connsiteX876" fmla="*/ 3674882 w 7467600"/>
              <a:gd name="connsiteY876" fmla="*/ 488524 h 6858000"/>
              <a:gd name="connsiteX877" fmla="*/ 3132682 w 7467600"/>
              <a:gd name="connsiteY877" fmla="*/ 1072284 h 6858000"/>
              <a:gd name="connsiteX878" fmla="*/ 2716346 w 7467600"/>
              <a:gd name="connsiteY878" fmla="*/ 1276376 h 6858000"/>
              <a:gd name="connsiteX879" fmla="*/ 2716772 w 7467600"/>
              <a:gd name="connsiteY879" fmla="*/ 1255462 h 6858000"/>
              <a:gd name="connsiteX880" fmla="*/ 3471096 w 7467600"/>
              <a:gd name="connsiteY880" fmla="*/ 437072 h 6858000"/>
              <a:gd name="connsiteX881" fmla="*/ 3639057 w 7467600"/>
              <a:gd name="connsiteY881" fmla="*/ 286334 h 6858000"/>
              <a:gd name="connsiteX882" fmla="*/ 3640309 w 7467600"/>
              <a:gd name="connsiteY882" fmla="*/ 284664 h 6858000"/>
              <a:gd name="connsiteX883" fmla="*/ 3646022 w 7467600"/>
              <a:gd name="connsiteY883" fmla="*/ 276711 h 6858000"/>
              <a:gd name="connsiteX884" fmla="*/ 3707943 w 7467600"/>
              <a:gd name="connsiteY884" fmla="*/ 65958 h 6858000"/>
              <a:gd name="connsiteX885" fmla="*/ 3721337 w 7467600"/>
              <a:gd name="connsiteY885" fmla="*/ 0 h 6858000"/>
              <a:gd name="connsiteX886" fmla="*/ 2867960 w 7467600"/>
              <a:gd name="connsiteY886" fmla="*/ 0 h 6858000"/>
              <a:gd name="connsiteX887" fmla="*/ 2926351 w 7467600"/>
              <a:gd name="connsiteY887" fmla="*/ 0 h 6858000"/>
              <a:gd name="connsiteX888" fmla="*/ 2902823 w 7467600"/>
              <a:gd name="connsiteY888" fmla="*/ 262929 h 6858000"/>
              <a:gd name="connsiteX889" fmla="*/ 2940663 w 7467600"/>
              <a:gd name="connsiteY889" fmla="*/ 140884 h 6858000"/>
              <a:gd name="connsiteX890" fmla="*/ 2947039 w 7467600"/>
              <a:gd name="connsiteY890" fmla="*/ 122524 h 6858000"/>
              <a:gd name="connsiteX891" fmla="*/ 2984316 w 7467600"/>
              <a:gd name="connsiteY891" fmla="*/ 0 h 6858000"/>
              <a:gd name="connsiteX892" fmla="*/ 3016114 w 7467600"/>
              <a:gd name="connsiteY892" fmla="*/ 0 h 6858000"/>
              <a:gd name="connsiteX893" fmla="*/ 2979949 w 7467600"/>
              <a:gd name="connsiteY893" fmla="*/ 119274 h 6858000"/>
              <a:gd name="connsiteX894" fmla="*/ 3023879 w 7467600"/>
              <a:gd name="connsiteY894" fmla="*/ 0 h 6858000"/>
              <a:gd name="connsiteX895" fmla="*/ 3105400 w 7467600"/>
              <a:gd name="connsiteY895" fmla="*/ 0 h 6858000"/>
              <a:gd name="connsiteX896" fmla="*/ 3094669 w 7467600"/>
              <a:gd name="connsiteY896" fmla="*/ 30308 h 6858000"/>
              <a:gd name="connsiteX897" fmla="*/ 2901945 w 7467600"/>
              <a:gd name="connsiteY897" fmla="*/ 466538 h 6858000"/>
              <a:gd name="connsiteX898" fmla="*/ 2815209 w 7467600"/>
              <a:gd name="connsiteY898" fmla="*/ 497361 h 6858000"/>
              <a:gd name="connsiteX899" fmla="*/ 2844845 w 7467600"/>
              <a:gd name="connsiteY899" fmla="*/ 127638 h 6858000"/>
              <a:gd name="connsiteX900" fmla="*/ 2867960 w 7467600"/>
              <a:gd name="connsiteY900" fmla="*/ 0 h 6858000"/>
              <a:gd name="connsiteX901" fmla="*/ 1057230 w 7467600"/>
              <a:gd name="connsiteY901" fmla="*/ 0 h 6858000"/>
              <a:gd name="connsiteX902" fmla="*/ 1111003 w 7467600"/>
              <a:gd name="connsiteY902" fmla="*/ 0 h 6858000"/>
              <a:gd name="connsiteX903" fmla="*/ 1125553 w 7467600"/>
              <a:gd name="connsiteY903" fmla="*/ 52588 h 6858000"/>
              <a:gd name="connsiteX904" fmla="*/ 1304276 w 7467600"/>
              <a:gd name="connsiteY904" fmla="*/ 476275 h 6858000"/>
              <a:gd name="connsiteX905" fmla="*/ 1492066 w 7467600"/>
              <a:gd name="connsiteY905" fmla="*/ 886333 h 6858000"/>
              <a:gd name="connsiteX906" fmla="*/ 1423698 w 7467600"/>
              <a:gd name="connsiteY906" fmla="*/ 710817 h 6858000"/>
              <a:gd name="connsiteX907" fmla="*/ 1357609 w 7467600"/>
              <a:gd name="connsiteY907" fmla="*/ 532892 h 6858000"/>
              <a:gd name="connsiteX908" fmla="*/ 1309550 w 7467600"/>
              <a:gd name="connsiteY908" fmla="*/ 374031 h 6858000"/>
              <a:gd name="connsiteX909" fmla="*/ 1193673 w 7467600"/>
              <a:gd name="connsiteY909" fmla="*/ 49533 h 6858000"/>
              <a:gd name="connsiteX910" fmla="*/ 1164391 w 7467600"/>
              <a:gd name="connsiteY910" fmla="*/ 0 h 6858000"/>
              <a:gd name="connsiteX911" fmla="*/ 1200666 w 7467600"/>
              <a:gd name="connsiteY911" fmla="*/ 0 h 6858000"/>
              <a:gd name="connsiteX912" fmla="*/ 1223408 w 7467600"/>
              <a:gd name="connsiteY912" fmla="*/ 38996 h 6858000"/>
              <a:gd name="connsiteX913" fmla="*/ 1339635 w 7467600"/>
              <a:gd name="connsiteY913" fmla="*/ 365517 h 6858000"/>
              <a:gd name="connsiteX914" fmla="*/ 1387469 w 7467600"/>
              <a:gd name="connsiteY914" fmla="*/ 523079 h 6858000"/>
              <a:gd name="connsiteX915" fmla="*/ 1452685 w 7467600"/>
              <a:gd name="connsiteY915" fmla="*/ 699806 h 6858000"/>
              <a:gd name="connsiteX916" fmla="*/ 1492092 w 7467600"/>
              <a:gd name="connsiteY916" fmla="*/ 800424 h 6858000"/>
              <a:gd name="connsiteX917" fmla="*/ 1455302 w 7467600"/>
              <a:gd name="connsiteY917" fmla="*/ 632913 h 6858000"/>
              <a:gd name="connsiteX918" fmla="*/ 1222336 w 7467600"/>
              <a:gd name="connsiteY918" fmla="*/ 9480 h 6858000"/>
              <a:gd name="connsiteX919" fmla="*/ 1214634 w 7467600"/>
              <a:gd name="connsiteY919" fmla="*/ 0 h 6858000"/>
              <a:gd name="connsiteX920" fmla="*/ 1289827 w 7467600"/>
              <a:gd name="connsiteY920" fmla="*/ 0 h 6858000"/>
              <a:gd name="connsiteX921" fmla="*/ 1321076 w 7467600"/>
              <a:gd name="connsiteY921" fmla="*/ 59722 h 6858000"/>
              <a:gd name="connsiteX922" fmla="*/ 1512579 w 7467600"/>
              <a:gd name="connsiteY922" fmla="*/ 626441 h 6858000"/>
              <a:gd name="connsiteX923" fmla="*/ 1506076 w 7467600"/>
              <a:gd name="connsiteY923" fmla="*/ 1089289 h 6858000"/>
              <a:gd name="connsiteX924" fmla="*/ 1486346 w 7467600"/>
              <a:gd name="connsiteY924" fmla="*/ 1079919 h 6858000"/>
              <a:gd name="connsiteX925" fmla="*/ 1070511 w 7467600"/>
              <a:gd name="connsiteY925" fmla="*/ 48609 h 6858000"/>
              <a:gd name="connsiteX926" fmla="*/ 1057230 w 7467600"/>
              <a:gd name="connsiteY926" fmla="*/ 0 h 6858000"/>
              <a:gd name="connsiteX927" fmla="*/ 43151 w 7467600"/>
              <a:gd name="connsiteY927" fmla="*/ 0 h 6858000"/>
              <a:gd name="connsiteX928" fmla="*/ 95283 w 7467600"/>
              <a:gd name="connsiteY928" fmla="*/ 0 h 6858000"/>
              <a:gd name="connsiteX929" fmla="*/ 300708 w 7467600"/>
              <a:gd name="connsiteY929" fmla="*/ 154571 h 6858000"/>
              <a:gd name="connsiteX930" fmla="*/ 530414 w 7467600"/>
              <a:gd name="connsiteY930" fmla="*/ 354673 h 6858000"/>
              <a:gd name="connsiteX931" fmla="*/ 333785 w 7467600"/>
              <a:gd name="connsiteY931" fmla="*/ 161564 h 6858000"/>
              <a:gd name="connsiteX932" fmla="*/ 147005 w 7467600"/>
              <a:gd name="connsiteY932" fmla="*/ 0 h 6858000"/>
              <a:gd name="connsiteX933" fmla="*/ 272509 w 7467600"/>
              <a:gd name="connsiteY933" fmla="*/ 0 h 6858000"/>
              <a:gd name="connsiteX934" fmla="*/ 326276 w 7467600"/>
              <a:gd name="connsiteY934" fmla="*/ 45847 h 6858000"/>
              <a:gd name="connsiteX935" fmla="*/ 823759 w 7467600"/>
              <a:gd name="connsiteY935" fmla="*/ 574145 h 6858000"/>
              <a:gd name="connsiteX936" fmla="*/ 811254 w 7467600"/>
              <a:gd name="connsiteY936" fmla="*/ 665546 h 6858000"/>
              <a:gd name="connsiteX937" fmla="*/ 154042 w 7467600"/>
              <a:gd name="connsiteY937" fmla="*/ 261522 h 6858000"/>
              <a:gd name="connsiteX938" fmla="*/ 13550 w 7467600"/>
              <a:gd name="connsiteY938" fmla="*/ 158423 h 6858000"/>
              <a:gd name="connsiteX939" fmla="*/ 0 w 7467600"/>
              <a:gd name="connsiteY939" fmla="*/ 146618 h 6858000"/>
              <a:gd name="connsiteX940" fmla="*/ 0 w 7467600"/>
              <a:gd name="connsiteY940" fmla="*/ 59161 h 6858000"/>
              <a:gd name="connsiteX941" fmla="*/ 45427 w 7467600"/>
              <a:gd name="connsiteY941" fmla="*/ 101078 h 6858000"/>
              <a:gd name="connsiteX942" fmla="*/ 630103 w 7467600"/>
              <a:gd name="connsiteY942" fmla="*/ 485885 h 6858000"/>
              <a:gd name="connsiteX943" fmla="*/ 532040 w 7467600"/>
              <a:gd name="connsiteY943" fmla="*/ 399359 h 6858000"/>
              <a:gd name="connsiteX944" fmla="*/ 517618 w 7467600"/>
              <a:gd name="connsiteY944" fmla="*/ 385726 h 6858000"/>
              <a:gd name="connsiteX945" fmla="*/ 285074 w 7467600"/>
              <a:gd name="connsiteY945" fmla="*/ 182755 h 6858000"/>
              <a:gd name="connsiteX946" fmla="*/ 43151 w 7467600"/>
              <a:gd name="connsiteY94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34024 w 7467600"/>
              <a:gd name="connsiteY4" fmla="*/ 672213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1019354 w 7467600"/>
              <a:gd name="connsiteY14" fmla="*/ 6315006 h 6858000"/>
              <a:gd name="connsiteX15" fmla="*/ 441046 w 7467600"/>
              <a:gd name="connsiteY15" fmla="*/ 6691153 h 6858000"/>
              <a:gd name="connsiteX16" fmla="*/ 1019354 w 7467600"/>
              <a:gd name="connsiteY16" fmla="*/ 6315006 h 6858000"/>
              <a:gd name="connsiteX17" fmla="*/ 991680 w 7467600"/>
              <a:gd name="connsiteY17" fmla="*/ 6298413 h 6858000"/>
              <a:gd name="connsiteX18" fmla="*/ 409060 w 7467600"/>
              <a:gd name="connsiteY18" fmla="*/ 6671470 h 6858000"/>
              <a:gd name="connsiteX19" fmla="*/ 991680 w 7467600"/>
              <a:gd name="connsiteY19" fmla="*/ 6298413 h 6858000"/>
              <a:gd name="connsiteX20" fmla="*/ 103333 w 7467600"/>
              <a:gd name="connsiteY20" fmla="*/ 5699602 h 6858000"/>
              <a:gd name="connsiteX21" fmla="*/ 233938 w 7467600"/>
              <a:gd name="connsiteY21" fmla="*/ 5809416 h 6858000"/>
              <a:gd name="connsiteX22" fmla="*/ 883580 w 7467600"/>
              <a:gd name="connsiteY22" fmla="*/ 6180710 h 6858000"/>
              <a:gd name="connsiteX23" fmla="*/ 487337 w 7467600"/>
              <a:gd name="connsiteY23" fmla="*/ 5950182 h 6858000"/>
              <a:gd name="connsiteX24" fmla="*/ 354051 w 7467600"/>
              <a:gd name="connsiteY24" fmla="*/ 5854912 h 6858000"/>
              <a:gd name="connsiteX25" fmla="*/ 195436 w 7467600"/>
              <a:gd name="connsiteY25" fmla="*/ 5755068 h 6858000"/>
              <a:gd name="connsiteX26" fmla="*/ 103333 w 7467600"/>
              <a:gd name="connsiteY26" fmla="*/ 5699602 h 6858000"/>
              <a:gd name="connsiteX27" fmla="*/ 5539432 w 7467600"/>
              <a:gd name="connsiteY27" fmla="*/ 5642928 h 6858000"/>
              <a:gd name="connsiteX28" fmla="*/ 5555462 w 7467600"/>
              <a:gd name="connsiteY28" fmla="*/ 5694454 h 6858000"/>
              <a:gd name="connsiteX29" fmla="*/ 5828270 w 7467600"/>
              <a:gd name="connsiteY29" fmla="*/ 6320663 h 6858000"/>
              <a:gd name="connsiteX30" fmla="*/ 5947416 w 7467600"/>
              <a:gd name="connsiteY30" fmla="*/ 6574846 h 6858000"/>
              <a:gd name="connsiteX31" fmla="*/ 5539432 w 7467600"/>
              <a:gd name="connsiteY31" fmla="*/ 5642928 h 6858000"/>
              <a:gd name="connsiteX32" fmla="*/ 51253 w 7467600"/>
              <a:gd name="connsiteY32" fmla="*/ 5631825 h 6858000"/>
              <a:gd name="connsiteX33" fmla="*/ 211622 w 7467600"/>
              <a:gd name="connsiteY33" fmla="*/ 5728803 h 6858000"/>
              <a:gd name="connsiteX34" fmla="*/ 371652 w 7467600"/>
              <a:gd name="connsiteY34" fmla="*/ 5829062 h 6858000"/>
              <a:gd name="connsiteX35" fmla="*/ 505903 w 7467600"/>
              <a:gd name="connsiteY35" fmla="*/ 5925221 h 6858000"/>
              <a:gd name="connsiteX36" fmla="*/ 899240 w 7467600"/>
              <a:gd name="connsiteY36" fmla="*/ 6153068 h 6858000"/>
              <a:gd name="connsiteX37" fmla="*/ 988114 w 7467600"/>
              <a:gd name="connsiteY37" fmla="*/ 6174204 h 6858000"/>
              <a:gd name="connsiteX38" fmla="*/ 845971 w 7467600"/>
              <a:gd name="connsiteY38" fmla="*/ 6067177 h 6858000"/>
              <a:gd name="connsiteX39" fmla="*/ 448057 w 7467600"/>
              <a:gd name="connsiteY39" fmla="*/ 5841376 h 6858000"/>
              <a:gd name="connsiteX40" fmla="*/ 51253 w 7467600"/>
              <a:gd name="connsiteY40" fmla="*/ 5631825 h 6858000"/>
              <a:gd name="connsiteX41" fmla="*/ 2606687 w 7467600"/>
              <a:gd name="connsiteY41" fmla="*/ 5630718 h 6858000"/>
              <a:gd name="connsiteX42" fmla="*/ 2645658 w 7467600"/>
              <a:gd name="connsiteY42" fmla="*/ 6640259 h 6858000"/>
              <a:gd name="connsiteX43" fmla="*/ 2606687 w 7467600"/>
              <a:gd name="connsiteY43" fmla="*/ 5630718 h 6858000"/>
              <a:gd name="connsiteX44" fmla="*/ 3642057 w 7467600"/>
              <a:gd name="connsiteY44" fmla="*/ 5573487 h 6858000"/>
              <a:gd name="connsiteX45" fmla="*/ 3632981 w 7467600"/>
              <a:gd name="connsiteY45" fmla="*/ 5579437 h 6858000"/>
              <a:gd name="connsiteX46" fmla="*/ 3382436 w 7467600"/>
              <a:gd name="connsiteY46" fmla="*/ 5952726 h 6858000"/>
              <a:gd name="connsiteX47" fmla="*/ 3191929 w 7467600"/>
              <a:gd name="connsiteY47" fmla="*/ 6662669 h 6858000"/>
              <a:gd name="connsiteX48" fmla="*/ 3369898 w 7467600"/>
              <a:gd name="connsiteY48" fmla="*/ 6081771 h 6858000"/>
              <a:gd name="connsiteX49" fmla="*/ 3642057 w 7467600"/>
              <a:gd name="connsiteY49" fmla="*/ 5573487 h 6858000"/>
              <a:gd name="connsiteX50" fmla="*/ 2650666 w 7467600"/>
              <a:gd name="connsiteY50" fmla="*/ 5530686 h 6858000"/>
              <a:gd name="connsiteX51" fmla="*/ 2650249 w 7467600"/>
              <a:gd name="connsiteY51" fmla="*/ 5532101 h 6858000"/>
              <a:gd name="connsiteX52" fmla="*/ 2663808 w 7467600"/>
              <a:gd name="connsiteY52" fmla="*/ 6535215 h 6858000"/>
              <a:gd name="connsiteX53" fmla="*/ 2665418 w 7467600"/>
              <a:gd name="connsiteY53" fmla="*/ 6132756 h 6858000"/>
              <a:gd name="connsiteX54" fmla="*/ 2650666 w 7467600"/>
              <a:gd name="connsiteY54" fmla="*/ 5530686 h 6858000"/>
              <a:gd name="connsiteX55" fmla="*/ 2680277 w 7467600"/>
              <a:gd name="connsiteY55" fmla="*/ 5479204 h 6858000"/>
              <a:gd name="connsiteX56" fmla="*/ 2678972 w 7467600"/>
              <a:gd name="connsiteY56" fmla="*/ 5481582 h 6858000"/>
              <a:gd name="connsiteX57" fmla="*/ 2696666 w 7467600"/>
              <a:gd name="connsiteY57" fmla="*/ 6133836 h 6858000"/>
              <a:gd name="connsiteX58" fmla="*/ 2695769 w 7467600"/>
              <a:gd name="connsiteY58" fmla="*/ 6390955 h 6858000"/>
              <a:gd name="connsiteX59" fmla="*/ 2739893 w 7467600"/>
              <a:gd name="connsiteY59" fmla="*/ 6108357 h 6858000"/>
              <a:gd name="connsiteX60" fmla="*/ 2680277 w 7467600"/>
              <a:gd name="connsiteY60" fmla="*/ 5479204 h 6858000"/>
              <a:gd name="connsiteX61" fmla="*/ 1132195 w 7467600"/>
              <a:gd name="connsiteY61" fmla="*/ 5467980 h 6858000"/>
              <a:gd name="connsiteX62" fmla="*/ 1679056 w 7467600"/>
              <a:gd name="connsiteY62" fmla="*/ 5516907 h 6858000"/>
              <a:gd name="connsiteX63" fmla="*/ 2128648 w 7467600"/>
              <a:gd name="connsiteY63" fmla="*/ 5474249 h 6858000"/>
              <a:gd name="connsiteX64" fmla="*/ 1825619 w 7467600"/>
              <a:gd name="connsiteY64" fmla="*/ 5478447 h 6858000"/>
              <a:gd name="connsiteX65" fmla="*/ 1737798 w 7467600"/>
              <a:gd name="connsiteY65" fmla="*/ 5483353 h 6858000"/>
              <a:gd name="connsiteX66" fmla="*/ 1132195 w 7467600"/>
              <a:gd name="connsiteY66" fmla="*/ 5467980 h 6858000"/>
              <a:gd name="connsiteX67" fmla="*/ 1456157 w 7467600"/>
              <a:gd name="connsiteY67" fmla="*/ 5371404 h 6858000"/>
              <a:gd name="connsiteX68" fmla="*/ 1244432 w 7467600"/>
              <a:gd name="connsiteY68" fmla="*/ 5385601 h 6858000"/>
              <a:gd name="connsiteX69" fmla="*/ 973990 w 7467600"/>
              <a:gd name="connsiteY69" fmla="*/ 5424940 h 6858000"/>
              <a:gd name="connsiteX70" fmla="*/ 1103809 w 7467600"/>
              <a:gd name="connsiteY70" fmla="*/ 5433720 h 6858000"/>
              <a:gd name="connsiteX71" fmla="*/ 1123454 w 7467600"/>
              <a:gd name="connsiteY71" fmla="*/ 5435727 h 6858000"/>
              <a:gd name="connsiteX72" fmla="*/ 1737017 w 7467600"/>
              <a:gd name="connsiteY72" fmla="*/ 5452183 h 6858000"/>
              <a:gd name="connsiteX73" fmla="*/ 1824397 w 7467600"/>
              <a:gd name="connsiteY73" fmla="*/ 5447757 h 6858000"/>
              <a:gd name="connsiteX74" fmla="*/ 2070059 w 7467600"/>
              <a:gd name="connsiteY74" fmla="*/ 5441660 h 6858000"/>
              <a:gd name="connsiteX75" fmla="*/ 1456157 w 7467600"/>
              <a:gd name="connsiteY75" fmla="*/ 5371404 h 6858000"/>
              <a:gd name="connsiteX76" fmla="*/ 4988186 w 7467600"/>
              <a:gd name="connsiteY76" fmla="*/ 5216467 h 6858000"/>
              <a:gd name="connsiteX77" fmla="*/ 4777334 w 7467600"/>
              <a:gd name="connsiteY77" fmla="*/ 5406072 h 6858000"/>
              <a:gd name="connsiteX78" fmla="*/ 4718341 w 7467600"/>
              <a:gd name="connsiteY78" fmla="*/ 5468043 h 6858000"/>
              <a:gd name="connsiteX79" fmla="*/ 4604655 w 7467600"/>
              <a:gd name="connsiteY79" fmla="*/ 5583434 h 6858000"/>
              <a:gd name="connsiteX80" fmla="*/ 4565074 w 7467600"/>
              <a:gd name="connsiteY80" fmla="*/ 5618550 h 6858000"/>
              <a:gd name="connsiteX81" fmla="*/ 4988186 w 7467600"/>
              <a:gd name="connsiteY81" fmla="*/ 5216467 h 6858000"/>
              <a:gd name="connsiteX82" fmla="*/ 4978032 w 7467600"/>
              <a:gd name="connsiteY82" fmla="*/ 5183809 h 6858000"/>
              <a:gd name="connsiteX83" fmla="*/ 4463413 w 7467600"/>
              <a:gd name="connsiteY83" fmla="*/ 5615162 h 6858000"/>
              <a:gd name="connsiteX84" fmla="*/ 4358134 w 7467600"/>
              <a:gd name="connsiteY84" fmla="*/ 5742791 h 6858000"/>
              <a:gd name="connsiteX85" fmla="*/ 4376219 w 7467600"/>
              <a:gd name="connsiteY85" fmla="*/ 5729027 h 6858000"/>
              <a:gd name="connsiteX86" fmla="*/ 4582340 w 7467600"/>
              <a:gd name="connsiteY86" fmla="*/ 5561037 h 6858000"/>
              <a:gd name="connsiteX87" fmla="*/ 4694684 w 7467600"/>
              <a:gd name="connsiteY87" fmla="*/ 5447098 h 6858000"/>
              <a:gd name="connsiteX88" fmla="*/ 4754123 w 7467600"/>
              <a:gd name="connsiteY88" fmla="*/ 5384643 h 6858000"/>
              <a:gd name="connsiteX89" fmla="*/ 4978032 w 7467600"/>
              <a:gd name="connsiteY89" fmla="*/ 5183809 h 6858000"/>
              <a:gd name="connsiteX90" fmla="*/ 1903353 w 7467600"/>
              <a:gd name="connsiteY90" fmla="*/ 5044827 h 6858000"/>
              <a:gd name="connsiteX91" fmla="*/ 1936931 w 7467600"/>
              <a:gd name="connsiteY91" fmla="*/ 5093954 h 6858000"/>
              <a:gd name="connsiteX92" fmla="*/ 2195868 w 7467600"/>
              <a:gd name="connsiteY92" fmla="*/ 5396574 h 6858000"/>
              <a:gd name="connsiteX93" fmla="*/ 2088852 w 7467600"/>
              <a:gd name="connsiteY93" fmla="*/ 5166123 h 6858000"/>
              <a:gd name="connsiteX94" fmla="*/ 1958241 w 7467600"/>
              <a:gd name="connsiteY94" fmla="*/ 5067955 h 6858000"/>
              <a:gd name="connsiteX95" fmla="*/ 1903353 w 7467600"/>
              <a:gd name="connsiteY95" fmla="*/ 5044827 h 6858000"/>
              <a:gd name="connsiteX96" fmla="*/ 1979378 w 7467600"/>
              <a:gd name="connsiteY96" fmla="*/ 4769504 h 6858000"/>
              <a:gd name="connsiteX97" fmla="*/ 2882120 w 7467600"/>
              <a:gd name="connsiteY97" fmla="*/ 5064547 h 6858000"/>
              <a:gd name="connsiteX98" fmla="*/ 2793103 w 7467600"/>
              <a:gd name="connsiteY98" fmla="*/ 5039699 h 6858000"/>
              <a:gd name="connsiteX99" fmla="*/ 2770041 w 7467600"/>
              <a:gd name="connsiteY99" fmla="*/ 5033634 h 6858000"/>
              <a:gd name="connsiteX100" fmla="*/ 1979378 w 7467600"/>
              <a:gd name="connsiteY100" fmla="*/ 4769504 h 6858000"/>
              <a:gd name="connsiteX101" fmla="*/ 1927410 w 7467600"/>
              <a:gd name="connsiteY101" fmla="*/ 4716164 h 6858000"/>
              <a:gd name="connsiteX102" fmla="*/ 1959587 w 7467600"/>
              <a:gd name="connsiteY102" fmla="*/ 4728849 h 6858000"/>
              <a:gd name="connsiteX103" fmla="*/ 2777707 w 7467600"/>
              <a:gd name="connsiteY103" fmla="*/ 5003991 h 6858000"/>
              <a:gd name="connsiteX104" fmla="*/ 2800768 w 7467600"/>
              <a:gd name="connsiteY104" fmla="*/ 5010056 h 6858000"/>
              <a:gd name="connsiteX105" fmla="*/ 2879408 w 7467600"/>
              <a:gd name="connsiteY105" fmla="*/ 5031590 h 6858000"/>
              <a:gd name="connsiteX106" fmla="*/ 2862295 w 7467600"/>
              <a:gd name="connsiteY106" fmla="*/ 5022958 h 6858000"/>
              <a:gd name="connsiteX107" fmla="*/ 2813343 w 7467600"/>
              <a:gd name="connsiteY107" fmla="*/ 4998369 h 6858000"/>
              <a:gd name="connsiteX108" fmla="*/ 2646245 w 7467600"/>
              <a:gd name="connsiteY108" fmla="*/ 4930999 h 6858000"/>
              <a:gd name="connsiteX109" fmla="*/ 1999243 w 7467600"/>
              <a:gd name="connsiteY109" fmla="*/ 4730524 h 6858000"/>
              <a:gd name="connsiteX110" fmla="*/ 1979527 w 7467600"/>
              <a:gd name="connsiteY110" fmla="*/ 4726651 h 6858000"/>
              <a:gd name="connsiteX111" fmla="*/ 1927410 w 7467600"/>
              <a:gd name="connsiteY111" fmla="*/ 4716164 h 6858000"/>
              <a:gd name="connsiteX112" fmla="*/ 1997014 w 7467600"/>
              <a:gd name="connsiteY112" fmla="*/ 4698007 h 6858000"/>
              <a:gd name="connsiteX113" fmla="*/ 2005458 w 7467600"/>
              <a:gd name="connsiteY113" fmla="*/ 4699540 h 6858000"/>
              <a:gd name="connsiteX114" fmla="*/ 2657186 w 7467600"/>
              <a:gd name="connsiteY114" fmla="*/ 4901687 h 6858000"/>
              <a:gd name="connsiteX115" fmla="*/ 2826662 w 7467600"/>
              <a:gd name="connsiteY115" fmla="*/ 4970362 h 6858000"/>
              <a:gd name="connsiteX116" fmla="*/ 2876100 w 7467600"/>
              <a:gd name="connsiteY116" fmla="*/ 4995397 h 6858000"/>
              <a:gd name="connsiteX117" fmla="*/ 3042600 w 7467600"/>
              <a:gd name="connsiteY117" fmla="*/ 5059532 h 6858000"/>
              <a:gd name="connsiteX118" fmla="*/ 1997014 w 7467600"/>
              <a:gd name="connsiteY118" fmla="*/ 4698007 h 6858000"/>
              <a:gd name="connsiteX119" fmla="*/ 2305292 w 7467600"/>
              <a:gd name="connsiteY119" fmla="*/ 4219492 h 6858000"/>
              <a:gd name="connsiteX120" fmla="*/ 3360922 w 7467600"/>
              <a:gd name="connsiteY120" fmla="*/ 4529373 h 6858000"/>
              <a:gd name="connsiteX121" fmla="*/ 3492420 w 7467600"/>
              <a:gd name="connsiteY121" fmla="*/ 4510145 h 6858000"/>
              <a:gd name="connsiteX122" fmla="*/ 3364086 w 7467600"/>
              <a:gd name="connsiteY122" fmla="*/ 4480340 h 6858000"/>
              <a:gd name="connsiteX123" fmla="*/ 3225818 w 7467600"/>
              <a:gd name="connsiteY123" fmla="*/ 4411822 h 6858000"/>
              <a:gd name="connsiteX124" fmla="*/ 3129696 w 7467600"/>
              <a:gd name="connsiteY124" fmla="*/ 4360704 h 6858000"/>
              <a:gd name="connsiteX125" fmla="*/ 2814545 w 7467600"/>
              <a:gd name="connsiteY125" fmla="*/ 4282955 h 6858000"/>
              <a:gd name="connsiteX126" fmla="*/ 2305292 w 7467600"/>
              <a:gd name="connsiteY126" fmla="*/ 4219492 h 6858000"/>
              <a:gd name="connsiteX127" fmla="*/ 2626982 w 7467600"/>
              <a:gd name="connsiteY127" fmla="*/ 4206450 h 6858000"/>
              <a:gd name="connsiteX128" fmla="*/ 2490617 w 7467600"/>
              <a:gd name="connsiteY128" fmla="*/ 4206951 h 6858000"/>
              <a:gd name="connsiteX129" fmla="*/ 2819869 w 7467600"/>
              <a:gd name="connsiteY129" fmla="*/ 4252936 h 6858000"/>
              <a:gd name="connsiteX130" fmla="*/ 3143018 w 7467600"/>
              <a:gd name="connsiteY130" fmla="*/ 4332698 h 6858000"/>
              <a:gd name="connsiteX131" fmla="*/ 3241520 w 7467600"/>
              <a:gd name="connsiteY131" fmla="*/ 4385112 h 6858000"/>
              <a:gd name="connsiteX132" fmla="*/ 3374575 w 7467600"/>
              <a:gd name="connsiteY132" fmla="*/ 4451517 h 6858000"/>
              <a:gd name="connsiteX133" fmla="*/ 3505221 w 7467600"/>
              <a:gd name="connsiteY133" fmla="*/ 4480757 h 6858000"/>
              <a:gd name="connsiteX134" fmla="*/ 2626982 w 7467600"/>
              <a:gd name="connsiteY134" fmla="*/ 4206450 h 6858000"/>
              <a:gd name="connsiteX135" fmla="*/ 1310106 w 7467600"/>
              <a:gd name="connsiteY135" fmla="*/ 3943217 h 6858000"/>
              <a:gd name="connsiteX136" fmla="*/ 854994 w 7467600"/>
              <a:gd name="connsiteY136" fmla="*/ 4399136 h 6858000"/>
              <a:gd name="connsiteX137" fmla="*/ 742462 w 7467600"/>
              <a:gd name="connsiteY137" fmla="*/ 4594648 h 6858000"/>
              <a:gd name="connsiteX138" fmla="*/ 820602 w 7467600"/>
              <a:gd name="connsiteY138" fmla="*/ 4485915 h 6858000"/>
              <a:gd name="connsiteX139" fmla="*/ 878295 w 7467600"/>
              <a:gd name="connsiteY139" fmla="*/ 4403594 h 6858000"/>
              <a:gd name="connsiteX140" fmla="*/ 1240607 w 7467600"/>
              <a:gd name="connsiteY140" fmla="*/ 4010401 h 6858000"/>
              <a:gd name="connsiteX141" fmla="*/ 1310106 w 7467600"/>
              <a:gd name="connsiteY141" fmla="*/ 3943217 h 6858000"/>
              <a:gd name="connsiteX142" fmla="*/ 1423113 w 7467600"/>
              <a:gd name="connsiteY142" fmla="*/ 3874565 h 6858000"/>
              <a:gd name="connsiteX143" fmla="*/ 1260565 w 7467600"/>
              <a:gd name="connsiteY143" fmla="*/ 4031982 h 6858000"/>
              <a:gd name="connsiteX144" fmla="*/ 901900 w 7467600"/>
              <a:gd name="connsiteY144" fmla="*/ 4421236 h 6858000"/>
              <a:gd name="connsiteX145" fmla="*/ 845044 w 7467600"/>
              <a:gd name="connsiteY145" fmla="*/ 4502436 h 6858000"/>
              <a:gd name="connsiteX146" fmla="*/ 685926 w 7467600"/>
              <a:gd name="connsiteY146" fmla="*/ 4703069 h 6858000"/>
              <a:gd name="connsiteX147" fmla="*/ 684248 w 7467600"/>
              <a:gd name="connsiteY147" fmla="*/ 4706721 h 6858000"/>
              <a:gd name="connsiteX148" fmla="*/ 1423113 w 7467600"/>
              <a:gd name="connsiteY148" fmla="*/ 3874565 h 6858000"/>
              <a:gd name="connsiteX149" fmla="*/ 3316479 w 7467600"/>
              <a:gd name="connsiteY149" fmla="*/ 3872136 h 6858000"/>
              <a:gd name="connsiteX150" fmla="*/ 3546806 w 7467600"/>
              <a:gd name="connsiteY150" fmla="*/ 4356139 h 6858000"/>
              <a:gd name="connsiteX151" fmla="*/ 3364433 w 7467600"/>
              <a:gd name="connsiteY151" fmla="*/ 3953121 h 6858000"/>
              <a:gd name="connsiteX152" fmla="*/ 3316479 w 7467600"/>
              <a:gd name="connsiteY152" fmla="*/ 3872136 h 6858000"/>
              <a:gd name="connsiteX153" fmla="*/ 3291335 w 7467600"/>
              <a:gd name="connsiteY153" fmla="*/ 3767420 h 6858000"/>
              <a:gd name="connsiteX154" fmla="*/ 3390805 w 7467600"/>
              <a:gd name="connsiteY154" fmla="*/ 3937163 h 6858000"/>
              <a:gd name="connsiteX155" fmla="*/ 3579062 w 7467600"/>
              <a:gd name="connsiteY155" fmla="*/ 4359040 h 6858000"/>
              <a:gd name="connsiteX156" fmla="*/ 3467355 w 7467600"/>
              <a:gd name="connsiteY156" fmla="*/ 3988130 h 6858000"/>
              <a:gd name="connsiteX157" fmla="*/ 3310753 w 7467600"/>
              <a:gd name="connsiteY157" fmla="*/ 3787140 h 6858000"/>
              <a:gd name="connsiteX158" fmla="*/ 3291335 w 7467600"/>
              <a:gd name="connsiteY158" fmla="*/ 3767420 h 6858000"/>
              <a:gd name="connsiteX159" fmla="*/ 1635889 w 7467600"/>
              <a:gd name="connsiteY159" fmla="*/ 3709494 h 6858000"/>
              <a:gd name="connsiteX160" fmla="*/ 1634800 w 7467600"/>
              <a:gd name="connsiteY160" fmla="*/ 3731111 h 6858000"/>
              <a:gd name="connsiteX161" fmla="*/ 1635889 w 7467600"/>
              <a:gd name="connsiteY161" fmla="*/ 3709494 h 6858000"/>
              <a:gd name="connsiteX162" fmla="*/ 1510397 w 7467600"/>
              <a:gd name="connsiteY162" fmla="*/ 3684705 h 6858000"/>
              <a:gd name="connsiteX163" fmla="*/ 1146550 w 7467600"/>
              <a:gd name="connsiteY163" fmla="*/ 3802012 h 6858000"/>
              <a:gd name="connsiteX164" fmla="*/ 698834 w 7467600"/>
              <a:gd name="connsiteY164" fmla="*/ 3952272 h 6858000"/>
              <a:gd name="connsiteX165" fmla="*/ 34256 w 7467600"/>
              <a:gd name="connsiteY165" fmla="*/ 4347603 h 6858000"/>
              <a:gd name="connsiteX166" fmla="*/ 527241 w 7467600"/>
              <a:gd name="connsiteY166" fmla="*/ 4065078 h 6858000"/>
              <a:gd name="connsiteX167" fmla="*/ 1510397 w 7467600"/>
              <a:gd name="connsiteY167" fmla="*/ 3684705 h 6858000"/>
              <a:gd name="connsiteX168" fmla="*/ 1313114 w 7467600"/>
              <a:gd name="connsiteY168" fmla="*/ 3655216 h 6858000"/>
              <a:gd name="connsiteX169" fmla="*/ 1109304 w 7467600"/>
              <a:gd name="connsiteY169" fmla="*/ 3669030 h 6858000"/>
              <a:gd name="connsiteX170" fmla="*/ 8129 w 7467600"/>
              <a:gd name="connsiteY170" fmla="*/ 4330519 h 6858000"/>
              <a:gd name="connsiteX171" fmla="*/ 687572 w 7467600"/>
              <a:gd name="connsiteY171" fmla="*/ 3925629 h 6858000"/>
              <a:gd name="connsiteX172" fmla="*/ 1138365 w 7467600"/>
              <a:gd name="connsiteY172" fmla="*/ 3774515 h 6858000"/>
              <a:gd name="connsiteX173" fmla="*/ 1505579 w 7467600"/>
              <a:gd name="connsiteY173" fmla="*/ 3655526 h 6858000"/>
              <a:gd name="connsiteX174" fmla="*/ 1313114 w 7467600"/>
              <a:gd name="connsiteY174" fmla="*/ 3655216 h 6858000"/>
              <a:gd name="connsiteX175" fmla="*/ 3655073 w 7467600"/>
              <a:gd name="connsiteY175" fmla="*/ 3650884 h 6858000"/>
              <a:gd name="connsiteX176" fmla="*/ 3989938 w 7467600"/>
              <a:gd name="connsiteY176" fmla="*/ 3991685 h 6858000"/>
              <a:gd name="connsiteX177" fmla="*/ 4393907 w 7467600"/>
              <a:gd name="connsiteY177" fmla="*/ 4261258 h 6858000"/>
              <a:gd name="connsiteX178" fmla="*/ 4648051 w 7467600"/>
              <a:gd name="connsiteY178" fmla="*/ 4374051 h 6858000"/>
              <a:gd name="connsiteX179" fmla="*/ 4383389 w 7467600"/>
              <a:gd name="connsiteY179" fmla="*/ 4184369 h 6858000"/>
              <a:gd name="connsiteX180" fmla="*/ 4165508 w 7467600"/>
              <a:gd name="connsiteY180" fmla="*/ 4035196 h 6858000"/>
              <a:gd name="connsiteX181" fmla="*/ 4068162 w 7467600"/>
              <a:gd name="connsiteY181" fmla="*/ 3953394 h 6858000"/>
              <a:gd name="connsiteX182" fmla="*/ 3981416 w 7467600"/>
              <a:gd name="connsiteY182" fmla="*/ 3880482 h 6858000"/>
              <a:gd name="connsiteX183" fmla="*/ 3800147 w 7467600"/>
              <a:gd name="connsiteY183" fmla="*/ 3749872 h 6858000"/>
              <a:gd name="connsiteX184" fmla="*/ 3655073 w 7467600"/>
              <a:gd name="connsiteY184" fmla="*/ 3650884 h 6858000"/>
              <a:gd name="connsiteX185" fmla="*/ 3670252 w 7467600"/>
              <a:gd name="connsiteY185" fmla="*/ 3622798 h 6858000"/>
              <a:gd name="connsiteX186" fmla="*/ 3817258 w 7467600"/>
              <a:gd name="connsiteY186" fmla="*/ 3723577 h 6858000"/>
              <a:gd name="connsiteX187" fmla="*/ 4000461 w 7467600"/>
              <a:gd name="connsiteY187" fmla="*/ 3855966 h 6858000"/>
              <a:gd name="connsiteX188" fmla="*/ 4088180 w 7467600"/>
              <a:gd name="connsiteY188" fmla="*/ 3929774 h 6858000"/>
              <a:gd name="connsiteX189" fmla="*/ 4184555 w 7467600"/>
              <a:gd name="connsiteY189" fmla="*/ 4010683 h 6858000"/>
              <a:gd name="connsiteX190" fmla="*/ 4399563 w 7467600"/>
              <a:gd name="connsiteY190" fmla="*/ 4158106 h 6858000"/>
              <a:gd name="connsiteX191" fmla="*/ 4684469 w 7467600"/>
              <a:gd name="connsiteY191" fmla="*/ 4364680 h 6858000"/>
              <a:gd name="connsiteX192" fmla="*/ 4690271 w 7467600"/>
              <a:gd name="connsiteY192" fmla="*/ 4370034 h 6858000"/>
              <a:gd name="connsiteX193" fmla="*/ 4136093 w 7467600"/>
              <a:gd name="connsiteY193" fmla="*/ 3858466 h 6858000"/>
              <a:gd name="connsiteX194" fmla="*/ 3670252 w 7467600"/>
              <a:gd name="connsiteY194" fmla="*/ 3622798 h 6858000"/>
              <a:gd name="connsiteX195" fmla="*/ 4440129 w 7467600"/>
              <a:gd name="connsiteY195" fmla="*/ 3448571 h 6858000"/>
              <a:gd name="connsiteX196" fmla="*/ 4856525 w 7467600"/>
              <a:gd name="connsiteY196" fmla="*/ 3915351 h 6858000"/>
              <a:gd name="connsiteX197" fmla="*/ 5059055 w 7467600"/>
              <a:gd name="connsiteY197" fmla="*/ 4108918 h 6858000"/>
              <a:gd name="connsiteX198" fmla="*/ 5290070 w 7467600"/>
              <a:gd name="connsiteY198" fmla="*/ 4263619 h 6858000"/>
              <a:gd name="connsiteX199" fmla="*/ 4834991 w 7467600"/>
              <a:gd name="connsiteY199" fmla="*/ 3830985 h 6858000"/>
              <a:gd name="connsiteX200" fmla="*/ 4440129 w 7467600"/>
              <a:gd name="connsiteY200" fmla="*/ 3448571 h 6858000"/>
              <a:gd name="connsiteX201" fmla="*/ 4441737 w 7467600"/>
              <a:gd name="connsiteY201" fmla="*/ 3399734 h 6858000"/>
              <a:gd name="connsiteX202" fmla="*/ 4431236 w 7467600"/>
              <a:gd name="connsiteY202" fmla="*/ 3400954 h 6858000"/>
              <a:gd name="connsiteX203" fmla="*/ 4557150 w 7467600"/>
              <a:gd name="connsiteY203" fmla="*/ 3510023 h 6858000"/>
              <a:gd name="connsiteX204" fmla="*/ 4856936 w 7467600"/>
              <a:gd name="connsiteY204" fmla="*/ 3809146 h 6858000"/>
              <a:gd name="connsiteX205" fmla="*/ 5111996 w 7467600"/>
              <a:gd name="connsiteY205" fmla="*/ 4065759 h 6858000"/>
              <a:gd name="connsiteX206" fmla="*/ 5388878 w 7467600"/>
              <a:gd name="connsiteY206" fmla="*/ 4300185 h 6858000"/>
              <a:gd name="connsiteX207" fmla="*/ 5425556 w 7467600"/>
              <a:gd name="connsiteY207" fmla="*/ 4308967 h 6858000"/>
              <a:gd name="connsiteX208" fmla="*/ 4943646 w 7467600"/>
              <a:gd name="connsiteY208" fmla="*/ 3822916 h 6858000"/>
              <a:gd name="connsiteX209" fmla="*/ 4594837 w 7467600"/>
              <a:gd name="connsiteY209" fmla="*/ 3532274 h 6858000"/>
              <a:gd name="connsiteX210" fmla="*/ 4441737 w 7467600"/>
              <a:gd name="connsiteY210" fmla="*/ 3399734 h 6858000"/>
              <a:gd name="connsiteX211" fmla="*/ 5425834 w 7467600"/>
              <a:gd name="connsiteY211" fmla="*/ 3162785 h 6858000"/>
              <a:gd name="connsiteX212" fmla="*/ 5401644 w 7467600"/>
              <a:gd name="connsiteY212" fmla="*/ 3617847 h 6858000"/>
              <a:gd name="connsiteX213" fmla="*/ 5467256 w 7467600"/>
              <a:gd name="connsiteY213" fmla="*/ 4175494 h 6858000"/>
              <a:gd name="connsiteX214" fmla="*/ 5448069 w 7467600"/>
              <a:gd name="connsiteY214" fmla="*/ 3567554 h 6858000"/>
              <a:gd name="connsiteX215" fmla="*/ 5425834 w 7467600"/>
              <a:gd name="connsiteY215" fmla="*/ 3162785 h 6858000"/>
              <a:gd name="connsiteX216" fmla="*/ 1318687 w 7467600"/>
              <a:gd name="connsiteY216" fmla="*/ 3113840 h 6858000"/>
              <a:gd name="connsiteX217" fmla="*/ 1066793 w 7467600"/>
              <a:gd name="connsiteY217" fmla="*/ 3212171 h 6858000"/>
              <a:gd name="connsiteX218" fmla="*/ 993319 w 7467600"/>
              <a:gd name="connsiteY218" fmla="*/ 3247648 h 6858000"/>
              <a:gd name="connsiteX219" fmla="*/ 853081 w 7467600"/>
              <a:gd name="connsiteY219" fmla="*/ 3312410 h 6858000"/>
              <a:gd name="connsiteX220" fmla="*/ 805957 w 7467600"/>
              <a:gd name="connsiteY220" fmla="*/ 3330443 h 6858000"/>
              <a:gd name="connsiteX221" fmla="*/ 1318687 w 7467600"/>
              <a:gd name="connsiteY221" fmla="*/ 3113840 h 6858000"/>
              <a:gd name="connsiteX222" fmla="*/ 5453702 w 7467600"/>
              <a:gd name="connsiteY222" fmla="*/ 3090882 h 6858000"/>
              <a:gd name="connsiteX223" fmla="*/ 5480135 w 7467600"/>
              <a:gd name="connsiteY223" fmla="*/ 3565802 h 6858000"/>
              <a:gd name="connsiteX224" fmla="*/ 5499023 w 7467600"/>
              <a:gd name="connsiteY224" fmla="*/ 4166310 h 6858000"/>
              <a:gd name="connsiteX225" fmla="*/ 5547022 w 7467600"/>
              <a:gd name="connsiteY225" fmla="*/ 3607838 h 6858000"/>
              <a:gd name="connsiteX226" fmla="*/ 5515964 w 7467600"/>
              <a:gd name="connsiteY226" fmla="*/ 3378541 h 6858000"/>
              <a:gd name="connsiteX227" fmla="*/ 5453702 w 7467600"/>
              <a:gd name="connsiteY227" fmla="*/ 3090882 h 6858000"/>
              <a:gd name="connsiteX228" fmla="*/ 1238695 w 7467600"/>
              <a:gd name="connsiteY228" fmla="*/ 3076820 h 6858000"/>
              <a:gd name="connsiteX229" fmla="*/ 716371 w 7467600"/>
              <a:gd name="connsiteY229" fmla="*/ 3293249 h 6858000"/>
              <a:gd name="connsiteX230" fmla="*/ 579522 w 7467600"/>
              <a:gd name="connsiteY230" fmla="*/ 3371759 h 6858000"/>
              <a:gd name="connsiteX231" fmla="*/ 600288 w 7467600"/>
              <a:gd name="connsiteY231" fmla="*/ 3365555 h 6858000"/>
              <a:gd name="connsiteX232" fmla="*/ 840692 w 7467600"/>
              <a:gd name="connsiteY232" fmla="*/ 3284921 h 6858000"/>
              <a:gd name="connsiteX233" fmla="*/ 979248 w 7467600"/>
              <a:gd name="connsiteY233" fmla="*/ 3221003 h 6858000"/>
              <a:gd name="connsiteX234" fmla="*/ 1053282 w 7467600"/>
              <a:gd name="connsiteY234" fmla="*/ 3185247 h 6858000"/>
              <a:gd name="connsiteX235" fmla="*/ 1320603 w 7467600"/>
              <a:gd name="connsiteY235" fmla="*/ 3081281 h 6858000"/>
              <a:gd name="connsiteX236" fmla="*/ 1238695 w 7467600"/>
              <a:gd name="connsiteY236" fmla="*/ 3076820 h 6858000"/>
              <a:gd name="connsiteX237" fmla="*/ 5425627 w 7467600"/>
              <a:gd name="connsiteY237" fmla="*/ 2954192 h 6858000"/>
              <a:gd name="connsiteX238" fmla="*/ 5470770 w 7467600"/>
              <a:gd name="connsiteY238" fmla="*/ 3005435 h 6858000"/>
              <a:gd name="connsiteX239" fmla="*/ 5519779 w 7467600"/>
              <a:gd name="connsiteY239" fmla="*/ 4359223 h 6858000"/>
              <a:gd name="connsiteX240" fmla="*/ 5520293 w 7467600"/>
              <a:gd name="connsiteY240" fmla="*/ 4360602 h 6858000"/>
              <a:gd name="connsiteX241" fmla="*/ 5767221 w 7467600"/>
              <a:gd name="connsiteY241" fmla="*/ 4665564 h 6858000"/>
              <a:gd name="connsiteX242" fmla="*/ 6937169 w 7467600"/>
              <a:gd name="connsiteY242" fmla="*/ 4815941 h 6858000"/>
              <a:gd name="connsiteX243" fmla="*/ 6953922 w 7467600"/>
              <a:gd name="connsiteY243" fmla="*/ 4890068 h 6858000"/>
              <a:gd name="connsiteX244" fmla="*/ 6071359 w 7467600"/>
              <a:gd name="connsiteY244" fmla="*/ 4770770 h 6858000"/>
              <a:gd name="connsiteX245" fmla="*/ 6038839 w 7467600"/>
              <a:gd name="connsiteY245" fmla="*/ 4764474 h 6858000"/>
              <a:gd name="connsiteX246" fmla="*/ 6038706 w 7467600"/>
              <a:gd name="connsiteY246" fmla="*/ 4763847 h 6858000"/>
              <a:gd name="connsiteX247" fmla="*/ 6037784 w 7467600"/>
              <a:gd name="connsiteY247" fmla="*/ 4764270 h 6858000"/>
              <a:gd name="connsiteX248" fmla="*/ 6038839 w 7467600"/>
              <a:gd name="connsiteY248" fmla="*/ 4764474 h 6858000"/>
              <a:gd name="connsiteX249" fmla="*/ 6040338 w 7467600"/>
              <a:gd name="connsiteY249" fmla="*/ 4771418 h 6858000"/>
              <a:gd name="connsiteX250" fmla="*/ 6024488 w 7467600"/>
              <a:gd name="connsiteY250" fmla="*/ 4809903 h 6858000"/>
              <a:gd name="connsiteX251" fmla="*/ 5599771 w 7467600"/>
              <a:gd name="connsiteY251" fmla="*/ 5509652 h 6858000"/>
              <a:gd name="connsiteX252" fmla="*/ 5548843 w 7467600"/>
              <a:gd name="connsiteY252" fmla="*/ 5563845 h 6858000"/>
              <a:gd name="connsiteX253" fmla="*/ 5940952 w 7467600"/>
              <a:gd name="connsiteY253" fmla="*/ 6250028 h 6858000"/>
              <a:gd name="connsiteX254" fmla="*/ 6043441 w 7467600"/>
              <a:gd name="connsiteY254" fmla="*/ 6665847 h 6858000"/>
              <a:gd name="connsiteX255" fmla="*/ 6093432 w 7467600"/>
              <a:gd name="connsiteY255" fmla="*/ 6858000 h 6858000"/>
              <a:gd name="connsiteX256" fmla="*/ 6034344 w 7467600"/>
              <a:gd name="connsiteY256" fmla="*/ 6858000 h 6858000"/>
              <a:gd name="connsiteX257" fmla="*/ 6026679 w 7467600"/>
              <a:gd name="connsiteY257" fmla="*/ 6836959 h 6858000"/>
              <a:gd name="connsiteX258" fmla="*/ 5800441 w 7467600"/>
              <a:gd name="connsiteY258" fmla="*/ 6335286 h 6858000"/>
              <a:gd name="connsiteX259" fmla="*/ 5526562 w 7467600"/>
              <a:gd name="connsiteY259" fmla="*/ 5705388 h 6858000"/>
              <a:gd name="connsiteX260" fmla="*/ 5519640 w 7467600"/>
              <a:gd name="connsiteY260" fmla="*/ 5683774 h 6858000"/>
              <a:gd name="connsiteX261" fmla="*/ 5844559 w 7467600"/>
              <a:gd name="connsiteY261" fmla="*/ 6553349 h 6858000"/>
              <a:gd name="connsiteX262" fmla="*/ 5975994 w 7467600"/>
              <a:gd name="connsiteY262" fmla="*/ 6858000 h 6858000"/>
              <a:gd name="connsiteX263" fmla="*/ 5898547 w 7467600"/>
              <a:gd name="connsiteY263" fmla="*/ 6858000 h 6858000"/>
              <a:gd name="connsiteX264" fmla="*/ 5682041 w 7467600"/>
              <a:gd name="connsiteY264" fmla="*/ 6355860 h 6858000"/>
              <a:gd name="connsiteX265" fmla="*/ 5461758 w 7467600"/>
              <a:gd name="connsiteY265" fmla="*/ 5820220 h 6858000"/>
              <a:gd name="connsiteX266" fmla="*/ 5237282 w 7467600"/>
              <a:gd name="connsiteY266" fmla="*/ 6579086 h 6858000"/>
              <a:gd name="connsiteX267" fmla="*/ 5115009 w 7467600"/>
              <a:gd name="connsiteY267" fmla="*/ 6858000 h 6858000"/>
              <a:gd name="connsiteX268" fmla="*/ 5028074 w 7467600"/>
              <a:gd name="connsiteY268" fmla="*/ 6858000 h 6858000"/>
              <a:gd name="connsiteX269" fmla="*/ 5079508 w 7467600"/>
              <a:gd name="connsiteY269" fmla="*/ 6749074 h 6858000"/>
              <a:gd name="connsiteX270" fmla="*/ 5371846 w 7467600"/>
              <a:gd name="connsiteY270" fmla="*/ 5924413 h 6858000"/>
              <a:gd name="connsiteX271" fmla="*/ 5270512 w 7467600"/>
              <a:gd name="connsiteY271" fmla="*/ 6138975 h 6858000"/>
              <a:gd name="connsiteX272" fmla="*/ 5062409 w 7467600"/>
              <a:gd name="connsiteY272" fmla="*/ 6653544 h 6858000"/>
              <a:gd name="connsiteX273" fmla="*/ 5036628 w 7467600"/>
              <a:gd name="connsiteY273" fmla="*/ 6754247 h 6858000"/>
              <a:gd name="connsiteX274" fmla="*/ 5009112 w 7467600"/>
              <a:gd name="connsiteY274" fmla="*/ 6858000 h 6858000"/>
              <a:gd name="connsiteX275" fmla="*/ 4976679 w 7467600"/>
              <a:gd name="connsiteY275" fmla="*/ 6858000 h 6858000"/>
              <a:gd name="connsiteX276" fmla="*/ 5006537 w 7467600"/>
              <a:gd name="connsiteY276" fmla="*/ 6747068 h 6858000"/>
              <a:gd name="connsiteX277" fmla="*/ 5032723 w 7467600"/>
              <a:gd name="connsiteY277" fmla="*/ 6644957 h 6858000"/>
              <a:gd name="connsiteX278" fmla="*/ 5242949 w 7467600"/>
              <a:gd name="connsiteY278" fmla="*/ 6125175 h 6858000"/>
              <a:gd name="connsiteX279" fmla="*/ 5286321 w 7467600"/>
              <a:gd name="connsiteY279" fmla="*/ 6033555 h 6858000"/>
              <a:gd name="connsiteX280" fmla="*/ 5008210 w 7467600"/>
              <a:gd name="connsiteY280" fmla="*/ 6649194 h 6858000"/>
              <a:gd name="connsiteX281" fmla="*/ 4986321 w 7467600"/>
              <a:gd name="connsiteY281" fmla="*/ 6765687 h 6858000"/>
              <a:gd name="connsiteX282" fmla="*/ 4973474 w 7467600"/>
              <a:gd name="connsiteY282" fmla="*/ 6858000 h 6858000"/>
              <a:gd name="connsiteX283" fmla="*/ 4907178 w 7467600"/>
              <a:gd name="connsiteY283" fmla="*/ 6858000 h 6858000"/>
              <a:gd name="connsiteX284" fmla="*/ 4910810 w 7467600"/>
              <a:gd name="connsiteY284" fmla="*/ 6829660 h 6858000"/>
              <a:gd name="connsiteX285" fmla="*/ 4987461 w 7467600"/>
              <a:gd name="connsiteY285" fmla="*/ 6432994 h 6858000"/>
              <a:gd name="connsiteX286" fmla="*/ 5179262 w 7467600"/>
              <a:gd name="connsiteY286" fmla="*/ 6035044 h 6858000"/>
              <a:gd name="connsiteX287" fmla="*/ 4689678 w 7467600"/>
              <a:gd name="connsiteY287" fmla="*/ 6440241 h 6858000"/>
              <a:gd name="connsiteX288" fmla="*/ 4477543 w 7467600"/>
              <a:gd name="connsiteY288" fmla="*/ 6674836 h 6858000"/>
              <a:gd name="connsiteX289" fmla="*/ 4329957 w 7467600"/>
              <a:gd name="connsiteY289" fmla="*/ 6858000 h 6858000"/>
              <a:gd name="connsiteX290" fmla="*/ 4218595 w 7467600"/>
              <a:gd name="connsiteY290" fmla="*/ 6858000 h 6858000"/>
              <a:gd name="connsiteX291" fmla="*/ 4368888 w 7467600"/>
              <a:gd name="connsiteY291" fmla="*/ 6668412 h 6858000"/>
              <a:gd name="connsiteX292" fmla="*/ 4563091 w 7467600"/>
              <a:gd name="connsiteY292" fmla="*/ 6442508 h 6858000"/>
              <a:gd name="connsiteX293" fmla="*/ 5387324 w 7467600"/>
              <a:gd name="connsiteY293" fmla="*/ 5705830 h 6858000"/>
              <a:gd name="connsiteX294" fmla="*/ 5073620 w 7467600"/>
              <a:gd name="connsiteY294" fmla="*/ 5955437 h 6858000"/>
              <a:gd name="connsiteX295" fmla="*/ 4689789 w 7467600"/>
              <a:gd name="connsiteY295" fmla="*/ 6268382 h 6858000"/>
              <a:gd name="connsiteX296" fmla="*/ 4418722 w 7467600"/>
              <a:gd name="connsiteY296" fmla="*/ 6570886 h 6858000"/>
              <a:gd name="connsiteX297" fmla="*/ 4214944 w 7467600"/>
              <a:gd name="connsiteY297" fmla="*/ 6858000 h 6858000"/>
              <a:gd name="connsiteX298" fmla="*/ 4177898 w 7467600"/>
              <a:gd name="connsiteY298" fmla="*/ 6858000 h 6858000"/>
              <a:gd name="connsiteX299" fmla="*/ 4391597 w 7467600"/>
              <a:gd name="connsiteY299" fmla="*/ 6556370 h 6858000"/>
              <a:gd name="connsiteX300" fmla="*/ 4668889 w 7467600"/>
              <a:gd name="connsiteY300" fmla="*/ 6246399 h 6858000"/>
              <a:gd name="connsiteX301" fmla="*/ 5055427 w 7467600"/>
              <a:gd name="connsiteY301" fmla="*/ 5931476 h 6858000"/>
              <a:gd name="connsiteX302" fmla="*/ 5371814 w 7467600"/>
              <a:gd name="connsiteY302" fmla="*/ 5678975 h 6858000"/>
              <a:gd name="connsiteX303" fmla="*/ 4987918 w 7467600"/>
              <a:gd name="connsiteY303" fmla="*/ 5838701 h 6858000"/>
              <a:gd name="connsiteX304" fmla="*/ 4317146 w 7467600"/>
              <a:gd name="connsiteY304" fmla="*/ 6587716 h 6858000"/>
              <a:gd name="connsiteX305" fmla="*/ 4171627 w 7467600"/>
              <a:gd name="connsiteY305" fmla="*/ 6858000 h 6858000"/>
              <a:gd name="connsiteX306" fmla="*/ 4081585 w 7467600"/>
              <a:gd name="connsiteY306" fmla="*/ 6858000 h 6858000"/>
              <a:gd name="connsiteX307" fmla="*/ 4238603 w 7467600"/>
              <a:gd name="connsiteY307" fmla="*/ 6559341 h 6858000"/>
              <a:gd name="connsiteX308" fmla="*/ 4778333 w 7467600"/>
              <a:gd name="connsiteY308" fmla="*/ 5873626 h 6858000"/>
              <a:gd name="connsiteX309" fmla="*/ 5414185 w 7467600"/>
              <a:gd name="connsiteY309" fmla="*/ 5573882 h 6858000"/>
              <a:gd name="connsiteX310" fmla="*/ 5959648 w 7467600"/>
              <a:gd name="connsiteY310" fmla="*/ 4760797 h 6858000"/>
              <a:gd name="connsiteX311" fmla="*/ 5355019 w 7467600"/>
              <a:gd name="connsiteY311" fmla="*/ 4734672 h 6858000"/>
              <a:gd name="connsiteX312" fmla="*/ 5083565 w 7467600"/>
              <a:gd name="connsiteY312" fmla="*/ 5179121 h 6858000"/>
              <a:gd name="connsiteX313" fmla="*/ 4713577 w 7467600"/>
              <a:gd name="connsiteY313" fmla="*/ 5616803 h 6858000"/>
              <a:gd name="connsiteX314" fmla="*/ 3989559 w 7467600"/>
              <a:gd name="connsiteY314" fmla="*/ 6145945 h 6858000"/>
              <a:gd name="connsiteX315" fmla="*/ 3939824 w 7467600"/>
              <a:gd name="connsiteY315" fmla="*/ 6066900 h 6858000"/>
              <a:gd name="connsiteX316" fmla="*/ 4584537 w 7467600"/>
              <a:gd name="connsiteY316" fmla="*/ 5324826 h 6858000"/>
              <a:gd name="connsiteX317" fmla="*/ 5037105 w 7467600"/>
              <a:gd name="connsiteY317" fmla="*/ 5088765 h 6858000"/>
              <a:gd name="connsiteX318" fmla="*/ 5039930 w 7467600"/>
              <a:gd name="connsiteY318" fmla="*/ 5089585 h 6858000"/>
              <a:gd name="connsiteX319" fmla="*/ 5263764 w 7467600"/>
              <a:gd name="connsiteY319" fmla="*/ 4735525 h 6858000"/>
              <a:gd name="connsiteX320" fmla="*/ 4086300 w 7467600"/>
              <a:gd name="connsiteY320" fmla="*/ 4884599 h 6858000"/>
              <a:gd name="connsiteX321" fmla="*/ 4085485 w 7467600"/>
              <a:gd name="connsiteY321" fmla="*/ 4899070 h 6858000"/>
              <a:gd name="connsiteX322" fmla="*/ 3871915 w 7467600"/>
              <a:gd name="connsiteY322" fmla="*/ 5253645 h 6858000"/>
              <a:gd name="connsiteX323" fmla="*/ 3799374 w 7467600"/>
              <a:gd name="connsiteY323" fmla="*/ 5466127 h 6858000"/>
              <a:gd name="connsiteX324" fmla="*/ 3498850 w 7467600"/>
              <a:gd name="connsiteY324" fmla="*/ 6661888 h 6858000"/>
              <a:gd name="connsiteX325" fmla="*/ 3399216 w 7467600"/>
              <a:gd name="connsiteY325" fmla="*/ 6858000 h 6858000"/>
              <a:gd name="connsiteX326" fmla="*/ 3303688 w 7467600"/>
              <a:gd name="connsiteY326" fmla="*/ 6858000 h 6858000"/>
              <a:gd name="connsiteX327" fmla="*/ 3391774 w 7467600"/>
              <a:gd name="connsiteY327" fmla="*/ 6697181 h 6858000"/>
              <a:gd name="connsiteX328" fmla="*/ 3735540 w 7467600"/>
              <a:gd name="connsiteY328" fmla="*/ 5546923 h 6858000"/>
              <a:gd name="connsiteX329" fmla="*/ 3729438 w 7467600"/>
              <a:gd name="connsiteY329" fmla="*/ 5569058 h 6858000"/>
              <a:gd name="connsiteX330" fmla="*/ 3707782 w 7467600"/>
              <a:gd name="connsiteY330" fmla="*/ 5644908 h 6858000"/>
              <a:gd name="connsiteX331" fmla="*/ 3583827 w 7467600"/>
              <a:gd name="connsiteY331" fmla="*/ 6039215 h 6858000"/>
              <a:gd name="connsiteX332" fmla="*/ 3547861 w 7467600"/>
              <a:gd name="connsiteY332" fmla="*/ 6129609 h 6858000"/>
              <a:gd name="connsiteX333" fmla="*/ 3490905 w 7467600"/>
              <a:gd name="connsiteY333" fmla="*/ 6277660 h 6858000"/>
              <a:gd name="connsiteX334" fmla="*/ 3455859 w 7467600"/>
              <a:gd name="connsiteY334" fmla="*/ 6391301 h 6858000"/>
              <a:gd name="connsiteX335" fmla="*/ 3429112 w 7467600"/>
              <a:gd name="connsiteY335" fmla="*/ 6479469 h 6858000"/>
              <a:gd name="connsiteX336" fmla="*/ 3304862 w 7467600"/>
              <a:gd name="connsiteY336" fmla="*/ 6796476 h 6858000"/>
              <a:gd name="connsiteX337" fmla="*/ 3276071 w 7467600"/>
              <a:gd name="connsiteY337" fmla="*/ 6858000 h 6858000"/>
              <a:gd name="connsiteX338" fmla="*/ 3240805 w 7467600"/>
              <a:gd name="connsiteY338" fmla="*/ 6858000 h 6858000"/>
              <a:gd name="connsiteX339" fmla="*/ 3275917 w 7467600"/>
              <a:gd name="connsiteY339" fmla="*/ 6783192 h 6858000"/>
              <a:gd name="connsiteX340" fmla="*/ 3399358 w 7467600"/>
              <a:gd name="connsiteY340" fmla="*/ 6469011 h 6858000"/>
              <a:gd name="connsiteX341" fmla="*/ 3425650 w 7467600"/>
              <a:gd name="connsiteY341" fmla="*/ 6381333 h 6858000"/>
              <a:gd name="connsiteX342" fmla="*/ 3460661 w 7467600"/>
              <a:gd name="connsiteY342" fmla="*/ 6266763 h 6858000"/>
              <a:gd name="connsiteX343" fmla="*/ 3518021 w 7467600"/>
              <a:gd name="connsiteY343" fmla="*/ 6117298 h 6858000"/>
              <a:gd name="connsiteX344" fmla="*/ 3554035 w 7467600"/>
              <a:gd name="connsiteY344" fmla="*/ 6027832 h 6858000"/>
              <a:gd name="connsiteX345" fmla="*/ 3677174 w 7467600"/>
              <a:gd name="connsiteY345" fmla="*/ 5636351 h 6858000"/>
              <a:gd name="connsiteX346" fmla="*/ 3698819 w 7467600"/>
              <a:gd name="connsiteY346" fmla="*/ 5560503 h 6858000"/>
              <a:gd name="connsiteX347" fmla="*/ 3702094 w 7467600"/>
              <a:gd name="connsiteY347" fmla="*/ 5549194 h 6858000"/>
              <a:gd name="connsiteX348" fmla="*/ 3398355 w 7467600"/>
              <a:gd name="connsiteY348" fmla="*/ 6094603 h 6858000"/>
              <a:gd name="connsiteX349" fmla="*/ 3193941 w 7467600"/>
              <a:gd name="connsiteY349" fmla="*/ 6798775 h 6858000"/>
              <a:gd name="connsiteX350" fmla="*/ 3184140 w 7467600"/>
              <a:gd name="connsiteY350" fmla="*/ 6858000 h 6858000"/>
              <a:gd name="connsiteX351" fmla="*/ 3099978 w 7467600"/>
              <a:gd name="connsiteY351" fmla="*/ 6858000 h 6858000"/>
              <a:gd name="connsiteX352" fmla="*/ 3101556 w 7467600"/>
              <a:gd name="connsiteY352" fmla="*/ 6843337 h 6858000"/>
              <a:gd name="connsiteX353" fmla="*/ 3370162 w 7467600"/>
              <a:gd name="connsiteY353" fmla="*/ 5785550 h 6858000"/>
              <a:gd name="connsiteX354" fmla="*/ 3746477 w 7467600"/>
              <a:gd name="connsiteY354" fmla="*/ 5377889 h 6858000"/>
              <a:gd name="connsiteX355" fmla="*/ 3863399 w 7467600"/>
              <a:gd name="connsiteY355" fmla="*/ 5087257 h 6858000"/>
              <a:gd name="connsiteX356" fmla="*/ 3968712 w 7467600"/>
              <a:gd name="connsiteY356" fmla="*/ 4913989 h 6858000"/>
              <a:gd name="connsiteX357" fmla="*/ 2792390 w 7467600"/>
              <a:gd name="connsiteY357" fmla="*/ 5382974 h 6858000"/>
              <a:gd name="connsiteX358" fmla="*/ 2714982 w 7467600"/>
              <a:gd name="connsiteY358" fmla="*/ 5427051 h 6858000"/>
              <a:gd name="connsiteX359" fmla="*/ 2813361 w 7467600"/>
              <a:gd name="connsiteY359" fmla="*/ 6023912 h 6858000"/>
              <a:gd name="connsiteX360" fmla="*/ 2688430 w 7467600"/>
              <a:gd name="connsiteY360" fmla="*/ 6801564 h 6858000"/>
              <a:gd name="connsiteX361" fmla="*/ 2629626 w 7467600"/>
              <a:gd name="connsiteY361" fmla="*/ 6763394 h 6858000"/>
              <a:gd name="connsiteX362" fmla="*/ 2565328 w 7467600"/>
              <a:gd name="connsiteY362" fmla="*/ 5516399 h 6858000"/>
              <a:gd name="connsiteX363" fmla="*/ 1922999 w 7467600"/>
              <a:gd name="connsiteY363" fmla="*/ 5980343 h 6858000"/>
              <a:gd name="connsiteX364" fmla="*/ 1950261 w 7467600"/>
              <a:gd name="connsiteY364" fmla="*/ 6405858 h 6858000"/>
              <a:gd name="connsiteX365" fmla="*/ 2365554 w 7467600"/>
              <a:gd name="connsiteY365" fmla="*/ 6759107 h 6858000"/>
              <a:gd name="connsiteX366" fmla="*/ 2424142 w 7467600"/>
              <a:gd name="connsiteY366" fmla="*/ 6858000 h 6858000"/>
              <a:gd name="connsiteX367" fmla="*/ 2395994 w 7467600"/>
              <a:gd name="connsiteY367" fmla="*/ 6858000 h 6858000"/>
              <a:gd name="connsiteX368" fmla="*/ 2392863 w 7467600"/>
              <a:gd name="connsiteY368" fmla="*/ 6852964 h 6858000"/>
              <a:gd name="connsiteX369" fmla="*/ 2017589 w 7467600"/>
              <a:gd name="connsiteY369" fmla="*/ 6493982 h 6858000"/>
              <a:gd name="connsiteX370" fmla="*/ 2147336 w 7467600"/>
              <a:gd name="connsiteY370" fmla="*/ 6594052 h 6858000"/>
              <a:gd name="connsiteX371" fmla="*/ 2207047 w 7467600"/>
              <a:gd name="connsiteY371" fmla="*/ 6654540 h 6858000"/>
              <a:gd name="connsiteX372" fmla="*/ 2299106 w 7467600"/>
              <a:gd name="connsiteY372" fmla="*/ 6778931 h 6858000"/>
              <a:gd name="connsiteX373" fmla="*/ 2314430 w 7467600"/>
              <a:gd name="connsiteY373" fmla="*/ 6801144 h 6858000"/>
              <a:gd name="connsiteX374" fmla="*/ 2352406 w 7467600"/>
              <a:gd name="connsiteY374" fmla="*/ 6858000 h 6858000"/>
              <a:gd name="connsiteX375" fmla="*/ 2314492 w 7467600"/>
              <a:gd name="connsiteY375" fmla="*/ 6858000 h 6858000"/>
              <a:gd name="connsiteX376" fmla="*/ 2288095 w 7467600"/>
              <a:gd name="connsiteY376" fmla="*/ 6818030 h 6858000"/>
              <a:gd name="connsiteX377" fmla="*/ 2272768 w 7467600"/>
              <a:gd name="connsiteY377" fmla="*/ 6795822 h 6858000"/>
              <a:gd name="connsiteX378" fmla="*/ 2182715 w 7467600"/>
              <a:gd name="connsiteY378" fmla="*/ 6675071 h 6858000"/>
              <a:gd name="connsiteX379" fmla="*/ 2032061 w 7467600"/>
              <a:gd name="connsiteY379" fmla="*/ 6541380 h 6858000"/>
              <a:gd name="connsiteX380" fmla="*/ 2257220 w 7467600"/>
              <a:gd name="connsiteY380" fmla="*/ 6826257 h 6858000"/>
              <a:gd name="connsiteX381" fmla="*/ 2281324 w 7467600"/>
              <a:gd name="connsiteY381" fmla="*/ 6858000 h 6858000"/>
              <a:gd name="connsiteX382" fmla="*/ 2242860 w 7467600"/>
              <a:gd name="connsiteY382" fmla="*/ 6858000 h 6858000"/>
              <a:gd name="connsiteX383" fmla="*/ 2232818 w 7467600"/>
              <a:gd name="connsiteY383" fmla="*/ 6844926 h 6858000"/>
              <a:gd name="connsiteX384" fmla="*/ 1990172 w 7467600"/>
              <a:gd name="connsiteY384" fmla="*/ 6542121 h 6858000"/>
              <a:gd name="connsiteX385" fmla="*/ 2124090 w 7467600"/>
              <a:gd name="connsiteY385" fmla="*/ 6761017 h 6858000"/>
              <a:gd name="connsiteX386" fmla="*/ 2200380 w 7467600"/>
              <a:gd name="connsiteY386" fmla="*/ 6858000 h 6858000"/>
              <a:gd name="connsiteX387" fmla="*/ 2147507 w 7467600"/>
              <a:gd name="connsiteY387" fmla="*/ 6858000 h 6858000"/>
              <a:gd name="connsiteX388" fmla="*/ 2070668 w 7467600"/>
              <a:gd name="connsiteY388" fmla="*/ 6761520 h 6858000"/>
              <a:gd name="connsiteX389" fmla="*/ 1975142 w 7467600"/>
              <a:gd name="connsiteY389" fmla="*/ 6585570 h 6858000"/>
              <a:gd name="connsiteX390" fmla="*/ 2050035 w 7467600"/>
              <a:gd name="connsiteY390" fmla="*/ 6813345 h 6858000"/>
              <a:gd name="connsiteX391" fmla="*/ 2063025 w 7467600"/>
              <a:gd name="connsiteY391" fmla="*/ 6858000 h 6858000"/>
              <a:gd name="connsiteX392" fmla="*/ 2021675 w 7467600"/>
              <a:gd name="connsiteY392" fmla="*/ 6858000 h 6858000"/>
              <a:gd name="connsiteX393" fmla="*/ 2019308 w 7467600"/>
              <a:gd name="connsiteY393" fmla="*/ 6847118 h 6858000"/>
              <a:gd name="connsiteX394" fmla="*/ 1938835 w 7467600"/>
              <a:gd name="connsiteY394" fmla="*/ 6551160 h 6858000"/>
              <a:gd name="connsiteX395" fmla="*/ 1953230 w 7467600"/>
              <a:gd name="connsiteY395" fmla="*/ 6759699 h 6858000"/>
              <a:gd name="connsiteX396" fmla="*/ 1956763 w 7467600"/>
              <a:gd name="connsiteY396" fmla="*/ 6778191 h 6858000"/>
              <a:gd name="connsiteX397" fmla="*/ 1967925 w 7467600"/>
              <a:gd name="connsiteY397" fmla="*/ 6858000 h 6858000"/>
              <a:gd name="connsiteX398" fmla="*/ 1936622 w 7467600"/>
              <a:gd name="connsiteY398" fmla="*/ 6858000 h 6858000"/>
              <a:gd name="connsiteX399" fmla="*/ 1926261 w 7467600"/>
              <a:gd name="connsiteY399" fmla="*/ 6784064 h 6858000"/>
              <a:gd name="connsiteX400" fmla="*/ 1922724 w 7467600"/>
              <a:gd name="connsiteY400" fmla="*/ 6765577 h 6858000"/>
              <a:gd name="connsiteX401" fmla="*/ 1904650 w 7467600"/>
              <a:gd name="connsiteY401" fmla="*/ 6639616 h 6858000"/>
              <a:gd name="connsiteX402" fmla="*/ 1885273 w 7467600"/>
              <a:gd name="connsiteY402" fmla="*/ 6858000 h 6858000"/>
              <a:gd name="connsiteX403" fmla="*/ 1854363 w 7467600"/>
              <a:gd name="connsiteY403" fmla="*/ 6858000 h 6858000"/>
              <a:gd name="connsiteX404" fmla="*/ 1880391 w 7467600"/>
              <a:gd name="connsiteY404" fmla="*/ 6603796 h 6858000"/>
              <a:gd name="connsiteX405" fmla="*/ 1818273 w 7467600"/>
              <a:gd name="connsiteY405" fmla="*/ 6715729 h 6858000"/>
              <a:gd name="connsiteX406" fmla="*/ 1794691 w 7467600"/>
              <a:gd name="connsiteY406" fmla="*/ 6843239 h 6858000"/>
              <a:gd name="connsiteX407" fmla="*/ 1794914 w 7467600"/>
              <a:gd name="connsiteY407" fmla="*/ 6858000 h 6858000"/>
              <a:gd name="connsiteX408" fmla="*/ 1746128 w 7467600"/>
              <a:gd name="connsiteY408" fmla="*/ 6858000 h 6858000"/>
              <a:gd name="connsiteX409" fmla="*/ 1753934 w 7467600"/>
              <a:gd name="connsiteY409" fmla="*/ 6724796 h 6858000"/>
              <a:gd name="connsiteX410" fmla="*/ 1792053 w 7467600"/>
              <a:gd name="connsiteY410" fmla="*/ 6572396 h 6858000"/>
              <a:gd name="connsiteX411" fmla="*/ 1862248 w 7467600"/>
              <a:gd name="connsiteY411" fmla="*/ 6266397 h 6858000"/>
              <a:gd name="connsiteX412" fmla="*/ 1862250 w 7467600"/>
              <a:gd name="connsiteY412" fmla="*/ 6033531 h 6858000"/>
              <a:gd name="connsiteX413" fmla="*/ 1211999 w 7467600"/>
              <a:gd name="connsiteY413" fmla="*/ 6683610 h 6858000"/>
              <a:gd name="connsiteX414" fmla="*/ 1213266 w 7467600"/>
              <a:gd name="connsiteY414" fmla="*/ 6691947 h 6858000"/>
              <a:gd name="connsiteX415" fmla="*/ 1203370 w 7467600"/>
              <a:gd name="connsiteY415" fmla="*/ 6850676 h 6858000"/>
              <a:gd name="connsiteX416" fmla="*/ 1203671 w 7467600"/>
              <a:gd name="connsiteY416" fmla="*/ 6858000 h 6858000"/>
              <a:gd name="connsiteX417" fmla="*/ 1143180 w 7467600"/>
              <a:gd name="connsiteY417" fmla="*/ 6858000 h 6858000"/>
              <a:gd name="connsiteX418" fmla="*/ 1142176 w 7467600"/>
              <a:gd name="connsiteY418" fmla="*/ 6766045 h 6858000"/>
              <a:gd name="connsiteX419" fmla="*/ 1067484 w 7467600"/>
              <a:gd name="connsiteY419" fmla="*/ 6858000 h 6858000"/>
              <a:gd name="connsiteX420" fmla="*/ 953928 w 7467600"/>
              <a:gd name="connsiteY420" fmla="*/ 6858000 h 6858000"/>
              <a:gd name="connsiteX421" fmla="*/ 959715 w 7467600"/>
              <a:gd name="connsiteY421" fmla="*/ 6850185 h 6858000"/>
              <a:gd name="connsiteX422" fmla="*/ 1483788 w 7467600"/>
              <a:gd name="connsiteY422" fmla="*/ 6259174 h 6858000"/>
              <a:gd name="connsiteX423" fmla="*/ 1100671 w 7467600"/>
              <a:gd name="connsiteY423" fmla="*/ 6252137 h 6858000"/>
              <a:gd name="connsiteX424" fmla="*/ 1090144 w 7467600"/>
              <a:gd name="connsiteY424" fmla="*/ 6256748 h 6858000"/>
              <a:gd name="connsiteX425" fmla="*/ 1095872 w 7467600"/>
              <a:gd name="connsiteY425" fmla="*/ 6271892 h 6858000"/>
              <a:gd name="connsiteX426" fmla="*/ 262785 w 7467600"/>
              <a:gd name="connsiteY426" fmla="*/ 6845450 h 6858000"/>
              <a:gd name="connsiteX427" fmla="*/ 209968 w 7467600"/>
              <a:gd name="connsiteY427" fmla="*/ 6770713 h 6858000"/>
              <a:gd name="connsiteX428" fmla="*/ 873460 w 7467600"/>
              <a:gd name="connsiteY428" fmla="*/ 6253768 h 6858000"/>
              <a:gd name="connsiteX429" fmla="*/ 192686 w 7467600"/>
              <a:gd name="connsiteY429" fmla="*/ 5849257 h 6858000"/>
              <a:gd name="connsiteX430" fmla="*/ 4696 w 7467600"/>
              <a:gd name="connsiteY430" fmla="*/ 5697668 h 6858000"/>
              <a:gd name="connsiteX431" fmla="*/ 0 w 7467600"/>
              <a:gd name="connsiteY431" fmla="*/ 5689984 h 6858000"/>
              <a:gd name="connsiteX432" fmla="*/ 0 w 7467600"/>
              <a:gd name="connsiteY432" fmla="*/ 5513472 h 6858000"/>
              <a:gd name="connsiteX433" fmla="*/ 174101 w 7467600"/>
              <a:gd name="connsiteY433" fmla="*/ 5620277 h 6858000"/>
              <a:gd name="connsiteX434" fmla="*/ 891800 w 7467600"/>
              <a:gd name="connsiteY434" fmla="*/ 6036935 h 6858000"/>
              <a:gd name="connsiteX435" fmla="*/ 1072219 w 7467600"/>
              <a:gd name="connsiteY435" fmla="*/ 6169443 h 6858000"/>
              <a:gd name="connsiteX436" fmla="*/ 1074117 w 7467600"/>
              <a:gd name="connsiteY436" fmla="*/ 6170301 h 6858000"/>
              <a:gd name="connsiteX437" fmla="*/ 1083114 w 7467600"/>
              <a:gd name="connsiteY437" fmla="*/ 6174131 h 6858000"/>
              <a:gd name="connsiteX438" fmla="*/ 1543010 w 7467600"/>
              <a:gd name="connsiteY438" fmla="*/ 6191140 h 6858000"/>
              <a:gd name="connsiteX439" fmla="*/ 1551080 w 7467600"/>
              <a:gd name="connsiteY439" fmla="*/ 6195006 h 6858000"/>
              <a:gd name="connsiteX440" fmla="*/ 2345443 w 7467600"/>
              <a:gd name="connsiteY440" fmla="*/ 5549882 h 6858000"/>
              <a:gd name="connsiteX441" fmla="*/ 1721499 w 7467600"/>
              <a:gd name="connsiteY441" fmla="*/ 5599969 h 6858000"/>
              <a:gd name="connsiteX442" fmla="*/ 767716 w 7467600"/>
              <a:gd name="connsiteY442" fmla="*/ 5472768 h 6858000"/>
              <a:gd name="connsiteX443" fmla="*/ 722147 w 7467600"/>
              <a:gd name="connsiteY443" fmla="*/ 5393091 h 6858000"/>
              <a:gd name="connsiteX444" fmla="*/ 1485552 w 7467600"/>
              <a:gd name="connsiteY444" fmla="*/ 5313202 h 6858000"/>
              <a:gd name="connsiteX445" fmla="*/ 2143004 w 7467600"/>
              <a:gd name="connsiteY445" fmla="*/ 5402420 h 6858000"/>
              <a:gd name="connsiteX446" fmla="*/ 1933391 w 7467600"/>
              <a:gd name="connsiteY446" fmla="*/ 5156971 h 6858000"/>
              <a:gd name="connsiteX447" fmla="*/ 1827118 w 7467600"/>
              <a:gd name="connsiteY447" fmla="*/ 4968410 h 6858000"/>
              <a:gd name="connsiteX448" fmla="*/ 1837349 w 7467600"/>
              <a:gd name="connsiteY448" fmla="*/ 4956357 h 6858000"/>
              <a:gd name="connsiteX449" fmla="*/ 2162835 w 7467600"/>
              <a:gd name="connsiteY449" fmla="*/ 5187853 h 6858000"/>
              <a:gd name="connsiteX450" fmla="*/ 2257167 w 7467600"/>
              <a:gd name="connsiteY450" fmla="*/ 5462123 h 6858000"/>
              <a:gd name="connsiteX451" fmla="*/ 2261598 w 7467600"/>
              <a:gd name="connsiteY451" fmla="*/ 5467998 h 6858000"/>
              <a:gd name="connsiteX452" fmla="*/ 2437177 w 7467600"/>
              <a:gd name="connsiteY452" fmla="*/ 5479608 h 6858000"/>
              <a:gd name="connsiteX453" fmla="*/ 2445247 w 7467600"/>
              <a:gd name="connsiteY453" fmla="*/ 5483476 h 6858000"/>
              <a:gd name="connsiteX454" fmla="*/ 2743626 w 7467600"/>
              <a:gd name="connsiteY454" fmla="*/ 5304819 h 6858000"/>
              <a:gd name="connsiteX455" fmla="*/ 3048102 w 7467600"/>
              <a:gd name="connsiteY455" fmla="*/ 5150595 h 6858000"/>
              <a:gd name="connsiteX456" fmla="*/ 1799414 w 7467600"/>
              <a:gd name="connsiteY456" fmla="*/ 4694732 h 6858000"/>
              <a:gd name="connsiteX457" fmla="*/ 1771735 w 7467600"/>
              <a:gd name="connsiteY457" fmla="*/ 4619929 h 6858000"/>
              <a:gd name="connsiteX458" fmla="*/ 3104273 w 7467600"/>
              <a:gd name="connsiteY458" fmla="*/ 5076159 h 6858000"/>
              <a:gd name="connsiteX459" fmla="*/ 3113245 w 7467600"/>
              <a:gd name="connsiteY459" fmla="*/ 5090705 h 6858000"/>
              <a:gd name="connsiteX460" fmla="*/ 3126294 w 7467600"/>
              <a:gd name="connsiteY460" fmla="*/ 5114400 h 6858000"/>
              <a:gd name="connsiteX461" fmla="*/ 3937433 w 7467600"/>
              <a:gd name="connsiteY461" fmla="*/ 4830473 h 6858000"/>
              <a:gd name="connsiteX462" fmla="*/ 3590475 w 7467600"/>
              <a:gd name="connsiteY462" fmla="*/ 4597974 h 6858000"/>
              <a:gd name="connsiteX463" fmla="*/ 3100264 w 7467600"/>
              <a:gd name="connsiteY463" fmla="*/ 4579845 h 6858000"/>
              <a:gd name="connsiteX464" fmla="*/ 2183576 w 7467600"/>
              <a:gd name="connsiteY464" fmla="*/ 4227150 h 6858000"/>
              <a:gd name="connsiteX465" fmla="*/ 2151029 w 7467600"/>
              <a:gd name="connsiteY465" fmla="*/ 4146947 h 6858000"/>
              <a:gd name="connsiteX466" fmla="*/ 3563434 w 7467600"/>
              <a:gd name="connsiteY466" fmla="*/ 4469115 h 6858000"/>
              <a:gd name="connsiteX467" fmla="*/ 3177952 w 7467600"/>
              <a:gd name="connsiteY467" fmla="*/ 3657386 h 6858000"/>
              <a:gd name="connsiteX468" fmla="*/ 3189263 w 7467600"/>
              <a:gd name="connsiteY468" fmla="*/ 3625726 h 6858000"/>
              <a:gd name="connsiteX469" fmla="*/ 3560912 w 7467600"/>
              <a:gd name="connsiteY469" fmla="*/ 4079863 h 6858000"/>
              <a:gd name="connsiteX470" fmla="*/ 3626636 w 7467600"/>
              <a:gd name="connsiteY470" fmla="*/ 4512230 h 6858000"/>
              <a:gd name="connsiteX471" fmla="*/ 3653088 w 7467600"/>
              <a:gd name="connsiteY471" fmla="*/ 4521417 h 6858000"/>
              <a:gd name="connsiteX472" fmla="*/ 3988128 w 7467600"/>
              <a:gd name="connsiteY472" fmla="*/ 4817267 h 6858000"/>
              <a:gd name="connsiteX473" fmla="*/ 4830582 w 7467600"/>
              <a:gd name="connsiteY473" fmla="*/ 4676000 h 6858000"/>
              <a:gd name="connsiteX474" fmla="*/ 4830100 w 7467600"/>
              <a:gd name="connsiteY474" fmla="*/ 4675554 h 6858000"/>
              <a:gd name="connsiteX475" fmla="*/ 4036318 w 7467600"/>
              <a:gd name="connsiteY475" fmla="*/ 4147013 h 6858000"/>
              <a:gd name="connsiteX476" fmla="*/ 3432098 w 7467600"/>
              <a:gd name="connsiteY476" fmla="*/ 3537312 h 6858000"/>
              <a:gd name="connsiteX477" fmla="*/ 3446761 w 7467600"/>
              <a:gd name="connsiteY477" fmla="*/ 3461278 h 6858000"/>
              <a:gd name="connsiteX478" fmla="*/ 4419733 w 7467600"/>
              <a:gd name="connsiteY478" fmla="*/ 3963555 h 6858000"/>
              <a:gd name="connsiteX479" fmla="*/ 4781371 w 7467600"/>
              <a:gd name="connsiteY479" fmla="*/ 4458604 h 6858000"/>
              <a:gd name="connsiteX480" fmla="*/ 4780440 w 7467600"/>
              <a:gd name="connsiteY480" fmla="*/ 4470290 h 6858000"/>
              <a:gd name="connsiteX481" fmla="*/ 4898954 w 7467600"/>
              <a:gd name="connsiteY481" fmla="*/ 4662092 h 6858000"/>
              <a:gd name="connsiteX482" fmla="*/ 4900699 w 7467600"/>
              <a:gd name="connsiteY482" fmla="*/ 4670867 h 6858000"/>
              <a:gd name="connsiteX483" fmla="*/ 5714511 w 7467600"/>
              <a:gd name="connsiteY483" fmla="*/ 4663483 h 6858000"/>
              <a:gd name="connsiteX484" fmla="*/ 5464793 w 7467600"/>
              <a:gd name="connsiteY484" fmla="*/ 4393556 h 6858000"/>
              <a:gd name="connsiteX485" fmla="*/ 5461897 w 7467600"/>
              <a:gd name="connsiteY485" fmla="*/ 4390879 h 6858000"/>
              <a:gd name="connsiteX486" fmla="*/ 4294126 w 7467600"/>
              <a:gd name="connsiteY486" fmla="*/ 3303048 h 6858000"/>
              <a:gd name="connsiteX487" fmla="*/ 4305321 w 7467600"/>
              <a:gd name="connsiteY487" fmla="*/ 3256953 h 6858000"/>
              <a:gd name="connsiteX488" fmla="*/ 4949299 w 7467600"/>
              <a:gd name="connsiteY488" fmla="*/ 3766336 h 6858000"/>
              <a:gd name="connsiteX489" fmla="*/ 5291452 w 7467600"/>
              <a:gd name="connsiteY489" fmla="*/ 4076801 h 6858000"/>
              <a:gd name="connsiteX490" fmla="*/ 5434998 w 7467600"/>
              <a:gd name="connsiteY490" fmla="*/ 4254100 h 6858000"/>
              <a:gd name="connsiteX491" fmla="*/ 5351015 w 7467600"/>
              <a:gd name="connsiteY491" fmla="*/ 3760989 h 6858000"/>
              <a:gd name="connsiteX492" fmla="*/ 5413780 w 7467600"/>
              <a:gd name="connsiteY492" fmla="*/ 2966265 h 6858000"/>
              <a:gd name="connsiteX493" fmla="*/ 5425627 w 7467600"/>
              <a:gd name="connsiteY493" fmla="*/ 2954192 h 6858000"/>
              <a:gd name="connsiteX494" fmla="*/ 6604735 w 7467600"/>
              <a:gd name="connsiteY494" fmla="*/ 2041381 h 6858000"/>
              <a:gd name="connsiteX495" fmla="*/ 7204487 w 7467600"/>
              <a:gd name="connsiteY495" fmla="*/ 2742112 h 6858000"/>
              <a:gd name="connsiteX496" fmla="*/ 7131592 w 7467600"/>
              <a:gd name="connsiteY496" fmla="*/ 2672096 h 6858000"/>
              <a:gd name="connsiteX497" fmla="*/ 6996344 w 7467600"/>
              <a:gd name="connsiteY497" fmla="*/ 2518310 h 6858000"/>
              <a:gd name="connsiteX498" fmla="*/ 6735495 w 7467600"/>
              <a:gd name="connsiteY498" fmla="*/ 2196890 h 6858000"/>
              <a:gd name="connsiteX499" fmla="*/ 6721901 w 7467600"/>
              <a:gd name="connsiteY499" fmla="*/ 2179274 h 6858000"/>
              <a:gd name="connsiteX500" fmla="*/ 6604735 w 7467600"/>
              <a:gd name="connsiteY500" fmla="*/ 2041381 h 6858000"/>
              <a:gd name="connsiteX501" fmla="*/ 6591670 w 7467600"/>
              <a:gd name="connsiteY501" fmla="*/ 1988277 h 6858000"/>
              <a:gd name="connsiteX502" fmla="*/ 6747349 w 7467600"/>
              <a:gd name="connsiteY502" fmla="*/ 2160069 h 6858000"/>
              <a:gd name="connsiteX503" fmla="*/ 6760943 w 7467600"/>
              <a:gd name="connsiteY503" fmla="*/ 2177686 h 6858000"/>
              <a:gd name="connsiteX504" fmla="*/ 7021065 w 7467600"/>
              <a:gd name="connsiteY504" fmla="*/ 2498102 h 6858000"/>
              <a:gd name="connsiteX505" fmla="*/ 7155223 w 7467600"/>
              <a:gd name="connsiteY505" fmla="*/ 2650386 h 6858000"/>
              <a:gd name="connsiteX506" fmla="*/ 7203167 w 7467600"/>
              <a:gd name="connsiteY506" fmla="*/ 2697288 h 6858000"/>
              <a:gd name="connsiteX507" fmla="*/ 6937703 w 7467600"/>
              <a:gd name="connsiteY507" fmla="*/ 2321981 h 6858000"/>
              <a:gd name="connsiteX508" fmla="*/ 6591670 w 7467600"/>
              <a:gd name="connsiteY508" fmla="*/ 1988277 h 6858000"/>
              <a:gd name="connsiteX509" fmla="*/ 5798671 w 7467600"/>
              <a:gd name="connsiteY509" fmla="*/ 1981601 h 6858000"/>
              <a:gd name="connsiteX510" fmla="*/ 5754709 w 7467600"/>
              <a:gd name="connsiteY510" fmla="*/ 2071454 h 6858000"/>
              <a:gd name="connsiteX511" fmla="*/ 5763044 w 7467600"/>
              <a:gd name="connsiteY511" fmla="*/ 2842206 h 6858000"/>
              <a:gd name="connsiteX512" fmla="*/ 5764974 w 7467600"/>
              <a:gd name="connsiteY512" fmla="*/ 2799609 h 6858000"/>
              <a:gd name="connsiteX513" fmla="*/ 5767665 w 7467600"/>
              <a:gd name="connsiteY513" fmla="*/ 2666409 h 6858000"/>
              <a:gd name="connsiteX514" fmla="*/ 5763055 w 7467600"/>
              <a:gd name="connsiteY514" fmla="*/ 2579705 h 6858000"/>
              <a:gd name="connsiteX515" fmla="*/ 5758079 w 7467600"/>
              <a:gd name="connsiteY515" fmla="*/ 2492508 h 6858000"/>
              <a:gd name="connsiteX516" fmla="*/ 5779325 w 7467600"/>
              <a:gd name="connsiteY516" fmla="*/ 2197069 h 6858000"/>
              <a:gd name="connsiteX517" fmla="*/ 5798671 w 7467600"/>
              <a:gd name="connsiteY517" fmla="*/ 1981601 h 6858000"/>
              <a:gd name="connsiteX518" fmla="*/ 5829202 w 7467600"/>
              <a:gd name="connsiteY518" fmla="*/ 1971679 h 6858000"/>
              <a:gd name="connsiteX519" fmla="*/ 5809558 w 7467600"/>
              <a:gd name="connsiteY519" fmla="*/ 2198043 h 6858000"/>
              <a:gd name="connsiteX520" fmla="*/ 5788653 w 7467600"/>
              <a:gd name="connsiteY520" fmla="*/ 2489430 h 6858000"/>
              <a:gd name="connsiteX521" fmla="*/ 5793439 w 7467600"/>
              <a:gd name="connsiteY521" fmla="*/ 2575235 h 6858000"/>
              <a:gd name="connsiteX522" fmla="*/ 5796837 w 7467600"/>
              <a:gd name="connsiteY522" fmla="*/ 2637633 h 6858000"/>
              <a:gd name="connsiteX523" fmla="*/ 5818614 w 7467600"/>
              <a:gd name="connsiteY523" fmla="*/ 2473055 h 6858000"/>
              <a:gd name="connsiteX524" fmla="*/ 5829202 w 7467600"/>
              <a:gd name="connsiteY524" fmla="*/ 1971679 h 6858000"/>
              <a:gd name="connsiteX525" fmla="*/ 5911389 w 7467600"/>
              <a:gd name="connsiteY525" fmla="*/ 1898371 h 6858000"/>
              <a:gd name="connsiteX526" fmla="*/ 6237627 w 7467600"/>
              <a:gd name="connsiteY526" fmla="*/ 2231921 h 6858000"/>
              <a:gd name="connsiteX527" fmla="*/ 5911389 w 7467600"/>
              <a:gd name="connsiteY527" fmla="*/ 1898371 h 6858000"/>
              <a:gd name="connsiteX528" fmla="*/ 6944437 w 7467600"/>
              <a:gd name="connsiteY528" fmla="*/ 1575402 h 6858000"/>
              <a:gd name="connsiteX529" fmla="*/ 6304730 w 7467600"/>
              <a:gd name="connsiteY529" fmla="*/ 1766654 h 6858000"/>
              <a:gd name="connsiteX530" fmla="*/ 6944437 w 7467600"/>
              <a:gd name="connsiteY530" fmla="*/ 1575402 h 6858000"/>
              <a:gd name="connsiteX531" fmla="*/ 7019523 w 7467600"/>
              <a:gd name="connsiteY531" fmla="*/ 1519450 h 6858000"/>
              <a:gd name="connsiteX532" fmla="*/ 6298091 w 7467600"/>
              <a:gd name="connsiteY532" fmla="*/ 1737122 h 6858000"/>
              <a:gd name="connsiteX533" fmla="*/ 7019523 w 7467600"/>
              <a:gd name="connsiteY533" fmla="*/ 1519450 h 6858000"/>
              <a:gd name="connsiteX534" fmla="*/ 2399523 w 7467600"/>
              <a:gd name="connsiteY534" fmla="*/ 1428234 h 6858000"/>
              <a:gd name="connsiteX535" fmla="*/ 2224982 w 7467600"/>
              <a:gd name="connsiteY535" fmla="*/ 1826201 h 6858000"/>
              <a:gd name="connsiteX536" fmla="*/ 2096099 w 7467600"/>
              <a:gd name="connsiteY536" fmla="*/ 2345900 h 6858000"/>
              <a:gd name="connsiteX537" fmla="*/ 2283317 w 7467600"/>
              <a:gd name="connsiteY537" fmla="*/ 1796925 h 6858000"/>
              <a:gd name="connsiteX538" fmla="*/ 2399523 w 7467600"/>
              <a:gd name="connsiteY538" fmla="*/ 1428234 h 6858000"/>
              <a:gd name="connsiteX539" fmla="*/ 2448558 w 7467600"/>
              <a:gd name="connsiteY539" fmla="*/ 1373435 h 6858000"/>
              <a:gd name="connsiteX540" fmla="*/ 2312521 w 7467600"/>
              <a:gd name="connsiteY540" fmla="*/ 1806140 h 6858000"/>
              <a:gd name="connsiteX541" fmla="*/ 2127533 w 7467600"/>
              <a:gd name="connsiteY541" fmla="*/ 2348380 h 6858000"/>
              <a:gd name="connsiteX542" fmla="*/ 2358080 w 7467600"/>
              <a:gd name="connsiteY542" fmla="*/ 1866134 h 6858000"/>
              <a:gd name="connsiteX543" fmla="*/ 2407436 w 7467600"/>
              <a:gd name="connsiteY543" fmla="*/ 1651070 h 6858000"/>
              <a:gd name="connsiteX544" fmla="*/ 2448558 w 7467600"/>
              <a:gd name="connsiteY544" fmla="*/ 1373435 h 6858000"/>
              <a:gd name="connsiteX545" fmla="*/ 278707 w 7467600"/>
              <a:gd name="connsiteY545" fmla="*/ 1352270 h 6858000"/>
              <a:gd name="connsiteX546" fmla="*/ 321570 w 7467600"/>
              <a:gd name="connsiteY546" fmla="*/ 1861610 h 6858000"/>
              <a:gd name="connsiteX547" fmla="*/ 294281 w 7467600"/>
              <a:gd name="connsiteY547" fmla="*/ 1440658 h 6858000"/>
              <a:gd name="connsiteX548" fmla="*/ 278707 w 7467600"/>
              <a:gd name="connsiteY548" fmla="*/ 1352270 h 6858000"/>
              <a:gd name="connsiteX549" fmla="*/ 1423821 w 7467600"/>
              <a:gd name="connsiteY549" fmla="*/ 1351958 h 6858000"/>
              <a:gd name="connsiteX550" fmla="*/ 1638521 w 7467600"/>
              <a:gd name="connsiteY550" fmla="*/ 1908470 h 6858000"/>
              <a:gd name="connsiteX551" fmla="*/ 1754199 w 7467600"/>
              <a:gd name="connsiteY551" fmla="*/ 2149284 h 6858000"/>
              <a:gd name="connsiteX552" fmla="*/ 1908359 w 7467600"/>
              <a:gd name="connsiteY552" fmla="*/ 2364988 h 6858000"/>
              <a:gd name="connsiteX553" fmla="*/ 1647661 w 7467600"/>
              <a:gd name="connsiteY553" fmla="*/ 1825945 h 6858000"/>
              <a:gd name="connsiteX554" fmla="*/ 1423821 w 7467600"/>
              <a:gd name="connsiteY554" fmla="*/ 1351958 h 6858000"/>
              <a:gd name="connsiteX555" fmla="*/ 1431890 w 7467600"/>
              <a:gd name="connsiteY555" fmla="*/ 1306475 h 6858000"/>
              <a:gd name="connsiteX556" fmla="*/ 1507597 w 7467600"/>
              <a:gd name="connsiteY556" fmla="*/ 1446132 h 6858000"/>
              <a:gd name="connsiteX557" fmla="*/ 1674586 w 7467600"/>
              <a:gd name="connsiteY557" fmla="*/ 1813832 h 6858000"/>
              <a:gd name="connsiteX558" fmla="*/ 1815950 w 7467600"/>
              <a:gd name="connsiteY558" fmla="*/ 2128564 h 6858000"/>
              <a:gd name="connsiteX559" fmla="*/ 1984242 w 7467600"/>
              <a:gd name="connsiteY559" fmla="*/ 2430829 h 6858000"/>
              <a:gd name="connsiteX560" fmla="*/ 2014023 w 7467600"/>
              <a:gd name="connsiteY560" fmla="*/ 2450995 h 6858000"/>
              <a:gd name="connsiteX561" fmla="*/ 1747337 w 7467600"/>
              <a:gd name="connsiteY561" fmla="*/ 1855264 h 6858000"/>
              <a:gd name="connsiteX562" fmla="*/ 1533749 w 7467600"/>
              <a:gd name="connsiteY562" fmla="*/ 1478656 h 6858000"/>
              <a:gd name="connsiteX563" fmla="*/ 1431890 w 7467600"/>
              <a:gd name="connsiteY563" fmla="*/ 1306475 h 6858000"/>
              <a:gd name="connsiteX564" fmla="*/ 5052692 w 7467600"/>
              <a:gd name="connsiteY564" fmla="*/ 1292994 h 6858000"/>
              <a:gd name="connsiteX565" fmla="*/ 5200661 w 7467600"/>
              <a:gd name="connsiteY565" fmla="*/ 1635186 h 6858000"/>
              <a:gd name="connsiteX566" fmla="*/ 5297138 w 7467600"/>
              <a:gd name="connsiteY566" fmla="*/ 1906351 h 6858000"/>
              <a:gd name="connsiteX567" fmla="*/ 5052692 w 7467600"/>
              <a:gd name="connsiteY567" fmla="*/ 1292994 h 6858000"/>
              <a:gd name="connsiteX568" fmla="*/ 5009948 w 7467600"/>
              <a:gd name="connsiteY568" fmla="*/ 1273619 h 6858000"/>
              <a:gd name="connsiteX569" fmla="*/ 5121777 w 7467600"/>
              <a:gd name="connsiteY569" fmla="*/ 1654213 h 6858000"/>
              <a:gd name="connsiteX570" fmla="*/ 5293545 w 7467600"/>
              <a:gd name="connsiteY570" fmla="*/ 2072247 h 6858000"/>
              <a:gd name="connsiteX571" fmla="*/ 5294042 w 7467600"/>
              <a:gd name="connsiteY571" fmla="*/ 2065019 h 6858000"/>
              <a:gd name="connsiteX572" fmla="*/ 5171936 w 7467600"/>
              <a:gd name="connsiteY572" fmla="*/ 1647613 h 6858000"/>
              <a:gd name="connsiteX573" fmla="*/ 5009948 w 7467600"/>
              <a:gd name="connsiteY573" fmla="*/ 1273619 h 6858000"/>
              <a:gd name="connsiteX574" fmla="*/ 655236 w 7467600"/>
              <a:gd name="connsiteY574" fmla="*/ 1268632 h 6858000"/>
              <a:gd name="connsiteX575" fmla="*/ 839521 w 7467600"/>
              <a:gd name="connsiteY575" fmla="*/ 1685315 h 6858000"/>
              <a:gd name="connsiteX576" fmla="*/ 1109416 w 7467600"/>
              <a:gd name="connsiteY576" fmla="*/ 2061663 h 6858000"/>
              <a:gd name="connsiteX577" fmla="*/ 1298300 w 7467600"/>
              <a:gd name="connsiteY577" fmla="*/ 2247742 h 6858000"/>
              <a:gd name="connsiteX578" fmla="*/ 1125871 w 7467600"/>
              <a:gd name="connsiteY578" fmla="*/ 1989513 h 6858000"/>
              <a:gd name="connsiteX579" fmla="*/ 981574 w 7467600"/>
              <a:gd name="connsiteY579" fmla="*/ 1783157 h 6858000"/>
              <a:gd name="connsiteX580" fmla="*/ 922198 w 7467600"/>
              <a:gd name="connsiteY580" fmla="*/ 1677437 h 6858000"/>
              <a:gd name="connsiteX581" fmla="*/ 869293 w 7467600"/>
              <a:gd name="connsiteY581" fmla="*/ 1583214 h 6858000"/>
              <a:gd name="connsiteX582" fmla="*/ 751431 w 7467600"/>
              <a:gd name="connsiteY582" fmla="*/ 1405731 h 6858000"/>
              <a:gd name="connsiteX583" fmla="*/ 655236 w 7467600"/>
              <a:gd name="connsiteY583" fmla="*/ 1268632 h 6858000"/>
              <a:gd name="connsiteX584" fmla="*/ 6516292 w 7467600"/>
              <a:gd name="connsiteY584" fmla="*/ 1263064 h 6858000"/>
              <a:gd name="connsiteX585" fmla="*/ 5736320 w 7467600"/>
              <a:gd name="connsiteY585" fmla="*/ 1501803 h 6858000"/>
              <a:gd name="connsiteX586" fmla="*/ 6516292 w 7467600"/>
              <a:gd name="connsiteY586" fmla="*/ 1263064 h 6858000"/>
              <a:gd name="connsiteX587" fmla="*/ 291466 w 7467600"/>
              <a:gd name="connsiteY587" fmla="*/ 1250369 h 6858000"/>
              <a:gd name="connsiteX588" fmla="*/ 323180 w 7467600"/>
              <a:gd name="connsiteY588" fmla="*/ 1435283 h 6858000"/>
              <a:gd name="connsiteX589" fmla="*/ 349381 w 7467600"/>
              <a:gd name="connsiteY589" fmla="*/ 1875041 h 6858000"/>
              <a:gd name="connsiteX590" fmla="*/ 374363 w 7467600"/>
              <a:gd name="connsiteY590" fmla="*/ 1506494 h 6858000"/>
              <a:gd name="connsiteX591" fmla="*/ 302168 w 7467600"/>
              <a:gd name="connsiteY591" fmla="*/ 1274495 h 6858000"/>
              <a:gd name="connsiteX592" fmla="*/ 291466 w 7467600"/>
              <a:gd name="connsiteY592" fmla="*/ 1250369 h 6858000"/>
              <a:gd name="connsiteX593" fmla="*/ 678222 w 7467600"/>
              <a:gd name="connsiteY593" fmla="*/ 1248670 h 6858000"/>
              <a:gd name="connsiteX594" fmla="*/ 775536 w 7467600"/>
              <a:gd name="connsiteY594" fmla="*/ 1388015 h 6858000"/>
              <a:gd name="connsiteX595" fmla="*/ 894529 w 7467600"/>
              <a:gd name="connsiteY595" fmla="*/ 1567739 h 6858000"/>
              <a:gd name="connsiteX596" fmla="*/ 948000 w 7467600"/>
              <a:gd name="connsiteY596" fmla="*/ 1663088 h 6858000"/>
              <a:gd name="connsiteX597" fmla="*/ 1006812 w 7467600"/>
              <a:gd name="connsiteY597" fmla="*/ 1767683 h 6858000"/>
              <a:gd name="connsiteX598" fmla="*/ 1149133 w 7467600"/>
              <a:gd name="connsiteY598" fmla="*/ 1971513 h 6858000"/>
              <a:gd name="connsiteX599" fmla="*/ 1333952 w 7467600"/>
              <a:gd name="connsiteY599" fmla="*/ 2251620 h 6858000"/>
              <a:gd name="connsiteX600" fmla="*/ 1337329 w 7467600"/>
              <a:gd name="connsiteY600" fmla="*/ 2258350 h 6858000"/>
              <a:gd name="connsiteX601" fmla="*/ 1014726 w 7467600"/>
              <a:gd name="connsiteY601" fmla="*/ 1615556 h 6858000"/>
              <a:gd name="connsiteX602" fmla="*/ 678222 w 7467600"/>
              <a:gd name="connsiteY602" fmla="*/ 1248670 h 6858000"/>
              <a:gd name="connsiteX603" fmla="*/ 6691602 w 7467600"/>
              <a:gd name="connsiteY603" fmla="*/ 1140573 h 6858000"/>
              <a:gd name="connsiteX604" fmla="*/ 6571100 w 7467600"/>
              <a:gd name="connsiteY604" fmla="*/ 1183662 h 6858000"/>
              <a:gd name="connsiteX605" fmla="*/ 6241687 w 7467600"/>
              <a:gd name="connsiteY605" fmla="*/ 1257600 h 6858000"/>
              <a:gd name="connsiteX606" fmla="*/ 5693009 w 7467600"/>
              <a:gd name="connsiteY606" fmla="*/ 1478256 h 6858000"/>
              <a:gd name="connsiteX607" fmla="*/ 6548420 w 7467600"/>
              <a:gd name="connsiteY607" fmla="*/ 1214599 h 6858000"/>
              <a:gd name="connsiteX608" fmla="*/ 6605473 w 7467600"/>
              <a:gd name="connsiteY608" fmla="*/ 1184686 h 6858000"/>
              <a:gd name="connsiteX609" fmla="*/ 6691602 w 7467600"/>
              <a:gd name="connsiteY609" fmla="*/ 1140573 h 6858000"/>
              <a:gd name="connsiteX610" fmla="*/ 4002475 w 7467600"/>
              <a:gd name="connsiteY610" fmla="*/ 1037802 h 6858000"/>
              <a:gd name="connsiteX611" fmla="*/ 4000324 w 7467600"/>
              <a:gd name="connsiteY611" fmla="*/ 1039362 h 6858000"/>
              <a:gd name="connsiteX612" fmla="*/ 4002862 w 7467600"/>
              <a:gd name="connsiteY612" fmla="*/ 1042866 h 6858000"/>
              <a:gd name="connsiteX613" fmla="*/ 4002475 w 7467600"/>
              <a:gd name="connsiteY613" fmla="*/ 1037802 h 6858000"/>
              <a:gd name="connsiteX614" fmla="*/ 506322 w 7467600"/>
              <a:gd name="connsiteY614" fmla="*/ 1020997 h 6858000"/>
              <a:gd name="connsiteX615" fmla="*/ 533068 w 7467600"/>
              <a:gd name="connsiteY615" fmla="*/ 1029409 h 6858000"/>
              <a:gd name="connsiteX616" fmla="*/ 1232525 w 7467600"/>
              <a:gd name="connsiteY616" fmla="*/ 1804675 h 6858000"/>
              <a:gd name="connsiteX617" fmla="*/ 1388858 w 7467600"/>
              <a:gd name="connsiteY617" fmla="*/ 2368011 h 6858000"/>
              <a:gd name="connsiteX618" fmla="*/ 1384098 w 7467600"/>
              <a:gd name="connsiteY618" fmla="*/ 2378125 h 6858000"/>
              <a:gd name="connsiteX619" fmla="*/ 1425393 w 7467600"/>
              <a:gd name="connsiteY619" fmla="*/ 2589124 h 6858000"/>
              <a:gd name="connsiteX620" fmla="*/ 1424001 w 7467600"/>
              <a:gd name="connsiteY620" fmla="*/ 2597541 h 6858000"/>
              <a:gd name="connsiteX621" fmla="*/ 2152729 w 7467600"/>
              <a:gd name="connsiteY621" fmla="*/ 2864487 h 6858000"/>
              <a:gd name="connsiteX622" fmla="*/ 2020609 w 7467600"/>
              <a:gd name="connsiteY622" fmla="*/ 2539671 h 6858000"/>
              <a:gd name="connsiteX623" fmla="*/ 2018920 w 7467600"/>
              <a:gd name="connsiteY623" fmla="*/ 2536309 h 6858000"/>
              <a:gd name="connsiteX624" fmla="*/ 1342441 w 7467600"/>
              <a:gd name="connsiteY624" fmla="*/ 1173017 h 6858000"/>
              <a:gd name="connsiteX625" fmla="*/ 1367925 w 7467600"/>
              <a:gd name="connsiteY625" fmla="*/ 1135648 h 6858000"/>
              <a:gd name="connsiteX626" fmla="*/ 1771401 w 7467600"/>
              <a:gd name="connsiteY626" fmla="*/ 1806673 h 6858000"/>
              <a:gd name="connsiteX627" fmla="*/ 1972385 w 7467600"/>
              <a:gd name="connsiteY627" fmla="*/ 2198735 h 6858000"/>
              <a:gd name="connsiteX628" fmla="*/ 2040892 w 7467600"/>
              <a:gd name="connsiteY628" fmla="*/ 2405205 h 6858000"/>
              <a:gd name="connsiteX629" fmla="*/ 2131689 w 7467600"/>
              <a:gd name="connsiteY629" fmla="*/ 1936926 h 6858000"/>
              <a:gd name="connsiteX630" fmla="*/ 2454820 w 7467600"/>
              <a:gd name="connsiteY630" fmla="*/ 1248808 h 6858000"/>
              <a:gd name="connsiteX631" fmla="*/ 2492512 w 7467600"/>
              <a:gd name="connsiteY631" fmla="*/ 1302920 h 6858000"/>
              <a:gd name="connsiteX632" fmla="*/ 2081216 w 7467600"/>
              <a:gd name="connsiteY632" fmla="*/ 2527513 h 6858000"/>
              <a:gd name="connsiteX633" fmla="*/ 2081211 w 7467600"/>
              <a:gd name="connsiteY633" fmla="*/ 2528916 h 6858000"/>
              <a:gd name="connsiteX634" fmla="*/ 2199067 w 7467600"/>
              <a:gd name="connsiteY634" fmla="*/ 2884061 h 6858000"/>
              <a:gd name="connsiteX635" fmla="*/ 3192586 w 7467600"/>
              <a:gd name="connsiteY635" fmla="*/ 3411496 h 6858000"/>
              <a:gd name="connsiteX636" fmla="*/ 3182620 w 7467600"/>
              <a:gd name="connsiteY636" fmla="*/ 3483279 h 6858000"/>
              <a:gd name="connsiteX637" fmla="*/ 2435119 w 7467600"/>
              <a:gd name="connsiteY637" fmla="*/ 3080173 h 6858000"/>
              <a:gd name="connsiteX638" fmla="*/ 2410152 w 7467600"/>
              <a:gd name="connsiteY638" fmla="*/ 3063751 h 6858000"/>
              <a:gd name="connsiteX639" fmla="*/ 2408099 w 7467600"/>
              <a:gd name="connsiteY639" fmla="*/ 3064403 h 6858000"/>
              <a:gd name="connsiteX640" fmla="*/ 2407218 w 7467600"/>
              <a:gd name="connsiteY640" fmla="*/ 3070324 h 6858000"/>
              <a:gd name="connsiteX641" fmla="*/ 2380138 w 7467600"/>
              <a:gd name="connsiteY641" fmla="*/ 3099341 h 6858000"/>
              <a:gd name="connsiteX642" fmla="*/ 1765923 w 7467600"/>
              <a:gd name="connsiteY642" fmla="*/ 3581043 h 6858000"/>
              <a:gd name="connsiteX643" fmla="*/ 1702258 w 7467600"/>
              <a:gd name="connsiteY643" fmla="*/ 3612286 h 6858000"/>
              <a:gd name="connsiteX644" fmla="*/ 1538370 w 7467600"/>
              <a:gd name="connsiteY644" fmla="*/ 3811804 h 6858000"/>
              <a:gd name="connsiteX645" fmla="*/ 542867 w 7467600"/>
              <a:gd name="connsiteY645" fmla="*/ 4944092 h 6858000"/>
              <a:gd name="connsiteX646" fmla="*/ 515800 w 7467600"/>
              <a:gd name="connsiteY646" fmla="*/ 4862180 h 6858000"/>
              <a:gd name="connsiteX647" fmla="*/ 909145 w 7467600"/>
              <a:gd name="connsiteY647" fmla="*/ 4199225 h 6858000"/>
              <a:gd name="connsiteX648" fmla="*/ 1214067 w 7467600"/>
              <a:gd name="connsiteY648" fmla="*/ 3908561 h 6858000"/>
              <a:gd name="connsiteX649" fmla="*/ 640967 w 7467600"/>
              <a:gd name="connsiteY649" fmla="*/ 4105601 h 6858000"/>
              <a:gd name="connsiteX650" fmla="*/ 112563 w 7467600"/>
              <a:gd name="connsiteY650" fmla="*/ 4396952 h 6858000"/>
              <a:gd name="connsiteX651" fmla="*/ 0 w 7467600"/>
              <a:gd name="connsiteY651" fmla="*/ 4466006 h 6858000"/>
              <a:gd name="connsiteX652" fmla="*/ 0 w 7467600"/>
              <a:gd name="connsiteY652" fmla="*/ 4233763 h 6858000"/>
              <a:gd name="connsiteX653" fmla="*/ 36881 w 7467600"/>
              <a:gd name="connsiteY653" fmla="*/ 4200118 h 6858000"/>
              <a:gd name="connsiteX654" fmla="*/ 910534 w 7467600"/>
              <a:gd name="connsiteY654" fmla="*/ 3629753 h 6858000"/>
              <a:gd name="connsiteX655" fmla="*/ 1578717 w 7467600"/>
              <a:gd name="connsiteY655" fmla="*/ 3575982 h 6858000"/>
              <a:gd name="connsiteX656" fmla="*/ 2338780 w 7467600"/>
              <a:gd name="connsiteY656" fmla="*/ 3033725 h 6858000"/>
              <a:gd name="connsiteX657" fmla="*/ 1807991 w 7467600"/>
              <a:gd name="connsiteY657" fmla="*/ 2807184 h 6858000"/>
              <a:gd name="connsiteX658" fmla="*/ 1416358 w 7467600"/>
              <a:gd name="connsiteY658" fmla="*/ 3112571 h 6858000"/>
              <a:gd name="connsiteX659" fmla="*/ 939066 w 7467600"/>
              <a:gd name="connsiteY659" fmla="*/ 3378798 h 6858000"/>
              <a:gd name="connsiteX660" fmla="*/ 115099 w 7467600"/>
              <a:gd name="connsiteY660" fmla="*/ 3607650 h 6858000"/>
              <a:gd name="connsiteX661" fmla="*/ 97284 w 7467600"/>
              <a:gd name="connsiteY661" fmla="*/ 3520393 h 6858000"/>
              <a:gd name="connsiteX662" fmla="*/ 922050 w 7467600"/>
              <a:gd name="connsiteY662" fmla="*/ 3074867 h 6858000"/>
              <a:gd name="connsiteX663" fmla="*/ 1405265 w 7467600"/>
              <a:gd name="connsiteY663" fmla="*/ 3016319 h 6858000"/>
              <a:gd name="connsiteX664" fmla="*/ 1407512 w 7467600"/>
              <a:gd name="connsiteY664" fmla="*/ 3018001 h 6858000"/>
              <a:gd name="connsiteX665" fmla="*/ 1726266 w 7467600"/>
              <a:gd name="connsiteY665" fmla="*/ 2777274 h 6858000"/>
              <a:gd name="connsiteX666" fmla="*/ 625390 w 7467600"/>
              <a:gd name="connsiteY666" fmla="*/ 2514541 h 6858000"/>
              <a:gd name="connsiteX667" fmla="*/ 619799 w 7467600"/>
              <a:gd name="connsiteY667" fmla="*/ 2527180 h 6858000"/>
              <a:gd name="connsiteX668" fmla="*/ 310030 w 7467600"/>
              <a:gd name="connsiteY668" fmla="*/ 2771818 h 6858000"/>
              <a:gd name="connsiteX669" fmla="*/ 173877 w 7467600"/>
              <a:gd name="connsiteY669" fmla="*/ 2937056 h 6858000"/>
              <a:gd name="connsiteX670" fmla="*/ 77889 w 7467600"/>
              <a:gd name="connsiteY670" fmla="*/ 3138440 h 6858000"/>
              <a:gd name="connsiteX671" fmla="*/ 0 w 7467600"/>
              <a:gd name="connsiteY671" fmla="*/ 3271395 h 6858000"/>
              <a:gd name="connsiteX672" fmla="*/ 0 w 7467600"/>
              <a:gd name="connsiteY672" fmla="*/ 3153002 h 6858000"/>
              <a:gd name="connsiteX673" fmla="*/ 2386 w 7467600"/>
              <a:gd name="connsiteY673" fmla="*/ 3149203 h 6858000"/>
              <a:gd name="connsiteX674" fmla="*/ 89753 w 7467600"/>
              <a:gd name="connsiteY674" fmla="*/ 2987702 h 6858000"/>
              <a:gd name="connsiteX675" fmla="*/ 76869 w 7467600"/>
              <a:gd name="connsiteY675" fmla="*/ 3005404 h 6858000"/>
              <a:gd name="connsiteX676" fmla="*/ 32049 w 7467600"/>
              <a:gd name="connsiteY676" fmla="*/ 3065814 h 6858000"/>
              <a:gd name="connsiteX677" fmla="*/ 0 w 7467600"/>
              <a:gd name="connsiteY677" fmla="*/ 3108744 h 6858000"/>
              <a:gd name="connsiteX678" fmla="*/ 0 w 7467600"/>
              <a:gd name="connsiteY678" fmla="*/ 3058059 h 6858000"/>
              <a:gd name="connsiteX679" fmla="*/ 7610 w 7467600"/>
              <a:gd name="connsiteY679" fmla="*/ 3047889 h 6858000"/>
              <a:gd name="connsiteX680" fmla="*/ 52419 w 7467600"/>
              <a:gd name="connsiteY680" fmla="*/ 2987479 h 6858000"/>
              <a:gd name="connsiteX681" fmla="*/ 59142 w 7467600"/>
              <a:gd name="connsiteY681" fmla="*/ 2978488 h 6858000"/>
              <a:gd name="connsiteX682" fmla="*/ 0 w 7467600"/>
              <a:gd name="connsiteY682" fmla="*/ 3015334 h 6858000"/>
              <a:gd name="connsiteX683" fmla="*/ 0 w 7467600"/>
              <a:gd name="connsiteY683" fmla="*/ 2914286 h 6858000"/>
              <a:gd name="connsiteX684" fmla="*/ 36383 w 7467600"/>
              <a:gd name="connsiteY684" fmla="*/ 2901128 h 6858000"/>
              <a:gd name="connsiteX685" fmla="*/ 156329 w 7467600"/>
              <a:gd name="connsiteY685" fmla="*/ 2840533 h 6858000"/>
              <a:gd name="connsiteX686" fmla="*/ 358355 w 7467600"/>
              <a:gd name="connsiteY686" fmla="*/ 2620471 h 6858000"/>
              <a:gd name="connsiteX687" fmla="*/ 510577 w 7467600"/>
              <a:gd name="connsiteY687" fmla="*/ 2501244 h 6858000"/>
              <a:gd name="connsiteX688" fmla="*/ 211967 w 7467600"/>
              <a:gd name="connsiteY688" fmla="*/ 2479171 h 6858000"/>
              <a:gd name="connsiteX689" fmla="*/ 0 w 7467600"/>
              <a:gd name="connsiteY689" fmla="*/ 2476398 h 6858000"/>
              <a:gd name="connsiteX690" fmla="*/ 0 w 7467600"/>
              <a:gd name="connsiteY690" fmla="*/ 2389189 h 6858000"/>
              <a:gd name="connsiteX691" fmla="*/ 103062 w 7467600"/>
              <a:gd name="connsiteY691" fmla="*/ 2389518 h 6858000"/>
              <a:gd name="connsiteX692" fmla="*/ 510734 w 7467600"/>
              <a:gd name="connsiteY692" fmla="*/ 2416201 h 6858000"/>
              <a:gd name="connsiteX693" fmla="*/ 279257 w 7467600"/>
              <a:gd name="connsiteY693" fmla="*/ 2092102 h 6858000"/>
              <a:gd name="connsiteX694" fmla="*/ 65265 w 7467600"/>
              <a:gd name="connsiteY694" fmla="*/ 2006049 h 6858000"/>
              <a:gd name="connsiteX695" fmla="*/ 0 w 7467600"/>
              <a:gd name="connsiteY695" fmla="*/ 1982532 h 6858000"/>
              <a:gd name="connsiteX696" fmla="*/ 0 w 7467600"/>
              <a:gd name="connsiteY696" fmla="*/ 1912789 h 6858000"/>
              <a:gd name="connsiteX697" fmla="*/ 97460 w 7467600"/>
              <a:gd name="connsiteY697" fmla="*/ 1953725 h 6858000"/>
              <a:gd name="connsiteX698" fmla="*/ 221272 w 7467600"/>
              <a:gd name="connsiteY698" fmla="*/ 1980766 h 6858000"/>
              <a:gd name="connsiteX699" fmla="*/ 116765 w 7467600"/>
              <a:gd name="connsiteY699" fmla="*/ 1911033 h 6858000"/>
              <a:gd name="connsiteX700" fmla="*/ 16405 w 7467600"/>
              <a:gd name="connsiteY700" fmla="*/ 1803412 h 6858000"/>
              <a:gd name="connsiteX701" fmla="*/ 0 w 7467600"/>
              <a:gd name="connsiteY701" fmla="*/ 1784777 h 6858000"/>
              <a:gd name="connsiteX702" fmla="*/ 0 w 7467600"/>
              <a:gd name="connsiteY702" fmla="*/ 1740082 h 6858000"/>
              <a:gd name="connsiteX703" fmla="*/ 39394 w 7467600"/>
              <a:gd name="connsiteY703" fmla="*/ 1784856 h 6858000"/>
              <a:gd name="connsiteX704" fmla="*/ 135813 w 7467600"/>
              <a:gd name="connsiteY704" fmla="*/ 1888838 h 6858000"/>
              <a:gd name="connsiteX705" fmla="*/ 242575 w 7467600"/>
              <a:gd name="connsiteY705" fmla="*/ 1958841 h 6858000"/>
              <a:gd name="connsiteX706" fmla="*/ 82197 w 7467600"/>
              <a:gd name="connsiteY706" fmla="*/ 1754826 h 6858000"/>
              <a:gd name="connsiteX707" fmla="*/ 0 w 7467600"/>
              <a:gd name="connsiteY707" fmla="*/ 1679650 h 6858000"/>
              <a:gd name="connsiteX708" fmla="*/ 0 w 7467600"/>
              <a:gd name="connsiteY708" fmla="*/ 1602463 h 6858000"/>
              <a:gd name="connsiteX709" fmla="*/ 84689 w 7467600"/>
              <a:gd name="connsiteY709" fmla="*/ 1677442 h 6858000"/>
              <a:gd name="connsiteX710" fmla="*/ 298437 w 7467600"/>
              <a:gd name="connsiteY710" fmla="*/ 1968019 h 6858000"/>
              <a:gd name="connsiteX711" fmla="*/ 227269 w 7467600"/>
              <a:gd name="connsiteY711" fmla="*/ 1114064 h 6858000"/>
              <a:gd name="connsiteX712" fmla="*/ 248003 w 7467600"/>
              <a:gd name="connsiteY712" fmla="*/ 1089613 h 6858000"/>
              <a:gd name="connsiteX713" fmla="*/ 427020 w 7467600"/>
              <a:gd name="connsiteY713" fmla="*/ 1619803 h 6858000"/>
              <a:gd name="connsiteX714" fmla="*/ 340345 w 7467600"/>
              <a:gd name="connsiteY714" fmla="*/ 2027739 h 6858000"/>
              <a:gd name="connsiteX715" fmla="*/ 360865 w 7467600"/>
              <a:gd name="connsiteY715" fmla="*/ 2044827 h 6858000"/>
              <a:gd name="connsiteX716" fmla="*/ 560414 w 7467600"/>
              <a:gd name="connsiteY716" fmla="*/ 2421457 h 6858000"/>
              <a:gd name="connsiteX717" fmla="*/ 1359703 w 7467600"/>
              <a:gd name="connsiteY717" fmla="*/ 2578554 h 6858000"/>
              <a:gd name="connsiteX718" fmla="*/ 1359422 w 7467600"/>
              <a:gd name="connsiteY718" fmla="*/ 2577994 h 6858000"/>
              <a:gd name="connsiteX719" fmla="*/ 828701 w 7467600"/>
              <a:gd name="connsiteY719" fmla="*/ 1839520 h 6858000"/>
              <a:gd name="connsiteX720" fmla="*/ 494427 w 7467600"/>
              <a:gd name="connsiteY720" fmla="*/ 1092333 h 6858000"/>
              <a:gd name="connsiteX721" fmla="*/ 506322 w 7467600"/>
              <a:gd name="connsiteY721" fmla="*/ 1020997 h 6858000"/>
              <a:gd name="connsiteX722" fmla="*/ 4570198 w 7467600"/>
              <a:gd name="connsiteY722" fmla="*/ 978081 h 6858000"/>
              <a:gd name="connsiteX723" fmla="*/ 4523691 w 7467600"/>
              <a:gd name="connsiteY723" fmla="*/ 1127776 h 6858000"/>
              <a:gd name="connsiteX724" fmla="*/ 4509875 w 7467600"/>
              <a:gd name="connsiteY724" fmla="*/ 1167552 h 6858000"/>
              <a:gd name="connsiteX725" fmla="*/ 4478168 w 7467600"/>
              <a:gd name="connsiteY725" fmla="*/ 1260735 h 6858000"/>
              <a:gd name="connsiteX726" fmla="*/ 4409309 w 7467600"/>
              <a:gd name="connsiteY726" fmla="*/ 1666996 h 6858000"/>
              <a:gd name="connsiteX727" fmla="*/ 4370031 w 7467600"/>
              <a:gd name="connsiteY727" fmla="*/ 1955666 h 6858000"/>
              <a:gd name="connsiteX728" fmla="*/ 4570198 w 7467600"/>
              <a:gd name="connsiteY728" fmla="*/ 978081 h 6858000"/>
              <a:gd name="connsiteX729" fmla="*/ 4557898 w 7467600"/>
              <a:gd name="connsiteY729" fmla="*/ 900011 h 6858000"/>
              <a:gd name="connsiteX730" fmla="*/ 4344840 w 7467600"/>
              <a:gd name="connsiteY730" fmla="*/ 1922038 h 6858000"/>
              <a:gd name="connsiteX731" fmla="*/ 4378710 w 7467600"/>
              <a:gd name="connsiteY731" fmla="*/ 1665516 h 6858000"/>
              <a:gd name="connsiteX732" fmla="*/ 4448798 w 7467600"/>
              <a:gd name="connsiteY732" fmla="*/ 1253024 h 6858000"/>
              <a:gd name="connsiteX733" fmla="*/ 4480315 w 7467600"/>
              <a:gd name="connsiteY733" fmla="*/ 1158454 h 6858000"/>
              <a:gd name="connsiteX734" fmla="*/ 4494133 w 7467600"/>
              <a:gd name="connsiteY734" fmla="*/ 1118676 h 6858000"/>
              <a:gd name="connsiteX735" fmla="*/ 4557898 w 7467600"/>
              <a:gd name="connsiteY735" fmla="*/ 900011 h 6858000"/>
              <a:gd name="connsiteX736" fmla="*/ 5870151 w 7467600"/>
              <a:gd name="connsiteY736" fmla="*/ 898890 h 6858000"/>
              <a:gd name="connsiteX737" fmla="*/ 5861335 w 7467600"/>
              <a:gd name="connsiteY737" fmla="*/ 899177 h 6858000"/>
              <a:gd name="connsiteX738" fmla="*/ 5843702 w 7467600"/>
              <a:gd name="connsiteY738" fmla="*/ 899748 h 6858000"/>
              <a:gd name="connsiteX739" fmla="*/ 5651107 w 7467600"/>
              <a:gd name="connsiteY739" fmla="*/ 920306 h 6858000"/>
              <a:gd name="connsiteX740" fmla="*/ 5459407 w 7467600"/>
              <a:gd name="connsiteY740" fmla="*/ 940975 h 6858000"/>
              <a:gd name="connsiteX741" fmla="*/ 5374846 w 7467600"/>
              <a:gd name="connsiteY741" fmla="*/ 941988 h 6858000"/>
              <a:gd name="connsiteX742" fmla="*/ 5256105 w 7467600"/>
              <a:gd name="connsiteY742" fmla="*/ 945632 h 6858000"/>
              <a:gd name="connsiteX743" fmla="*/ 5107071 w 7467600"/>
              <a:gd name="connsiteY743" fmla="*/ 969720 h 6858000"/>
              <a:gd name="connsiteX744" fmla="*/ 4998681 w 7467600"/>
              <a:gd name="connsiteY744" fmla="*/ 988771 h 6858000"/>
              <a:gd name="connsiteX745" fmla="*/ 5870151 w 7467600"/>
              <a:gd name="connsiteY745" fmla="*/ 898890 h 6858000"/>
              <a:gd name="connsiteX746" fmla="*/ 5504425 w 7467600"/>
              <a:gd name="connsiteY746" fmla="*/ 848067 h 6858000"/>
              <a:gd name="connsiteX747" fmla="*/ 4968849 w 7467600"/>
              <a:gd name="connsiteY747" fmla="*/ 962318 h 6858000"/>
              <a:gd name="connsiteX748" fmla="*/ 5104039 w 7467600"/>
              <a:gd name="connsiteY748" fmla="*/ 940634 h 6858000"/>
              <a:gd name="connsiteX749" fmla="*/ 5256311 w 7467600"/>
              <a:gd name="connsiteY749" fmla="*/ 916490 h 6858000"/>
              <a:gd name="connsiteX750" fmla="*/ 5377381 w 7467600"/>
              <a:gd name="connsiteY750" fmla="*/ 912671 h 6858000"/>
              <a:gd name="connsiteX751" fmla="*/ 5460148 w 7467600"/>
              <a:gd name="connsiteY751" fmla="*/ 911442 h 6858000"/>
              <a:gd name="connsiteX752" fmla="*/ 5648971 w 7467600"/>
              <a:gd name="connsiteY752" fmla="*/ 891331 h 6858000"/>
              <a:gd name="connsiteX753" fmla="*/ 5844807 w 7467600"/>
              <a:gd name="connsiteY753" fmla="*/ 870718 h 6858000"/>
              <a:gd name="connsiteX754" fmla="*/ 5862975 w 7467600"/>
              <a:gd name="connsiteY754" fmla="*/ 869756 h 6858000"/>
              <a:gd name="connsiteX755" fmla="*/ 5920887 w 7467600"/>
              <a:gd name="connsiteY755" fmla="*/ 865929 h 6858000"/>
              <a:gd name="connsiteX756" fmla="*/ 5504425 w 7467600"/>
              <a:gd name="connsiteY756" fmla="*/ 848067 h 6858000"/>
              <a:gd name="connsiteX757" fmla="*/ 3607114 w 7467600"/>
              <a:gd name="connsiteY757" fmla="*/ 467441 h 6858000"/>
              <a:gd name="connsiteX758" fmla="*/ 3296242 w 7467600"/>
              <a:gd name="connsiteY758" fmla="*/ 807991 h 6858000"/>
              <a:gd name="connsiteX759" fmla="*/ 3174674 w 7467600"/>
              <a:gd name="connsiteY759" fmla="*/ 919759 h 6858000"/>
              <a:gd name="connsiteX760" fmla="*/ 3042978 w 7467600"/>
              <a:gd name="connsiteY760" fmla="*/ 1054894 h 6858000"/>
              <a:gd name="connsiteX761" fmla="*/ 2968914 w 7467600"/>
              <a:gd name="connsiteY761" fmla="*/ 1133756 h 6858000"/>
              <a:gd name="connsiteX762" fmla="*/ 3103823 w 7467600"/>
              <a:gd name="connsiteY762" fmla="*/ 1026814 h 6858000"/>
              <a:gd name="connsiteX763" fmla="*/ 3607114 w 7467600"/>
              <a:gd name="connsiteY763" fmla="*/ 467441 h 6858000"/>
              <a:gd name="connsiteX764" fmla="*/ 3744487 w 7467600"/>
              <a:gd name="connsiteY764" fmla="*/ 383136 h 6858000"/>
              <a:gd name="connsiteX765" fmla="*/ 3970213 w 7467600"/>
              <a:gd name="connsiteY765" fmla="*/ 995559 h 6858000"/>
              <a:gd name="connsiteX766" fmla="*/ 3744487 w 7467600"/>
              <a:gd name="connsiteY766" fmla="*/ 383136 h 6858000"/>
              <a:gd name="connsiteX767" fmla="*/ 3624562 w 7467600"/>
              <a:gd name="connsiteY767" fmla="*/ 367041 h 6858000"/>
              <a:gd name="connsiteX768" fmla="*/ 3489712 w 7467600"/>
              <a:gd name="connsiteY768" fmla="*/ 485386 h 6858000"/>
              <a:gd name="connsiteX769" fmla="*/ 3182994 w 7467600"/>
              <a:gd name="connsiteY769" fmla="*/ 828265 h 6858000"/>
              <a:gd name="connsiteX770" fmla="*/ 2892114 w 7467600"/>
              <a:gd name="connsiteY770" fmla="*/ 1172635 h 6858000"/>
              <a:gd name="connsiteX771" fmla="*/ 3021459 w 7467600"/>
              <a:gd name="connsiteY771" fmla="*/ 1035385 h 6858000"/>
              <a:gd name="connsiteX772" fmla="*/ 3153873 w 7467600"/>
              <a:gd name="connsiteY772" fmla="*/ 898971 h 6858000"/>
              <a:gd name="connsiteX773" fmla="*/ 3276511 w 7467600"/>
              <a:gd name="connsiteY773" fmla="*/ 786423 h 6858000"/>
              <a:gd name="connsiteX774" fmla="*/ 3584154 w 7467600"/>
              <a:gd name="connsiteY774" fmla="*/ 448218 h 6858000"/>
              <a:gd name="connsiteX775" fmla="*/ 3624562 w 7467600"/>
              <a:gd name="connsiteY775" fmla="*/ 367041 h 6858000"/>
              <a:gd name="connsiteX776" fmla="*/ 3766672 w 7467600"/>
              <a:gd name="connsiteY776" fmla="*/ 359429 h 6858000"/>
              <a:gd name="connsiteX777" fmla="*/ 3996338 w 7467600"/>
              <a:gd name="connsiteY777" fmla="*/ 968237 h 6858000"/>
              <a:gd name="connsiteX778" fmla="*/ 3766672 w 7467600"/>
              <a:gd name="connsiteY778" fmla="*/ 359429 h 6858000"/>
              <a:gd name="connsiteX779" fmla="*/ 5805386 w 7467600"/>
              <a:gd name="connsiteY779" fmla="*/ 239240 h 6858000"/>
              <a:gd name="connsiteX780" fmla="*/ 5736947 w 7467600"/>
              <a:gd name="connsiteY780" fmla="*/ 261367 h 6858000"/>
              <a:gd name="connsiteX781" fmla="*/ 5427012 w 7467600"/>
              <a:gd name="connsiteY781" fmla="*/ 311272 h 6858000"/>
              <a:gd name="connsiteX782" fmla="*/ 5147818 w 7467600"/>
              <a:gd name="connsiteY782" fmla="*/ 322112 h 6858000"/>
              <a:gd name="connsiteX783" fmla="*/ 5060854 w 7467600"/>
              <a:gd name="connsiteY783" fmla="*/ 311882 h 6858000"/>
              <a:gd name="connsiteX784" fmla="*/ 4945989 w 7467600"/>
              <a:gd name="connsiteY784" fmla="*/ 300516 h 6858000"/>
              <a:gd name="connsiteX785" fmla="*/ 5410479 w 7467600"/>
              <a:gd name="connsiteY785" fmla="*/ 348434 h 6858000"/>
              <a:gd name="connsiteX786" fmla="*/ 5805386 w 7467600"/>
              <a:gd name="connsiteY786" fmla="*/ 239240 h 6858000"/>
              <a:gd name="connsiteX787" fmla="*/ 5905192 w 7467600"/>
              <a:gd name="connsiteY787" fmla="*/ 163079 h 6858000"/>
              <a:gd name="connsiteX788" fmla="*/ 5865655 w 7467600"/>
              <a:gd name="connsiteY788" fmla="*/ 171901 h 6858000"/>
              <a:gd name="connsiteX789" fmla="*/ 5259740 w 7467600"/>
              <a:gd name="connsiteY789" fmla="*/ 257013 h 6858000"/>
              <a:gd name="connsiteX790" fmla="*/ 5208466 w 7467600"/>
              <a:gd name="connsiteY790" fmla="*/ 257550 h 6858000"/>
              <a:gd name="connsiteX791" fmla="*/ 4980204 w 7467600"/>
              <a:gd name="connsiteY791" fmla="*/ 271903 h 6858000"/>
              <a:gd name="connsiteX792" fmla="*/ 5068068 w 7467600"/>
              <a:gd name="connsiteY792" fmla="*/ 282244 h 6858000"/>
              <a:gd name="connsiteX793" fmla="*/ 5153231 w 7467600"/>
              <a:gd name="connsiteY793" fmla="*/ 292240 h 6858000"/>
              <a:gd name="connsiteX794" fmla="*/ 5426491 w 7467600"/>
              <a:gd name="connsiteY794" fmla="*/ 281128 h 6858000"/>
              <a:gd name="connsiteX795" fmla="*/ 5731212 w 7467600"/>
              <a:gd name="connsiteY795" fmla="*/ 231951 h 6858000"/>
              <a:gd name="connsiteX796" fmla="*/ 5905192 w 7467600"/>
              <a:gd name="connsiteY796" fmla="*/ 163079 h 6858000"/>
              <a:gd name="connsiteX797" fmla="*/ 5944437 w 7467600"/>
              <a:gd name="connsiteY797" fmla="*/ 113829 h 6858000"/>
              <a:gd name="connsiteX798" fmla="*/ 5825032 w 7467600"/>
              <a:gd name="connsiteY798" fmla="*/ 146405 h 6858000"/>
              <a:gd name="connsiteX799" fmla="*/ 4955599 w 7467600"/>
              <a:gd name="connsiteY799" fmla="*/ 247008 h 6858000"/>
              <a:gd name="connsiteX800" fmla="*/ 5210104 w 7467600"/>
              <a:gd name="connsiteY800" fmla="*/ 228123 h 6858000"/>
              <a:gd name="connsiteX801" fmla="*/ 5261015 w 7467600"/>
              <a:gd name="connsiteY801" fmla="*/ 227087 h 6858000"/>
              <a:gd name="connsiteX802" fmla="*/ 5861181 w 7467600"/>
              <a:gd name="connsiteY802" fmla="*/ 143093 h 6858000"/>
              <a:gd name="connsiteX803" fmla="*/ 5961252 w 7467600"/>
              <a:gd name="connsiteY803" fmla="*/ 114820 h 6858000"/>
              <a:gd name="connsiteX804" fmla="*/ 5944437 w 7467600"/>
              <a:gd name="connsiteY804" fmla="*/ 113829 h 6858000"/>
              <a:gd name="connsiteX805" fmla="*/ 3882765 w 7467600"/>
              <a:gd name="connsiteY805" fmla="*/ 0 h 6858000"/>
              <a:gd name="connsiteX806" fmla="*/ 3995099 w 7467600"/>
              <a:gd name="connsiteY806" fmla="*/ 0 h 6858000"/>
              <a:gd name="connsiteX807" fmla="*/ 4163818 w 7467600"/>
              <a:gd name="connsiteY807" fmla="*/ 234104 h 6858000"/>
              <a:gd name="connsiteX808" fmla="*/ 4172099 w 7467600"/>
              <a:gd name="connsiteY808" fmla="*/ 234207 h 6858000"/>
              <a:gd name="connsiteX809" fmla="*/ 4784282 w 7467600"/>
              <a:gd name="connsiteY809" fmla="*/ 276561 h 6858000"/>
              <a:gd name="connsiteX810" fmla="*/ 4801687 w 7467600"/>
              <a:gd name="connsiteY810" fmla="*/ 267764 h 6858000"/>
              <a:gd name="connsiteX811" fmla="*/ 6082788 w 7467600"/>
              <a:gd name="connsiteY811" fmla="*/ 64119 h 6858000"/>
              <a:gd name="connsiteX812" fmla="*/ 6099442 w 7467600"/>
              <a:gd name="connsiteY812" fmla="*/ 82568 h 6858000"/>
              <a:gd name="connsiteX813" fmla="*/ 4804137 w 7467600"/>
              <a:gd name="connsiteY813" fmla="*/ 320931 h 6858000"/>
              <a:gd name="connsiteX814" fmla="*/ 4227047 w 7467600"/>
              <a:gd name="connsiteY814" fmla="*/ 313415 h 6858000"/>
              <a:gd name="connsiteX815" fmla="*/ 4346041 w 7467600"/>
              <a:gd name="connsiteY815" fmla="*/ 456086 h 6858000"/>
              <a:gd name="connsiteX816" fmla="*/ 4870967 w 7467600"/>
              <a:gd name="connsiteY816" fmla="*/ 963061 h 6858000"/>
              <a:gd name="connsiteX817" fmla="*/ 4889647 w 7467600"/>
              <a:gd name="connsiteY817" fmla="*/ 957147 h 6858000"/>
              <a:gd name="connsiteX818" fmla="*/ 5422504 w 7467600"/>
              <a:gd name="connsiteY818" fmla="*/ 805191 h 6858000"/>
              <a:gd name="connsiteX819" fmla="*/ 6087656 w 7467600"/>
              <a:gd name="connsiteY819" fmla="*/ 826703 h 6858000"/>
              <a:gd name="connsiteX820" fmla="*/ 6058717 w 7467600"/>
              <a:gd name="connsiteY820" fmla="*/ 865992 h 6858000"/>
              <a:gd name="connsiteX821" fmla="*/ 4974153 w 7467600"/>
              <a:gd name="connsiteY821" fmla="*/ 1045456 h 6858000"/>
              <a:gd name="connsiteX822" fmla="*/ 5627835 w 7467600"/>
              <a:gd name="connsiteY822" fmla="*/ 1472077 h 6858000"/>
              <a:gd name="connsiteX823" fmla="*/ 5629817 w 7467600"/>
              <a:gd name="connsiteY823" fmla="*/ 1471412 h 6858000"/>
              <a:gd name="connsiteX824" fmla="*/ 5634124 w 7467600"/>
              <a:gd name="connsiteY824" fmla="*/ 1470572 h 6858000"/>
              <a:gd name="connsiteX825" fmla="*/ 5755832 w 7467600"/>
              <a:gd name="connsiteY825" fmla="*/ 1383886 h 6858000"/>
              <a:gd name="connsiteX826" fmla="*/ 6014186 w 7467600"/>
              <a:gd name="connsiteY826" fmla="*/ 1279799 h 6858000"/>
              <a:gd name="connsiteX827" fmla="*/ 6901619 w 7467600"/>
              <a:gd name="connsiteY827" fmla="*/ 1047874 h 6858000"/>
              <a:gd name="connsiteX828" fmla="*/ 6931566 w 7467600"/>
              <a:gd name="connsiteY828" fmla="*/ 1062034 h 6858000"/>
              <a:gd name="connsiteX829" fmla="*/ 5790982 w 7467600"/>
              <a:gd name="connsiteY829" fmla="*/ 1561380 h 6858000"/>
              <a:gd name="connsiteX830" fmla="*/ 6188971 w 7467600"/>
              <a:gd name="connsiteY830" fmla="*/ 1755168 h 6858000"/>
              <a:gd name="connsiteX831" fmla="*/ 6202446 w 7467600"/>
              <a:gd name="connsiteY831" fmla="*/ 1752268 h 6858000"/>
              <a:gd name="connsiteX832" fmla="*/ 7179560 w 7467600"/>
              <a:gd name="connsiteY832" fmla="*/ 1467551 h 6858000"/>
              <a:gd name="connsiteX833" fmla="*/ 7158730 w 7467600"/>
              <a:gd name="connsiteY833" fmla="*/ 1507835 h 6858000"/>
              <a:gd name="connsiteX834" fmla="*/ 6326959 w 7467600"/>
              <a:gd name="connsiteY834" fmla="*/ 1817686 h 6858000"/>
              <a:gd name="connsiteX835" fmla="*/ 6537433 w 7467600"/>
              <a:gd name="connsiteY835" fmla="*/ 1907790 h 6858000"/>
              <a:gd name="connsiteX836" fmla="*/ 6550221 w 7467600"/>
              <a:gd name="connsiteY836" fmla="*/ 1910729 h 6858000"/>
              <a:gd name="connsiteX837" fmla="*/ 6964438 w 7467600"/>
              <a:gd name="connsiteY837" fmla="*/ 2209505 h 6858000"/>
              <a:gd name="connsiteX838" fmla="*/ 7367862 w 7467600"/>
              <a:gd name="connsiteY838" fmla="*/ 2806833 h 6858000"/>
              <a:gd name="connsiteX839" fmla="*/ 7364329 w 7467600"/>
              <a:gd name="connsiteY839" fmla="*/ 2826907 h 6858000"/>
              <a:gd name="connsiteX840" fmla="*/ 7290545 w 7467600"/>
              <a:gd name="connsiteY840" fmla="*/ 2850663 h 6858000"/>
              <a:gd name="connsiteX841" fmla="*/ 6472036 w 7467600"/>
              <a:gd name="connsiteY841" fmla="*/ 1959003 h 6858000"/>
              <a:gd name="connsiteX842" fmla="*/ 5792897 w 7467600"/>
              <a:gd name="connsiteY842" fmla="*/ 1647747 h 6858000"/>
              <a:gd name="connsiteX843" fmla="*/ 5842751 w 7467600"/>
              <a:gd name="connsiteY843" fmla="*/ 1816112 h 6858000"/>
              <a:gd name="connsiteX844" fmla="*/ 5847424 w 7467600"/>
              <a:gd name="connsiteY844" fmla="*/ 1815776 h 6858000"/>
              <a:gd name="connsiteX845" fmla="*/ 6399821 w 7467600"/>
              <a:gd name="connsiteY845" fmla="*/ 2344799 h 6858000"/>
              <a:gd name="connsiteX846" fmla="*/ 6323232 w 7467600"/>
              <a:gd name="connsiteY846" fmla="*/ 2389634 h 6858000"/>
              <a:gd name="connsiteX847" fmla="*/ 5942958 w 7467600"/>
              <a:gd name="connsiteY847" fmla="*/ 2077708 h 6858000"/>
              <a:gd name="connsiteX848" fmla="*/ 5921559 w 7467600"/>
              <a:gd name="connsiteY848" fmla="*/ 2378596 h 6858000"/>
              <a:gd name="connsiteX849" fmla="*/ 5817651 w 7467600"/>
              <a:gd name="connsiteY849" fmla="*/ 3023919 h 6858000"/>
              <a:gd name="connsiteX850" fmla="*/ 5729634 w 7467600"/>
              <a:gd name="connsiteY850" fmla="*/ 3051849 h 6858000"/>
              <a:gd name="connsiteX851" fmla="*/ 5611018 w 7467600"/>
              <a:gd name="connsiteY851" fmla="*/ 2316769 h 6858000"/>
              <a:gd name="connsiteX852" fmla="*/ 5687608 w 7467600"/>
              <a:gd name="connsiteY852" fmla="*/ 2039972 h 6858000"/>
              <a:gd name="connsiteX853" fmla="*/ 5657554 w 7467600"/>
              <a:gd name="connsiteY853" fmla="*/ 1576445 h 6858000"/>
              <a:gd name="connsiteX854" fmla="*/ 5150475 w 7467600"/>
              <a:gd name="connsiteY854" fmla="*/ 1274012 h 6858000"/>
              <a:gd name="connsiteX855" fmla="*/ 5349142 w 7467600"/>
              <a:gd name="connsiteY855" fmla="*/ 2204405 h 6858000"/>
              <a:gd name="connsiteX856" fmla="*/ 5262214 w 7467600"/>
              <a:gd name="connsiteY856" fmla="*/ 2233836 h 6858000"/>
              <a:gd name="connsiteX857" fmla="*/ 4981539 w 7467600"/>
              <a:gd name="connsiteY857" fmla="*/ 1542201 h 6858000"/>
              <a:gd name="connsiteX858" fmla="*/ 4958461 w 7467600"/>
              <a:gd name="connsiteY858" fmla="*/ 1136957 h 6858000"/>
              <a:gd name="connsiteX859" fmla="*/ 4655015 w 7467600"/>
              <a:gd name="connsiteY859" fmla="*/ 891426 h 6858000"/>
              <a:gd name="connsiteX860" fmla="*/ 4348002 w 7467600"/>
              <a:gd name="connsiteY860" fmla="*/ 2205895 h 6858000"/>
              <a:gd name="connsiteX861" fmla="*/ 4262250 w 7467600"/>
              <a:gd name="connsiteY861" fmla="*/ 2219972 h 6858000"/>
              <a:gd name="connsiteX862" fmla="*/ 4550611 w 7467600"/>
              <a:gd name="connsiteY862" fmla="*/ 817540 h 6858000"/>
              <a:gd name="connsiteX863" fmla="*/ 4564418 w 7467600"/>
              <a:gd name="connsiteY863" fmla="*/ 808293 h 6858000"/>
              <a:gd name="connsiteX864" fmla="*/ 4266388 w 7467600"/>
              <a:gd name="connsiteY864" fmla="*/ 500083 h 6858000"/>
              <a:gd name="connsiteX865" fmla="*/ 4032842 w 7467600"/>
              <a:gd name="connsiteY865" fmla="*/ 211809 h 6858000"/>
              <a:gd name="connsiteX866" fmla="*/ 3882765 w 7467600"/>
              <a:gd name="connsiteY866" fmla="*/ 0 h 6858000"/>
              <a:gd name="connsiteX867" fmla="*/ 3721337 w 7467600"/>
              <a:gd name="connsiteY867" fmla="*/ 0 h 6858000"/>
              <a:gd name="connsiteX868" fmla="*/ 3797544 w 7467600"/>
              <a:gd name="connsiteY868" fmla="*/ 0 h 6858000"/>
              <a:gd name="connsiteX869" fmla="*/ 3775734 w 7467600"/>
              <a:gd name="connsiteY869" fmla="*/ 95131 h 6858000"/>
              <a:gd name="connsiteX870" fmla="*/ 3724807 w 7467600"/>
              <a:gd name="connsiteY870" fmla="*/ 272257 h 6858000"/>
              <a:gd name="connsiteX871" fmla="*/ 3726844 w 7467600"/>
              <a:gd name="connsiteY871" fmla="*/ 282988 h 6858000"/>
              <a:gd name="connsiteX872" fmla="*/ 3742664 w 7467600"/>
              <a:gd name="connsiteY872" fmla="*/ 279918 h 6858000"/>
              <a:gd name="connsiteX873" fmla="*/ 4103910 w 7467600"/>
              <a:gd name="connsiteY873" fmla="*/ 1161917 h 6858000"/>
              <a:gd name="connsiteX874" fmla="*/ 4020269 w 7467600"/>
              <a:gd name="connsiteY874" fmla="*/ 1200406 h 6858000"/>
              <a:gd name="connsiteX875" fmla="*/ 3674882 w 7467600"/>
              <a:gd name="connsiteY875" fmla="*/ 488524 h 6858000"/>
              <a:gd name="connsiteX876" fmla="*/ 3132682 w 7467600"/>
              <a:gd name="connsiteY876" fmla="*/ 1072284 h 6858000"/>
              <a:gd name="connsiteX877" fmla="*/ 2716346 w 7467600"/>
              <a:gd name="connsiteY877" fmla="*/ 1276376 h 6858000"/>
              <a:gd name="connsiteX878" fmla="*/ 2716772 w 7467600"/>
              <a:gd name="connsiteY878" fmla="*/ 1255462 h 6858000"/>
              <a:gd name="connsiteX879" fmla="*/ 3471096 w 7467600"/>
              <a:gd name="connsiteY879" fmla="*/ 437072 h 6858000"/>
              <a:gd name="connsiteX880" fmla="*/ 3639057 w 7467600"/>
              <a:gd name="connsiteY880" fmla="*/ 286334 h 6858000"/>
              <a:gd name="connsiteX881" fmla="*/ 3640309 w 7467600"/>
              <a:gd name="connsiteY881" fmla="*/ 284664 h 6858000"/>
              <a:gd name="connsiteX882" fmla="*/ 3646022 w 7467600"/>
              <a:gd name="connsiteY882" fmla="*/ 276711 h 6858000"/>
              <a:gd name="connsiteX883" fmla="*/ 3707943 w 7467600"/>
              <a:gd name="connsiteY883" fmla="*/ 65958 h 6858000"/>
              <a:gd name="connsiteX884" fmla="*/ 3721337 w 7467600"/>
              <a:gd name="connsiteY884" fmla="*/ 0 h 6858000"/>
              <a:gd name="connsiteX885" fmla="*/ 2867960 w 7467600"/>
              <a:gd name="connsiteY885" fmla="*/ 0 h 6858000"/>
              <a:gd name="connsiteX886" fmla="*/ 2926351 w 7467600"/>
              <a:gd name="connsiteY886" fmla="*/ 0 h 6858000"/>
              <a:gd name="connsiteX887" fmla="*/ 2902823 w 7467600"/>
              <a:gd name="connsiteY887" fmla="*/ 262929 h 6858000"/>
              <a:gd name="connsiteX888" fmla="*/ 2940663 w 7467600"/>
              <a:gd name="connsiteY888" fmla="*/ 140884 h 6858000"/>
              <a:gd name="connsiteX889" fmla="*/ 2947039 w 7467600"/>
              <a:gd name="connsiteY889" fmla="*/ 122524 h 6858000"/>
              <a:gd name="connsiteX890" fmla="*/ 2984316 w 7467600"/>
              <a:gd name="connsiteY890" fmla="*/ 0 h 6858000"/>
              <a:gd name="connsiteX891" fmla="*/ 3016114 w 7467600"/>
              <a:gd name="connsiteY891" fmla="*/ 0 h 6858000"/>
              <a:gd name="connsiteX892" fmla="*/ 2979949 w 7467600"/>
              <a:gd name="connsiteY892" fmla="*/ 119274 h 6858000"/>
              <a:gd name="connsiteX893" fmla="*/ 3023879 w 7467600"/>
              <a:gd name="connsiteY893" fmla="*/ 0 h 6858000"/>
              <a:gd name="connsiteX894" fmla="*/ 3105400 w 7467600"/>
              <a:gd name="connsiteY894" fmla="*/ 0 h 6858000"/>
              <a:gd name="connsiteX895" fmla="*/ 3094669 w 7467600"/>
              <a:gd name="connsiteY895" fmla="*/ 30308 h 6858000"/>
              <a:gd name="connsiteX896" fmla="*/ 2901945 w 7467600"/>
              <a:gd name="connsiteY896" fmla="*/ 466538 h 6858000"/>
              <a:gd name="connsiteX897" fmla="*/ 2815209 w 7467600"/>
              <a:gd name="connsiteY897" fmla="*/ 497361 h 6858000"/>
              <a:gd name="connsiteX898" fmla="*/ 2844845 w 7467600"/>
              <a:gd name="connsiteY898" fmla="*/ 127638 h 6858000"/>
              <a:gd name="connsiteX899" fmla="*/ 2867960 w 7467600"/>
              <a:gd name="connsiteY899" fmla="*/ 0 h 6858000"/>
              <a:gd name="connsiteX900" fmla="*/ 1057230 w 7467600"/>
              <a:gd name="connsiteY900" fmla="*/ 0 h 6858000"/>
              <a:gd name="connsiteX901" fmla="*/ 1111003 w 7467600"/>
              <a:gd name="connsiteY901" fmla="*/ 0 h 6858000"/>
              <a:gd name="connsiteX902" fmla="*/ 1125553 w 7467600"/>
              <a:gd name="connsiteY902" fmla="*/ 52588 h 6858000"/>
              <a:gd name="connsiteX903" fmla="*/ 1304276 w 7467600"/>
              <a:gd name="connsiteY903" fmla="*/ 476275 h 6858000"/>
              <a:gd name="connsiteX904" fmla="*/ 1492066 w 7467600"/>
              <a:gd name="connsiteY904" fmla="*/ 886333 h 6858000"/>
              <a:gd name="connsiteX905" fmla="*/ 1423698 w 7467600"/>
              <a:gd name="connsiteY905" fmla="*/ 710817 h 6858000"/>
              <a:gd name="connsiteX906" fmla="*/ 1357609 w 7467600"/>
              <a:gd name="connsiteY906" fmla="*/ 532892 h 6858000"/>
              <a:gd name="connsiteX907" fmla="*/ 1309550 w 7467600"/>
              <a:gd name="connsiteY907" fmla="*/ 374031 h 6858000"/>
              <a:gd name="connsiteX908" fmla="*/ 1193673 w 7467600"/>
              <a:gd name="connsiteY908" fmla="*/ 49533 h 6858000"/>
              <a:gd name="connsiteX909" fmla="*/ 1164391 w 7467600"/>
              <a:gd name="connsiteY909" fmla="*/ 0 h 6858000"/>
              <a:gd name="connsiteX910" fmla="*/ 1200666 w 7467600"/>
              <a:gd name="connsiteY910" fmla="*/ 0 h 6858000"/>
              <a:gd name="connsiteX911" fmla="*/ 1223408 w 7467600"/>
              <a:gd name="connsiteY911" fmla="*/ 38996 h 6858000"/>
              <a:gd name="connsiteX912" fmla="*/ 1339635 w 7467600"/>
              <a:gd name="connsiteY912" fmla="*/ 365517 h 6858000"/>
              <a:gd name="connsiteX913" fmla="*/ 1387469 w 7467600"/>
              <a:gd name="connsiteY913" fmla="*/ 523079 h 6858000"/>
              <a:gd name="connsiteX914" fmla="*/ 1452685 w 7467600"/>
              <a:gd name="connsiteY914" fmla="*/ 699806 h 6858000"/>
              <a:gd name="connsiteX915" fmla="*/ 1492092 w 7467600"/>
              <a:gd name="connsiteY915" fmla="*/ 800424 h 6858000"/>
              <a:gd name="connsiteX916" fmla="*/ 1455302 w 7467600"/>
              <a:gd name="connsiteY916" fmla="*/ 632913 h 6858000"/>
              <a:gd name="connsiteX917" fmla="*/ 1222336 w 7467600"/>
              <a:gd name="connsiteY917" fmla="*/ 9480 h 6858000"/>
              <a:gd name="connsiteX918" fmla="*/ 1214634 w 7467600"/>
              <a:gd name="connsiteY918" fmla="*/ 0 h 6858000"/>
              <a:gd name="connsiteX919" fmla="*/ 1289827 w 7467600"/>
              <a:gd name="connsiteY919" fmla="*/ 0 h 6858000"/>
              <a:gd name="connsiteX920" fmla="*/ 1321076 w 7467600"/>
              <a:gd name="connsiteY920" fmla="*/ 59722 h 6858000"/>
              <a:gd name="connsiteX921" fmla="*/ 1512579 w 7467600"/>
              <a:gd name="connsiteY921" fmla="*/ 626441 h 6858000"/>
              <a:gd name="connsiteX922" fmla="*/ 1506076 w 7467600"/>
              <a:gd name="connsiteY922" fmla="*/ 1089289 h 6858000"/>
              <a:gd name="connsiteX923" fmla="*/ 1486346 w 7467600"/>
              <a:gd name="connsiteY923" fmla="*/ 1079919 h 6858000"/>
              <a:gd name="connsiteX924" fmla="*/ 1070511 w 7467600"/>
              <a:gd name="connsiteY924" fmla="*/ 48609 h 6858000"/>
              <a:gd name="connsiteX925" fmla="*/ 1057230 w 7467600"/>
              <a:gd name="connsiteY925" fmla="*/ 0 h 6858000"/>
              <a:gd name="connsiteX926" fmla="*/ 43151 w 7467600"/>
              <a:gd name="connsiteY926" fmla="*/ 0 h 6858000"/>
              <a:gd name="connsiteX927" fmla="*/ 95283 w 7467600"/>
              <a:gd name="connsiteY927" fmla="*/ 0 h 6858000"/>
              <a:gd name="connsiteX928" fmla="*/ 300708 w 7467600"/>
              <a:gd name="connsiteY928" fmla="*/ 154571 h 6858000"/>
              <a:gd name="connsiteX929" fmla="*/ 530414 w 7467600"/>
              <a:gd name="connsiteY929" fmla="*/ 354673 h 6858000"/>
              <a:gd name="connsiteX930" fmla="*/ 333785 w 7467600"/>
              <a:gd name="connsiteY930" fmla="*/ 161564 h 6858000"/>
              <a:gd name="connsiteX931" fmla="*/ 147005 w 7467600"/>
              <a:gd name="connsiteY931" fmla="*/ 0 h 6858000"/>
              <a:gd name="connsiteX932" fmla="*/ 272509 w 7467600"/>
              <a:gd name="connsiteY932" fmla="*/ 0 h 6858000"/>
              <a:gd name="connsiteX933" fmla="*/ 326276 w 7467600"/>
              <a:gd name="connsiteY933" fmla="*/ 45847 h 6858000"/>
              <a:gd name="connsiteX934" fmla="*/ 823759 w 7467600"/>
              <a:gd name="connsiteY934" fmla="*/ 574145 h 6858000"/>
              <a:gd name="connsiteX935" fmla="*/ 811254 w 7467600"/>
              <a:gd name="connsiteY935" fmla="*/ 665546 h 6858000"/>
              <a:gd name="connsiteX936" fmla="*/ 154042 w 7467600"/>
              <a:gd name="connsiteY936" fmla="*/ 261522 h 6858000"/>
              <a:gd name="connsiteX937" fmla="*/ 13550 w 7467600"/>
              <a:gd name="connsiteY937" fmla="*/ 158423 h 6858000"/>
              <a:gd name="connsiteX938" fmla="*/ 0 w 7467600"/>
              <a:gd name="connsiteY938" fmla="*/ 146618 h 6858000"/>
              <a:gd name="connsiteX939" fmla="*/ 0 w 7467600"/>
              <a:gd name="connsiteY939" fmla="*/ 59161 h 6858000"/>
              <a:gd name="connsiteX940" fmla="*/ 45427 w 7467600"/>
              <a:gd name="connsiteY940" fmla="*/ 101078 h 6858000"/>
              <a:gd name="connsiteX941" fmla="*/ 630103 w 7467600"/>
              <a:gd name="connsiteY941" fmla="*/ 485885 h 6858000"/>
              <a:gd name="connsiteX942" fmla="*/ 532040 w 7467600"/>
              <a:gd name="connsiteY942" fmla="*/ 399359 h 6858000"/>
              <a:gd name="connsiteX943" fmla="*/ 517618 w 7467600"/>
              <a:gd name="connsiteY943" fmla="*/ 385726 h 6858000"/>
              <a:gd name="connsiteX944" fmla="*/ 285074 w 7467600"/>
              <a:gd name="connsiteY944" fmla="*/ 182755 h 6858000"/>
              <a:gd name="connsiteX945" fmla="*/ 43151 w 7467600"/>
              <a:gd name="connsiteY94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1019354 w 7467600"/>
              <a:gd name="connsiteY13" fmla="*/ 6315006 h 6858000"/>
              <a:gd name="connsiteX14" fmla="*/ 441046 w 7467600"/>
              <a:gd name="connsiteY14" fmla="*/ 6691153 h 6858000"/>
              <a:gd name="connsiteX15" fmla="*/ 1019354 w 7467600"/>
              <a:gd name="connsiteY15" fmla="*/ 6315006 h 6858000"/>
              <a:gd name="connsiteX16" fmla="*/ 991680 w 7467600"/>
              <a:gd name="connsiteY16" fmla="*/ 6298413 h 6858000"/>
              <a:gd name="connsiteX17" fmla="*/ 409060 w 7467600"/>
              <a:gd name="connsiteY17" fmla="*/ 6671470 h 6858000"/>
              <a:gd name="connsiteX18" fmla="*/ 991680 w 7467600"/>
              <a:gd name="connsiteY18" fmla="*/ 6298413 h 6858000"/>
              <a:gd name="connsiteX19" fmla="*/ 103333 w 7467600"/>
              <a:gd name="connsiteY19" fmla="*/ 5699602 h 6858000"/>
              <a:gd name="connsiteX20" fmla="*/ 233938 w 7467600"/>
              <a:gd name="connsiteY20" fmla="*/ 5809416 h 6858000"/>
              <a:gd name="connsiteX21" fmla="*/ 883580 w 7467600"/>
              <a:gd name="connsiteY21" fmla="*/ 6180710 h 6858000"/>
              <a:gd name="connsiteX22" fmla="*/ 487337 w 7467600"/>
              <a:gd name="connsiteY22" fmla="*/ 5950182 h 6858000"/>
              <a:gd name="connsiteX23" fmla="*/ 354051 w 7467600"/>
              <a:gd name="connsiteY23" fmla="*/ 5854912 h 6858000"/>
              <a:gd name="connsiteX24" fmla="*/ 195436 w 7467600"/>
              <a:gd name="connsiteY24" fmla="*/ 5755068 h 6858000"/>
              <a:gd name="connsiteX25" fmla="*/ 103333 w 7467600"/>
              <a:gd name="connsiteY25" fmla="*/ 5699602 h 6858000"/>
              <a:gd name="connsiteX26" fmla="*/ 5539432 w 7467600"/>
              <a:gd name="connsiteY26" fmla="*/ 5642928 h 6858000"/>
              <a:gd name="connsiteX27" fmla="*/ 5555462 w 7467600"/>
              <a:gd name="connsiteY27" fmla="*/ 5694454 h 6858000"/>
              <a:gd name="connsiteX28" fmla="*/ 5828270 w 7467600"/>
              <a:gd name="connsiteY28" fmla="*/ 6320663 h 6858000"/>
              <a:gd name="connsiteX29" fmla="*/ 5947416 w 7467600"/>
              <a:gd name="connsiteY29" fmla="*/ 6574846 h 6858000"/>
              <a:gd name="connsiteX30" fmla="*/ 5539432 w 7467600"/>
              <a:gd name="connsiteY30" fmla="*/ 5642928 h 6858000"/>
              <a:gd name="connsiteX31" fmla="*/ 51253 w 7467600"/>
              <a:gd name="connsiteY31" fmla="*/ 5631825 h 6858000"/>
              <a:gd name="connsiteX32" fmla="*/ 211622 w 7467600"/>
              <a:gd name="connsiteY32" fmla="*/ 5728803 h 6858000"/>
              <a:gd name="connsiteX33" fmla="*/ 371652 w 7467600"/>
              <a:gd name="connsiteY33" fmla="*/ 5829062 h 6858000"/>
              <a:gd name="connsiteX34" fmla="*/ 505903 w 7467600"/>
              <a:gd name="connsiteY34" fmla="*/ 5925221 h 6858000"/>
              <a:gd name="connsiteX35" fmla="*/ 899240 w 7467600"/>
              <a:gd name="connsiteY35" fmla="*/ 6153068 h 6858000"/>
              <a:gd name="connsiteX36" fmla="*/ 988114 w 7467600"/>
              <a:gd name="connsiteY36" fmla="*/ 6174204 h 6858000"/>
              <a:gd name="connsiteX37" fmla="*/ 845971 w 7467600"/>
              <a:gd name="connsiteY37" fmla="*/ 6067177 h 6858000"/>
              <a:gd name="connsiteX38" fmla="*/ 448057 w 7467600"/>
              <a:gd name="connsiteY38" fmla="*/ 5841376 h 6858000"/>
              <a:gd name="connsiteX39" fmla="*/ 51253 w 7467600"/>
              <a:gd name="connsiteY39" fmla="*/ 5631825 h 6858000"/>
              <a:gd name="connsiteX40" fmla="*/ 2606687 w 7467600"/>
              <a:gd name="connsiteY40" fmla="*/ 5630718 h 6858000"/>
              <a:gd name="connsiteX41" fmla="*/ 2645658 w 7467600"/>
              <a:gd name="connsiteY41" fmla="*/ 6640259 h 6858000"/>
              <a:gd name="connsiteX42" fmla="*/ 2606687 w 7467600"/>
              <a:gd name="connsiteY42" fmla="*/ 5630718 h 6858000"/>
              <a:gd name="connsiteX43" fmla="*/ 3642057 w 7467600"/>
              <a:gd name="connsiteY43" fmla="*/ 5573487 h 6858000"/>
              <a:gd name="connsiteX44" fmla="*/ 3632981 w 7467600"/>
              <a:gd name="connsiteY44" fmla="*/ 5579437 h 6858000"/>
              <a:gd name="connsiteX45" fmla="*/ 3382436 w 7467600"/>
              <a:gd name="connsiteY45" fmla="*/ 5952726 h 6858000"/>
              <a:gd name="connsiteX46" fmla="*/ 3191929 w 7467600"/>
              <a:gd name="connsiteY46" fmla="*/ 6662669 h 6858000"/>
              <a:gd name="connsiteX47" fmla="*/ 3369898 w 7467600"/>
              <a:gd name="connsiteY47" fmla="*/ 6081771 h 6858000"/>
              <a:gd name="connsiteX48" fmla="*/ 3642057 w 7467600"/>
              <a:gd name="connsiteY48" fmla="*/ 5573487 h 6858000"/>
              <a:gd name="connsiteX49" fmla="*/ 2650666 w 7467600"/>
              <a:gd name="connsiteY49" fmla="*/ 5530686 h 6858000"/>
              <a:gd name="connsiteX50" fmla="*/ 2650249 w 7467600"/>
              <a:gd name="connsiteY50" fmla="*/ 5532101 h 6858000"/>
              <a:gd name="connsiteX51" fmla="*/ 2663808 w 7467600"/>
              <a:gd name="connsiteY51" fmla="*/ 6535215 h 6858000"/>
              <a:gd name="connsiteX52" fmla="*/ 2665418 w 7467600"/>
              <a:gd name="connsiteY52" fmla="*/ 6132756 h 6858000"/>
              <a:gd name="connsiteX53" fmla="*/ 2650666 w 7467600"/>
              <a:gd name="connsiteY53" fmla="*/ 5530686 h 6858000"/>
              <a:gd name="connsiteX54" fmla="*/ 2680277 w 7467600"/>
              <a:gd name="connsiteY54" fmla="*/ 5479204 h 6858000"/>
              <a:gd name="connsiteX55" fmla="*/ 2678972 w 7467600"/>
              <a:gd name="connsiteY55" fmla="*/ 5481582 h 6858000"/>
              <a:gd name="connsiteX56" fmla="*/ 2696666 w 7467600"/>
              <a:gd name="connsiteY56" fmla="*/ 6133836 h 6858000"/>
              <a:gd name="connsiteX57" fmla="*/ 2695769 w 7467600"/>
              <a:gd name="connsiteY57" fmla="*/ 6390955 h 6858000"/>
              <a:gd name="connsiteX58" fmla="*/ 2739893 w 7467600"/>
              <a:gd name="connsiteY58" fmla="*/ 6108357 h 6858000"/>
              <a:gd name="connsiteX59" fmla="*/ 2680277 w 7467600"/>
              <a:gd name="connsiteY59" fmla="*/ 5479204 h 6858000"/>
              <a:gd name="connsiteX60" fmla="*/ 1132195 w 7467600"/>
              <a:gd name="connsiteY60" fmla="*/ 5467980 h 6858000"/>
              <a:gd name="connsiteX61" fmla="*/ 1679056 w 7467600"/>
              <a:gd name="connsiteY61" fmla="*/ 5516907 h 6858000"/>
              <a:gd name="connsiteX62" fmla="*/ 2128648 w 7467600"/>
              <a:gd name="connsiteY62" fmla="*/ 5474249 h 6858000"/>
              <a:gd name="connsiteX63" fmla="*/ 1825619 w 7467600"/>
              <a:gd name="connsiteY63" fmla="*/ 5478447 h 6858000"/>
              <a:gd name="connsiteX64" fmla="*/ 1737798 w 7467600"/>
              <a:gd name="connsiteY64" fmla="*/ 5483353 h 6858000"/>
              <a:gd name="connsiteX65" fmla="*/ 1132195 w 7467600"/>
              <a:gd name="connsiteY65" fmla="*/ 5467980 h 6858000"/>
              <a:gd name="connsiteX66" fmla="*/ 1456157 w 7467600"/>
              <a:gd name="connsiteY66" fmla="*/ 5371404 h 6858000"/>
              <a:gd name="connsiteX67" fmla="*/ 1244432 w 7467600"/>
              <a:gd name="connsiteY67" fmla="*/ 5385601 h 6858000"/>
              <a:gd name="connsiteX68" fmla="*/ 973990 w 7467600"/>
              <a:gd name="connsiteY68" fmla="*/ 5424940 h 6858000"/>
              <a:gd name="connsiteX69" fmla="*/ 1103809 w 7467600"/>
              <a:gd name="connsiteY69" fmla="*/ 5433720 h 6858000"/>
              <a:gd name="connsiteX70" fmla="*/ 1123454 w 7467600"/>
              <a:gd name="connsiteY70" fmla="*/ 5435727 h 6858000"/>
              <a:gd name="connsiteX71" fmla="*/ 1737017 w 7467600"/>
              <a:gd name="connsiteY71" fmla="*/ 5452183 h 6858000"/>
              <a:gd name="connsiteX72" fmla="*/ 1824397 w 7467600"/>
              <a:gd name="connsiteY72" fmla="*/ 5447757 h 6858000"/>
              <a:gd name="connsiteX73" fmla="*/ 2070059 w 7467600"/>
              <a:gd name="connsiteY73" fmla="*/ 5441660 h 6858000"/>
              <a:gd name="connsiteX74" fmla="*/ 1456157 w 7467600"/>
              <a:gd name="connsiteY74" fmla="*/ 5371404 h 6858000"/>
              <a:gd name="connsiteX75" fmla="*/ 4988186 w 7467600"/>
              <a:gd name="connsiteY75" fmla="*/ 5216467 h 6858000"/>
              <a:gd name="connsiteX76" fmla="*/ 4777334 w 7467600"/>
              <a:gd name="connsiteY76" fmla="*/ 5406072 h 6858000"/>
              <a:gd name="connsiteX77" fmla="*/ 4718341 w 7467600"/>
              <a:gd name="connsiteY77" fmla="*/ 5468043 h 6858000"/>
              <a:gd name="connsiteX78" fmla="*/ 4604655 w 7467600"/>
              <a:gd name="connsiteY78" fmla="*/ 5583434 h 6858000"/>
              <a:gd name="connsiteX79" fmla="*/ 4565074 w 7467600"/>
              <a:gd name="connsiteY79" fmla="*/ 5618550 h 6858000"/>
              <a:gd name="connsiteX80" fmla="*/ 4988186 w 7467600"/>
              <a:gd name="connsiteY80" fmla="*/ 5216467 h 6858000"/>
              <a:gd name="connsiteX81" fmla="*/ 4978032 w 7467600"/>
              <a:gd name="connsiteY81" fmla="*/ 5183809 h 6858000"/>
              <a:gd name="connsiteX82" fmla="*/ 4463413 w 7467600"/>
              <a:gd name="connsiteY82" fmla="*/ 5615162 h 6858000"/>
              <a:gd name="connsiteX83" fmla="*/ 4358134 w 7467600"/>
              <a:gd name="connsiteY83" fmla="*/ 5742791 h 6858000"/>
              <a:gd name="connsiteX84" fmla="*/ 4376219 w 7467600"/>
              <a:gd name="connsiteY84" fmla="*/ 5729027 h 6858000"/>
              <a:gd name="connsiteX85" fmla="*/ 4582340 w 7467600"/>
              <a:gd name="connsiteY85" fmla="*/ 5561037 h 6858000"/>
              <a:gd name="connsiteX86" fmla="*/ 4694684 w 7467600"/>
              <a:gd name="connsiteY86" fmla="*/ 5447098 h 6858000"/>
              <a:gd name="connsiteX87" fmla="*/ 4754123 w 7467600"/>
              <a:gd name="connsiteY87" fmla="*/ 5384643 h 6858000"/>
              <a:gd name="connsiteX88" fmla="*/ 4978032 w 7467600"/>
              <a:gd name="connsiteY88" fmla="*/ 5183809 h 6858000"/>
              <a:gd name="connsiteX89" fmla="*/ 1903353 w 7467600"/>
              <a:gd name="connsiteY89" fmla="*/ 5044827 h 6858000"/>
              <a:gd name="connsiteX90" fmla="*/ 1936931 w 7467600"/>
              <a:gd name="connsiteY90" fmla="*/ 5093954 h 6858000"/>
              <a:gd name="connsiteX91" fmla="*/ 2195868 w 7467600"/>
              <a:gd name="connsiteY91" fmla="*/ 5396574 h 6858000"/>
              <a:gd name="connsiteX92" fmla="*/ 2088852 w 7467600"/>
              <a:gd name="connsiteY92" fmla="*/ 5166123 h 6858000"/>
              <a:gd name="connsiteX93" fmla="*/ 1958241 w 7467600"/>
              <a:gd name="connsiteY93" fmla="*/ 5067955 h 6858000"/>
              <a:gd name="connsiteX94" fmla="*/ 1903353 w 7467600"/>
              <a:gd name="connsiteY94" fmla="*/ 5044827 h 6858000"/>
              <a:gd name="connsiteX95" fmla="*/ 1979378 w 7467600"/>
              <a:gd name="connsiteY95" fmla="*/ 4769504 h 6858000"/>
              <a:gd name="connsiteX96" fmla="*/ 2882120 w 7467600"/>
              <a:gd name="connsiteY96" fmla="*/ 5064547 h 6858000"/>
              <a:gd name="connsiteX97" fmla="*/ 2793103 w 7467600"/>
              <a:gd name="connsiteY97" fmla="*/ 5039699 h 6858000"/>
              <a:gd name="connsiteX98" fmla="*/ 2770041 w 7467600"/>
              <a:gd name="connsiteY98" fmla="*/ 5033634 h 6858000"/>
              <a:gd name="connsiteX99" fmla="*/ 1979378 w 7467600"/>
              <a:gd name="connsiteY99" fmla="*/ 4769504 h 6858000"/>
              <a:gd name="connsiteX100" fmla="*/ 1927410 w 7467600"/>
              <a:gd name="connsiteY100" fmla="*/ 4716164 h 6858000"/>
              <a:gd name="connsiteX101" fmla="*/ 1959587 w 7467600"/>
              <a:gd name="connsiteY101" fmla="*/ 4728849 h 6858000"/>
              <a:gd name="connsiteX102" fmla="*/ 2777707 w 7467600"/>
              <a:gd name="connsiteY102" fmla="*/ 5003991 h 6858000"/>
              <a:gd name="connsiteX103" fmla="*/ 2800768 w 7467600"/>
              <a:gd name="connsiteY103" fmla="*/ 5010056 h 6858000"/>
              <a:gd name="connsiteX104" fmla="*/ 2879408 w 7467600"/>
              <a:gd name="connsiteY104" fmla="*/ 5031590 h 6858000"/>
              <a:gd name="connsiteX105" fmla="*/ 2862295 w 7467600"/>
              <a:gd name="connsiteY105" fmla="*/ 5022958 h 6858000"/>
              <a:gd name="connsiteX106" fmla="*/ 2813343 w 7467600"/>
              <a:gd name="connsiteY106" fmla="*/ 4998369 h 6858000"/>
              <a:gd name="connsiteX107" fmla="*/ 2646245 w 7467600"/>
              <a:gd name="connsiteY107" fmla="*/ 4930999 h 6858000"/>
              <a:gd name="connsiteX108" fmla="*/ 1999243 w 7467600"/>
              <a:gd name="connsiteY108" fmla="*/ 4730524 h 6858000"/>
              <a:gd name="connsiteX109" fmla="*/ 1979527 w 7467600"/>
              <a:gd name="connsiteY109" fmla="*/ 4726651 h 6858000"/>
              <a:gd name="connsiteX110" fmla="*/ 1927410 w 7467600"/>
              <a:gd name="connsiteY110" fmla="*/ 4716164 h 6858000"/>
              <a:gd name="connsiteX111" fmla="*/ 1997014 w 7467600"/>
              <a:gd name="connsiteY111" fmla="*/ 4698007 h 6858000"/>
              <a:gd name="connsiteX112" fmla="*/ 2005458 w 7467600"/>
              <a:gd name="connsiteY112" fmla="*/ 4699540 h 6858000"/>
              <a:gd name="connsiteX113" fmla="*/ 2657186 w 7467600"/>
              <a:gd name="connsiteY113" fmla="*/ 4901687 h 6858000"/>
              <a:gd name="connsiteX114" fmla="*/ 2826662 w 7467600"/>
              <a:gd name="connsiteY114" fmla="*/ 4970362 h 6858000"/>
              <a:gd name="connsiteX115" fmla="*/ 2876100 w 7467600"/>
              <a:gd name="connsiteY115" fmla="*/ 4995397 h 6858000"/>
              <a:gd name="connsiteX116" fmla="*/ 3042600 w 7467600"/>
              <a:gd name="connsiteY116" fmla="*/ 5059532 h 6858000"/>
              <a:gd name="connsiteX117" fmla="*/ 1997014 w 7467600"/>
              <a:gd name="connsiteY117" fmla="*/ 4698007 h 6858000"/>
              <a:gd name="connsiteX118" fmla="*/ 2305292 w 7467600"/>
              <a:gd name="connsiteY118" fmla="*/ 4219492 h 6858000"/>
              <a:gd name="connsiteX119" fmla="*/ 3360922 w 7467600"/>
              <a:gd name="connsiteY119" fmla="*/ 4529373 h 6858000"/>
              <a:gd name="connsiteX120" fmla="*/ 3492420 w 7467600"/>
              <a:gd name="connsiteY120" fmla="*/ 4510145 h 6858000"/>
              <a:gd name="connsiteX121" fmla="*/ 3364086 w 7467600"/>
              <a:gd name="connsiteY121" fmla="*/ 4480340 h 6858000"/>
              <a:gd name="connsiteX122" fmla="*/ 3225818 w 7467600"/>
              <a:gd name="connsiteY122" fmla="*/ 4411822 h 6858000"/>
              <a:gd name="connsiteX123" fmla="*/ 3129696 w 7467600"/>
              <a:gd name="connsiteY123" fmla="*/ 4360704 h 6858000"/>
              <a:gd name="connsiteX124" fmla="*/ 2814545 w 7467600"/>
              <a:gd name="connsiteY124" fmla="*/ 4282955 h 6858000"/>
              <a:gd name="connsiteX125" fmla="*/ 2305292 w 7467600"/>
              <a:gd name="connsiteY125" fmla="*/ 4219492 h 6858000"/>
              <a:gd name="connsiteX126" fmla="*/ 2626982 w 7467600"/>
              <a:gd name="connsiteY126" fmla="*/ 4206450 h 6858000"/>
              <a:gd name="connsiteX127" fmla="*/ 2490617 w 7467600"/>
              <a:gd name="connsiteY127" fmla="*/ 4206951 h 6858000"/>
              <a:gd name="connsiteX128" fmla="*/ 2819869 w 7467600"/>
              <a:gd name="connsiteY128" fmla="*/ 4252936 h 6858000"/>
              <a:gd name="connsiteX129" fmla="*/ 3143018 w 7467600"/>
              <a:gd name="connsiteY129" fmla="*/ 4332698 h 6858000"/>
              <a:gd name="connsiteX130" fmla="*/ 3241520 w 7467600"/>
              <a:gd name="connsiteY130" fmla="*/ 4385112 h 6858000"/>
              <a:gd name="connsiteX131" fmla="*/ 3374575 w 7467600"/>
              <a:gd name="connsiteY131" fmla="*/ 4451517 h 6858000"/>
              <a:gd name="connsiteX132" fmla="*/ 3505221 w 7467600"/>
              <a:gd name="connsiteY132" fmla="*/ 4480757 h 6858000"/>
              <a:gd name="connsiteX133" fmla="*/ 2626982 w 7467600"/>
              <a:gd name="connsiteY133" fmla="*/ 4206450 h 6858000"/>
              <a:gd name="connsiteX134" fmla="*/ 1310106 w 7467600"/>
              <a:gd name="connsiteY134" fmla="*/ 3943217 h 6858000"/>
              <a:gd name="connsiteX135" fmla="*/ 854994 w 7467600"/>
              <a:gd name="connsiteY135" fmla="*/ 4399136 h 6858000"/>
              <a:gd name="connsiteX136" fmla="*/ 742462 w 7467600"/>
              <a:gd name="connsiteY136" fmla="*/ 4594648 h 6858000"/>
              <a:gd name="connsiteX137" fmla="*/ 820602 w 7467600"/>
              <a:gd name="connsiteY137" fmla="*/ 4485915 h 6858000"/>
              <a:gd name="connsiteX138" fmla="*/ 878295 w 7467600"/>
              <a:gd name="connsiteY138" fmla="*/ 4403594 h 6858000"/>
              <a:gd name="connsiteX139" fmla="*/ 1240607 w 7467600"/>
              <a:gd name="connsiteY139" fmla="*/ 4010401 h 6858000"/>
              <a:gd name="connsiteX140" fmla="*/ 1310106 w 7467600"/>
              <a:gd name="connsiteY140" fmla="*/ 3943217 h 6858000"/>
              <a:gd name="connsiteX141" fmla="*/ 1423113 w 7467600"/>
              <a:gd name="connsiteY141" fmla="*/ 3874565 h 6858000"/>
              <a:gd name="connsiteX142" fmla="*/ 1260565 w 7467600"/>
              <a:gd name="connsiteY142" fmla="*/ 4031982 h 6858000"/>
              <a:gd name="connsiteX143" fmla="*/ 901900 w 7467600"/>
              <a:gd name="connsiteY143" fmla="*/ 4421236 h 6858000"/>
              <a:gd name="connsiteX144" fmla="*/ 845044 w 7467600"/>
              <a:gd name="connsiteY144" fmla="*/ 4502436 h 6858000"/>
              <a:gd name="connsiteX145" fmla="*/ 685926 w 7467600"/>
              <a:gd name="connsiteY145" fmla="*/ 4703069 h 6858000"/>
              <a:gd name="connsiteX146" fmla="*/ 684248 w 7467600"/>
              <a:gd name="connsiteY146" fmla="*/ 4706721 h 6858000"/>
              <a:gd name="connsiteX147" fmla="*/ 1423113 w 7467600"/>
              <a:gd name="connsiteY147" fmla="*/ 3874565 h 6858000"/>
              <a:gd name="connsiteX148" fmla="*/ 3316479 w 7467600"/>
              <a:gd name="connsiteY148" fmla="*/ 3872136 h 6858000"/>
              <a:gd name="connsiteX149" fmla="*/ 3546806 w 7467600"/>
              <a:gd name="connsiteY149" fmla="*/ 4356139 h 6858000"/>
              <a:gd name="connsiteX150" fmla="*/ 3364433 w 7467600"/>
              <a:gd name="connsiteY150" fmla="*/ 3953121 h 6858000"/>
              <a:gd name="connsiteX151" fmla="*/ 3316479 w 7467600"/>
              <a:gd name="connsiteY151" fmla="*/ 3872136 h 6858000"/>
              <a:gd name="connsiteX152" fmla="*/ 3291335 w 7467600"/>
              <a:gd name="connsiteY152" fmla="*/ 3767420 h 6858000"/>
              <a:gd name="connsiteX153" fmla="*/ 3390805 w 7467600"/>
              <a:gd name="connsiteY153" fmla="*/ 3937163 h 6858000"/>
              <a:gd name="connsiteX154" fmla="*/ 3579062 w 7467600"/>
              <a:gd name="connsiteY154" fmla="*/ 4359040 h 6858000"/>
              <a:gd name="connsiteX155" fmla="*/ 3467355 w 7467600"/>
              <a:gd name="connsiteY155" fmla="*/ 3988130 h 6858000"/>
              <a:gd name="connsiteX156" fmla="*/ 3310753 w 7467600"/>
              <a:gd name="connsiteY156" fmla="*/ 3787140 h 6858000"/>
              <a:gd name="connsiteX157" fmla="*/ 3291335 w 7467600"/>
              <a:gd name="connsiteY157" fmla="*/ 3767420 h 6858000"/>
              <a:gd name="connsiteX158" fmla="*/ 1635889 w 7467600"/>
              <a:gd name="connsiteY158" fmla="*/ 3709494 h 6858000"/>
              <a:gd name="connsiteX159" fmla="*/ 1634800 w 7467600"/>
              <a:gd name="connsiteY159" fmla="*/ 3731111 h 6858000"/>
              <a:gd name="connsiteX160" fmla="*/ 1635889 w 7467600"/>
              <a:gd name="connsiteY160" fmla="*/ 3709494 h 6858000"/>
              <a:gd name="connsiteX161" fmla="*/ 1510397 w 7467600"/>
              <a:gd name="connsiteY161" fmla="*/ 3684705 h 6858000"/>
              <a:gd name="connsiteX162" fmla="*/ 1146550 w 7467600"/>
              <a:gd name="connsiteY162" fmla="*/ 3802012 h 6858000"/>
              <a:gd name="connsiteX163" fmla="*/ 698834 w 7467600"/>
              <a:gd name="connsiteY163" fmla="*/ 3952272 h 6858000"/>
              <a:gd name="connsiteX164" fmla="*/ 34256 w 7467600"/>
              <a:gd name="connsiteY164" fmla="*/ 4347603 h 6858000"/>
              <a:gd name="connsiteX165" fmla="*/ 527241 w 7467600"/>
              <a:gd name="connsiteY165" fmla="*/ 4065078 h 6858000"/>
              <a:gd name="connsiteX166" fmla="*/ 1510397 w 7467600"/>
              <a:gd name="connsiteY166" fmla="*/ 3684705 h 6858000"/>
              <a:gd name="connsiteX167" fmla="*/ 1313114 w 7467600"/>
              <a:gd name="connsiteY167" fmla="*/ 3655216 h 6858000"/>
              <a:gd name="connsiteX168" fmla="*/ 1109304 w 7467600"/>
              <a:gd name="connsiteY168" fmla="*/ 3669030 h 6858000"/>
              <a:gd name="connsiteX169" fmla="*/ 8129 w 7467600"/>
              <a:gd name="connsiteY169" fmla="*/ 4330519 h 6858000"/>
              <a:gd name="connsiteX170" fmla="*/ 687572 w 7467600"/>
              <a:gd name="connsiteY170" fmla="*/ 3925629 h 6858000"/>
              <a:gd name="connsiteX171" fmla="*/ 1138365 w 7467600"/>
              <a:gd name="connsiteY171" fmla="*/ 3774515 h 6858000"/>
              <a:gd name="connsiteX172" fmla="*/ 1505579 w 7467600"/>
              <a:gd name="connsiteY172" fmla="*/ 3655526 h 6858000"/>
              <a:gd name="connsiteX173" fmla="*/ 1313114 w 7467600"/>
              <a:gd name="connsiteY173" fmla="*/ 3655216 h 6858000"/>
              <a:gd name="connsiteX174" fmla="*/ 3655073 w 7467600"/>
              <a:gd name="connsiteY174" fmla="*/ 3650884 h 6858000"/>
              <a:gd name="connsiteX175" fmla="*/ 3989938 w 7467600"/>
              <a:gd name="connsiteY175" fmla="*/ 3991685 h 6858000"/>
              <a:gd name="connsiteX176" fmla="*/ 4393907 w 7467600"/>
              <a:gd name="connsiteY176" fmla="*/ 4261258 h 6858000"/>
              <a:gd name="connsiteX177" fmla="*/ 4648051 w 7467600"/>
              <a:gd name="connsiteY177" fmla="*/ 4374051 h 6858000"/>
              <a:gd name="connsiteX178" fmla="*/ 4383389 w 7467600"/>
              <a:gd name="connsiteY178" fmla="*/ 4184369 h 6858000"/>
              <a:gd name="connsiteX179" fmla="*/ 4165508 w 7467600"/>
              <a:gd name="connsiteY179" fmla="*/ 4035196 h 6858000"/>
              <a:gd name="connsiteX180" fmla="*/ 4068162 w 7467600"/>
              <a:gd name="connsiteY180" fmla="*/ 3953394 h 6858000"/>
              <a:gd name="connsiteX181" fmla="*/ 3981416 w 7467600"/>
              <a:gd name="connsiteY181" fmla="*/ 3880482 h 6858000"/>
              <a:gd name="connsiteX182" fmla="*/ 3800147 w 7467600"/>
              <a:gd name="connsiteY182" fmla="*/ 3749872 h 6858000"/>
              <a:gd name="connsiteX183" fmla="*/ 3655073 w 7467600"/>
              <a:gd name="connsiteY183" fmla="*/ 3650884 h 6858000"/>
              <a:gd name="connsiteX184" fmla="*/ 3670252 w 7467600"/>
              <a:gd name="connsiteY184" fmla="*/ 3622798 h 6858000"/>
              <a:gd name="connsiteX185" fmla="*/ 3817258 w 7467600"/>
              <a:gd name="connsiteY185" fmla="*/ 3723577 h 6858000"/>
              <a:gd name="connsiteX186" fmla="*/ 4000461 w 7467600"/>
              <a:gd name="connsiteY186" fmla="*/ 3855966 h 6858000"/>
              <a:gd name="connsiteX187" fmla="*/ 4088180 w 7467600"/>
              <a:gd name="connsiteY187" fmla="*/ 3929774 h 6858000"/>
              <a:gd name="connsiteX188" fmla="*/ 4184555 w 7467600"/>
              <a:gd name="connsiteY188" fmla="*/ 4010683 h 6858000"/>
              <a:gd name="connsiteX189" fmla="*/ 4399563 w 7467600"/>
              <a:gd name="connsiteY189" fmla="*/ 4158106 h 6858000"/>
              <a:gd name="connsiteX190" fmla="*/ 4684469 w 7467600"/>
              <a:gd name="connsiteY190" fmla="*/ 4364680 h 6858000"/>
              <a:gd name="connsiteX191" fmla="*/ 4690271 w 7467600"/>
              <a:gd name="connsiteY191" fmla="*/ 4370034 h 6858000"/>
              <a:gd name="connsiteX192" fmla="*/ 4136093 w 7467600"/>
              <a:gd name="connsiteY192" fmla="*/ 3858466 h 6858000"/>
              <a:gd name="connsiteX193" fmla="*/ 3670252 w 7467600"/>
              <a:gd name="connsiteY193" fmla="*/ 3622798 h 6858000"/>
              <a:gd name="connsiteX194" fmla="*/ 4440129 w 7467600"/>
              <a:gd name="connsiteY194" fmla="*/ 3448571 h 6858000"/>
              <a:gd name="connsiteX195" fmla="*/ 4856525 w 7467600"/>
              <a:gd name="connsiteY195" fmla="*/ 3915351 h 6858000"/>
              <a:gd name="connsiteX196" fmla="*/ 5059055 w 7467600"/>
              <a:gd name="connsiteY196" fmla="*/ 4108918 h 6858000"/>
              <a:gd name="connsiteX197" fmla="*/ 5290070 w 7467600"/>
              <a:gd name="connsiteY197" fmla="*/ 4263619 h 6858000"/>
              <a:gd name="connsiteX198" fmla="*/ 4834991 w 7467600"/>
              <a:gd name="connsiteY198" fmla="*/ 3830985 h 6858000"/>
              <a:gd name="connsiteX199" fmla="*/ 4440129 w 7467600"/>
              <a:gd name="connsiteY199" fmla="*/ 3448571 h 6858000"/>
              <a:gd name="connsiteX200" fmla="*/ 4441737 w 7467600"/>
              <a:gd name="connsiteY200" fmla="*/ 3399734 h 6858000"/>
              <a:gd name="connsiteX201" fmla="*/ 4431236 w 7467600"/>
              <a:gd name="connsiteY201" fmla="*/ 3400954 h 6858000"/>
              <a:gd name="connsiteX202" fmla="*/ 4557150 w 7467600"/>
              <a:gd name="connsiteY202" fmla="*/ 3510023 h 6858000"/>
              <a:gd name="connsiteX203" fmla="*/ 4856936 w 7467600"/>
              <a:gd name="connsiteY203" fmla="*/ 3809146 h 6858000"/>
              <a:gd name="connsiteX204" fmla="*/ 5111996 w 7467600"/>
              <a:gd name="connsiteY204" fmla="*/ 4065759 h 6858000"/>
              <a:gd name="connsiteX205" fmla="*/ 5388878 w 7467600"/>
              <a:gd name="connsiteY205" fmla="*/ 4300185 h 6858000"/>
              <a:gd name="connsiteX206" fmla="*/ 5425556 w 7467600"/>
              <a:gd name="connsiteY206" fmla="*/ 4308967 h 6858000"/>
              <a:gd name="connsiteX207" fmla="*/ 4943646 w 7467600"/>
              <a:gd name="connsiteY207" fmla="*/ 3822916 h 6858000"/>
              <a:gd name="connsiteX208" fmla="*/ 4594837 w 7467600"/>
              <a:gd name="connsiteY208" fmla="*/ 3532274 h 6858000"/>
              <a:gd name="connsiteX209" fmla="*/ 4441737 w 7467600"/>
              <a:gd name="connsiteY209" fmla="*/ 3399734 h 6858000"/>
              <a:gd name="connsiteX210" fmla="*/ 5425834 w 7467600"/>
              <a:gd name="connsiteY210" fmla="*/ 3162785 h 6858000"/>
              <a:gd name="connsiteX211" fmla="*/ 5401644 w 7467600"/>
              <a:gd name="connsiteY211" fmla="*/ 3617847 h 6858000"/>
              <a:gd name="connsiteX212" fmla="*/ 5467256 w 7467600"/>
              <a:gd name="connsiteY212" fmla="*/ 4175494 h 6858000"/>
              <a:gd name="connsiteX213" fmla="*/ 5448069 w 7467600"/>
              <a:gd name="connsiteY213" fmla="*/ 3567554 h 6858000"/>
              <a:gd name="connsiteX214" fmla="*/ 5425834 w 7467600"/>
              <a:gd name="connsiteY214" fmla="*/ 3162785 h 6858000"/>
              <a:gd name="connsiteX215" fmla="*/ 1318687 w 7467600"/>
              <a:gd name="connsiteY215" fmla="*/ 3113840 h 6858000"/>
              <a:gd name="connsiteX216" fmla="*/ 1066793 w 7467600"/>
              <a:gd name="connsiteY216" fmla="*/ 3212171 h 6858000"/>
              <a:gd name="connsiteX217" fmla="*/ 993319 w 7467600"/>
              <a:gd name="connsiteY217" fmla="*/ 3247648 h 6858000"/>
              <a:gd name="connsiteX218" fmla="*/ 853081 w 7467600"/>
              <a:gd name="connsiteY218" fmla="*/ 3312410 h 6858000"/>
              <a:gd name="connsiteX219" fmla="*/ 805957 w 7467600"/>
              <a:gd name="connsiteY219" fmla="*/ 3330443 h 6858000"/>
              <a:gd name="connsiteX220" fmla="*/ 1318687 w 7467600"/>
              <a:gd name="connsiteY220" fmla="*/ 3113840 h 6858000"/>
              <a:gd name="connsiteX221" fmla="*/ 5453702 w 7467600"/>
              <a:gd name="connsiteY221" fmla="*/ 3090882 h 6858000"/>
              <a:gd name="connsiteX222" fmla="*/ 5480135 w 7467600"/>
              <a:gd name="connsiteY222" fmla="*/ 3565802 h 6858000"/>
              <a:gd name="connsiteX223" fmla="*/ 5499023 w 7467600"/>
              <a:gd name="connsiteY223" fmla="*/ 4166310 h 6858000"/>
              <a:gd name="connsiteX224" fmla="*/ 5547022 w 7467600"/>
              <a:gd name="connsiteY224" fmla="*/ 3607838 h 6858000"/>
              <a:gd name="connsiteX225" fmla="*/ 5515964 w 7467600"/>
              <a:gd name="connsiteY225" fmla="*/ 3378541 h 6858000"/>
              <a:gd name="connsiteX226" fmla="*/ 5453702 w 7467600"/>
              <a:gd name="connsiteY226" fmla="*/ 3090882 h 6858000"/>
              <a:gd name="connsiteX227" fmla="*/ 1238695 w 7467600"/>
              <a:gd name="connsiteY227" fmla="*/ 3076820 h 6858000"/>
              <a:gd name="connsiteX228" fmla="*/ 716371 w 7467600"/>
              <a:gd name="connsiteY228" fmla="*/ 3293249 h 6858000"/>
              <a:gd name="connsiteX229" fmla="*/ 579522 w 7467600"/>
              <a:gd name="connsiteY229" fmla="*/ 3371759 h 6858000"/>
              <a:gd name="connsiteX230" fmla="*/ 600288 w 7467600"/>
              <a:gd name="connsiteY230" fmla="*/ 3365555 h 6858000"/>
              <a:gd name="connsiteX231" fmla="*/ 840692 w 7467600"/>
              <a:gd name="connsiteY231" fmla="*/ 3284921 h 6858000"/>
              <a:gd name="connsiteX232" fmla="*/ 979248 w 7467600"/>
              <a:gd name="connsiteY232" fmla="*/ 3221003 h 6858000"/>
              <a:gd name="connsiteX233" fmla="*/ 1053282 w 7467600"/>
              <a:gd name="connsiteY233" fmla="*/ 3185247 h 6858000"/>
              <a:gd name="connsiteX234" fmla="*/ 1320603 w 7467600"/>
              <a:gd name="connsiteY234" fmla="*/ 3081281 h 6858000"/>
              <a:gd name="connsiteX235" fmla="*/ 1238695 w 7467600"/>
              <a:gd name="connsiteY235" fmla="*/ 3076820 h 6858000"/>
              <a:gd name="connsiteX236" fmla="*/ 5425627 w 7467600"/>
              <a:gd name="connsiteY236" fmla="*/ 2954192 h 6858000"/>
              <a:gd name="connsiteX237" fmla="*/ 5470770 w 7467600"/>
              <a:gd name="connsiteY237" fmla="*/ 3005435 h 6858000"/>
              <a:gd name="connsiteX238" fmla="*/ 5519779 w 7467600"/>
              <a:gd name="connsiteY238" fmla="*/ 4359223 h 6858000"/>
              <a:gd name="connsiteX239" fmla="*/ 5520293 w 7467600"/>
              <a:gd name="connsiteY239" fmla="*/ 4360602 h 6858000"/>
              <a:gd name="connsiteX240" fmla="*/ 5767221 w 7467600"/>
              <a:gd name="connsiteY240" fmla="*/ 4665564 h 6858000"/>
              <a:gd name="connsiteX241" fmla="*/ 6937169 w 7467600"/>
              <a:gd name="connsiteY241" fmla="*/ 4815941 h 6858000"/>
              <a:gd name="connsiteX242" fmla="*/ 6953922 w 7467600"/>
              <a:gd name="connsiteY242" fmla="*/ 4890068 h 6858000"/>
              <a:gd name="connsiteX243" fmla="*/ 6071359 w 7467600"/>
              <a:gd name="connsiteY243" fmla="*/ 4770770 h 6858000"/>
              <a:gd name="connsiteX244" fmla="*/ 6038839 w 7467600"/>
              <a:gd name="connsiteY244" fmla="*/ 4764474 h 6858000"/>
              <a:gd name="connsiteX245" fmla="*/ 6038706 w 7467600"/>
              <a:gd name="connsiteY245" fmla="*/ 4763847 h 6858000"/>
              <a:gd name="connsiteX246" fmla="*/ 6037784 w 7467600"/>
              <a:gd name="connsiteY246" fmla="*/ 4764270 h 6858000"/>
              <a:gd name="connsiteX247" fmla="*/ 6038839 w 7467600"/>
              <a:gd name="connsiteY247" fmla="*/ 4764474 h 6858000"/>
              <a:gd name="connsiteX248" fmla="*/ 6040338 w 7467600"/>
              <a:gd name="connsiteY248" fmla="*/ 4771418 h 6858000"/>
              <a:gd name="connsiteX249" fmla="*/ 6024488 w 7467600"/>
              <a:gd name="connsiteY249" fmla="*/ 4809903 h 6858000"/>
              <a:gd name="connsiteX250" fmla="*/ 5599771 w 7467600"/>
              <a:gd name="connsiteY250" fmla="*/ 5509652 h 6858000"/>
              <a:gd name="connsiteX251" fmla="*/ 5548843 w 7467600"/>
              <a:gd name="connsiteY251" fmla="*/ 5563845 h 6858000"/>
              <a:gd name="connsiteX252" fmla="*/ 5940952 w 7467600"/>
              <a:gd name="connsiteY252" fmla="*/ 6250028 h 6858000"/>
              <a:gd name="connsiteX253" fmla="*/ 6043441 w 7467600"/>
              <a:gd name="connsiteY253" fmla="*/ 6665847 h 6858000"/>
              <a:gd name="connsiteX254" fmla="*/ 6093432 w 7467600"/>
              <a:gd name="connsiteY254" fmla="*/ 6858000 h 6858000"/>
              <a:gd name="connsiteX255" fmla="*/ 6034344 w 7467600"/>
              <a:gd name="connsiteY255" fmla="*/ 6858000 h 6858000"/>
              <a:gd name="connsiteX256" fmla="*/ 6026679 w 7467600"/>
              <a:gd name="connsiteY256" fmla="*/ 6836959 h 6858000"/>
              <a:gd name="connsiteX257" fmla="*/ 5800441 w 7467600"/>
              <a:gd name="connsiteY257" fmla="*/ 6335286 h 6858000"/>
              <a:gd name="connsiteX258" fmla="*/ 5526562 w 7467600"/>
              <a:gd name="connsiteY258" fmla="*/ 5705388 h 6858000"/>
              <a:gd name="connsiteX259" fmla="*/ 5519640 w 7467600"/>
              <a:gd name="connsiteY259" fmla="*/ 5683774 h 6858000"/>
              <a:gd name="connsiteX260" fmla="*/ 5844559 w 7467600"/>
              <a:gd name="connsiteY260" fmla="*/ 6553349 h 6858000"/>
              <a:gd name="connsiteX261" fmla="*/ 5975994 w 7467600"/>
              <a:gd name="connsiteY261" fmla="*/ 6858000 h 6858000"/>
              <a:gd name="connsiteX262" fmla="*/ 5898547 w 7467600"/>
              <a:gd name="connsiteY262" fmla="*/ 6858000 h 6858000"/>
              <a:gd name="connsiteX263" fmla="*/ 5682041 w 7467600"/>
              <a:gd name="connsiteY263" fmla="*/ 6355860 h 6858000"/>
              <a:gd name="connsiteX264" fmla="*/ 5461758 w 7467600"/>
              <a:gd name="connsiteY264" fmla="*/ 5820220 h 6858000"/>
              <a:gd name="connsiteX265" fmla="*/ 5237282 w 7467600"/>
              <a:gd name="connsiteY265" fmla="*/ 6579086 h 6858000"/>
              <a:gd name="connsiteX266" fmla="*/ 5115009 w 7467600"/>
              <a:gd name="connsiteY266" fmla="*/ 6858000 h 6858000"/>
              <a:gd name="connsiteX267" fmla="*/ 5028074 w 7467600"/>
              <a:gd name="connsiteY267" fmla="*/ 6858000 h 6858000"/>
              <a:gd name="connsiteX268" fmla="*/ 5079508 w 7467600"/>
              <a:gd name="connsiteY268" fmla="*/ 6749074 h 6858000"/>
              <a:gd name="connsiteX269" fmla="*/ 5371846 w 7467600"/>
              <a:gd name="connsiteY269" fmla="*/ 5924413 h 6858000"/>
              <a:gd name="connsiteX270" fmla="*/ 5270512 w 7467600"/>
              <a:gd name="connsiteY270" fmla="*/ 6138975 h 6858000"/>
              <a:gd name="connsiteX271" fmla="*/ 5062409 w 7467600"/>
              <a:gd name="connsiteY271" fmla="*/ 6653544 h 6858000"/>
              <a:gd name="connsiteX272" fmla="*/ 5036628 w 7467600"/>
              <a:gd name="connsiteY272" fmla="*/ 6754247 h 6858000"/>
              <a:gd name="connsiteX273" fmla="*/ 5009112 w 7467600"/>
              <a:gd name="connsiteY273" fmla="*/ 6858000 h 6858000"/>
              <a:gd name="connsiteX274" fmla="*/ 4976679 w 7467600"/>
              <a:gd name="connsiteY274" fmla="*/ 6858000 h 6858000"/>
              <a:gd name="connsiteX275" fmla="*/ 5006537 w 7467600"/>
              <a:gd name="connsiteY275" fmla="*/ 6747068 h 6858000"/>
              <a:gd name="connsiteX276" fmla="*/ 5032723 w 7467600"/>
              <a:gd name="connsiteY276" fmla="*/ 6644957 h 6858000"/>
              <a:gd name="connsiteX277" fmla="*/ 5242949 w 7467600"/>
              <a:gd name="connsiteY277" fmla="*/ 6125175 h 6858000"/>
              <a:gd name="connsiteX278" fmla="*/ 5286321 w 7467600"/>
              <a:gd name="connsiteY278" fmla="*/ 6033555 h 6858000"/>
              <a:gd name="connsiteX279" fmla="*/ 5008210 w 7467600"/>
              <a:gd name="connsiteY279" fmla="*/ 6649194 h 6858000"/>
              <a:gd name="connsiteX280" fmla="*/ 4986321 w 7467600"/>
              <a:gd name="connsiteY280" fmla="*/ 6765687 h 6858000"/>
              <a:gd name="connsiteX281" fmla="*/ 4973474 w 7467600"/>
              <a:gd name="connsiteY281" fmla="*/ 6858000 h 6858000"/>
              <a:gd name="connsiteX282" fmla="*/ 4907178 w 7467600"/>
              <a:gd name="connsiteY282" fmla="*/ 6858000 h 6858000"/>
              <a:gd name="connsiteX283" fmla="*/ 4910810 w 7467600"/>
              <a:gd name="connsiteY283" fmla="*/ 6829660 h 6858000"/>
              <a:gd name="connsiteX284" fmla="*/ 4987461 w 7467600"/>
              <a:gd name="connsiteY284" fmla="*/ 6432994 h 6858000"/>
              <a:gd name="connsiteX285" fmla="*/ 5179262 w 7467600"/>
              <a:gd name="connsiteY285" fmla="*/ 6035044 h 6858000"/>
              <a:gd name="connsiteX286" fmla="*/ 4689678 w 7467600"/>
              <a:gd name="connsiteY286" fmla="*/ 6440241 h 6858000"/>
              <a:gd name="connsiteX287" fmla="*/ 4477543 w 7467600"/>
              <a:gd name="connsiteY287" fmla="*/ 6674836 h 6858000"/>
              <a:gd name="connsiteX288" fmla="*/ 4329957 w 7467600"/>
              <a:gd name="connsiteY288" fmla="*/ 6858000 h 6858000"/>
              <a:gd name="connsiteX289" fmla="*/ 4218595 w 7467600"/>
              <a:gd name="connsiteY289" fmla="*/ 6858000 h 6858000"/>
              <a:gd name="connsiteX290" fmla="*/ 4368888 w 7467600"/>
              <a:gd name="connsiteY290" fmla="*/ 6668412 h 6858000"/>
              <a:gd name="connsiteX291" fmla="*/ 4563091 w 7467600"/>
              <a:gd name="connsiteY291" fmla="*/ 6442508 h 6858000"/>
              <a:gd name="connsiteX292" fmla="*/ 5387324 w 7467600"/>
              <a:gd name="connsiteY292" fmla="*/ 5705830 h 6858000"/>
              <a:gd name="connsiteX293" fmla="*/ 5073620 w 7467600"/>
              <a:gd name="connsiteY293" fmla="*/ 5955437 h 6858000"/>
              <a:gd name="connsiteX294" fmla="*/ 4689789 w 7467600"/>
              <a:gd name="connsiteY294" fmla="*/ 6268382 h 6858000"/>
              <a:gd name="connsiteX295" fmla="*/ 4418722 w 7467600"/>
              <a:gd name="connsiteY295" fmla="*/ 6570886 h 6858000"/>
              <a:gd name="connsiteX296" fmla="*/ 4214944 w 7467600"/>
              <a:gd name="connsiteY296" fmla="*/ 6858000 h 6858000"/>
              <a:gd name="connsiteX297" fmla="*/ 4177898 w 7467600"/>
              <a:gd name="connsiteY297" fmla="*/ 6858000 h 6858000"/>
              <a:gd name="connsiteX298" fmla="*/ 4391597 w 7467600"/>
              <a:gd name="connsiteY298" fmla="*/ 6556370 h 6858000"/>
              <a:gd name="connsiteX299" fmla="*/ 4668889 w 7467600"/>
              <a:gd name="connsiteY299" fmla="*/ 6246399 h 6858000"/>
              <a:gd name="connsiteX300" fmla="*/ 5055427 w 7467600"/>
              <a:gd name="connsiteY300" fmla="*/ 5931476 h 6858000"/>
              <a:gd name="connsiteX301" fmla="*/ 5371814 w 7467600"/>
              <a:gd name="connsiteY301" fmla="*/ 5678975 h 6858000"/>
              <a:gd name="connsiteX302" fmla="*/ 4987918 w 7467600"/>
              <a:gd name="connsiteY302" fmla="*/ 5838701 h 6858000"/>
              <a:gd name="connsiteX303" fmla="*/ 4317146 w 7467600"/>
              <a:gd name="connsiteY303" fmla="*/ 6587716 h 6858000"/>
              <a:gd name="connsiteX304" fmla="*/ 4171627 w 7467600"/>
              <a:gd name="connsiteY304" fmla="*/ 6858000 h 6858000"/>
              <a:gd name="connsiteX305" fmla="*/ 4081585 w 7467600"/>
              <a:gd name="connsiteY305" fmla="*/ 6858000 h 6858000"/>
              <a:gd name="connsiteX306" fmla="*/ 4238603 w 7467600"/>
              <a:gd name="connsiteY306" fmla="*/ 6559341 h 6858000"/>
              <a:gd name="connsiteX307" fmla="*/ 4778333 w 7467600"/>
              <a:gd name="connsiteY307" fmla="*/ 5873626 h 6858000"/>
              <a:gd name="connsiteX308" fmla="*/ 5414185 w 7467600"/>
              <a:gd name="connsiteY308" fmla="*/ 5573882 h 6858000"/>
              <a:gd name="connsiteX309" fmla="*/ 5959648 w 7467600"/>
              <a:gd name="connsiteY309" fmla="*/ 4760797 h 6858000"/>
              <a:gd name="connsiteX310" fmla="*/ 5355019 w 7467600"/>
              <a:gd name="connsiteY310" fmla="*/ 4734672 h 6858000"/>
              <a:gd name="connsiteX311" fmla="*/ 5083565 w 7467600"/>
              <a:gd name="connsiteY311" fmla="*/ 5179121 h 6858000"/>
              <a:gd name="connsiteX312" fmla="*/ 4713577 w 7467600"/>
              <a:gd name="connsiteY312" fmla="*/ 5616803 h 6858000"/>
              <a:gd name="connsiteX313" fmla="*/ 3989559 w 7467600"/>
              <a:gd name="connsiteY313" fmla="*/ 6145945 h 6858000"/>
              <a:gd name="connsiteX314" fmla="*/ 3939824 w 7467600"/>
              <a:gd name="connsiteY314" fmla="*/ 6066900 h 6858000"/>
              <a:gd name="connsiteX315" fmla="*/ 4584537 w 7467600"/>
              <a:gd name="connsiteY315" fmla="*/ 5324826 h 6858000"/>
              <a:gd name="connsiteX316" fmla="*/ 5037105 w 7467600"/>
              <a:gd name="connsiteY316" fmla="*/ 5088765 h 6858000"/>
              <a:gd name="connsiteX317" fmla="*/ 5039930 w 7467600"/>
              <a:gd name="connsiteY317" fmla="*/ 5089585 h 6858000"/>
              <a:gd name="connsiteX318" fmla="*/ 5263764 w 7467600"/>
              <a:gd name="connsiteY318" fmla="*/ 4735525 h 6858000"/>
              <a:gd name="connsiteX319" fmla="*/ 4086300 w 7467600"/>
              <a:gd name="connsiteY319" fmla="*/ 4884599 h 6858000"/>
              <a:gd name="connsiteX320" fmla="*/ 4085485 w 7467600"/>
              <a:gd name="connsiteY320" fmla="*/ 4899070 h 6858000"/>
              <a:gd name="connsiteX321" fmla="*/ 3871915 w 7467600"/>
              <a:gd name="connsiteY321" fmla="*/ 5253645 h 6858000"/>
              <a:gd name="connsiteX322" fmla="*/ 3799374 w 7467600"/>
              <a:gd name="connsiteY322" fmla="*/ 5466127 h 6858000"/>
              <a:gd name="connsiteX323" fmla="*/ 3498850 w 7467600"/>
              <a:gd name="connsiteY323" fmla="*/ 6661888 h 6858000"/>
              <a:gd name="connsiteX324" fmla="*/ 3399216 w 7467600"/>
              <a:gd name="connsiteY324" fmla="*/ 6858000 h 6858000"/>
              <a:gd name="connsiteX325" fmla="*/ 3303688 w 7467600"/>
              <a:gd name="connsiteY325" fmla="*/ 6858000 h 6858000"/>
              <a:gd name="connsiteX326" fmla="*/ 3391774 w 7467600"/>
              <a:gd name="connsiteY326" fmla="*/ 6697181 h 6858000"/>
              <a:gd name="connsiteX327" fmla="*/ 3735540 w 7467600"/>
              <a:gd name="connsiteY327" fmla="*/ 5546923 h 6858000"/>
              <a:gd name="connsiteX328" fmla="*/ 3729438 w 7467600"/>
              <a:gd name="connsiteY328" fmla="*/ 5569058 h 6858000"/>
              <a:gd name="connsiteX329" fmla="*/ 3707782 w 7467600"/>
              <a:gd name="connsiteY329" fmla="*/ 5644908 h 6858000"/>
              <a:gd name="connsiteX330" fmla="*/ 3583827 w 7467600"/>
              <a:gd name="connsiteY330" fmla="*/ 6039215 h 6858000"/>
              <a:gd name="connsiteX331" fmla="*/ 3547861 w 7467600"/>
              <a:gd name="connsiteY331" fmla="*/ 6129609 h 6858000"/>
              <a:gd name="connsiteX332" fmla="*/ 3490905 w 7467600"/>
              <a:gd name="connsiteY332" fmla="*/ 6277660 h 6858000"/>
              <a:gd name="connsiteX333" fmla="*/ 3455859 w 7467600"/>
              <a:gd name="connsiteY333" fmla="*/ 6391301 h 6858000"/>
              <a:gd name="connsiteX334" fmla="*/ 3429112 w 7467600"/>
              <a:gd name="connsiteY334" fmla="*/ 6479469 h 6858000"/>
              <a:gd name="connsiteX335" fmla="*/ 3304862 w 7467600"/>
              <a:gd name="connsiteY335" fmla="*/ 6796476 h 6858000"/>
              <a:gd name="connsiteX336" fmla="*/ 3276071 w 7467600"/>
              <a:gd name="connsiteY336" fmla="*/ 6858000 h 6858000"/>
              <a:gd name="connsiteX337" fmla="*/ 3240805 w 7467600"/>
              <a:gd name="connsiteY337" fmla="*/ 6858000 h 6858000"/>
              <a:gd name="connsiteX338" fmla="*/ 3275917 w 7467600"/>
              <a:gd name="connsiteY338" fmla="*/ 6783192 h 6858000"/>
              <a:gd name="connsiteX339" fmla="*/ 3399358 w 7467600"/>
              <a:gd name="connsiteY339" fmla="*/ 6469011 h 6858000"/>
              <a:gd name="connsiteX340" fmla="*/ 3425650 w 7467600"/>
              <a:gd name="connsiteY340" fmla="*/ 6381333 h 6858000"/>
              <a:gd name="connsiteX341" fmla="*/ 3460661 w 7467600"/>
              <a:gd name="connsiteY341" fmla="*/ 6266763 h 6858000"/>
              <a:gd name="connsiteX342" fmla="*/ 3518021 w 7467600"/>
              <a:gd name="connsiteY342" fmla="*/ 6117298 h 6858000"/>
              <a:gd name="connsiteX343" fmla="*/ 3554035 w 7467600"/>
              <a:gd name="connsiteY343" fmla="*/ 6027832 h 6858000"/>
              <a:gd name="connsiteX344" fmla="*/ 3677174 w 7467600"/>
              <a:gd name="connsiteY344" fmla="*/ 5636351 h 6858000"/>
              <a:gd name="connsiteX345" fmla="*/ 3698819 w 7467600"/>
              <a:gd name="connsiteY345" fmla="*/ 5560503 h 6858000"/>
              <a:gd name="connsiteX346" fmla="*/ 3702094 w 7467600"/>
              <a:gd name="connsiteY346" fmla="*/ 5549194 h 6858000"/>
              <a:gd name="connsiteX347" fmla="*/ 3398355 w 7467600"/>
              <a:gd name="connsiteY347" fmla="*/ 6094603 h 6858000"/>
              <a:gd name="connsiteX348" fmla="*/ 3193941 w 7467600"/>
              <a:gd name="connsiteY348" fmla="*/ 6798775 h 6858000"/>
              <a:gd name="connsiteX349" fmla="*/ 3184140 w 7467600"/>
              <a:gd name="connsiteY349" fmla="*/ 6858000 h 6858000"/>
              <a:gd name="connsiteX350" fmla="*/ 3099978 w 7467600"/>
              <a:gd name="connsiteY350" fmla="*/ 6858000 h 6858000"/>
              <a:gd name="connsiteX351" fmla="*/ 3101556 w 7467600"/>
              <a:gd name="connsiteY351" fmla="*/ 6843337 h 6858000"/>
              <a:gd name="connsiteX352" fmla="*/ 3370162 w 7467600"/>
              <a:gd name="connsiteY352" fmla="*/ 5785550 h 6858000"/>
              <a:gd name="connsiteX353" fmla="*/ 3746477 w 7467600"/>
              <a:gd name="connsiteY353" fmla="*/ 5377889 h 6858000"/>
              <a:gd name="connsiteX354" fmla="*/ 3863399 w 7467600"/>
              <a:gd name="connsiteY354" fmla="*/ 5087257 h 6858000"/>
              <a:gd name="connsiteX355" fmla="*/ 3968712 w 7467600"/>
              <a:gd name="connsiteY355" fmla="*/ 4913989 h 6858000"/>
              <a:gd name="connsiteX356" fmla="*/ 2792390 w 7467600"/>
              <a:gd name="connsiteY356" fmla="*/ 5382974 h 6858000"/>
              <a:gd name="connsiteX357" fmla="*/ 2714982 w 7467600"/>
              <a:gd name="connsiteY357" fmla="*/ 5427051 h 6858000"/>
              <a:gd name="connsiteX358" fmla="*/ 2813361 w 7467600"/>
              <a:gd name="connsiteY358" fmla="*/ 6023912 h 6858000"/>
              <a:gd name="connsiteX359" fmla="*/ 2688430 w 7467600"/>
              <a:gd name="connsiteY359" fmla="*/ 6801564 h 6858000"/>
              <a:gd name="connsiteX360" fmla="*/ 2629626 w 7467600"/>
              <a:gd name="connsiteY360" fmla="*/ 6763394 h 6858000"/>
              <a:gd name="connsiteX361" fmla="*/ 2565328 w 7467600"/>
              <a:gd name="connsiteY361" fmla="*/ 5516399 h 6858000"/>
              <a:gd name="connsiteX362" fmla="*/ 1922999 w 7467600"/>
              <a:gd name="connsiteY362" fmla="*/ 5980343 h 6858000"/>
              <a:gd name="connsiteX363" fmla="*/ 1950261 w 7467600"/>
              <a:gd name="connsiteY363" fmla="*/ 6405858 h 6858000"/>
              <a:gd name="connsiteX364" fmla="*/ 2365554 w 7467600"/>
              <a:gd name="connsiteY364" fmla="*/ 6759107 h 6858000"/>
              <a:gd name="connsiteX365" fmla="*/ 2424142 w 7467600"/>
              <a:gd name="connsiteY365" fmla="*/ 6858000 h 6858000"/>
              <a:gd name="connsiteX366" fmla="*/ 2395994 w 7467600"/>
              <a:gd name="connsiteY366" fmla="*/ 6858000 h 6858000"/>
              <a:gd name="connsiteX367" fmla="*/ 2392863 w 7467600"/>
              <a:gd name="connsiteY367" fmla="*/ 6852964 h 6858000"/>
              <a:gd name="connsiteX368" fmla="*/ 2017589 w 7467600"/>
              <a:gd name="connsiteY368" fmla="*/ 6493982 h 6858000"/>
              <a:gd name="connsiteX369" fmla="*/ 2147336 w 7467600"/>
              <a:gd name="connsiteY369" fmla="*/ 6594052 h 6858000"/>
              <a:gd name="connsiteX370" fmla="*/ 2207047 w 7467600"/>
              <a:gd name="connsiteY370" fmla="*/ 6654540 h 6858000"/>
              <a:gd name="connsiteX371" fmla="*/ 2299106 w 7467600"/>
              <a:gd name="connsiteY371" fmla="*/ 6778931 h 6858000"/>
              <a:gd name="connsiteX372" fmla="*/ 2314430 w 7467600"/>
              <a:gd name="connsiteY372" fmla="*/ 6801144 h 6858000"/>
              <a:gd name="connsiteX373" fmla="*/ 2352406 w 7467600"/>
              <a:gd name="connsiteY373" fmla="*/ 6858000 h 6858000"/>
              <a:gd name="connsiteX374" fmla="*/ 2314492 w 7467600"/>
              <a:gd name="connsiteY374" fmla="*/ 6858000 h 6858000"/>
              <a:gd name="connsiteX375" fmla="*/ 2288095 w 7467600"/>
              <a:gd name="connsiteY375" fmla="*/ 6818030 h 6858000"/>
              <a:gd name="connsiteX376" fmla="*/ 2272768 w 7467600"/>
              <a:gd name="connsiteY376" fmla="*/ 6795822 h 6858000"/>
              <a:gd name="connsiteX377" fmla="*/ 2182715 w 7467600"/>
              <a:gd name="connsiteY377" fmla="*/ 6675071 h 6858000"/>
              <a:gd name="connsiteX378" fmla="*/ 2032061 w 7467600"/>
              <a:gd name="connsiteY378" fmla="*/ 6541380 h 6858000"/>
              <a:gd name="connsiteX379" fmla="*/ 2257220 w 7467600"/>
              <a:gd name="connsiteY379" fmla="*/ 6826257 h 6858000"/>
              <a:gd name="connsiteX380" fmla="*/ 2281324 w 7467600"/>
              <a:gd name="connsiteY380" fmla="*/ 6858000 h 6858000"/>
              <a:gd name="connsiteX381" fmla="*/ 2242860 w 7467600"/>
              <a:gd name="connsiteY381" fmla="*/ 6858000 h 6858000"/>
              <a:gd name="connsiteX382" fmla="*/ 2232818 w 7467600"/>
              <a:gd name="connsiteY382" fmla="*/ 6844926 h 6858000"/>
              <a:gd name="connsiteX383" fmla="*/ 1990172 w 7467600"/>
              <a:gd name="connsiteY383" fmla="*/ 6542121 h 6858000"/>
              <a:gd name="connsiteX384" fmla="*/ 2124090 w 7467600"/>
              <a:gd name="connsiteY384" fmla="*/ 6761017 h 6858000"/>
              <a:gd name="connsiteX385" fmla="*/ 2200380 w 7467600"/>
              <a:gd name="connsiteY385" fmla="*/ 6858000 h 6858000"/>
              <a:gd name="connsiteX386" fmla="*/ 2147507 w 7467600"/>
              <a:gd name="connsiteY386" fmla="*/ 6858000 h 6858000"/>
              <a:gd name="connsiteX387" fmla="*/ 2070668 w 7467600"/>
              <a:gd name="connsiteY387" fmla="*/ 6761520 h 6858000"/>
              <a:gd name="connsiteX388" fmla="*/ 1975142 w 7467600"/>
              <a:gd name="connsiteY388" fmla="*/ 6585570 h 6858000"/>
              <a:gd name="connsiteX389" fmla="*/ 2050035 w 7467600"/>
              <a:gd name="connsiteY389" fmla="*/ 6813345 h 6858000"/>
              <a:gd name="connsiteX390" fmla="*/ 2063025 w 7467600"/>
              <a:gd name="connsiteY390" fmla="*/ 6858000 h 6858000"/>
              <a:gd name="connsiteX391" fmla="*/ 2021675 w 7467600"/>
              <a:gd name="connsiteY391" fmla="*/ 6858000 h 6858000"/>
              <a:gd name="connsiteX392" fmla="*/ 2019308 w 7467600"/>
              <a:gd name="connsiteY392" fmla="*/ 6847118 h 6858000"/>
              <a:gd name="connsiteX393" fmla="*/ 1938835 w 7467600"/>
              <a:gd name="connsiteY393" fmla="*/ 6551160 h 6858000"/>
              <a:gd name="connsiteX394" fmla="*/ 1953230 w 7467600"/>
              <a:gd name="connsiteY394" fmla="*/ 6759699 h 6858000"/>
              <a:gd name="connsiteX395" fmla="*/ 1956763 w 7467600"/>
              <a:gd name="connsiteY395" fmla="*/ 6778191 h 6858000"/>
              <a:gd name="connsiteX396" fmla="*/ 1967925 w 7467600"/>
              <a:gd name="connsiteY396" fmla="*/ 6858000 h 6858000"/>
              <a:gd name="connsiteX397" fmla="*/ 1936622 w 7467600"/>
              <a:gd name="connsiteY397" fmla="*/ 6858000 h 6858000"/>
              <a:gd name="connsiteX398" fmla="*/ 1926261 w 7467600"/>
              <a:gd name="connsiteY398" fmla="*/ 6784064 h 6858000"/>
              <a:gd name="connsiteX399" fmla="*/ 1922724 w 7467600"/>
              <a:gd name="connsiteY399" fmla="*/ 6765577 h 6858000"/>
              <a:gd name="connsiteX400" fmla="*/ 1904650 w 7467600"/>
              <a:gd name="connsiteY400" fmla="*/ 6639616 h 6858000"/>
              <a:gd name="connsiteX401" fmla="*/ 1885273 w 7467600"/>
              <a:gd name="connsiteY401" fmla="*/ 6858000 h 6858000"/>
              <a:gd name="connsiteX402" fmla="*/ 1854363 w 7467600"/>
              <a:gd name="connsiteY402" fmla="*/ 6858000 h 6858000"/>
              <a:gd name="connsiteX403" fmla="*/ 1880391 w 7467600"/>
              <a:gd name="connsiteY403" fmla="*/ 6603796 h 6858000"/>
              <a:gd name="connsiteX404" fmla="*/ 1818273 w 7467600"/>
              <a:gd name="connsiteY404" fmla="*/ 6715729 h 6858000"/>
              <a:gd name="connsiteX405" fmla="*/ 1794691 w 7467600"/>
              <a:gd name="connsiteY405" fmla="*/ 6843239 h 6858000"/>
              <a:gd name="connsiteX406" fmla="*/ 1794914 w 7467600"/>
              <a:gd name="connsiteY406" fmla="*/ 6858000 h 6858000"/>
              <a:gd name="connsiteX407" fmla="*/ 1746128 w 7467600"/>
              <a:gd name="connsiteY407" fmla="*/ 6858000 h 6858000"/>
              <a:gd name="connsiteX408" fmla="*/ 1753934 w 7467600"/>
              <a:gd name="connsiteY408" fmla="*/ 6724796 h 6858000"/>
              <a:gd name="connsiteX409" fmla="*/ 1792053 w 7467600"/>
              <a:gd name="connsiteY409" fmla="*/ 6572396 h 6858000"/>
              <a:gd name="connsiteX410" fmla="*/ 1862248 w 7467600"/>
              <a:gd name="connsiteY410" fmla="*/ 6266397 h 6858000"/>
              <a:gd name="connsiteX411" fmla="*/ 1862250 w 7467600"/>
              <a:gd name="connsiteY411" fmla="*/ 6033531 h 6858000"/>
              <a:gd name="connsiteX412" fmla="*/ 1211999 w 7467600"/>
              <a:gd name="connsiteY412" fmla="*/ 6683610 h 6858000"/>
              <a:gd name="connsiteX413" fmla="*/ 1213266 w 7467600"/>
              <a:gd name="connsiteY413" fmla="*/ 6691947 h 6858000"/>
              <a:gd name="connsiteX414" fmla="*/ 1203370 w 7467600"/>
              <a:gd name="connsiteY414" fmla="*/ 6850676 h 6858000"/>
              <a:gd name="connsiteX415" fmla="*/ 1203671 w 7467600"/>
              <a:gd name="connsiteY415" fmla="*/ 6858000 h 6858000"/>
              <a:gd name="connsiteX416" fmla="*/ 1143180 w 7467600"/>
              <a:gd name="connsiteY416" fmla="*/ 6858000 h 6858000"/>
              <a:gd name="connsiteX417" fmla="*/ 1142176 w 7467600"/>
              <a:gd name="connsiteY417" fmla="*/ 6766045 h 6858000"/>
              <a:gd name="connsiteX418" fmla="*/ 1067484 w 7467600"/>
              <a:gd name="connsiteY418" fmla="*/ 6858000 h 6858000"/>
              <a:gd name="connsiteX419" fmla="*/ 953928 w 7467600"/>
              <a:gd name="connsiteY419" fmla="*/ 6858000 h 6858000"/>
              <a:gd name="connsiteX420" fmla="*/ 959715 w 7467600"/>
              <a:gd name="connsiteY420" fmla="*/ 6850185 h 6858000"/>
              <a:gd name="connsiteX421" fmla="*/ 1483788 w 7467600"/>
              <a:gd name="connsiteY421" fmla="*/ 6259174 h 6858000"/>
              <a:gd name="connsiteX422" fmla="*/ 1100671 w 7467600"/>
              <a:gd name="connsiteY422" fmla="*/ 6252137 h 6858000"/>
              <a:gd name="connsiteX423" fmla="*/ 1090144 w 7467600"/>
              <a:gd name="connsiteY423" fmla="*/ 6256748 h 6858000"/>
              <a:gd name="connsiteX424" fmla="*/ 1095872 w 7467600"/>
              <a:gd name="connsiteY424" fmla="*/ 6271892 h 6858000"/>
              <a:gd name="connsiteX425" fmla="*/ 262785 w 7467600"/>
              <a:gd name="connsiteY425" fmla="*/ 6845450 h 6858000"/>
              <a:gd name="connsiteX426" fmla="*/ 209968 w 7467600"/>
              <a:gd name="connsiteY426" fmla="*/ 6770713 h 6858000"/>
              <a:gd name="connsiteX427" fmla="*/ 873460 w 7467600"/>
              <a:gd name="connsiteY427" fmla="*/ 6253768 h 6858000"/>
              <a:gd name="connsiteX428" fmla="*/ 192686 w 7467600"/>
              <a:gd name="connsiteY428" fmla="*/ 5849257 h 6858000"/>
              <a:gd name="connsiteX429" fmla="*/ 4696 w 7467600"/>
              <a:gd name="connsiteY429" fmla="*/ 5697668 h 6858000"/>
              <a:gd name="connsiteX430" fmla="*/ 0 w 7467600"/>
              <a:gd name="connsiteY430" fmla="*/ 5689984 h 6858000"/>
              <a:gd name="connsiteX431" fmla="*/ 0 w 7467600"/>
              <a:gd name="connsiteY431" fmla="*/ 5513472 h 6858000"/>
              <a:gd name="connsiteX432" fmla="*/ 174101 w 7467600"/>
              <a:gd name="connsiteY432" fmla="*/ 5620277 h 6858000"/>
              <a:gd name="connsiteX433" fmla="*/ 891800 w 7467600"/>
              <a:gd name="connsiteY433" fmla="*/ 6036935 h 6858000"/>
              <a:gd name="connsiteX434" fmla="*/ 1072219 w 7467600"/>
              <a:gd name="connsiteY434" fmla="*/ 6169443 h 6858000"/>
              <a:gd name="connsiteX435" fmla="*/ 1074117 w 7467600"/>
              <a:gd name="connsiteY435" fmla="*/ 6170301 h 6858000"/>
              <a:gd name="connsiteX436" fmla="*/ 1083114 w 7467600"/>
              <a:gd name="connsiteY436" fmla="*/ 6174131 h 6858000"/>
              <a:gd name="connsiteX437" fmla="*/ 1543010 w 7467600"/>
              <a:gd name="connsiteY437" fmla="*/ 6191140 h 6858000"/>
              <a:gd name="connsiteX438" fmla="*/ 1551080 w 7467600"/>
              <a:gd name="connsiteY438" fmla="*/ 6195006 h 6858000"/>
              <a:gd name="connsiteX439" fmla="*/ 2345443 w 7467600"/>
              <a:gd name="connsiteY439" fmla="*/ 5549882 h 6858000"/>
              <a:gd name="connsiteX440" fmla="*/ 1721499 w 7467600"/>
              <a:gd name="connsiteY440" fmla="*/ 5599969 h 6858000"/>
              <a:gd name="connsiteX441" fmla="*/ 767716 w 7467600"/>
              <a:gd name="connsiteY441" fmla="*/ 5472768 h 6858000"/>
              <a:gd name="connsiteX442" fmla="*/ 722147 w 7467600"/>
              <a:gd name="connsiteY442" fmla="*/ 5393091 h 6858000"/>
              <a:gd name="connsiteX443" fmla="*/ 1485552 w 7467600"/>
              <a:gd name="connsiteY443" fmla="*/ 5313202 h 6858000"/>
              <a:gd name="connsiteX444" fmla="*/ 2143004 w 7467600"/>
              <a:gd name="connsiteY444" fmla="*/ 5402420 h 6858000"/>
              <a:gd name="connsiteX445" fmla="*/ 1933391 w 7467600"/>
              <a:gd name="connsiteY445" fmla="*/ 5156971 h 6858000"/>
              <a:gd name="connsiteX446" fmla="*/ 1827118 w 7467600"/>
              <a:gd name="connsiteY446" fmla="*/ 4968410 h 6858000"/>
              <a:gd name="connsiteX447" fmla="*/ 1837349 w 7467600"/>
              <a:gd name="connsiteY447" fmla="*/ 4956357 h 6858000"/>
              <a:gd name="connsiteX448" fmla="*/ 2162835 w 7467600"/>
              <a:gd name="connsiteY448" fmla="*/ 5187853 h 6858000"/>
              <a:gd name="connsiteX449" fmla="*/ 2257167 w 7467600"/>
              <a:gd name="connsiteY449" fmla="*/ 5462123 h 6858000"/>
              <a:gd name="connsiteX450" fmla="*/ 2261598 w 7467600"/>
              <a:gd name="connsiteY450" fmla="*/ 5467998 h 6858000"/>
              <a:gd name="connsiteX451" fmla="*/ 2437177 w 7467600"/>
              <a:gd name="connsiteY451" fmla="*/ 5479608 h 6858000"/>
              <a:gd name="connsiteX452" fmla="*/ 2445247 w 7467600"/>
              <a:gd name="connsiteY452" fmla="*/ 5483476 h 6858000"/>
              <a:gd name="connsiteX453" fmla="*/ 2743626 w 7467600"/>
              <a:gd name="connsiteY453" fmla="*/ 5304819 h 6858000"/>
              <a:gd name="connsiteX454" fmla="*/ 3048102 w 7467600"/>
              <a:gd name="connsiteY454" fmla="*/ 5150595 h 6858000"/>
              <a:gd name="connsiteX455" fmla="*/ 1799414 w 7467600"/>
              <a:gd name="connsiteY455" fmla="*/ 4694732 h 6858000"/>
              <a:gd name="connsiteX456" fmla="*/ 1771735 w 7467600"/>
              <a:gd name="connsiteY456" fmla="*/ 4619929 h 6858000"/>
              <a:gd name="connsiteX457" fmla="*/ 3104273 w 7467600"/>
              <a:gd name="connsiteY457" fmla="*/ 5076159 h 6858000"/>
              <a:gd name="connsiteX458" fmla="*/ 3113245 w 7467600"/>
              <a:gd name="connsiteY458" fmla="*/ 5090705 h 6858000"/>
              <a:gd name="connsiteX459" fmla="*/ 3126294 w 7467600"/>
              <a:gd name="connsiteY459" fmla="*/ 5114400 h 6858000"/>
              <a:gd name="connsiteX460" fmla="*/ 3937433 w 7467600"/>
              <a:gd name="connsiteY460" fmla="*/ 4830473 h 6858000"/>
              <a:gd name="connsiteX461" fmla="*/ 3590475 w 7467600"/>
              <a:gd name="connsiteY461" fmla="*/ 4597974 h 6858000"/>
              <a:gd name="connsiteX462" fmla="*/ 3100264 w 7467600"/>
              <a:gd name="connsiteY462" fmla="*/ 4579845 h 6858000"/>
              <a:gd name="connsiteX463" fmla="*/ 2183576 w 7467600"/>
              <a:gd name="connsiteY463" fmla="*/ 4227150 h 6858000"/>
              <a:gd name="connsiteX464" fmla="*/ 2151029 w 7467600"/>
              <a:gd name="connsiteY464" fmla="*/ 4146947 h 6858000"/>
              <a:gd name="connsiteX465" fmla="*/ 3563434 w 7467600"/>
              <a:gd name="connsiteY465" fmla="*/ 4469115 h 6858000"/>
              <a:gd name="connsiteX466" fmla="*/ 3177952 w 7467600"/>
              <a:gd name="connsiteY466" fmla="*/ 3657386 h 6858000"/>
              <a:gd name="connsiteX467" fmla="*/ 3189263 w 7467600"/>
              <a:gd name="connsiteY467" fmla="*/ 3625726 h 6858000"/>
              <a:gd name="connsiteX468" fmla="*/ 3560912 w 7467600"/>
              <a:gd name="connsiteY468" fmla="*/ 4079863 h 6858000"/>
              <a:gd name="connsiteX469" fmla="*/ 3626636 w 7467600"/>
              <a:gd name="connsiteY469" fmla="*/ 4512230 h 6858000"/>
              <a:gd name="connsiteX470" fmla="*/ 3653088 w 7467600"/>
              <a:gd name="connsiteY470" fmla="*/ 4521417 h 6858000"/>
              <a:gd name="connsiteX471" fmla="*/ 3988128 w 7467600"/>
              <a:gd name="connsiteY471" fmla="*/ 4817267 h 6858000"/>
              <a:gd name="connsiteX472" fmla="*/ 4830582 w 7467600"/>
              <a:gd name="connsiteY472" fmla="*/ 4676000 h 6858000"/>
              <a:gd name="connsiteX473" fmla="*/ 4830100 w 7467600"/>
              <a:gd name="connsiteY473" fmla="*/ 4675554 h 6858000"/>
              <a:gd name="connsiteX474" fmla="*/ 4036318 w 7467600"/>
              <a:gd name="connsiteY474" fmla="*/ 4147013 h 6858000"/>
              <a:gd name="connsiteX475" fmla="*/ 3432098 w 7467600"/>
              <a:gd name="connsiteY475" fmla="*/ 3537312 h 6858000"/>
              <a:gd name="connsiteX476" fmla="*/ 3446761 w 7467600"/>
              <a:gd name="connsiteY476" fmla="*/ 3461278 h 6858000"/>
              <a:gd name="connsiteX477" fmla="*/ 4419733 w 7467600"/>
              <a:gd name="connsiteY477" fmla="*/ 3963555 h 6858000"/>
              <a:gd name="connsiteX478" fmla="*/ 4781371 w 7467600"/>
              <a:gd name="connsiteY478" fmla="*/ 4458604 h 6858000"/>
              <a:gd name="connsiteX479" fmla="*/ 4780440 w 7467600"/>
              <a:gd name="connsiteY479" fmla="*/ 4470290 h 6858000"/>
              <a:gd name="connsiteX480" fmla="*/ 4898954 w 7467600"/>
              <a:gd name="connsiteY480" fmla="*/ 4662092 h 6858000"/>
              <a:gd name="connsiteX481" fmla="*/ 4900699 w 7467600"/>
              <a:gd name="connsiteY481" fmla="*/ 4670867 h 6858000"/>
              <a:gd name="connsiteX482" fmla="*/ 5714511 w 7467600"/>
              <a:gd name="connsiteY482" fmla="*/ 4663483 h 6858000"/>
              <a:gd name="connsiteX483" fmla="*/ 5464793 w 7467600"/>
              <a:gd name="connsiteY483" fmla="*/ 4393556 h 6858000"/>
              <a:gd name="connsiteX484" fmla="*/ 5461897 w 7467600"/>
              <a:gd name="connsiteY484" fmla="*/ 4390879 h 6858000"/>
              <a:gd name="connsiteX485" fmla="*/ 4294126 w 7467600"/>
              <a:gd name="connsiteY485" fmla="*/ 3303048 h 6858000"/>
              <a:gd name="connsiteX486" fmla="*/ 4305321 w 7467600"/>
              <a:gd name="connsiteY486" fmla="*/ 3256953 h 6858000"/>
              <a:gd name="connsiteX487" fmla="*/ 4949299 w 7467600"/>
              <a:gd name="connsiteY487" fmla="*/ 3766336 h 6858000"/>
              <a:gd name="connsiteX488" fmla="*/ 5291452 w 7467600"/>
              <a:gd name="connsiteY488" fmla="*/ 4076801 h 6858000"/>
              <a:gd name="connsiteX489" fmla="*/ 5434998 w 7467600"/>
              <a:gd name="connsiteY489" fmla="*/ 4254100 h 6858000"/>
              <a:gd name="connsiteX490" fmla="*/ 5351015 w 7467600"/>
              <a:gd name="connsiteY490" fmla="*/ 3760989 h 6858000"/>
              <a:gd name="connsiteX491" fmla="*/ 5413780 w 7467600"/>
              <a:gd name="connsiteY491" fmla="*/ 2966265 h 6858000"/>
              <a:gd name="connsiteX492" fmla="*/ 5425627 w 7467600"/>
              <a:gd name="connsiteY492" fmla="*/ 2954192 h 6858000"/>
              <a:gd name="connsiteX493" fmla="*/ 6604735 w 7467600"/>
              <a:gd name="connsiteY493" fmla="*/ 2041381 h 6858000"/>
              <a:gd name="connsiteX494" fmla="*/ 7204487 w 7467600"/>
              <a:gd name="connsiteY494" fmla="*/ 2742112 h 6858000"/>
              <a:gd name="connsiteX495" fmla="*/ 7131592 w 7467600"/>
              <a:gd name="connsiteY495" fmla="*/ 2672096 h 6858000"/>
              <a:gd name="connsiteX496" fmla="*/ 6996344 w 7467600"/>
              <a:gd name="connsiteY496" fmla="*/ 2518310 h 6858000"/>
              <a:gd name="connsiteX497" fmla="*/ 6735495 w 7467600"/>
              <a:gd name="connsiteY497" fmla="*/ 2196890 h 6858000"/>
              <a:gd name="connsiteX498" fmla="*/ 6721901 w 7467600"/>
              <a:gd name="connsiteY498" fmla="*/ 2179274 h 6858000"/>
              <a:gd name="connsiteX499" fmla="*/ 6604735 w 7467600"/>
              <a:gd name="connsiteY499" fmla="*/ 2041381 h 6858000"/>
              <a:gd name="connsiteX500" fmla="*/ 6591670 w 7467600"/>
              <a:gd name="connsiteY500" fmla="*/ 1988277 h 6858000"/>
              <a:gd name="connsiteX501" fmla="*/ 6747349 w 7467600"/>
              <a:gd name="connsiteY501" fmla="*/ 2160069 h 6858000"/>
              <a:gd name="connsiteX502" fmla="*/ 6760943 w 7467600"/>
              <a:gd name="connsiteY502" fmla="*/ 2177686 h 6858000"/>
              <a:gd name="connsiteX503" fmla="*/ 7021065 w 7467600"/>
              <a:gd name="connsiteY503" fmla="*/ 2498102 h 6858000"/>
              <a:gd name="connsiteX504" fmla="*/ 7155223 w 7467600"/>
              <a:gd name="connsiteY504" fmla="*/ 2650386 h 6858000"/>
              <a:gd name="connsiteX505" fmla="*/ 7203167 w 7467600"/>
              <a:gd name="connsiteY505" fmla="*/ 2697288 h 6858000"/>
              <a:gd name="connsiteX506" fmla="*/ 6937703 w 7467600"/>
              <a:gd name="connsiteY506" fmla="*/ 2321981 h 6858000"/>
              <a:gd name="connsiteX507" fmla="*/ 6591670 w 7467600"/>
              <a:gd name="connsiteY507" fmla="*/ 1988277 h 6858000"/>
              <a:gd name="connsiteX508" fmla="*/ 5798671 w 7467600"/>
              <a:gd name="connsiteY508" fmla="*/ 1981601 h 6858000"/>
              <a:gd name="connsiteX509" fmla="*/ 5754709 w 7467600"/>
              <a:gd name="connsiteY509" fmla="*/ 2071454 h 6858000"/>
              <a:gd name="connsiteX510" fmla="*/ 5763044 w 7467600"/>
              <a:gd name="connsiteY510" fmla="*/ 2842206 h 6858000"/>
              <a:gd name="connsiteX511" fmla="*/ 5764974 w 7467600"/>
              <a:gd name="connsiteY511" fmla="*/ 2799609 h 6858000"/>
              <a:gd name="connsiteX512" fmla="*/ 5767665 w 7467600"/>
              <a:gd name="connsiteY512" fmla="*/ 2666409 h 6858000"/>
              <a:gd name="connsiteX513" fmla="*/ 5763055 w 7467600"/>
              <a:gd name="connsiteY513" fmla="*/ 2579705 h 6858000"/>
              <a:gd name="connsiteX514" fmla="*/ 5758079 w 7467600"/>
              <a:gd name="connsiteY514" fmla="*/ 2492508 h 6858000"/>
              <a:gd name="connsiteX515" fmla="*/ 5779325 w 7467600"/>
              <a:gd name="connsiteY515" fmla="*/ 2197069 h 6858000"/>
              <a:gd name="connsiteX516" fmla="*/ 5798671 w 7467600"/>
              <a:gd name="connsiteY516" fmla="*/ 1981601 h 6858000"/>
              <a:gd name="connsiteX517" fmla="*/ 5829202 w 7467600"/>
              <a:gd name="connsiteY517" fmla="*/ 1971679 h 6858000"/>
              <a:gd name="connsiteX518" fmla="*/ 5809558 w 7467600"/>
              <a:gd name="connsiteY518" fmla="*/ 2198043 h 6858000"/>
              <a:gd name="connsiteX519" fmla="*/ 5788653 w 7467600"/>
              <a:gd name="connsiteY519" fmla="*/ 2489430 h 6858000"/>
              <a:gd name="connsiteX520" fmla="*/ 5793439 w 7467600"/>
              <a:gd name="connsiteY520" fmla="*/ 2575235 h 6858000"/>
              <a:gd name="connsiteX521" fmla="*/ 5796837 w 7467600"/>
              <a:gd name="connsiteY521" fmla="*/ 2637633 h 6858000"/>
              <a:gd name="connsiteX522" fmla="*/ 5818614 w 7467600"/>
              <a:gd name="connsiteY522" fmla="*/ 2473055 h 6858000"/>
              <a:gd name="connsiteX523" fmla="*/ 5829202 w 7467600"/>
              <a:gd name="connsiteY523" fmla="*/ 1971679 h 6858000"/>
              <a:gd name="connsiteX524" fmla="*/ 5911389 w 7467600"/>
              <a:gd name="connsiteY524" fmla="*/ 1898371 h 6858000"/>
              <a:gd name="connsiteX525" fmla="*/ 6237627 w 7467600"/>
              <a:gd name="connsiteY525" fmla="*/ 2231921 h 6858000"/>
              <a:gd name="connsiteX526" fmla="*/ 5911389 w 7467600"/>
              <a:gd name="connsiteY526" fmla="*/ 1898371 h 6858000"/>
              <a:gd name="connsiteX527" fmla="*/ 6944437 w 7467600"/>
              <a:gd name="connsiteY527" fmla="*/ 1575402 h 6858000"/>
              <a:gd name="connsiteX528" fmla="*/ 6304730 w 7467600"/>
              <a:gd name="connsiteY528" fmla="*/ 1766654 h 6858000"/>
              <a:gd name="connsiteX529" fmla="*/ 6944437 w 7467600"/>
              <a:gd name="connsiteY529" fmla="*/ 1575402 h 6858000"/>
              <a:gd name="connsiteX530" fmla="*/ 7019523 w 7467600"/>
              <a:gd name="connsiteY530" fmla="*/ 1519450 h 6858000"/>
              <a:gd name="connsiteX531" fmla="*/ 6298091 w 7467600"/>
              <a:gd name="connsiteY531" fmla="*/ 1737122 h 6858000"/>
              <a:gd name="connsiteX532" fmla="*/ 7019523 w 7467600"/>
              <a:gd name="connsiteY532" fmla="*/ 1519450 h 6858000"/>
              <a:gd name="connsiteX533" fmla="*/ 2399523 w 7467600"/>
              <a:gd name="connsiteY533" fmla="*/ 1428234 h 6858000"/>
              <a:gd name="connsiteX534" fmla="*/ 2224982 w 7467600"/>
              <a:gd name="connsiteY534" fmla="*/ 1826201 h 6858000"/>
              <a:gd name="connsiteX535" fmla="*/ 2096099 w 7467600"/>
              <a:gd name="connsiteY535" fmla="*/ 2345900 h 6858000"/>
              <a:gd name="connsiteX536" fmla="*/ 2283317 w 7467600"/>
              <a:gd name="connsiteY536" fmla="*/ 1796925 h 6858000"/>
              <a:gd name="connsiteX537" fmla="*/ 2399523 w 7467600"/>
              <a:gd name="connsiteY537" fmla="*/ 1428234 h 6858000"/>
              <a:gd name="connsiteX538" fmla="*/ 2448558 w 7467600"/>
              <a:gd name="connsiteY538" fmla="*/ 1373435 h 6858000"/>
              <a:gd name="connsiteX539" fmla="*/ 2312521 w 7467600"/>
              <a:gd name="connsiteY539" fmla="*/ 1806140 h 6858000"/>
              <a:gd name="connsiteX540" fmla="*/ 2127533 w 7467600"/>
              <a:gd name="connsiteY540" fmla="*/ 2348380 h 6858000"/>
              <a:gd name="connsiteX541" fmla="*/ 2358080 w 7467600"/>
              <a:gd name="connsiteY541" fmla="*/ 1866134 h 6858000"/>
              <a:gd name="connsiteX542" fmla="*/ 2407436 w 7467600"/>
              <a:gd name="connsiteY542" fmla="*/ 1651070 h 6858000"/>
              <a:gd name="connsiteX543" fmla="*/ 2448558 w 7467600"/>
              <a:gd name="connsiteY543" fmla="*/ 1373435 h 6858000"/>
              <a:gd name="connsiteX544" fmla="*/ 278707 w 7467600"/>
              <a:gd name="connsiteY544" fmla="*/ 1352270 h 6858000"/>
              <a:gd name="connsiteX545" fmla="*/ 321570 w 7467600"/>
              <a:gd name="connsiteY545" fmla="*/ 1861610 h 6858000"/>
              <a:gd name="connsiteX546" fmla="*/ 294281 w 7467600"/>
              <a:gd name="connsiteY546" fmla="*/ 1440658 h 6858000"/>
              <a:gd name="connsiteX547" fmla="*/ 278707 w 7467600"/>
              <a:gd name="connsiteY547" fmla="*/ 1352270 h 6858000"/>
              <a:gd name="connsiteX548" fmla="*/ 1423821 w 7467600"/>
              <a:gd name="connsiteY548" fmla="*/ 1351958 h 6858000"/>
              <a:gd name="connsiteX549" fmla="*/ 1638521 w 7467600"/>
              <a:gd name="connsiteY549" fmla="*/ 1908470 h 6858000"/>
              <a:gd name="connsiteX550" fmla="*/ 1754199 w 7467600"/>
              <a:gd name="connsiteY550" fmla="*/ 2149284 h 6858000"/>
              <a:gd name="connsiteX551" fmla="*/ 1908359 w 7467600"/>
              <a:gd name="connsiteY551" fmla="*/ 2364988 h 6858000"/>
              <a:gd name="connsiteX552" fmla="*/ 1647661 w 7467600"/>
              <a:gd name="connsiteY552" fmla="*/ 1825945 h 6858000"/>
              <a:gd name="connsiteX553" fmla="*/ 1423821 w 7467600"/>
              <a:gd name="connsiteY553" fmla="*/ 1351958 h 6858000"/>
              <a:gd name="connsiteX554" fmla="*/ 1431890 w 7467600"/>
              <a:gd name="connsiteY554" fmla="*/ 1306475 h 6858000"/>
              <a:gd name="connsiteX555" fmla="*/ 1507597 w 7467600"/>
              <a:gd name="connsiteY555" fmla="*/ 1446132 h 6858000"/>
              <a:gd name="connsiteX556" fmla="*/ 1674586 w 7467600"/>
              <a:gd name="connsiteY556" fmla="*/ 1813832 h 6858000"/>
              <a:gd name="connsiteX557" fmla="*/ 1815950 w 7467600"/>
              <a:gd name="connsiteY557" fmla="*/ 2128564 h 6858000"/>
              <a:gd name="connsiteX558" fmla="*/ 1984242 w 7467600"/>
              <a:gd name="connsiteY558" fmla="*/ 2430829 h 6858000"/>
              <a:gd name="connsiteX559" fmla="*/ 2014023 w 7467600"/>
              <a:gd name="connsiteY559" fmla="*/ 2450995 h 6858000"/>
              <a:gd name="connsiteX560" fmla="*/ 1747337 w 7467600"/>
              <a:gd name="connsiteY560" fmla="*/ 1855264 h 6858000"/>
              <a:gd name="connsiteX561" fmla="*/ 1533749 w 7467600"/>
              <a:gd name="connsiteY561" fmla="*/ 1478656 h 6858000"/>
              <a:gd name="connsiteX562" fmla="*/ 1431890 w 7467600"/>
              <a:gd name="connsiteY562" fmla="*/ 1306475 h 6858000"/>
              <a:gd name="connsiteX563" fmla="*/ 5052692 w 7467600"/>
              <a:gd name="connsiteY563" fmla="*/ 1292994 h 6858000"/>
              <a:gd name="connsiteX564" fmla="*/ 5200661 w 7467600"/>
              <a:gd name="connsiteY564" fmla="*/ 1635186 h 6858000"/>
              <a:gd name="connsiteX565" fmla="*/ 5297138 w 7467600"/>
              <a:gd name="connsiteY565" fmla="*/ 1906351 h 6858000"/>
              <a:gd name="connsiteX566" fmla="*/ 5052692 w 7467600"/>
              <a:gd name="connsiteY566" fmla="*/ 1292994 h 6858000"/>
              <a:gd name="connsiteX567" fmla="*/ 5009948 w 7467600"/>
              <a:gd name="connsiteY567" fmla="*/ 1273619 h 6858000"/>
              <a:gd name="connsiteX568" fmla="*/ 5121777 w 7467600"/>
              <a:gd name="connsiteY568" fmla="*/ 1654213 h 6858000"/>
              <a:gd name="connsiteX569" fmla="*/ 5293545 w 7467600"/>
              <a:gd name="connsiteY569" fmla="*/ 2072247 h 6858000"/>
              <a:gd name="connsiteX570" fmla="*/ 5294042 w 7467600"/>
              <a:gd name="connsiteY570" fmla="*/ 2065019 h 6858000"/>
              <a:gd name="connsiteX571" fmla="*/ 5171936 w 7467600"/>
              <a:gd name="connsiteY571" fmla="*/ 1647613 h 6858000"/>
              <a:gd name="connsiteX572" fmla="*/ 5009948 w 7467600"/>
              <a:gd name="connsiteY572" fmla="*/ 1273619 h 6858000"/>
              <a:gd name="connsiteX573" fmla="*/ 655236 w 7467600"/>
              <a:gd name="connsiteY573" fmla="*/ 1268632 h 6858000"/>
              <a:gd name="connsiteX574" fmla="*/ 839521 w 7467600"/>
              <a:gd name="connsiteY574" fmla="*/ 1685315 h 6858000"/>
              <a:gd name="connsiteX575" fmla="*/ 1109416 w 7467600"/>
              <a:gd name="connsiteY575" fmla="*/ 2061663 h 6858000"/>
              <a:gd name="connsiteX576" fmla="*/ 1298300 w 7467600"/>
              <a:gd name="connsiteY576" fmla="*/ 2247742 h 6858000"/>
              <a:gd name="connsiteX577" fmla="*/ 1125871 w 7467600"/>
              <a:gd name="connsiteY577" fmla="*/ 1989513 h 6858000"/>
              <a:gd name="connsiteX578" fmla="*/ 981574 w 7467600"/>
              <a:gd name="connsiteY578" fmla="*/ 1783157 h 6858000"/>
              <a:gd name="connsiteX579" fmla="*/ 922198 w 7467600"/>
              <a:gd name="connsiteY579" fmla="*/ 1677437 h 6858000"/>
              <a:gd name="connsiteX580" fmla="*/ 869293 w 7467600"/>
              <a:gd name="connsiteY580" fmla="*/ 1583214 h 6858000"/>
              <a:gd name="connsiteX581" fmla="*/ 751431 w 7467600"/>
              <a:gd name="connsiteY581" fmla="*/ 1405731 h 6858000"/>
              <a:gd name="connsiteX582" fmla="*/ 655236 w 7467600"/>
              <a:gd name="connsiteY582" fmla="*/ 1268632 h 6858000"/>
              <a:gd name="connsiteX583" fmla="*/ 6516292 w 7467600"/>
              <a:gd name="connsiteY583" fmla="*/ 1263064 h 6858000"/>
              <a:gd name="connsiteX584" fmla="*/ 5736320 w 7467600"/>
              <a:gd name="connsiteY584" fmla="*/ 1501803 h 6858000"/>
              <a:gd name="connsiteX585" fmla="*/ 6516292 w 7467600"/>
              <a:gd name="connsiteY585" fmla="*/ 1263064 h 6858000"/>
              <a:gd name="connsiteX586" fmla="*/ 291466 w 7467600"/>
              <a:gd name="connsiteY586" fmla="*/ 1250369 h 6858000"/>
              <a:gd name="connsiteX587" fmla="*/ 323180 w 7467600"/>
              <a:gd name="connsiteY587" fmla="*/ 1435283 h 6858000"/>
              <a:gd name="connsiteX588" fmla="*/ 349381 w 7467600"/>
              <a:gd name="connsiteY588" fmla="*/ 1875041 h 6858000"/>
              <a:gd name="connsiteX589" fmla="*/ 374363 w 7467600"/>
              <a:gd name="connsiteY589" fmla="*/ 1506494 h 6858000"/>
              <a:gd name="connsiteX590" fmla="*/ 302168 w 7467600"/>
              <a:gd name="connsiteY590" fmla="*/ 1274495 h 6858000"/>
              <a:gd name="connsiteX591" fmla="*/ 291466 w 7467600"/>
              <a:gd name="connsiteY591" fmla="*/ 1250369 h 6858000"/>
              <a:gd name="connsiteX592" fmla="*/ 678222 w 7467600"/>
              <a:gd name="connsiteY592" fmla="*/ 1248670 h 6858000"/>
              <a:gd name="connsiteX593" fmla="*/ 775536 w 7467600"/>
              <a:gd name="connsiteY593" fmla="*/ 1388015 h 6858000"/>
              <a:gd name="connsiteX594" fmla="*/ 894529 w 7467600"/>
              <a:gd name="connsiteY594" fmla="*/ 1567739 h 6858000"/>
              <a:gd name="connsiteX595" fmla="*/ 948000 w 7467600"/>
              <a:gd name="connsiteY595" fmla="*/ 1663088 h 6858000"/>
              <a:gd name="connsiteX596" fmla="*/ 1006812 w 7467600"/>
              <a:gd name="connsiteY596" fmla="*/ 1767683 h 6858000"/>
              <a:gd name="connsiteX597" fmla="*/ 1149133 w 7467600"/>
              <a:gd name="connsiteY597" fmla="*/ 1971513 h 6858000"/>
              <a:gd name="connsiteX598" fmla="*/ 1333952 w 7467600"/>
              <a:gd name="connsiteY598" fmla="*/ 2251620 h 6858000"/>
              <a:gd name="connsiteX599" fmla="*/ 1337329 w 7467600"/>
              <a:gd name="connsiteY599" fmla="*/ 2258350 h 6858000"/>
              <a:gd name="connsiteX600" fmla="*/ 1014726 w 7467600"/>
              <a:gd name="connsiteY600" fmla="*/ 1615556 h 6858000"/>
              <a:gd name="connsiteX601" fmla="*/ 678222 w 7467600"/>
              <a:gd name="connsiteY601" fmla="*/ 1248670 h 6858000"/>
              <a:gd name="connsiteX602" fmla="*/ 6691602 w 7467600"/>
              <a:gd name="connsiteY602" fmla="*/ 1140573 h 6858000"/>
              <a:gd name="connsiteX603" fmla="*/ 6571100 w 7467600"/>
              <a:gd name="connsiteY603" fmla="*/ 1183662 h 6858000"/>
              <a:gd name="connsiteX604" fmla="*/ 6241687 w 7467600"/>
              <a:gd name="connsiteY604" fmla="*/ 1257600 h 6858000"/>
              <a:gd name="connsiteX605" fmla="*/ 5693009 w 7467600"/>
              <a:gd name="connsiteY605" fmla="*/ 1478256 h 6858000"/>
              <a:gd name="connsiteX606" fmla="*/ 6548420 w 7467600"/>
              <a:gd name="connsiteY606" fmla="*/ 1214599 h 6858000"/>
              <a:gd name="connsiteX607" fmla="*/ 6605473 w 7467600"/>
              <a:gd name="connsiteY607" fmla="*/ 1184686 h 6858000"/>
              <a:gd name="connsiteX608" fmla="*/ 6691602 w 7467600"/>
              <a:gd name="connsiteY608" fmla="*/ 1140573 h 6858000"/>
              <a:gd name="connsiteX609" fmla="*/ 4002475 w 7467600"/>
              <a:gd name="connsiteY609" fmla="*/ 1037802 h 6858000"/>
              <a:gd name="connsiteX610" fmla="*/ 4000324 w 7467600"/>
              <a:gd name="connsiteY610" fmla="*/ 1039362 h 6858000"/>
              <a:gd name="connsiteX611" fmla="*/ 4002862 w 7467600"/>
              <a:gd name="connsiteY611" fmla="*/ 1042866 h 6858000"/>
              <a:gd name="connsiteX612" fmla="*/ 4002475 w 7467600"/>
              <a:gd name="connsiteY612" fmla="*/ 1037802 h 6858000"/>
              <a:gd name="connsiteX613" fmla="*/ 506322 w 7467600"/>
              <a:gd name="connsiteY613" fmla="*/ 1020997 h 6858000"/>
              <a:gd name="connsiteX614" fmla="*/ 533068 w 7467600"/>
              <a:gd name="connsiteY614" fmla="*/ 1029409 h 6858000"/>
              <a:gd name="connsiteX615" fmla="*/ 1232525 w 7467600"/>
              <a:gd name="connsiteY615" fmla="*/ 1804675 h 6858000"/>
              <a:gd name="connsiteX616" fmla="*/ 1388858 w 7467600"/>
              <a:gd name="connsiteY616" fmla="*/ 2368011 h 6858000"/>
              <a:gd name="connsiteX617" fmla="*/ 1384098 w 7467600"/>
              <a:gd name="connsiteY617" fmla="*/ 2378125 h 6858000"/>
              <a:gd name="connsiteX618" fmla="*/ 1425393 w 7467600"/>
              <a:gd name="connsiteY618" fmla="*/ 2589124 h 6858000"/>
              <a:gd name="connsiteX619" fmla="*/ 1424001 w 7467600"/>
              <a:gd name="connsiteY619" fmla="*/ 2597541 h 6858000"/>
              <a:gd name="connsiteX620" fmla="*/ 2152729 w 7467600"/>
              <a:gd name="connsiteY620" fmla="*/ 2864487 h 6858000"/>
              <a:gd name="connsiteX621" fmla="*/ 2020609 w 7467600"/>
              <a:gd name="connsiteY621" fmla="*/ 2539671 h 6858000"/>
              <a:gd name="connsiteX622" fmla="*/ 2018920 w 7467600"/>
              <a:gd name="connsiteY622" fmla="*/ 2536309 h 6858000"/>
              <a:gd name="connsiteX623" fmla="*/ 1342441 w 7467600"/>
              <a:gd name="connsiteY623" fmla="*/ 1173017 h 6858000"/>
              <a:gd name="connsiteX624" fmla="*/ 1367925 w 7467600"/>
              <a:gd name="connsiteY624" fmla="*/ 1135648 h 6858000"/>
              <a:gd name="connsiteX625" fmla="*/ 1771401 w 7467600"/>
              <a:gd name="connsiteY625" fmla="*/ 1806673 h 6858000"/>
              <a:gd name="connsiteX626" fmla="*/ 1972385 w 7467600"/>
              <a:gd name="connsiteY626" fmla="*/ 2198735 h 6858000"/>
              <a:gd name="connsiteX627" fmla="*/ 2040892 w 7467600"/>
              <a:gd name="connsiteY627" fmla="*/ 2405205 h 6858000"/>
              <a:gd name="connsiteX628" fmla="*/ 2131689 w 7467600"/>
              <a:gd name="connsiteY628" fmla="*/ 1936926 h 6858000"/>
              <a:gd name="connsiteX629" fmla="*/ 2454820 w 7467600"/>
              <a:gd name="connsiteY629" fmla="*/ 1248808 h 6858000"/>
              <a:gd name="connsiteX630" fmla="*/ 2492512 w 7467600"/>
              <a:gd name="connsiteY630" fmla="*/ 1302920 h 6858000"/>
              <a:gd name="connsiteX631" fmla="*/ 2081216 w 7467600"/>
              <a:gd name="connsiteY631" fmla="*/ 2527513 h 6858000"/>
              <a:gd name="connsiteX632" fmla="*/ 2081211 w 7467600"/>
              <a:gd name="connsiteY632" fmla="*/ 2528916 h 6858000"/>
              <a:gd name="connsiteX633" fmla="*/ 2199067 w 7467600"/>
              <a:gd name="connsiteY633" fmla="*/ 2884061 h 6858000"/>
              <a:gd name="connsiteX634" fmla="*/ 3192586 w 7467600"/>
              <a:gd name="connsiteY634" fmla="*/ 3411496 h 6858000"/>
              <a:gd name="connsiteX635" fmla="*/ 3182620 w 7467600"/>
              <a:gd name="connsiteY635" fmla="*/ 3483279 h 6858000"/>
              <a:gd name="connsiteX636" fmla="*/ 2435119 w 7467600"/>
              <a:gd name="connsiteY636" fmla="*/ 3080173 h 6858000"/>
              <a:gd name="connsiteX637" fmla="*/ 2410152 w 7467600"/>
              <a:gd name="connsiteY637" fmla="*/ 3063751 h 6858000"/>
              <a:gd name="connsiteX638" fmla="*/ 2408099 w 7467600"/>
              <a:gd name="connsiteY638" fmla="*/ 3064403 h 6858000"/>
              <a:gd name="connsiteX639" fmla="*/ 2407218 w 7467600"/>
              <a:gd name="connsiteY639" fmla="*/ 3070324 h 6858000"/>
              <a:gd name="connsiteX640" fmla="*/ 2380138 w 7467600"/>
              <a:gd name="connsiteY640" fmla="*/ 3099341 h 6858000"/>
              <a:gd name="connsiteX641" fmla="*/ 1765923 w 7467600"/>
              <a:gd name="connsiteY641" fmla="*/ 3581043 h 6858000"/>
              <a:gd name="connsiteX642" fmla="*/ 1702258 w 7467600"/>
              <a:gd name="connsiteY642" fmla="*/ 3612286 h 6858000"/>
              <a:gd name="connsiteX643" fmla="*/ 1538370 w 7467600"/>
              <a:gd name="connsiteY643" fmla="*/ 3811804 h 6858000"/>
              <a:gd name="connsiteX644" fmla="*/ 542867 w 7467600"/>
              <a:gd name="connsiteY644" fmla="*/ 4944092 h 6858000"/>
              <a:gd name="connsiteX645" fmla="*/ 515800 w 7467600"/>
              <a:gd name="connsiteY645" fmla="*/ 4862180 h 6858000"/>
              <a:gd name="connsiteX646" fmla="*/ 909145 w 7467600"/>
              <a:gd name="connsiteY646" fmla="*/ 4199225 h 6858000"/>
              <a:gd name="connsiteX647" fmla="*/ 1214067 w 7467600"/>
              <a:gd name="connsiteY647" fmla="*/ 3908561 h 6858000"/>
              <a:gd name="connsiteX648" fmla="*/ 640967 w 7467600"/>
              <a:gd name="connsiteY648" fmla="*/ 4105601 h 6858000"/>
              <a:gd name="connsiteX649" fmla="*/ 112563 w 7467600"/>
              <a:gd name="connsiteY649" fmla="*/ 4396952 h 6858000"/>
              <a:gd name="connsiteX650" fmla="*/ 0 w 7467600"/>
              <a:gd name="connsiteY650" fmla="*/ 4466006 h 6858000"/>
              <a:gd name="connsiteX651" fmla="*/ 0 w 7467600"/>
              <a:gd name="connsiteY651" fmla="*/ 4233763 h 6858000"/>
              <a:gd name="connsiteX652" fmla="*/ 36881 w 7467600"/>
              <a:gd name="connsiteY652" fmla="*/ 4200118 h 6858000"/>
              <a:gd name="connsiteX653" fmla="*/ 910534 w 7467600"/>
              <a:gd name="connsiteY653" fmla="*/ 3629753 h 6858000"/>
              <a:gd name="connsiteX654" fmla="*/ 1578717 w 7467600"/>
              <a:gd name="connsiteY654" fmla="*/ 3575982 h 6858000"/>
              <a:gd name="connsiteX655" fmla="*/ 2338780 w 7467600"/>
              <a:gd name="connsiteY655" fmla="*/ 3033725 h 6858000"/>
              <a:gd name="connsiteX656" fmla="*/ 1807991 w 7467600"/>
              <a:gd name="connsiteY656" fmla="*/ 2807184 h 6858000"/>
              <a:gd name="connsiteX657" fmla="*/ 1416358 w 7467600"/>
              <a:gd name="connsiteY657" fmla="*/ 3112571 h 6858000"/>
              <a:gd name="connsiteX658" fmla="*/ 939066 w 7467600"/>
              <a:gd name="connsiteY658" fmla="*/ 3378798 h 6858000"/>
              <a:gd name="connsiteX659" fmla="*/ 115099 w 7467600"/>
              <a:gd name="connsiteY659" fmla="*/ 3607650 h 6858000"/>
              <a:gd name="connsiteX660" fmla="*/ 97284 w 7467600"/>
              <a:gd name="connsiteY660" fmla="*/ 3520393 h 6858000"/>
              <a:gd name="connsiteX661" fmla="*/ 922050 w 7467600"/>
              <a:gd name="connsiteY661" fmla="*/ 3074867 h 6858000"/>
              <a:gd name="connsiteX662" fmla="*/ 1405265 w 7467600"/>
              <a:gd name="connsiteY662" fmla="*/ 3016319 h 6858000"/>
              <a:gd name="connsiteX663" fmla="*/ 1407512 w 7467600"/>
              <a:gd name="connsiteY663" fmla="*/ 3018001 h 6858000"/>
              <a:gd name="connsiteX664" fmla="*/ 1726266 w 7467600"/>
              <a:gd name="connsiteY664" fmla="*/ 2777274 h 6858000"/>
              <a:gd name="connsiteX665" fmla="*/ 625390 w 7467600"/>
              <a:gd name="connsiteY665" fmla="*/ 2514541 h 6858000"/>
              <a:gd name="connsiteX666" fmla="*/ 619799 w 7467600"/>
              <a:gd name="connsiteY666" fmla="*/ 2527180 h 6858000"/>
              <a:gd name="connsiteX667" fmla="*/ 310030 w 7467600"/>
              <a:gd name="connsiteY667" fmla="*/ 2771818 h 6858000"/>
              <a:gd name="connsiteX668" fmla="*/ 173877 w 7467600"/>
              <a:gd name="connsiteY668" fmla="*/ 2937056 h 6858000"/>
              <a:gd name="connsiteX669" fmla="*/ 77889 w 7467600"/>
              <a:gd name="connsiteY669" fmla="*/ 3138440 h 6858000"/>
              <a:gd name="connsiteX670" fmla="*/ 0 w 7467600"/>
              <a:gd name="connsiteY670" fmla="*/ 3271395 h 6858000"/>
              <a:gd name="connsiteX671" fmla="*/ 0 w 7467600"/>
              <a:gd name="connsiteY671" fmla="*/ 3153002 h 6858000"/>
              <a:gd name="connsiteX672" fmla="*/ 2386 w 7467600"/>
              <a:gd name="connsiteY672" fmla="*/ 3149203 h 6858000"/>
              <a:gd name="connsiteX673" fmla="*/ 89753 w 7467600"/>
              <a:gd name="connsiteY673" fmla="*/ 2987702 h 6858000"/>
              <a:gd name="connsiteX674" fmla="*/ 76869 w 7467600"/>
              <a:gd name="connsiteY674" fmla="*/ 3005404 h 6858000"/>
              <a:gd name="connsiteX675" fmla="*/ 32049 w 7467600"/>
              <a:gd name="connsiteY675" fmla="*/ 3065814 h 6858000"/>
              <a:gd name="connsiteX676" fmla="*/ 0 w 7467600"/>
              <a:gd name="connsiteY676" fmla="*/ 3108744 h 6858000"/>
              <a:gd name="connsiteX677" fmla="*/ 0 w 7467600"/>
              <a:gd name="connsiteY677" fmla="*/ 3058059 h 6858000"/>
              <a:gd name="connsiteX678" fmla="*/ 7610 w 7467600"/>
              <a:gd name="connsiteY678" fmla="*/ 3047889 h 6858000"/>
              <a:gd name="connsiteX679" fmla="*/ 52419 w 7467600"/>
              <a:gd name="connsiteY679" fmla="*/ 2987479 h 6858000"/>
              <a:gd name="connsiteX680" fmla="*/ 59142 w 7467600"/>
              <a:gd name="connsiteY680" fmla="*/ 2978488 h 6858000"/>
              <a:gd name="connsiteX681" fmla="*/ 0 w 7467600"/>
              <a:gd name="connsiteY681" fmla="*/ 3015334 h 6858000"/>
              <a:gd name="connsiteX682" fmla="*/ 0 w 7467600"/>
              <a:gd name="connsiteY682" fmla="*/ 2914286 h 6858000"/>
              <a:gd name="connsiteX683" fmla="*/ 36383 w 7467600"/>
              <a:gd name="connsiteY683" fmla="*/ 2901128 h 6858000"/>
              <a:gd name="connsiteX684" fmla="*/ 156329 w 7467600"/>
              <a:gd name="connsiteY684" fmla="*/ 2840533 h 6858000"/>
              <a:gd name="connsiteX685" fmla="*/ 358355 w 7467600"/>
              <a:gd name="connsiteY685" fmla="*/ 2620471 h 6858000"/>
              <a:gd name="connsiteX686" fmla="*/ 510577 w 7467600"/>
              <a:gd name="connsiteY686" fmla="*/ 2501244 h 6858000"/>
              <a:gd name="connsiteX687" fmla="*/ 211967 w 7467600"/>
              <a:gd name="connsiteY687" fmla="*/ 2479171 h 6858000"/>
              <a:gd name="connsiteX688" fmla="*/ 0 w 7467600"/>
              <a:gd name="connsiteY688" fmla="*/ 2476398 h 6858000"/>
              <a:gd name="connsiteX689" fmla="*/ 0 w 7467600"/>
              <a:gd name="connsiteY689" fmla="*/ 2389189 h 6858000"/>
              <a:gd name="connsiteX690" fmla="*/ 103062 w 7467600"/>
              <a:gd name="connsiteY690" fmla="*/ 2389518 h 6858000"/>
              <a:gd name="connsiteX691" fmla="*/ 510734 w 7467600"/>
              <a:gd name="connsiteY691" fmla="*/ 2416201 h 6858000"/>
              <a:gd name="connsiteX692" fmla="*/ 279257 w 7467600"/>
              <a:gd name="connsiteY692" fmla="*/ 2092102 h 6858000"/>
              <a:gd name="connsiteX693" fmla="*/ 65265 w 7467600"/>
              <a:gd name="connsiteY693" fmla="*/ 2006049 h 6858000"/>
              <a:gd name="connsiteX694" fmla="*/ 0 w 7467600"/>
              <a:gd name="connsiteY694" fmla="*/ 1982532 h 6858000"/>
              <a:gd name="connsiteX695" fmla="*/ 0 w 7467600"/>
              <a:gd name="connsiteY695" fmla="*/ 1912789 h 6858000"/>
              <a:gd name="connsiteX696" fmla="*/ 97460 w 7467600"/>
              <a:gd name="connsiteY696" fmla="*/ 1953725 h 6858000"/>
              <a:gd name="connsiteX697" fmla="*/ 221272 w 7467600"/>
              <a:gd name="connsiteY697" fmla="*/ 1980766 h 6858000"/>
              <a:gd name="connsiteX698" fmla="*/ 116765 w 7467600"/>
              <a:gd name="connsiteY698" fmla="*/ 1911033 h 6858000"/>
              <a:gd name="connsiteX699" fmla="*/ 16405 w 7467600"/>
              <a:gd name="connsiteY699" fmla="*/ 1803412 h 6858000"/>
              <a:gd name="connsiteX700" fmla="*/ 0 w 7467600"/>
              <a:gd name="connsiteY700" fmla="*/ 1784777 h 6858000"/>
              <a:gd name="connsiteX701" fmla="*/ 0 w 7467600"/>
              <a:gd name="connsiteY701" fmla="*/ 1740082 h 6858000"/>
              <a:gd name="connsiteX702" fmla="*/ 39394 w 7467600"/>
              <a:gd name="connsiteY702" fmla="*/ 1784856 h 6858000"/>
              <a:gd name="connsiteX703" fmla="*/ 135813 w 7467600"/>
              <a:gd name="connsiteY703" fmla="*/ 1888838 h 6858000"/>
              <a:gd name="connsiteX704" fmla="*/ 242575 w 7467600"/>
              <a:gd name="connsiteY704" fmla="*/ 1958841 h 6858000"/>
              <a:gd name="connsiteX705" fmla="*/ 82197 w 7467600"/>
              <a:gd name="connsiteY705" fmla="*/ 1754826 h 6858000"/>
              <a:gd name="connsiteX706" fmla="*/ 0 w 7467600"/>
              <a:gd name="connsiteY706" fmla="*/ 1679650 h 6858000"/>
              <a:gd name="connsiteX707" fmla="*/ 0 w 7467600"/>
              <a:gd name="connsiteY707" fmla="*/ 1602463 h 6858000"/>
              <a:gd name="connsiteX708" fmla="*/ 84689 w 7467600"/>
              <a:gd name="connsiteY708" fmla="*/ 1677442 h 6858000"/>
              <a:gd name="connsiteX709" fmla="*/ 298437 w 7467600"/>
              <a:gd name="connsiteY709" fmla="*/ 1968019 h 6858000"/>
              <a:gd name="connsiteX710" fmla="*/ 227269 w 7467600"/>
              <a:gd name="connsiteY710" fmla="*/ 1114064 h 6858000"/>
              <a:gd name="connsiteX711" fmla="*/ 248003 w 7467600"/>
              <a:gd name="connsiteY711" fmla="*/ 1089613 h 6858000"/>
              <a:gd name="connsiteX712" fmla="*/ 427020 w 7467600"/>
              <a:gd name="connsiteY712" fmla="*/ 1619803 h 6858000"/>
              <a:gd name="connsiteX713" fmla="*/ 340345 w 7467600"/>
              <a:gd name="connsiteY713" fmla="*/ 2027739 h 6858000"/>
              <a:gd name="connsiteX714" fmla="*/ 360865 w 7467600"/>
              <a:gd name="connsiteY714" fmla="*/ 2044827 h 6858000"/>
              <a:gd name="connsiteX715" fmla="*/ 560414 w 7467600"/>
              <a:gd name="connsiteY715" fmla="*/ 2421457 h 6858000"/>
              <a:gd name="connsiteX716" fmla="*/ 1359703 w 7467600"/>
              <a:gd name="connsiteY716" fmla="*/ 2578554 h 6858000"/>
              <a:gd name="connsiteX717" fmla="*/ 1359422 w 7467600"/>
              <a:gd name="connsiteY717" fmla="*/ 2577994 h 6858000"/>
              <a:gd name="connsiteX718" fmla="*/ 828701 w 7467600"/>
              <a:gd name="connsiteY718" fmla="*/ 1839520 h 6858000"/>
              <a:gd name="connsiteX719" fmla="*/ 494427 w 7467600"/>
              <a:gd name="connsiteY719" fmla="*/ 1092333 h 6858000"/>
              <a:gd name="connsiteX720" fmla="*/ 506322 w 7467600"/>
              <a:gd name="connsiteY720" fmla="*/ 1020997 h 6858000"/>
              <a:gd name="connsiteX721" fmla="*/ 4570198 w 7467600"/>
              <a:gd name="connsiteY721" fmla="*/ 978081 h 6858000"/>
              <a:gd name="connsiteX722" fmla="*/ 4523691 w 7467600"/>
              <a:gd name="connsiteY722" fmla="*/ 1127776 h 6858000"/>
              <a:gd name="connsiteX723" fmla="*/ 4509875 w 7467600"/>
              <a:gd name="connsiteY723" fmla="*/ 1167552 h 6858000"/>
              <a:gd name="connsiteX724" fmla="*/ 4478168 w 7467600"/>
              <a:gd name="connsiteY724" fmla="*/ 1260735 h 6858000"/>
              <a:gd name="connsiteX725" fmla="*/ 4409309 w 7467600"/>
              <a:gd name="connsiteY725" fmla="*/ 1666996 h 6858000"/>
              <a:gd name="connsiteX726" fmla="*/ 4370031 w 7467600"/>
              <a:gd name="connsiteY726" fmla="*/ 1955666 h 6858000"/>
              <a:gd name="connsiteX727" fmla="*/ 4570198 w 7467600"/>
              <a:gd name="connsiteY727" fmla="*/ 978081 h 6858000"/>
              <a:gd name="connsiteX728" fmla="*/ 4557898 w 7467600"/>
              <a:gd name="connsiteY728" fmla="*/ 900011 h 6858000"/>
              <a:gd name="connsiteX729" fmla="*/ 4344840 w 7467600"/>
              <a:gd name="connsiteY729" fmla="*/ 1922038 h 6858000"/>
              <a:gd name="connsiteX730" fmla="*/ 4378710 w 7467600"/>
              <a:gd name="connsiteY730" fmla="*/ 1665516 h 6858000"/>
              <a:gd name="connsiteX731" fmla="*/ 4448798 w 7467600"/>
              <a:gd name="connsiteY731" fmla="*/ 1253024 h 6858000"/>
              <a:gd name="connsiteX732" fmla="*/ 4480315 w 7467600"/>
              <a:gd name="connsiteY732" fmla="*/ 1158454 h 6858000"/>
              <a:gd name="connsiteX733" fmla="*/ 4494133 w 7467600"/>
              <a:gd name="connsiteY733" fmla="*/ 1118676 h 6858000"/>
              <a:gd name="connsiteX734" fmla="*/ 4557898 w 7467600"/>
              <a:gd name="connsiteY734" fmla="*/ 900011 h 6858000"/>
              <a:gd name="connsiteX735" fmla="*/ 5870151 w 7467600"/>
              <a:gd name="connsiteY735" fmla="*/ 898890 h 6858000"/>
              <a:gd name="connsiteX736" fmla="*/ 5861335 w 7467600"/>
              <a:gd name="connsiteY736" fmla="*/ 899177 h 6858000"/>
              <a:gd name="connsiteX737" fmla="*/ 5843702 w 7467600"/>
              <a:gd name="connsiteY737" fmla="*/ 899748 h 6858000"/>
              <a:gd name="connsiteX738" fmla="*/ 5651107 w 7467600"/>
              <a:gd name="connsiteY738" fmla="*/ 920306 h 6858000"/>
              <a:gd name="connsiteX739" fmla="*/ 5459407 w 7467600"/>
              <a:gd name="connsiteY739" fmla="*/ 940975 h 6858000"/>
              <a:gd name="connsiteX740" fmla="*/ 5374846 w 7467600"/>
              <a:gd name="connsiteY740" fmla="*/ 941988 h 6858000"/>
              <a:gd name="connsiteX741" fmla="*/ 5256105 w 7467600"/>
              <a:gd name="connsiteY741" fmla="*/ 945632 h 6858000"/>
              <a:gd name="connsiteX742" fmla="*/ 5107071 w 7467600"/>
              <a:gd name="connsiteY742" fmla="*/ 969720 h 6858000"/>
              <a:gd name="connsiteX743" fmla="*/ 4998681 w 7467600"/>
              <a:gd name="connsiteY743" fmla="*/ 988771 h 6858000"/>
              <a:gd name="connsiteX744" fmla="*/ 5870151 w 7467600"/>
              <a:gd name="connsiteY744" fmla="*/ 898890 h 6858000"/>
              <a:gd name="connsiteX745" fmla="*/ 5504425 w 7467600"/>
              <a:gd name="connsiteY745" fmla="*/ 848067 h 6858000"/>
              <a:gd name="connsiteX746" fmla="*/ 4968849 w 7467600"/>
              <a:gd name="connsiteY746" fmla="*/ 962318 h 6858000"/>
              <a:gd name="connsiteX747" fmla="*/ 5104039 w 7467600"/>
              <a:gd name="connsiteY747" fmla="*/ 940634 h 6858000"/>
              <a:gd name="connsiteX748" fmla="*/ 5256311 w 7467600"/>
              <a:gd name="connsiteY748" fmla="*/ 916490 h 6858000"/>
              <a:gd name="connsiteX749" fmla="*/ 5377381 w 7467600"/>
              <a:gd name="connsiteY749" fmla="*/ 912671 h 6858000"/>
              <a:gd name="connsiteX750" fmla="*/ 5460148 w 7467600"/>
              <a:gd name="connsiteY750" fmla="*/ 911442 h 6858000"/>
              <a:gd name="connsiteX751" fmla="*/ 5648971 w 7467600"/>
              <a:gd name="connsiteY751" fmla="*/ 891331 h 6858000"/>
              <a:gd name="connsiteX752" fmla="*/ 5844807 w 7467600"/>
              <a:gd name="connsiteY752" fmla="*/ 870718 h 6858000"/>
              <a:gd name="connsiteX753" fmla="*/ 5862975 w 7467600"/>
              <a:gd name="connsiteY753" fmla="*/ 869756 h 6858000"/>
              <a:gd name="connsiteX754" fmla="*/ 5920887 w 7467600"/>
              <a:gd name="connsiteY754" fmla="*/ 865929 h 6858000"/>
              <a:gd name="connsiteX755" fmla="*/ 5504425 w 7467600"/>
              <a:gd name="connsiteY755" fmla="*/ 848067 h 6858000"/>
              <a:gd name="connsiteX756" fmla="*/ 3607114 w 7467600"/>
              <a:gd name="connsiteY756" fmla="*/ 467441 h 6858000"/>
              <a:gd name="connsiteX757" fmla="*/ 3296242 w 7467600"/>
              <a:gd name="connsiteY757" fmla="*/ 807991 h 6858000"/>
              <a:gd name="connsiteX758" fmla="*/ 3174674 w 7467600"/>
              <a:gd name="connsiteY758" fmla="*/ 919759 h 6858000"/>
              <a:gd name="connsiteX759" fmla="*/ 3042978 w 7467600"/>
              <a:gd name="connsiteY759" fmla="*/ 1054894 h 6858000"/>
              <a:gd name="connsiteX760" fmla="*/ 2968914 w 7467600"/>
              <a:gd name="connsiteY760" fmla="*/ 1133756 h 6858000"/>
              <a:gd name="connsiteX761" fmla="*/ 3103823 w 7467600"/>
              <a:gd name="connsiteY761" fmla="*/ 1026814 h 6858000"/>
              <a:gd name="connsiteX762" fmla="*/ 3607114 w 7467600"/>
              <a:gd name="connsiteY762" fmla="*/ 467441 h 6858000"/>
              <a:gd name="connsiteX763" fmla="*/ 3744487 w 7467600"/>
              <a:gd name="connsiteY763" fmla="*/ 383136 h 6858000"/>
              <a:gd name="connsiteX764" fmla="*/ 3970213 w 7467600"/>
              <a:gd name="connsiteY764" fmla="*/ 995559 h 6858000"/>
              <a:gd name="connsiteX765" fmla="*/ 3744487 w 7467600"/>
              <a:gd name="connsiteY765" fmla="*/ 383136 h 6858000"/>
              <a:gd name="connsiteX766" fmla="*/ 3624562 w 7467600"/>
              <a:gd name="connsiteY766" fmla="*/ 367041 h 6858000"/>
              <a:gd name="connsiteX767" fmla="*/ 3489712 w 7467600"/>
              <a:gd name="connsiteY767" fmla="*/ 485386 h 6858000"/>
              <a:gd name="connsiteX768" fmla="*/ 3182994 w 7467600"/>
              <a:gd name="connsiteY768" fmla="*/ 828265 h 6858000"/>
              <a:gd name="connsiteX769" fmla="*/ 2892114 w 7467600"/>
              <a:gd name="connsiteY769" fmla="*/ 1172635 h 6858000"/>
              <a:gd name="connsiteX770" fmla="*/ 3021459 w 7467600"/>
              <a:gd name="connsiteY770" fmla="*/ 1035385 h 6858000"/>
              <a:gd name="connsiteX771" fmla="*/ 3153873 w 7467600"/>
              <a:gd name="connsiteY771" fmla="*/ 898971 h 6858000"/>
              <a:gd name="connsiteX772" fmla="*/ 3276511 w 7467600"/>
              <a:gd name="connsiteY772" fmla="*/ 786423 h 6858000"/>
              <a:gd name="connsiteX773" fmla="*/ 3584154 w 7467600"/>
              <a:gd name="connsiteY773" fmla="*/ 448218 h 6858000"/>
              <a:gd name="connsiteX774" fmla="*/ 3624562 w 7467600"/>
              <a:gd name="connsiteY774" fmla="*/ 367041 h 6858000"/>
              <a:gd name="connsiteX775" fmla="*/ 3766672 w 7467600"/>
              <a:gd name="connsiteY775" fmla="*/ 359429 h 6858000"/>
              <a:gd name="connsiteX776" fmla="*/ 3996338 w 7467600"/>
              <a:gd name="connsiteY776" fmla="*/ 968237 h 6858000"/>
              <a:gd name="connsiteX777" fmla="*/ 3766672 w 7467600"/>
              <a:gd name="connsiteY777" fmla="*/ 359429 h 6858000"/>
              <a:gd name="connsiteX778" fmla="*/ 5805386 w 7467600"/>
              <a:gd name="connsiteY778" fmla="*/ 239240 h 6858000"/>
              <a:gd name="connsiteX779" fmla="*/ 5736947 w 7467600"/>
              <a:gd name="connsiteY779" fmla="*/ 261367 h 6858000"/>
              <a:gd name="connsiteX780" fmla="*/ 5427012 w 7467600"/>
              <a:gd name="connsiteY780" fmla="*/ 311272 h 6858000"/>
              <a:gd name="connsiteX781" fmla="*/ 5147818 w 7467600"/>
              <a:gd name="connsiteY781" fmla="*/ 322112 h 6858000"/>
              <a:gd name="connsiteX782" fmla="*/ 5060854 w 7467600"/>
              <a:gd name="connsiteY782" fmla="*/ 311882 h 6858000"/>
              <a:gd name="connsiteX783" fmla="*/ 4945989 w 7467600"/>
              <a:gd name="connsiteY783" fmla="*/ 300516 h 6858000"/>
              <a:gd name="connsiteX784" fmla="*/ 5410479 w 7467600"/>
              <a:gd name="connsiteY784" fmla="*/ 348434 h 6858000"/>
              <a:gd name="connsiteX785" fmla="*/ 5805386 w 7467600"/>
              <a:gd name="connsiteY785" fmla="*/ 239240 h 6858000"/>
              <a:gd name="connsiteX786" fmla="*/ 5905192 w 7467600"/>
              <a:gd name="connsiteY786" fmla="*/ 163079 h 6858000"/>
              <a:gd name="connsiteX787" fmla="*/ 5865655 w 7467600"/>
              <a:gd name="connsiteY787" fmla="*/ 171901 h 6858000"/>
              <a:gd name="connsiteX788" fmla="*/ 5259740 w 7467600"/>
              <a:gd name="connsiteY788" fmla="*/ 257013 h 6858000"/>
              <a:gd name="connsiteX789" fmla="*/ 5208466 w 7467600"/>
              <a:gd name="connsiteY789" fmla="*/ 257550 h 6858000"/>
              <a:gd name="connsiteX790" fmla="*/ 4980204 w 7467600"/>
              <a:gd name="connsiteY790" fmla="*/ 271903 h 6858000"/>
              <a:gd name="connsiteX791" fmla="*/ 5068068 w 7467600"/>
              <a:gd name="connsiteY791" fmla="*/ 282244 h 6858000"/>
              <a:gd name="connsiteX792" fmla="*/ 5153231 w 7467600"/>
              <a:gd name="connsiteY792" fmla="*/ 292240 h 6858000"/>
              <a:gd name="connsiteX793" fmla="*/ 5426491 w 7467600"/>
              <a:gd name="connsiteY793" fmla="*/ 281128 h 6858000"/>
              <a:gd name="connsiteX794" fmla="*/ 5731212 w 7467600"/>
              <a:gd name="connsiteY794" fmla="*/ 231951 h 6858000"/>
              <a:gd name="connsiteX795" fmla="*/ 5905192 w 7467600"/>
              <a:gd name="connsiteY795" fmla="*/ 163079 h 6858000"/>
              <a:gd name="connsiteX796" fmla="*/ 5944437 w 7467600"/>
              <a:gd name="connsiteY796" fmla="*/ 113829 h 6858000"/>
              <a:gd name="connsiteX797" fmla="*/ 5825032 w 7467600"/>
              <a:gd name="connsiteY797" fmla="*/ 146405 h 6858000"/>
              <a:gd name="connsiteX798" fmla="*/ 4955599 w 7467600"/>
              <a:gd name="connsiteY798" fmla="*/ 247008 h 6858000"/>
              <a:gd name="connsiteX799" fmla="*/ 5210104 w 7467600"/>
              <a:gd name="connsiteY799" fmla="*/ 228123 h 6858000"/>
              <a:gd name="connsiteX800" fmla="*/ 5261015 w 7467600"/>
              <a:gd name="connsiteY800" fmla="*/ 227087 h 6858000"/>
              <a:gd name="connsiteX801" fmla="*/ 5861181 w 7467600"/>
              <a:gd name="connsiteY801" fmla="*/ 143093 h 6858000"/>
              <a:gd name="connsiteX802" fmla="*/ 5961252 w 7467600"/>
              <a:gd name="connsiteY802" fmla="*/ 114820 h 6858000"/>
              <a:gd name="connsiteX803" fmla="*/ 5944437 w 7467600"/>
              <a:gd name="connsiteY803" fmla="*/ 113829 h 6858000"/>
              <a:gd name="connsiteX804" fmla="*/ 3882765 w 7467600"/>
              <a:gd name="connsiteY804" fmla="*/ 0 h 6858000"/>
              <a:gd name="connsiteX805" fmla="*/ 3995099 w 7467600"/>
              <a:gd name="connsiteY805" fmla="*/ 0 h 6858000"/>
              <a:gd name="connsiteX806" fmla="*/ 4163818 w 7467600"/>
              <a:gd name="connsiteY806" fmla="*/ 234104 h 6858000"/>
              <a:gd name="connsiteX807" fmla="*/ 4172099 w 7467600"/>
              <a:gd name="connsiteY807" fmla="*/ 234207 h 6858000"/>
              <a:gd name="connsiteX808" fmla="*/ 4784282 w 7467600"/>
              <a:gd name="connsiteY808" fmla="*/ 276561 h 6858000"/>
              <a:gd name="connsiteX809" fmla="*/ 4801687 w 7467600"/>
              <a:gd name="connsiteY809" fmla="*/ 267764 h 6858000"/>
              <a:gd name="connsiteX810" fmla="*/ 6082788 w 7467600"/>
              <a:gd name="connsiteY810" fmla="*/ 64119 h 6858000"/>
              <a:gd name="connsiteX811" fmla="*/ 6099442 w 7467600"/>
              <a:gd name="connsiteY811" fmla="*/ 82568 h 6858000"/>
              <a:gd name="connsiteX812" fmla="*/ 4804137 w 7467600"/>
              <a:gd name="connsiteY812" fmla="*/ 320931 h 6858000"/>
              <a:gd name="connsiteX813" fmla="*/ 4227047 w 7467600"/>
              <a:gd name="connsiteY813" fmla="*/ 313415 h 6858000"/>
              <a:gd name="connsiteX814" fmla="*/ 4346041 w 7467600"/>
              <a:gd name="connsiteY814" fmla="*/ 456086 h 6858000"/>
              <a:gd name="connsiteX815" fmla="*/ 4870967 w 7467600"/>
              <a:gd name="connsiteY815" fmla="*/ 963061 h 6858000"/>
              <a:gd name="connsiteX816" fmla="*/ 4889647 w 7467600"/>
              <a:gd name="connsiteY816" fmla="*/ 957147 h 6858000"/>
              <a:gd name="connsiteX817" fmla="*/ 5422504 w 7467600"/>
              <a:gd name="connsiteY817" fmla="*/ 805191 h 6858000"/>
              <a:gd name="connsiteX818" fmla="*/ 6087656 w 7467600"/>
              <a:gd name="connsiteY818" fmla="*/ 826703 h 6858000"/>
              <a:gd name="connsiteX819" fmla="*/ 6058717 w 7467600"/>
              <a:gd name="connsiteY819" fmla="*/ 865992 h 6858000"/>
              <a:gd name="connsiteX820" fmla="*/ 4974153 w 7467600"/>
              <a:gd name="connsiteY820" fmla="*/ 1045456 h 6858000"/>
              <a:gd name="connsiteX821" fmla="*/ 5627835 w 7467600"/>
              <a:gd name="connsiteY821" fmla="*/ 1472077 h 6858000"/>
              <a:gd name="connsiteX822" fmla="*/ 5629817 w 7467600"/>
              <a:gd name="connsiteY822" fmla="*/ 1471412 h 6858000"/>
              <a:gd name="connsiteX823" fmla="*/ 5634124 w 7467600"/>
              <a:gd name="connsiteY823" fmla="*/ 1470572 h 6858000"/>
              <a:gd name="connsiteX824" fmla="*/ 5755832 w 7467600"/>
              <a:gd name="connsiteY824" fmla="*/ 1383886 h 6858000"/>
              <a:gd name="connsiteX825" fmla="*/ 6014186 w 7467600"/>
              <a:gd name="connsiteY825" fmla="*/ 1279799 h 6858000"/>
              <a:gd name="connsiteX826" fmla="*/ 6901619 w 7467600"/>
              <a:gd name="connsiteY826" fmla="*/ 1047874 h 6858000"/>
              <a:gd name="connsiteX827" fmla="*/ 6931566 w 7467600"/>
              <a:gd name="connsiteY827" fmla="*/ 1062034 h 6858000"/>
              <a:gd name="connsiteX828" fmla="*/ 5790982 w 7467600"/>
              <a:gd name="connsiteY828" fmla="*/ 1561380 h 6858000"/>
              <a:gd name="connsiteX829" fmla="*/ 6188971 w 7467600"/>
              <a:gd name="connsiteY829" fmla="*/ 1755168 h 6858000"/>
              <a:gd name="connsiteX830" fmla="*/ 6202446 w 7467600"/>
              <a:gd name="connsiteY830" fmla="*/ 1752268 h 6858000"/>
              <a:gd name="connsiteX831" fmla="*/ 7179560 w 7467600"/>
              <a:gd name="connsiteY831" fmla="*/ 1467551 h 6858000"/>
              <a:gd name="connsiteX832" fmla="*/ 7158730 w 7467600"/>
              <a:gd name="connsiteY832" fmla="*/ 1507835 h 6858000"/>
              <a:gd name="connsiteX833" fmla="*/ 6326959 w 7467600"/>
              <a:gd name="connsiteY833" fmla="*/ 1817686 h 6858000"/>
              <a:gd name="connsiteX834" fmla="*/ 6537433 w 7467600"/>
              <a:gd name="connsiteY834" fmla="*/ 1907790 h 6858000"/>
              <a:gd name="connsiteX835" fmla="*/ 6550221 w 7467600"/>
              <a:gd name="connsiteY835" fmla="*/ 1910729 h 6858000"/>
              <a:gd name="connsiteX836" fmla="*/ 6964438 w 7467600"/>
              <a:gd name="connsiteY836" fmla="*/ 2209505 h 6858000"/>
              <a:gd name="connsiteX837" fmla="*/ 7367862 w 7467600"/>
              <a:gd name="connsiteY837" fmla="*/ 2806833 h 6858000"/>
              <a:gd name="connsiteX838" fmla="*/ 7364329 w 7467600"/>
              <a:gd name="connsiteY838" fmla="*/ 2826907 h 6858000"/>
              <a:gd name="connsiteX839" fmla="*/ 7290545 w 7467600"/>
              <a:gd name="connsiteY839" fmla="*/ 2850663 h 6858000"/>
              <a:gd name="connsiteX840" fmla="*/ 6472036 w 7467600"/>
              <a:gd name="connsiteY840" fmla="*/ 1959003 h 6858000"/>
              <a:gd name="connsiteX841" fmla="*/ 5792897 w 7467600"/>
              <a:gd name="connsiteY841" fmla="*/ 1647747 h 6858000"/>
              <a:gd name="connsiteX842" fmla="*/ 5842751 w 7467600"/>
              <a:gd name="connsiteY842" fmla="*/ 1816112 h 6858000"/>
              <a:gd name="connsiteX843" fmla="*/ 5847424 w 7467600"/>
              <a:gd name="connsiteY843" fmla="*/ 1815776 h 6858000"/>
              <a:gd name="connsiteX844" fmla="*/ 6399821 w 7467600"/>
              <a:gd name="connsiteY844" fmla="*/ 2344799 h 6858000"/>
              <a:gd name="connsiteX845" fmla="*/ 6323232 w 7467600"/>
              <a:gd name="connsiteY845" fmla="*/ 2389634 h 6858000"/>
              <a:gd name="connsiteX846" fmla="*/ 5942958 w 7467600"/>
              <a:gd name="connsiteY846" fmla="*/ 2077708 h 6858000"/>
              <a:gd name="connsiteX847" fmla="*/ 5921559 w 7467600"/>
              <a:gd name="connsiteY847" fmla="*/ 2378596 h 6858000"/>
              <a:gd name="connsiteX848" fmla="*/ 5817651 w 7467600"/>
              <a:gd name="connsiteY848" fmla="*/ 3023919 h 6858000"/>
              <a:gd name="connsiteX849" fmla="*/ 5729634 w 7467600"/>
              <a:gd name="connsiteY849" fmla="*/ 3051849 h 6858000"/>
              <a:gd name="connsiteX850" fmla="*/ 5611018 w 7467600"/>
              <a:gd name="connsiteY850" fmla="*/ 2316769 h 6858000"/>
              <a:gd name="connsiteX851" fmla="*/ 5687608 w 7467600"/>
              <a:gd name="connsiteY851" fmla="*/ 2039972 h 6858000"/>
              <a:gd name="connsiteX852" fmla="*/ 5657554 w 7467600"/>
              <a:gd name="connsiteY852" fmla="*/ 1576445 h 6858000"/>
              <a:gd name="connsiteX853" fmla="*/ 5150475 w 7467600"/>
              <a:gd name="connsiteY853" fmla="*/ 1274012 h 6858000"/>
              <a:gd name="connsiteX854" fmla="*/ 5349142 w 7467600"/>
              <a:gd name="connsiteY854" fmla="*/ 2204405 h 6858000"/>
              <a:gd name="connsiteX855" fmla="*/ 5262214 w 7467600"/>
              <a:gd name="connsiteY855" fmla="*/ 2233836 h 6858000"/>
              <a:gd name="connsiteX856" fmla="*/ 4981539 w 7467600"/>
              <a:gd name="connsiteY856" fmla="*/ 1542201 h 6858000"/>
              <a:gd name="connsiteX857" fmla="*/ 4958461 w 7467600"/>
              <a:gd name="connsiteY857" fmla="*/ 1136957 h 6858000"/>
              <a:gd name="connsiteX858" fmla="*/ 4655015 w 7467600"/>
              <a:gd name="connsiteY858" fmla="*/ 891426 h 6858000"/>
              <a:gd name="connsiteX859" fmla="*/ 4348002 w 7467600"/>
              <a:gd name="connsiteY859" fmla="*/ 2205895 h 6858000"/>
              <a:gd name="connsiteX860" fmla="*/ 4262250 w 7467600"/>
              <a:gd name="connsiteY860" fmla="*/ 2219972 h 6858000"/>
              <a:gd name="connsiteX861" fmla="*/ 4550611 w 7467600"/>
              <a:gd name="connsiteY861" fmla="*/ 817540 h 6858000"/>
              <a:gd name="connsiteX862" fmla="*/ 4564418 w 7467600"/>
              <a:gd name="connsiteY862" fmla="*/ 808293 h 6858000"/>
              <a:gd name="connsiteX863" fmla="*/ 4266388 w 7467600"/>
              <a:gd name="connsiteY863" fmla="*/ 500083 h 6858000"/>
              <a:gd name="connsiteX864" fmla="*/ 4032842 w 7467600"/>
              <a:gd name="connsiteY864" fmla="*/ 211809 h 6858000"/>
              <a:gd name="connsiteX865" fmla="*/ 3882765 w 7467600"/>
              <a:gd name="connsiteY865" fmla="*/ 0 h 6858000"/>
              <a:gd name="connsiteX866" fmla="*/ 3721337 w 7467600"/>
              <a:gd name="connsiteY866" fmla="*/ 0 h 6858000"/>
              <a:gd name="connsiteX867" fmla="*/ 3797544 w 7467600"/>
              <a:gd name="connsiteY867" fmla="*/ 0 h 6858000"/>
              <a:gd name="connsiteX868" fmla="*/ 3775734 w 7467600"/>
              <a:gd name="connsiteY868" fmla="*/ 95131 h 6858000"/>
              <a:gd name="connsiteX869" fmla="*/ 3724807 w 7467600"/>
              <a:gd name="connsiteY869" fmla="*/ 272257 h 6858000"/>
              <a:gd name="connsiteX870" fmla="*/ 3726844 w 7467600"/>
              <a:gd name="connsiteY870" fmla="*/ 282988 h 6858000"/>
              <a:gd name="connsiteX871" fmla="*/ 3742664 w 7467600"/>
              <a:gd name="connsiteY871" fmla="*/ 279918 h 6858000"/>
              <a:gd name="connsiteX872" fmla="*/ 4103910 w 7467600"/>
              <a:gd name="connsiteY872" fmla="*/ 1161917 h 6858000"/>
              <a:gd name="connsiteX873" fmla="*/ 4020269 w 7467600"/>
              <a:gd name="connsiteY873" fmla="*/ 1200406 h 6858000"/>
              <a:gd name="connsiteX874" fmla="*/ 3674882 w 7467600"/>
              <a:gd name="connsiteY874" fmla="*/ 488524 h 6858000"/>
              <a:gd name="connsiteX875" fmla="*/ 3132682 w 7467600"/>
              <a:gd name="connsiteY875" fmla="*/ 1072284 h 6858000"/>
              <a:gd name="connsiteX876" fmla="*/ 2716346 w 7467600"/>
              <a:gd name="connsiteY876" fmla="*/ 1276376 h 6858000"/>
              <a:gd name="connsiteX877" fmla="*/ 2716772 w 7467600"/>
              <a:gd name="connsiteY877" fmla="*/ 1255462 h 6858000"/>
              <a:gd name="connsiteX878" fmla="*/ 3471096 w 7467600"/>
              <a:gd name="connsiteY878" fmla="*/ 437072 h 6858000"/>
              <a:gd name="connsiteX879" fmla="*/ 3639057 w 7467600"/>
              <a:gd name="connsiteY879" fmla="*/ 286334 h 6858000"/>
              <a:gd name="connsiteX880" fmla="*/ 3640309 w 7467600"/>
              <a:gd name="connsiteY880" fmla="*/ 284664 h 6858000"/>
              <a:gd name="connsiteX881" fmla="*/ 3646022 w 7467600"/>
              <a:gd name="connsiteY881" fmla="*/ 276711 h 6858000"/>
              <a:gd name="connsiteX882" fmla="*/ 3707943 w 7467600"/>
              <a:gd name="connsiteY882" fmla="*/ 65958 h 6858000"/>
              <a:gd name="connsiteX883" fmla="*/ 3721337 w 7467600"/>
              <a:gd name="connsiteY883" fmla="*/ 0 h 6858000"/>
              <a:gd name="connsiteX884" fmla="*/ 2867960 w 7467600"/>
              <a:gd name="connsiteY884" fmla="*/ 0 h 6858000"/>
              <a:gd name="connsiteX885" fmla="*/ 2926351 w 7467600"/>
              <a:gd name="connsiteY885" fmla="*/ 0 h 6858000"/>
              <a:gd name="connsiteX886" fmla="*/ 2902823 w 7467600"/>
              <a:gd name="connsiteY886" fmla="*/ 262929 h 6858000"/>
              <a:gd name="connsiteX887" fmla="*/ 2940663 w 7467600"/>
              <a:gd name="connsiteY887" fmla="*/ 140884 h 6858000"/>
              <a:gd name="connsiteX888" fmla="*/ 2947039 w 7467600"/>
              <a:gd name="connsiteY888" fmla="*/ 122524 h 6858000"/>
              <a:gd name="connsiteX889" fmla="*/ 2984316 w 7467600"/>
              <a:gd name="connsiteY889" fmla="*/ 0 h 6858000"/>
              <a:gd name="connsiteX890" fmla="*/ 3016114 w 7467600"/>
              <a:gd name="connsiteY890" fmla="*/ 0 h 6858000"/>
              <a:gd name="connsiteX891" fmla="*/ 2979949 w 7467600"/>
              <a:gd name="connsiteY891" fmla="*/ 119274 h 6858000"/>
              <a:gd name="connsiteX892" fmla="*/ 3023879 w 7467600"/>
              <a:gd name="connsiteY892" fmla="*/ 0 h 6858000"/>
              <a:gd name="connsiteX893" fmla="*/ 3105400 w 7467600"/>
              <a:gd name="connsiteY893" fmla="*/ 0 h 6858000"/>
              <a:gd name="connsiteX894" fmla="*/ 3094669 w 7467600"/>
              <a:gd name="connsiteY894" fmla="*/ 30308 h 6858000"/>
              <a:gd name="connsiteX895" fmla="*/ 2901945 w 7467600"/>
              <a:gd name="connsiteY895" fmla="*/ 466538 h 6858000"/>
              <a:gd name="connsiteX896" fmla="*/ 2815209 w 7467600"/>
              <a:gd name="connsiteY896" fmla="*/ 497361 h 6858000"/>
              <a:gd name="connsiteX897" fmla="*/ 2844845 w 7467600"/>
              <a:gd name="connsiteY897" fmla="*/ 127638 h 6858000"/>
              <a:gd name="connsiteX898" fmla="*/ 2867960 w 7467600"/>
              <a:gd name="connsiteY898" fmla="*/ 0 h 6858000"/>
              <a:gd name="connsiteX899" fmla="*/ 1057230 w 7467600"/>
              <a:gd name="connsiteY899" fmla="*/ 0 h 6858000"/>
              <a:gd name="connsiteX900" fmla="*/ 1111003 w 7467600"/>
              <a:gd name="connsiteY900" fmla="*/ 0 h 6858000"/>
              <a:gd name="connsiteX901" fmla="*/ 1125553 w 7467600"/>
              <a:gd name="connsiteY901" fmla="*/ 52588 h 6858000"/>
              <a:gd name="connsiteX902" fmla="*/ 1304276 w 7467600"/>
              <a:gd name="connsiteY902" fmla="*/ 476275 h 6858000"/>
              <a:gd name="connsiteX903" fmla="*/ 1492066 w 7467600"/>
              <a:gd name="connsiteY903" fmla="*/ 886333 h 6858000"/>
              <a:gd name="connsiteX904" fmla="*/ 1423698 w 7467600"/>
              <a:gd name="connsiteY904" fmla="*/ 710817 h 6858000"/>
              <a:gd name="connsiteX905" fmla="*/ 1357609 w 7467600"/>
              <a:gd name="connsiteY905" fmla="*/ 532892 h 6858000"/>
              <a:gd name="connsiteX906" fmla="*/ 1309550 w 7467600"/>
              <a:gd name="connsiteY906" fmla="*/ 374031 h 6858000"/>
              <a:gd name="connsiteX907" fmla="*/ 1193673 w 7467600"/>
              <a:gd name="connsiteY907" fmla="*/ 49533 h 6858000"/>
              <a:gd name="connsiteX908" fmla="*/ 1164391 w 7467600"/>
              <a:gd name="connsiteY908" fmla="*/ 0 h 6858000"/>
              <a:gd name="connsiteX909" fmla="*/ 1200666 w 7467600"/>
              <a:gd name="connsiteY909" fmla="*/ 0 h 6858000"/>
              <a:gd name="connsiteX910" fmla="*/ 1223408 w 7467600"/>
              <a:gd name="connsiteY910" fmla="*/ 38996 h 6858000"/>
              <a:gd name="connsiteX911" fmla="*/ 1339635 w 7467600"/>
              <a:gd name="connsiteY911" fmla="*/ 365517 h 6858000"/>
              <a:gd name="connsiteX912" fmla="*/ 1387469 w 7467600"/>
              <a:gd name="connsiteY912" fmla="*/ 523079 h 6858000"/>
              <a:gd name="connsiteX913" fmla="*/ 1452685 w 7467600"/>
              <a:gd name="connsiteY913" fmla="*/ 699806 h 6858000"/>
              <a:gd name="connsiteX914" fmla="*/ 1492092 w 7467600"/>
              <a:gd name="connsiteY914" fmla="*/ 800424 h 6858000"/>
              <a:gd name="connsiteX915" fmla="*/ 1455302 w 7467600"/>
              <a:gd name="connsiteY915" fmla="*/ 632913 h 6858000"/>
              <a:gd name="connsiteX916" fmla="*/ 1222336 w 7467600"/>
              <a:gd name="connsiteY916" fmla="*/ 9480 h 6858000"/>
              <a:gd name="connsiteX917" fmla="*/ 1214634 w 7467600"/>
              <a:gd name="connsiteY917" fmla="*/ 0 h 6858000"/>
              <a:gd name="connsiteX918" fmla="*/ 1289827 w 7467600"/>
              <a:gd name="connsiteY918" fmla="*/ 0 h 6858000"/>
              <a:gd name="connsiteX919" fmla="*/ 1321076 w 7467600"/>
              <a:gd name="connsiteY919" fmla="*/ 59722 h 6858000"/>
              <a:gd name="connsiteX920" fmla="*/ 1512579 w 7467600"/>
              <a:gd name="connsiteY920" fmla="*/ 626441 h 6858000"/>
              <a:gd name="connsiteX921" fmla="*/ 1506076 w 7467600"/>
              <a:gd name="connsiteY921" fmla="*/ 1089289 h 6858000"/>
              <a:gd name="connsiteX922" fmla="*/ 1486346 w 7467600"/>
              <a:gd name="connsiteY922" fmla="*/ 1079919 h 6858000"/>
              <a:gd name="connsiteX923" fmla="*/ 1070511 w 7467600"/>
              <a:gd name="connsiteY923" fmla="*/ 48609 h 6858000"/>
              <a:gd name="connsiteX924" fmla="*/ 1057230 w 7467600"/>
              <a:gd name="connsiteY924" fmla="*/ 0 h 6858000"/>
              <a:gd name="connsiteX925" fmla="*/ 43151 w 7467600"/>
              <a:gd name="connsiteY925" fmla="*/ 0 h 6858000"/>
              <a:gd name="connsiteX926" fmla="*/ 95283 w 7467600"/>
              <a:gd name="connsiteY926" fmla="*/ 0 h 6858000"/>
              <a:gd name="connsiteX927" fmla="*/ 300708 w 7467600"/>
              <a:gd name="connsiteY927" fmla="*/ 154571 h 6858000"/>
              <a:gd name="connsiteX928" fmla="*/ 530414 w 7467600"/>
              <a:gd name="connsiteY928" fmla="*/ 354673 h 6858000"/>
              <a:gd name="connsiteX929" fmla="*/ 333785 w 7467600"/>
              <a:gd name="connsiteY929" fmla="*/ 161564 h 6858000"/>
              <a:gd name="connsiteX930" fmla="*/ 147005 w 7467600"/>
              <a:gd name="connsiteY930" fmla="*/ 0 h 6858000"/>
              <a:gd name="connsiteX931" fmla="*/ 272509 w 7467600"/>
              <a:gd name="connsiteY931" fmla="*/ 0 h 6858000"/>
              <a:gd name="connsiteX932" fmla="*/ 326276 w 7467600"/>
              <a:gd name="connsiteY932" fmla="*/ 45847 h 6858000"/>
              <a:gd name="connsiteX933" fmla="*/ 823759 w 7467600"/>
              <a:gd name="connsiteY933" fmla="*/ 574145 h 6858000"/>
              <a:gd name="connsiteX934" fmla="*/ 811254 w 7467600"/>
              <a:gd name="connsiteY934" fmla="*/ 665546 h 6858000"/>
              <a:gd name="connsiteX935" fmla="*/ 154042 w 7467600"/>
              <a:gd name="connsiteY935" fmla="*/ 261522 h 6858000"/>
              <a:gd name="connsiteX936" fmla="*/ 13550 w 7467600"/>
              <a:gd name="connsiteY936" fmla="*/ 158423 h 6858000"/>
              <a:gd name="connsiteX937" fmla="*/ 0 w 7467600"/>
              <a:gd name="connsiteY937" fmla="*/ 146618 h 6858000"/>
              <a:gd name="connsiteX938" fmla="*/ 0 w 7467600"/>
              <a:gd name="connsiteY938" fmla="*/ 59161 h 6858000"/>
              <a:gd name="connsiteX939" fmla="*/ 45427 w 7467600"/>
              <a:gd name="connsiteY939" fmla="*/ 101078 h 6858000"/>
              <a:gd name="connsiteX940" fmla="*/ 630103 w 7467600"/>
              <a:gd name="connsiteY940" fmla="*/ 485885 h 6858000"/>
              <a:gd name="connsiteX941" fmla="*/ 532040 w 7467600"/>
              <a:gd name="connsiteY941" fmla="*/ 399359 h 6858000"/>
              <a:gd name="connsiteX942" fmla="*/ 517618 w 7467600"/>
              <a:gd name="connsiteY942" fmla="*/ 385726 h 6858000"/>
              <a:gd name="connsiteX943" fmla="*/ 285074 w 7467600"/>
              <a:gd name="connsiteY943" fmla="*/ 182755 h 6858000"/>
              <a:gd name="connsiteX944" fmla="*/ 43151 w 7467600"/>
              <a:gd name="connsiteY94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289862 w 7467600"/>
              <a:gd name="connsiteY11" fmla="*/ 6659827 h 6858000"/>
              <a:gd name="connsiteX12" fmla="*/ 1019354 w 7467600"/>
              <a:gd name="connsiteY12" fmla="*/ 6315006 h 6858000"/>
              <a:gd name="connsiteX13" fmla="*/ 441046 w 7467600"/>
              <a:gd name="connsiteY13" fmla="*/ 6691153 h 6858000"/>
              <a:gd name="connsiteX14" fmla="*/ 1019354 w 7467600"/>
              <a:gd name="connsiteY14" fmla="*/ 6315006 h 6858000"/>
              <a:gd name="connsiteX15" fmla="*/ 991680 w 7467600"/>
              <a:gd name="connsiteY15" fmla="*/ 6298413 h 6858000"/>
              <a:gd name="connsiteX16" fmla="*/ 409060 w 7467600"/>
              <a:gd name="connsiteY16" fmla="*/ 6671470 h 6858000"/>
              <a:gd name="connsiteX17" fmla="*/ 991680 w 7467600"/>
              <a:gd name="connsiteY17" fmla="*/ 6298413 h 6858000"/>
              <a:gd name="connsiteX18" fmla="*/ 103333 w 7467600"/>
              <a:gd name="connsiteY18" fmla="*/ 5699602 h 6858000"/>
              <a:gd name="connsiteX19" fmla="*/ 233938 w 7467600"/>
              <a:gd name="connsiteY19" fmla="*/ 5809416 h 6858000"/>
              <a:gd name="connsiteX20" fmla="*/ 883580 w 7467600"/>
              <a:gd name="connsiteY20" fmla="*/ 6180710 h 6858000"/>
              <a:gd name="connsiteX21" fmla="*/ 487337 w 7467600"/>
              <a:gd name="connsiteY21" fmla="*/ 5950182 h 6858000"/>
              <a:gd name="connsiteX22" fmla="*/ 354051 w 7467600"/>
              <a:gd name="connsiteY22" fmla="*/ 5854912 h 6858000"/>
              <a:gd name="connsiteX23" fmla="*/ 195436 w 7467600"/>
              <a:gd name="connsiteY23" fmla="*/ 5755068 h 6858000"/>
              <a:gd name="connsiteX24" fmla="*/ 103333 w 7467600"/>
              <a:gd name="connsiteY24" fmla="*/ 5699602 h 6858000"/>
              <a:gd name="connsiteX25" fmla="*/ 5539432 w 7467600"/>
              <a:gd name="connsiteY25" fmla="*/ 5642928 h 6858000"/>
              <a:gd name="connsiteX26" fmla="*/ 5555462 w 7467600"/>
              <a:gd name="connsiteY26" fmla="*/ 5694454 h 6858000"/>
              <a:gd name="connsiteX27" fmla="*/ 5828270 w 7467600"/>
              <a:gd name="connsiteY27" fmla="*/ 6320663 h 6858000"/>
              <a:gd name="connsiteX28" fmla="*/ 5947416 w 7467600"/>
              <a:gd name="connsiteY28" fmla="*/ 6574846 h 6858000"/>
              <a:gd name="connsiteX29" fmla="*/ 5539432 w 7467600"/>
              <a:gd name="connsiteY29" fmla="*/ 5642928 h 6858000"/>
              <a:gd name="connsiteX30" fmla="*/ 51253 w 7467600"/>
              <a:gd name="connsiteY30" fmla="*/ 5631825 h 6858000"/>
              <a:gd name="connsiteX31" fmla="*/ 211622 w 7467600"/>
              <a:gd name="connsiteY31" fmla="*/ 5728803 h 6858000"/>
              <a:gd name="connsiteX32" fmla="*/ 371652 w 7467600"/>
              <a:gd name="connsiteY32" fmla="*/ 5829062 h 6858000"/>
              <a:gd name="connsiteX33" fmla="*/ 505903 w 7467600"/>
              <a:gd name="connsiteY33" fmla="*/ 5925221 h 6858000"/>
              <a:gd name="connsiteX34" fmla="*/ 899240 w 7467600"/>
              <a:gd name="connsiteY34" fmla="*/ 6153068 h 6858000"/>
              <a:gd name="connsiteX35" fmla="*/ 988114 w 7467600"/>
              <a:gd name="connsiteY35" fmla="*/ 6174204 h 6858000"/>
              <a:gd name="connsiteX36" fmla="*/ 845971 w 7467600"/>
              <a:gd name="connsiteY36" fmla="*/ 6067177 h 6858000"/>
              <a:gd name="connsiteX37" fmla="*/ 448057 w 7467600"/>
              <a:gd name="connsiteY37" fmla="*/ 5841376 h 6858000"/>
              <a:gd name="connsiteX38" fmla="*/ 51253 w 7467600"/>
              <a:gd name="connsiteY38" fmla="*/ 5631825 h 6858000"/>
              <a:gd name="connsiteX39" fmla="*/ 2606687 w 7467600"/>
              <a:gd name="connsiteY39" fmla="*/ 5630718 h 6858000"/>
              <a:gd name="connsiteX40" fmla="*/ 2645658 w 7467600"/>
              <a:gd name="connsiteY40" fmla="*/ 6640259 h 6858000"/>
              <a:gd name="connsiteX41" fmla="*/ 2606687 w 7467600"/>
              <a:gd name="connsiteY41" fmla="*/ 5630718 h 6858000"/>
              <a:gd name="connsiteX42" fmla="*/ 3642057 w 7467600"/>
              <a:gd name="connsiteY42" fmla="*/ 5573487 h 6858000"/>
              <a:gd name="connsiteX43" fmla="*/ 3632981 w 7467600"/>
              <a:gd name="connsiteY43" fmla="*/ 5579437 h 6858000"/>
              <a:gd name="connsiteX44" fmla="*/ 3382436 w 7467600"/>
              <a:gd name="connsiteY44" fmla="*/ 5952726 h 6858000"/>
              <a:gd name="connsiteX45" fmla="*/ 3191929 w 7467600"/>
              <a:gd name="connsiteY45" fmla="*/ 6662669 h 6858000"/>
              <a:gd name="connsiteX46" fmla="*/ 3369898 w 7467600"/>
              <a:gd name="connsiteY46" fmla="*/ 6081771 h 6858000"/>
              <a:gd name="connsiteX47" fmla="*/ 3642057 w 7467600"/>
              <a:gd name="connsiteY47" fmla="*/ 5573487 h 6858000"/>
              <a:gd name="connsiteX48" fmla="*/ 2650666 w 7467600"/>
              <a:gd name="connsiteY48" fmla="*/ 5530686 h 6858000"/>
              <a:gd name="connsiteX49" fmla="*/ 2650249 w 7467600"/>
              <a:gd name="connsiteY49" fmla="*/ 5532101 h 6858000"/>
              <a:gd name="connsiteX50" fmla="*/ 2663808 w 7467600"/>
              <a:gd name="connsiteY50" fmla="*/ 6535215 h 6858000"/>
              <a:gd name="connsiteX51" fmla="*/ 2665418 w 7467600"/>
              <a:gd name="connsiteY51" fmla="*/ 6132756 h 6858000"/>
              <a:gd name="connsiteX52" fmla="*/ 2650666 w 7467600"/>
              <a:gd name="connsiteY52" fmla="*/ 5530686 h 6858000"/>
              <a:gd name="connsiteX53" fmla="*/ 2680277 w 7467600"/>
              <a:gd name="connsiteY53" fmla="*/ 5479204 h 6858000"/>
              <a:gd name="connsiteX54" fmla="*/ 2678972 w 7467600"/>
              <a:gd name="connsiteY54" fmla="*/ 5481582 h 6858000"/>
              <a:gd name="connsiteX55" fmla="*/ 2696666 w 7467600"/>
              <a:gd name="connsiteY55" fmla="*/ 6133836 h 6858000"/>
              <a:gd name="connsiteX56" fmla="*/ 2695769 w 7467600"/>
              <a:gd name="connsiteY56" fmla="*/ 6390955 h 6858000"/>
              <a:gd name="connsiteX57" fmla="*/ 2739893 w 7467600"/>
              <a:gd name="connsiteY57" fmla="*/ 6108357 h 6858000"/>
              <a:gd name="connsiteX58" fmla="*/ 2680277 w 7467600"/>
              <a:gd name="connsiteY58" fmla="*/ 5479204 h 6858000"/>
              <a:gd name="connsiteX59" fmla="*/ 1132195 w 7467600"/>
              <a:gd name="connsiteY59" fmla="*/ 5467980 h 6858000"/>
              <a:gd name="connsiteX60" fmla="*/ 1679056 w 7467600"/>
              <a:gd name="connsiteY60" fmla="*/ 5516907 h 6858000"/>
              <a:gd name="connsiteX61" fmla="*/ 2128648 w 7467600"/>
              <a:gd name="connsiteY61" fmla="*/ 5474249 h 6858000"/>
              <a:gd name="connsiteX62" fmla="*/ 1825619 w 7467600"/>
              <a:gd name="connsiteY62" fmla="*/ 5478447 h 6858000"/>
              <a:gd name="connsiteX63" fmla="*/ 1737798 w 7467600"/>
              <a:gd name="connsiteY63" fmla="*/ 5483353 h 6858000"/>
              <a:gd name="connsiteX64" fmla="*/ 1132195 w 7467600"/>
              <a:gd name="connsiteY64" fmla="*/ 5467980 h 6858000"/>
              <a:gd name="connsiteX65" fmla="*/ 1456157 w 7467600"/>
              <a:gd name="connsiteY65" fmla="*/ 5371404 h 6858000"/>
              <a:gd name="connsiteX66" fmla="*/ 1244432 w 7467600"/>
              <a:gd name="connsiteY66" fmla="*/ 5385601 h 6858000"/>
              <a:gd name="connsiteX67" fmla="*/ 973990 w 7467600"/>
              <a:gd name="connsiteY67" fmla="*/ 5424940 h 6858000"/>
              <a:gd name="connsiteX68" fmla="*/ 1103809 w 7467600"/>
              <a:gd name="connsiteY68" fmla="*/ 5433720 h 6858000"/>
              <a:gd name="connsiteX69" fmla="*/ 1123454 w 7467600"/>
              <a:gd name="connsiteY69" fmla="*/ 5435727 h 6858000"/>
              <a:gd name="connsiteX70" fmla="*/ 1737017 w 7467600"/>
              <a:gd name="connsiteY70" fmla="*/ 5452183 h 6858000"/>
              <a:gd name="connsiteX71" fmla="*/ 1824397 w 7467600"/>
              <a:gd name="connsiteY71" fmla="*/ 5447757 h 6858000"/>
              <a:gd name="connsiteX72" fmla="*/ 2070059 w 7467600"/>
              <a:gd name="connsiteY72" fmla="*/ 5441660 h 6858000"/>
              <a:gd name="connsiteX73" fmla="*/ 1456157 w 7467600"/>
              <a:gd name="connsiteY73" fmla="*/ 5371404 h 6858000"/>
              <a:gd name="connsiteX74" fmla="*/ 4988186 w 7467600"/>
              <a:gd name="connsiteY74" fmla="*/ 5216467 h 6858000"/>
              <a:gd name="connsiteX75" fmla="*/ 4777334 w 7467600"/>
              <a:gd name="connsiteY75" fmla="*/ 5406072 h 6858000"/>
              <a:gd name="connsiteX76" fmla="*/ 4718341 w 7467600"/>
              <a:gd name="connsiteY76" fmla="*/ 5468043 h 6858000"/>
              <a:gd name="connsiteX77" fmla="*/ 4604655 w 7467600"/>
              <a:gd name="connsiteY77" fmla="*/ 5583434 h 6858000"/>
              <a:gd name="connsiteX78" fmla="*/ 4565074 w 7467600"/>
              <a:gd name="connsiteY78" fmla="*/ 5618550 h 6858000"/>
              <a:gd name="connsiteX79" fmla="*/ 4988186 w 7467600"/>
              <a:gd name="connsiteY79" fmla="*/ 5216467 h 6858000"/>
              <a:gd name="connsiteX80" fmla="*/ 4978032 w 7467600"/>
              <a:gd name="connsiteY80" fmla="*/ 5183809 h 6858000"/>
              <a:gd name="connsiteX81" fmla="*/ 4463413 w 7467600"/>
              <a:gd name="connsiteY81" fmla="*/ 5615162 h 6858000"/>
              <a:gd name="connsiteX82" fmla="*/ 4358134 w 7467600"/>
              <a:gd name="connsiteY82" fmla="*/ 5742791 h 6858000"/>
              <a:gd name="connsiteX83" fmla="*/ 4376219 w 7467600"/>
              <a:gd name="connsiteY83" fmla="*/ 5729027 h 6858000"/>
              <a:gd name="connsiteX84" fmla="*/ 4582340 w 7467600"/>
              <a:gd name="connsiteY84" fmla="*/ 5561037 h 6858000"/>
              <a:gd name="connsiteX85" fmla="*/ 4694684 w 7467600"/>
              <a:gd name="connsiteY85" fmla="*/ 5447098 h 6858000"/>
              <a:gd name="connsiteX86" fmla="*/ 4754123 w 7467600"/>
              <a:gd name="connsiteY86" fmla="*/ 5384643 h 6858000"/>
              <a:gd name="connsiteX87" fmla="*/ 4978032 w 7467600"/>
              <a:gd name="connsiteY87" fmla="*/ 5183809 h 6858000"/>
              <a:gd name="connsiteX88" fmla="*/ 1903353 w 7467600"/>
              <a:gd name="connsiteY88" fmla="*/ 5044827 h 6858000"/>
              <a:gd name="connsiteX89" fmla="*/ 1936931 w 7467600"/>
              <a:gd name="connsiteY89" fmla="*/ 5093954 h 6858000"/>
              <a:gd name="connsiteX90" fmla="*/ 2195868 w 7467600"/>
              <a:gd name="connsiteY90" fmla="*/ 5396574 h 6858000"/>
              <a:gd name="connsiteX91" fmla="*/ 2088852 w 7467600"/>
              <a:gd name="connsiteY91" fmla="*/ 5166123 h 6858000"/>
              <a:gd name="connsiteX92" fmla="*/ 1958241 w 7467600"/>
              <a:gd name="connsiteY92" fmla="*/ 5067955 h 6858000"/>
              <a:gd name="connsiteX93" fmla="*/ 1903353 w 7467600"/>
              <a:gd name="connsiteY93" fmla="*/ 5044827 h 6858000"/>
              <a:gd name="connsiteX94" fmla="*/ 1979378 w 7467600"/>
              <a:gd name="connsiteY94" fmla="*/ 4769504 h 6858000"/>
              <a:gd name="connsiteX95" fmla="*/ 2882120 w 7467600"/>
              <a:gd name="connsiteY95" fmla="*/ 5064547 h 6858000"/>
              <a:gd name="connsiteX96" fmla="*/ 2793103 w 7467600"/>
              <a:gd name="connsiteY96" fmla="*/ 5039699 h 6858000"/>
              <a:gd name="connsiteX97" fmla="*/ 2770041 w 7467600"/>
              <a:gd name="connsiteY97" fmla="*/ 5033634 h 6858000"/>
              <a:gd name="connsiteX98" fmla="*/ 1979378 w 7467600"/>
              <a:gd name="connsiteY98" fmla="*/ 4769504 h 6858000"/>
              <a:gd name="connsiteX99" fmla="*/ 1927410 w 7467600"/>
              <a:gd name="connsiteY99" fmla="*/ 4716164 h 6858000"/>
              <a:gd name="connsiteX100" fmla="*/ 1959587 w 7467600"/>
              <a:gd name="connsiteY100" fmla="*/ 4728849 h 6858000"/>
              <a:gd name="connsiteX101" fmla="*/ 2777707 w 7467600"/>
              <a:gd name="connsiteY101" fmla="*/ 5003991 h 6858000"/>
              <a:gd name="connsiteX102" fmla="*/ 2800768 w 7467600"/>
              <a:gd name="connsiteY102" fmla="*/ 5010056 h 6858000"/>
              <a:gd name="connsiteX103" fmla="*/ 2879408 w 7467600"/>
              <a:gd name="connsiteY103" fmla="*/ 5031590 h 6858000"/>
              <a:gd name="connsiteX104" fmla="*/ 2862295 w 7467600"/>
              <a:gd name="connsiteY104" fmla="*/ 5022958 h 6858000"/>
              <a:gd name="connsiteX105" fmla="*/ 2813343 w 7467600"/>
              <a:gd name="connsiteY105" fmla="*/ 4998369 h 6858000"/>
              <a:gd name="connsiteX106" fmla="*/ 2646245 w 7467600"/>
              <a:gd name="connsiteY106" fmla="*/ 4930999 h 6858000"/>
              <a:gd name="connsiteX107" fmla="*/ 1999243 w 7467600"/>
              <a:gd name="connsiteY107" fmla="*/ 4730524 h 6858000"/>
              <a:gd name="connsiteX108" fmla="*/ 1979527 w 7467600"/>
              <a:gd name="connsiteY108" fmla="*/ 4726651 h 6858000"/>
              <a:gd name="connsiteX109" fmla="*/ 1927410 w 7467600"/>
              <a:gd name="connsiteY109" fmla="*/ 4716164 h 6858000"/>
              <a:gd name="connsiteX110" fmla="*/ 1997014 w 7467600"/>
              <a:gd name="connsiteY110" fmla="*/ 4698007 h 6858000"/>
              <a:gd name="connsiteX111" fmla="*/ 2005458 w 7467600"/>
              <a:gd name="connsiteY111" fmla="*/ 4699540 h 6858000"/>
              <a:gd name="connsiteX112" fmla="*/ 2657186 w 7467600"/>
              <a:gd name="connsiteY112" fmla="*/ 4901687 h 6858000"/>
              <a:gd name="connsiteX113" fmla="*/ 2826662 w 7467600"/>
              <a:gd name="connsiteY113" fmla="*/ 4970362 h 6858000"/>
              <a:gd name="connsiteX114" fmla="*/ 2876100 w 7467600"/>
              <a:gd name="connsiteY114" fmla="*/ 4995397 h 6858000"/>
              <a:gd name="connsiteX115" fmla="*/ 3042600 w 7467600"/>
              <a:gd name="connsiteY115" fmla="*/ 5059532 h 6858000"/>
              <a:gd name="connsiteX116" fmla="*/ 1997014 w 7467600"/>
              <a:gd name="connsiteY116" fmla="*/ 4698007 h 6858000"/>
              <a:gd name="connsiteX117" fmla="*/ 2305292 w 7467600"/>
              <a:gd name="connsiteY117" fmla="*/ 4219492 h 6858000"/>
              <a:gd name="connsiteX118" fmla="*/ 3360922 w 7467600"/>
              <a:gd name="connsiteY118" fmla="*/ 4529373 h 6858000"/>
              <a:gd name="connsiteX119" fmla="*/ 3492420 w 7467600"/>
              <a:gd name="connsiteY119" fmla="*/ 4510145 h 6858000"/>
              <a:gd name="connsiteX120" fmla="*/ 3364086 w 7467600"/>
              <a:gd name="connsiteY120" fmla="*/ 4480340 h 6858000"/>
              <a:gd name="connsiteX121" fmla="*/ 3225818 w 7467600"/>
              <a:gd name="connsiteY121" fmla="*/ 4411822 h 6858000"/>
              <a:gd name="connsiteX122" fmla="*/ 3129696 w 7467600"/>
              <a:gd name="connsiteY122" fmla="*/ 4360704 h 6858000"/>
              <a:gd name="connsiteX123" fmla="*/ 2814545 w 7467600"/>
              <a:gd name="connsiteY123" fmla="*/ 4282955 h 6858000"/>
              <a:gd name="connsiteX124" fmla="*/ 2305292 w 7467600"/>
              <a:gd name="connsiteY124" fmla="*/ 4219492 h 6858000"/>
              <a:gd name="connsiteX125" fmla="*/ 2626982 w 7467600"/>
              <a:gd name="connsiteY125" fmla="*/ 4206450 h 6858000"/>
              <a:gd name="connsiteX126" fmla="*/ 2490617 w 7467600"/>
              <a:gd name="connsiteY126" fmla="*/ 4206951 h 6858000"/>
              <a:gd name="connsiteX127" fmla="*/ 2819869 w 7467600"/>
              <a:gd name="connsiteY127" fmla="*/ 4252936 h 6858000"/>
              <a:gd name="connsiteX128" fmla="*/ 3143018 w 7467600"/>
              <a:gd name="connsiteY128" fmla="*/ 4332698 h 6858000"/>
              <a:gd name="connsiteX129" fmla="*/ 3241520 w 7467600"/>
              <a:gd name="connsiteY129" fmla="*/ 4385112 h 6858000"/>
              <a:gd name="connsiteX130" fmla="*/ 3374575 w 7467600"/>
              <a:gd name="connsiteY130" fmla="*/ 4451517 h 6858000"/>
              <a:gd name="connsiteX131" fmla="*/ 3505221 w 7467600"/>
              <a:gd name="connsiteY131" fmla="*/ 4480757 h 6858000"/>
              <a:gd name="connsiteX132" fmla="*/ 2626982 w 7467600"/>
              <a:gd name="connsiteY132" fmla="*/ 4206450 h 6858000"/>
              <a:gd name="connsiteX133" fmla="*/ 1310106 w 7467600"/>
              <a:gd name="connsiteY133" fmla="*/ 3943217 h 6858000"/>
              <a:gd name="connsiteX134" fmla="*/ 854994 w 7467600"/>
              <a:gd name="connsiteY134" fmla="*/ 4399136 h 6858000"/>
              <a:gd name="connsiteX135" fmla="*/ 742462 w 7467600"/>
              <a:gd name="connsiteY135" fmla="*/ 4594648 h 6858000"/>
              <a:gd name="connsiteX136" fmla="*/ 820602 w 7467600"/>
              <a:gd name="connsiteY136" fmla="*/ 4485915 h 6858000"/>
              <a:gd name="connsiteX137" fmla="*/ 878295 w 7467600"/>
              <a:gd name="connsiteY137" fmla="*/ 4403594 h 6858000"/>
              <a:gd name="connsiteX138" fmla="*/ 1240607 w 7467600"/>
              <a:gd name="connsiteY138" fmla="*/ 4010401 h 6858000"/>
              <a:gd name="connsiteX139" fmla="*/ 1310106 w 7467600"/>
              <a:gd name="connsiteY139" fmla="*/ 3943217 h 6858000"/>
              <a:gd name="connsiteX140" fmla="*/ 1423113 w 7467600"/>
              <a:gd name="connsiteY140" fmla="*/ 3874565 h 6858000"/>
              <a:gd name="connsiteX141" fmla="*/ 1260565 w 7467600"/>
              <a:gd name="connsiteY141" fmla="*/ 4031982 h 6858000"/>
              <a:gd name="connsiteX142" fmla="*/ 901900 w 7467600"/>
              <a:gd name="connsiteY142" fmla="*/ 4421236 h 6858000"/>
              <a:gd name="connsiteX143" fmla="*/ 845044 w 7467600"/>
              <a:gd name="connsiteY143" fmla="*/ 4502436 h 6858000"/>
              <a:gd name="connsiteX144" fmla="*/ 685926 w 7467600"/>
              <a:gd name="connsiteY144" fmla="*/ 4703069 h 6858000"/>
              <a:gd name="connsiteX145" fmla="*/ 684248 w 7467600"/>
              <a:gd name="connsiteY145" fmla="*/ 4706721 h 6858000"/>
              <a:gd name="connsiteX146" fmla="*/ 1423113 w 7467600"/>
              <a:gd name="connsiteY146" fmla="*/ 3874565 h 6858000"/>
              <a:gd name="connsiteX147" fmla="*/ 3316479 w 7467600"/>
              <a:gd name="connsiteY147" fmla="*/ 3872136 h 6858000"/>
              <a:gd name="connsiteX148" fmla="*/ 3546806 w 7467600"/>
              <a:gd name="connsiteY148" fmla="*/ 4356139 h 6858000"/>
              <a:gd name="connsiteX149" fmla="*/ 3364433 w 7467600"/>
              <a:gd name="connsiteY149" fmla="*/ 3953121 h 6858000"/>
              <a:gd name="connsiteX150" fmla="*/ 3316479 w 7467600"/>
              <a:gd name="connsiteY150" fmla="*/ 3872136 h 6858000"/>
              <a:gd name="connsiteX151" fmla="*/ 3291335 w 7467600"/>
              <a:gd name="connsiteY151" fmla="*/ 3767420 h 6858000"/>
              <a:gd name="connsiteX152" fmla="*/ 3390805 w 7467600"/>
              <a:gd name="connsiteY152" fmla="*/ 3937163 h 6858000"/>
              <a:gd name="connsiteX153" fmla="*/ 3579062 w 7467600"/>
              <a:gd name="connsiteY153" fmla="*/ 4359040 h 6858000"/>
              <a:gd name="connsiteX154" fmla="*/ 3467355 w 7467600"/>
              <a:gd name="connsiteY154" fmla="*/ 3988130 h 6858000"/>
              <a:gd name="connsiteX155" fmla="*/ 3310753 w 7467600"/>
              <a:gd name="connsiteY155" fmla="*/ 3787140 h 6858000"/>
              <a:gd name="connsiteX156" fmla="*/ 3291335 w 7467600"/>
              <a:gd name="connsiteY156" fmla="*/ 3767420 h 6858000"/>
              <a:gd name="connsiteX157" fmla="*/ 1635889 w 7467600"/>
              <a:gd name="connsiteY157" fmla="*/ 3709494 h 6858000"/>
              <a:gd name="connsiteX158" fmla="*/ 1634800 w 7467600"/>
              <a:gd name="connsiteY158" fmla="*/ 3731111 h 6858000"/>
              <a:gd name="connsiteX159" fmla="*/ 1635889 w 7467600"/>
              <a:gd name="connsiteY159" fmla="*/ 3709494 h 6858000"/>
              <a:gd name="connsiteX160" fmla="*/ 1510397 w 7467600"/>
              <a:gd name="connsiteY160" fmla="*/ 3684705 h 6858000"/>
              <a:gd name="connsiteX161" fmla="*/ 1146550 w 7467600"/>
              <a:gd name="connsiteY161" fmla="*/ 3802012 h 6858000"/>
              <a:gd name="connsiteX162" fmla="*/ 698834 w 7467600"/>
              <a:gd name="connsiteY162" fmla="*/ 3952272 h 6858000"/>
              <a:gd name="connsiteX163" fmla="*/ 34256 w 7467600"/>
              <a:gd name="connsiteY163" fmla="*/ 4347603 h 6858000"/>
              <a:gd name="connsiteX164" fmla="*/ 527241 w 7467600"/>
              <a:gd name="connsiteY164" fmla="*/ 4065078 h 6858000"/>
              <a:gd name="connsiteX165" fmla="*/ 1510397 w 7467600"/>
              <a:gd name="connsiteY165" fmla="*/ 3684705 h 6858000"/>
              <a:gd name="connsiteX166" fmla="*/ 1313114 w 7467600"/>
              <a:gd name="connsiteY166" fmla="*/ 3655216 h 6858000"/>
              <a:gd name="connsiteX167" fmla="*/ 1109304 w 7467600"/>
              <a:gd name="connsiteY167" fmla="*/ 3669030 h 6858000"/>
              <a:gd name="connsiteX168" fmla="*/ 8129 w 7467600"/>
              <a:gd name="connsiteY168" fmla="*/ 4330519 h 6858000"/>
              <a:gd name="connsiteX169" fmla="*/ 687572 w 7467600"/>
              <a:gd name="connsiteY169" fmla="*/ 3925629 h 6858000"/>
              <a:gd name="connsiteX170" fmla="*/ 1138365 w 7467600"/>
              <a:gd name="connsiteY170" fmla="*/ 3774515 h 6858000"/>
              <a:gd name="connsiteX171" fmla="*/ 1505579 w 7467600"/>
              <a:gd name="connsiteY171" fmla="*/ 3655526 h 6858000"/>
              <a:gd name="connsiteX172" fmla="*/ 1313114 w 7467600"/>
              <a:gd name="connsiteY172" fmla="*/ 3655216 h 6858000"/>
              <a:gd name="connsiteX173" fmla="*/ 3655073 w 7467600"/>
              <a:gd name="connsiteY173" fmla="*/ 3650884 h 6858000"/>
              <a:gd name="connsiteX174" fmla="*/ 3989938 w 7467600"/>
              <a:gd name="connsiteY174" fmla="*/ 3991685 h 6858000"/>
              <a:gd name="connsiteX175" fmla="*/ 4393907 w 7467600"/>
              <a:gd name="connsiteY175" fmla="*/ 4261258 h 6858000"/>
              <a:gd name="connsiteX176" fmla="*/ 4648051 w 7467600"/>
              <a:gd name="connsiteY176" fmla="*/ 4374051 h 6858000"/>
              <a:gd name="connsiteX177" fmla="*/ 4383389 w 7467600"/>
              <a:gd name="connsiteY177" fmla="*/ 4184369 h 6858000"/>
              <a:gd name="connsiteX178" fmla="*/ 4165508 w 7467600"/>
              <a:gd name="connsiteY178" fmla="*/ 4035196 h 6858000"/>
              <a:gd name="connsiteX179" fmla="*/ 4068162 w 7467600"/>
              <a:gd name="connsiteY179" fmla="*/ 3953394 h 6858000"/>
              <a:gd name="connsiteX180" fmla="*/ 3981416 w 7467600"/>
              <a:gd name="connsiteY180" fmla="*/ 3880482 h 6858000"/>
              <a:gd name="connsiteX181" fmla="*/ 3800147 w 7467600"/>
              <a:gd name="connsiteY181" fmla="*/ 3749872 h 6858000"/>
              <a:gd name="connsiteX182" fmla="*/ 3655073 w 7467600"/>
              <a:gd name="connsiteY182" fmla="*/ 3650884 h 6858000"/>
              <a:gd name="connsiteX183" fmla="*/ 3670252 w 7467600"/>
              <a:gd name="connsiteY183" fmla="*/ 3622798 h 6858000"/>
              <a:gd name="connsiteX184" fmla="*/ 3817258 w 7467600"/>
              <a:gd name="connsiteY184" fmla="*/ 3723577 h 6858000"/>
              <a:gd name="connsiteX185" fmla="*/ 4000461 w 7467600"/>
              <a:gd name="connsiteY185" fmla="*/ 3855966 h 6858000"/>
              <a:gd name="connsiteX186" fmla="*/ 4088180 w 7467600"/>
              <a:gd name="connsiteY186" fmla="*/ 3929774 h 6858000"/>
              <a:gd name="connsiteX187" fmla="*/ 4184555 w 7467600"/>
              <a:gd name="connsiteY187" fmla="*/ 4010683 h 6858000"/>
              <a:gd name="connsiteX188" fmla="*/ 4399563 w 7467600"/>
              <a:gd name="connsiteY188" fmla="*/ 4158106 h 6858000"/>
              <a:gd name="connsiteX189" fmla="*/ 4684469 w 7467600"/>
              <a:gd name="connsiteY189" fmla="*/ 4364680 h 6858000"/>
              <a:gd name="connsiteX190" fmla="*/ 4690271 w 7467600"/>
              <a:gd name="connsiteY190" fmla="*/ 4370034 h 6858000"/>
              <a:gd name="connsiteX191" fmla="*/ 4136093 w 7467600"/>
              <a:gd name="connsiteY191" fmla="*/ 3858466 h 6858000"/>
              <a:gd name="connsiteX192" fmla="*/ 3670252 w 7467600"/>
              <a:gd name="connsiteY192" fmla="*/ 3622798 h 6858000"/>
              <a:gd name="connsiteX193" fmla="*/ 4440129 w 7467600"/>
              <a:gd name="connsiteY193" fmla="*/ 3448571 h 6858000"/>
              <a:gd name="connsiteX194" fmla="*/ 4856525 w 7467600"/>
              <a:gd name="connsiteY194" fmla="*/ 3915351 h 6858000"/>
              <a:gd name="connsiteX195" fmla="*/ 5059055 w 7467600"/>
              <a:gd name="connsiteY195" fmla="*/ 4108918 h 6858000"/>
              <a:gd name="connsiteX196" fmla="*/ 5290070 w 7467600"/>
              <a:gd name="connsiteY196" fmla="*/ 4263619 h 6858000"/>
              <a:gd name="connsiteX197" fmla="*/ 4834991 w 7467600"/>
              <a:gd name="connsiteY197" fmla="*/ 3830985 h 6858000"/>
              <a:gd name="connsiteX198" fmla="*/ 4440129 w 7467600"/>
              <a:gd name="connsiteY198" fmla="*/ 3448571 h 6858000"/>
              <a:gd name="connsiteX199" fmla="*/ 4441737 w 7467600"/>
              <a:gd name="connsiteY199" fmla="*/ 3399734 h 6858000"/>
              <a:gd name="connsiteX200" fmla="*/ 4431236 w 7467600"/>
              <a:gd name="connsiteY200" fmla="*/ 3400954 h 6858000"/>
              <a:gd name="connsiteX201" fmla="*/ 4557150 w 7467600"/>
              <a:gd name="connsiteY201" fmla="*/ 3510023 h 6858000"/>
              <a:gd name="connsiteX202" fmla="*/ 4856936 w 7467600"/>
              <a:gd name="connsiteY202" fmla="*/ 3809146 h 6858000"/>
              <a:gd name="connsiteX203" fmla="*/ 5111996 w 7467600"/>
              <a:gd name="connsiteY203" fmla="*/ 4065759 h 6858000"/>
              <a:gd name="connsiteX204" fmla="*/ 5388878 w 7467600"/>
              <a:gd name="connsiteY204" fmla="*/ 4300185 h 6858000"/>
              <a:gd name="connsiteX205" fmla="*/ 5425556 w 7467600"/>
              <a:gd name="connsiteY205" fmla="*/ 4308967 h 6858000"/>
              <a:gd name="connsiteX206" fmla="*/ 4943646 w 7467600"/>
              <a:gd name="connsiteY206" fmla="*/ 3822916 h 6858000"/>
              <a:gd name="connsiteX207" fmla="*/ 4594837 w 7467600"/>
              <a:gd name="connsiteY207" fmla="*/ 3532274 h 6858000"/>
              <a:gd name="connsiteX208" fmla="*/ 4441737 w 7467600"/>
              <a:gd name="connsiteY208" fmla="*/ 3399734 h 6858000"/>
              <a:gd name="connsiteX209" fmla="*/ 5425834 w 7467600"/>
              <a:gd name="connsiteY209" fmla="*/ 3162785 h 6858000"/>
              <a:gd name="connsiteX210" fmla="*/ 5401644 w 7467600"/>
              <a:gd name="connsiteY210" fmla="*/ 3617847 h 6858000"/>
              <a:gd name="connsiteX211" fmla="*/ 5467256 w 7467600"/>
              <a:gd name="connsiteY211" fmla="*/ 4175494 h 6858000"/>
              <a:gd name="connsiteX212" fmla="*/ 5448069 w 7467600"/>
              <a:gd name="connsiteY212" fmla="*/ 3567554 h 6858000"/>
              <a:gd name="connsiteX213" fmla="*/ 5425834 w 7467600"/>
              <a:gd name="connsiteY213" fmla="*/ 3162785 h 6858000"/>
              <a:gd name="connsiteX214" fmla="*/ 1318687 w 7467600"/>
              <a:gd name="connsiteY214" fmla="*/ 3113840 h 6858000"/>
              <a:gd name="connsiteX215" fmla="*/ 1066793 w 7467600"/>
              <a:gd name="connsiteY215" fmla="*/ 3212171 h 6858000"/>
              <a:gd name="connsiteX216" fmla="*/ 993319 w 7467600"/>
              <a:gd name="connsiteY216" fmla="*/ 3247648 h 6858000"/>
              <a:gd name="connsiteX217" fmla="*/ 853081 w 7467600"/>
              <a:gd name="connsiteY217" fmla="*/ 3312410 h 6858000"/>
              <a:gd name="connsiteX218" fmla="*/ 805957 w 7467600"/>
              <a:gd name="connsiteY218" fmla="*/ 3330443 h 6858000"/>
              <a:gd name="connsiteX219" fmla="*/ 1318687 w 7467600"/>
              <a:gd name="connsiteY219" fmla="*/ 3113840 h 6858000"/>
              <a:gd name="connsiteX220" fmla="*/ 5453702 w 7467600"/>
              <a:gd name="connsiteY220" fmla="*/ 3090882 h 6858000"/>
              <a:gd name="connsiteX221" fmla="*/ 5480135 w 7467600"/>
              <a:gd name="connsiteY221" fmla="*/ 3565802 h 6858000"/>
              <a:gd name="connsiteX222" fmla="*/ 5499023 w 7467600"/>
              <a:gd name="connsiteY222" fmla="*/ 4166310 h 6858000"/>
              <a:gd name="connsiteX223" fmla="*/ 5547022 w 7467600"/>
              <a:gd name="connsiteY223" fmla="*/ 3607838 h 6858000"/>
              <a:gd name="connsiteX224" fmla="*/ 5515964 w 7467600"/>
              <a:gd name="connsiteY224" fmla="*/ 3378541 h 6858000"/>
              <a:gd name="connsiteX225" fmla="*/ 5453702 w 7467600"/>
              <a:gd name="connsiteY225" fmla="*/ 3090882 h 6858000"/>
              <a:gd name="connsiteX226" fmla="*/ 1238695 w 7467600"/>
              <a:gd name="connsiteY226" fmla="*/ 3076820 h 6858000"/>
              <a:gd name="connsiteX227" fmla="*/ 716371 w 7467600"/>
              <a:gd name="connsiteY227" fmla="*/ 3293249 h 6858000"/>
              <a:gd name="connsiteX228" fmla="*/ 579522 w 7467600"/>
              <a:gd name="connsiteY228" fmla="*/ 3371759 h 6858000"/>
              <a:gd name="connsiteX229" fmla="*/ 600288 w 7467600"/>
              <a:gd name="connsiteY229" fmla="*/ 3365555 h 6858000"/>
              <a:gd name="connsiteX230" fmla="*/ 840692 w 7467600"/>
              <a:gd name="connsiteY230" fmla="*/ 3284921 h 6858000"/>
              <a:gd name="connsiteX231" fmla="*/ 979248 w 7467600"/>
              <a:gd name="connsiteY231" fmla="*/ 3221003 h 6858000"/>
              <a:gd name="connsiteX232" fmla="*/ 1053282 w 7467600"/>
              <a:gd name="connsiteY232" fmla="*/ 3185247 h 6858000"/>
              <a:gd name="connsiteX233" fmla="*/ 1320603 w 7467600"/>
              <a:gd name="connsiteY233" fmla="*/ 3081281 h 6858000"/>
              <a:gd name="connsiteX234" fmla="*/ 1238695 w 7467600"/>
              <a:gd name="connsiteY234" fmla="*/ 3076820 h 6858000"/>
              <a:gd name="connsiteX235" fmla="*/ 5425627 w 7467600"/>
              <a:gd name="connsiteY235" fmla="*/ 2954192 h 6858000"/>
              <a:gd name="connsiteX236" fmla="*/ 5470770 w 7467600"/>
              <a:gd name="connsiteY236" fmla="*/ 3005435 h 6858000"/>
              <a:gd name="connsiteX237" fmla="*/ 5519779 w 7467600"/>
              <a:gd name="connsiteY237" fmla="*/ 4359223 h 6858000"/>
              <a:gd name="connsiteX238" fmla="*/ 5520293 w 7467600"/>
              <a:gd name="connsiteY238" fmla="*/ 4360602 h 6858000"/>
              <a:gd name="connsiteX239" fmla="*/ 5767221 w 7467600"/>
              <a:gd name="connsiteY239" fmla="*/ 4665564 h 6858000"/>
              <a:gd name="connsiteX240" fmla="*/ 6937169 w 7467600"/>
              <a:gd name="connsiteY240" fmla="*/ 4815941 h 6858000"/>
              <a:gd name="connsiteX241" fmla="*/ 6953922 w 7467600"/>
              <a:gd name="connsiteY241" fmla="*/ 4890068 h 6858000"/>
              <a:gd name="connsiteX242" fmla="*/ 6071359 w 7467600"/>
              <a:gd name="connsiteY242" fmla="*/ 4770770 h 6858000"/>
              <a:gd name="connsiteX243" fmla="*/ 6038839 w 7467600"/>
              <a:gd name="connsiteY243" fmla="*/ 4764474 h 6858000"/>
              <a:gd name="connsiteX244" fmla="*/ 6038706 w 7467600"/>
              <a:gd name="connsiteY244" fmla="*/ 4763847 h 6858000"/>
              <a:gd name="connsiteX245" fmla="*/ 6037784 w 7467600"/>
              <a:gd name="connsiteY245" fmla="*/ 4764270 h 6858000"/>
              <a:gd name="connsiteX246" fmla="*/ 6038839 w 7467600"/>
              <a:gd name="connsiteY246" fmla="*/ 4764474 h 6858000"/>
              <a:gd name="connsiteX247" fmla="*/ 6040338 w 7467600"/>
              <a:gd name="connsiteY247" fmla="*/ 4771418 h 6858000"/>
              <a:gd name="connsiteX248" fmla="*/ 6024488 w 7467600"/>
              <a:gd name="connsiteY248" fmla="*/ 4809903 h 6858000"/>
              <a:gd name="connsiteX249" fmla="*/ 5599771 w 7467600"/>
              <a:gd name="connsiteY249" fmla="*/ 5509652 h 6858000"/>
              <a:gd name="connsiteX250" fmla="*/ 5548843 w 7467600"/>
              <a:gd name="connsiteY250" fmla="*/ 5563845 h 6858000"/>
              <a:gd name="connsiteX251" fmla="*/ 5940952 w 7467600"/>
              <a:gd name="connsiteY251" fmla="*/ 6250028 h 6858000"/>
              <a:gd name="connsiteX252" fmla="*/ 6043441 w 7467600"/>
              <a:gd name="connsiteY252" fmla="*/ 6665847 h 6858000"/>
              <a:gd name="connsiteX253" fmla="*/ 6093432 w 7467600"/>
              <a:gd name="connsiteY253" fmla="*/ 6858000 h 6858000"/>
              <a:gd name="connsiteX254" fmla="*/ 6034344 w 7467600"/>
              <a:gd name="connsiteY254" fmla="*/ 6858000 h 6858000"/>
              <a:gd name="connsiteX255" fmla="*/ 6026679 w 7467600"/>
              <a:gd name="connsiteY255" fmla="*/ 6836959 h 6858000"/>
              <a:gd name="connsiteX256" fmla="*/ 5800441 w 7467600"/>
              <a:gd name="connsiteY256" fmla="*/ 6335286 h 6858000"/>
              <a:gd name="connsiteX257" fmla="*/ 5526562 w 7467600"/>
              <a:gd name="connsiteY257" fmla="*/ 5705388 h 6858000"/>
              <a:gd name="connsiteX258" fmla="*/ 5519640 w 7467600"/>
              <a:gd name="connsiteY258" fmla="*/ 5683774 h 6858000"/>
              <a:gd name="connsiteX259" fmla="*/ 5844559 w 7467600"/>
              <a:gd name="connsiteY259" fmla="*/ 6553349 h 6858000"/>
              <a:gd name="connsiteX260" fmla="*/ 5975994 w 7467600"/>
              <a:gd name="connsiteY260" fmla="*/ 6858000 h 6858000"/>
              <a:gd name="connsiteX261" fmla="*/ 5898547 w 7467600"/>
              <a:gd name="connsiteY261" fmla="*/ 6858000 h 6858000"/>
              <a:gd name="connsiteX262" fmla="*/ 5682041 w 7467600"/>
              <a:gd name="connsiteY262" fmla="*/ 6355860 h 6858000"/>
              <a:gd name="connsiteX263" fmla="*/ 5461758 w 7467600"/>
              <a:gd name="connsiteY263" fmla="*/ 5820220 h 6858000"/>
              <a:gd name="connsiteX264" fmla="*/ 5237282 w 7467600"/>
              <a:gd name="connsiteY264" fmla="*/ 6579086 h 6858000"/>
              <a:gd name="connsiteX265" fmla="*/ 5115009 w 7467600"/>
              <a:gd name="connsiteY265" fmla="*/ 6858000 h 6858000"/>
              <a:gd name="connsiteX266" fmla="*/ 5028074 w 7467600"/>
              <a:gd name="connsiteY266" fmla="*/ 6858000 h 6858000"/>
              <a:gd name="connsiteX267" fmla="*/ 5079508 w 7467600"/>
              <a:gd name="connsiteY267" fmla="*/ 6749074 h 6858000"/>
              <a:gd name="connsiteX268" fmla="*/ 5371846 w 7467600"/>
              <a:gd name="connsiteY268" fmla="*/ 5924413 h 6858000"/>
              <a:gd name="connsiteX269" fmla="*/ 5270512 w 7467600"/>
              <a:gd name="connsiteY269" fmla="*/ 6138975 h 6858000"/>
              <a:gd name="connsiteX270" fmla="*/ 5062409 w 7467600"/>
              <a:gd name="connsiteY270" fmla="*/ 6653544 h 6858000"/>
              <a:gd name="connsiteX271" fmla="*/ 5036628 w 7467600"/>
              <a:gd name="connsiteY271" fmla="*/ 6754247 h 6858000"/>
              <a:gd name="connsiteX272" fmla="*/ 5009112 w 7467600"/>
              <a:gd name="connsiteY272" fmla="*/ 6858000 h 6858000"/>
              <a:gd name="connsiteX273" fmla="*/ 4976679 w 7467600"/>
              <a:gd name="connsiteY273" fmla="*/ 6858000 h 6858000"/>
              <a:gd name="connsiteX274" fmla="*/ 5006537 w 7467600"/>
              <a:gd name="connsiteY274" fmla="*/ 6747068 h 6858000"/>
              <a:gd name="connsiteX275" fmla="*/ 5032723 w 7467600"/>
              <a:gd name="connsiteY275" fmla="*/ 6644957 h 6858000"/>
              <a:gd name="connsiteX276" fmla="*/ 5242949 w 7467600"/>
              <a:gd name="connsiteY276" fmla="*/ 6125175 h 6858000"/>
              <a:gd name="connsiteX277" fmla="*/ 5286321 w 7467600"/>
              <a:gd name="connsiteY277" fmla="*/ 6033555 h 6858000"/>
              <a:gd name="connsiteX278" fmla="*/ 5008210 w 7467600"/>
              <a:gd name="connsiteY278" fmla="*/ 6649194 h 6858000"/>
              <a:gd name="connsiteX279" fmla="*/ 4986321 w 7467600"/>
              <a:gd name="connsiteY279" fmla="*/ 6765687 h 6858000"/>
              <a:gd name="connsiteX280" fmla="*/ 4973474 w 7467600"/>
              <a:gd name="connsiteY280" fmla="*/ 6858000 h 6858000"/>
              <a:gd name="connsiteX281" fmla="*/ 4907178 w 7467600"/>
              <a:gd name="connsiteY281" fmla="*/ 6858000 h 6858000"/>
              <a:gd name="connsiteX282" fmla="*/ 4910810 w 7467600"/>
              <a:gd name="connsiteY282" fmla="*/ 6829660 h 6858000"/>
              <a:gd name="connsiteX283" fmla="*/ 4987461 w 7467600"/>
              <a:gd name="connsiteY283" fmla="*/ 6432994 h 6858000"/>
              <a:gd name="connsiteX284" fmla="*/ 5179262 w 7467600"/>
              <a:gd name="connsiteY284" fmla="*/ 6035044 h 6858000"/>
              <a:gd name="connsiteX285" fmla="*/ 4689678 w 7467600"/>
              <a:gd name="connsiteY285" fmla="*/ 6440241 h 6858000"/>
              <a:gd name="connsiteX286" fmla="*/ 4477543 w 7467600"/>
              <a:gd name="connsiteY286" fmla="*/ 6674836 h 6858000"/>
              <a:gd name="connsiteX287" fmla="*/ 4329957 w 7467600"/>
              <a:gd name="connsiteY287" fmla="*/ 6858000 h 6858000"/>
              <a:gd name="connsiteX288" fmla="*/ 4218595 w 7467600"/>
              <a:gd name="connsiteY288" fmla="*/ 6858000 h 6858000"/>
              <a:gd name="connsiteX289" fmla="*/ 4368888 w 7467600"/>
              <a:gd name="connsiteY289" fmla="*/ 6668412 h 6858000"/>
              <a:gd name="connsiteX290" fmla="*/ 4563091 w 7467600"/>
              <a:gd name="connsiteY290" fmla="*/ 6442508 h 6858000"/>
              <a:gd name="connsiteX291" fmla="*/ 5387324 w 7467600"/>
              <a:gd name="connsiteY291" fmla="*/ 5705830 h 6858000"/>
              <a:gd name="connsiteX292" fmla="*/ 5073620 w 7467600"/>
              <a:gd name="connsiteY292" fmla="*/ 5955437 h 6858000"/>
              <a:gd name="connsiteX293" fmla="*/ 4689789 w 7467600"/>
              <a:gd name="connsiteY293" fmla="*/ 6268382 h 6858000"/>
              <a:gd name="connsiteX294" fmla="*/ 4418722 w 7467600"/>
              <a:gd name="connsiteY294" fmla="*/ 6570886 h 6858000"/>
              <a:gd name="connsiteX295" fmla="*/ 4214944 w 7467600"/>
              <a:gd name="connsiteY295" fmla="*/ 6858000 h 6858000"/>
              <a:gd name="connsiteX296" fmla="*/ 4177898 w 7467600"/>
              <a:gd name="connsiteY296" fmla="*/ 6858000 h 6858000"/>
              <a:gd name="connsiteX297" fmla="*/ 4391597 w 7467600"/>
              <a:gd name="connsiteY297" fmla="*/ 6556370 h 6858000"/>
              <a:gd name="connsiteX298" fmla="*/ 4668889 w 7467600"/>
              <a:gd name="connsiteY298" fmla="*/ 6246399 h 6858000"/>
              <a:gd name="connsiteX299" fmla="*/ 5055427 w 7467600"/>
              <a:gd name="connsiteY299" fmla="*/ 5931476 h 6858000"/>
              <a:gd name="connsiteX300" fmla="*/ 5371814 w 7467600"/>
              <a:gd name="connsiteY300" fmla="*/ 5678975 h 6858000"/>
              <a:gd name="connsiteX301" fmla="*/ 4987918 w 7467600"/>
              <a:gd name="connsiteY301" fmla="*/ 5838701 h 6858000"/>
              <a:gd name="connsiteX302" fmla="*/ 4317146 w 7467600"/>
              <a:gd name="connsiteY302" fmla="*/ 6587716 h 6858000"/>
              <a:gd name="connsiteX303" fmla="*/ 4171627 w 7467600"/>
              <a:gd name="connsiteY303" fmla="*/ 6858000 h 6858000"/>
              <a:gd name="connsiteX304" fmla="*/ 4081585 w 7467600"/>
              <a:gd name="connsiteY304" fmla="*/ 6858000 h 6858000"/>
              <a:gd name="connsiteX305" fmla="*/ 4238603 w 7467600"/>
              <a:gd name="connsiteY305" fmla="*/ 6559341 h 6858000"/>
              <a:gd name="connsiteX306" fmla="*/ 4778333 w 7467600"/>
              <a:gd name="connsiteY306" fmla="*/ 5873626 h 6858000"/>
              <a:gd name="connsiteX307" fmla="*/ 5414185 w 7467600"/>
              <a:gd name="connsiteY307" fmla="*/ 5573882 h 6858000"/>
              <a:gd name="connsiteX308" fmla="*/ 5959648 w 7467600"/>
              <a:gd name="connsiteY308" fmla="*/ 4760797 h 6858000"/>
              <a:gd name="connsiteX309" fmla="*/ 5355019 w 7467600"/>
              <a:gd name="connsiteY309" fmla="*/ 4734672 h 6858000"/>
              <a:gd name="connsiteX310" fmla="*/ 5083565 w 7467600"/>
              <a:gd name="connsiteY310" fmla="*/ 5179121 h 6858000"/>
              <a:gd name="connsiteX311" fmla="*/ 4713577 w 7467600"/>
              <a:gd name="connsiteY311" fmla="*/ 5616803 h 6858000"/>
              <a:gd name="connsiteX312" fmla="*/ 3989559 w 7467600"/>
              <a:gd name="connsiteY312" fmla="*/ 6145945 h 6858000"/>
              <a:gd name="connsiteX313" fmla="*/ 3939824 w 7467600"/>
              <a:gd name="connsiteY313" fmla="*/ 6066900 h 6858000"/>
              <a:gd name="connsiteX314" fmla="*/ 4584537 w 7467600"/>
              <a:gd name="connsiteY314" fmla="*/ 5324826 h 6858000"/>
              <a:gd name="connsiteX315" fmla="*/ 5037105 w 7467600"/>
              <a:gd name="connsiteY315" fmla="*/ 5088765 h 6858000"/>
              <a:gd name="connsiteX316" fmla="*/ 5039930 w 7467600"/>
              <a:gd name="connsiteY316" fmla="*/ 5089585 h 6858000"/>
              <a:gd name="connsiteX317" fmla="*/ 5263764 w 7467600"/>
              <a:gd name="connsiteY317" fmla="*/ 4735525 h 6858000"/>
              <a:gd name="connsiteX318" fmla="*/ 4086300 w 7467600"/>
              <a:gd name="connsiteY318" fmla="*/ 4884599 h 6858000"/>
              <a:gd name="connsiteX319" fmla="*/ 4085485 w 7467600"/>
              <a:gd name="connsiteY319" fmla="*/ 4899070 h 6858000"/>
              <a:gd name="connsiteX320" fmla="*/ 3871915 w 7467600"/>
              <a:gd name="connsiteY320" fmla="*/ 5253645 h 6858000"/>
              <a:gd name="connsiteX321" fmla="*/ 3799374 w 7467600"/>
              <a:gd name="connsiteY321" fmla="*/ 5466127 h 6858000"/>
              <a:gd name="connsiteX322" fmla="*/ 3498850 w 7467600"/>
              <a:gd name="connsiteY322" fmla="*/ 6661888 h 6858000"/>
              <a:gd name="connsiteX323" fmla="*/ 3399216 w 7467600"/>
              <a:gd name="connsiteY323" fmla="*/ 6858000 h 6858000"/>
              <a:gd name="connsiteX324" fmla="*/ 3303688 w 7467600"/>
              <a:gd name="connsiteY324" fmla="*/ 6858000 h 6858000"/>
              <a:gd name="connsiteX325" fmla="*/ 3391774 w 7467600"/>
              <a:gd name="connsiteY325" fmla="*/ 6697181 h 6858000"/>
              <a:gd name="connsiteX326" fmla="*/ 3735540 w 7467600"/>
              <a:gd name="connsiteY326" fmla="*/ 5546923 h 6858000"/>
              <a:gd name="connsiteX327" fmla="*/ 3729438 w 7467600"/>
              <a:gd name="connsiteY327" fmla="*/ 5569058 h 6858000"/>
              <a:gd name="connsiteX328" fmla="*/ 3707782 w 7467600"/>
              <a:gd name="connsiteY328" fmla="*/ 5644908 h 6858000"/>
              <a:gd name="connsiteX329" fmla="*/ 3583827 w 7467600"/>
              <a:gd name="connsiteY329" fmla="*/ 6039215 h 6858000"/>
              <a:gd name="connsiteX330" fmla="*/ 3547861 w 7467600"/>
              <a:gd name="connsiteY330" fmla="*/ 6129609 h 6858000"/>
              <a:gd name="connsiteX331" fmla="*/ 3490905 w 7467600"/>
              <a:gd name="connsiteY331" fmla="*/ 6277660 h 6858000"/>
              <a:gd name="connsiteX332" fmla="*/ 3455859 w 7467600"/>
              <a:gd name="connsiteY332" fmla="*/ 6391301 h 6858000"/>
              <a:gd name="connsiteX333" fmla="*/ 3429112 w 7467600"/>
              <a:gd name="connsiteY333" fmla="*/ 6479469 h 6858000"/>
              <a:gd name="connsiteX334" fmla="*/ 3304862 w 7467600"/>
              <a:gd name="connsiteY334" fmla="*/ 6796476 h 6858000"/>
              <a:gd name="connsiteX335" fmla="*/ 3276071 w 7467600"/>
              <a:gd name="connsiteY335" fmla="*/ 6858000 h 6858000"/>
              <a:gd name="connsiteX336" fmla="*/ 3240805 w 7467600"/>
              <a:gd name="connsiteY336" fmla="*/ 6858000 h 6858000"/>
              <a:gd name="connsiteX337" fmla="*/ 3275917 w 7467600"/>
              <a:gd name="connsiteY337" fmla="*/ 6783192 h 6858000"/>
              <a:gd name="connsiteX338" fmla="*/ 3399358 w 7467600"/>
              <a:gd name="connsiteY338" fmla="*/ 6469011 h 6858000"/>
              <a:gd name="connsiteX339" fmla="*/ 3425650 w 7467600"/>
              <a:gd name="connsiteY339" fmla="*/ 6381333 h 6858000"/>
              <a:gd name="connsiteX340" fmla="*/ 3460661 w 7467600"/>
              <a:gd name="connsiteY340" fmla="*/ 6266763 h 6858000"/>
              <a:gd name="connsiteX341" fmla="*/ 3518021 w 7467600"/>
              <a:gd name="connsiteY341" fmla="*/ 6117298 h 6858000"/>
              <a:gd name="connsiteX342" fmla="*/ 3554035 w 7467600"/>
              <a:gd name="connsiteY342" fmla="*/ 6027832 h 6858000"/>
              <a:gd name="connsiteX343" fmla="*/ 3677174 w 7467600"/>
              <a:gd name="connsiteY343" fmla="*/ 5636351 h 6858000"/>
              <a:gd name="connsiteX344" fmla="*/ 3698819 w 7467600"/>
              <a:gd name="connsiteY344" fmla="*/ 5560503 h 6858000"/>
              <a:gd name="connsiteX345" fmla="*/ 3702094 w 7467600"/>
              <a:gd name="connsiteY345" fmla="*/ 5549194 h 6858000"/>
              <a:gd name="connsiteX346" fmla="*/ 3398355 w 7467600"/>
              <a:gd name="connsiteY346" fmla="*/ 6094603 h 6858000"/>
              <a:gd name="connsiteX347" fmla="*/ 3193941 w 7467600"/>
              <a:gd name="connsiteY347" fmla="*/ 6798775 h 6858000"/>
              <a:gd name="connsiteX348" fmla="*/ 3184140 w 7467600"/>
              <a:gd name="connsiteY348" fmla="*/ 6858000 h 6858000"/>
              <a:gd name="connsiteX349" fmla="*/ 3099978 w 7467600"/>
              <a:gd name="connsiteY349" fmla="*/ 6858000 h 6858000"/>
              <a:gd name="connsiteX350" fmla="*/ 3101556 w 7467600"/>
              <a:gd name="connsiteY350" fmla="*/ 6843337 h 6858000"/>
              <a:gd name="connsiteX351" fmla="*/ 3370162 w 7467600"/>
              <a:gd name="connsiteY351" fmla="*/ 5785550 h 6858000"/>
              <a:gd name="connsiteX352" fmla="*/ 3746477 w 7467600"/>
              <a:gd name="connsiteY352" fmla="*/ 5377889 h 6858000"/>
              <a:gd name="connsiteX353" fmla="*/ 3863399 w 7467600"/>
              <a:gd name="connsiteY353" fmla="*/ 5087257 h 6858000"/>
              <a:gd name="connsiteX354" fmla="*/ 3968712 w 7467600"/>
              <a:gd name="connsiteY354" fmla="*/ 4913989 h 6858000"/>
              <a:gd name="connsiteX355" fmla="*/ 2792390 w 7467600"/>
              <a:gd name="connsiteY355" fmla="*/ 5382974 h 6858000"/>
              <a:gd name="connsiteX356" fmla="*/ 2714982 w 7467600"/>
              <a:gd name="connsiteY356" fmla="*/ 5427051 h 6858000"/>
              <a:gd name="connsiteX357" fmla="*/ 2813361 w 7467600"/>
              <a:gd name="connsiteY357" fmla="*/ 6023912 h 6858000"/>
              <a:gd name="connsiteX358" fmla="*/ 2688430 w 7467600"/>
              <a:gd name="connsiteY358" fmla="*/ 6801564 h 6858000"/>
              <a:gd name="connsiteX359" fmla="*/ 2629626 w 7467600"/>
              <a:gd name="connsiteY359" fmla="*/ 6763394 h 6858000"/>
              <a:gd name="connsiteX360" fmla="*/ 2565328 w 7467600"/>
              <a:gd name="connsiteY360" fmla="*/ 5516399 h 6858000"/>
              <a:gd name="connsiteX361" fmla="*/ 1922999 w 7467600"/>
              <a:gd name="connsiteY361" fmla="*/ 5980343 h 6858000"/>
              <a:gd name="connsiteX362" fmla="*/ 1950261 w 7467600"/>
              <a:gd name="connsiteY362" fmla="*/ 6405858 h 6858000"/>
              <a:gd name="connsiteX363" fmla="*/ 2365554 w 7467600"/>
              <a:gd name="connsiteY363" fmla="*/ 6759107 h 6858000"/>
              <a:gd name="connsiteX364" fmla="*/ 2424142 w 7467600"/>
              <a:gd name="connsiteY364" fmla="*/ 6858000 h 6858000"/>
              <a:gd name="connsiteX365" fmla="*/ 2395994 w 7467600"/>
              <a:gd name="connsiteY365" fmla="*/ 6858000 h 6858000"/>
              <a:gd name="connsiteX366" fmla="*/ 2392863 w 7467600"/>
              <a:gd name="connsiteY366" fmla="*/ 6852964 h 6858000"/>
              <a:gd name="connsiteX367" fmla="*/ 2017589 w 7467600"/>
              <a:gd name="connsiteY367" fmla="*/ 6493982 h 6858000"/>
              <a:gd name="connsiteX368" fmla="*/ 2147336 w 7467600"/>
              <a:gd name="connsiteY368" fmla="*/ 6594052 h 6858000"/>
              <a:gd name="connsiteX369" fmla="*/ 2207047 w 7467600"/>
              <a:gd name="connsiteY369" fmla="*/ 6654540 h 6858000"/>
              <a:gd name="connsiteX370" fmla="*/ 2299106 w 7467600"/>
              <a:gd name="connsiteY370" fmla="*/ 6778931 h 6858000"/>
              <a:gd name="connsiteX371" fmla="*/ 2314430 w 7467600"/>
              <a:gd name="connsiteY371" fmla="*/ 6801144 h 6858000"/>
              <a:gd name="connsiteX372" fmla="*/ 2352406 w 7467600"/>
              <a:gd name="connsiteY372" fmla="*/ 6858000 h 6858000"/>
              <a:gd name="connsiteX373" fmla="*/ 2314492 w 7467600"/>
              <a:gd name="connsiteY373" fmla="*/ 6858000 h 6858000"/>
              <a:gd name="connsiteX374" fmla="*/ 2288095 w 7467600"/>
              <a:gd name="connsiteY374" fmla="*/ 6818030 h 6858000"/>
              <a:gd name="connsiteX375" fmla="*/ 2272768 w 7467600"/>
              <a:gd name="connsiteY375" fmla="*/ 6795822 h 6858000"/>
              <a:gd name="connsiteX376" fmla="*/ 2182715 w 7467600"/>
              <a:gd name="connsiteY376" fmla="*/ 6675071 h 6858000"/>
              <a:gd name="connsiteX377" fmla="*/ 2032061 w 7467600"/>
              <a:gd name="connsiteY377" fmla="*/ 6541380 h 6858000"/>
              <a:gd name="connsiteX378" fmla="*/ 2257220 w 7467600"/>
              <a:gd name="connsiteY378" fmla="*/ 6826257 h 6858000"/>
              <a:gd name="connsiteX379" fmla="*/ 2281324 w 7467600"/>
              <a:gd name="connsiteY379" fmla="*/ 6858000 h 6858000"/>
              <a:gd name="connsiteX380" fmla="*/ 2242860 w 7467600"/>
              <a:gd name="connsiteY380" fmla="*/ 6858000 h 6858000"/>
              <a:gd name="connsiteX381" fmla="*/ 2232818 w 7467600"/>
              <a:gd name="connsiteY381" fmla="*/ 6844926 h 6858000"/>
              <a:gd name="connsiteX382" fmla="*/ 1990172 w 7467600"/>
              <a:gd name="connsiteY382" fmla="*/ 6542121 h 6858000"/>
              <a:gd name="connsiteX383" fmla="*/ 2124090 w 7467600"/>
              <a:gd name="connsiteY383" fmla="*/ 6761017 h 6858000"/>
              <a:gd name="connsiteX384" fmla="*/ 2200380 w 7467600"/>
              <a:gd name="connsiteY384" fmla="*/ 6858000 h 6858000"/>
              <a:gd name="connsiteX385" fmla="*/ 2147507 w 7467600"/>
              <a:gd name="connsiteY385" fmla="*/ 6858000 h 6858000"/>
              <a:gd name="connsiteX386" fmla="*/ 2070668 w 7467600"/>
              <a:gd name="connsiteY386" fmla="*/ 6761520 h 6858000"/>
              <a:gd name="connsiteX387" fmla="*/ 1975142 w 7467600"/>
              <a:gd name="connsiteY387" fmla="*/ 6585570 h 6858000"/>
              <a:gd name="connsiteX388" fmla="*/ 2050035 w 7467600"/>
              <a:gd name="connsiteY388" fmla="*/ 6813345 h 6858000"/>
              <a:gd name="connsiteX389" fmla="*/ 2063025 w 7467600"/>
              <a:gd name="connsiteY389" fmla="*/ 6858000 h 6858000"/>
              <a:gd name="connsiteX390" fmla="*/ 2021675 w 7467600"/>
              <a:gd name="connsiteY390" fmla="*/ 6858000 h 6858000"/>
              <a:gd name="connsiteX391" fmla="*/ 2019308 w 7467600"/>
              <a:gd name="connsiteY391" fmla="*/ 6847118 h 6858000"/>
              <a:gd name="connsiteX392" fmla="*/ 1938835 w 7467600"/>
              <a:gd name="connsiteY392" fmla="*/ 6551160 h 6858000"/>
              <a:gd name="connsiteX393" fmla="*/ 1953230 w 7467600"/>
              <a:gd name="connsiteY393" fmla="*/ 6759699 h 6858000"/>
              <a:gd name="connsiteX394" fmla="*/ 1956763 w 7467600"/>
              <a:gd name="connsiteY394" fmla="*/ 6778191 h 6858000"/>
              <a:gd name="connsiteX395" fmla="*/ 1967925 w 7467600"/>
              <a:gd name="connsiteY395" fmla="*/ 6858000 h 6858000"/>
              <a:gd name="connsiteX396" fmla="*/ 1936622 w 7467600"/>
              <a:gd name="connsiteY396" fmla="*/ 6858000 h 6858000"/>
              <a:gd name="connsiteX397" fmla="*/ 1926261 w 7467600"/>
              <a:gd name="connsiteY397" fmla="*/ 6784064 h 6858000"/>
              <a:gd name="connsiteX398" fmla="*/ 1922724 w 7467600"/>
              <a:gd name="connsiteY398" fmla="*/ 6765577 h 6858000"/>
              <a:gd name="connsiteX399" fmla="*/ 1904650 w 7467600"/>
              <a:gd name="connsiteY399" fmla="*/ 6639616 h 6858000"/>
              <a:gd name="connsiteX400" fmla="*/ 1885273 w 7467600"/>
              <a:gd name="connsiteY400" fmla="*/ 6858000 h 6858000"/>
              <a:gd name="connsiteX401" fmla="*/ 1854363 w 7467600"/>
              <a:gd name="connsiteY401" fmla="*/ 6858000 h 6858000"/>
              <a:gd name="connsiteX402" fmla="*/ 1880391 w 7467600"/>
              <a:gd name="connsiteY402" fmla="*/ 6603796 h 6858000"/>
              <a:gd name="connsiteX403" fmla="*/ 1818273 w 7467600"/>
              <a:gd name="connsiteY403" fmla="*/ 6715729 h 6858000"/>
              <a:gd name="connsiteX404" fmla="*/ 1794691 w 7467600"/>
              <a:gd name="connsiteY404" fmla="*/ 6843239 h 6858000"/>
              <a:gd name="connsiteX405" fmla="*/ 1794914 w 7467600"/>
              <a:gd name="connsiteY405" fmla="*/ 6858000 h 6858000"/>
              <a:gd name="connsiteX406" fmla="*/ 1746128 w 7467600"/>
              <a:gd name="connsiteY406" fmla="*/ 6858000 h 6858000"/>
              <a:gd name="connsiteX407" fmla="*/ 1753934 w 7467600"/>
              <a:gd name="connsiteY407" fmla="*/ 6724796 h 6858000"/>
              <a:gd name="connsiteX408" fmla="*/ 1792053 w 7467600"/>
              <a:gd name="connsiteY408" fmla="*/ 6572396 h 6858000"/>
              <a:gd name="connsiteX409" fmla="*/ 1862248 w 7467600"/>
              <a:gd name="connsiteY409" fmla="*/ 6266397 h 6858000"/>
              <a:gd name="connsiteX410" fmla="*/ 1862250 w 7467600"/>
              <a:gd name="connsiteY410" fmla="*/ 6033531 h 6858000"/>
              <a:gd name="connsiteX411" fmla="*/ 1211999 w 7467600"/>
              <a:gd name="connsiteY411" fmla="*/ 6683610 h 6858000"/>
              <a:gd name="connsiteX412" fmla="*/ 1213266 w 7467600"/>
              <a:gd name="connsiteY412" fmla="*/ 6691947 h 6858000"/>
              <a:gd name="connsiteX413" fmla="*/ 1203370 w 7467600"/>
              <a:gd name="connsiteY413" fmla="*/ 6850676 h 6858000"/>
              <a:gd name="connsiteX414" fmla="*/ 1203671 w 7467600"/>
              <a:gd name="connsiteY414" fmla="*/ 6858000 h 6858000"/>
              <a:gd name="connsiteX415" fmla="*/ 1143180 w 7467600"/>
              <a:gd name="connsiteY415" fmla="*/ 6858000 h 6858000"/>
              <a:gd name="connsiteX416" fmla="*/ 1142176 w 7467600"/>
              <a:gd name="connsiteY416" fmla="*/ 6766045 h 6858000"/>
              <a:gd name="connsiteX417" fmla="*/ 1067484 w 7467600"/>
              <a:gd name="connsiteY417" fmla="*/ 6858000 h 6858000"/>
              <a:gd name="connsiteX418" fmla="*/ 953928 w 7467600"/>
              <a:gd name="connsiteY418" fmla="*/ 6858000 h 6858000"/>
              <a:gd name="connsiteX419" fmla="*/ 959715 w 7467600"/>
              <a:gd name="connsiteY419" fmla="*/ 6850185 h 6858000"/>
              <a:gd name="connsiteX420" fmla="*/ 1483788 w 7467600"/>
              <a:gd name="connsiteY420" fmla="*/ 6259174 h 6858000"/>
              <a:gd name="connsiteX421" fmla="*/ 1100671 w 7467600"/>
              <a:gd name="connsiteY421" fmla="*/ 6252137 h 6858000"/>
              <a:gd name="connsiteX422" fmla="*/ 1090144 w 7467600"/>
              <a:gd name="connsiteY422" fmla="*/ 6256748 h 6858000"/>
              <a:gd name="connsiteX423" fmla="*/ 1095872 w 7467600"/>
              <a:gd name="connsiteY423" fmla="*/ 6271892 h 6858000"/>
              <a:gd name="connsiteX424" fmla="*/ 262785 w 7467600"/>
              <a:gd name="connsiteY424" fmla="*/ 6845450 h 6858000"/>
              <a:gd name="connsiteX425" fmla="*/ 209968 w 7467600"/>
              <a:gd name="connsiteY425" fmla="*/ 6770713 h 6858000"/>
              <a:gd name="connsiteX426" fmla="*/ 873460 w 7467600"/>
              <a:gd name="connsiteY426" fmla="*/ 6253768 h 6858000"/>
              <a:gd name="connsiteX427" fmla="*/ 192686 w 7467600"/>
              <a:gd name="connsiteY427" fmla="*/ 5849257 h 6858000"/>
              <a:gd name="connsiteX428" fmla="*/ 4696 w 7467600"/>
              <a:gd name="connsiteY428" fmla="*/ 5697668 h 6858000"/>
              <a:gd name="connsiteX429" fmla="*/ 0 w 7467600"/>
              <a:gd name="connsiteY429" fmla="*/ 5689984 h 6858000"/>
              <a:gd name="connsiteX430" fmla="*/ 0 w 7467600"/>
              <a:gd name="connsiteY430" fmla="*/ 5513472 h 6858000"/>
              <a:gd name="connsiteX431" fmla="*/ 174101 w 7467600"/>
              <a:gd name="connsiteY431" fmla="*/ 5620277 h 6858000"/>
              <a:gd name="connsiteX432" fmla="*/ 891800 w 7467600"/>
              <a:gd name="connsiteY432" fmla="*/ 6036935 h 6858000"/>
              <a:gd name="connsiteX433" fmla="*/ 1072219 w 7467600"/>
              <a:gd name="connsiteY433" fmla="*/ 6169443 h 6858000"/>
              <a:gd name="connsiteX434" fmla="*/ 1074117 w 7467600"/>
              <a:gd name="connsiteY434" fmla="*/ 6170301 h 6858000"/>
              <a:gd name="connsiteX435" fmla="*/ 1083114 w 7467600"/>
              <a:gd name="connsiteY435" fmla="*/ 6174131 h 6858000"/>
              <a:gd name="connsiteX436" fmla="*/ 1543010 w 7467600"/>
              <a:gd name="connsiteY436" fmla="*/ 6191140 h 6858000"/>
              <a:gd name="connsiteX437" fmla="*/ 1551080 w 7467600"/>
              <a:gd name="connsiteY437" fmla="*/ 6195006 h 6858000"/>
              <a:gd name="connsiteX438" fmla="*/ 2345443 w 7467600"/>
              <a:gd name="connsiteY438" fmla="*/ 5549882 h 6858000"/>
              <a:gd name="connsiteX439" fmla="*/ 1721499 w 7467600"/>
              <a:gd name="connsiteY439" fmla="*/ 5599969 h 6858000"/>
              <a:gd name="connsiteX440" fmla="*/ 767716 w 7467600"/>
              <a:gd name="connsiteY440" fmla="*/ 5472768 h 6858000"/>
              <a:gd name="connsiteX441" fmla="*/ 722147 w 7467600"/>
              <a:gd name="connsiteY441" fmla="*/ 5393091 h 6858000"/>
              <a:gd name="connsiteX442" fmla="*/ 1485552 w 7467600"/>
              <a:gd name="connsiteY442" fmla="*/ 5313202 h 6858000"/>
              <a:gd name="connsiteX443" fmla="*/ 2143004 w 7467600"/>
              <a:gd name="connsiteY443" fmla="*/ 5402420 h 6858000"/>
              <a:gd name="connsiteX444" fmla="*/ 1933391 w 7467600"/>
              <a:gd name="connsiteY444" fmla="*/ 5156971 h 6858000"/>
              <a:gd name="connsiteX445" fmla="*/ 1827118 w 7467600"/>
              <a:gd name="connsiteY445" fmla="*/ 4968410 h 6858000"/>
              <a:gd name="connsiteX446" fmla="*/ 1837349 w 7467600"/>
              <a:gd name="connsiteY446" fmla="*/ 4956357 h 6858000"/>
              <a:gd name="connsiteX447" fmla="*/ 2162835 w 7467600"/>
              <a:gd name="connsiteY447" fmla="*/ 5187853 h 6858000"/>
              <a:gd name="connsiteX448" fmla="*/ 2257167 w 7467600"/>
              <a:gd name="connsiteY448" fmla="*/ 5462123 h 6858000"/>
              <a:gd name="connsiteX449" fmla="*/ 2261598 w 7467600"/>
              <a:gd name="connsiteY449" fmla="*/ 5467998 h 6858000"/>
              <a:gd name="connsiteX450" fmla="*/ 2437177 w 7467600"/>
              <a:gd name="connsiteY450" fmla="*/ 5479608 h 6858000"/>
              <a:gd name="connsiteX451" fmla="*/ 2445247 w 7467600"/>
              <a:gd name="connsiteY451" fmla="*/ 5483476 h 6858000"/>
              <a:gd name="connsiteX452" fmla="*/ 2743626 w 7467600"/>
              <a:gd name="connsiteY452" fmla="*/ 5304819 h 6858000"/>
              <a:gd name="connsiteX453" fmla="*/ 3048102 w 7467600"/>
              <a:gd name="connsiteY453" fmla="*/ 5150595 h 6858000"/>
              <a:gd name="connsiteX454" fmla="*/ 1799414 w 7467600"/>
              <a:gd name="connsiteY454" fmla="*/ 4694732 h 6858000"/>
              <a:gd name="connsiteX455" fmla="*/ 1771735 w 7467600"/>
              <a:gd name="connsiteY455" fmla="*/ 4619929 h 6858000"/>
              <a:gd name="connsiteX456" fmla="*/ 3104273 w 7467600"/>
              <a:gd name="connsiteY456" fmla="*/ 5076159 h 6858000"/>
              <a:gd name="connsiteX457" fmla="*/ 3113245 w 7467600"/>
              <a:gd name="connsiteY457" fmla="*/ 5090705 h 6858000"/>
              <a:gd name="connsiteX458" fmla="*/ 3126294 w 7467600"/>
              <a:gd name="connsiteY458" fmla="*/ 5114400 h 6858000"/>
              <a:gd name="connsiteX459" fmla="*/ 3937433 w 7467600"/>
              <a:gd name="connsiteY459" fmla="*/ 4830473 h 6858000"/>
              <a:gd name="connsiteX460" fmla="*/ 3590475 w 7467600"/>
              <a:gd name="connsiteY460" fmla="*/ 4597974 h 6858000"/>
              <a:gd name="connsiteX461" fmla="*/ 3100264 w 7467600"/>
              <a:gd name="connsiteY461" fmla="*/ 4579845 h 6858000"/>
              <a:gd name="connsiteX462" fmla="*/ 2183576 w 7467600"/>
              <a:gd name="connsiteY462" fmla="*/ 4227150 h 6858000"/>
              <a:gd name="connsiteX463" fmla="*/ 2151029 w 7467600"/>
              <a:gd name="connsiteY463" fmla="*/ 4146947 h 6858000"/>
              <a:gd name="connsiteX464" fmla="*/ 3563434 w 7467600"/>
              <a:gd name="connsiteY464" fmla="*/ 4469115 h 6858000"/>
              <a:gd name="connsiteX465" fmla="*/ 3177952 w 7467600"/>
              <a:gd name="connsiteY465" fmla="*/ 3657386 h 6858000"/>
              <a:gd name="connsiteX466" fmla="*/ 3189263 w 7467600"/>
              <a:gd name="connsiteY466" fmla="*/ 3625726 h 6858000"/>
              <a:gd name="connsiteX467" fmla="*/ 3560912 w 7467600"/>
              <a:gd name="connsiteY467" fmla="*/ 4079863 h 6858000"/>
              <a:gd name="connsiteX468" fmla="*/ 3626636 w 7467600"/>
              <a:gd name="connsiteY468" fmla="*/ 4512230 h 6858000"/>
              <a:gd name="connsiteX469" fmla="*/ 3653088 w 7467600"/>
              <a:gd name="connsiteY469" fmla="*/ 4521417 h 6858000"/>
              <a:gd name="connsiteX470" fmla="*/ 3988128 w 7467600"/>
              <a:gd name="connsiteY470" fmla="*/ 4817267 h 6858000"/>
              <a:gd name="connsiteX471" fmla="*/ 4830582 w 7467600"/>
              <a:gd name="connsiteY471" fmla="*/ 4676000 h 6858000"/>
              <a:gd name="connsiteX472" fmla="*/ 4830100 w 7467600"/>
              <a:gd name="connsiteY472" fmla="*/ 4675554 h 6858000"/>
              <a:gd name="connsiteX473" fmla="*/ 4036318 w 7467600"/>
              <a:gd name="connsiteY473" fmla="*/ 4147013 h 6858000"/>
              <a:gd name="connsiteX474" fmla="*/ 3432098 w 7467600"/>
              <a:gd name="connsiteY474" fmla="*/ 3537312 h 6858000"/>
              <a:gd name="connsiteX475" fmla="*/ 3446761 w 7467600"/>
              <a:gd name="connsiteY475" fmla="*/ 3461278 h 6858000"/>
              <a:gd name="connsiteX476" fmla="*/ 4419733 w 7467600"/>
              <a:gd name="connsiteY476" fmla="*/ 3963555 h 6858000"/>
              <a:gd name="connsiteX477" fmla="*/ 4781371 w 7467600"/>
              <a:gd name="connsiteY477" fmla="*/ 4458604 h 6858000"/>
              <a:gd name="connsiteX478" fmla="*/ 4780440 w 7467600"/>
              <a:gd name="connsiteY478" fmla="*/ 4470290 h 6858000"/>
              <a:gd name="connsiteX479" fmla="*/ 4898954 w 7467600"/>
              <a:gd name="connsiteY479" fmla="*/ 4662092 h 6858000"/>
              <a:gd name="connsiteX480" fmla="*/ 4900699 w 7467600"/>
              <a:gd name="connsiteY480" fmla="*/ 4670867 h 6858000"/>
              <a:gd name="connsiteX481" fmla="*/ 5714511 w 7467600"/>
              <a:gd name="connsiteY481" fmla="*/ 4663483 h 6858000"/>
              <a:gd name="connsiteX482" fmla="*/ 5464793 w 7467600"/>
              <a:gd name="connsiteY482" fmla="*/ 4393556 h 6858000"/>
              <a:gd name="connsiteX483" fmla="*/ 5461897 w 7467600"/>
              <a:gd name="connsiteY483" fmla="*/ 4390879 h 6858000"/>
              <a:gd name="connsiteX484" fmla="*/ 4294126 w 7467600"/>
              <a:gd name="connsiteY484" fmla="*/ 3303048 h 6858000"/>
              <a:gd name="connsiteX485" fmla="*/ 4305321 w 7467600"/>
              <a:gd name="connsiteY485" fmla="*/ 3256953 h 6858000"/>
              <a:gd name="connsiteX486" fmla="*/ 4949299 w 7467600"/>
              <a:gd name="connsiteY486" fmla="*/ 3766336 h 6858000"/>
              <a:gd name="connsiteX487" fmla="*/ 5291452 w 7467600"/>
              <a:gd name="connsiteY487" fmla="*/ 4076801 h 6858000"/>
              <a:gd name="connsiteX488" fmla="*/ 5434998 w 7467600"/>
              <a:gd name="connsiteY488" fmla="*/ 4254100 h 6858000"/>
              <a:gd name="connsiteX489" fmla="*/ 5351015 w 7467600"/>
              <a:gd name="connsiteY489" fmla="*/ 3760989 h 6858000"/>
              <a:gd name="connsiteX490" fmla="*/ 5413780 w 7467600"/>
              <a:gd name="connsiteY490" fmla="*/ 2966265 h 6858000"/>
              <a:gd name="connsiteX491" fmla="*/ 5425627 w 7467600"/>
              <a:gd name="connsiteY491" fmla="*/ 2954192 h 6858000"/>
              <a:gd name="connsiteX492" fmla="*/ 6604735 w 7467600"/>
              <a:gd name="connsiteY492" fmla="*/ 2041381 h 6858000"/>
              <a:gd name="connsiteX493" fmla="*/ 7204487 w 7467600"/>
              <a:gd name="connsiteY493" fmla="*/ 2742112 h 6858000"/>
              <a:gd name="connsiteX494" fmla="*/ 7131592 w 7467600"/>
              <a:gd name="connsiteY494" fmla="*/ 2672096 h 6858000"/>
              <a:gd name="connsiteX495" fmla="*/ 6996344 w 7467600"/>
              <a:gd name="connsiteY495" fmla="*/ 2518310 h 6858000"/>
              <a:gd name="connsiteX496" fmla="*/ 6735495 w 7467600"/>
              <a:gd name="connsiteY496" fmla="*/ 2196890 h 6858000"/>
              <a:gd name="connsiteX497" fmla="*/ 6721901 w 7467600"/>
              <a:gd name="connsiteY497" fmla="*/ 2179274 h 6858000"/>
              <a:gd name="connsiteX498" fmla="*/ 6604735 w 7467600"/>
              <a:gd name="connsiteY498" fmla="*/ 2041381 h 6858000"/>
              <a:gd name="connsiteX499" fmla="*/ 6591670 w 7467600"/>
              <a:gd name="connsiteY499" fmla="*/ 1988277 h 6858000"/>
              <a:gd name="connsiteX500" fmla="*/ 6747349 w 7467600"/>
              <a:gd name="connsiteY500" fmla="*/ 2160069 h 6858000"/>
              <a:gd name="connsiteX501" fmla="*/ 6760943 w 7467600"/>
              <a:gd name="connsiteY501" fmla="*/ 2177686 h 6858000"/>
              <a:gd name="connsiteX502" fmla="*/ 7021065 w 7467600"/>
              <a:gd name="connsiteY502" fmla="*/ 2498102 h 6858000"/>
              <a:gd name="connsiteX503" fmla="*/ 7155223 w 7467600"/>
              <a:gd name="connsiteY503" fmla="*/ 2650386 h 6858000"/>
              <a:gd name="connsiteX504" fmla="*/ 7203167 w 7467600"/>
              <a:gd name="connsiteY504" fmla="*/ 2697288 h 6858000"/>
              <a:gd name="connsiteX505" fmla="*/ 6937703 w 7467600"/>
              <a:gd name="connsiteY505" fmla="*/ 2321981 h 6858000"/>
              <a:gd name="connsiteX506" fmla="*/ 6591670 w 7467600"/>
              <a:gd name="connsiteY506" fmla="*/ 1988277 h 6858000"/>
              <a:gd name="connsiteX507" fmla="*/ 5798671 w 7467600"/>
              <a:gd name="connsiteY507" fmla="*/ 1981601 h 6858000"/>
              <a:gd name="connsiteX508" fmla="*/ 5754709 w 7467600"/>
              <a:gd name="connsiteY508" fmla="*/ 2071454 h 6858000"/>
              <a:gd name="connsiteX509" fmla="*/ 5763044 w 7467600"/>
              <a:gd name="connsiteY509" fmla="*/ 2842206 h 6858000"/>
              <a:gd name="connsiteX510" fmla="*/ 5764974 w 7467600"/>
              <a:gd name="connsiteY510" fmla="*/ 2799609 h 6858000"/>
              <a:gd name="connsiteX511" fmla="*/ 5767665 w 7467600"/>
              <a:gd name="connsiteY511" fmla="*/ 2666409 h 6858000"/>
              <a:gd name="connsiteX512" fmla="*/ 5763055 w 7467600"/>
              <a:gd name="connsiteY512" fmla="*/ 2579705 h 6858000"/>
              <a:gd name="connsiteX513" fmla="*/ 5758079 w 7467600"/>
              <a:gd name="connsiteY513" fmla="*/ 2492508 h 6858000"/>
              <a:gd name="connsiteX514" fmla="*/ 5779325 w 7467600"/>
              <a:gd name="connsiteY514" fmla="*/ 2197069 h 6858000"/>
              <a:gd name="connsiteX515" fmla="*/ 5798671 w 7467600"/>
              <a:gd name="connsiteY515" fmla="*/ 1981601 h 6858000"/>
              <a:gd name="connsiteX516" fmla="*/ 5829202 w 7467600"/>
              <a:gd name="connsiteY516" fmla="*/ 1971679 h 6858000"/>
              <a:gd name="connsiteX517" fmla="*/ 5809558 w 7467600"/>
              <a:gd name="connsiteY517" fmla="*/ 2198043 h 6858000"/>
              <a:gd name="connsiteX518" fmla="*/ 5788653 w 7467600"/>
              <a:gd name="connsiteY518" fmla="*/ 2489430 h 6858000"/>
              <a:gd name="connsiteX519" fmla="*/ 5793439 w 7467600"/>
              <a:gd name="connsiteY519" fmla="*/ 2575235 h 6858000"/>
              <a:gd name="connsiteX520" fmla="*/ 5796837 w 7467600"/>
              <a:gd name="connsiteY520" fmla="*/ 2637633 h 6858000"/>
              <a:gd name="connsiteX521" fmla="*/ 5818614 w 7467600"/>
              <a:gd name="connsiteY521" fmla="*/ 2473055 h 6858000"/>
              <a:gd name="connsiteX522" fmla="*/ 5829202 w 7467600"/>
              <a:gd name="connsiteY522" fmla="*/ 1971679 h 6858000"/>
              <a:gd name="connsiteX523" fmla="*/ 5911389 w 7467600"/>
              <a:gd name="connsiteY523" fmla="*/ 1898371 h 6858000"/>
              <a:gd name="connsiteX524" fmla="*/ 6237627 w 7467600"/>
              <a:gd name="connsiteY524" fmla="*/ 2231921 h 6858000"/>
              <a:gd name="connsiteX525" fmla="*/ 5911389 w 7467600"/>
              <a:gd name="connsiteY525" fmla="*/ 1898371 h 6858000"/>
              <a:gd name="connsiteX526" fmla="*/ 6944437 w 7467600"/>
              <a:gd name="connsiteY526" fmla="*/ 1575402 h 6858000"/>
              <a:gd name="connsiteX527" fmla="*/ 6304730 w 7467600"/>
              <a:gd name="connsiteY527" fmla="*/ 1766654 h 6858000"/>
              <a:gd name="connsiteX528" fmla="*/ 6944437 w 7467600"/>
              <a:gd name="connsiteY528" fmla="*/ 1575402 h 6858000"/>
              <a:gd name="connsiteX529" fmla="*/ 7019523 w 7467600"/>
              <a:gd name="connsiteY529" fmla="*/ 1519450 h 6858000"/>
              <a:gd name="connsiteX530" fmla="*/ 6298091 w 7467600"/>
              <a:gd name="connsiteY530" fmla="*/ 1737122 h 6858000"/>
              <a:gd name="connsiteX531" fmla="*/ 7019523 w 7467600"/>
              <a:gd name="connsiteY531" fmla="*/ 1519450 h 6858000"/>
              <a:gd name="connsiteX532" fmla="*/ 2399523 w 7467600"/>
              <a:gd name="connsiteY532" fmla="*/ 1428234 h 6858000"/>
              <a:gd name="connsiteX533" fmla="*/ 2224982 w 7467600"/>
              <a:gd name="connsiteY533" fmla="*/ 1826201 h 6858000"/>
              <a:gd name="connsiteX534" fmla="*/ 2096099 w 7467600"/>
              <a:gd name="connsiteY534" fmla="*/ 2345900 h 6858000"/>
              <a:gd name="connsiteX535" fmla="*/ 2283317 w 7467600"/>
              <a:gd name="connsiteY535" fmla="*/ 1796925 h 6858000"/>
              <a:gd name="connsiteX536" fmla="*/ 2399523 w 7467600"/>
              <a:gd name="connsiteY536" fmla="*/ 1428234 h 6858000"/>
              <a:gd name="connsiteX537" fmla="*/ 2448558 w 7467600"/>
              <a:gd name="connsiteY537" fmla="*/ 1373435 h 6858000"/>
              <a:gd name="connsiteX538" fmla="*/ 2312521 w 7467600"/>
              <a:gd name="connsiteY538" fmla="*/ 1806140 h 6858000"/>
              <a:gd name="connsiteX539" fmla="*/ 2127533 w 7467600"/>
              <a:gd name="connsiteY539" fmla="*/ 2348380 h 6858000"/>
              <a:gd name="connsiteX540" fmla="*/ 2358080 w 7467600"/>
              <a:gd name="connsiteY540" fmla="*/ 1866134 h 6858000"/>
              <a:gd name="connsiteX541" fmla="*/ 2407436 w 7467600"/>
              <a:gd name="connsiteY541" fmla="*/ 1651070 h 6858000"/>
              <a:gd name="connsiteX542" fmla="*/ 2448558 w 7467600"/>
              <a:gd name="connsiteY542" fmla="*/ 1373435 h 6858000"/>
              <a:gd name="connsiteX543" fmla="*/ 278707 w 7467600"/>
              <a:gd name="connsiteY543" fmla="*/ 1352270 h 6858000"/>
              <a:gd name="connsiteX544" fmla="*/ 321570 w 7467600"/>
              <a:gd name="connsiteY544" fmla="*/ 1861610 h 6858000"/>
              <a:gd name="connsiteX545" fmla="*/ 294281 w 7467600"/>
              <a:gd name="connsiteY545" fmla="*/ 1440658 h 6858000"/>
              <a:gd name="connsiteX546" fmla="*/ 278707 w 7467600"/>
              <a:gd name="connsiteY546" fmla="*/ 1352270 h 6858000"/>
              <a:gd name="connsiteX547" fmla="*/ 1423821 w 7467600"/>
              <a:gd name="connsiteY547" fmla="*/ 1351958 h 6858000"/>
              <a:gd name="connsiteX548" fmla="*/ 1638521 w 7467600"/>
              <a:gd name="connsiteY548" fmla="*/ 1908470 h 6858000"/>
              <a:gd name="connsiteX549" fmla="*/ 1754199 w 7467600"/>
              <a:gd name="connsiteY549" fmla="*/ 2149284 h 6858000"/>
              <a:gd name="connsiteX550" fmla="*/ 1908359 w 7467600"/>
              <a:gd name="connsiteY550" fmla="*/ 2364988 h 6858000"/>
              <a:gd name="connsiteX551" fmla="*/ 1647661 w 7467600"/>
              <a:gd name="connsiteY551" fmla="*/ 1825945 h 6858000"/>
              <a:gd name="connsiteX552" fmla="*/ 1423821 w 7467600"/>
              <a:gd name="connsiteY552" fmla="*/ 1351958 h 6858000"/>
              <a:gd name="connsiteX553" fmla="*/ 1431890 w 7467600"/>
              <a:gd name="connsiteY553" fmla="*/ 1306475 h 6858000"/>
              <a:gd name="connsiteX554" fmla="*/ 1507597 w 7467600"/>
              <a:gd name="connsiteY554" fmla="*/ 1446132 h 6858000"/>
              <a:gd name="connsiteX555" fmla="*/ 1674586 w 7467600"/>
              <a:gd name="connsiteY555" fmla="*/ 1813832 h 6858000"/>
              <a:gd name="connsiteX556" fmla="*/ 1815950 w 7467600"/>
              <a:gd name="connsiteY556" fmla="*/ 2128564 h 6858000"/>
              <a:gd name="connsiteX557" fmla="*/ 1984242 w 7467600"/>
              <a:gd name="connsiteY557" fmla="*/ 2430829 h 6858000"/>
              <a:gd name="connsiteX558" fmla="*/ 2014023 w 7467600"/>
              <a:gd name="connsiteY558" fmla="*/ 2450995 h 6858000"/>
              <a:gd name="connsiteX559" fmla="*/ 1747337 w 7467600"/>
              <a:gd name="connsiteY559" fmla="*/ 1855264 h 6858000"/>
              <a:gd name="connsiteX560" fmla="*/ 1533749 w 7467600"/>
              <a:gd name="connsiteY560" fmla="*/ 1478656 h 6858000"/>
              <a:gd name="connsiteX561" fmla="*/ 1431890 w 7467600"/>
              <a:gd name="connsiteY561" fmla="*/ 1306475 h 6858000"/>
              <a:gd name="connsiteX562" fmla="*/ 5052692 w 7467600"/>
              <a:gd name="connsiteY562" fmla="*/ 1292994 h 6858000"/>
              <a:gd name="connsiteX563" fmla="*/ 5200661 w 7467600"/>
              <a:gd name="connsiteY563" fmla="*/ 1635186 h 6858000"/>
              <a:gd name="connsiteX564" fmla="*/ 5297138 w 7467600"/>
              <a:gd name="connsiteY564" fmla="*/ 1906351 h 6858000"/>
              <a:gd name="connsiteX565" fmla="*/ 5052692 w 7467600"/>
              <a:gd name="connsiteY565" fmla="*/ 1292994 h 6858000"/>
              <a:gd name="connsiteX566" fmla="*/ 5009948 w 7467600"/>
              <a:gd name="connsiteY566" fmla="*/ 1273619 h 6858000"/>
              <a:gd name="connsiteX567" fmla="*/ 5121777 w 7467600"/>
              <a:gd name="connsiteY567" fmla="*/ 1654213 h 6858000"/>
              <a:gd name="connsiteX568" fmla="*/ 5293545 w 7467600"/>
              <a:gd name="connsiteY568" fmla="*/ 2072247 h 6858000"/>
              <a:gd name="connsiteX569" fmla="*/ 5294042 w 7467600"/>
              <a:gd name="connsiteY569" fmla="*/ 2065019 h 6858000"/>
              <a:gd name="connsiteX570" fmla="*/ 5171936 w 7467600"/>
              <a:gd name="connsiteY570" fmla="*/ 1647613 h 6858000"/>
              <a:gd name="connsiteX571" fmla="*/ 5009948 w 7467600"/>
              <a:gd name="connsiteY571" fmla="*/ 1273619 h 6858000"/>
              <a:gd name="connsiteX572" fmla="*/ 655236 w 7467600"/>
              <a:gd name="connsiteY572" fmla="*/ 1268632 h 6858000"/>
              <a:gd name="connsiteX573" fmla="*/ 839521 w 7467600"/>
              <a:gd name="connsiteY573" fmla="*/ 1685315 h 6858000"/>
              <a:gd name="connsiteX574" fmla="*/ 1109416 w 7467600"/>
              <a:gd name="connsiteY574" fmla="*/ 2061663 h 6858000"/>
              <a:gd name="connsiteX575" fmla="*/ 1298300 w 7467600"/>
              <a:gd name="connsiteY575" fmla="*/ 2247742 h 6858000"/>
              <a:gd name="connsiteX576" fmla="*/ 1125871 w 7467600"/>
              <a:gd name="connsiteY576" fmla="*/ 1989513 h 6858000"/>
              <a:gd name="connsiteX577" fmla="*/ 981574 w 7467600"/>
              <a:gd name="connsiteY577" fmla="*/ 1783157 h 6858000"/>
              <a:gd name="connsiteX578" fmla="*/ 922198 w 7467600"/>
              <a:gd name="connsiteY578" fmla="*/ 1677437 h 6858000"/>
              <a:gd name="connsiteX579" fmla="*/ 869293 w 7467600"/>
              <a:gd name="connsiteY579" fmla="*/ 1583214 h 6858000"/>
              <a:gd name="connsiteX580" fmla="*/ 751431 w 7467600"/>
              <a:gd name="connsiteY580" fmla="*/ 1405731 h 6858000"/>
              <a:gd name="connsiteX581" fmla="*/ 655236 w 7467600"/>
              <a:gd name="connsiteY581" fmla="*/ 1268632 h 6858000"/>
              <a:gd name="connsiteX582" fmla="*/ 6516292 w 7467600"/>
              <a:gd name="connsiteY582" fmla="*/ 1263064 h 6858000"/>
              <a:gd name="connsiteX583" fmla="*/ 5736320 w 7467600"/>
              <a:gd name="connsiteY583" fmla="*/ 1501803 h 6858000"/>
              <a:gd name="connsiteX584" fmla="*/ 6516292 w 7467600"/>
              <a:gd name="connsiteY584" fmla="*/ 1263064 h 6858000"/>
              <a:gd name="connsiteX585" fmla="*/ 291466 w 7467600"/>
              <a:gd name="connsiteY585" fmla="*/ 1250369 h 6858000"/>
              <a:gd name="connsiteX586" fmla="*/ 323180 w 7467600"/>
              <a:gd name="connsiteY586" fmla="*/ 1435283 h 6858000"/>
              <a:gd name="connsiteX587" fmla="*/ 349381 w 7467600"/>
              <a:gd name="connsiteY587" fmla="*/ 1875041 h 6858000"/>
              <a:gd name="connsiteX588" fmla="*/ 374363 w 7467600"/>
              <a:gd name="connsiteY588" fmla="*/ 1506494 h 6858000"/>
              <a:gd name="connsiteX589" fmla="*/ 302168 w 7467600"/>
              <a:gd name="connsiteY589" fmla="*/ 1274495 h 6858000"/>
              <a:gd name="connsiteX590" fmla="*/ 291466 w 7467600"/>
              <a:gd name="connsiteY590" fmla="*/ 1250369 h 6858000"/>
              <a:gd name="connsiteX591" fmla="*/ 678222 w 7467600"/>
              <a:gd name="connsiteY591" fmla="*/ 1248670 h 6858000"/>
              <a:gd name="connsiteX592" fmla="*/ 775536 w 7467600"/>
              <a:gd name="connsiteY592" fmla="*/ 1388015 h 6858000"/>
              <a:gd name="connsiteX593" fmla="*/ 894529 w 7467600"/>
              <a:gd name="connsiteY593" fmla="*/ 1567739 h 6858000"/>
              <a:gd name="connsiteX594" fmla="*/ 948000 w 7467600"/>
              <a:gd name="connsiteY594" fmla="*/ 1663088 h 6858000"/>
              <a:gd name="connsiteX595" fmla="*/ 1006812 w 7467600"/>
              <a:gd name="connsiteY595" fmla="*/ 1767683 h 6858000"/>
              <a:gd name="connsiteX596" fmla="*/ 1149133 w 7467600"/>
              <a:gd name="connsiteY596" fmla="*/ 1971513 h 6858000"/>
              <a:gd name="connsiteX597" fmla="*/ 1333952 w 7467600"/>
              <a:gd name="connsiteY597" fmla="*/ 2251620 h 6858000"/>
              <a:gd name="connsiteX598" fmla="*/ 1337329 w 7467600"/>
              <a:gd name="connsiteY598" fmla="*/ 2258350 h 6858000"/>
              <a:gd name="connsiteX599" fmla="*/ 1014726 w 7467600"/>
              <a:gd name="connsiteY599" fmla="*/ 1615556 h 6858000"/>
              <a:gd name="connsiteX600" fmla="*/ 678222 w 7467600"/>
              <a:gd name="connsiteY600" fmla="*/ 1248670 h 6858000"/>
              <a:gd name="connsiteX601" fmla="*/ 6691602 w 7467600"/>
              <a:gd name="connsiteY601" fmla="*/ 1140573 h 6858000"/>
              <a:gd name="connsiteX602" fmla="*/ 6571100 w 7467600"/>
              <a:gd name="connsiteY602" fmla="*/ 1183662 h 6858000"/>
              <a:gd name="connsiteX603" fmla="*/ 6241687 w 7467600"/>
              <a:gd name="connsiteY603" fmla="*/ 1257600 h 6858000"/>
              <a:gd name="connsiteX604" fmla="*/ 5693009 w 7467600"/>
              <a:gd name="connsiteY604" fmla="*/ 1478256 h 6858000"/>
              <a:gd name="connsiteX605" fmla="*/ 6548420 w 7467600"/>
              <a:gd name="connsiteY605" fmla="*/ 1214599 h 6858000"/>
              <a:gd name="connsiteX606" fmla="*/ 6605473 w 7467600"/>
              <a:gd name="connsiteY606" fmla="*/ 1184686 h 6858000"/>
              <a:gd name="connsiteX607" fmla="*/ 6691602 w 7467600"/>
              <a:gd name="connsiteY607" fmla="*/ 1140573 h 6858000"/>
              <a:gd name="connsiteX608" fmla="*/ 4002475 w 7467600"/>
              <a:gd name="connsiteY608" fmla="*/ 1037802 h 6858000"/>
              <a:gd name="connsiteX609" fmla="*/ 4000324 w 7467600"/>
              <a:gd name="connsiteY609" fmla="*/ 1039362 h 6858000"/>
              <a:gd name="connsiteX610" fmla="*/ 4002862 w 7467600"/>
              <a:gd name="connsiteY610" fmla="*/ 1042866 h 6858000"/>
              <a:gd name="connsiteX611" fmla="*/ 4002475 w 7467600"/>
              <a:gd name="connsiteY611" fmla="*/ 1037802 h 6858000"/>
              <a:gd name="connsiteX612" fmla="*/ 506322 w 7467600"/>
              <a:gd name="connsiteY612" fmla="*/ 1020997 h 6858000"/>
              <a:gd name="connsiteX613" fmla="*/ 533068 w 7467600"/>
              <a:gd name="connsiteY613" fmla="*/ 1029409 h 6858000"/>
              <a:gd name="connsiteX614" fmla="*/ 1232525 w 7467600"/>
              <a:gd name="connsiteY614" fmla="*/ 1804675 h 6858000"/>
              <a:gd name="connsiteX615" fmla="*/ 1388858 w 7467600"/>
              <a:gd name="connsiteY615" fmla="*/ 2368011 h 6858000"/>
              <a:gd name="connsiteX616" fmla="*/ 1384098 w 7467600"/>
              <a:gd name="connsiteY616" fmla="*/ 2378125 h 6858000"/>
              <a:gd name="connsiteX617" fmla="*/ 1425393 w 7467600"/>
              <a:gd name="connsiteY617" fmla="*/ 2589124 h 6858000"/>
              <a:gd name="connsiteX618" fmla="*/ 1424001 w 7467600"/>
              <a:gd name="connsiteY618" fmla="*/ 2597541 h 6858000"/>
              <a:gd name="connsiteX619" fmla="*/ 2152729 w 7467600"/>
              <a:gd name="connsiteY619" fmla="*/ 2864487 h 6858000"/>
              <a:gd name="connsiteX620" fmla="*/ 2020609 w 7467600"/>
              <a:gd name="connsiteY620" fmla="*/ 2539671 h 6858000"/>
              <a:gd name="connsiteX621" fmla="*/ 2018920 w 7467600"/>
              <a:gd name="connsiteY621" fmla="*/ 2536309 h 6858000"/>
              <a:gd name="connsiteX622" fmla="*/ 1342441 w 7467600"/>
              <a:gd name="connsiteY622" fmla="*/ 1173017 h 6858000"/>
              <a:gd name="connsiteX623" fmla="*/ 1367925 w 7467600"/>
              <a:gd name="connsiteY623" fmla="*/ 1135648 h 6858000"/>
              <a:gd name="connsiteX624" fmla="*/ 1771401 w 7467600"/>
              <a:gd name="connsiteY624" fmla="*/ 1806673 h 6858000"/>
              <a:gd name="connsiteX625" fmla="*/ 1972385 w 7467600"/>
              <a:gd name="connsiteY625" fmla="*/ 2198735 h 6858000"/>
              <a:gd name="connsiteX626" fmla="*/ 2040892 w 7467600"/>
              <a:gd name="connsiteY626" fmla="*/ 2405205 h 6858000"/>
              <a:gd name="connsiteX627" fmla="*/ 2131689 w 7467600"/>
              <a:gd name="connsiteY627" fmla="*/ 1936926 h 6858000"/>
              <a:gd name="connsiteX628" fmla="*/ 2454820 w 7467600"/>
              <a:gd name="connsiteY628" fmla="*/ 1248808 h 6858000"/>
              <a:gd name="connsiteX629" fmla="*/ 2492512 w 7467600"/>
              <a:gd name="connsiteY629" fmla="*/ 1302920 h 6858000"/>
              <a:gd name="connsiteX630" fmla="*/ 2081216 w 7467600"/>
              <a:gd name="connsiteY630" fmla="*/ 2527513 h 6858000"/>
              <a:gd name="connsiteX631" fmla="*/ 2081211 w 7467600"/>
              <a:gd name="connsiteY631" fmla="*/ 2528916 h 6858000"/>
              <a:gd name="connsiteX632" fmla="*/ 2199067 w 7467600"/>
              <a:gd name="connsiteY632" fmla="*/ 2884061 h 6858000"/>
              <a:gd name="connsiteX633" fmla="*/ 3192586 w 7467600"/>
              <a:gd name="connsiteY633" fmla="*/ 3411496 h 6858000"/>
              <a:gd name="connsiteX634" fmla="*/ 3182620 w 7467600"/>
              <a:gd name="connsiteY634" fmla="*/ 3483279 h 6858000"/>
              <a:gd name="connsiteX635" fmla="*/ 2435119 w 7467600"/>
              <a:gd name="connsiteY635" fmla="*/ 3080173 h 6858000"/>
              <a:gd name="connsiteX636" fmla="*/ 2410152 w 7467600"/>
              <a:gd name="connsiteY636" fmla="*/ 3063751 h 6858000"/>
              <a:gd name="connsiteX637" fmla="*/ 2408099 w 7467600"/>
              <a:gd name="connsiteY637" fmla="*/ 3064403 h 6858000"/>
              <a:gd name="connsiteX638" fmla="*/ 2407218 w 7467600"/>
              <a:gd name="connsiteY638" fmla="*/ 3070324 h 6858000"/>
              <a:gd name="connsiteX639" fmla="*/ 2380138 w 7467600"/>
              <a:gd name="connsiteY639" fmla="*/ 3099341 h 6858000"/>
              <a:gd name="connsiteX640" fmla="*/ 1765923 w 7467600"/>
              <a:gd name="connsiteY640" fmla="*/ 3581043 h 6858000"/>
              <a:gd name="connsiteX641" fmla="*/ 1702258 w 7467600"/>
              <a:gd name="connsiteY641" fmla="*/ 3612286 h 6858000"/>
              <a:gd name="connsiteX642" fmla="*/ 1538370 w 7467600"/>
              <a:gd name="connsiteY642" fmla="*/ 3811804 h 6858000"/>
              <a:gd name="connsiteX643" fmla="*/ 542867 w 7467600"/>
              <a:gd name="connsiteY643" fmla="*/ 4944092 h 6858000"/>
              <a:gd name="connsiteX644" fmla="*/ 515800 w 7467600"/>
              <a:gd name="connsiteY644" fmla="*/ 4862180 h 6858000"/>
              <a:gd name="connsiteX645" fmla="*/ 909145 w 7467600"/>
              <a:gd name="connsiteY645" fmla="*/ 4199225 h 6858000"/>
              <a:gd name="connsiteX646" fmla="*/ 1214067 w 7467600"/>
              <a:gd name="connsiteY646" fmla="*/ 3908561 h 6858000"/>
              <a:gd name="connsiteX647" fmla="*/ 640967 w 7467600"/>
              <a:gd name="connsiteY647" fmla="*/ 4105601 h 6858000"/>
              <a:gd name="connsiteX648" fmla="*/ 112563 w 7467600"/>
              <a:gd name="connsiteY648" fmla="*/ 4396952 h 6858000"/>
              <a:gd name="connsiteX649" fmla="*/ 0 w 7467600"/>
              <a:gd name="connsiteY649" fmla="*/ 4466006 h 6858000"/>
              <a:gd name="connsiteX650" fmla="*/ 0 w 7467600"/>
              <a:gd name="connsiteY650" fmla="*/ 4233763 h 6858000"/>
              <a:gd name="connsiteX651" fmla="*/ 36881 w 7467600"/>
              <a:gd name="connsiteY651" fmla="*/ 4200118 h 6858000"/>
              <a:gd name="connsiteX652" fmla="*/ 910534 w 7467600"/>
              <a:gd name="connsiteY652" fmla="*/ 3629753 h 6858000"/>
              <a:gd name="connsiteX653" fmla="*/ 1578717 w 7467600"/>
              <a:gd name="connsiteY653" fmla="*/ 3575982 h 6858000"/>
              <a:gd name="connsiteX654" fmla="*/ 2338780 w 7467600"/>
              <a:gd name="connsiteY654" fmla="*/ 3033725 h 6858000"/>
              <a:gd name="connsiteX655" fmla="*/ 1807991 w 7467600"/>
              <a:gd name="connsiteY655" fmla="*/ 2807184 h 6858000"/>
              <a:gd name="connsiteX656" fmla="*/ 1416358 w 7467600"/>
              <a:gd name="connsiteY656" fmla="*/ 3112571 h 6858000"/>
              <a:gd name="connsiteX657" fmla="*/ 939066 w 7467600"/>
              <a:gd name="connsiteY657" fmla="*/ 3378798 h 6858000"/>
              <a:gd name="connsiteX658" fmla="*/ 115099 w 7467600"/>
              <a:gd name="connsiteY658" fmla="*/ 3607650 h 6858000"/>
              <a:gd name="connsiteX659" fmla="*/ 97284 w 7467600"/>
              <a:gd name="connsiteY659" fmla="*/ 3520393 h 6858000"/>
              <a:gd name="connsiteX660" fmla="*/ 922050 w 7467600"/>
              <a:gd name="connsiteY660" fmla="*/ 3074867 h 6858000"/>
              <a:gd name="connsiteX661" fmla="*/ 1405265 w 7467600"/>
              <a:gd name="connsiteY661" fmla="*/ 3016319 h 6858000"/>
              <a:gd name="connsiteX662" fmla="*/ 1407512 w 7467600"/>
              <a:gd name="connsiteY662" fmla="*/ 3018001 h 6858000"/>
              <a:gd name="connsiteX663" fmla="*/ 1726266 w 7467600"/>
              <a:gd name="connsiteY663" fmla="*/ 2777274 h 6858000"/>
              <a:gd name="connsiteX664" fmla="*/ 625390 w 7467600"/>
              <a:gd name="connsiteY664" fmla="*/ 2514541 h 6858000"/>
              <a:gd name="connsiteX665" fmla="*/ 619799 w 7467600"/>
              <a:gd name="connsiteY665" fmla="*/ 2527180 h 6858000"/>
              <a:gd name="connsiteX666" fmla="*/ 310030 w 7467600"/>
              <a:gd name="connsiteY666" fmla="*/ 2771818 h 6858000"/>
              <a:gd name="connsiteX667" fmla="*/ 173877 w 7467600"/>
              <a:gd name="connsiteY667" fmla="*/ 2937056 h 6858000"/>
              <a:gd name="connsiteX668" fmla="*/ 77889 w 7467600"/>
              <a:gd name="connsiteY668" fmla="*/ 3138440 h 6858000"/>
              <a:gd name="connsiteX669" fmla="*/ 0 w 7467600"/>
              <a:gd name="connsiteY669" fmla="*/ 3271395 h 6858000"/>
              <a:gd name="connsiteX670" fmla="*/ 0 w 7467600"/>
              <a:gd name="connsiteY670" fmla="*/ 3153002 h 6858000"/>
              <a:gd name="connsiteX671" fmla="*/ 2386 w 7467600"/>
              <a:gd name="connsiteY671" fmla="*/ 3149203 h 6858000"/>
              <a:gd name="connsiteX672" fmla="*/ 89753 w 7467600"/>
              <a:gd name="connsiteY672" fmla="*/ 2987702 h 6858000"/>
              <a:gd name="connsiteX673" fmla="*/ 76869 w 7467600"/>
              <a:gd name="connsiteY673" fmla="*/ 3005404 h 6858000"/>
              <a:gd name="connsiteX674" fmla="*/ 32049 w 7467600"/>
              <a:gd name="connsiteY674" fmla="*/ 3065814 h 6858000"/>
              <a:gd name="connsiteX675" fmla="*/ 0 w 7467600"/>
              <a:gd name="connsiteY675" fmla="*/ 3108744 h 6858000"/>
              <a:gd name="connsiteX676" fmla="*/ 0 w 7467600"/>
              <a:gd name="connsiteY676" fmla="*/ 3058059 h 6858000"/>
              <a:gd name="connsiteX677" fmla="*/ 7610 w 7467600"/>
              <a:gd name="connsiteY677" fmla="*/ 3047889 h 6858000"/>
              <a:gd name="connsiteX678" fmla="*/ 52419 w 7467600"/>
              <a:gd name="connsiteY678" fmla="*/ 2987479 h 6858000"/>
              <a:gd name="connsiteX679" fmla="*/ 59142 w 7467600"/>
              <a:gd name="connsiteY679" fmla="*/ 2978488 h 6858000"/>
              <a:gd name="connsiteX680" fmla="*/ 0 w 7467600"/>
              <a:gd name="connsiteY680" fmla="*/ 3015334 h 6858000"/>
              <a:gd name="connsiteX681" fmla="*/ 0 w 7467600"/>
              <a:gd name="connsiteY681" fmla="*/ 2914286 h 6858000"/>
              <a:gd name="connsiteX682" fmla="*/ 36383 w 7467600"/>
              <a:gd name="connsiteY682" fmla="*/ 2901128 h 6858000"/>
              <a:gd name="connsiteX683" fmla="*/ 156329 w 7467600"/>
              <a:gd name="connsiteY683" fmla="*/ 2840533 h 6858000"/>
              <a:gd name="connsiteX684" fmla="*/ 358355 w 7467600"/>
              <a:gd name="connsiteY684" fmla="*/ 2620471 h 6858000"/>
              <a:gd name="connsiteX685" fmla="*/ 510577 w 7467600"/>
              <a:gd name="connsiteY685" fmla="*/ 2501244 h 6858000"/>
              <a:gd name="connsiteX686" fmla="*/ 211967 w 7467600"/>
              <a:gd name="connsiteY686" fmla="*/ 2479171 h 6858000"/>
              <a:gd name="connsiteX687" fmla="*/ 0 w 7467600"/>
              <a:gd name="connsiteY687" fmla="*/ 2476398 h 6858000"/>
              <a:gd name="connsiteX688" fmla="*/ 0 w 7467600"/>
              <a:gd name="connsiteY688" fmla="*/ 2389189 h 6858000"/>
              <a:gd name="connsiteX689" fmla="*/ 103062 w 7467600"/>
              <a:gd name="connsiteY689" fmla="*/ 2389518 h 6858000"/>
              <a:gd name="connsiteX690" fmla="*/ 510734 w 7467600"/>
              <a:gd name="connsiteY690" fmla="*/ 2416201 h 6858000"/>
              <a:gd name="connsiteX691" fmla="*/ 279257 w 7467600"/>
              <a:gd name="connsiteY691" fmla="*/ 2092102 h 6858000"/>
              <a:gd name="connsiteX692" fmla="*/ 65265 w 7467600"/>
              <a:gd name="connsiteY692" fmla="*/ 2006049 h 6858000"/>
              <a:gd name="connsiteX693" fmla="*/ 0 w 7467600"/>
              <a:gd name="connsiteY693" fmla="*/ 1982532 h 6858000"/>
              <a:gd name="connsiteX694" fmla="*/ 0 w 7467600"/>
              <a:gd name="connsiteY694" fmla="*/ 1912789 h 6858000"/>
              <a:gd name="connsiteX695" fmla="*/ 97460 w 7467600"/>
              <a:gd name="connsiteY695" fmla="*/ 1953725 h 6858000"/>
              <a:gd name="connsiteX696" fmla="*/ 221272 w 7467600"/>
              <a:gd name="connsiteY696" fmla="*/ 1980766 h 6858000"/>
              <a:gd name="connsiteX697" fmla="*/ 116765 w 7467600"/>
              <a:gd name="connsiteY697" fmla="*/ 1911033 h 6858000"/>
              <a:gd name="connsiteX698" fmla="*/ 16405 w 7467600"/>
              <a:gd name="connsiteY698" fmla="*/ 1803412 h 6858000"/>
              <a:gd name="connsiteX699" fmla="*/ 0 w 7467600"/>
              <a:gd name="connsiteY699" fmla="*/ 1784777 h 6858000"/>
              <a:gd name="connsiteX700" fmla="*/ 0 w 7467600"/>
              <a:gd name="connsiteY700" fmla="*/ 1740082 h 6858000"/>
              <a:gd name="connsiteX701" fmla="*/ 39394 w 7467600"/>
              <a:gd name="connsiteY701" fmla="*/ 1784856 h 6858000"/>
              <a:gd name="connsiteX702" fmla="*/ 135813 w 7467600"/>
              <a:gd name="connsiteY702" fmla="*/ 1888838 h 6858000"/>
              <a:gd name="connsiteX703" fmla="*/ 242575 w 7467600"/>
              <a:gd name="connsiteY703" fmla="*/ 1958841 h 6858000"/>
              <a:gd name="connsiteX704" fmla="*/ 82197 w 7467600"/>
              <a:gd name="connsiteY704" fmla="*/ 1754826 h 6858000"/>
              <a:gd name="connsiteX705" fmla="*/ 0 w 7467600"/>
              <a:gd name="connsiteY705" fmla="*/ 1679650 h 6858000"/>
              <a:gd name="connsiteX706" fmla="*/ 0 w 7467600"/>
              <a:gd name="connsiteY706" fmla="*/ 1602463 h 6858000"/>
              <a:gd name="connsiteX707" fmla="*/ 84689 w 7467600"/>
              <a:gd name="connsiteY707" fmla="*/ 1677442 h 6858000"/>
              <a:gd name="connsiteX708" fmla="*/ 298437 w 7467600"/>
              <a:gd name="connsiteY708" fmla="*/ 1968019 h 6858000"/>
              <a:gd name="connsiteX709" fmla="*/ 227269 w 7467600"/>
              <a:gd name="connsiteY709" fmla="*/ 1114064 h 6858000"/>
              <a:gd name="connsiteX710" fmla="*/ 248003 w 7467600"/>
              <a:gd name="connsiteY710" fmla="*/ 1089613 h 6858000"/>
              <a:gd name="connsiteX711" fmla="*/ 427020 w 7467600"/>
              <a:gd name="connsiteY711" fmla="*/ 1619803 h 6858000"/>
              <a:gd name="connsiteX712" fmla="*/ 340345 w 7467600"/>
              <a:gd name="connsiteY712" fmla="*/ 2027739 h 6858000"/>
              <a:gd name="connsiteX713" fmla="*/ 360865 w 7467600"/>
              <a:gd name="connsiteY713" fmla="*/ 2044827 h 6858000"/>
              <a:gd name="connsiteX714" fmla="*/ 560414 w 7467600"/>
              <a:gd name="connsiteY714" fmla="*/ 2421457 h 6858000"/>
              <a:gd name="connsiteX715" fmla="*/ 1359703 w 7467600"/>
              <a:gd name="connsiteY715" fmla="*/ 2578554 h 6858000"/>
              <a:gd name="connsiteX716" fmla="*/ 1359422 w 7467600"/>
              <a:gd name="connsiteY716" fmla="*/ 2577994 h 6858000"/>
              <a:gd name="connsiteX717" fmla="*/ 828701 w 7467600"/>
              <a:gd name="connsiteY717" fmla="*/ 1839520 h 6858000"/>
              <a:gd name="connsiteX718" fmla="*/ 494427 w 7467600"/>
              <a:gd name="connsiteY718" fmla="*/ 1092333 h 6858000"/>
              <a:gd name="connsiteX719" fmla="*/ 506322 w 7467600"/>
              <a:gd name="connsiteY719" fmla="*/ 1020997 h 6858000"/>
              <a:gd name="connsiteX720" fmla="*/ 4570198 w 7467600"/>
              <a:gd name="connsiteY720" fmla="*/ 978081 h 6858000"/>
              <a:gd name="connsiteX721" fmla="*/ 4523691 w 7467600"/>
              <a:gd name="connsiteY721" fmla="*/ 1127776 h 6858000"/>
              <a:gd name="connsiteX722" fmla="*/ 4509875 w 7467600"/>
              <a:gd name="connsiteY722" fmla="*/ 1167552 h 6858000"/>
              <a:gd name="connsiteX723" fmla="*/ 4478168 w 7467600"/>
              <a:gd name="connsiteY723" fmla="*/ 1260735 h 6858000"/>
              <a:gd name="connsiteX724" fmla="*/ 4409309 w 7467600"/>
              <a:gd name="connsiteY724" fmla="*/ 1666996 h 6858000"/>
              <a:gd name="connsiteX725" fmla="*/ 4370031 w 7467600"/>
              <a:gd name="connsiteY725" fmla="*/ 1955666 h 6858000"/>
              <a:gd name="connsiteX726" fmla="*/ 4570198 w 7467600"/>
              <a:gd name="connsiteY726" fmla="*/ 978081 h 6858000"/>
              <a:gd name="connsiteX727" fmla="*/ 4557898 w 7467600"/>
              <a:gd name="connsiteY727" fmla="*/ 900011 h 6858000"/>
              <a:gd name="connsiteX728" fmla="*/ 4344840 w 7467600"/>
              <a:gd name="connsiteY728" fmla="*/ 1922038 h 6858000"/>
              <a:gd name="connsiteX729" fmla="*/ 4378710 w 7467600"/>
              <a:gd name="connsiteY729" fmla="*/ 1665516 h 6858000"/>
              <a:gd name="connsiteX730" fmla="*/ 4448798 w 7467600"/>
              <a:gd name="connsiteY730" fmla="*/ 1253024 h 6858000"/>
              <a:gd name="connsiteX731" fmla="*/ 4480315 w 7467600"/>
              <a:gd name="connsiteY731" fmla="*/ 1158454 h 6858000"/>
              <a:gd name="connsiteX732" fmla="*/ 4494133 w 7467600"/>
              <a:gd name="connsiteY732" fmla="*/ 1118676 h 6858000"/>
              <a:gd name="connsiteX733" fmla="*/ 4557898 w 7467600"/>
              <a:gd name="connsiteY733" fmla="*/ 900011 h 6858000"/>
              <a:gd name="connsiteX734" fmla="*/ 5870151 w 7467600"/>
              <a:gd name="connsiteY734" fmla="*/ 898890 h 6858000"/>
              <a:gd name="connsiteX735" fmla="*/ 5861335 w 7467600"/>
              <a:gd name="connsiteY735" fmla="*/ 899177 h 6858000"/>
              <a:gd name="connsiteX736" fmla="*/ 5843702 w 7467600"/>
              <a:gd name="connsiteY736" fmla="*/ 899748 h 6858000"/>
              <a:gd name="connsiteX737" fmla="*/ 5651107 w 7467600"/>
              <a:gd name="connsiteY737" fmla="*/ 920306 h 6858000"/>
              <a:gd name="connsiteX738" fmla="*/ 5459407 w 7467600"/>
              <a:gd name="connsiteY738" fmla="*/ 940975 h 6858000"/>
              <a:gd name="connsiteX739" fmla="*/ 5374846 w 7467600"/>
              <a:gd name="connsiteY739" fmla="*/ 941988 h 6858000"/>
              <a:gd name="connsiteX740" fmla="*/ 5256105 w 7467600"/>
              <a:gd name="connsiteY740" fmla="*/ 945632 h 6858000"/>
              <a:gd name="connsiteX741" fmla="*/ 5107071 w 7467600"/>
              <a:gd name="connsiteY741" fmla="*/ 969720 h 6858000"/>
              <a:gd name="connsiteX742" fmla="*/ 4998681 w 7467600"/>
              <a:gd name="connsiteY742" fmla="*/ 988771 h 6858000"/>
              <a:gd name="connsiteX743" fmla="*/ 5870151 w 7467600"/>
              <a:gd name="connsiteY743" fmla="*/ 898890 h 6858000"/>
              <a:gd name="connsiteX744" fmla="*/ 5504425 w 7467600"/>
              <a:gd name="connsiteY744" fmla="*/ 848067 h 6858000"/>
              <a:gd name="connsiteX745" fmla="*/ 4968849 w 7467600"/>
              <a:gd name="connsiteY745" fmla="*/ 962318 h 6858000"/>
              <a:gd name="connsiteX746" fmla="*/ 5104039 w 7467600"/>
              <a:gd name="connsiteY746" fmla="*/ 940634 h 6858000"/>
              <a:gd name="connsiteX747" fmla="*/ 5256311 w 7467600"/>
              <a:gd name="connsiteY747" fmla="*/ 916490 h 6858000"/>
              <a:gd name="connsiteX748" fmla="*/ 5377381 w 7467600"/>
              <a:gd name="connsiteY748" fmla="*/ 912671 h 6858000"/>
              <a:gd name="connsiteX749" fmla="*/ 5460148 w 7467600"/>
              <a:gd name="connsiteY749" fmla="*/ 911442 h 6858000"/>
              <a:gd name="connsiteX750" fmla="*/ 5648971 w 7467600"/>
              <a:gd name="connsiteY750" fmla="*/ 891331 h 6858000"/>
              <a:gd name="connsiteX751" fmla="*/ 5844807 w 7467600"/>
              <a:gd name="connsiteY751" fmla="*/ 870718 h 6858000"/>
              <a:gd name="connsiteX752" fmla="*/ 5862975 w 7467600"/>
              <a:gd name="connsiteY752" fmla="*/ 869756 h 6858000"/>
              <a:gd name="connsiteX753" fmla="*/ 5920887 w 7467600"/>
              <a:gd name="connsiteY753" fmla="*/ 865929 h 6858000"/>
              <a:gd name="connsiteX754" fmla="*/ 5504425 w 7467600"/>
              <a:gd name="connsiteY754" fmla="*/ 848067 h 6858000"/>
              <a:gd name="connsiteX755" fmla="*/ 3607114 w 7467600"/>
              <a:gd name="connsiteY755" fmla="*/ 467441 h 6858000"/>
              <a:gd name="connsiteX756" fmla="*/ 3296242 w 7467600"/>
              <a:gd name="connsiteY756" fmla="*/ 807991 h 6858000"/>
              <a:gd name="connsiteX757" fmla="*/ 3174674 w 7467600"/>
              <a:gd name="connsiteY757" fmla="*/ 919759 h 6858000"/>
              <a:gd name="connsiteX758" fmla="*/ 3042978 w 7467600"/>
              <a:gd name="connsiteY758" fmla="*/ 1054894 h 6858000"/>
              <a:gd name="connsiteX759" fmla="*/ 2968914 w 7467600"/>
              <a:gd name="connsiteY759" fmla="*/ 1133756 h 6858000"/>
              <a:gd name="connsiteX760" fmla="*/ 3103823 w 7467600"/>
              <a:gd name="connsiteY760" fmla="*/ 1026814 h 6858000"/>
              <a:gd name="connsiteX761" fmla="*/ 3607114 w 7467600"/>
              <a:gd name="connsiteY761" fmla="*/ 467441 h 6858000"/>
              <a:gd name="connsiteX762" fmla="*/ 3744487 w 7467600"/>
              <a:gd name="connsiteY762" fmla="*/ 383136 h 6858000"/>
              <a:gd name="connsiteX763" fmla="*/ 3970213 w 7467600"/>
              <a:gd name="connsiteY763" fmla="*/ 995559 h 6858000"/>
              <a:gd name="connsiteX764" fmla="*/ 3744487 w 7467600"/>
              <a:gd name="connsiteY764" fmla="*/ 383136 h 6858000"/>
              <a:gd name="connsiteX765" fmla="*/ 3624562 w 7467600"/>
              <a:gd name="connsiteY765" fmla="*/ 367041 h 6858000"/>
              <a:gd name="connsiteX766" fmla="*/ 3489712 w 7467600"/>
              <a:gd name="connsiteY766" fmla="*/ 485386 h 6858000"/>
              <a:gd name="connsiteX767" fmla="*/ 3182994 w 7467600"/>
              <a:gd name="connsiteY767" fmla="*/ 828265 h 6858000"/>
              <a:gd name="connsiteX768" fmla="*/ 2892114 w 7467600"/>
              <a:gd name="connsiteY768" fmla="*/ 1172635 h 6858000"/>
              <a:gd name="connsiteX769" fmla="*/ 3021459 w 7467600"/>
              <a:gd name="connsiteY769" fmla="*/ 1035385 h 6858000"/>
              <a:gd name="connsiteX770" fmla="*/ 3153873 w 7467600"/>
              <a:gd name="connsiteY770" fmla="*/ 898971 h 6858000"/>
              <a:gd name="connsiteX771" fmla="*/ 3276511 w 7467600"/>
              <a:gd name="connsiteY771" fmla="*/ 786423 h 6858000"/>
              <a:gd name="connsiteX772" fmla="*/ 3584154 w 7467600"/>
              <a:gd name="connsiteY772" fmla="*/ 448218 h 6858000"/>
              <a:gd name="connsiteX773" fmla="*/ 3624562 w 7467600"/>
              <a:gd name="connsiteY773" fmla="*/ 367041 h 6858000"/>
              <a:gd name="connsiteX774" fmla="*/ 3766672 w 7467600"/>
              <a:gd name="connsiteY774" fmla="*/ 359429 h 6858000"/>
              <a:gd name="connsiteX775" fmla="*/ 3996338 w 7467600"/>
              <a:gd name="connsiteY775" fmla="*/ 968237 h 6858000"/>
              <a:gd name="connsiteX776" fmla="*/ 3766672 w 7467600"/>
              <a:gd name="connsiteY776" fmla="*/ 359429 h 6858000"/>
              <a:gd name="connsiteX777" fmla="*/ 5805386 w 7467600"/>
              <a:gd name="connsiteY777" fmla="*/ 239240 h 6858000"/>
              <a:gd name="connsiteX778" fmla="*/ 5736947 w 7467600"/>
              <a:gd name="connsiteY778" fmla="*/ 261367 h 6858000"/>
              <a:gd name="connsiteX779" fmla="*/ 5427012 w 7467600"/>
              <a:gd name="connsiteY779" fmla="*/ 311272 h 6858000"/>
              <a:gd name="connsiteX780" fmla="*/ 5147818 w 7467600"/>
              <a:gd name="connsiteY780" fmla="*/ 322112 h 6858000"/>
              <a:gd name="connsiteX781" fmla="*/ 5060854 w 7467600"/>
              <a:gd name="connsiteY781" fmla="*/ 311882 h 6858000"/>
              <a:gd name="connsiteX782" fmla="*/ 4945989 w 7467600"/>
              <a:gd name="connsiteY782" fmla="*/ 300516 h 6858000"/>
              <a:gd name="connsiteX783" fmla="*/ 5410479 w 7467600"/>
              <a:gd name="connsiteY783" fmla="*/ 348434 h 6858000"/>
              <a:gd name="connsiteX784" fmla="*/ 5805386 w 7467600"/>
              <a:gd name="connsiteY784" fmla="*/ 239240 h 6858000"/>
              <a:gd name="connsiteX785" fmla="*/ 5905192 w 7467600"/>
              <a:gd name="connsiteY785" fmla="*/ 163079 h 6858000"/>
              <a:gd name="connsiteX786" fmla="*/ 5865655 w 7467600"/>
              <a:gd name="connsiteY786" fmla="*/ 171901 h 6858000"/>
              <a:gd name="connsiteX787" fmla="*/ 5259740 w 7467600"/>
              <a:gd name="connsiteY787" fmla="*/ 257013 h 6858000"/>
              <a:gd name="connsiteX788" fmla="*/ 5208466 w 7467600"/>
              <a:gd name="connsiteY788" fmla="*/ 257550 h 6858000"/>
              <a:gd name="connsiteX789" fmla="*/ 4980204 w 7467600"/>
              <a:gd name="connsiteY789" fmla="*/ 271903 h 6858000"/>
              <a:gd name="connsiteX790" fmla="*/ 5068068 w 7467600"/>
              <a:gd name="connsiteY790" fmla="*/ 282244 h 6858000"/>
              <a:gd name="connsiteX791" fmla="*/ 5153231 w 7467600"/>
              <a:gd name="connsiteY791" fmla="*/ 292240 h 6858000"/>
              <a:gd name="connsiteX792" fmla="*/ 5426491 w 7467600"/>
              <a:gd name="connsiteY792" fmla="*/ 281128 h 6858000"/>
              <a:gd name="connsiteX793" fmla="*/ 5731212 w 7467600"/>
              <a:gd name="connsiteY793" fmla="*/ 231951 h 6858000"/>
              <a:gd name="connsiteX794" fmla="*/ 5905192 w 7467600"/>
              <a:gd name="connsiteY794" fmla="*/ 163079 h 6858000"/>
              <a:gd name="connsiteX795" fmla="*/ 5944437 w 7467600"/>
              <a:gd name="connsiteY795" fmla="*/ 113829 h 6858000"/>
              <a:gd name="connsiteX796" fmla="*/ 5825032 w 7467600"/>
              <a:gd name="connsiteY796" fmla="*/ 146405 h 6858000"/>
              <a:gd name="connsiteX797" fmla="*/ 4955599 w 7467600"/>
              <a:gd name="connsiteY797" fmla="*/ 247008 h 6858000"/>
              <a:gd name="connsiteX798" fmla="*/ 5210104 w 7467600"/>
              <a:gd name="connsiteY798" fmla="*/ 228123 h 6858000"/>
              <a:gd name="connsiteX799" fmla="*/ 5261015 w 7467600"/>
              <a:gd name="connsiteY799" fmla="*/ 227087 h 6858000"/>
              <a:gd name="connsiteX800" fmla="*/ 5861181 w 7467600"/>
              <a:gd name="connsiteY800" fmla="*/ 143093 h 6858000"/>
              <a:gd name="connsiteX801" fmla="*/ 5961252 w 7467600"/>
              <a:gd name="connsiteY801" fmla="*/ 114820 h 6858000"/>
              <a:gd name="connsiteX802" fmla="*/ 5944437 w 7467600"/>
              <a:gd name="connsiteY802" fmla="*/ 113829 h 6858000"/>
              <a:gd name="connsiteX803" fmla="*/ 3882765 w 7467600"/>
              <a:gd name="connsiteY803" fmla="*/ 0 h 6858000"/>
              <a:gd name="connsiteX804" fmla="*/ 3995099 w 7467600"/>
              <a:gd name="connsiteY804" fmla="*/ 0 h 6858000"/>
              <a:gd name="connsiteX805" fmla="*/ 4163818 w 7467600"/>
              <a:gd name="connsiteY805" fmla="*/ 234104 h 6858000"/>
              <a:gd name="connsiteX806" fmla="*/ 4172099 w 7467600"/>
              <a:gd name="connsiteY806" fmla="*/ 234207 h 6858000"/>
              <a:gd name="connsiteX807" fmla="*/ 4784282 w 7467600"/>
              <a:gd name="connsiteY807" fmla="*/ 276561 h 6858000"/>
              <a:gd name="connsiteX808" fmla="*/ 4801687 w 7467600"/>
              <a:gd name="connsiteY808" fmla="*/ 267764 h 6858000"/>
              <a:gd name="connsiteX809" fmla="*/ 6082788 w 7467600"/>
              <a:gd name="connsiteY809" fmla="*/ 64119 h 6858000"/>
              <a:gd name="connsiteX810" fmla="*/ 6099442 w 7467600"/>
              <a:gd name="connsiteY810" fmla="*/ 82568 h 6858000"/>
              <a:gd name="connsiteX811" fmla="*/ 4804137 w 7467600"/>
              <a:gd name="connsiteY811" fmla="*/ 320931 h 6858000"/>
              <a:gd name="connsiteX812" fmla="*/ 4227047 w 7467600"/>
              <a:gd name="connsiteY812" fmla="*/ 313415 h 6858000"/>
              <a:gd name="connsiteX813" fmla="*/ 4346041 w 7467600"/>
              <a:gd name="connsiteY813" fmla="*/ 456086 h 6858000"/>
              <a:gd name="connsiteX814" fmla="*/ 4870967 w 7467600"/>
              <a:gd name="connsiteY814" fmla="*/ 963061 h 6858000"/>
              <a:gd name="connsiteX815" fmla="*/ 4889647 w 7467600"/>
              <a:gd name="connsiteY815" fmla="*/ 957147 h 6858000"/>
              <a:gd name="connsiteX816" fmla="*/ 5422504 w 7467600"/>
              <a:gd name="connsiteY816" fmla="*/ 805191 h 6858000"/>
              <a:gd name="connsiteX817" fmla="*/ 6087656 w 7467600"/>
              <a:gd name="connsiteY817" fmla="*/ 826703 h 6858000"/>
              <a:gd name="connsiteX818" fmla="*/ 6058717 w 7467600"/>
              <a:gd name="connsiteY818" fmla="*/ 865992 h 6858000"/>
              <a:gd name="connsiteX819" fmla="*/ 4974153 w 7467600"/>
              <a:gd name="connsiteY819" fmla="*/ 1045456 h 6858000"/>
              <a:gd name="connsiteX820" fmla="*/ 5627835 w 7467600"/>
              <a:gd name="connsiteY820" fmla="*/ 1472077 h 6858000"/>
              <a:gd name="connsiteX821" fmla="*/ 5629817 w 7467600"/>
              <a:gd name="connsiteY821" fmla="*/ 1471412 h 6858000"/>
              <a:gd name="connsiteX822" fmla="*/ 5634124 w 7467600"/>
              <a:gd name="connsiteY822" fmla="*/ 1470572 h 6858000"/>
              <a:gd name="connsiteX823" fmla="*/ 5755832 w 7467600"/>
              <a:gd name="connsiteY823" fmla="*/ 1383886 h 6858000"/>
              <a:gd name="connsiteX824" fmla="*/ 6014186 w 7467600"/>
              <a:gd name="connsiteY824" fmla="*/ 1279799 h 6858000"/>
              <a:gd name="connsiteX825" fmla="*/ 6901619 w 7467600"/>
              <a:gd name="connsiteY825" fmla="*/ 1047874 h 6858000"/>
              <a:gd name="connsiteX826" fmla="*/ 6931566 w 7467600"/>
              <a:gd name="connsiteY826" fmla="*/ 1062034 h 6858000"/>
              <a:gd name="connsiteX827" fmla="*/ 5790982 w 7467600"/>
              <a:gd name="connsiteY827" fmla="*/ 1561380 h 6858000"/>
              <a:gd name="connsiteX828" fmla="*/ 6188971 w 7467600"/>
              <a:gd name="connsiteY828" fmla="*/ 1755168 h 6858000"/>
              <a:gd name="connsiteX829" fmla="*/ 6202446 w 7467600"/>
              <a:gd name="connsiteY829" fmla="*/ 1752268 h 6858000"/>
              <a:gd name="connsiteX830" fmla="*/ 7179560 w 7467600"/>
              <a:gd name="connsiteY830" fmla="*/ 1467551 h 6858000"/>
              <a:gd name="connsiteX831" fmla="*/ 7158730 w 7467600"/>
              <a:gd name="connsiteY831" fmla="*/ 1507835 h 6858000"/>
              <a:gd name="connsiteX832" fmla="*/ 6326959 w 7467600"/>
              <a:gd name="connsiteY832" fmla="*/ 1817686 h 6858000"/>
              <a:gd name="connsiteX833" fmla="*/ 6537433 w 7467600"/>
              <a:gd name="connsiteY833" fmla="*/ 1907790 h 6858000"/>
              <a:gd name="connsiteX834" fmla="*/ 6550221 w 7467600"/>
              <a:gd name="connsiteY834" fmla="*/ 1910729 h 6858000"/>
              <a:gd name="connsiteX835" fmla="*/ 6964438 w 7467600"/>
              <a:gd name="connsiteY835" fmla="*/ 2209505 h 6858000"/>
              <a:gd name="connsiteX836" fmla="*/ 7367862 w 7467600"/>
              <a:gd name="connsiteY836" fmla="*/ 2806833 h 6858000"/>
              <a:gd name="connsiteX837" fmla="*/ 7364329 w 7467600"/>
              <a:gd name="connsiteY837" fmla="*/ 2826907 h 6858000"/>
              <a:gd name="connsiteX838" fmla="*/ 7290545 w 7467600"/>
              <a:gd name="connsiteY838" fmla="*/ 2850663 h 6858000"/>
              <a:gd name="connsiteX839" fmla="*/ 6472036 w 7467600"/>
              <a:gd name="connsiteY839" fmla="*/ 1959003 h 6858000"/>
              <a:gd name="connsiteX840" fmla="*/ 5792897 w 7467600"/>
              <a:gd name="connsiteY840" fmla="*/ 1647747 h 6858000"/>
              <a:gd name="connsiteX841" fmla="*/ 5842751 w 7467600"/>
              <a:gd name="connsiteY841" fmla="*/ 1816112 h 6858000"/>
              <a:gd name="connsiteX842" fmla="*/ 5847424 w 7467600"/>
              <a:gd name="connsiteY842" fmla="*/ 1815776 h 6858000"/>
              <a:gd name="connsiteX843" fmla="*/ 6399821 w 7467600"/>
              <a:gd name="connsiteY843" fmla="*/ 2344799 h 6858000"/>
              <a:gd name="connsiteX844" fmla="*/ 6323232 w 7467600"/>
              <a:gd name="connsiteY844" fmla="*/ 2389634 h 6858000"/>
              <a:gd name="connsiteX845" fmla="*/ 5942958 w 7467600"/>
              <a:gd name="connsiteY845" fmla="*/ 2077708 h 6858000"/>
              <a:gd name="connsiteX846" fmla="*/ 5921559 w 7467600"/>
              <a:gd name="connsiteY846" fmla="*/ 2378596 h 6858000"/>
              <a:gd name="connsiteX847" fmla="*/ 5817651 w 7467600"/>
              <a:gd name="connsiteY847" fmla="*/ 3023919 h 6858000"/>
              <a:gd name="connsiteX848" fmla="*/ 5729634 w 7467600"/>
              <a:gd name="connsiteY848" fmla="*/ 3051849 h 6858000"/>
              <a:gd name="connsiteX849" fmla="*/ 5611018 w 7467600"/>
              <a:gd name="connsiteY849" fmla="*/ 2316769 h 6858000"/>
              <a:gd name="connsiteX850" fmla="*/ 5687608 w 7467600"/>
              <a:gd name="connsiteY850" fmla="*/ 2039972 h 6858000"/>
              <a:gd name="connsiteX851" fmla="*/ 5657554 w 7467600"/>
              <a:gd name="connsiteY851" fmla="*/ 1576445 h 6858000"/>
              <a:gd name="connsiteX852" fmla="*/ 5150475 w 7467600"/>
              <a:gd name="connsiteY852" fmla="*/ 1274012 h 6858000"/>
              <a:gd name="connsiteX853" fmla="*/ 5349142 w 7467600"/>
              <a:gd name="connsiteY853" fmla="*/ 2204405 h 6858000"/>
              <a:gd name="connsiteX854" fmla="*/ 5262214 w 7467600"/>
              <a:gd name="connsiteY854" fmla="*/ 2233836 h 6858000"/>
              <a:gd name="connsiteX855" fmla="*/ 4981539 w 7467600"/>
              <a:gd name="connsiteY855" fmla="*/ 1542201 h 6858000"/>
              <a:gd name="connsiteX856" fmla="*/ 4958461 w 7467600"/>
              <a:gd name="connsiteY856" fmla="*/ 1136957 h 6858000"/>
              <a:gd name="connsiteX857" fmla="*/ 4655015 w 7467600"/>
              <a:gd name="connsiteY857" fmla="*/ 891426 h 6858000"/>
              <a:gd name="connsiteX858" fmla="*/ 4348002 w 7467600"/>
              <a:gd name="connsiteY858" fmla="*/ 2205895 h 6858000"/>
              <a:gd name="connsiteX859" fmla="*/ 4262250 w 7467600"/>
              <a:gd name="connsiteY859" fmla="*/ 2219972 h 6858000"/>
              <a:gd name="connsiteX860" fmla="*/ 4550611 w 7467600"/>
              <a:gd name="connsiteY860" fmla="*/ 817540 h 6858000"/>
              <a:gd name="connsiteX861" fmla="*/ 4564418 w 7467600"/>
              <a:gd name="connsiteY861" fmla="*/ 808293 h 6858000"/>
              <a:gd name="connsiteX862" fmla="*/ 4266388 w 7467600"/>
              <a:gd name="connsiteY862" fmla="*/ 500083 h 6858000"/>
              <a:gd name="connsiteX863" fmla="*/ 4032842 w 7467600"/>
              <a:gd name="connsiteY863" fmla="*/ 211809 h 6858000"/>
              <a:gd name="connsiteX864" fmla="*/ 3882765 w 7467600"/>
              <a:gd name="connsiteY864" fmla="*/ 0 h 6858000"/>
              <a:gd name="connsiteX865" fmla="*/ 3721337 w 7467600"/>
              <a:gd name="connsiteY865" fmla="*/ 0 h 6858000"/>
              <a:gd name="connsiteX866" fmla="*/ 3797544 w 7467600"/>
              <a:gd name="connsiteY866" fmla="*/ 0 h 6858000"/>
              <a:gd name="connsiteX867" fmla="*/ 3775734 w 7467600"/>
              <a:gd name="connsiteY867" fmla="*/ 95131 h 6858000"/>
              <a:gd name="connsiteX868" fmla="*/ 3724807 w 7467600"/>
              <a:gd name="connsiteY868" fmla="*/ 272257 h 6858000"/>
              <a:gd name="connsiteX869" fmla="*/ 3726844 w 7467600"/>
              <a:gd name="connsiteY869" fmla="*/ 282988 h 6858000"/>
              <a:gd name="connsiteX870" fmla="*/ 3742664 w 7467600"/>
              <a:gd name="connsiteY870" fmla="*/ 279918 h 6858000"/>
              <a:gd name="connsiteX871" fmla="*/ 4103910 w 7467600"/>
              <a:gd name="connsiteY871" fmla="*/ 1161917 h 6858000"/>
              <a:gd name="connsiteX872" fmla="*/ 4020269 w 7467600"/>
              <a:gd name="connsiteY872" fmla="*/ 1200406 h 6858000"/>
              <a:gd name="connsiteX873" fmla="*/ 3674882 w 7467600"/>
              <a:gd name="connsiteY873" fmla="*/ 488524 h 6858000"/>
              <a:gd name="connsiteX874" fmla="*/ 3132682 w 7467600"/>
              <a:gd name="connsiteY874" fmla="*/ 1072284 h 6858000"/>
              <a:gd name="connsiteX875" fmla="*/ 2716346 w 7467600"/>
              <a:gd name="connsiteY875" fmla="*/ 1276376 h 6858000"/>
              <a:gd name="connsiteX876" fmla="*/ 2716772 w 7467600"/>
              <a:gd name="connsiteY876" fmla="*/ 1255462 h 6858000"/>
              <a:gd name="connsiteX877" fmla="*/ 3471096 w 7467600"/>
              <a:gd name="connsiteY877" fmla="*/ 437072 h 6858000"/>
              <a:gd name="connsiteX878" fmla="*/ 3639057 w 7467600"/>
              <a:gd name="connsiteY878" fmla="*/ 286334 h 6858000"/>
              <a:gd name="connsiteX879" fmla="*/ 3640309 w 7467600"/>
              <a:gd name="connsiteY879" fmla="*/ 284664 h 6858000"/>
              <a:gd name="connsiteX880" fmla="*/ 3646022 w 7467600"/>
              <a:gd name="connsiteY880" fmla="*/ 276711 h 6858000"/>
              <a:gd name="connsiteX881" fmla="*/ 3707943 w 7467600"/>
              <a:gd name="connsiteY881" fmla="*/ 65958 h 6858000"/>
              <a:gd name="connsiteX882" fmla="*/ 3721337 w 7467600"/>
              <a:gd name="connsiteY882" fmla="*/ 0 h 6858000"/>
              <a:gd name="connsiteX883" fmla="*/ 2867960 w 7467600"/>
              <a:gd name="connsiteY883" fmla="*/ 0 h 6858000"/>
              <a:gd name="connsiteX884" fmla="*/ 2926351 w 7467600"/>
              <a:gd name="connsiteY884" fmla="*/ 0 h 6858000"/>
              <a:gd name="connsiteX885" fmla="*/ 2902823 w 7467600"/>
              <a:gd name="connsiteY885" fmla="*/ 262929 h 6858000"/>
              <a:gd name="connsiteX886" fmla="*/ 2940663 w 7467600"/>
              <a:gd name="connsiteY886" fmla="*/ 140884 h 6858000"/>
              <a:gd name="connsiteX887" fmla="*/ 2947039 w 7467600"/>
              <a:gd name="connsiteY887" fmla="*/ 122524 h 6858000"/>
              <a:gd name="connsiteX888" fmla="*/ 2984316 w 7467600"/>
              <a:gd name="connsiteY888" fmla="*/ 0 h 6858000"/>
              <a:gd name="connsiteX889" fmla="*/ 3016114 w 7467600"/>
              <a:gd name="connsiteY889" fmla="*/ 0 h 6858000"/>
              <a:gd name="connsiteX890" fmla="*/ 2979949 w 7467600"/>
              <a:gd name="connsiteY890" fmla="*/ 119274 h 6858000"/>
              <a:gd name="connsiteX891" fmla="*/ 3023879 w 7467600"/>
              <a:gd name="connsiteY891" fmla="*/ 0 h 6858000"/>
              <a:gd name="connsiteX892" fmla="*/ 3105400 w 7467600"/>
              <a:gd name="connsiteY892" fmla="*/ 0 h 6858000"/>
              <a:gd name="connsiteX893" fmla="*/ 3094669 w 7467600"/>
              <a:gd name="connsiteY893" fmla="*/ 30308 h 6858000"/>
              <a:gd name="connsiteX894" fmla="*/ 2901945 w 7467600"/>
              <a:gd name="connsiteY894" fmla="*/ 466538 h 6858000"/>
              <a:gd name="connsiteX895" fmla="*/ 2815209 w 7467600"/>
              <a:gd name="connsiteY895" fmla="*/ 497361 h 6858000"/>
              <a:gd name="connsiteX896" fmla="*/ 2844845 w 7467600"/>
              <a:gd name="connsiteY896" fmla="*/ 127638 h 6858000"/>
              <a:gd name="connsiteX897" fmla="*/ 2867960 w 7467600"/>
              <a:gd name="connsiteY897" fmla="*/ 0 h 6858000"/>
              <a:gd name="connsiteX898" fmla="*/ 1057230 w 7467600"/>
              <a:gd name="connsiteY898" fmla="*/ 0 h 6858000"/>
              <a:gd name="connsiteX899" fmla="*/ 1111003 w 7467600"/>
              <a:gd name="connsiteY899" fmla="*/ 0 h 6858000"/>
              <a:gd name="connsiteX900" fmla="*/ 1125553 w 7467600"/>
              <a:gd name="connsiteY900" fmla="*/ 52588 h 6858000"/>
              <a:gd name="connsiteX901" fmla="*/ 1304276 w 7467600"/>
              <a:gd name="connsiteY901" fmla="*/ 476275 h 6858000"/>
              <a:gd name="connsiteX902" fmla="*/ 1492066 w 7467600"/>
              <a:gd name="connsiteY902" fmla="*/ 886333 h 6858000"/>
              <a:gd name="connsiteX903" fmla="*/ 1423698 w 7467600"/>
              <a:gd name="connsiteY903" fmla="*/ 710817 h 6858000"/>
              <a:gd name="connsiteX904" fmla="*/ 1357609 w 7467600"/>
              <a:gd name="connsiteY904" fmla="*/ 532892 h 6858000"/>
              <a:gd name="connsiteX905" fmla="*/ 1309550 w 7467600"/>
              <a:gd name="connsiteY905" fmla="*/ 374031 h 6858000"/>
              <a:gd name="connsiteX906" fmla="*/ 1193673 w 7467600"/>
              <a:gd name="connsiteY906" fmla="*/ 49533 h 6858000"/>
              <a:gd name="connsiteX907" fmla="*/ 1164391 w 7467600"/>
              <a:gd name="connsiteY907" fmla="*/ 0 h 6858000"/>
              <a:gd name="connsiteX908" fmla="*/ 1200666 w 7467600"/>
              <a:gd name="connsiteY908" fmla="*/ 0 h 6858000"/>
              <a:gd name="connsiteX909" fmla="*/ 1223408 w 7467600"/>
              <a:gd name="connsiteY909" fmla="*/ 38996 h 6858000"/>
              <a:gd name="connsiteX910" fmla="*/ 1339635 w 7467600"/>
              <a:gd name="connsiteY910" fmla="*/ 365517 h 6858000"/>
              <a:gd name="connsiteX911" fmla="*/ 1387469 w 7467600"/>
              <a:gd name="connsiteY911" fmla="*/ 523079 h 6858000"/>
              <a:gd name="connsiteX912" fmla="*/ 1452685 w 7467600"/>
              <a:gd name="connsiteY912" fmla="*/ 699806 h 6858000"/>
              <a:gd name="connsiteX913" fmla="*/ 1492092 w 7467600"/>
              <a:gd name="connsiteY913" fmla="*/ 800424 h 6858000"/>
              <a:gd name="connsiteX914" fmla="*/ 1455302 w 7467600"/>
              <a:gd name="connsiteY914" fmla="*/ 632913 h 6858000"/>
              <a:gd name="connsiteX915" fmla="*/ 1222336 w 7467600"/>
              <a:gd name="connsiteY915" fmla="*/ 9480 h 6858000"/>
              <a:gd name="connsiteX916" fmla="*/ 1214634 w 7467600"/>
              <a:gd name="connsiteY916" fmla="*/ 0 h 6858000"/>
              <a:gd name="connsiteX917" fmla="*/ 1289827 w 7467600"/>
              <a:gd name="connsiteY917" fmla="*/ 0 h 6858000"/>
              <a:gd name="connsiteX918" fmla="*/ 1321076 w 7467600"/>
              <a:gd name="connsiteY918" fmla="*/ 59722 h 6858000"/>
              <a:gd name="connsiteX919" fmla="*/ 1512579 w 7467600"/>
              <a:gd name="connsiteY919" fmla="*/ 626441 h 6858000"/>
              <a:gd name="connsiteX920" fmla="*/ 1506076 w 7467600"/>
              <a:gd name="connsiteY920" fmla="*/ 1089289 h 6858000"/>
              <a:gd name="connsiteX921" fmla="*/ 1486346 w 7467600"/>
              <a:gd name="connsiteY921" fmla="*/ 1079919 h 6858000"/>
              <a:gd name="connsiteX922" fmla="*/ 1070511 w 7467600"/>
              <a:gd name="connsiteY922" fmla="*/ 48609 h 6858000"/>
              <a:gd name="connsiteX923" fmla="*/ 1057230 w 7467600"/>
              <a:gd name="connsiteY923" fmla="*/ 0 h 6858000"/>
              <a:gd name="connsiteX924" fmla="*/ 43151 w 7467600"/>
              <a:gd name="connsiteY924" fmla="*/ 0 h 6858000"/>
              <a:gd name="connsiteX925" fmla="*/ 95283 w 7467600"/>
              <a:gd name="connsiteY925" fmla="*/ 0 h 6858000"/>
              <a:gd name="connsiteX926" fmla="*/ 300708 w 7467600"/>
              <a:gd name="connsiteY926" fmla="*/ 154571 h 6858000"/>
              <a:gd name="connsiteX927" fmla="*/ 530414 w 7467600"/>
              <a:gd name="connsiteY927" fmla="*/ 354673 h 6858000"/>
              <a:gd name="connsiteX928" fmla="*/ 333785 w 7467600"/>
              <a:gd name="connsiteY928" fmla="*/ 161564 h 6858000"/>
              <a:gd name="connsiteX929" fmla="*/ 147005 w 7467600"/>
              <a:gd name="connsiteY929" fmla="*/ 0 h 6858000"/>
              <a:gd name="connsiteX930" fmla="*/ 272509 w 7467600"/>
              <a:gd name="connsiteY930" fmla="*/ 0 h 6858000"/>
              <a:gd name="connsiteX931" fmla="*/ 326276 w 7467600"/>
              <a:gd name="connsiteY931" fmla="*/ 45847 h 6858000"/>
              <a:gd name="connsiteX932" fmla="*/ 823759 w 7467600"/>
              <a:gd name="connsiteY932" fmla="*/ 574145 h 6858000"/>
              <a:gd name="connsiteX933" fmla="*/ 811254 w 7467600"/>
              <a:gd name="connsiteY933" fmla="*/ 665546 h 6858000"/>
              <a:gd name="connsiteX934" fmla="*/ 154042 w 7467600"/>
              <a:gd name="connsiteY934" fmla="*/ 261522 h 6858000"/>
              <a:gd name="connsiteX935" fmla="*/ 13550 w 7467600"/>
              <a:gd name="connsiteY935" fmla="*/ 158423 h 6858000"/>
              <a:gd name="connsiteX936" fmla="*/ 0 w 7467600"/>
              <a:gd name="connsiteY936" fmla="*/ 146618 h 6858000"/>
              <a:gd name="connsiteX937" fmla="*/ 0 w 7467600"/>
              <a:gd name="connsiteY937" fmla="*/ 59161 h 6858000"/>
              <a:gd name="connsiteX938" fmla="*/ 45427 w 7467600"/>
              <a:gd name="connsiteY938" fmla="*/ 101078 h 6858000"/>
              <a:gd name="connsiteX939" fmla="*/ 630103 w 7467600"/>
              <a:gd name="connsiteY939" fmla="*/ 485885 h 6858000"/>
              <a:gd name="connsiteX940" fmla="*/ 532040 w 7467600"/>
              <a:gd name="connsiteY940" fmla="*/ 399359 h 6858000"/>
              <a:gd name="connsiteX941" fmla="*/ 517618 w 7467600"/>
              <a:gd name="connsiteY941" fmla="*/ 385726 h 6858000"/>
              <a:gd name="connsiteX942" fmla="*/ 285074 w 7467600"/>
              <a:gd name="connsiteY942" fmla="*/ 182755 h 6858000"/>
              <a:gd name="connsiteX943" fmla="*/ 43151 w 7467600"/>
              <a:gd name="connsiteY94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289862 w 7467600"/>
              <a:gd name="connsiteY10" fmla="*/ 6659827 h 6858000"/>
              <a:gd name="connsiteX11" fmla="*/ 1019354 w 7467600"/>
              <a:gd name="connsiteY11" fmla="*/ 6315006 h 6858000"/>
              <a:gd name="connsiteX12" fmla="*/ 441046 w 7467600"/>
              <a:gd name="connsiteY12" fmla="*/ 6691153 h 6858000"/>
              <a:gd name="connsiteX13" fmla="*/ 1019354 w 7467600"/>
              <a:gd name="connsiteY13" fmla="*/ 6315006 h 6858000"/>
              <a:gd name="connsiteX14" fmla="*/ 991680 w 7467600"/>
              <a:gd name="connsiteY14" fmla="*/ 6298413 h 6858000"/>
              <a:gd name="connsiteX15" fmla="*/ 409060 w 7467600"/>
              <a:gd name="connsiteY15" fmla="*/ 6671470 h 6858000"/>
              <a:gd name="connsiteX16" fmla="*/ 991680 w 7467600"/>
              <a:gd name="connsiteY16" fmla="*/ 6298413 h 6858000"/>
              <a:gd name="connsiteX17" fmla="*/ 103333 w 7467600"/>
              <a:gd name="connsiteY17" fmla="*/ 5699602 h 6858000"/>
              <a:gd name="connsiteX18" fmla="*/ 233938 w 7467600"/>
              <a:gd name="connsiteY18" fmla="*/ 5809416 h 6858000"/>
              <a:gd name="connsiteX19" fmla="*/ 883580 w 7467600"/>
              <a:gd name="connsiteY19" fmla="*/ 6180710 h 6858000"/>
              <a:gd name="connsiteX20" fmla="*/ 487337 w 7467600"/>
              <a:gd name="connsiteY20" fmla="*/ 5950182 h 6858000"/>
              <a:gd name="connsiteX21" fmla="*/ 354051 w 7467600"/>
              <a:gd name="connsiteY21" fmla="*/ 5854912 h 6858000"/>
              <a:gd name="connsiteX22" fmla="*/ 195436 w 7467600"/>
              <a:gd name="connsiteY22" fmla="*/ 5755068 h 6858000"/>
              <a:gd name="connsiteX23" fmla="*/ 103333 w 7467600"/>
              <a:gd name="connsiteY23" fmla="*/ 5699602 h 6858000"/>
              <a:gd name="connsiteX24" fmla="*/ 5539432 w 7467600"/>
              <a:gd name="connsiteY24" fmla="*/ 5642928 h 6858000"/>
              <a:gd name="connsiteX25" fmla="*/ 5555462 w 7467600"/>
              <a:gd name="connsiteY25" fmla="*/ 5694454 h 6858000"/>
              <a:gd name="connsiteX26" fmla="*/ 5828270 w 7467600"/>
              <a:gd name="connsiteY26" fmla="*/ 6320663 h 6858000"/>
              <a:gd name="connsiteX27" fmla="*/ 5947416 w 7467600"/>
              <a:gd name="connsiteY27" fmla="*/ 6574846 h 6858000"/>
              <a:gd name="connsiteX28" fmla="*/ 5539432 w 7467600"/>
              <a:gd name="connsiteY28" fmla="*/ 5642928 h 6858000"/>
              <a:gd name="connsiteX29" fmla="*/ 51253 w 7467600"/>
              <a:gd name="connsiteY29" fmla="*/ 5631825 h 6858000"/>
              <a:gd name="connsiteX30" fmla="*/ 211622 w 7467600"/>
              <a:gd name="connsiteY30" fmla="*/ 5728803 h 6858000"/>
              <a:gd name="connsiteX31" fmla="*/ 371652 w 7467600"/>
              <a:gd name="connsiteY31" fmla="*/ 5829062 h 6858000"/>
              <a:gd name="connsiteX32" fmla="*/ 505903 w 7467600"/>
              <a:gd name="connsiteY32" fmla="*/ 5925221 h 6858000"/>
              <a:gd name="connsiteX33" fmla="*/ 899240 w 7467600"/>
              <a:gd name="connsiteY33" fmla="*/ 6153068 h 6858000"/>
              <a:gd name="connsiteX34" fmla="*/ 988114 w 7467600"/>
              <a:gd name="connsiteY34" fmla="*/ 6174204 h 6858000"/>
              <a:gd name="connsiteX35" fmla="*/ 845971 w 7467600"/>
              <a:gd name="connsiteY35" fmla="*/ 6067177 h 6858000"/>
              <a:gd name="connsiteX36" fmla="*/ 448057 w 7467600"/>
              <a:gd name="connsiteY36" fmla="*/ 5841376 h 6858000"/>
              <a:gd name="connsiteX37" fmla="*/ 51253 w 7467600"/>
              <a:gd name="connsiteY37" fmla="*/ 5631825 h 6858000"/>
              <a:gd name="connsiteX38" fmla="*/ 2606687 w 7467600"/>
              <a:gd name="connsiteY38" fmla="*/ 5630718 h 6858000"/>
              <a:gd name="connsiteX39" fmla="*/ 2645658 w 7467600"/>
              <a:gd name="connsiteY39" fmla="*/ 6640259 h 6858000"/>
              <a:gd name="connsiteX40" fmla="*/ 2606687 w 7467600"/>
              <a:gd name="connsiteY40" fmla="*/ 5630718 h 6858000"/>
              <a:gd name="connsiteX41" fmla="*/ 3642057 w 7467600"/>
              <a:gd name="connsiteY41" fmla="*/ 5573487 h 6858000"/>
              <a:gd name="connsiteX42" fmla="*/ 3632981 w 7467600"/>
              <a:gd name="connsiteY42" fmla="*/ 5579437 h 6858000"/>
              <a:gd name="connsiteX43" fmla="*/ 3382436 w 7467600"/>
              <a:gd name="connsiteY43" fmla="*/ 5952726 h 6858000"/>
              <a:gd name="connsiteX44" fmla="*/ 3191929 w 7467600"/>
              <a:gd name="connsiteY44" fmla="*/ 6662669 h 6858000"/>
              <a:gd name="connsiteX45" fmla="*/ 3369898 w 7467600"/>
              <a:gd name="connsiteY45" fmla="*/ 6081771 h 6858000"/>
              <a:gd name="connsiteX46" fmla="*/ 3642057 w 7467600"/>
              <a:gd name="connsiteY46" fmla="*/ 5573487 h 6858000"/>
              <a:gd name="connsiteX47" fmla="*/ 2650666 w 7467600"/>
              <a:gd name="connsiteY47" fmla="*/ 5530686 h 6858000"/>
              <a:gd name="connsiteX48" fmla="*/ 2650249 w 7467600"/>
              <a:gd name="connsiteY48" fmla="*/ 5532101 h 6858000"/>
              <a:gd name="connsiteX49" fmla="*/ 2663808 w 7467600"/>
              <a:gd name="connsiteY49" fmla="*/ 6535215 h 6858000"/>
              <a:gd name="connsiteX50" fmla="*/ 2665418 w 7467600"/>
              <a:gd name="connsiteY50" fmla="*/ 6132756 h 6858000"/>
              <a:gd name="connsiteX51" fmla="*/ 2650666 w 7467600"/>
              <a:gd name="connsiteY51" fmla="*/ 5530686 h 6858000"/>
              <a:gd name="connsiteX52" fmla="*/ 2680277 w 7467600"/>
              <a:gd name="connsiteY52" fmla="*/ 5479204 h 6858000"/>
              <a:gd name="connsiteX53" fmla="*/ 2678972 w 7467600"/>
              <a:gd name="connsiteY53" fmla="*/ 5481582 h 6858000"/>
              <a:gd name="connsiteX54" fmla="*/ 2696666 w 7467600"/>
              <a:gd name="connsiteY54" fmla="*/ 6133836 h 6858000"/>
              <a:gd name="connsiteX55" fmla="*/ 2695769 w 7467600"/>
              <a:gd name="connsiteY55" fmla="*/ 6390955 h 6858000"/>
              <a:gd name="connsiteX56" fmla="*/ 2739893 w 7467600"/>
              <a:gd name="connsiteY56" fmla="*/ 6108357 h 6858000"/>
              <a:gd name="connsiteX57" fmla="*/ 2680277 w 7467600"/>
              <a:gd name="connsiteY57" fmla="*/ 5479204 h 6858000"/>
              <a:gd name="connsiteX58" fmla="*/ 1132195 w 7467600"/>
              <a:gd name="connsiteY58" fmla="*/ 5467980 h 6858000"/>
              <a:gd name="connsiteX59" fmla="*/ 1679056 w 7467600"/>
              <a:gd name="connsiteY59" fmla="*/ 5516907 h 6858000"/>
              <a:gd name="connsiteX60" fmla="*/ 2128648 w 7467600"/>
              <a:gd name="connsiteY60" fmla="*/ 5474249 h 6858000"/>
              <a:gd name="connsiteX61" fmla="*/ 1825619 w 7467600"/>
              <a:gd name="connsiteY61" fmla="*/ 5478447 h 6858000"/>
              <a:gd name="connsiteX62" fmla="*/ 1737798 w 7467600"/>
              <a:gd name="connsiteY62" fmla="*/ 5483353 h 6858000"/>
              <a:gd name="connsiteX63" fmla="*/ 1132195 w 7467600"/>
              <a:gd name="connsiteY63" fmla="*/ 5467980 h 6858000"/>
              <a:gd name="connsiteX64" fmla="*/ 1456157 w 7467600"/>
              <a:gd name="connsiteY64" fmla="*/ 5371404 h 6858000"/>
              <a:gd name="connsiteX65" fmla="*/ 1244432 w 7467600"/>
              <a:gd name="connsiteY65" fmla="*/ 5385601 h 6858000"/>
              <a:gd name="connsiteX66" fmla="*/ 973990 w 7467600"/>
              <a:gd name="connsiteY66" fmla="*/ 5424940 h 6858000"/>
              <a:gd name="connsiteX67" fmla="*/ 1103809 w 7467600"/>
              <a:gd name="connsiteY67" fmla="*/ 5433720 h 6858000"/>
              <a:gd name="connsiteX68" fmla="*/ 1123454 w 7467600"/>
              <a:gd name="connsiteY68" fmla="*/ 5435727 h 6858000"/>
              <a:gd name="connsiteX69" fmla="*/ 1737017 w 7467600"/>
              <a:gd name="connsiteY69" fmla="*/ 5452183 h 6858000"/>
              <a:gd name="connsiteX70" fmla="*/ 1824397 w 7467600"/>
              <a:gd name="connsiteY70" fmla="*/ 5447757 h 6858000"/>
              <a:gd name="connsiteX71" fmla="*/ 2070059 w 7467600"/>
              <a:gd name="connsiteY71" fmla="*/ 5441660 h 6858000"/>
              <a:gd name="connsiteX72" fmla="*/ 1456157 w 7467600"/>
              <a:gd name="connsiteY72" fmla="*/ 5371404 h 6858000"/>
              <a:gd name="connsiteX73" fmla="*/ 4988186 w 7467600"/>
              <a:gd name="connsiteY73" fmla="*/ 5216467 h 6858000"/>
              <a:gd name="connsiteX74" fmla="*/ 4777334 w 7467600"/>
              <a:gd name="connsiteY74" fmla="*/ 5406072 h 6858000"/>
              <a:gd name="connsiteX75" fmla="*/ 4718341 w 7467600"/>
              <a:gd name="connsiteY75" fmla="*/ 5468043 h 6858000"/>
              <a:gd name="connsiteX76" fmla="*/ 4604655 w 7467600"/>
              <a:gd name="connsiteY76" fmla="*/ 5583434 h 6858000"/>
              <a:gd name="connsiteX77" fmla="*/ 4565074 w 7467600"/>
              <a:gd name="connsiteY77" fmla="*/ 5618550 h 6858000"/>
              <a:gd name="connsiteX78" fmla="*/ 4988186 w 7467600"/>
              <a:gd name="connsiteY78" fmla="*/ 5216467 h 6858000"/>
              <a:gd name="connsiteX79" fmla="*/ 4978032 w 7467600"/>
              <a:gd name="connsiteY79" fmla="*/ 5183809 h 6858000"/>
              <a:gd name="connsiteX80" fmla="*/ 4463413 w 7467600"/>
              <a:gd name="connsiteY80" fmla="*/ 5615162 h 6858000"/>
              <a:gd name="connsiteX81" fmla="*/ 4358134 w 7467600"/>
              <a:gd name="connsiteY81" fmla="*/ 5742791 h 6858000"/>
              <a:gd name="connsiteX82" fmla="*/ 4376219 w 7467600"/>
              <a:gd name="connsiteY82" fmla="*/ 5729027 h 6858000"/>
              <a:gd name="connsiteX83" fmla="*/ 4582340 w 7467600"/>
              <a:gd name="connsiteY83" fmla="*/ 5561037 h 6858000"/>
              <a:gd name="connsiteX84" fmla="*/ 4694684 w 7467600"/>
              <a:gd name="connsiteY84" fmla="*/ 5447098 h 6858000"/>
              <a:gd name="connsiteX85" fmla="*/ 4754123 w 7467600"/>
              <a:gd name="connsiteY85" fmla="*/ 5384643 h 6858000"/>
              <a:gd name="connsiteX86" fmla="*/ 4978032 w 7467600"/>
              <a:gd name="connsiteY86" fmla="*/ 5183809 h 6858000"/>
              <a:gd name="connsiteX87" fmla="*/ 1903353 w 7467600"/>
              <a:gd name="connsiteY87" fmla="*/ 5044827 h 6858000"/>
              <a:gd name="connsiteX88" fmla="*/ 1936931 w 7467600"/>
              <a:gd name="connsiteY88" fmla="*/ 5093954 h 6858000"/>
              <a:gd name="connsiteX89" fmla="*/ 2195868 w 7467600"/>
              <a:gd name="connsiteY89" fmla="*/ 5396574 h 6858000"/>
              <a:gd name="connsiteX90" fmla="*/ 2088852 w 7467600"/>
              <a:gd name="connsiteY90" fmla="*/ 5166123 h 6858000"/>
              <a:gd name="connsiteX91" fmla="*/ 1958241 w 7467600"/>
              <a:gd name="connsiteY91" fmla="*/ 5067955 h 6858000"/>
              <a:gd name="connsiteX92" fmla="*/ 1903353 w 7467600"/>
              <a:gd name="connsiteY92" fmla="*/ 5044827 h 6858000"/>
              <a:gd name="connsiteX93" fmla="*/ 1979378 w 7467600"/>
              <a:gd name="connsiteY93" fmla="*/ 4769504 h 6858000"/>
              <a:gd name="connsiteX94" fmla="*/ 2882120 w 7467600"/>
              <a:gd name="connsiteY94" fmla="*/ 5064547 h 6858000"/>
              <a:gd name="connsiteX95" fmla="*/ 2793103 w 7467600"/>
              <a:gd name="connsiteY95" fmla="*/ 5039699 h 6858000"/>
              <a:gd name="connsiteX96" fmla="*/ 2770041 w 7467600"/>
              <a:gd name="connsiteY96" fmla="*/ 5033634 h 6858000"/>
              <a:gd name="connsiteX97" fmla="*/ 1979378 w 7467600"/>
              <a:gd name="connsiteY97" fmla="*/ 4769504 h 6858000"/>
              <a:gd name="connsiteX98" fmla="*/ 1927410 w 7467600"/>
              <a:gd name="connsiteY98" fmla="*/ 4716164 h 6858000"/>
              <a:gd name="connsiteX99" fmla="*/ 1959587 w 7467600"/>
              <a:gd name="connsiteY99" fmla="*/ 4728849 h 6858000"/>
              <a:gd name="connsiteX100" fmla="*/ 2777707 w 7467600"/>
              <a:gd name="connsiteY100" fmla="*/ 5003991 h 6858000"/>
              <a:gd name="connsiteX101" fmla="*/ 2800768 w 7467600"/>
              <a:gd name="connsiteY101" fmla="*/ 5010056 h 6858000"/>
              <a:gd name="connsiteX102" fmla="*/ 2879408 w 7467600"/>
              <a:gd name="connsiteY102" fmla="*/ 5031590 h 6858000"/>
              <a:gd name="connsiteX103" fmla="*/ 2862295 w 7467600"/>
              <a:gd name="connsiteY103" fmla="*/ 5022958 h 6858000"/>
              <a:gd name="connsiteX104" fmla="*/ 2813343 w 7467600"/>
              <a:gd name="connsiteY104" fmla="*/ 4998369 h 6858000"/>
              <a:gd name="connsiteX105" fmla="*/ 2646245 w 7467600"/>
              <a:gd name="connsiteY105" fmla="*/ 4930999 h 6858000"/>
              <a:gd name="connsiteX106" fmla="*/ 1999243 w 7467600"/>
              <a:gd name="connsiteY106" fmla="*/ 4730524 h 6858000"/>
              <a:gd name="connsiteX107" fmla="*/ 1979527 w 7467600"/>
              <a:gd name="connsiteY107" fmla="*/ 4726651 h 6858000"/>
              <a:gd name="connsiteX108" fmla="*/ 1927410 w 7467600"/>
              <a:gd name="connsiteY108" fmla="*/ 4716164 h 6858000"/>
              <a:gd name="connsiteX109" fmla="*/ 1997014 w 7467600"/>
              <a:gd name="connsiteY109" fmla="*/ 4698007 h 6858000"/>
              <a:gd name="connsiteX110" fmla="*/ 2005458 w 7467600"/>
              <a:gd name="connsiteY110" fmla="*/ 4699540 h 6858000"/>
              <a:gd name="connsiteX111" fmla="*/ 2657186 w 7467600"/>
              <a:gd name="connsiteY111" fmla="*/ 4901687 h 6858000"/>
              <a:gd name="connsiteX112" fmla="*/ 2826662 w 7467600"/>
              <a:gd name="connsiteY112" fmla="*/ 4970362 h 6858000"/>
              <a:gd name="connsiteX113" fmla="*/ 2876100 w 7467600"/>
              <a:gd name="connsiteY113" fmla="*/ 4995397 h 6858000"/>
              <a:gd name="connsiteX114" fmla="*/ 3042600 w 7467600"/>
              <a:gd name="connsiteY114" fmla="*/ 5059532 h 6858000"/>
              <a:gd name="connsiteX115" fmla="*/ 1997014 w 7467600"/>
              <a:gd name="connsiteY115" fmla="*/ 4698007 h 6858000"/>
              <a:gd name="connsiteX116" fmla="*/ 2305292 w 7467600"/>
              <a:gd name="connsiteY116" fmla="*/ 4219492 h 6858000"/>
              <a:gd name="connsiteX117" fmla="*/ 3360922 w 7467600"/>
              <a:gd name="connsiteY117" fmla="*/ 4529373 h 6858000"/>
              <a:gd name="connsiteX118" fmla="*/ 3492420 w 7467600"/>
              <a:gd name="connsiteY118" fmla="*/ 4510145 h 6858000"/>
              <a:gd name="connsiteX119" fmla="*/ 3364086 w 7467600"/>
              <a:gd name="connsiteY119" fmla="*/ 4480340 h 6858000"/>
              <a:gd name="connsiteX120" fmla="*/ 3225818 w 7467600"/>
              <a:gd name="connsiteY120" fmla="*/ 4411822 h 6858000"/>
              <a:gd name="connsiteX121" fmla="*/ 3129696 w 7467600"/>
              <a:gd name="connsiteY121" fmla="*/ 4360704 h 6858000"/>
              <a:gd name="connsiteX122" fmla="*/ 2814545 w 7467600"/>
              <a:gd name="connsiteY122" fmla="*/ 4282955 h 6858000"/>
              <a:gd name="connsiteX123" fmla="*/ 2305292 w 7467600"/>
              <a:gd name="connsiteY123" fmla="*/ 4219492 h 6858000"/>
              <a:gd name="connsiteX124" fmla="*/ 2626982 w 7467600"/>
              <a:gd name="connsiteY124" fmla="*/ 4206450 h 6858000"/>
              <a:gd name="connsiteX125" fmla="*/ 2490617 w 7467600"/>
              <a:gd name="connsiteY125" fmla="*/ 4206951 h 6858000"/>
              <a:gd name="connsiteX126" fmla="*/ 2819869 w 7467600"/>
              <a:gd name="connsiteY126" fmla="*/ 4252936 h 6858000"/>
              <a:gd name="connsiteX127" fmla="*/ 3143018 w 7467600"/>
              <a:gd name="connsiteY127" fmla="*/ 4332698 h 6858000"/>
              <a:gd name="connsiteX128" fmla="*/ 3241520 w 7467600"/>
              <a:gd name="connsiteY128" fmla="*/ 4385112 h 6858000"/>
              <a:gd name="connsiteX129" fmla="*/ 3374575 w 7467600"/>
              <a:gd name="connsiteY129" fmla="*/ 4451517 h 6858000"/>
              <a:gd name="connsiteX130" fmla="*/ 3505221 w 7467600"/>
              <a:gd name="connsiteY130" fmla="*/ 4480757 h 6858000"/>
              <a:gd name="connsiteX131" fmla="*/ 2626982 w 7467600"/>
              <a:gd name="connsiteY131" fmla="*/ 4206450 h 6858000"/>
              <a:gd name="connsiteX132" fmla="*/ 1310106 w 7467600"/>
              <a:gd name="connsiteY132" fmla="*/ 3943217 h 6858000"/>
              <a:gd name="connsiteX133" fmla="*/ 854994 w 7467600"/>
              <a:gd name="connsiteY133" fmla="*/ 4399136 h 6858000"/>
              <a:gd name="connsiteX134" fmla="*/ 742462 w 7467600"/>
              <a:gd name="connsiteY134" fmla="*/ 4594648 h 6858000"/>
              <a:gd name="connsiteX135" fmla="*/ 820602 w 7467600"/>
              <a:gd name="connsiteY135" fmla="*/ 4485915 h 6858000"/>
              <a:gd name="connsiteX136" fmla="*/ 878295 w 7467600"/>
              <a:gd name="connsiteY136" fmla="*/ 4403594 h 6858000"/>
              <a:gd name="connsiteX137" fmla="*/ 1240607 w 7467600"/>
              <a:gd name="connsiteY137" fmla="*/ 4010401 h 6858000"/>
              <a:gd name="connsiteX138" fmla="*/ 1310106 w 7467600"/>
              <a:gd name="connsiteY138" fmla="*/ 3943217 h 6858000"/>
              <a:gd name="connsiteX139" fmla="*/ 1423113 w 7467600"/>
              <a:gd name="connsiteY139" fmla="*/ 3874565 h 6858000"/>
              <a:gd name="connsiteX140" fmla="*/ 1260565 w 7467600"/>
              <a:gd name="connsiteY140" fmla="*/ 4031982 h 6858000"/>
              <a:gd name="connsiteX141" fmla="*/ 901900 w 7467600"/>
              <a:gd name="connsiteY141" fmla="*/ 4421236 h 6858000"/>
              <a:gd name="connsiteX142" fmla="*/ 845044 w 7467600"/>
              <a:gd name="connsiteY142" fmla="*/ 4502436 h 6858000"/>
              <a:gd name="connsiteX143" fmla="*/ 685926 w 7467600"/>
              <a:gd name="connsiteY143" fmla="*/ 4703069 h 6858000"/>
              <a:gd name="connsiteX144" fmla="*/ 684248 w 7467600"/>
              <a:gd name="connsiteY144" fmla="*/ 4706721 h 6858000"/>
              <a:gd name="connsiteX145" fmla="*/ 1423113 w 7467600"/>
              <a:gd name="connsiteY145" fmla="*/ 3874565 h 6858000"/>
              <a:gd name="connsiteX146" fmla="*/ 3316479 w 7467600"/>
              <a:gd name="connsiteY146" fmla="*/ 3872136 h 6858000"/>
              <a:gd name="connsiteX147" fmla="*/ 3546806 w 7467600"/>
              <a:gd name="connsiteY147" fmla="*/ 4356139 h 6858000"/>
              <a:gd name="connsiteX148" fmla="*/ 3364433 w 7467600"/>
              <a:gd name="connsiteY148" fmla="*/ 3953121 h 6858000"/>
              <a:gd name="connsiteX149" fmla="*/ 3316479 w 7467600"/>
              <a:gd name="connsiteY149" fmla="*/ 3872136 h 6858000"/>
              <a:gd name="connsiteX150" fmla="*/ 3291335 w 7467600"/>
              <a:gd name="connsiteY150" fmla="*/ 3767420 h 6858000"/>
              <a:gd name="connsiteX151" fmla="*/ 3390805 w 7467600"/>
              <a:gd name="connsiteY151" fmla="*/ 3937163 h 6858000"/>
              <a:gd name="connsiteX152" fmla="*/ 3579062 w 7467600"/>
              <a:gd name="connsiteY152" fmla="*/ 4359040 h 6858000"/>
              <a:gd name="connsiteX153" fmla="*/ 3467355 w 7467600"/>
              <a:gd name="connsiteY153" fmla="*/ 3988130 h 6858000"/>
              <a:gd name="connsiteX154" fmla="*/ 3310753 w 7467600"/>
              <a:gd name="connsiteY154" fmla="*/ 3787140 h 6858000"/>
              <a:gd name="connsiteX155" fmla="*/ 3291335 w 7467600"/>
              <a:gd name="connsiteY155" fmla="*/ 3767420 h 6858000"/>
              <a:gd name="connsiteX156" fmla="*/ 1635889 w 7467600"/>
              <a:gd name="connsiteY156" fmla="*/ 3709494 h 6858000"/>
              <a:gd name="connsiteX157" fmla="*/ 1634800 w 7467600"/>
              <a:gd name="connsiteY157" fmla="*/ 3731111 h 6858000"/>
              <a:gd name="connsiteX158" fmla="*/ 1635889 w 7467600"/>
              <a:gd name="connsiteY158" fmla="*/ 3709494 h 6858000"/>
              <a:gd name="connsiteX159" fmla="*/ 1510397 w 7467600"/>
              <a:gd name="connsiteY159" fmla="*/ 3684705 h 6858000"/>
              <a:gd name="connsiteX160" fmla="*/ 1146550 w 7467600"/>
              <a:gd name="connsiteY160" fmla="*/ 3802012 h 6858000"/>
              <a:gd name="connsiteX161" fmla="*/ 698834 w 7467600"/>
              <a:gd name="connsiteY161" fmla="*/ 3952272 h 6858000"/>
              <a:gd name="connsiteX162" fmla="*/ 34256 w 7467600"/>
              <a:gd name="connsiteY162" fmla="*/ 4347603 h 6858000"/>
              <a:gd name="connsiteX163" fmla="*/ 527241 w 7467600"/>
              <a:gd name="connsiteY163" fmla="*/ 4065078 h 6858000"/>
              <a:gd name="connsiteX164" fmla="*/ 1510397 w 7467600"/>
              <a:gd name="connsiteY164" fmla="*/ 3684705 h 6858000"/>
              <a:gd name="connsiteX165" fmla="*/ 1313114 w 7467600"/>
              <a:gd name="connsiteY165" fmla="*/ 3655216 h 6858000"/>
              <a:gd name="connsiteX166" fmla="*/ 1109304 w 7467600"/>
              <a:gd name="connsiteY166" fmla="*/ 3669030 h 6858000"/>
              <a:gd name="connsiteX167" fmla="*/ 8129 w 7467600"/>
              <a:gd name="connsiteY167" fmla="*/ 4330519 h 6858000"/>
              <a:gd name="connsiteX168" fmla="*/ 687572 w 7467600"/>
              <a:gd name="connsiteY168" fmla="*/ 3925629 h 6858000"/>
              <a:gd name="connsiteX169" fmla="*/ 1138365 w 7467600"/>
              <a:gd name="connsiteY169" fmla="*/ 3774515 h 6858000"/>
              <a:gd name="connsiteX170" fmla="*/ 1505579 w 7467600"/>
              <a:gd name="connsiteY170" fmla="*/ 3655526 h 6858000"/>
              <a:gd name="connsiteX171" fmla="*/ 1313114 w 7467600"/>
              <a:gd name="connsiteY171" fmla="*/ 3655216 h 6858000"/>
              <a:gd name="connsiteX172" fmla="*/ 3655073 w 7467600"/>
              <a:gd name="connsiteY172" fmla="*/ 3650884 h 6858000"/>
              <a:gd name="connsiteX173" fmla="*/ 3989938 w 7467600"/>
              <a:gd name="connsiteY173" fmla="*/ 3991685 h 6858000"/>
              <a:gd name="connsiteX174" fmla="*/ 4393907 w 7467600"/>
              <a:gd name="connsiteY174" fmla="*/ 4261258 h 6858000"/>
              <a:gd name="connsiteX175" fmla="*/ 4648051 w 7467600"/>
              <a:gd name="connsiteY175" fmla="*/ 4374051 h 6858000"/>
              <a:gd name="connsiteX176" fmla="*/ 4383389 w 7467600"/>
              <a:gd name="connsiteY176" fmla="*/ 4184369 h 6858000"/>
              <a:gd name="connsiteX177" fmla="*/ 4165508 w 7467600"/>
              <a:gd name="connsiteY177" fmla="*/ 4035196 h 6858000"/>
              <a:gd name="connsiteX178" fmla="*/ 4068162 w 7467600"/>
              <a:gd name="connsiteY178" fmla="*/ 3953394 h 6858000"/>
              <a:gd name="connsiteX179" fmla="*/ 3981416 w 7467600"/>
              <a:gd name="connsiteY179" fmla="*/ 3880482 h 6858000"/>
              <a:gd name="connsiteX180" fmla="*/ 3800147 w 7467600"/>
              <a:gd name="connsiteY180" fmla="*/ 3749872 h 6858000"/>
              <a:gd name="connsiteX181" fmla="*/ 3655073 w 7467600"/>
              <a:gd name="connsiteY181" fmla="*/ 3650884 h 6858000"/>
              <a:gd name="connsiteX182" fmla="*/ 3670252 w 7467600"/>
              <a:gd name="connsiteY182" fmla="*/ 3622798 h 6858000"/>
              <a:gd name="connsiteX183" fmla="*/ 3817258 w 7467600"/>
              <a:gd name="connsiteY183" fmla="*/ 3723577 h 6858000"/>
              <a:gd name="connsiteX184" fmla="*/ 4000461 w 7467600"/>
              <a:gd name="connsiteY184" fmla="*/ 3855966 h 6858000"/>
              <a:gd name="connsiteX185" fmla="*/ 4088180 w 7467600"/>
              <a:gd name="connsiteY185" fmla="*/ 3929774 h 6858000"/>
              <a:gd name="connsiteX186" fmla="*/ 4184555 w 7467600"/>
              <a:gd name="connsiteY186" fmla="*/ 4010683 h 6858000"/>
              <a:gd name="connsiteX187" fmla="*/ 4399563 w 7467600"/>
              <a:gd name="connsiteY187" fmla="*/ 4158106 h 6858000"/>
              <a:gd name="connsiteX188" fmla="*/ 4684469 w 7467600"/>
              <a:gd name="connsiteY188" fmla="*/ 4364680 h 6858000"/>
              <a:gd name="connsiteX189" fmla="*/ 4690271 w 7467600"/>
              <a:gd name="connsiteY189" fmla="*/ 4370034 h 6858000"/>
              <a:gd name="connsiteX190" fmla="*/ 4136093 w 7467600"/>
              <a:gd name="connsiteY190" fmla="*/ 3858466 h 6858000"/>
              <a:gd name="connsiteX191" fmla="*/ 3670252 w 7467600"/>
              <a:gd name="connsiteY191" fmla="*/ 3622798 h 6858000"/>
              <a:gd name="connsiteX192" fmla="*/ 4440129 w 7467600"/>
              <a:gd name="connsiteY192" fmla="*/ 3448571 h 6858000"/>
              <a:gd name="connsiteX193" fmla="*/ 4856525 w 7467600"/>
              <a:gd name="connsiteY193" fmla="*/ 3915351 h 6858000"/>
              <a:gd name="connsiteX194" fmla="*/ 5059055 w 7467600"/>
              <a:gd name="connsiteY194" fmla="*/ 4108918 h 6858000"/>
              <a:gd name="connsiteX195" fmla="*/ 5290070 w 7467600"/>
              <a:gd name="connsiteY195" fmla="*/ 4263619 h 6858000"/>
              <a:gd name="connsiteX196" fmla="*/ 4834991 w 7467600"/>
              <a:gd name="connsiteY196" fmla="*/ 3830985 h 6858000"/>
              <a:gd name="connsiteX197" fmla="*/ 4440129 w 7467600"/>
              <a:gd name="connsiteY197" fmla="*/ 3448571 h 6858000"/>
              <a:gd name="connsiteX198" fmla="*/ 4441737 w 7467600"/>
              <a:gd name="connsiteY198" fmla="*/ 3399734 h 6858000"/>
              <a:gd name="connsiteX199" fmla="*/ 4431236 w 7467600"/>
              <a:gd name="connsiteY199" fmla="*/ 3400954 h 6858000"/>
              <a:gd name="connsiteX200" fmla="*/ 4557150 w 7467600"/>
              <a:gd name="connsiteY200" fmla="*/ 3510023 h 6858000"/>
              <a:gd name="connsiteX201" fmla="*/ 4856936 w 7467600"/>
              <a:gd name="connsiteY201" fmla="*/ 3809146 h 6858000"/>
              <a:gd name="connsiteX202" fmla="*/ 5111996 w 7467600"/>
              <a:gd name="connsiteY202" fmla="*/ 4065759 h 6858000"/>
              <a:gd name="connsiteX203" fmla="*/ 5388878 w 7467600"/>
              <a:gd name="connsiteY203" fmla="*/ 4300185 h 6858000"/>
              <a:gd name="connsiteX204" fmla="*/ 5425556 w 7467600"/>
              <a:gd name="connsiteY204" fmla="*/ 4308967 h 6858000"/>
              <a:gd name="connsiteX205" fmla="*/ 4943646 w 7467600"/>
              <a:gd name="connsiteY205" fmla="*/ 3822916 h 6858000"/>
              <a:gd name="connsiteX206" fmla="*/ 4594837 w 7467600"/>
              <a:gd name="connsiteY206" fmla="*/ 3532274 h 6858000"/>
              <a:gd name="connsiteX207" fmla="*/ 4441737 w 7467600"/>
              <a:gd name="connsiteY207" fmla="*/ 3399734 h 6858000"/>
              <a:gd name="connsiteX208" fmla="*/ 5425834 w 7467600"/>
              <a:gd name="connsiteY208" fmla="*/ 3162785 h 6858000"/>
              <a:gd name="connsiteX209" fmla="*/ 5401644 w 7467600"/>
              <a:gd name="connsiteY209" fmla="*/ 3617847 h 6858000"/>
              <a:gd name="connsiteX210" fmla="*/ 5467256 w 7467600"/>
              <a:gd name="connsiteY210" fmla="*/ 4175494 h 6858000"/>
              <a:gd name="connsiteX211" fmla="*/ 5448069 w 7467600"/>
              <a:gd name="connsiteY211" fmla="*/ 3567554 h 6858000"/>
              <a:gd name="connsiteX212" fmla="*/ 5425834 w 7467600"/>
              <a:gd name="connsiteY212" fmla="*/ 3162785 h 6858000"/>
              <a:gd name="connsiteX213" fmla="*/ 1318687 w 7467600"/>
              <a:gd name="connsiteY213" fmla="*/ 3113840 h 6858000"/>
              <a:gd name="connsiteX214" fmla="*/ 1066793 w 7467600"/>
              <a:gd name="connsiteY214" fmla="*/ 3212171 h 6858000"/>
              <a:gd name="connsiteX215" fmla="*/ 993319 w 7467600"/>
              <a:gd name="connsiteY215" fmla="*/ 3247648 h 6858000"/>
              <a:gd name="connsiteX216" fmla="*/ 853081 w 7467600"/>
              <a:gd name="connsiteY216" fmla="*/ 3312410 h 6858000"/>
              <a:gd name="connsiteX217" fmla="*/ 805957 w 7467600"/>
              <a:gd name="connsiteY217" fmla="*/ 3330443 h 6858000"/>
              <a:gd name="connsiteX218" fmla="*/ 1318687 w 7467600"/>
              <a:gd name="connsiteY218" fmla="*/ 3113840 h 6858000"/>
              <a:gd name="connsiteX219" fmla="*/ 5453702 w 7467600"/>
              <a:gd name="connsiteY219" fmla="*/ 3090882 h 6858000"/>
              <a:gd name="connsiteX220" fmla="*/ 5480135 w 7467600"/>
              <a:gd name="connsiteY220" fmla="*/ 3565802 h 6858000"/>
              <a:gd name="connsiteX221" fmla="*/ 5499023 w 7467600"/>
              <a:gd name="connsiteY221" fmla="*/ 4166310 h 6858000"/>
              <a:gd name="connsiteX222" fmla="*/ 5547022 w 7467600"/>
              <a:gd name="connsiteY222" fmla="*/ 3607838 h 6858000"/>
              <a:gd name="connsiteX223" fmla="*/ 5515964 w 7467600"/>
              <a:gd name="connsiteY223" fmla="*/ 3378541 h 6858000"/>
              <a:gd name="connsiteX224" fmla="*/ 5453702 w 7467600"/>
              <a:gd name="connsiteY224" fmla="*/ 3090882 h 6858000"/>
              <a:gd name="connsiteX225" fmla="*/ 1238695 w 7467600"/>
              <a:gd name="connsiteY225" fmla="*/ 3076820 h 6858000"/>
              <a:gd name="connsiteX226" fmla="*/ 716371 w 7467600"/>
              <a:gd name="connsiteY226" fmla="*/ 3293249 h 6858000"/>
              <a:gd name="connsiteX227" fmla="*/ 579522 w 7467600"/>
              <a:gd name="connsiteY227" fmla="*/ 3371759 h 6858000"/>
              <a:gd name="connsiteX228" fmla="*/ 600288 w 7467600"/>
              <a:gd name="connsiteY228" fmla="*/ 3365555 h 6858000"/>
              <a:gd name="connsiteX229" fmla="*/ 840692 w 7467600"/>
              <a:gd name="connsiteY229" fmla="*/ 3284921 h 6858000"/>
              <a:gd name="connsiteX230" fmla="*/ 979248 w 7467600"/>
              <a:gd name="connsiteY230" fmla="*/ 3221003 h 6858000"/>
              <a:gd name="connsiteX231" fmla="*/ 1053282 w 7467600"/>
              <a:gd name="connsiteY231" fmla="*/ 3185247 h 6858000"/>
              <a:gd name="connsiteX232" fmla="*/ 1320603 w 7467600"/>
              <a:gd name="connsiteY232" fmla="*/ 3081281 h 6858000"/>
              <a:gd name="connsiteX233" fmla="*/ 1238695 w 7467600"/>
              <a:gd name="connsiteY233" fmla="*/ 3076820 h 6858000"/>
              <a:gd name="connsiteX234" fmla="*/ 5425627 w 7467600"/>
              <a:gd name="connsiteY234" fmla="*/ 2954192 h 6858000"/>
              <a:gd name="connsiteX235" fmla="*/ 5470770 w 7467600"/>
              <a:gd name="connsiteY235" fmla="*/ 3005435 h 6858000"/>
              <a:gd name="connsiteX236" fmla="*/ 5519779 w 7467600"/>
              <a:gd name="connsiteY236" fmla="*/ 4359223 h 6858000"/>
              <a:gd name="connsiteX237" fmla="*/ 5520293 w 7467600"/>
              <a:gd name="connsiteY237" fmla="*/ 4360602 h 6858000"/>
              <a:gd name="connsiteX238" fmla="*/ 5767221 w 7467600"/>
              <a:gd name="connsiteY238" fmla="*/ 4665564 h 6858000"/>
              <a:gd name="connsiteX239" fmla="*/ 6937169 w 7467600"/>
              <a:gd name="connsiteY239" fmla="*/ 4815941 h 6858000"/>
              <a:gd name="connsiteX240" fmla="*/ 6953922 w 7467600"/>
              <a:gd name="connsiteY240" fmla="*/ 4890068 h 6858000"/>
              <a:gd name="connsiteX241" fmla="*/ 6071359 w 7467600"/>
              <a:gd name="connsiteY241" fmla="*/ 4770770 h 6858000"/>
              <a:gd name="connsiteX242" fmla="*/ 6038839 w 7467600"/>
              <a:gd name="connsiteY242" fmla="*/ 4764474 h 6858000"/>
              <a:gd name="connsiteX243" fmla="*/ 6038706 w 7467600"/>
              <a:gd name="connsiteY243" fmla="*/ 4763847 h 6858000"/>
              <a:gd name="connsiteX244" fmla="*/ 6037784 w 7467600"/>
              <a:gd name="connsiteY244" fmla="*/ 4764270 h 6858000"/>
              <a:gd name="connsiteX245" fmla="*/ 6038839 w 7467600"/>
              <a:gd name="connsiteY245" fmla="*/ 4764474 h 6858000"/>
              <a:gd name="connsiteX246" fmla="*/ 6040338 w 7467600"/>
              <a:gd name="connsiteY246" fmla="*/ 4771418 h 6858000"/>
              <a:gd name="connsiteX247" fmla="*/ 6024488 w 7467600"/>
              <a:gd name="connsiteY247" fmla="*/ 4809903 h 6858000"/>
              <a:gd name="connsiteX248" fmla="*/ 5599771 w 7467600"/>
              <a:gd name="connsiteY248" fmla="*/ 5509652 h 6858000"/>
              <a:gd name="connsiteX249" fmla="*/ 5548843 w 7467600"/>
              <a:gd name="connsiteY249" fmla="*/ 5563845 h 6858000"/>
              <a:gd name="connsiteX250" fmla="*/ 5940952 w 7467600"/>
              <a:gd name="connsiteY250" fmla="*/ 6250028 h 6858000"/>
              <a:gd name="connsiteX251" fmla="*/ 6043441 w 7467600"/>
              <a:gd name="connsiteY251" fmla="*/ 6665847 h 6858000"/>
              <a:gd name="connsiteX252" fmla="*/ 6093432 w 7467600"/>
              <a:gd name="connsiteY252" fmla="*/ 6858000 h 6858000"/>
              <a:gd name="connsiteX253" fmla="*/ 6034344 w 7467600"/>
              <a:gd name="connsiteY253" fmla="*/ 6858000 h 6858000"/>
              <a:gd name="connsiteX254" fmla="*/ 6026679 w 7467600"/>
              <a:gd name="connsiteY254" fmla="*/ 6836959 h 6858000"/>
              <a:gd name="connsiteX255" fmla="*/ 5800441 w 7467600"/>
              <a:gd name="connsiteY255" fmla="*/ 6335286 h 6858000"/>
              <a:gd name="connsiteX256" fmla="*/ 5526562 w 7467600"/>
              <a:gd name="connsiteY256" fmla="*/ 5705388 h 6858000"/>
              <a:gd name="connsiteX257" fmla="*/ 5519640 w 7467600"/>
              <a:gd name="connsiteY257" fmla="*/ 5683774 h 6858000"/>
              <a:gd name="connsiteX258" fmla="*/ 5844559 w 7467600"/>
              <a:gd name="connsiteY258" fmla="*/ 6553349 h 6858000"/>
              <a:gd name="connsiteX259" fmla="*/ 5975994 w 7467600"/>
              <a:gd name="connsiteY259" fmla="*/ 6858000 h 6858000"/>
              <a:gd name="connsiteX260" fmla="*/ 5898547 w 7467600"/>
              <a:gd name="connsiteY260" fmla="*/ 6858000 h 6858000"/>
              <a:gd name="connsiteX261" fmla="*/ 5682041 w 7467600"/>
              <a:gd name="connsiteY261" fmla="*/ 6355860 h 6858000"/>
              <a:gd name="connsiteX262" fmla="*/ 5461758 w 7467600"/>
              <a:gd name="connsiteY262" fmla="*/ 5820220 h 6858000"/>
              <a:gd name="connsiteX263" fmla="*/ 5237282 w 7467600"/>
              <a:gd name="connsiteY263" fmla="*/ 6579086 h 6858000"/>
              <a:gd name="connsiteX264" fmla="*/ 5115009 w 7467600"/>
              <a:gd name="connsiteY264" fmla="*/ 6858000 h 6858000"/>
              <a:gd name="connsiteX265" fmla="*/ 5028074 w 7467600"/>
              <a:gd name="connsiteY265" fmla="*/ 6858000 h 6858000"/>
              <a:gd name="connsiteX266" fmla="*/ 5079508 w 7467600"/>
              <a:gd name="connsiteY266" fmla="*/ 6749074 h 6858000"/>
              <a:gd name="connsiteX267" fmla="*/ 5371846 w 7467600"/>
              <a:gd name="connsiteY267" fmla="*/ 5924413 h 6858000"/>
              <a:gd name="connsiteX268" fmla="*/ 5270512 w 7467600"/>
              <a:gd name="connsiteY268" fmla="*/ 6138975 h 6858000"/>
              <a:gd name="connsiteX269" fmla="*/ 5062409 w 7467600"/>
              <a:gd name="connsiteY269" fmla="*/ 6653544 h 6858000"/>
              <a:gd name="connsiteX270" fmla="*/ 5036628 w 7467600"/>
              <a:gd name="connsiteY270" fmla="*/ 6754247 h 6858000"/>
              <a:gd name="connsiteX271" fmla="*/ 5009112 w 7467600"/>
              <a:gd name="connsiteY271" fmla="*/ 6858000 h 6858000"/>
              <a:gd name="connsiteX272" fmla="*/ 4976679 w 7467600"/>
              <a:gd name="connsiteY272" fmla="*/ 6858000 h 6858000"/>
              <a:gd name="connsiteX273" fmla="*/ 5006537 w 7467600"/>
              <a:gd name="connsiteY273" fmla="*/ 6747068 h 6858000"/>
              <a:gd name="connsiteX274" fmla="*/ 5032723 w 7467600"/>
              <a:gd name="connsiteY274" fmla="*/ 6644957 h 6858000"/>
              <a:gd name="connsiteX275" fmla="*/ 5242949 w 7467600"/>
              <a:gd name="connsiteY275" fmla="*/ 6125175 h 6858000"/>
              <a:gd name="connsiteX276" fmla="*/ 5286321 w 7467600"/>
              <a:gd name="connsiteY276" fmla="*/ 6033555 h 6858000"/>
              <a:gd name="connsiteX277" fmla="*/ 5008210 w 7467600"/>
              <a:gd name="connsiteY277" fmla="*/ 6649194 h 6858000"/>
              <a:gd name="connsiteX278" fmla="*/ 4986321 w 7467600"/>
              <a:gd name="connsiteY278" fmla="*/ 6765687 h 6858000"/>
              <a:gd name="connsiteX279" fmla="*/ 4973474 w 7467600"/>
              <a:gd name="connsiteY279" fmla="*/ 6858000 h 6858000"/>
              <a:gd name="connsiteX280" fmla="*/ 4907178 w 7467600"/>
              <a:gd name="connsiteY280" fmla="*/ 6858000 h 6858000"/>
              <a:gd name="connsiteX281" fmla="*/ 4910810 w 7467600"/>
              <a:gd name="connsiteY281" fmla="*/ 6829660 h 6858000"/>
              <a:gd name="connsiteX282" fmla="*/ 4987461 w 7467600"/>
              <a:gd name="connsiteY282" fmla="*/ 6432994 h 6858000"/>
              <a:gd name="connsiteX283" fmla="*/ 5179262 w 7467600"/>
              <a:gd name="connsiteY283" fmla="*/ 6035044 h 6858000"/>
              <a:gd name="connsiteX284" fmla="*/ 4689678 w 7467600"/>
              <a:gd name="connsiteY284" fmla="*/ 6440241 h 6858000"/>
              <a:gd name="connsiteX285" fmla="*/ 4477543 w 7467600"/>
              <a:gd name="connsiteY285" fmla="*/ 6674836 h 6858000"/>
              <a:gd name="connsiteX286" fmla="*/ 4329957 w 7467600"/>
              <a:gd name="connsiteY286" fmla="*/ 6858000 h 6858000"/>
              <a:gd name="connsiteX287" fmla="*/ 4218595 w 7467600"/>
              <a:gd name="connsiteY287" fmla="*/ 6858000 h 6858000"/>
              <a:gd name="connsiteX288" fmla="*/ 4368888 w 7467600"/>
              <a:gd name="connsiteY288" fmla="*/ 6668412 h 6858000"/>
              <a:gd name="connsiteX289" fmla="*/ 4563091 w 7467600"/>
              <a:gd name="connsiteY289" fmla="*/ 6442508 h 6858000"/>
              <a:gd name="connsiteX290" fmla="*/ 5387324 w 7467600"/>
              <a:gd name="connsiteY290" fmla="*/ 5705830 h 6858000"/>
              <a:gd name="connsiteX291" fmla="*/ 5073620 w 7467600"/>
              <a:gd name="connsiteY291" fmla="*/ 5955437 h 6858000"/>
              <a:gd name="connsiteX292" fmla="*/ 4689789 w 7467600"/>
              <a:gd name="connsiteY292" fmla="*/ 6268382 h 6858000"/>
              <a:gd name="connsiteX293" fmla="*/ 4418722 w 7467600"/>
              <a:gd name="connsiteY293" fmla="*/ 6570886 h 6858000"/>
              <a:gd name="connsiteX294" fmla="*/ 4214944 w 7467600"/>
              <a:gd name="connsiteY294" fmla="*/ 6858000 h 6858000"/>
              <a:gd name="connsiteX295" fmla="*/ 4177898 w 7467600"/>
              <a:gd name="connsiteY295" fmla="*/ 6858000 h 6858000"/>
              <a:gd name="connsiteX296" fmla="*/ 4391597 w 7467600"/>
              <a:gd name="connsiteY296" fmla="*/ 6556370 h 6858000"/>
              <a:gd name="connsiteX297" fmla="*/ 4668889 w 7467600"/>
              <a:gd name="connsiteY297" fmla="*/ 6246399 h 6858000"/>
              <a:gd name="connsiteX298" fmla="*/ 5055427 w 7467600"/>
              <a:gd name="connsiteY298" fmla="*/ 5931476 h 6858000"/>
              <a:gd name="connsiteX299" fmla="*/ 5371814 w 7467600"/>
              <a:gd name="connsiteY299" fmla="*/ 5678975 h 6858000"/>
              <a:gd name="connsiteX300" fmla="*/ 4987918 w 7467600"/>
              <a:gd name="connsiteY300" fmla="*/ 5838701 h 6858000"/>
              <a:gd name="connsiteX301" fmla="*/ 4317146 w 7467600"/>
              <a:gd name="connsiteY301" fmla="*/ 6587716 h 6858000"/>
              <a:gd name="connsiteX302" fmla="*/ 4171627 w 7467600"/>
              <a:gd name="connsiteY302" fmla="*/ 6858000 h 6858000"/>
              <a:gd name="connsiteX303" fmla="*/ 4081585 w 7467600"/>
              <a:gd name="connsiteY303" fmla="*/ 6858000 h 6858000"/>
              <a:gd name="connsiteX304" fmla="*/ 4238603 w 7467600"/>
              <a:gd name="connsiteY304" fmla="*/ 6559341 h 6858000"/>
              <a:gd name="connsiteX305" fmla="*/ 4778333 w 7467600"/>
              <a:gd name="connsiteY305" fmla="*/ 5873626 h 6858000"/>
              <a:gd name="connsiteX306" fmla="*/ 5414185 w 7467600"/>
              <a:gd name="connsiteY306" fmla="*/ 5573882 h 6858000"/>
              <a:gd name="connsiteX307" fmla="*/ 5959648 w 7467600"/>
              <a:gd name="connsiteY307" fmla="*/ 4760797 h 6858000"/>
              <a:gd name="connsiteX308" fmla="*/ 5355019 w 7467600"/>
              <a:gd name="connsiteY308" fmla="*/ 4734672 h 6858000"/>
              <a:gd name="connsiteX309" fmla="*/ 5083565 w 7467600"/>
              <a:gd name="connsiteY309" fmla="*/ 5179121 h 6858000"/>
              <a:gd name="connsiteX310" fmla="*/ 4713577 w 7467600"/>
              <a:gd name="connsiteY310" fmla="*/ 5616803 h 6858000"/>
              <a:gd name="connsiteX311" fmla="*/ 3989559 w 7467600"/>
              <a:gd name="connsiteY311" fmla="*/ 6145945 h 6858000"/>
              <a:gd name="connsiteX312" fmla="*/ 3939824 w 7467600"/>
              <a:gd name="connsiteY312" fmla="*/ 6066900 h 6858000"/>
              <a:gd name="connsiteX313" fmla="*/ 4584537 w 7467600"/>
              <a:gd name="connsiteY313" fmla="*/ 5324826 h 6858000"/>
              <a:gd name="connsiteX314" fmla="*/ 5037105 w 7467600"/>
              <a:gd name="connsiteY314" fmla="*/ 5088765 h 6858000"/>
              <a:gd name="connsiteX315" fmla="*/ 5039930 w 7467600"/>
              <a:gd name="connsiteY315" fmla="*/ 5089585 h 6858000"/>
              <a:gd name="connsiteX316" fmla="*/ 5263764 w 7467600"/>
              <a:gd name="connsiteY316" fmla="*/ 4735525 h 6858000"/>
              <a:gd name="connsiteX317" fmla="*/ 4086300 w 7467600"/>
              <a:gd name="connsiteY317" fmla="*/ 4884599 h 6858000"/>
              <a:gd name="connsiteX318" fmla="*/ 4085485 w 7467600"/>
              <a:gd name="connsiteY318" fmla="*/ 4899070 h 6858000"/>
              <a:gd name="connsiteX319" fmla="*/ 3871915 w 7467600"/>
              <a:gd name="connsiteY319" fmla="*/ 5253645 h 6858000"/>
              <a:gd name="connsiteX320" fmla="*/ 3799374 w 7467600"/>
              <a:gd name="connsiteY320" fmla="*/ 5466127 h 6858000"/>
              <a:gd name="connsiteX321" fmla="*/ 3498850 w 7467600"/>
              <a:gd name="connsiteY321" fmla="*/ 6661888 h 6858000"/>
              <a:gd name="connsiteX322" fmla="*/ 3399216 w 7467600"/>
              <a:gd name="connsiteY322" fmla="*/ 6858000 h 6858000"/>
              <a:gd name="connsiteX323" fmla="*/ 3303688 w 7467600"/>
              <a:gd name="connsiteY323" fmla="*/ 6858000 h 6858000"/>
              <a:gd name="connsiteX324" fmla="*/ 3391774 w 7467600"/>
              <a:gd name="connsiteY324" fmla="*/ 6697181 h 6858000"/>
              <a:gd name="connsiteX325" fmla="*/ 3735540 w 7467600"/>
              <a:gd name="connsiteY325" fmla="*/ 5546923 h 6858000"/>
              <a:gd name="connsiteX326" fmla="*/ 3729438 w 7467600"/>
              <a:gd name="connsiteY326" fmla="*/ 5569058 h 6858000"/>
              <a:gd name="connsiteX327" fmla="*/ 3707782 w 7467600"/>
              <a:gd name="connsiteY327" fmla="*/ 5644908 h 6858000"/>
              <a:gd name="connsiteX328" fmla="*/ 3583827 w 7467600"/>
              <a:gd name="connsiteY328" fmla="*/ 6039215 h 6858000"/>
              <a:gd name="connsiteX329" fmla="*/ 3547861 w 7467600"/>
              <a:gd name="connsiteY329" fmla="*/ 6129609 h 6858000"/>
              <a:gd name="connsiteX330" fmla="*/ 3490905 w 7467600"/>
              <a:gd name="connsiteY330" fmla="*/ 6277660 h 6858000"/>
              <a:gd name="connsiteX331" fmla="*/ 3455859 w 7467600"/>
              <a:gd name="connsiteY331" fmla="*/ 6391301 h 6858000"/>
              <a:gd name="connsiteX332" fmla="*/ 3429112 w 7467600"/>
              <a:gd name="connsiteY332" fmla="*/ 6479469 h 6858000"/>
              <a:gd name="connsiteX333" fmla="*/ 3304862 w 7467600"/>
              <a:gd name="connsiteY333" fmla="*/ 6796476 h 6858000"/>
              <a:gd name="connsiteX334" fmla="*/ 3276071 w 7467600"/>
              <a:gd name="connsiteY334" fmla="*/ 6858000 h 6858000"/>
              <a:gd name="connsiteX335" fmla="*/ 3240805 w 7467600"/>
              <a:gd name="connsiteY335" fmla="*/ 6858000 h 6858000"/>
              <a:gd name="connsiteX336" fmla="*/ 3275917 w 7467600"/>
              <a:gd name="connsiteY336" fmla="*/ 6783192 h 6858000"/>
              <a:gd name="connsiteX337" fmla="*/ 3399358 w 7467600"/>
              <a:gd name="connsiteY337" fmla="*/ 6469011 h 6858000"/>
              <a:gd name="connsiteX338" fmla="*/ 3425650 w 7467600"/>
              <a:gd name="connsiteY338" fmla="*/ 6381333 h 6858000"/>
              <a:gd name="connsiteX339" fmla="*/ 3460661 w 7467600"/>
              <a:gd name="connsiteY339" fmla="*/ 6266763 h 6858000"/>
              <a:gd name="connsiteX340" fmla="*/ 3518021 w 7467600"/>
              <a:gd name="connsiteY340" fmla="*/ 6117298 h 6858000"/>
              <a:gd name="connsiteX341" fmla="*/ 3554035 w 7467600"/>
              <a:gd name="connsiteY341" fmla="*/ 6027832 h 6858000"/>
              <a:gd name="connsiteX342" fmla="*/ 3677174 w 7467600"/>
              <a:gd name="connsiteY342" fmla="*/ 5636351 h 6858000"/>
              <a:gd name="connsiteX343" fmla="*/ 3698819 w 7467600"/>
              <a:gd name="connsiteY343" fmla="*/ 5560503 h 6858000"/>
              <a:gd name="connsiteX344" fmla="*/ 3702094 w 7467600"/>
              <a:gd name="connsiteY344" fmla="*/ 5549194 h 6858000"/>
              <a:gd name="connsiteX345" fmla="*/ 3398355 w 7467600"/>
              <a:gd name="connsiteY345" fmla="*/ 6094603 h 6858000"/>
              <a:gd name="connsiteX346" fmla="*/ 3193941 w 7467600"/>
              <a:gd name="connsiteY346" fmla="*/ 6798775 h 6858000"/>
              <a:gd name="connsiteX347" fmla="*/ 3184140 w 7467600"/>
              <a:gd name="connsiteY347" fmla="*/ 6858000 h 6858000"/>
              <a:gd name="connsiteX348" fmla="*/ 3099978 w 7467600"/>
              <a:gd name="connsiteY348" fmla="*/ 6858000 h 6858000"/>
              <a:gd name="connsiteX349" fmla="*/ 3101556 w 7467600"/>
              <a:gd name="connsiteY349" fmla="*/ 6843337 h 6858000"/>
              <a:gd name="connsiteX350" fmla="*/ 3370162 w 7467600"/>
              <a:gd name="connsiteY350" fmla="*/ 5785550 h 6858000"/>
              <a:gd name="connsiteX351" fmla="*/ 3746477 w 7467600"/>
              <a:gd name="connsiteY351" fmla="*/ 5377889 h 6858000"/>
              <a:gd name="connsiteX352" fmla="*/ 3863399 w 7467600"/>
              <a:gd name="connsiteY352" fmla="*/ 5087257 h 6858000"/>
              <a:gd name="connsiteX353" fmla="*/ 3968712 w 7467600"/>
              <a:gd name="connsiteY353" fmla="*/ 4913989 h 6858000"/>
              <a:gd name="connsiteX354" fmla="*/ 2792390 w 7467600"/>
              <a:gd name="connsiteY354" fmla="*/ 5382974 h 6858000"/>
              <a:gd name="connsiteX355" fmla="*/ 2714982 w 7467600"/>
              <a:gd name="connsiteY355" fmla="*/ 5427051 h 6858000"/>
              <a:gd name="connsiteX356" fmla="*/ 2813361 w 7467600"/>
              <a:gd name="connsiteY356" fmla="*/ 6023912 h 6858000"/>
              <a:gd name="connsiteX357" fmla="*/ 2688430 w 7467600"/>
              <a:gd name="connsiteY357" fmla="*/ 6801564 h 6858000"/>
              <a:gd name="connsiteX358" fmla="*/ 2629626 w 7467600"/>
              <a:gd name="connsiteY358" fmla="*/ 6763394 h 6858000"/>
              <a:gd name="connsiteX359" fmla="*/ 2565328 w 7467600"/>
              <a:gd name="connsiteY359" fmla="*/ 5516399 h 6858000"/>
              <a:gd name="connsiteX360" fmla="*/ 1922999 w 7467600"/>
              <a:gd name="connsiteY360" fmla="*/ 5980343 h 6858000"/>
              <a:gd name="connsiteX361" fmla="*/ 1950261 w 7467600"/>
              <a:gd name="connsiteY361" fmla="*/ 6405858 h 6858000"/>
              <a:gd name="connsiteX362" fmla="*/ 2365554 w 7467600"/>
              <a:gd name="connsiteY362" fmla="*/ 6759107 h 6858000"/>
              <a:gd name="connsiteX363" fmla="*/ 2424142 w 7467600"/>
              <a:gd name="connsiteY363" fmla="*/ 6858000 h 6858000"/>
              <a:gd name="connsiteX364" fmla="*/ 2395994 w 7467600"/>
              <a:gd name="connsiteY364" fmla="*/ 6858000 h 6858000"/>
              <a:gd name="connsiteX365" fmla="*/ 2392863 w 7467600"/>
              <a:gd name="connsiteY365" fmla="*/ 6852964 h 6858000"/>
              <a:gd name="connsiteX366" fmla="*/ 2017589 w 7467600"/>
              <a:gd name="connsiteY366" fmla="*/ 6493982 h 6858000"/>
              <a:gd name="connsiteX367" fmla="*/ 2147336 w 7467600"/>
              <a:gd name="connsiteY367" fmla="*/ 6594052 h 6858000"/>
              <a:gd name="connsiteX368" fmla="*/ 2207047 w 7467600"/>
              <a:gd name="connsiteY368" fmla="*/ 6654540 h 6858000"/>
              <a:gd name="connsiteX369" fmla="*/ 2299106 w 7467600"/>
              <a:gd name="connsiteY369" fmla="*/ 6778931 h 6858000"/>
              <a:gd name="connsiteX370" fmla="*/ 2314430 w 7467600"/>
              <a:gd name="connsiteY370" fmla="*/ 6801144 h 6858000"/>
              <a:gd name="connsiteX371" fmla="*/ 2352406 w 7467600"/>
              <a:gd name="connsiteY371" fmla="*/ 6858000 h 6858000"/>
              <a:gd name="connsiteX372" fmla="*/ 2314492 w 7467600"/>
              <a:gd name="connsiteY372" fmla="*/ 6858000 h 6858000"/>
              <a:gd name="connsiteX373" fmla="*/ 2288095 w 7467600"/>
              <a:gd name="connsiteY373" fmla="*/ 6818030 h 6858000"/>
              <a:gd name="connsiteX374" fmla="*/ 2272768 w 7467600"/>
              <a:gd name="connsiteY374" fmla="*/ 6795822 h 6858000"/>
              <a:gd name="connsiteX375" fmla="*/ 2182715 w 7467600"/>
              <a:gd name="connsiteY375" fmla="*/ 6675071 h 6858000"/>
              <a:gd name="connsiteX376" fmla="*/ 2032061 w 7467600"/>
              <a:gd name="connsiteY376" fmla="*/ 6541380 h 6858000"/>
              <a:gd name="connsiteX377" fmla="*/ 2257220 w 7467600"/>
              <a:gd name="connsiteY377" fmla="*/ 6826257 h 6858000"/>
              <a:gd name="connsiteX378" fmla="*/ 2281324 w 7467600"/>
              <a:gd name="connsiteY378" fmla="*/ 6858000 h 6858000"/>
              <a:gd name="connsiteX379" fmla="*/ 2242860 w 7467600"/>
              <a:gd name="connsiteY379" fmla="*/ 6858000 h 6858000"/>
              <a:gd name="connsiteX380" fmla="*/ 2232818 w 7467600"/>
              <a:gd name="connsiteY380" fmla="*/ 6844926 h 6858000"/>
              <a:gd name="connsiteX381" fmla="*/ 1990172 w 7467600"/>
              <a:gd name="connsiteY381" fmla="*/ 6542121 h 6858000"/>
              <a:gd name="connsiteX382" fmla="*/ 2124090 w 7467600"/>
              <a:gd name="connsiteY382" fmla="*/ 6761017 h 6858000"/>
              <a:gd name="connsiteX383" fmla="*/ 2200380 w 7467600"/>
              <a:gd name="connsiteY383" fmla="*/ 6858000 h 6858000"/>
              <a:gd name="connsiteX384" fmla="*/ 2147507 w 7467600"/>
              <a:gd name="connsiteY384" fmla="*/ 6858000 h 6858000"/>
              <a:gd name="connsiteX385" fmla="*/ 2070668 w 7467600"/>
              <a:gd name="connsiteY385" fmla="*/ 6761520 h 6858000"/>
              <a:gd name="connsiteX386" fmla="*/ 1975142 w 7467600"/>
              <a:gd name="connsiteY386" fmla="*/ 6585570 h 6858000"/>
              <a:gd name="connsiteX387" fmla="*/ 2050035 w 7467600"/>
              <a:gd name="connsiteY387" fmla="*/ 6813345 h 6858000"/>
              <a:gd name="connsiteX388" fmla="*/ 2063025 w 7467600"/>
              <a:gd name="connsiteY388" fmla="*/ 6858000 h 6858000"/>
              <a:gd name="connsiteX389" fmla="*/ 2021675 w 7467600"/>
              <a:gd name="connsiteY389" fmla="*/ 6858000 h 6858000"/>
              <a:gd name="connsiteX390" fmla="*/ 2019308 w 7467600"/>
              <a:gd name="connsiteY390" fmla="*/ 6847118 h 6858000"/>
              <a:gd name="connsiteX391" fmla="*/ 1938835 w 7467600"/>
              <a:gd name="connsiteY391" fmla="*/ 6551160 h 6858000"/>
              <a:gd name="connsiteX392" fmla="*/ 1953230 w 7467600"/>
              <a:gd name="connsiteY392" fmla="*/ 6759699 h 6858000"/>
              <a:gd name="connsiteX393" fmla="*/ 1956763 w 7467600"/>
              <a:gd name="connsiteY393" fmla="*/ 6778191 h 6858000"/>
              <a:gd name="connsiteX394" fmla="*/ 1967925 w 7467600"/>
              <a:gd name="connsiteY394" fmla="*/ 6858000 h 6858000"/>
              <a:gd name="connsiteX395" fmla="*/ 1936622 w 7467600"/>
              <a:gd name="connsiteY395" fmla="*/ 6858000 h 6858000"/>
              <a:gd name="connsiteX396" fmla="*/ 1926261 w 7467600"/>
              <a:gd name="connsiteY396" fmla="*/ 6784064 h 6858000"/>
              <a:gd name="connsiteX397" fmla="*/ 1922724 w 7467600"/>
              <a:gd name="connsiteY397" fmla="*/ 6765577 h 6858000"/>
              <a:gd name="connsiteX398" fmla="*/ 1904650 w 7467600"/>
              <a:gd name="connsiteY398" fmla="*/ 6639616 h 6858000"/>
              <a:gd name="connsiteX399" fmla="*/ 1885273 w 7467600"/>
              <a:gd name="connsiteY399" fmla="*/ 6858000 h 6858000"/>
              <a:gd name="connsiteX400" fmla="*/ 1854363 w 7467600"/>
              <a:gd name="connsiteY400" fmla="*/ 6858000 h 6858000"/>
              <a:gd name="connsiteX401" fmla="*/ 1880391 w 7467600"/>
              <a:gd name="connsiteY401" fmla="*/ 6603796 h 6858000"/>
              <a:gd name="connsiteX402" fmla="*/ 1818273 w 7467600"/>
              <a:gd name="connsiteY402" fmla="*/ 6715729 h 6858000"/>
              <a:gd name="connsiteX403" fmla="*/ 1794691 w 7467600"/>
              <a:gd name="connsiteY403" fmla="*/ 6843239 h 6858000"/>
              <a:gd name="connsiteX404" fmla="*/ 1794914 w 7467600"/>
              <a:gd name="connsiteY404" fmla="*/ 6858000 h 6858000"/>
              <a:gd name="connsiteX405" fmla="*/ 1746128 w 7467600"/>
              <a:gd name="connsiteY405" fmla="*/ 6858000 h 6858000"/>
              <a:gd name="connsiteX406" fmla="*/ 1753934 w 7467600"/>
              <a:gd name="connsiteY406" fmla="*/ 6724796 h 6858000"/>
              <a:gd name="connsiteX407" fmla="*/ 1792053 w 7467600"/>
              <a:gd name="connsiteY407" fmla="*/ 6572396 h 6858000"/>
              <a:gd name="connsiteX408" fmla="*/ 1862248 w 7467600"/>
              <a:gd name="connsiteY408" fmla="*/ 6266397 h 6858000"/>
              <a:gd name="connsiteX409" fmla="*/ 1862250 w 7467600"/>
              <a:gd name="connsiteY409" fmla="*/ 6033531 h 6858000"/>
              <a:gd name="connsiteX410" fmla="*/ 1211999 w 7467600"/>
              <a:gd name="connsiteY410" fmla="*/ 6683610 h 6858000"/>
              <a:gd name="connsiteX411" fmla="*/ 1213266 w 7467600"/>
              <a:gd name="connsiteY411" fmla="*/ 6691947 h 6858000"/>
              <a:gd name="connsiteX412" fmla="*/ 1203370 w 7467600"/>
              <a:gd name="connsiteY412" fmla="*/ 6850676 h 6858000"/>
              <a:gd name="connsiteX413" fmla="*/ 1203671 w 7467600"/>
              <a:gd name="connsiteY413" fmla="*/ 6858000 h 6858000"/>
              <a:gd name="connsiteX414" fmla="*/ 1143180 w 7467600"/>
              <a:gd name="connsiteY414" fmla="*/ 6858000 h 6858000"/>
              <a:gd name="connsiteX415" fmla="*/ 1142176 w 7467600"/>
              <a:gd name="connsiteY415" fmla="*/ 6766045 h 6858000"/>
              <a:gd name="connsiteX416" fmla="*/ 1067484 w 7467600"/>
              <a:gd name="connsiteY416" fmla="*/ 6858000 h 6858000"/>
              <a:gd name="connsiteX417" fmla="*/ 953928 w 7467600"/>
              <a:gd name="connsiteY417" fmla="*/ 6858000 h 6858000"/>
              <a:gd name="connsiteX418" fmla="*/ 959715 w 7467600"/>
              <a:gd name="connsiteY418" fmla="*/ 6850185 h 6858000"/>
              <a:gd name="connsiteX419" fmla="*/ 1483788 w 7467600"/>
              <a:gd name="connsiteY419" fmla="*/ 6259174 h 6858000"/>
              <a:gd name="connsiteX420" fmla="*/ 1100671 w 7467600"/>
              <a:gd name="connsiteY420" fmla="*/ 6252137 h 6858000"/>
              <a:gd name="connsiteX421" fmla="*/ 1090144 w 7467600"/>
              <a:gd name="connsiteY421" fmla="*/ 6256748 h 6858000"/>
              <a:gd name="connsiteX422" fmla="*/ 1095872 w 7467600"/>
              <a:gd name="connsiteY422" fmla="*/ 6271892 h 6858000"/>
              <a:gd name="connsiteX423" fmla="*/ 262785 w 7467600"/>
              <a:gd name="connsiteY423" fmla="*/ 6845450 h 6858000"/>
              <a:gd name="connsiteX424" fmla="*/ 209968 w 7467600"/>
              <a:gd name="connsiteY424" fmla="*/ 6770713 h 6858000"/>
              <a:gd name="connsiteX425" fmla="*/ 873460 w 7467600"/>
              <a:gd name="connsiteY425" fmla="*/ 6253768 h 6858000"/>
              <a:gd name="connsiteX426" fmla="*/ 192686 w 7467600"/>
              <a:gd name="connsiteY426" fmla="*/ 5849257 h 6858000"/>
              <a:gd name="connsiteX427" fmla="*/ 4696 w 7467600"/>
              <a:gd name="connsiteY427" fmla="*/ 5697668 h 6858000"/>
              <a:gd name="connsiteX428" fmla="*/ 0 w 7467600"/>
              <a:gd name="connsiteY428" fmla="*/ 5689984 h 6858000"/>
              <a:gd name="connsiteX429" fmla="*/ 0 w 7467600"/>
              <a:gd name="connsiteY429" fmla="*/ 5513472 h 6858000"/>
              <a:gd name="connsiteX430" fmla="*/ 174101 w 7467600"/>
              <a:gd name="connsiteY430" fmla="*/ 5620277 h 6858000"/>
              <a:gd name="connsiteX431" fmla="*/ 891800 w 7467600"/>
              <a:gd name="connsiteY431" fmla="*/ 6036935 h 6858000"/>
              <a:gd name="connsiteX432" fmla="*/ 1072219 w 7467600"/>
              <a:gd name="connsiteY432" fmla="*/ 6169443 h 6858000"/>
              <a:gd name="connsiteX433" fmla="*/ 1074117 w 7467600"/>
              <a:gd name="connsiteY433" fmla="*/ 6170301 h 6858000"/>
              <a:gd name="connsiteX434" fmla="*/ 1083114 w 7467600"/>
              <a:gd name="connsiteY434" fmla="*/ 6174131 h 6858000"/>
              <a:gd name="connsiteX435" fmla="*/ 1543010 w 7467600"/>
              <a:gd name="connsiteY435" fmla="*/ 6191140 h 6858000"/>
              <a:gd name="connsiteX436" fmla="*/ 1551080 w 7467600"/>
              <a:gd name="connsiteY436" fmla="*/ 6195006 h 6858000"/>
              <a:gd name="connsiteX437" fmla="*/ 2345443 w 7467600"/>
              <a:gd name="connsiteY437" fmla="*/ 5549882 h 6858000"/>
              <a:gd name="connsiteX438" fmla="*/ 1721499 w 7467600"/>
              <a:gd name="connsiteY438" fmla="*/ 5599969 h 6858000"/>
              <a:gd name="connsiteX439" fmla="*/ 767716 w 7467600"/>
              <a:gd name="connsiteY439" fmla="*/ 5472768 h 6858000"/>
              <a:gd name="connsiteX440" fmla="*/ 722147 w 7467600"/>
              <a:gd name="connsiteY440" fmla="*/ 5393091 h 6858000"/>
              <a:gd name="connsiteX441" fmla="*/ 1485552 w 7467600"/>
              <a:gd name="connsiteY441" fmla="*/ 5313202 h 6858000"/>
              <a:gd name="connsiteX442" fmla="*/ 2143004 w 7467600"/>
              <a:gd name="connsiteY442" fmla="*/ 5402420 h 6858000"/>
              <a:gd name="connsiteX443" fmla="*/ 1933391 w 7467600"/>
              <a:gd name="connsiteY443" fmla="*/ 5156971 h 6858000"/>
              <a:gd name="connsiteX444" fmla="*/ 1827118 w 7467600"/>
              <a:gd name="connsiteY444" fmla="*/ 4968410 h 6858000"/>
              <a:gd name="connsiteX445" fmla="*/ 1837349 w 7467600"/>
              <a:gd name="connsiteY445" fmla="*/ 4956357 h 6858000"/>
              <a:gd name="connsiteX446" fmla="*/ 2162835 w 7467600"/>
              <a:gd name="connsiteY446" fmla="*/ 5187853 h 6858000"/>
              <a:gd name="connsiteX447" fmla="*/ 2257167 w 7467600"/>
              <a:gd name="connsiteY447" fmla="*/ 5462123 h 6858000"/>
              <a:gd name="connsiteX448" fmla="*/ 2261598 w 7467600"/>
              <a:gd name="connsiteY448" fmla="*/ 5467998 h 6858000"/>
              <a:gd name="connsiteX449" fmla="*/ 2437177 w 7467600"/>
              <a:gd name="connsiteY449" fmla="*/ 5479608 h 6858000"/>
              <a:gd name="connsiteX450" fmla="*/ 2445247 w 7467600"/>
              <a:gd name="connsiteY450" fmla="*/ 5483476 h 6858000"/>
              <a:gd name="connsiteX451" fmla="*/ 2743626 w 7467600"/>
              <a:gd name="connsiteY451" fmla="*/ 5304819 h 6858000"/>
              <a:gd name="connsiteX452" fmla="*/ 3048102 w 7467600"/>
              <a:gd name="connsiteY452" fmla="*/ 5150595 h 6858000"/>
              <a:gd name="connsiteX453" fmla="*/ 1799414 w 7467600"/>
              <a:gd name="connsiteY453" fmla="*/ 4694732 h 6858000"/>
              <a:gd name="connsiteX454" fmla="*/ 1771735 w 7467600"/>
              <a:gd name="connsiteY454" fmla="*/ 4619929 h 6858000"/>
              <a:gd name="connsiteX455" fmla="*/ 3104273 w 7467600"/>
              <a:gd name="connsiteY455" fmla="*/ 5076159 h 6858000"/>
              <a:gd name="connsiteX456" fmla="*/ 3113245 w 7467600"/>
              <a:gd name="connsiteY456" fmla="*/ 5090705 h 6858000"/>
              <a:gd name="connsiteX457" fmla="*/ 3126294 w 7467600"/>
              <a:gd name="connsiteY457" fmla="*/ 5114400 h 6858000"/>
              <a:gd name="connsiteX458" fmla="*/ 3937433 w 7467600"/>
              <a:gd name="connsiteY458" fmla="*/ 4830473 h 6858000"/>
              <a:gd name="connsiteX459" fmla="*/ 3590475 w 7467600"/>
              <a:gd name="connsiteY459" fmla="*/ 4597974 h 6858000"/>
              <a:gd name="connsiteX460" fmla="*/ 3100264 w 7467600"/>
              <a:gd name="connsiteY460" fmla="*/ 4579845 h 6858000"/>
              <a:gd name="connsiteX461" fmla="*/ 2183576 w 7467600"/>
              <a:gd name="connsiteY461" fmla="*/ 4227150 h 6858000"/>
              <a:gd name="connsiteX462" fmla="*/ 2151029 w 7467600"/>
              <a:gd name="connsiteY462" fmla="*/ 4146947 h 6858000"/>
              <a:gd name="connsiteX463" fmla="*/ 3563434 w 7467600"/>
              <a:gd name="connsiteY463" fmla="*/ 4469115 h 6858000"/>
              <a:gd name="connsiteX464" fmla="*/ 3177952 w 7467600"/>
              <a:gd name="connsiteY464" fmla="*/ 3657386 h 6858000"/>
              <a:gd name="connsiteX465" fmla="*/ 3189263 w 7467600"/>
              <a:gd name="connsiteY465" fmla="*/ 3625726 h 6858000"/>
              <a:gd name="connsiteX466" fmla="*/ 3560912 w 7467600"/>
              <a:gd name="connsiteY466" fmla="*/ 4079863 h 6858000"/>
              <a:gd name="connsiteX467" fmla="*/ 3626636 w 7467600"/>
              <a:gd name="connsiteY467" fmla="*/ 4512230 h 6858000"/>
              <a:gd name="connsiteX468" fmla="*/ 3653088 w 7467600"/>
              <a:gd name="connsiteY468" fmla="*/ 4521417 h 6858000"/>
              <a:gd name="connsiteX469" fmla="*/ 3988128 w 7467600"/>
              <a:gd name="connsiteY469" fmla="*/ 4817267 h 6858000"/>
              <a:gd name="connsiteX470" fmla="*/ 4830582 w 7467600"/>
              <a:gd name="connsiteY470" fmla="*/ 4676000 h 6858000"/>
              <a:gd name="connsiteX471" fmla="*/ 4830100 w 7467600"/>
              <a:gd name="connsiteY471" fmla="*/ 4675554 h 6858000"/>
              <a:gd name="connsiteX472" fmla="*/ 4036318 w 7467600"/>
              <a:gd name="connsiteY472" fmla="*/ 4147013 h 6858000"/>
              <a:gd name="connsiteX473" fmla="*/ 3432098 w 7467600"/>
              <a:gd name="connsiteY473" fmla="*/ 3537312 h 6858000"/>
              <a:gd name="connsiteX474" fmla="*/ 3446761 w 7467600"/>
              <a:gd name="connsiteY474" fmla="*/ 3461278 h 6858000"/>
              <a:gd name="connsiteX475" fmla="*/ 4419733 w 7467600"/>
              <a:gd name="connsiteY475" fmla="*/ 3963555 h 6858000"/>
              <a:gd name="connsiteX476" fmla="*/ 4781371 w 7467600"/>
              <a:gd name="connsiteY476" fmla="*/ 4458604 h 6858000"/>
              <a:gd name="connsiteX477" fmla="*/ 4780440 w 7467600"/>
              <a:gd name="connsiteY477" fmla="*/ 4470290 h 6858000"/>
              <a:gd name="connsiteX478" fmla="*/ 4898954 w 7467600"/>
              <a:gd name="connsiteY478" fmla="*/ 4662092 h 6858000"/>
              <a:gd name="connsiteX479" fmla="*/ 4900699 w 7467600"/>
              <a:gd name="connsiteY479" fmla="*/ 4670867 h 6858000"/>
              <a:gd name="connsiteX480" fmla="*/ 5714511 w 7467600"/>
              <a:gd name="connsiteY480" fmla="*/ 4663483 h 6858000"/>
              <a:gd name="connsiteX481" fmla="*/ 5464793 w 7467600"/>
              <a:gd name="connsiteY481" fmla="*/ 4393556 h 6858000"/>
              <a:gd name="connsiteX482" fmla="*/ 5461897 w 7467600"/>
              <a:gd name="connsiteY482" fmla="*/ 4390879 h 6858000"/>
              <a:gd name="connsiteX483" fmla="*/ 4294126 w 7467600"/>
              <a:gd name="connsiteY483" fmla="*/ 3303048 h 6858000"/>
              <a:gd name="connsiteX484" fmla="*/ 4305321 w 7467600"/>
              <a:gd name="connsiteY484" fmla="*/ 3256953 h 6858000"/>
              <a:gd name="connsiteX485" fmla="*/ 4949299 w 7467600"/>
              <a:gd name="connsiteY485" fmla="*/ 3766336 h 6858000"/>
              <a:gd name="connsiteX486" fmla="*/ 5291452 w 7467600"/>
              <a:gd name="connsiteY486" fmla="*/ 4076801 h 6858000"/>
              <a:gd name="connsiteX487" fmla="*/ 5434998 w 7467600"/>
              <a:gd name="connsiteY487" fmla="*/ 4254100 h 6858000"/>
              <a:gd name="connsiteX488" fmla="*/ 5351015 w 7467600"/>
              <a:gd name="connsiteY488" fmla="*/ 3760989 h 6858000"/>
              <a:gd name="connsiteX489" fmla="*/ 5413780 w 7467600"/>
              <a:gd name="connsiteY489" fmla="*/ 2966265 h 6858000"/>
              <a:gd name="connsiteX490" fmla="*/ 5425627 w 7467600"/>
              <a:gd name="connsiteY490" fmla="*/ 2954192 h 6858000"/>
              <a:gd name="connsiteX491" fmla="*/ 6604735 w 7467600"/>
              <a:gd name="connsiteY491" fmla="*/ 2041381 h 6858000"/>
              <a:gd name="connsiteX492" fmla="*/ 7204487 w 7467600"/>
              <a:gd name="connsiteY492" fmla="*/ 2742112 h 6858000"/>
              <a:gd name="connsiteX493" fmla="*/ 7131592 w 7467600"/>
              <a:gd name="connsiteY493" fmla="*/ 2672096 h 6858000"/>
              <a:gd name="connsiteX494" fmla="*/ 6996344 w 7467600"/>
              <a:gd name="connsiteY494" fmla="*/ 2518310 h 6858000"/>
              <a:gd name="connsiteX495" fmla="*/ 6735495 w 7467600"/>
              <a:gd name="connsiteY495" fmla="*/ 2196890 h 6858000"/>
              <a:gd name="connsiteX496" fmla="*/ 6721901 w 7467600"/>
              <a:gd name="connsiteY496" fmla="*/ 2179274 h 6858000"/>
              <a:gd name="connsiteX497" fmla="*/ 6604735 w 7467600"/>
              <a:gd name="connsiteY497" fmla="*/ 2041381 h 6858000"/>
              <a:gd name="connsiteX498" fmla="*/ 6591670 w 7467600"/>
              <a:gd name="connsiteY498" fmla="*/ 1988277 h 6858000"/>
              <a:gd name="connsiteX499" fmla="*/ 6747349 w 7467600"/>
              <a:gd name="connsiteY499" fmla="*/ 2160069 h 6858000"/>
              <a:gd name="connsiteX500" fmla="*/ 6760943 w 7467600"/>
              <a:gd name="connsiteY500" fmla="*/ 2177686 h 6858000"/>
              <a:gd name="connsiteX501" fmla="*/ 7021065 w 7467600"/>
              <a:gd name="connsiteY501" fmla="*/ 2498102 h 6858000"/>
              <a:gd name="connsiteX502" fmla="*/ 7155223 w 7467600"/>
              <a:gd name="connsiteY502" fmla="*/ 2650386 h 6858000"/>
              <a:gd name="connsiteX503" fmla="*/ 7203167 w 7467600"/>
              <a:gd name="connsiteY503" fmla="*/ 2697288 h 6858000"/>
              <a:gd name="connsiteX504" fmla="*/ 6937703 w 7467600"/>
              <a:gd name="connsiteY504" fmla="*/ 2321981 h 6858000"/>
              <a:gd name="connsiteX505" fmla="*/ 6591670 w 7467600"/>
              <a:gd name="connsiteY505" fmla="*/ 1988277 h 6858000"/>
              <a:gd name="connsiteX506" fmla="*/ 5798671 w 7467600"/>
              <a:gd name="connsiteY506" fmla="*/ 1981601 h 6858000"/>
              <a:gd name="connsiteX507" fmla="*/ 5754709 w 7467600"/>
              <a:gd name="connsiteY507" fmla="*/ 2071454 h 6858000"/>
              <a:gd name="connsiteX508" fmla="*/ 5763044 w 7467600"/>
              <a:gd name="connsiteY508" fmla="*/ 2842206 h 6858000"/>
              <a:gd name="connsiteX509" fmla="*/ 5764974 w 7467600"/>
              <a:gd name="connsiteY509" fmla="*/ 2799609 h 6858000"/>
              <a:gd name="connsiteX510" fmla="*/ 5767665 w 7467600"/>
              <a:gd name="connsiteY510" fmla="*/ 2666409 h 6858000"/>
              <a:gd name="connsiteX511" fmla="*/ 5763055 w 7467600"/>
              <a:gd name="connsiteY511" fmla="*/ 2579705 h 6858000"/>
              <a:gd name="connsiteX512" fmla="*/ 5758079 w 7467600"/>
              <a:gd name="connsiteY512" fmla="*/ 2492508 h 6858000"/>
              <a:gd name="connsiteX513" fmla="*/ 5779325 w 7467600"/>
              <a:gd name="connsiteY513" fmla="*/ 2197069 h 6858000"/>
              <a:gd name="connsiteX514" fmla="*/ 5798671 w 7467600"/>
              <a:gd name="connsiteY514" fmla="*/ 1981601 h 6858000"/>
              <a:gd name="connsiteX515" fmla="*/ 5829202 w 7467600"/>
              <a:gd name="connsiteY515" fmla="*/ 1971679 h 6858000"/>
              <a:gd name="connsiteX516" fmla="*/ 5809558 w 7467600"/>
              <a:gd name="connsiteY516" fmla="*/ 2198043 h 6858000"/>
              <a:gd name="connsiteX517" fmla="*/ 5788653 w 7467600"/>
              <a:gd name="connsiteY517" fmla="*/ 2489430 h 6858000"/>
              <a:gd name="connsiteX518" fmla="*/ 5793439 w 7467600"/>
              <a:gd name="connsiteY518" fmla="*/ 2575235 h 6858000"/>
              <a:gd name="connsiteX519" fmla="*/ 5796837 w 7467600"/>
              <a:gd name="connsiteY519" fmla="*/ 2637633 h 6858000"/>
              <a:gd name="connsiteX520" fmla="*/ 5818614 w 7467600"/>
              <a:gd name="connsiteY520" fmla="*/ 2473055 h 6858000"/>
              <a:gd name="connsiteX521" fmla="*/ 5829202 w 7467600"/>
              <a:gd name="connsiteY521" fmla="*/ 1971679 h 6858000"/>
              <a:gd name="connsiteX522" fmla="*/ 5911389 w 7467600"/>
              <a:gd name="connsiteY522" fmla="*/ 1898371 h 6858000"/>
              <a:gd name="connsiteX523" fmla="*/ 6237627 w 7467600"/>
              <a:gd name="connsiteY523" fmla="*/ 2231921 h 6858000"/>
              <a:gd name="connsiteX524" fmla="*/ 5911389 w 7467600"/>
              <a:gd name="connsiteY524" fmla="*/ 1898371 h 6858000"/>
              <a:gd name="connsiteX525" fmla="*/ 6944437 w 7467600"/>
              <a:gd name="connsiteY525" fmla="*/ 1575402 h 6858000"/>
              <a:gd name="connsiteX526" fmla="*/ 6304730 w 7467600"/>
              <a:gd name="connsiteY526" fmla="*/ 1766654 h 6858000"/>
              <a:gd name="connsiteX527" fmla="*/ 6944437 w 7467600"/>
              <a:gd name="connsiteY527" fmla="*/ 1575402 h 6858000"/>
              <a:gd name="connsiteX528" fmla="*/ 7019523 w 7467600"/>
              <a:gd name="connsiteY528" fmla="*/ 1519450 h 6858000"/>
              <a:gd name="connsiteX529" fmla="*/ 6298091 w 7467600"/>
              <a:gd name="connsiteY529" fmla="*/ 1737122 h 6858000"/>
              <a:gd name="connsiteX530" fmla="*/ 7019523 w 7467600"/>
              <a:gd name="connsiteY530" fmla="*/ 1519450 h 6858000"/>
              <a:gd name="connsiteX531" fmla="*/ 2399523 w 7467600"/>
              <a:gd name="connsiteY531" fmla="*/ 1428234 h 6858000"/>
              <a:gd name="connsiteX532" fmla="*/ 2224982 w 7467600"/>
              <a:gd name="connsiteY532" fmla="*/ 1826201 h 6858000"/>
              <a:gd name="connsiteX533" fmla="*/ 2096099 w 7467600"/>
              <a:gd name="connsiteY533" fmla="*/ 2345900 h 6858000"/>
              <a:gd name="connsiteX534" fmla="*/ 2283317 w 7467600"/>
              <a:gd name="connsiteY534" fmla="*/ 1796925 h 6858000"/>
              <a:gd name="connsiteX535" fmla="*/ 2399523 w 7467600"/>
              <a:gd name="connsiteY535" fmla="*/ 1428234 h 6858000"/>
              <a:gd name="connsiteX536" fmla="*/ 2448558 w 7467600"/>
              <a:gd name="connsiteY536" fmla="*/ 1373435 h 6858000"/>
              <a:gd name="connsiteX537" fmla="*/ 2312521 w 7467600"/>
              <a:gd name="connsiteY537" fmla="*/ 1806140 h 6858000"/>
              <a:gd name="connsiteX538" fmla="*/ 2127533 w 7467600"/>
              <a:gd name="connsiteY538" fmla="*/ 2348380 h 6858000"/>
              <a:gd name="connsiteX539" fmla="*/ 2358080 w 7467600"/>
              <a:gd name="connsiteY539" fmla="*/ 1866134 h 6858000"/>
              <a:gd name="connsiteX540" fmla="*/ 2407436 w 7467600"/>
              <a:gd name="connsiteY540" fmla="*/ 1651070 h 6858000"/>
              <a:gd name="connsiteX541" fmla="*/ 2448558 w 7467600"/>
              <a:gd name="connsiteY541" fmla="*/ 1373435 h 6858000"/>
              <a:gd name="connsiteX542" fmla="*/ 278707 w 7467600"/>
              <a:gd name="connsiteY542" fmla="*/ 1352270 h 6858000"/>
              <a:gd name="connsiteX543" fmla="*/ 321570 w 7467600"/>
              <a:gd name="connsiteY543" fmla="*/ 1861610 h 6858000"/>
              <a:gd name="connsiteX544" fmla="*/ 294281 w 7467600"/>
              <a:gd name="connsiteY544" fmla="*/ 1440658 h 6858000"/>
              <a:gd name="connsiteX545" fmla="*/ 278707 w 7467600"/>
              <a:gd name="connsiteY545" fmla="*/ 1352270 h 6858000"/>
              <a:gd name="connsiteX546" fmla="*/ 1423821 w 7467600"/>
              <a:gd name="connsiteY546" fmla="*/ 1351958 h 6858000"/>
              <a:gd name="connsiteX547" fmla="*/ 1638521 w 7467600"/>
              <a:gd name="connsiteY547" fmla="*/ 1908470 h 6858000"/>
              <a:gd name="connsiteX548" fmla="*/ 1754199 w 7467600"/>
              <a:gd name="connsiteY548" fmla="*/ 2149284 h 6858000"/>
              <a:gd name="connsiteX549" fmla="*/ 1908359 w 7467600"/>
              <a:gd name="connsiteY549" fmla="*/ 2364988 h 6858000"/>
              <a:gd name="connsiteX550" fmla="*/ 1647661 w 7467600"/>
              <a:gd name="connsiteY550" fmla="*/ 1825945 h 6858000"/>
              <a:gd name="connsiteX551" fmla="*/ 1423821 w 7467600"/>
              <a:gd name="connsiteY551" fmla="*/ 1351958 h 6858000"/>
              <a:gd name="connsiteX552" fmla="*/ 1431890 w 7467600"/>
              <a:gd name="connsiteY552" fmla="*/ 1306475 h 6858000"/>
              <a:gd name="connsiteX553" fmla="*/ 1507597 w 7467600"/>
              <a:gd name="connsiteY553" fmla="*/ 1446132 h 6858000"/>
              <a:gd name="connsiteX554" fmla="*/ 1674586 w 7467600"/>
              <a:gd name="connsiteY554" fmla="*/ 1813832 h 6858000"/>
              <a:gd name="connsiteX555" fmla="*/ 1815950 w 7467600"/>
              <a:gd name="connsiteY555" fmla="*/ 2128564 h 6858000"/>
              <a:gd name="connsiteX556" fmla="*/ 1984242 w 7467600"/>
              <a:gd name="connsiteY556" fmla="*/ 2430829 h 6858000"/>
              <a:gd name="connsiteX557" fmla="*/ 2014023 w 7467600"/>
              <a:gd name="connsiteY557" fmla="*/ 2450995 h 6858000"/>
              <a:gd name="connsiteX558" fmla="*/ 1747337 w 7467600"/>
              <a:gd name="connsiteY558" fmla="*/ 1855264 h 6858000"/>
              <a:gd name="connsiteX559" fmla="*/ 1533749 w 7467600"/>
              <a:gd name="connsiteY559" fmla="*/ 1478656 h 6858000"/>
              <a:gd name="connsiteX560" fmla="*/ 1431890 w 7467600"/>
              <a:gd name="connsiteY560" fmla="*/ 1306475 h 6858000"/>
              <a:gd name="connsiteX561" fmla="*/ 5052692 w 7467600"/>
              <a:gd name="connsiteY561" fmla="*/ 1292994 h 6858000"/>
              <a:gd name="connsiteX562" fmla="*/ 5200661 w 7467600"/>
              <a:gd name="connsiteY562" fmla="*/ 1635186 h 6858000"/>
              <a:gd name="connsiteX563" fmla="*/ 5297138 w 7467600"/>
              <a:gd name="connsiteY563" fmla="*/ 1906351 h 6858000"/>
              <a:gd name="connsiteX564" fmla="*/ 5052692 w 7467600"/>
              <a:gd name="connsiteY564" fmla="*/ 1292994 h 6858000"/>
              <a:gd name="connsiteX565" fmla="*/ 5009948 w 7467600"/>
              <a:gd name="connsiteY565" fmla="*/ 1273619 h 6858000"/>
              <a:gd name="connsiteX566" fmla="*/ 5121777 w 7467600"/>
              <a:gd name="connsiteY566" fmla="*/ 1654213 h 6858000"/>
              <a:gd name="connsiteX567" fmla="*/ 5293545 w 7467600"/>
              <a:gd name="connsiteY567" fmla="*/ 2072247 h 6858000"/>
              <a:gd name="connsiteX568" fmla="*/ 5294042 w 7467600"/>
              <a:gd name="connsiteY568" fmla="*/ 2065019 h 6858000"/>
              <a:gd name="connsiteX569" fmla="*/ 5171936 w 7467600"/>
              <a:gd name="connsiteY569" fmla="*/ 1647613 h 6858000"/>
              <a:gd name="connsiteX570" fmla="*/ 5009948 w 7467600"/>
              <a:gd name="connsiteY570" fmla="*/ 1273619 h 6858000"/>
              <a:gd name="connsiteX571" fmla="*/ 655236 w 7467600"/>
              <a:gd name="connsiteY571" fmla="*/ 1268632 h 6858000"/>
              <a:gd name="connsiteX572" fmla="*/ 839521 w 7467600"/>
              <a:gd name="connsiteY572" fmla="*/ 1685315 h 6858000"/>
              <a:gd name="connsiteX573" fmla="*/ 1109416 w 7467600"/>
              <a:gd name="connsiteY573" fmla="*/ 2061663 h 6858000"/>
              <a:gd name="connsiteX574" fmla="*/ 1298300 w 7467600"/>
              <a:gd name="connsiteY574" fmla="*/ 2247742 h 6858000"/>
              <a:gd name="connsiteX575" fmla="*/ 1125871 w 7467600"/>
              <a:gd name="connsiteY575" fmla="*/ 1989513 h 6858000"/>
              <a:gd name="connsiteX576" fmla="*/ 981574 w 7467600"/>
              <a:gd name="connsiteY576" fmla="*/ 1783157 h 6858000"/>
              <a:gd name="connsiteX577" fmla="*/ 922198 w 7467600"/>
              <a:gd name="connsiteY577" fmla="*/ 1677437 h 6858000"/>
              <a:gd name="connsiteX578" fmla="*/ 869293 w 7467600"/>
              <a:gd name="connsiteY578" fmla="*/ 1583214 h 6858000"/>
              <a:gd name="connsiteX579" fmla="*/ 751431 w 7467600"/>
              <a:gd name="connsiteY579" fmla="*/ 1405731 h 6858000"/>
              <a:gd name="connsiteX580" fmla="*/ 655236 w 7467600"/>
              <a:gd name="connsiteY580" fmla="*/ 1268632 h 6858000"/>
              <a:gd name="connsiteX581" fmla="*/ 6516292 w 7467600"/>
              <a:gd name="connsiteY581" fmla="*/ 1263064 h 6858000"/>
              <a:gd name="connsiteX582" fmla="*/ 5736320 w 7467600"/>
              <a:gd name="connsiteY582" fmla="*/ 1501803 h 6858000"/>
              <a:gd name="connsiteX583" fmla="*/ 6516292 w 7467600"/>
              <a:gd name="connsiteY583" fmla="*/ 1263064 h 6858000"/>
              <a:gd name="connsiteX584" fmla="*/ 291466 w 7467600"/>
              <a:gd name="connsiteY584" fmla="*/ 1250369 h 6858000"/>
              <a:gd name="connsiteX585" fmla="*/ 323180 w 7467600"/>
              <a:gd name="connsiteY585" fmla="*/ 1435283 h 6858000"/>
              <a:gd name="connsiteX586" fmla="*/ 349381 w 7467600"/>
              <a:gd name="connsiteY586" fmla="*/ 1875041 h 6858000"/>
              <a:gd name="connsiteX587" fmla="*/ 374363 w 7467600"/>
              <a:gd name="connsiteY587" fmla="*/ 1506494 h 6858000"/>
              <a:gd name="connsiteX588" fmla="*/ 302168 w 7467600"/>
              <a:gd name="connsiteY588" fmla="*/ 1274495 h 6858000"/>
              <a:gd name="connsiteX589" fmla="*/ 291466 w 7467600"/>
              <a:gd name="connsiteY589" fmla="*/ 1250369 h 6858000"/>
              <a:gd name="connsiteX590" fmla="*/ 678222 w 7467600"/>
              <a:gd name="connsiteY590" fmla="*/ 1248670 h 6858000"/>
              <a:gd name="connsiteX591" fmla="*/ 775536 w 7467600"/>
              <a:gd name="connsiteY591" fmla="*/ 1388015 h 6858000"/>
              <a:gd name="connsiteX592" fmla="*/ 894529 w 7467600"/>
              <a:gd name="connsiteY592" fmla="*/ 1567739 h 6858000"/>
              <a:gd name="connsiteX593" fmla="*/ 948000 w 7467600"/>
              <a:gd name="connsiteY593" fmla="*/ 1663088 h 6858000"/>
              <a:gd name="connsiteX594" fmla="*/ 1006812 w 7467600"/>
              <a:gd name="connsiteY594" fmla="*/ 1767683 h 6858000"/>
              <a:gd name="connsiteX595" fmla="*/ 1149133 w 7467600"/>
              <a:gd name="connsiteY595" fmla="*/ 1971513 h 6858000"/>
              <a:gd name="connsiteX596" fmla="*/ 1333952 w 7467600"/>
              <a:gd name="connsiteY596" fmla="*/ 2251620 h 6858000"/>
              <a:gd name="connsiteX597" fmla="*/ 1337329 w 7467600"/>
              <a:gd name="connsiteY597" fmla="*/ 2258350 h 6858000"/>
              <a:gd name="connsiteX598" fmla="*/ 1014726 w 7467600"/>
              <a:gd name="connsiteY598" fmla="*/ 1615556 h 6858000"/>
              <a:gd name="connsiteX599" fmla="*/ 678222 w 7467600"/>
              <a:gd name="connsiteY599" fmla="*/ 1248670 h 6858000"/>
              <a:gd name="connsiteX600" fmla="*/ 6691602 w 7467600"/>
              <a:gd name="connsiteY600" fmla="*/ 1140573 h 6858000"/>
              <a:gd name="connsiteX601" fmla="*/ 6571100 w 7467600"/>
              <a:gd name="connsiteY601" fmla="*/ 1183662 h 6858000"/>
              <a:gd name="connsiteX602" fmla="*/ 6241687 w 7467600"/>
              <a:gd name="connsiteY602" fmla="*/ 1257600 h 6858000"/>
              <a:gd name="connsiteX603" fmla="*/ 5693009 w 7467600"/>
              <a:gd name="connsiteY603" fmla="*/ 1478256 h 6858000"/>
              <a:gd name="connsiteX604" fmla="*/ 6548420 w 7467600"/>
              <a:gd name="connsiteY604" fmla="*/ 1214599 h 6858000"/>
              <a:gd name="connsiteX605" fmla="*/ 6605473 w 7467600"/>
              <a:gd name="connsiteY605" fmla="*/ 1184686 h 6858000"/>
              <a:gd name="connsiteX606" fmla="*/ 6691602 w 7467600"/>
              <a:gd name="connsiteY606" fmla="*/ 1140573 h 6858000"/>
              <a:gd name="connsiteX607" fmla="*/ 4002475 w 7467600"/>
              <a:gd name="connsiteY607" fmla="*/ 1037802 h 6858000"/>
              <a:gd name="connsiteX608" fmla="*/ 4000324 w 7467600"/>
              <a:gd name="connsiteY608" fmla="*/ 1039362 h 6858000"/>
              <a:gd name="connsiteX609" fmla="*/ 4002862 w 7467600"/>
              <a:gd name="connsiteY609" fmla="*/ 1042866 h 6858000"/>
              <a:gd name="connsiteX610" fmla="*/ 4002475 w 7467600"/>
              <a:gd name="connsiteY610" fmla="*/ 1037802 h 6858000"/>
              <a:gd name="connsiteX611" fmla="*/ 506322 w 7467600"/>
              <a:gd name="connsiteY611" fmla="*/ 1020997 h 6858000"/>
              <a:gd name="connsiteX612" fmla="*/ 533068 w 7467600"/>
              <a:gd name="connsiteY612" fmla="*/ 1029409 h 6858000"/>
              <a:gd name="connsiteX613" fmla="*/ 1232525 w 7467600"/>
              <a:gd name="connsiteY613" fmla="*/ 1804675 h 6858000"/>
              <a:gd name="connsiteX614" fmla="*/ 1388858 w 7467600"/>
              <a:gd name="connsiteY614" fmla="*/ 2368011 h 6858000"/>
              <a:gd name="connsiteX615" fmla="*/ 1384098 w 7467600"/>
              <a:gd name="connsiteY615" fmla="*/ 2378125 h 6858000"/>
              <a:gd name="connsiteX616" fmla="*/ 1425393 w 7467600"/>
              <a:gd name="connsiteY616" fmla="*/ 2589124 h 6858000"/>
              <a:gd name="connsiteX617" fmla="*/ 1424001 w 7467600"/>
              <a:gd name="connsiteY617" fmla="*/ 2597541 h 6858000"/>
              <a:gd name="connsiteX618" fmla="*/ 2152729 w 7467600"/>
              <a:gd name="connsiteY618" fmla="*/ 2864487 h 6858000"/>
              <a:gd name="connsiteX619" fmla="*/ 2020609 w 7467600"/>
              <a:gd name="connsiteY619" fmla="*/ 2539671 h 6858000"/>
              <a:gd name="connsiteX620" fmla="*/ 2018920 w 7467600"/>
              <a:gd name="connsiteY620" fmla="*/ 2536309 h 6858000"/>
              <a:gd name="connsiteX621" fmla="*/ 1342441 w 7467600"/>
              <a:gd name="connsiteY621" fmla="*/ 1173017 h 6858000"/>
              <a:gd name="connsiteX622" fmla="*/ 1367925 w 7467600"/>
              <a:gd name="connsiteY622" fmla="*/ 1135648 h 6858000"/>
              <a:gd name="connsiteX623" fmla="*/ 1771401 w 7467600"/>
              <a:gd name="connsiteY623" fmla="*/ 1806673 h 6858000"/>
              <a:gd name="connsiteX624" fmla="*/ 1972385 w 7467600"/>
              <a:gd name="connsiteY624" fmla="*/ 2198735 h 6858000"/>
              <a:gd name="connsiteX625" fmla="*/ 2040892 w 7467600"/>
              <a:gd name="connsiteY625" fmla="*/ 2405205 h 6858000"/>
              <a:gd name="connsiteX626" fmla="*/ 2131689 w 7467600"/>
              <a:gd name="connsiteY626" fmla="*/ 1936926 h 6858000"/>
              <a:gd name="connsiteX627" fmla="*/ 2454820 w 7467600"/>
              <a:gd name="connsiteY627" fmla="*/ 1248808 h 6858000"/>
              <a:gd name="connsiteX628" fmla="*/ 2492512 w 7467600"/>
              <a:gd name="connsiteY628" fmla="*/ 1302920 h 6858000"/>
              <a:gd name="connsiteX629" fmla="*/ 2081216 w 7467600"/>
              <a:gd name="connsiteY629" fmla="*/ 2527513 h 6858000"/>
              <a:gd name="connsiteX630" fmla="*/ 2081211 w 7467600"/>
              <a:gd name="connsiteY630" fmla="*/ 2528916 h 6858000"/>
              <a:gd name="connsiteX631" fmla="*/ 2199067 w 7467600"/>
              <a:gd name="connsiteY631" fmla="*/ 2884061 h 6858000"/>
              <a:gd name="connsiteX632" fmla="*/ 3192586 w 7467600"/>
              <a:gd name="connsiteY632" fmla="*/ 3411496 h 6858000"/>
              <a:gd name="connsiteX633" fmla="*/ 3182620 w 7467600"/>
              <a:gd name="connsiteY633" fmla="*/ 3483279 h 6858000"/>
              <a:gd name="connsiteX634" fmla="*/ 2435119 w 7467600"/>
              <a:gd name="connsiteY634" fmla="*/ 3080173 h 6858000"/>
              <a:gd name="connsiteX635" fmla="*/ 2410152 w 7467600"/>
              <a:gd name="connsiteY635" fmla="*/ 3063751 h 6858000"/>
              <a:gd name="connsiteX636" fmla="*/ 2408099 w 7467600"/>
              <a:gd name="connsiteY636" fmla="*/ 3064403 h 6858000"/>
              <a:gd name="connsiteX637" fmla="*/ 2407218 w 7467600"/>
              <a:gd name="connsiteY637" fmla="*/ 3070324 h 6858000"/>
              <a:gd name="connsiteX638" fmla="*/ 2380138 w 7467600"/>
              <a:gd name="connsiteY638" fmla="*/ 3099341 h 6858000"/>
              <a:gd name="connsiteX639" fmla="*/ 1765923 w 7467600"/>
              <a:gd name="connsiteY639" fmla="*/ 3581043 h 6858000"/>
              <a:gd name="connsiteX640" fmla="*/ 1702258 w 7467600"/>
              <a:gd name="connsiteY640" fmla="*/ 3612286 h 6858000"/>
              <a:gd name="connsiteX641" fmla="*/ 1538370 w 7467600"/>
              <a:gd name="connsiteY641" fmla="*/ 3811804 h 6858000"/>
              <a:gd name="connsiteX642" fmla="*/ 542867 w 7467600"/>
              <a:gd name="connsiteY642" fmla="*/ 4944092 h 6858000"/>
              <a:gd name="connsiteX643" fmla="*/ 515800 w 7467600"/>
              <a:gd name="connsiteY643" fmla="*/ 4862180 h 6858000"/>
              <a:gd name="connsiteX644" fmla="*/ 909145 w 7467600"/>
              <a:gd name="connsiteY644" fmla="*/ 4199225 h 6858000"/>
              <a:gd name="connsiteX645" fmla="*/ 1214067 w 7467600"/>
              <a:gd name="connsiteY645" fmla="*/ 3908561 h 6858000"/>
              <a:gd name="connsiteX646" fmla="*/ 640967 w 7467600"/>
              <a:gd name="connsiteY646" fmla="*/ 4105601 h 6858000"/>
              <a:gd name="connsiteX647" fmla="*/ 112563 w 7467600"/>
              <a:gd name="connsiteY647" fmla="*/ 4396952 h 6858000"/>
              <a:gd name="connsiteX648" fmla="*/ 0 w 7467600"/>
              <a:gd name="connsiteY648" fmla="*/ 4466006 h 6858000"/>
              <a:gd name="connsiteX649" fmla="*/ 0 w 7467600"/>
              <a:gd name="connsiteY649" fmla="*/ 4233763 h 6858000"/>
              <a:gd name="connsiteX650" fmla="*/ 36881 w 7467600"/>
              <a:gd name="connsiteY650" fmla="*/ 4200118 h 6858000"/>
              <a:gd name="connsiteX651" fmla="*/ 910534 w 7467600"/>
              <a:gd name="connsiteY651" fmla="*/ 3629753 h 6858000"/>
              <a:gd name="connsiteX652" fmla="*/ 1578717 w 7467600"/>
              <a:gd name="connsiteY652" fmla="*/ 3575982 h 6858000"/>
              <a:gd name="connsiteX653" fmla="*/ 2338780 w 7467600"/>
              <a:gd name="connsiteY653" fmla="*/ 3033725 h 6858000"/>
              <a:gd name="connsiteX654" fmla="*/ 1807991 w 7467600"/>
              <a:gd name="connsiteY654" fmla="*/ 2807184 h 6858000"/>
              <a:gd name="connsiteX655" fmla="*/ 1416358 w 7467600"/>
              <a:gd name="connsiteY655" fmla="*/ 3112571 h 6858000"/>
              <a:gd name="connsiteX656" fmla="*/ 939066 w 7467600"/>
              <a:gd name="connsiteY656" fmla="*/ 3378798 h 6858000"/>
              <a:gd name="connsiteX657" fmla="*/ 115099 w 7467600"/>
              <a:gd name="connsiteY657" fmla="*/ 3607650 h 6858000"/>
              <a:gd name="connsiteX658" fmla="*/ 97284 w 7467600"/>
              <a:gd name="connsiteY658" fmla="*/ 3520393 h 6858000"/>
              <a:gd name="connsiteX659" fmla="*/ 922050 w 7467600"/>
              <a:gd name="connsiteY659" fmla="*/ 3074867 h 6858000"/>
              <a:gd name="connsiteX660" fmla="*/ 1405265 w 7467600"/>
              <a:gd name="connsiteY660" fmla="*/ 3016319 h 6858000"/>
              <a:gd name="connsiteX661" fmla="*/ 1407512 w 7467600"/>
              <a:gd name="connsiteY661" fmla="*/ 3018001 h 6858000"/>
              <a:gd name="connsiteX662" fmla="*/ 1726266 w 7467600"/>
              <a:gd name="connsiteY662" fmla="*/ 2777274 h 6858000"/>
              <a:gd name="connsiteX663" fmla="*/ 625390 w 7467600"/>
              <a:gd name="connsiteY663" fmla="*/ 2514541 h 6858000"/>
              <a:gd name="connsiteX664" fmla="*/ 619799 w 7467600"/>
              <a:gd name="connsiteY664" fmla="*/ 2527180 h 6858000"/>
              <a:gd name="connsiteX665" fmla="*/ 310030 w 7467600"/>
              <a:gd name="connsiteY665" fmla="*/ 2771818 h 6858000"/>
              <a:gd name="connsiteX666" fmla="*/ 173877 w 7467600"/>
              <a:gd name="connsiteY666" fmla="*/ 2937056 h 6858000"/>
              <a:gd name="connsiteX667" fmla="*/ 77889 w 7467600"/>
              <a:gd name="connsiteY667" fmla="*/ 3138440 h 6858000"/>
              <a:gd name="connsiteX668" fmla="*/ 0 w 7467600"/>
              <a:gd name="connsiteY668" fmla="*/ 3271395 h 6858000"/>
              <a:gd name="connsiteX669" fmla="*/ 0 w 7467600"/>
              <a:gd name="connsiteY669" fmla="*/ 3153002 h 6858000"/>
              <a:gd name="connsiteX670" fmla="*/ 2386 w 7467600"/>
              <a:gd name="connsiteY670" fmla="*/ 3149203 h 6858000"/>
              <a:gd name="connsiteX671" fmla="*/ 89753 w 7467600"/>
              <a:gd name="connsiteY671" fmla="*/ 2987702 h 6858000"/>
              <a:gd name="connsiteX672" fmla="*/ 76869 w 7467600"/>
              <a:gd name="connsiteY672" fmla="*/ 3005404 h 6858000"/>
              <a:gd name="connsiteX673" fmla="*/ 32049 w 7467600"/>
              <a:gd name="connsiteY673" fmla="*/ 3065814 h 6858000"/>
              <a:gd name="connsiteX674" fmla="*/ 0 w 7467600"/>
              <a:gd name="connsiteY674" fmla="*/ 3108744 h 6858000"/>
              <a:gd name="connsiteX675" fmla="*/ 0 w 7467600"/>
              <a:gd name="connsiteY675" fmla="*/ 3058059 h 6858000"/>
              <a:gd name="connsiteX676" fmla="*/ 7610 w 7467600"/>
              <a:gd name="connsiteY676" fmla="*/ 3047889 h 6858000"/>
              <a:gd name="connsiteX677" fmla="*/ 52419 w 7467600"/>
              <a:gd name="connsiteY677" fmla="*/ 2987479 h 6858000"/>
              <a:gd name="connsiteX678" fmla="*/ 59142 w 7467600"/>
              <a:gd name="connsiteY678" fmla="*/ 2978488 h 6858000"/>
              <a:gd name="connsiteX679" fmla="*/ 0 w 7467600"/>
              <a:gd name="connsiteY679" fmla="*/ 3015334 h 6858000"/>
              <a:gd name="connsiteX680" fmla="*/ 0 w 7467600"/>
              <a:gd name="connsiteY680" fmla="*/ 2914286 h 6858000"/>
              <a:gd name="connsiteX681" fmla="*/ 36383 w 7467600"/>
              <a:gd name="connsiteY681" fmla="*/ 2901128 h 6858000"/>
              <a:gd name="connsiteX682" fmla="*/ 156329 w 7467600"/>
              <a:gd name="connsiteY682" fmla="*/ 2840533 h 6858000"/>
              <a:gd name="connsiteX683" fmla="*/ 358355 w 7467600"/>
              <a:gd name="connsiteY683" fmla="*/ 2620471 h 6858000"/>
              <a:gd name="connsiteX684" fmla="*/ 510577 w 7467600"/>
              <a:gd name="connsiteY684" fmla="*/ 2501244 h 6858000"/>
              <a:gd name="connsiteX685" fmla="*/ 211967 w 7467600"/>
              <a:gd name="connsiteY685" fmla="*/ 2479171 h 6858000"/>
              <a:gd name="connsiteX686" fmla="*/ 0 w 7467600"/>
              <a:gd name="connsiteY686" fmla="*/ 2476398 h 6858000"/>
              <a:gd name="connsiteX687" fmla="*/ 0 w 7467600"/>
              <a:gd name="connsiteY687" fmla="*/ 2389189 h 6858000"/>
              <a:gd name="connsiteX688" fmla="*/ 103062 w 7467600"/>
              <a:gd name="connsiteY688" fmla="*/ 2389518 h 6858000"/>
              <a:gd name="connsiteX689" fmla="*/ 510734 w 7467600"/>
              <a:gd name="connsiteY689" fmla="*/ 2416201 h 6858000"/>
              <a:gd name="connsiteX690" fmla="*/ 279257 w 7467600"/>
              <a:gd name="connsiteY690" fmla="*/ 2092102 h 6858000"/>
              <a:gd name="connsiteX691" fmla="*/ 65265 w 7467600"/>
              <a:gd name="connsiteY691" fmla="*/ 2006049 h 6858000"/>
              <a:gd name="connsiteX692" fmla="*/ 0 w 7467600"/>
              <a:gd name="connsiteY692" fmla="*/ 1982532 h 6858000"/>
              <a:gd name="connsiteX693" fmla="*/ 0 w 7467600"/>
              <a:gd name="connsiteY693" fmla="*/ 1912789 h 6858000"/>
              <a:gd name="connsiteX694" fmla="*/ 97460 w 7467600"/>
              <a:gd name="connsiteY694" fmla="*/ 1953725 h 6858000"/>
              <a:gd name="connsiteX695" fmla="*/ 221272 w 7467600"/>
              <a:gd name="connsiteY695" fmla="*/ 1980766 h 6858000"/>
              <a:gd name="connsiteX696" fmla="*/ 116765 w 7467600"/>
              <a:gd name="connsiteY696" fmla="*/ 1911033 h 6858000"/>
              <a:gd name="connsiteX697" fmla="*/ 16405 w 7467600"/>
              <a:gd name="connsiteY697" fmla="*/ 1803412 h 6858000"/>
              <a:gd name="connsiteX698" fmla="*/ 0 w 7467600"/>
              <a:gd name="connsiteY698" fmla="*/ 1784777 h 6858000"/>
              <a:gd name="connsiteX699" fmla="*/ 0 w 7467600"/>
              <a:gd name="connsiteY699" fmla="*/ 1740082 h 6858000"/>
              <a:gd name="connsiteX700" fmla="*/ 39394 w 7467600"/>
              <a:gd name="connsiteY700" fmla="*/ 1784856 h 6858000"/>
              <a:gd name="connsiteX701" fmla="*/ 135813 w 7467600"/>
              <a:gd name="connsiteY701" fmla="*/ 1888838 h 6858000"/>
              <a:gd name="connsiteX702" fmla="*/ 242575 w 7467600"/>
              <a:gd name="connsiteY702" fmla="*/ 1958841 h 6858000"/>
              <a:gd name="connsiteX703" fmla="*/ 82197 w 7467600"/>
              <a:gd name="connsiteY703" fmla="*/ 1754826 h 6858000"/>
              <a:gd name="connsiteX704" fmla="*/ 0 w 7467600"/>
              <a:gd name="connsiteY704" fmla="*/ 1679650 h 6858000"/>
              <a:gd name="connsiteX705" fmla="*/ 0 w 7467600"/>
              <a:gd name="connsiteY705" fmla="*/ 1602463 h 6858000"/>
              <a:gd name="connsiteX706" fmla="*/ 84689 w 7467600"/>
              <a:gd name="connsiteY706" fmla="*/ 1677442 h 6858000"/>
              <a:gd name="connsiteX707" fmla="*/ 298437 w 7467600"/>
              <a:gd name="connsiteY707" fmla="*/ 1968019 h 6858000"/>
              <a:gd name="connsiteX708" fmla="*/ 227269 w 7467600"/>
              <a:gd name="connsiteY708" fmla="*/ 1114064 h 6858000"/>
              <a:gd name="connsiteX709" fmla="*/ 248003 w 7467600"/>
              <a:gd name="connsiteY709" fmla="*/ 1089613 h 6858000"/>
              <a:gd name="connsiteX710" fmla="*/ 427020 w 7467600"/>
              <a:gd name="connsiteY710" fmla="*/ 1619803 h 6858000"/>
              <a:gd name="connsiteX711" fmla="*/ 340345 w 7467600"/>
              <a:gd name="connsiteY711" fmla="*/ 2027739 h 6858000"/>
              <a:gd name="connsiteX712" fmla="*/ 360865 w 7467600"/>
              <a:gd name="connsiteY712" fmla="*/ 2044827 h 6858000"/>
              <a:gd name="connsiteX713" fmla="*/ 560414 w 7467600"/>
              <a:gd name="connsiteY713" fmla="*/ 2421457 h 6858000"/>
              <a:gd name="connsiteX714" fmla="*/ 1359703 w 7467600"/>
              <a:gd name="connsiteY714" fmla="*/ 2578554 h 6858000"/>
              <a:gd name="connsiteX715" fmla="*/ 1359422 w 7467600"/>
              <a:gd name="connsiteY715" fmla="*/ 2577994 h 6858000"/>
              <a:gd name="connsiteX716" fmla="*/ 828701 w 7467600"/>
              <a:gd name="connsiteY716" fmla="*/ 1839520 h 6858000"/>
              <a:gd name="connsiteX717" fmla="*/ 494427 w 7467600"/>
              <a:gd name="connsiteY717" fmla="*/ 1092333 h 6858000"/>
              <a:gd name="connsiteX718" fmla="*/ 506322 w 7467600"/>
              <a:gd name="connsiteY718" fmla="*/ 1020997 h 6858000"/>
              <a:gd name="connsiteX719" fmla="*/ 4570198 w 7467600"/>
              <a:gd name="connsiteY719" fmla="*/ 978081 h 6858000"/>
              <a:gd name="connsiteX720" fmla="*/ 4523691 w 7467600"/>
              <a:gd name="connsiteY720" fmla="*/ 1127776 h 6858000"/>
              <a:gd name="connsiteX721" fmla="*/ 4509875 w 7467600"/>
              <a:gd name="connsiteY721" fmla="*/ 1167552 h 6858000"/>
              <a:gd name="connsiteX722" fmla="*/ 4478168 w 7467600"/>
              <a:gd name="connsiteY722" fmla="*/ 1260735 h 6858000"/>
              <a:gd name="connsiteX723" fmla="*/ 4409309 w 7467600"/>
              <a:gd name="connsiteY723" fmla="*/ 1666996 h 6858000"/>
              <a:gd name="connsiteX724" fmla="*/ 4370031 w 7467600"/>
              <a:gd name="connsiteY724" fmla="*/ 1955666 h 6858000"/>
              <a:gd name="connsiteX725" fmla="*/ 4570198 w 7467600"/>
              <a:gd name="connsiteY725" fmla="*/ 978081 h 6858000"/>
              <a:gd name="connsiteX726" fmla="*/ 4557898 w 7467600"/>
              <a:gd name="connsiteY726" fmla="*/ 900011 h 6858000"/>
              <a:gd name="connsiteX727" fmla="*/ 4344840 w 7467600"/>
              <a:gd name="connsiteY727" fmla="*/ 1922038 h 6858000"/>
              <a:gd name="connsiteX728" fmla="*/ 4378710 w 7467600"/>
              <a:gd name="connsiteY728" fmla="*/ 1665516 h 6858000"/>
              <a:gd name="connsiteX729" fmla="*/ 4448798 w 7467600"/>
              <a:gd name="connsiteY729" fmla="*/ 1253024 h 6858000"/>
              <a:gd name="connsiteX730" fmla="*/ 4480315 w 7467600"/>
              <a:gd name="connsiteY730" fmla="*/ 1158454 h 6858000"/>
              <a:gd name="connsiteX731" fmla="*/ 4494133 w 7467600"/>
              <a:gd name="connsiteY731" fmla="*/ 1118676 h 6858000"/>
              <a:gd name="connsiteX732" fmla="*/ 4557898 w 7467600"/>
              <a:gd name="connsiteY732" fmla="*/ 900011 h 6858000"/>
              <a:gd name="connsiteX733" fmla="*/ 5870151 w 7467600"/>
              <a:gd name="connsiteY733" fmla="*/ 898890 h 6858000"/>
              <a:gd name="connsiteX734" fmla="*/ 5861335 w 7467600"/>
              <a:gd name="connsiteY734" fmla="*/ 899177 h 6858000"/>
              <a:gd name="connsiteX735" fmla="*/ 5843702 w 7467600"/>
              <a:gd name="connsiteY735" fmla="*/ 899748 h 6858000"/>
              <a:gd name="connsiteX736" fmla="*/ 5651107 w 7467600"/>
              <a:gd name="connsiteY736" fmla="*/ 920306 h 6858000"/>
              <a:gd name="connsiteX737" fmla="*/ 5459407 w 7467600"/>
              <a:gd name="connsiteY737" fmla="*/ 940975 h 6858000"/>
              <a:gd name="connsiteX738" fmla="*/ 5374846 w 7467600"/>
              <a:gd name="connsiteY738" fmla="*/ 941988 h 6858000"/>
              <a:gd name="connsiteX739" fmla="*/ 5256105 w 7467600"/>
              <a:gd name="connsiteY739" fmla="*/ 945632 h 6858000"/>
              <a:gd name="connsiteX740" fmla="*/ 5107071 w 7467600"/>
              <a:gd name="connsiteY740" fmla="*/ 969720 h 6858000"/>
              <a:gd name="connsiteX741" fmla="*/ 4998681 w 7467600"/>
              <a:gd name="connsiteY741" fmla="*/ 988771 h 6858000"/>
              <a:gd name="connsiteX742" fmla="*/ 5870151 w 7467600"/>
              <a:gd name="connsiteY742" fmla="*/ 898890 h 6858000"/>
              <a:gd name="connsiteX743" fmla="*/ 5504425 w 7467600"/>
              <a:gd name="connsiteY743" fmla="*/ 848067 h 6858000"/>
              <a:gd name="connsiteX744" fmla="*/ 4968849 w 7467600"/>
              <a:gd name="connsiteY744" fmla="*/ 962318 h 6858000"/>
              <a:gd name="connsiteX745" fmla="*/ 5104039 w 7467600"/>
              <a:gd name="connsiteY745" fmla="*/ 940634 h 6858000"/>
              <a:gd name="connsiteX746" fmla="*/ 5256311 w 7467600"/>
              <a:gd name="connsiteY746" fmla="*/ 916490 h 6858000"/>
              <a:gd name="connsiteX747" fmla="*/ 5377381 w 7467600"/>
              <a:gd name="connsiteY747" fmla="*/ 912671 h 6858000"/>
              <a:gd name="connsiteX748" fmla="*/ 5460148 w 7467600"/>
              <a:gd name="connsiteY748" fmla="*/ 911442 h 6858000"/>
              <a:gd name="connsiteX749" fmla="*/ 5648971 w 7467600"/>
              <a:gd name="connsiteY749" fmla="*/ 891331 h 6858000"/>
              <a:gd name="connsiteX750" fmla="*/ 5844807 w 7467600"/>
              <a:gd name="connsiteY750" fmla="*/ 870718 h 6858000"/>
              <a:gd name="connsiteX751" fmla="*/ 5862975 w 7467600"/>
              <a:gd name="connsiteY751" fmla="*/ 869756 h 6858000"/>
              <a:gd name="connsiteX752" fmla="*/ 5920887 w 7467600"/>
              <a:gd name="connsiteY752" fmla="*/ 865929 h 6858000"/>
              <a:gd name="connsiteX753" fmla="*/ 5504425 w 7467600"/>
              <a:gd name="connsiteY753" fmla="*/ 848067 h 6858000"/>
              <a:gd name="connsiteX754" fmla="*/ 3607114 w 7467600"/>
              <a:gd name="connsiteY754" fmla="*/ 467441 h 6858000"/>
              <a:gd name="connsiteX755" fmla="*/ 3296242 w 7467600"/>
              <a:gd name="connsiteY755" fmla="*/ 807991 h 6858000"/>
              <a:gd name="connsiteX756" fmla="*/ 3174674 w 7467600"/>
              <a:gd name="connsiteY756" fmla="*/ 919759 h 6858000"/>
              <a:gd name="connsiteX757" fmla="*/ 3042978 w 7467600"/>
              <a:gd name="connsiteY757" fmla="*/ 1054894 h 6858000"/>
              <a:gd name="connsiteX758" fmla="*/ 2968914 w 7467600"/>
              <a:gd name="connsiteY758" fmla="*/ 1133756 h 6858000"/>
              <a:gd name="connsiteX759" fmla="*/ 3103823 w 7467600"/>
              <a:gd name="connsiteY759" fmla="*/ 1026814 h 6858000"/>
              <a:gd name="connsiteX760" fmla="*/ 3607114 w 7467600"/>
              <a:gd name="connsiteY760" fmla="*/ 467441 h 6858000"/>
              <a:gd name="connsiteX761" fmla="*/ 3744487 w 7467600"/>
              <a:gd name="connsiteY761" fmla="*/ 383136 h 6858000"/>
              <a:gd name="connsiteX762" fmla="*/ 3970213 w 7467600"/>
              <a:gd name="connsiteY762" fmla="*/ 995559 h 6858000"/>
              <a:gd name="connsiteX763" fmla="*/ 3744487 w 7467600"/>
              <a:gd name="connsiteY763" fmla="*/ 383136 h 6858000"/>
              <a:gd name="connsiteX764" fmla="*/ 3624562 w 7467600"/>
              <a:gd name="connsiteY764" fmla="*/ 367041 h 6858000"/>
              <a:gd name="connsiteX765" fmla="*/ 3489712 w 7467600"/>
              <a:gd name="connsiteY765" fmla="*/ 485386 h 6858000"/>
              <a:gd name="connsiteX766" fmla="*/ 3182994 w 7467600"/>
              <a:gd name="connsiteY766" fmla="*/ 828265 h 6858000"/>
              <a:gd name="connsiteX767" fmla="*/ 2892114 w 7467600"/>
              <a:gd name="connsiteY767" fmla="*/ 1172635 h 6858000"/>
              <a:gd name="connsiteX768" fmla="*/ 3021459 w 7467600"/>
              <a:gd name="connsiteY768" fmla="*/ 1035385 h 6858000"/>
              <a:gd name="connsiteX769" fmla="*/ 3153873 w 7467600"/>
              <a:gd name="connsiteY769" fmla="*/ 898971 h 6858000"/>
              <a:gd name="connsiteX770" fmla="*/ 3276511 w 7467600"/>
              <a:gd name="connsiteY770" fmla="*/ 786423 h 6858000"/>
              <a:gd name="connsiteX771" fmla="*/ 3584154 w 7467600"/>
              <a:gd name="connsiteY771" fmla="*/ 448218 h 6858000"/>
              <a:gd name="connsiteX772" fmla="*/ 3624562 w 7467600"/>
              <a:gd name="connsiteY772" fmla="*/ 367041 h 6858000"/>
              <a:gd name="connsiteX773" fmla="*/ 3766672 w 7467600"/>
              <a:gd name="connsiteY773" fmla="*/ 359429 h 6858000"/>
              <a:gd name="connsiteX774" fmla="*/ 3996338 w 7467600"/>
              <a:gd name="connsiteY774" fmla="*/ 968237 h 6858000"/>
              <a:gd name="connsiteX775" fmla="*/ 3766672 w 7467600"/>
              <a:gd name="connsiteY775" fmla="*/ 359429 h 6858000"/>
              <a:gd name="connsiteX776" fmla="*/ 5805386 w 7467600"/>
              <a:gd name="connsiteY776" fmla="*/ 239240 h 6858000"/>
              <a:gd name="connsiteX777" fmla="*/ 5736947 w 7467600"/>
              <a:gd name="connsiteY777" fmla="*/ 261367 h 6858000"/>
              <a:gd name="connsiteX778" fmla="*/ 5427012 w 7467600"/>
              <a:gd name="connsiteY778" fmla="*/ 311272 h 6858000"/>
              <a:gd name="connsiteX779" fmla="*/ 5147818 w 7467600"/>
              <a:gd name="connsiteY779" fmla="*/ 322112 h 6858000"/>
              <a:gd name="connsiteX780" fmla="*/ 5060854 w 7467600"/>
              <a:gd name="connsiteY780" fmla="*/ 311882 h 6858000"/>
              <a:gd name="connsiteX781" fmla="*/ 4945989 w 7467600"/>
              <a:gd name="connsiteY781" fmla="*/ 300516 h 6858000"/>
              <a:gd name="connsiteX782" fmla="*/ 5410479 w 7467600"/>
              <a:gd name="connsiteY782" fmla="*/ 348434 h 6858000"/>
              <a:gd name="connsiteX783" fmla="*/ 5805386 w 7467600"/>
              <a:gd name="connsiteY783" fmla="*/ 239240 h 6858000"/>
              <a:gd name="connsiteX784" fmla="*/ 5905192 w 7467600"/>
              <a:gd name="connsiteY784" fmla="*/ 163079 h 6858000"/>
              <a:gd name="connsiteX785" fmla="*/ 5865655 w 7467600"/>
              <a:gd name="connsiteY785" fmla="*/ 171901 h 6858000"/>
              <a:gd name="connsiteX786" fmla="*/ 5259740 w 7467600"/>
              <a:gd name="connsiteY786" fmla="*/ 257013 h 6858000"/>
              <a:gd name="connsiteX787" fmla="*/ 5208466 w 7467600"/>
              <a:gd name="connsiteY787" fmla="*/ 257550 h 6858000"/>
              <a:gd name="connsiteX788" fmla="*/ 4980204 w 7467600"/>
              <a:gd name="connsiteY788" fmla="*/ 271903 h 6858000"/>
              <a:gd name="connsiteX789" fmla="*/ 5068068 w 7467600"/>
              <a:gd name="connsiteY789" fmla="*/ 282244 h 6858000"/>
              <a:gd name="connsiteX790" fmla="*/ 5153231 w 7467600"/>
              <a:gd name="connsiteY790" fmla="*/ 292240 h 6858000"/>
              <a:gd name="connsiteX791" fmla="*/ 5426491 w 7467600"/>
              <a:gd name="connsiteY791" fmla="*/ 281128 h 6858000"/>
              <a:gd name="connsiteX792" fmla="*/ 5731212 w 7467600"/>
              <a:gd name="connsiteY792" fmla="*/ 231951 h 6858000"/>
              <a:gd name="connsiteX793" fmla="*/ 5905192 w 7467600"/>
              <a:gd name="connsiteY793" fmla="*/ 163079 h 6858000"/>
              <a:gd name="connsiteX794" fmla="*/ 5944437 w 7467600"/>
              <a:gd name="connsiteY794" fmla="*/ 113829 h 6858000"/>
              <a:gd name="connsiteX795" fmla="*/ 5825032 w 7467600"/>
              <a:gd name="connsiteY795" fmla="*/ 146405 h 6858000"/>
              <a:gd name="connsiteX796" fmla="*/ 4955599 w 7467600"/>
              <a:gd name="connsiteY796" fmla="*/ 247008 h 6858000"/>
              <a:gd name="connsiteX797" fmla="*/ 5210104 w 7467600"/>
              <a:gd name="connsiteY797" fmla="*/ 228123 h 6858000"/>
              <a:gd name="connsiteX798" fmla="*/ 5261015 w 7467600"/>
              <a:gd name="connsiteY798" fmla="*/ 227087 h 6858000"/>
              <a:gd name="connsiteX799" fmla="*/ 5861181 w 7467600"/>
              <a:gd name="connsiteY799" fmla="*/ 143093 h 6858000"/>
              <a:gd name="connsiteX800" fmla="*/ 5961252 w 7467600"/>
              <a:gd name="connsiteY800" fmla="*/ 114820 h 6858000"/>
              <a:gd name="connsiteX801" fmla="*/ 5944437 w 7467600"/>
              <a:gd name="connsiteY801" fmla="*/ 113829 h 6858000"/>
              <a:gd name="connsiteX802" fmla="*/ 3882765 w 7467600"/>
              <a:gd name="connsiteY802" fmla="*/ 0 h 6858000"/>
              <a:gd name="connsiteX803" fmla="*/ 3995099 w 7467600"/>
              <a:gd name="connsiteY803" fmla="*/ 0 h 6858000"/>
              <a:gd name="connsiteX804" fmla="*/ 4163818 w 7467600"/>
              <a:gd name="connsiteY804" fmla="*/ 234104 h 6858000"/>
              <a:gd name="connsiteX805" fmla="*/ 4172099 w 7467600"/>
              <a:gd name="connsiteY805" fmla="*/ 234207 h 6858000"/>
              <a:gd name="connsiteX806" fmla="*/ 4784282 w 7467600"/>
              <a:gd name="connsiteY806" fmla="*/ 276561 h 6858000"/>
              <a:gd name="connsiteX807" fmla="*/ 4801687 w 7467600"/>
              <a:gd name="connsiteY807" fmla="*/ 267764 h 6858000"/>
              <a:gd name="connsiteX808" fmla="*/ 6082788 w 7467600"/>
              <a:gd name="connsiteY808" fmla="*/ 64119 h 6858000"/>
              <a:gd name="connsiteX809" fmla="*/ 6099442 w 7467600"/>
              <a:gd name="connsiteY809" fmla="*/ 82568 h 6858000"/>
              <a:gd name="connsiteX810" fmla="*/ 4804137 w 7467600"/>
              <a:gd name="connsiteY810" fmla="*/ 320931 h 6858000"/>
              <a:gd name="connsiteX811" fmla="*/ 4227047 w 7467600"/>
              <a:gd name="connsiteY811" fmla="*/ 313415 h 6858000"/>
              <a:gd name="connsiteX812" fmla="*/ 4346041 w 7467600"/>
              <a:gd name="connsiteY812" fmla="*/ 456086 h 6858000"/>
              <a:gd name="connsiteX813" fmla="*/ 4870967 w 7467600"/>
              <a:gd name="connsiteY813" fmla="*/ 963061 h 6858000"/>
              <a:gd name="connsiteX814" fmla="*/ 4889647 w 7467600"/>
              <a:gd name="connsiteY814" fmla="*/ 957147 h 6858000"/>
              <a:gd name="connsiteX815" fmla="*/ 5422504 w 7467600"/>
              <a:gd name="connsiteY815" fmla="*/ 805191 h 6858000"/>
              <a:gd name="connsiteX816" fmla="*/ 6087656 w 7467600"/>
              <a:gd name="connsiteY816" fmla="*/ 826703 h 6858000"/>
              <a:gd name="connsiteX817" fmla="*/ 6058717 w 7467600"/>
              <a:gd name="connsiteY817" fmla="*/ 865992 h 6858000"/>
              <a:gd name="connsiteX818" fmla="*/ 4974153 w 7467600"/>
              <a:gd name="connsiteY818" fmla="*/ 1045456 h 6858000"/>
              <a:gd name="connsiteX819" fmla="*/ 5627835 w 7467600"/>
              <a:gd name="connsiteY819" fmla="*/ 1472077 h 6858000"/>
              <a:gd name="connsiteX820" fmla="*/ 5629817 w 7467600"/>
              <a:gd name="connsiteY820" fmla="*/ 1471412 h 6858000"/>
              <a:gd name="connsiteX821" fmla="*/ 5634124 w 7467600"/>
              <a:gd name="connsiteY821" fmla="*/ 1470572 h 6858000"/>
              <a:gd name="connsiteX822" fmla="*/ 5755832 w 7467600"/>
              <a:gd name="connsiteY822" fmla="*/ 1383886 h 6858000"/>
              <a:gd name="connsiteX823" fmla="*/ 6014186 w 7467600"/>
              <a:gd name="connsiteY823" fmla="*/ 1279799 h 6858000"/>
              <a:gd name="connsiteX824" fmla="*/ 6901619 w 7467600"/>
              <a:gd name="connsiteY824" fmla="*/ 1047874 h 6858000"/>
              <a:gd name="connsiteX825" fmla="*/ 6931566 w 7467600"/>
              <a:gd name="connsiteY825" fmla="*/ 1062034 h 6858000"/>
              <a:gd name="connsiteX826" fmla="*/ 5790982 w 7467600"/>
              <a:gd name="connsiteY826" fmla="*/ 1561380 h 6858000"/>
              <a:gd name="connsiteX827" fmla="*/ 6188971 w 7467600"/>
              <a:gd name="connsiteY827" fmla="*/ 1755168 h 6858000"/>
              <a:gd name="connsiteX828" fmla="*/ 6202446 w 7467600"/>
              <a:gd name="connsiteY828" fmla="*/ 1752268 h 6858000"/>
              <a:gd name="connsiteX829" fmla="*/ 7179560 w 7467600"/>
              <a:gd name="connsiteY829" fmla="*/ 1467551 h 6858000"/>
              <a:gd name="connsiteX830" fmla="*/ 7158730 w 7467600"/>
              <a:gd name="connsiteY830" fmla="*/ 1507835 h 6858000"/>
              <a:gd name="connsiteX831" fmla="*/ 6326959 w 7467600"/>
              <a:gd name="connsiteY831" fmla="*/ 1817686 h 6858000"/>
              <a:gd name="connsiteX832" fmla="*/ 6537433 w 7467600"/>
              <a:gd name="connsiteY832" fmla="*/ 1907790 h 6858000"/>
              <a:gd name="connsiteX833" fmla="*/ 6550221 w 7467600"/>
              <a:gd name="connsiteY833" fmla="*/ 1910729 h 6858000"/>
              <a:gd name="connsiteX834" fmla="*/ 6964438 w 7467600"/>
              <a:gd name="connsiteY834" fmla="*/ 2209505 h 6858000"/>
              <a:gd name="connsiteX835" fmla="*/ 7367862 w 7467600"/>
              <a:gd name="connsiteY835" fmla="*/ 2806833 h 6858000"/>
              <a:gd name="connsiteX836" fmla="*/ 7364329 w 7467600"/>
              <a:gd name="connsiteY836" fmla="*/ 2826907 h 6858000"/>
              <a:gd name="connsiteX837" fmla="*/ 7290545 w 7467600"/>
              <a:gd name="connsiteY837" fmla="*/ 2850663 h 6858000"/>
              <a:gd name="connsiteX838" fmla="*/ 6472036 w 7467600"/>
              <a:gd name="connsiteY838" fmla="*/ 1959003 h 6858000"/>
              <a:gd name="connsiteX839" fmla="*/ 5792897 w 7467600"/>
              <a:gd name="connsiteY839" fmla="*/ 1647747 h 6858000"/>
              <a:gd name="connsiteX840" fmla="*/ 5842751 w 7467600"/>
              <a:gd name="connsiteY840" fmla="*/ 1816112 h 6858000"/>
              <a:gd name="connsiteX841" fmla="*/ 5847424 w 7467600"/>
              <a:gd name="connsiteY841" fmla="*/ 1815776 h 6858000"/>
              <a:gd name="connsiteX842" fmla="*/ 6399821 w 7467600"/>
              <a:gd name="connsiteY842" fmla="*/ 2344799 h 6858000"/>
              <a:gd name="connsiteX843" fmla="*/ 6323232 w 7467600"/>
              <a:gd name="connsiteY843" fmla="*/ 2389634 h 6858000"/>
              <a:gd name="connsiteX844" fmla="*/ 5942958 w 7467600"/>
              <a:gd name="connsiteY844" fmla="*/ 2077708 h 6858000"/>
              <a:gd name="connsiteX845" fmla="*/ 5921559 w 7467600"/>
              <a:gd name="connsiteY845" fmla="*/ 2378596 h 6858000"/>
              <a:gd name="connsiteX846" fmla="*/ 5817651 w 7467600"/>
              <a:gd name="connsiteY846" fmla="*/ 3023919 h 6858000"/>
              <a:gd name="connsiteX847" fmla="*/ 5729634 w 7467600"/>
              <a:gd name="connsiteY847" fmla="*/ 3051849 h 6858000"/>
              <a:gd name="connsiteX848" fmla="*/ 5611018 w 7467600"/>
              <a:gd name="connsiteY848" fmla="*/ 2316769 h 6858000"/>
              <a:gd name="connsiteX849" fmla="*/ 5687608 w 7467600"/>
              <a:gd name="connsiteY849" fmla="*/ 2039972 h 6858000"/>
              <a:gd name="connsiteX850" fmla="*/ 5657554 w 7467600"/>
              <a:gd name="connsiteY850" fmla="*/ 1576445 h 6858000"/>
              <a:gd name="connsiteX851" fmla="*/ 5150475 w 7467600"/>
              <a:gd name="connsiteY851" fmla="*/ 1274012 h 6858000"/>
              <a:gd name="connsiteX852" fmla="*/ 5349142 w 7467600"/>
              <a:gd name="connsiteY852" fmla="*/ 2204405 h 6858000"/>
              <a:gd name="connsiteX853" fmla="*/ 5262214 w 7467600"/>
              <a:gd name="connsiteY853" fmla="*/ 2233836 h 6858000"/>
              <a:gd name="connsiteX854" fmla="*/ 4981539 w 7467600"/>
              <a:gd name="connsiteY854" fmla="*/ 1542201 h 6858000"/>
              <a:gd name="connsiteX855" fmla="*/ 4958461 w 7467600"/>
              <a:gd name="connsiteY855" fmla="*/ 1136957 h 6858000"/>
              <a:gd name="connsiteX856" fmla="*/ 4655015 w 7467600"/>
              <a:gd name="connsiteY856" fmla="*/ 891426 h 6858000"/>
              <a:gd name="connsiteX857" fmla="*/ 4348002 w 7467600"/>
              <a:gd name="connsiteY857" fmla="*/ 2205895 h 6858000"/>
              <a:gd name="connsiteX858" fmla="*/ 4262250 w 7467600"/>
              <a:gd name="connsiteY858" fmla="*/ 2219972 h 6858000"/>
              <a:gd name="connsiteX859" fmla="*/ 4550611 w 7467600"/>
              <a:gd name="connsiteY859" fmla="*/ 817540 h 6858000"/>
              <a:gd name="connsiteX860" fmla="*/ 4564418 w 7467600"/>
              <a:gd name="connsiteY860" fmla="*/ 808293 h 6858000"/>
              <a:gd name="connsiteX861" fmla="*/ 4266388 w 7467600"/>
              <a:gd name="connsiteY861" fmla="*/ 500083 h 6858000"/>
              <a:gd name="connsiteX862" fmla="*/ 4032842 w 7467600"/>
              <a:gd name="connsiteY862" fmla="*/ 211809 h 6858000"/>
              <a:gd name="connsiteX863" fmla="*/ 3882765 w 7467600"/>
              <a:gd name="connsiteY863" fmla="*/ 0 h 6858000"/>
              <a:gd name="connsiteX864" fmla="*/ 3721337 w 7467600"/>
              <a:gd name="connsiteY864" fmla="*/ 0 h 6858000"/>
              <a:gd name="connsiteX865" fmla="*/ 3797544 w 7467600"/>
              <a:gd name="connsiteY865" fmla="*/ 0 h 6858000"/>
              <a:gd name="connsiteX866" fmla="*/ 3775734 w 7467600"/>
              <a:gd name="connsiteY866" fmla="*/ 95131 h 6858000"/>
              <a:gd name="connsiteX867" fmla="*/ 3724807 w 7467600"/>
              <a:gd name="connsiteY867" fmla="*/ 272257 h 6858000"/>
              <a:gd name="connsiteX868" fmla="*/ 3726844 w 7467600"/>
              <a:gd name="connsiteY868" fmla="*/ 282988 h 6858000"/>
              <a:gd name="connsiteX869" fmla="*/ 3742664 w 7467600"/>
              <a:gd name="connsiteY869" fmla="*/ 279918 h 6858000"/>
              <a:gd name="connsiteX870" fmla="*/ 4103910 w 7467600"/>
              <a:gd name="connsiteY870" fmla="*/ 1161917 h 6858000"/>
              <a:gd name="connsiteX871" fmla="*/ 4020269 w 7467600"/>
              <a:gd name="connsiteY871" fmla="*/ 1200406 h 6858000"/>
              <a:gd name="connsiteX872" fmla="*/ 3674882 w 7467600"/>
              <a:gd name="connsiteY872" fmla="*/ 488524 h 6858000"/>
              <a:gd name="connsiteX873" fmla="*/ 3132682 w 7467600"/>
              <a:gd name="connsiteY873" fmla="*/ 1072284 h 6858000"/>
              <a:gd name="connsiteX874" fmla="*/ 2716346 w 7467600"/>
              <a:gd name="connsiteY874" fmla="*/ 1276376 h 6858000"/>
              <a:gd name="connsiteX875" fmla="*/ 2716772 w 7467600"/>
              <a:gd name="connsiteY875" fmla="*/ 1255462 h 6858000"/>
              <a:gd name="connsiteX876" fmla="*/ 3471096 w 7467600"/>
              <a:gd name="connsiteY876" fmla="*/ 437072 h 6858000"/>
              <a:gd name="connsiteX877" fmla="*/ 3639057 w 7467600"/>
              <a:gd name="connsiteY877" fmla="*/ 286334 h 6858000"/>
              <a:gd name="connsiteX878" fmla="*/ 3640309 w 7467600"/>
              <a:gd name="connsiteY878" fmla="*/ 284664 h 6858000"/>
              <a:gd name="connsiteX879" fmla="*/ 3646022 w 7467600"/>
              <a:gd name="connsiteY879" fmla="*/ 276711 h 6858000"/>
              <a:gd name="connsiteX880" fmla="*/ 3707943 w 7467600"/>
              <a:gd name="connsiteY880" fmla="*/ 65958 h 6858000"/>
              <a:gd name="connsiteX881" fmla="*/ 3721337 w 7467600"/>
              <a:gd name="connsiteY881" fmla="*/ 0 h 6858000"/>
              <a:gd name="connsiteX882" fmla="*/ 2867960 w 7467600"/>
              <a:gd name="connsiteY882" fmla="*/ 0 h 6858000"/>
              <a:gd name="connsiteX883" fmla="*/ 2926351 w 7467600"/>
              <a:gd name="connsiteY883" fmla="*/ 0 h 6858000"/>
              <a:gd name="connsiteX884" fmla="*/ 2902823 w 7467600"/>
              <a:gd name="connsiteY884" fmla="*/ 262929 h 6858000"/>
              <a:gd name="connsiteX885" fmla="*/ 2940663 w 7467600"/>
              <a:gd name="connsiteY885" fmla="*/ 140884 h 6858000"/>
              <a:gd name="connsiteX886" fmla="*/ 2947039 w 7467600"/>
              <a:gd name="connsiteY886" fmla="*/ 122524 h 6858000"/>
              <a:gd name="connsiteX887" fmla="*/ 2984316 w 7467600"/>
              <a:gd name="connsiteY887" fmla="*/ 0 h 6858000"/>
              <a:gd name="connsiteX888" fmla="*/ 3016114 w 7467600"/>
              <a:gd name="connsiteY888" fmla="*/ 0 h 6858000"/>
              <a:gd name="connsiteX889" fmla="*/ 2979949 w 7467600"/>
              <a:gd name="connsiteY889" fmla="*/ 119274 h 6858000"/>
              <a:gd name="connsiteX890" fmla="*/ 3023879 w 7467600"/>
              <a:gd name="connsiteY890" fmla="*/ 0 h 6858000"/>
              <a:gd name="connsiteX891" fmla="*/ 3105400 w 7467600"/>
              <a:gd name="connsiteY891" fmla="*/ 0 h 6858000"/>
              <a:gd name="connsiteX892" fmla="*/ 3094669 w 7467600"/>
              <a:gd name="connsiteY892" fmla="*/ 30308 h 6858000"/>
              <a:gd name="connsiteX893" fmla="*/ 2901945 w 7467600"/>
              <a:gd name="connsiteY893" fmla="*/ 466538 h 6858000"/>
              <a:gd name="connsiteX894" fmla="*/ 2815209 w 7467600"/>
              <a:gd name="connsiteY894" fmla="*/ 497361 h 6858000"/>
              <a:gd name="connsiteX895" fmla="*/ 2844845 w 7467600"/>
              <a:gd name="connsiteY895" fmla="*/ 127638 h 6858000"/>
              <a:gd name="connsiteX896" fmla="*/ 2867960 w 7467600"/>
              <a:gd name="connsiteY896" fmla="*/ 0 h 6858000"/>
              <a:gd name="connsiteX897" fmla="*/ 1057230 w 7467600"/>
              <a:gd name="connsiteY897" fmla="*/ 0 h 6858000"/>
              <a:gd name="connsiteX898" fmla="*/ 1111003 w 7467600"/>
              <a:gd name="connsiteY898" fmla="*/ 0 h 6858000"/>
              <a:gd name="connsiteX899" fmla="*/ 1125553 w 7467600"/>
              <a:gd name="connsiteY899" fmla="*/ 52588 h 6858000"/>
              <a:gd name="connsiteX900" fmla="*/ 1304276 w 7467600"/>
              <a:gd name="connsiteY900" fmla="*/ 476275 h 6858000"/>
              <a:gd name="connsiteX901" fmla="*/ 1492066 w 7467600"/>
              <a:gd name="connsiteY901" fmla="*/ 886333 h 6858000"/>
              <a:gd name="connsiteX902" fmla="*/ 1423698 w 7467600"/>
              <a:gd name="connsiteY902" fmla="*/ 710817 h 6858000"/>
              <a:gd name="connsiteX903" fmla="*/ 1357609 w 7467600"/>
              <a:gd name="connsiteY903" fmla="*/ 532892 h 6858000"/>
              <a:gd name="connsiteX904" fmla="*/ 1309550 w 7467600"/>
              <a:gd name="connsiteY904" fmla="*/ 374031 h 6858000"/>
              <a:gd name="connsiteX905" fmla="*/ 1193673 w 7467600"/>
              <a:gd name="connsiteY905" fmla="*/ 49533 h 6858000"/>
              <a:gd name="connsiteX906" fmla="*/ 1164391 w 7467600"/>
              <a:gd name="connsiteY906" fmla="*/ 0 h 6858000"/>
              <a:gd name="connsiteX907" fmla="*/ 1200666 w 7467600"/>
              <a:gd name="connsiteY907" fmla="*/ 0 h 6858000"/>
              <a:gd name="connsiteX908" fmla="*/ 1223408 w 7467600"/>
              <a:gd name="connsiteY908" fmla="*/ 38996 h 6858000"/>
              <a:gd name="connsiteX909" fmla="*/ 1339635 w 7467600"/>
              <a:gd name="connsiteY909" fmla="*/ 365517 h 6858000"/>
              <a:gd name="connsiteX910" fmla="*/ 1387469 w 7467600"/>
              <a:gd name="connsiteY910" fmla="*/ 523079 h 6858000"/>
              <a:gd name="connsiteX911" fmla="*/ 1452685 w 7467600"/>
              <a:gd name="connsiteY911" fmla="*/ 699806 h 6858000"/>
              <a:gd name="connsiteX912" fmla="*/ 1492092 w 7467600"/>
              <a:gd name="connsiteY912" fmla="*/ 800424 h 6858000"/>
              <a:gd name="connsiteX913" fmla="*/ 1455302 w 7467600"/>
              <a:gd name="connsiteY913" fmla="*/ 632913 h 6858000"/>
              <a:gd name="connsiteX914" fmla="*/ 1222336 w 7467600"/>
              <a:gd name="connsiteY914" fmla="*/ 9480 h 6858000"/>
              <a:gd name="connsiteX915" fmla="*/ 1214634 w 7467600"/>
              <a:gd name="connsiteY915" fmla="*/ 0 h 6858000"/>
              <a:gd name="connsiteX916" fmla="*/ 1289827 w 7467600"/>
              <a:gd name="connsiteY916" fmla="*/ 0 h 6858000"/>
              <a:gd name="connsiteX917" fmla="*/ 1321076 w 7467600"/>
              <a:gd name="connsiteY917" fmla="*/ 59722 h 6858000"/>
              <a:gd name="connsiteX918" fmla="*/ 1512579 w 7467600"/>
              <a:gd name="connsiteY918" fmla="*/ 626441 h 6858000"/>
              <a:gd name="connsiteX919" fmla="*/ 1506076 w 7467600"/>
              <a:gd name="connsiteY919" fmla="*/ 1089289 h 6858000"/>
              <a:gd name="connsiteX920" fmla="*/ 1486346 w 7467600"/>
              <a:gd name="connsiteY920" fmla="*/ 1079919 h 6858000"/>
              <a:gd name="connsiteX921" fmla="*/ 1070511 w 7467600"/>
              <a:gd name="connsiteY921" fmla="*/ 48609 h 6858000"/>
              <a:gd name="connsiteX922" fmla="*/ 1057230 w 7467600"/>
              <a:gd name="connsiteY922" fmla="*/ 0 h 6858000"/>
              <a:gd name="connsiteX923" fmla="*/ 43151 w 7467600"/>
              <a:gd name="connsiteY923" fmla="*/ 0 h 6858000"/>
              <a:gd name="connsiteX924" fmla="*/ 95283 w 7467600"/>
              <a:gd name="connsiteY924" fmla="*/ 0 h 6858000"/>
              <a:gd name="connsiteX925" fmla="*/ 300708 w 7467600"/>
              <a:gd name="connsiteY925" fmla="*/ 154571 h 6858000"/>
              <a:gd name="connsiteX926" fmla="*/ 530414 w 7467600"/>
              <a:gd name="connsiteY926" fmla="*/ 354673 h 6858000"/>
              <a:gd name="connsiteX927" fmla="*/ 333785 w 7467600"/>
              <a:gd name="connsiteY927" fmla="*/ 161564 h 6858000"/>
              <a:gd name="connsiteX928" fmla="*/ 147005 w 7467600"/>
              <a:gd name="connsiteY928" fmla="*/ 0 h 6858000"/>
              <a:gd name="connsiteX929" fmla="*/ 272509 w 7467600"/>
              <a:gd name="connsiteY929" fmla="*/ 0 h 6858000"/>
              <a:gd name="connsiteX930" fmla="*/ 326276 w 7467600"/>
              <a:gd name="connsiteY930" fmla="*/ 45847 h 6858000"/>
              <a:gd name="connsiteX931" fmla="*/ 823759 w 7467600"/>
              <a:gd name="connsiteY931" fmla="*/ 574145 h 6858000"/>
              <a:gd name="connsiteX932" fmla="*/ 811254 w 7467600"/>
              <a:gd name="connsiteY932" fmla="*/ 665546 h 6858000"/>
              <a:gd name="connsiteX933" fmla="*/ 154042 w 7467600"/>
              <a:gd name="connsiteY933" fmla="*/ 261522 h 6858000"/>
              <a:gd name="connsiteX934" fmla="*/ 13550 w 7467600"/>
              <a:gd name="connsiteY934" fmla="*/ 158423 h 6858000"/>
              <a:gd name="connsiteX935" fmla="*/ 0 w 7467600"/>
              <a:gd name="connsiteY935" fmla="*/ 146618 h 6858000"/>
              <a:gd name="connsiteX936" fmla="*/ 0 w 7467600"/>
              <a:gd name="connsiteY936" fmla="*/ 59161 h 6858000"/>
              <a:gd name="connsiteX937" fmla="*/ 45427 w 7467600"/>
              <a:gd name="connsiteY937" fmla="*/ 101078 h 6858000"/>
              <a:gd name="connsiteX938" fmla="*/ 630103 w 7467600"/>
              <a:gd name="connsiteY938" fmla="*/ 485885 h 6858000"/>
              <a:gd name="connsiteX939" fmla="*/ 532040 w 7467600"/>
              <a:gd name="connsiteY939" fmla="*/ 399359 h 6858000"/>
              <a:gd name="connsiteX940" fmla="*/ 517618 w 7467600"/>
              <a:gd name="connsiteY940" fmla="*/ 385726 h 6858000"/>
              <a:gd name="connsiteX941" fmla="*/ 285074 w 7467600"/>
              <a:gd name="connsiteY941" fmla="*/ 182755 h 6858000"/>
              <a:gd name="connsiteX942" fmla="*/ 43151 w 7467600"/>
              <a:gd name="connsiteY94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289862 w 7467600"/>
              <a:gd name="connsiteY9" fmla="*/ 6659827 h 6858000"/>
              <a:gd name="connsiteX10" fmla="*/ 1019354 w 7467600"/>
              <a:gd name="connsiteY10" fmla="*/ 6315006 h 6858000"/>
              <a:gd name="connsiteX11" fmla="*/ 441046 w 7467600"/>
              <a:gd name="connsiteY11" fmla="*/ 6691153 h 6858000"/>
              <a:gd name="connsiteX12" fmla="*/ 1019354 w 7467600"/>
              <a:gd name="connsiteY12" fmla="*/ 6315006 h 6858000"/>
              <a:gd name="connsiteX13" fmla="*/ 991680 w 7467600"/>
              <a:gd name="connsiteY13" fmla="*/ 6298413 h 6858000"/>
              <a:gd name="connsiteX14" fmla="*/ 409060 w 7467600"/>
              <a:gd name="connsiteY14" fmla="*/ 6671470 h 6858000"/>
              <a:gd name="connsiteX15" fmla="*/ 991680 w 7467600"/>
              <a:gd name="connsiteY15" fmla="*/ 6298413 h 6858000"/>
              <a:gd name="connsiteX16" fmla="*/ 103333 w 7467600"/>
              <a:gd name="connsiteY16" fmla="*/ 5699602 h 6858000"/>
              <a:gd name="connsiteX17" fmla="*/ 233938 w 7467600"/>
              <a:gd name="connsiteY17" fmla="*/ 5809416 h 6858000"/>
              <a:gd name="connsiteX18" fmla="*/ 883580 w 7467600"/>
              <a:gd name="connsiteY18" fmla="*/ 6180710 h 6858000"/>
              <a:gd name="connsiteX19" fmla="*/ 487337 w 7467600"/>
              <a:gd name="connsiteY19" fmla="*/ 5950182 h 6858000"/>
              <a:gd name="connsiteX20" fmla="*/ 354051 w 7467600"/>
              <a:gd name="connsiteY20" fmla="*/ 5854912 h 6858000"/>
              <a:gd name="connsiteX21" fmla="*/ 195436 w 7467600"/>
              <a:gd name="connsiteY21" fmla="*/ 5755068 h 6858000"/>
              <a:gd name="connsiteX22" fmla="*/ 103333 w 7467600"/>
              <a:gd name="connsiteY22" fmla="*/ 5699602 h 6858000"/>
              <a:gd name="connsiteX23" fmla="*/ 5539432 w 7467600"/>
              <a:gd name="connsiteY23" fmla="*/ 5642928 h 6858000"/>
              <a:gd name="connsiteX24" fmla="*/ 5555462 w 7467600"/>
              <a:gd name="connsiteY24" fmla="*/ 5694454 h 6858000"/>
              <a:gd name="connsiteX25" fmla="*/ 5828270 w 7467600"/>
              <a:gd name="connsiteY25" fmla="*/ 6320663 h 6858000"/>
              <a:gd name="connsiteX26" fmla="*/ 5947416 w 7467600"/>
              <a:gd name="connsiteY26" fmla="*/ 6574846 h 6858000"/>
              <a:gd name="connsiteX27" fmla="*/ 5539432 w 7467600"/>
              <a:gd name="connsiteY27" fmla="*/ 5642928 h 6858000"/>
              <a:gd name="connsiteX28" fmla="*/ 51253 w 7467600"/>
              <a:gd name="connsiteY28" fmla="*/ 5631825 h 6858000"/>
              <a:gd name="connsiteX29" fmla="*/ 211622 w 7467600"/>
              <a:gd name="connsiteY29" fmla="*/ 5728803 h 6858000"/>
              <a:gd name="connsiteX30" fmla="*/ 371652 w 7467600"/>
              <a:gd name="connsiteY30" fmla="*/ 5829062 h 6858000"/>
              <a:gd name="connsiteX31" fmla="*/ 505903 w 7467600"/>
              <a:gd name="connsiteY31" fmla="*/ 5925221 h 6858000"/>
              <a:gd name="connsiteX32" fmla="*/ 899240 w 7467600"/>
              <a:gd name="connsiteY32" fmla="*/ 6153068 h 6858000"/>
              <a:gd name="connsiteX33" fmla="*/ 988114 w 7467600"/>
              <a:gd name="connsiteY33" fmla="*/ 6174204 h 6858000"/>
              <a:gd name="connsiteX34" fmla="*/ 845971 w 7467600"/>
              <a:gd name="connsiteY34" fmla="*/ 6067177 h 6858000"/>
              <a:gd name="connsiteX35" fmla="*/ 448057 w 7467600"/>
              <a:gd name="connsiteY35" fmla="*/ 5841376 h 6858000"/>
              <a:gd name="connsiteX36" fmla="*/ 51253 w 7467600"/>
              <a:gd name="connsiteY36" fmla="*/ 5631825 h 6858000"/>
              <a:gd name="connsiteX37" fmla="*/ 2606687 w 7467600"/>
              <a:gd name="connsiteY37" fmla="*/ 5630718 h 6858000"/>
              <a:gd name="connsiteX38" fmla="*/ 2645658 w 7467600"/>
              <a:gd name="connsiteY38" fmla="*/ 6640259 h 6858000"/>
              <a:gd name="connsiteX39" fmla="*/ 2606687 w 7467600"/>
              <a:gd name="connsiteY39" fmla="*/ 5630718 h 6858000"/>
              <a:gd name="connsiteX40" fmla="*/ 3642057 w 7467600"/>
              <a:gd name="connsiteY40" fmla="*/ 5573487 h 6858000"/>
              <a:gd name="connsiteX41" fmla="*/ 3632981 w 7467600"/>
              <a:gd name="connsiteY41" fmla="*/ 5579437 h 6858000"/>
              <a:gd name="connsiteX42" fmla="*/ 3382436 w 7467600"/>
              <a:gd name="connsiteY42" fmla="*/ 5952726 h 6858000"/>
              <a:gd name="connsiteX43" fmla="*/ 3191929 w 7467600"/>
              <a:gd name="connsiteY43" fmla="*/ 6662669 h 6858000"/>
              <a:gd name="connsiteX44" fmla="*/ 3369898 w 7467600"/>
              <a:gd name="connsiteY44" fmla="*/ 6081771 h 6858000"/>
              <a:gd name="connsiteX45" fmla="*/ 3642057 w 7467600"/>
              <a:gd name="connsiteY45" fmla="*/ 5573487 h 6858000"/>
              <a:gd name="connsiteX46" fmla="*/ 2650666 w 7467600"/>
              <a:gd name="connsiteY46" fmla="*/ 5530686 h 6858000"/>
              <a:gd name="connsiteX47" fmla="*/ 2650249 w 7467600"/>
              <a:gd name="connsiteY47" fmla="*/ 5532101 h 6858000"/>
              <a:gd name="connsiteX48" fmla="*/ 2663808 w 7467600"/>
              <a:gd name="connsiteY48" fmla="*/ 6535215 h 6858000"/>
              <a:gd name="connsiteX49" fmla="*/ 2665418 w 7467600"/>
              <a:gd name="connsiteY49" fmla="*/ 6132756 h 6858000"/>
              <a:gd name="connsiteX50" fmla="*/ 2650666 w 7467600"/>
              <a:gd name="connsiteY50" fmla="*/ 5530686 h 6858000"/>
              <a:gd name="connsiteX51" fmla="*/ 2680277 w 7467600"/>
              <a:gd name="connsiteY51" fmla="*/ 5479204 h 6858000"/>
              <a:gd name="connsiteX52" fmla="*/ 2678972 w 7467600"/>
              <a:gd name="connsiteY52" fmla="*/ 5481582 h 6858000"/>
              <a:gd name="connsiteX53" fmla="*/ 2696666 w 7467600"/>
              <a:gd name="connsiteY53" fmla="*/ 6133836 h 6858000"/>
              <a:gd name="connsiteX54" fmla="*/ 2695769 w 7467600"/>
              <a:gd name="connsiteY54" fmla="*/ 6390955 h 6858000"/>
              <a:gd name="connsiteX55" fmla="*/ 2739893 w 7467600"/>
              <a:gd name="connsiteY55" fmla="*/ 6108357 h 6858000"/>
              <a:gd name="connsiteX56" fmla="*/ 2680277 w 7467600"/>
              <a:gd name="connsiteY56" fmla="*/ 5479204 h 6858000"/>
              <a:gd name="connsiteX57" fmla="*/ 1132195 w 7467600"/>
              <a:gd name="connsiteY57" fmla="*/ 5467980 h 6858000"/>
              <a:gd name="connsiteX58" fmla="*/ 1679056 w 7467600"/>
              <a:gd name="connsiteY58" fmla="*/ 5516907 h 6858000"/>
              <a:gd name="connsiteX59" fmla="*/ 2128648 w 7467600"/>
              <a:gd name="connsiteY59" fmla="*/ 5474249 h 6858000"/>
              <a:gd name="connsiteX60" fmla="*/ 1825619 w 7467600"/>
              <a:gd name="connsiteY60" fmla="*/ 5478447 h 6858000"/>
              <a:gd name="connsiteX61" fmla="*/ 1737798 w 7467600"/>
              <a:gd name="connsiteY61" fmla="*/ 5483353 h 6858000"/>
              <a:gd name="connsiteX62" fmla="*/ 1132195 w 7467600"/>
              <a:gd name="connsiteY62" fmla="*/ 5467980 h 6858000"/>
              <a:gd name="connsiteX63" fmla="*/ 1456157 w 7467600"/>
              <a:gd name="connsiteY63" fmla="*/ 5371404 h 6858000"/>
              <a:gd name="connsiteX64" fmla="*/ 1244432 w 7467600"/>
              <a:gd name="connsiteY64" fmla="*/ 5385601 h 6858000"/>
              <a:gd name="connsiteX65" fmla="*/ 973990 w 7467600"/>
              <a:gd name="connsiteY65" fmla="*/ 5424940 h 6858000"/>
              <a:gd name="connsiteX66" fmla="*/ 1103809 w 7467600"/>
              <a:gd name="connsiteY66" fmla="*/ 5433720 h 6858000"/>
              <a:gd name="connsiteX67" fmla="*/ 1123454 w 7467600"/>
              <a:gd name="connsiteY67" fmla="*/ 5435727 h 6858000"/>
              <a:gd name="connsiteX68" fmla="*/ 1737017 w 7467600"/>
              <a:gd name="connsiteY68" fmla="*/ 5452183 h 6858000"/>
              <a:gd name="connsiteX69" fmla="*/ 1824397 w 7467600"/>
              <a:gd name="connsiteY69" fmla="*/ 5447757 h 6858000"/>
              <a:gd name="connsiteX70" fmla="*/ 2070059 w 7467600"/>
              <a:gd name="connsiteY70" fmla="*/ 5441660 h 6858000"/>
              <a:gd name="connsiteX71" fmla="*/ 1456157 w 7467600"/>
              <a:gd name="connsiteY71" fmla="*/ 5371404 h 6858000"/>
              <a:gd name="connsiteX72" fmla="*/ 4988186 w 7467600"/>
              <a:gd name="connsiteY72" fmla="*/ 5216467 h 6858000"/>
              <a:gd name="connsiteX73" fmla="*/ 4777334 w 7467600"/>
              <a:gd name="connsiteY73" fmla="*/ 5406072 h 6858000"/>
              <a:gd name="connsiteX74" fmla="*/ 4718341 w 7467600"/>
              <a:gd name="connsiteY74" fmla="*/ 5468043 h 6858000"/>
              <a:gd name="connsiteX75" fmla="*/ 4604655 w 7467600"/>
              <a:gd name="connsiteY75" fmla="*/ 5583434 h 6858000"/>
              <a:gd name="connsiteX76" fmla="*/ 4565074 w 7467600"/>
              <a:gd name="connsiteY76" fmla="*/ 5618550 h 6858000"/>
              <a:gd name="connsiteX77" fmla="*/ 4988186 w 7467600"/>
              <a:gd name="connsiteY77" fmla="*/ 5216467 h 6858000"/>
              <a:gd name="connsiteX78" fmla="*/ 4978032 w 7467600"/>
              <a:gd name="connsiteY78" fmla="*/ 5183809 h 6858000"/>
              <a:gd name="connsiteX79" fmla="*/ 4463413 w 7467600"/>
              <a:gd name="connsiteY79" fmla="*/ 5615162 h 6858000"/>
              <a:gd name="connsiteX80" fmla="*/ 4358134 w 7467600"/>
              <a:gd name="connsiteY80" fmla="*/ 5742791 h 6858000"/>
              <a:gd name="connsiteX81" fmla="*/ 4376219 w 7467600"/>
              <a:gd name="connsiteY81" fmla="*/ 5729027 h 6858000"/>
              <a:gd name="connsiteX82" fmla="*/ 4582340 w 7467600"/>
              <a:gd name="connsiteY82" fmla="*/ 5561037 h 6858000"/>
              <a:gd name="connsiteX83" fmla="*/ 4694684 w 7467600"/>
              <a:gd name="connsiteY83" fmla="*/ 5447098 h 6858000"/>
              <a:gd name="connsiteX84" fmla="*/ 4754123 w 7467600"/>
              <a:gd name="connsiteY84" fmla="*/ 5384643 h 6858000"/>
              <a:gd name="connsiteX85" fmla="*/ 4978032 w 7467600"/>
              <a:gd name="connsiteY85" fmla="*/ 5183809 h 6858000"/>
              <a:gd name="connsiteX86" fmla="*/ 1903353 w 7467600"/>
              <a:gd name="connsiteY86" fmla="*/ 5044827 h 6858000"/>
              <a:gd name="connsiteX87" fmla="*/ 1936931 w 7467600"/>
              <a:gd name="connsiteY87" fmla="*/ 5093954 h 6858000"/>
              <a:gd name="connsiteX88" fmla="*/ 2195868 w 7467600"/>
              <a:gd name="connsiteY88" fmla="*/ 5396574 h 6858000"/>
              <a:gd name="connsiteX89" fmla="*/ 2088852 w 7467600"/>
              <a:gd name="connsiteY89" fmla="*/ 5166123 h 6858000"/>
              <a:gd name="connsiteX90" fmla="*/ 1958241 w 7467600"/>
              <a:gd name="connsiteY90" fmla="*/ 5067955 h 6858000"/>
              <a:gd name="connsiteX91" fmla="*/ 1903353 w 7467600"/>
              <a:gd name="connsiteY91" fmla="*/ 5044827 h 6858000"/>
              <a:gd name="connsiteX92" fmla="*/ 1979378 w 7467600"/>
              <a:gd name="connsiteY92" fmla="*/ 4769504 h 6858000"/>
              <a:gd name="connsiteX93" fmla="*/ 2882120 w 7467600"/>
              <a:gd name="connsiteY93" fmla="*/ 5064547 h 6858000"/>
              <a:gd name="connsiteX94" fmla="*/ 2793103 w 7467600"/>
              <a:gd name="connsiteY94" fmla="*/ 5039699 h 6858000"/>
              <a:gd name="connsiteX95" fmla="*/ 2770041 w 7467600"/>
              <a:gd name="connsiteY95" fmla="*/ 5033634 h 6858000"/>
              <a:gd name="connsiteX96" fmla="*/ 1979378 w 7467600"/>
              <a:gd name="connsiteY96" fmla="*/ 4769504 h 6858000"/>
              <a:gd name="connsiteX97" fmla="*/ 1927410 w 7467600"/>
              <a:gd name="connsiteY97" fmla="*/ 4716164 h 6858000"/>
              <a:gd name="connsiteX98" fmla="*/ 1959587 w 7467600"/>
              <a:gd name="connsiteY98" fmla="*/ 4728849 h 6858000"/>
              <a:gd name="connsiteX99" fmla="*/ 2777707 w 7467600"/>
              <a:gd name="connsiteY99" fmla="*/ 5003991 h 6858000"/>
              <a:gd name="connsiteX100" fmla="*/ 2800768 w 7467600"/>
              <a:gd name="connsiteY100" fmla="*/ 5010056 h 6858000"/>
              <a:gd name="connsiteX101" fmla="*/ 2879408 w 7467600"/>
              <a:gd name="connsiteY101" fmla="*/ 5031590 h 6858000"/>
              <a:gd name="connsiteX102" fmla="*/ 2862295 w 7467600"/>
              <a:gd name="connsiteY102" fmla="*/ 5022958 h 6858000"/>
              <a:gd name="connsiteX103" fmla="*/ 2813343 w 7467600"/>
              <a:gd name="connsiteY103" fmla="*/ 4998369 h 6858000"/>
              <a:gd name="connsiteX104" fmla="*/ 2646245 w 7467600"/>
              <a:gd name="connsiteY104" fmla="*/ 4930999 h 6858000"/>
              <a:gd name="connsiteX105" fmla="*/ 1999243 w 7467600"/>
              <a:gd name="connsiteY105" fmla="*/ 4730524 h 6858000"/>
              <a:gd name="connsiteX106" fmla="*/ 1979527 w 7467600"/>
              <a:gd name="connsiteY106" fmla="*/ 4726651 h 6858000"/>
              <a:gd name="connsiteX107" fmla="*/ 1927410 w 7467600"/>
              <a:gd name="connsiteY107" fmla="*/ 4716164 h 6858000"/>
              <a:gd name="connsiteX108" fmla="*/ 1997014 w 7467600"/>
              <a:gd name="connsiteY108" fmla="*/ 4698007 h 6858000"/>
              <a:gd name="connsiteX109" fmla="*/ 2005458 w 7467600"/>
              <a:gd name="connsiteY109" fmla="*/ 4699540 h 6858000"/>
              <a:gd name="connsiteX110" fmla="*/ 2657186 w 7467600"/>
              <a:gd name="connsiteY110" fmla="*/ 4901687 h 6858000"/>
              <a:gd name="connsiteX111" fmla="*/ 2826662 w 7467600"/>
              <a:gd name="connsiteY111" fmla="*/ 4970362 h 6858000"/>
              <a:gd name="connsiteX112" fmla="*/ 2876100 w 7467600"/>
              <a:gd name="connsiteY112" fmla="*/ 4995397 h 6858000"/>
              <a:gd name="connsiteX113" fmla="*/ 3042600 w 7467600"/>
              <a:gd name="connsiteY113" fmla="*/ 5059532 h 6858000"/>
              <a:gd name="connsiteX114" fmla="*/ 1997014 w 7467600"/>
              <a:gd name="connsiteY114" fmla="*/ 4698007 h 6858000"/>
              <a:gd name="connsiteX115" fmla="*/ 2305292 w 7467600"/>
              <a:gd name="connsiteY115" fmla="*/ 4219492 h 6858000"/>
              <a:gd name="connsiteX116" fmla="*/ 3360922 w 7467600"/>
              <a:gd name="connsiteY116" fmla="*/ 4529373 h 6858000"/>
              <a:gd name="connsiteX117" fmla="*/ 3492420 w 7467600"/>
              <a:gd name="connsiteY117" fmla="*/ 4510145 h 6858000"/>
              <a:gd name="connsiteX118" fmla="*/ 3364086 w 7467600"/>
              <a:gd name="connsiteY118" fmla="*/ 4480340 h 6858000"/>
              <a:gd name="connsiteX119" fmla="*/ 3225818 w 7467600"/>
              <a:gd name="connsiteY119" fmla="*/ 4411822 h 6858000"/>
              <a:gd name="connsiteX120" fmla="*/ 3129696 w 7467600"/>
              <a:gd name="connsiteY120" fmla="*/ 4360704 h 6858000"/>
              <a:gd name="connsiteX121" fmla="*/ 2814545 w 7467600"/>
              <a:gd name="connsiteY121" fmla="*/ 4282955 h 6858000"/>
              <a:gd name="connsiteX122" fmla="*/ 2305292 w 7467600"/>
              <a:gd name="connsiteY122" fmla="*/ 4219492 h 6858000"/>
              <a:gd name="connsiteX123" fmla="*/ 2626982 w 7467600"/>
              <a:gd name="connsiteY123" fmla="*/ 4206450 h 6858000"/>
              <a:gd name="connsiteX124" fmla="*/ 2490617 w 7467600"/>
              <a:gd name="connsiteY124" fmla="*/ 4206951 h 6858000"/>
              <a:gd name="connsiteX125" fmla="*/ 2819869 w 7467600"/>
              <a:gd name="connsiteY125" fmla="*/ 4252936 h 6858000"/>
              <a:gd name="connsiteX126" fmla="*/ 3143018 w 7467600"/>
              <a:gd name="connsiteY126" fmla="*/ 4332698 h 6858000"/>
              <a:gd name="connsiteX127" fmla="*/ 3241520 w 7467600"/>
              <a:gd name="connsiteY127" fmla="*/ 4385112 h 6858000"/>
              <a:gd name="connsiteX128" fmla="*/ 3374575 w 7467600"/>
              <a:gd name="connsiteY128" fmla="*/ 4451517 h 6858000"/>
              <a:gd name="connsiteX129" fmla="*/ 3505221 w 7467600"/>
              <a:gd name="connsiteY129" fmla="*/ 4480757 h 6858000"/>
              <a:gd name="connsiteX130" fmla="*/ 2626982 w 7467600"/>
              <a:gd name="connsiteY130" fmla="*/ 4206450 h 6858000"/>
              <a:gd name="connsiteX131" fmla="*/ 1310106 w 7467600"/>
              <a:gd name="connsiteY131" fmla="*/ 3943217 h 6858000"/>
              <a:gd name="connsiteX132" fmla="*/ 854994 w 7467600"/>
              <a:gd name="connsiteY132" fmla="*/ 4399136 h 6858000"/>
              <a:gd name="connsiteX133" fmla="*/ 742462 w 7467600"/>
              <a:gd name="connsiteY133" fmla="*/ 4594648 h 6858000"/>
              <a:gd name="connsiteX134" fmla="*/ 820602 w 7467600"/>
              <a:gd name="connsiteY134" fmla="*/ 4485915 h 6858000"/>
              <a:gd name="connsiteX135" fmla="*/ 878295 w 7467600"/>
              <a:gd name="connsiteY135" fmla="*/ 4403594 h 6858000"/>
              <a:gd name="connsiteX136" fmla="*/ 1240607 w 7467600"/>
              <a:gd name="connsiteY136" fmla="*/ 4010401 h 6858000"/>
              <a:gd name="connsiteX137" fmla="*/ 1310106 w 7467600"/>
              <a:gd name="connsiteY137" fmla="*/ 3943217 h 6858000"/>
              <a:gd name="connsiteX138" fmla="*/ 1423113 w 7467600"/>
              <a:gd name="connsiteY138" fmla="*/ 3874565 h 6858000"/>
              <a:gd name="connsiteX139" fmla="*/ 1260565 w 7467600"/>
              <a:gd name="connsiteY139" fmla="*/ 4031982 h 6858000"/>
              <a:gd name="connsiteX140" fmla="*/ 901900 w 7467600"/>
              <a:gd name="connsiteY140" fmla="*/ 4421236 h 6858000"/>
              <a:gd name="connsiteX141" fmla="*/ 845044 w 7467600"/>
              <a:gd name="connsiteY141" fmla="*/ 4502436 h 6858000"/>
              <a:gd name="connsiteX142" fmla="*/ 685926 w 7467600"/>
              <a:gd name="connsiteY142" fmla="*/ 4703069 h 6858000"/>
              <a:gd name="connsiteX143" fmla="*/ 684248 w 7467600"/>
              <a:gd name="connsiteY143" fmla="*/ 4706721 h 6858000"/>
              <a:gd name="connsiteX144" fmla="*/ 1423113 w 7467600"/>
              <a:gd name="connsiteY144" fmla="*/ 3874565 h 6858000"/>
              <a:gd name="connsiteX145" fmla="*/ 3316479 w 7467600"/>
              <a:gd name="connsiteY145" fmla="*/ 3872136 h 6858000"/>
              <a:gd name="connsiteX146" fmla="*/ 3546806 w 7467600"/>
              <a:gd name="connsiteY146" fmla="*/ 4356139 h 6858000"/>
              <a:gd name="connsiteX147" fmla="*/ 3364433 w 7467600"/>
              <a:gd name="connsiteY147" fmla="*/ 3953121 h 6858000"/>
              <a:gd name="connsiteX148" fmla="*/ 3316479 w 7467600"/>
              <a:gd name="connsiteY148" fmla="*/ 3872136 h 6858000"/>
              <a:gd name="connsiteX149" fmla="*/ 3291335 w 7467600"/>
              <a:gd name="connsiteY149" fmla="*/ 3767420 h 6858000"/>
              <a:gd name="connsiteX150" fmla="*/ 3390805 w 7467600"/>
              <a:gd name="connsiteY150" fmla="*/ 3937163 h 6858000"/>
              <a:gd name="connsiteX151" fmla="*/ 3579062 w 7467600"/>
              <a:gd name="connsiteY151" fmla="*/ 4359040 h 6858000"/>
              <a:gd name="connsiteX152" fmla="*/ 3467355 w 7467600"/>
              <a:gd name="connsiteY152" fmla="*/ 3988130 h 6858000"/>
              <a:gd name="connsiteX153" fmla="*/ 3310753 w 7467600"/>
              <a:gd name="connsiteY153" fmla="*/ 3787140 h 6858000"/>
              <a:gd name="connsiteX154" fmla="*/ 3291335 w 7467600"/>
              <a:gd name="connsiteY154" fmla="*/ 3767420 h 6858000"/>
              <a:gd name="connsiteX155" fmla="*/ 1635889 w 7467600"/>
              <a:gd name="connsiteY155" fmla="*/ 3709494 h 6858000"/>
              <a:gd name="connsiteX156" fmla="*/ 1634800 w 7467600"/>
              <a:gd name="connsiteY156" fmla="*/ 3731111 h 6858000"/>
              <a:gd name="connsiteX157" fmla="*/ 1635889 w 7467600"/>
              <a:gd name="connsiteY157" fmla="*/ 3709494 h 6858000"/>
              <a:gd name="connsiteX158" fmla="*/ 1510397 w 7467600"/>
              <a:gd name="connsiteY158" fmla="*/ 3684705 h 6858000"/>
              <a:gd name="connsiteX159" fmla="*/ 1146550 w 7467600"/>
              <a:gd name="connsiteY159" fmla="*/ 3802012 h 6858000"/>
              <a:gd name="connsiteX160" fmla="*/ 698834 w 7467600"/>
              <a:gd name="connsiteY160" fmla="*/ 3952272 h 6858000"/>
              <a:gd name="connsiteX161" fmla="*/ 34256 w 7467600"/>
              <a:gd name="connsiteY161" fmla="*/ 4347603 h 6858000"/>
              <a:gd name="connsiteX162" fmla="*/ 527241 w 7467600"/>
              <a:gd name="connsiteY162" fmla="*/ 4065078 h 6858000"/>
              <a:gd name="connsiteX163" fmla="*/ 1510397 w 7467600"/>
              <a:gd name="connsiteY163" fmla="*/ 3684705 h 6858000"/>
              <a:gd name="connsiteX164" fmla="*/ 1313114 w 7467600"/>
              <a:gd name="connsiteY164" fmla="*/ 3655216 h 6858000"/>
              <a:gd name="connsiteX165" fmla="*/ 1109304 w 7467600"/>
              <a:gd name="connsiteY165" fmla="*/ 3669030 h 6858000"/>
              <a:gd name="connsiteX166" fmla="*/ 8129 w 7467600"/>
              <a:gd name="connsiteY166" fmla="*/ 4330519 h 6858000"/>
              <a:gd name="connsiteX167" fmla="*/ 687572 w 7467600"/>
              <a:gd name="connsiteY167" fmla="*/ 3925629 h 6858000"/>
              <a:gd name="connsiteX168" fmla="*/ 1138365 w 7467600"/>
              <a:gd name="connsiteY168" fmla="*/ 3774515 h 6858000"/>
              <a:gd name="connsiteX169" fmla="*/ 1505579 w 7467600"/>
              <a:gd name="connsiteY169" fmla="*/ 3655526 h 6858000"/>
              <a:gd name="connsiteX170" fmla="*/ 1313114 w 7467600"/>
              <a:gd name="connsiteY170" fmla="*/ 3655216 h 6858000"/>
              <a:gd name="connsiteX171" fmla="*/ 3655073 w 7467600"/>
              <a:gd name="connsiteY171" fmla="*/ 3650884 h 6858000"/>
              <a:gd name="connsiteX172" fmla="*/ 3989938 w 7467600"/>
              <a:gd name="connsiteY172" fmla="*/ 3991685 h 6858000"/>
              <a:gd name="connsiteX173" fmla="*/ 4393907 w 7467600"/>
              <a:gd name="connsiteY173" fmla="*/ 4261258 h 6858000"/>
              <a:gd name="connsiteX174" fmla="*/ 4648051 w 7467600"/>
              <a:gd name="connsiteY174" fmla="*/ 4374051 h 6858000"/>
              <a:gd name="connsiteX175" fmla="*/ 4383389 w 7467600"/>
              <a:gd name="connsiteY175" fmla="*/ 4184369 h 6858000"/>
              <a:gd name="connsiteX176" fmla="*/ 4165508 w 7467600"/>
              <a:gd name="connsiteY176" fmla="*/ 4035196 h 6858000"/>
              <a:gd name="connsiteX177" fmla="*/ 4068162 w 7467600"/>
              <a:gd name="connsiteY177" fmla="*/ 3953394 h 6858000"/>
              <a:gd name="connsiteX178" fmla="*/ 3981416 w 7467600"/>
              <a:gd name="connsiteY178" fmla="*/ 3880482 h 6858000"/>
              <a:gd name="connsiteX179" fmla="*/ 3800147 w 7467600"/>
              <a:gd name="connsiteY179" fmla="*/ 3749872 h 6858000"/>
              <a:gd name="connsiteX180" fmla="*/ 3655073 w 7467600"/>
              <a:gd name="connsiteY180" fmla="*/ 3650884 h 6858000"/>
              <a:gd name="connsiteX181" fmla="*/ 3670252 w 7467600"/>
              <a:gd name="connsiteY181" fmla="*/ 3622798 h 6858000"/>
              <a:gd name="connsiteX182" fmla="*/ 3817258 w 7467600"/>
              <a:gd name="connsiteY182" fmla="*/ 3723577 h 6858000"/>
              <a:gd name="connsiteX183" fmla="*/ 4000461 w 7467600"/>
              <a:gd name="connsiteY183" fmla="*/ 3855966 h 6858000"/>
              <a:gd name="connsiteX184" fmla="*/ 4088180 w 7467600"/>
              <a:gd name="connsiteY184" fmla="*/ 3929774 h 6858000"/>
              <a:gd name="connsiteX185" fmla="*/ 4184555 w 7467600"/>
              <a:gd name="connsiteY185" fmla="*/ 4010683 h 6858000"/>
              <a:gd name="connsiteX186" fmla="*/ 4399563 w 7467600"/>
              <a:gd name="connsiteY186" fmla="*/ 4158106 h 6858000"/>
              <a:gd name="connsiteX187" fmla="*/ 4684469 w 7467600"/>
              <a:gd name="connsiteY187" fmla="*/ 4364680 h 6858000"/>
              <a:gd name="connsiteX188" fmla="*/ 4690271 w 7467600"/>
              <a:gd name="connsiteY188" fmla="*/ 4370034 h 6858000"/>
              <a:gd name="connsiteX189" fmla="*/ 4136093 w 7467600"/>
              <a:gd name="connsiteY189" fmla="*/ 3858466 h 6858000"/>
              <a:gd name="connsiteX190" fmla="*/ 3670252 w 7467600"/>
              <a:gd name="connsiteY190" fmla="*/ 3622798 h 6858000"/>
              <a:gd name="connsiteX191" fmla="*/ 4440129 w 7467600"/>
              <a:gd name="connsiteY191" fmla="*/ 3448571 h 6858000"/>
              <a:gd name="connsiteX192" fmla="*/ 4856525 w 7467600"/>
              <a:gd name="connsiteY192" fmla="*/ 3915351 h 6858000"/>
              <a:gd name="connsiteX193" fmla="*/ 5059055 w 7467600"/>
              <a:gd name="connsiteY193" fmla="*/ 4108918 h 6858000"/>
              <a:gd name="connsiteX194" fmla="*/ 5290070 w 7467600"/>
              <a:gd name="connsiteY194" fmla="*/ 4263619 h 6858000"/>
              <a:gd name="connsiteX195" fmla="*/ 4834991 w 7467600"/>
              <a:gd name="connsiteY195" fmla="*/ 3830985 h 6858000"/>
              <a:gd name="connsiteX196" fmla="*/ 4440129 w 7467600"/>
              <a:gd name="connsiteY196" fmla="*/ 3448571 h 6858000"/>
              <a:gd name="connsiteX197" fmla="*/ 4441737 w 7467600"/>
              <a:gd name="connsiteY197" fmla="*/ 3399734 h 6858000"/>
              <a:gd name="connsiteX198" fmla="*/ 4431236 w 7467600"/>
              <a:gd name="connsiteY198" fmla="*/ 3400954 h 6858000"/>
              <a:gd name="connsiteX199" fmla="*/ 4557150 w 7467600"/>
              <a:gd name="connsiteY199" fmla="*/ 3510023 h 6858000"/>
              <a:gd name="connsiteX200" fmla="*/ 4856936 w 7467600"/>
              <a:gd name="connsiteY200" fmla="*/ 3809146 h 6858000"/>
              <a:gd name="connsiteX201" fmla="*/ 5111996 w 7467600"/>
              <a:gd name="connsiteY201" fmla="*/ 4065759 h 6858000"/>
              <a:gd name="connsiteX202" fmla="*/ 5388878 w 7467600"/>
              <a:gd name="connsiteY202" fmla="*/ 4300185 h 6858000"/>
              <a:gd name="connsiteX203" fmla="*/ 5425556 w 7467600"/>
              <a:gd name="connsiteY203" fmla="*/ 4308967 h 6858000"/>
              <a:gd name="connsiteX204" fmla="*/ 4943646 w 7467600"/>
              <a:gd name="connsiteY204" fmla="*/ 3822916 h 6858000"/>
              <a:gd name="connsiteX205" fmla="*/ 4594837 w 7467600"/>
              <a:gd name="connsiteY205" fmla="*/ 3532274 h 6858000"/>
              <a:gd name="connsiteX206" fmla="*/ 4441737 w 7467600"/>
              <a:gd name="connsiteY206" fmla="*/ 3399734 h 6858000"/>
              <a:gd name="connsiteX207" fmla="*/ 5425834 w 7467600"/>
              <a:gd name="connsiteY207" fmla="*/ 3162785 h 6858000"/>
              <a:gd name="connsiteX208" fmla="*/ 5401644 w 7467600"/>
              <a:gd name="connsiteY208" fmla="*/ 3617847 h 6858000"/>
              <a:gd name="connsiteX209" fmla="*/ 5467256 w 7467600"/>
              <a:gd name="connsiteY209" fmla="*/ 4175494 h 6858000"/>
              <a:gd name="connsiteX210" fmla="*/ 5448069 w 7467600"/>
              <a:gd name="connsiteY210" fmla="*/ 3567554 h 6858000"/>
              <a:gd name="connsiteX211" fmla="*/ 5425834 w 7467600"/>
              <a:gd name="connsiteY211" fmla="*/ 3162785 h 6858000"/>
              <a:gd name="connsiteX212" fmla="*/ 1318687 w 7467600"/>
              <a:gd name="connsiteY212" fmla="*/ 3113840 h 6858000"/>
              <a:gd name="connsiteX213" fmla="*/ 1066793 w 7467600"/>
              <a:gd name="connsiteY213" fmla="*/ 3212171 h 6858000"/>
              <a:gd name="connsiteX214" fmla="*/ 993319 w 7467600"/>
              <a:gd name="connsiteY214" fmla="*/ 3247648 h 6858000"/>
              <a:gd name="connsiteX215" fmla="*/ 853081 w 7467600"/>
              <a:gd name="connsiteY215" fmla="*/ 3312410 h 6858000"/>
              <a:gd name="connsiteX216" fmla="*/ 805957 w 7467600"/>
              <a:gd name="connsiteY216" fmla="*/ 3330443 h 6858000"/>
              <a:gd name="connsiteX217" fmla="*/ 1318687 w 7467600"/>
              <a:gd name="connsiteY217" fmla="*/ 3113840 h 6858000"/>
              <a:gd name="connsiteX218" fmla="*/ 5453702 w 7467600"/>
              <a:gd name="connsiteY218" fmla="*/ 3090882 h 6858000"/>
              <a:gd name="connsiteX219" fmla="*/ 5480135 w 7467600"/>
              <a:gd name="connsiteY219" fmla="*/ 3565802 h 6858000"/>
              <a:gd name="connsiteX220" fmla="*/ 5499023 w 7467600"/>
              <a:gd name="connsiteY220" fmla="*/ 4166310 h 6858000"/>
              <a:gd name="connsiteX221" fmla="*/ 5547022 w 7467600"/>
              <a:gd name="connsiteY221" fmla="*/ 3607838 h 6858000"/>
              <a:gd name="connsiteX222" fmla="*/ 5515964 w 7467600"/>
              <a:gd name="connsiteY222" fmla="*/ 3378541 h 6858000"/>
              <a:gd name="connsiteX223" fmla="*/ 5453702 w 7467600"/>
              <a:gd name="connsiteY223" fmla="*/ 3090882 h 6858000"/>
              <a:gd name="connsiteX224" fmla="*/ 1238695 w 7467600"/>
              <a:gd name="connsiteY224" fmla="*/ 3076820 h 6858000"/>
              <a:gd name="connsiteX225" fmla="*/ 716371 w 7467600"/>
              <a:gd name="connsiteY225" fmla="*/ 3293249 h 6858000"/>
              <a:gd name="connsiteX226" fmla="*/ 579522 w 7467600"/>
              <a:gd name="connsiteY226" fmla="*/ 3371759 h 6858000"/>
              <a:gd name="connsiteX227" fmla="*/ 600288 w 7467600"/>
              <a:gd name="connsiteY227" fmla="*/ 3365555 h 6858000"/>
              <a:gd name="connsiteX228" fmla="*/ 840692 w 7467600"/>
              <a:gd name="connsiteY228" fmla="*/ 3284921 h 6858000"/>
              <a:gd name="connsiteX229" fmla="*/ 979248 w 7467600"/>
              <a:gd name="connsiteY229" fmla="*/ 3221003 h 6858000"/>
              <a:gd name="connsiteX230" fmla="*/ 1053282 w 7467600"/>
              <a:gd name="connsiteY230" fmla="*/ 3185247 h 6858000"/>
              <a:gd name="connsiteX231" fmla="*/ 1320603 w 7467600"/>
              <a:gd name="connsiteY231" fmla="*/ 3081281 h 6858000"/>
              <a:gd name="connsiteX232" fmla="*/ 1238695 w 7467600"/>
              <a:gd name="connsiteY232" fmla="*/ 3076820 h 6858000"/>
              <a:gd name="connsiteX233" fmla="*/ 5425627 w 7467600"/>
              <a:gd name="connsiteY233" fmla="*/ 2954192 h 6858000"/>
              <a:gd name="connsiteX234" fmla="*/ 5470770 w 7467600"/>
              <a:gd name="connsiteY234" fmla="*/ 3005435 h 6858000"/>
              <a:gd name="connsiteX235" fmla="*/ 5519779 w 7467600"/>
              <a:gd name="connsiteY235" fmla="*/ 4359223 h 6858000"/>
              <a:gd name="connsiteX236" fmla="*/ 5520293 w 7467600"/>
              <a:gd name="connsiteY236" fmla="*/ 4360602 h 6858000"/>
              <a:gd name="connsiteX237" fmla="*/ 5767221 w 7467600"/>
              <a:gd name="connsiteY237" fmla="*/ 4665564 h 6858000"/>
              <a:gd name="connsiteX238" fmla="*/ 6937169 w 7467600"/>
              <a:gd name="connsiteY238" fmla="*/ 4815941 h 6858000"/>
              <a:gd name="connsiteX239" fmla="*/ 6953922 w 7467600"/>
              <a:gd name="connsiteY239" fmla="*/ 4890068 h 6858000"/>
              <a:gd name="connsiteX240" fmla="*/ 6071359 w 7467600"/>
              <a:gd name="connsiteY240" fmla="*/ 4770770 h 6858000"/>
              <a:gd name="connsiteX241" fmla="*/ 6038839 w 7467600"/>
              <a:gd name="connsiteY241" fmla="*/ 4764474 h 6858000"/>
              <a:gd name="connsiteX242" fmla="*/ 6038706 w 7467600"/>
              <a:gd name="connsiteY242" fmla="*/ 4763847 h 6858000"/>
              <a:gd name="connsiteX243" fmla="*/ 6037784 w 7467600"/>
              <a:gd name="connsiteY243" fmla="*/ 4764270 h 6858000"/>
              <a:gd name="connsiteX244" fmla="*/ 6038839 w 7467600"/>
              <a:gd name="connsiteY244" fmla="*/ 4764474 h 6858000"/>
              <a:gd name="connsiteX245" fmla="*/ 6040338 w 7467600"/>
              <a:gd name="connsiteY245" fmla="*/ 4771418 h 6858000"/>
              <a:gd name="connsiteX246" fmla="*/ 6024488 w 7467600"/>
              <a:gd name="connsiteY246" fmla="*/ 4809903 h 6858000"/>
              <a:gd name="connsiteX247" fmla="*/ 5599771 w 7467600"/>
              <a:gd name="connsiteY247" fmla="*/ 5509652 h 6858000"/>
              <a:gd name="connsiteX248" fmla="*/ 5548843 w 7467600"/>
              <a:gd name="connsiteY248" fmla="*/ 5563845 h 6858000"/>
              <a:gd name="connsiteX249" fmla="*/ 5940952 w 7467600"/>
              <a:gd name="connsiteY249" fmla="*/ 6250028 h 6858000"/>
              <a:gd name="connsiteX250" fmla="*/ 6043441 w 7467600"/>
              <a:gd name="connsiteY250" fmla="*/ 6665847 h 6858000"/>
              <a:gd name="connsiteX251" fmla="*/ 6093432 w 7467600"/>
              <a:gd name="connsiteY251" fmla="*/ 6858000 h 6858000"/>
              <a:gd name="connsiteX252" fmla="*/ 6034344 w 7467600"/>
              <a:gd name="connsiteY252" fmla="*/ 6858000 h 6858000"/>
              <a:gd name="connsiteX253" fmla="*/ 6026679 w 7467600"/>
              <a:gd name="connsiteY253" fmla="*/ 6836959 h 6858000"/>
              <a:gd name="connsiteX254" fmla="*/ 5800441 w 7467600"/>
              <a:gd name="connsiteY254" fmla="*/ 6335286 h 6858000"/>
              <a:gd name="connsiteX255" fmla="*/ 5526562 w 7467600"/>
              <a:gd name="connsiteY255" fmla="*/ 5705388 h 6858000"/>
              <a:gd name="connsiteX256" fmla="*/ 5519640 w 7467600"/>
              <a:gd name="connsiteY256" fmla="*/ 5683774 h 6858000"/>
              <a:gd name="connsiteX257" fmla="*/ 5844559 w 7467600"/>
              <a:gd name="connsiteY257" fmla="*/ 6553349 h 6858000"/>
              <a:gd name="connsiteX258" fmla="*/ 5975994 w 7467600"/>
              <a:gd name="connsiteY258" fmla="*/ 6858000 h 6858000"/>
              <a:gd name="connsiteX259" fmla="*/ 5898547 w 7467600"/>
              <a:gd name="connsiteY259" fmla="*/ 6858000 h 6858000"/>
              <a:gd name="connsiteX260" fmla="*/ 5682041 w 7467600"/>
              <a:gd name="connsiteY260" fmla="*/ 6355860 h 6858000"/>
              <a:gd name="connsiteX261" fmla="*/ 5461758 w 7467600"/>
              <a:gd name="connsiteY261" fmla="*/ 5820220 h 6858000"/>
              <a:gd name="connsiteX262" fmla="*/ 5237282 w 7467600"/>
              <a:gd name="connsiteY262" fmla="*/ 6579086 h 6858000"/>
              <a:gd name="connsiteX263" fmla="*/ 5115009 w 7467600"/>
              <a:gd name="connsiteY263" fmla="*/ 6858000 h 6858000"/>
              <a:gd name="connsiteX264" fmla="*/ 5028074 w 7467600"/>
              <a:gd name="connsiteY264" fmla="*/ 6858000 h 6858000"/>
              <a:gd name="connsiteX265" fmla="*/ 5079508 w 7467600"/>
              <a:gd name="connsiteY265" fmla="*/ 6749074 h 6858000"/>
              <a:gd name="connsiteX266" fmla="*/ 5371846 w 7467600"/>
              <a:gd name="connsiteY266" fmla="*/ 5924413 h 6858000"/>
              <a:gd name="connsiteX267" fmla="*/ 5270512 w 7467600"/>
              <a:gd name="connsiteY267" fmla="*/ 6138975 h 6858000"/>
              <a:gd name="connsiteX268" fmla="*/ 5062409 w 7467600"/>
              <a:gd name="connsiteY268" fmla="*/ 6653544 h 6858000"/>
              <a:gd name="connsiteX269" fmla="*/ 5036628 w 7467600"/>
              <a:gd name="connsiteY269" fmla="*/ 6754247 h 6858000"/>
              <a:gd name="connsiteX270" fmla="*/ 5009112 w 7467600"/>
              <a:gd name="connsiteY270" fmla="*/ 6858000 h 6858000"/>
              <a:gd name="connsiteX271" fmla="*/ 4976679 w 7467600"/>
              <a:gd name="connsiteY271" fmla="*/ 6858000 h 6858000"/>
              <a:gd name="connsiteX272" fmla="*/ 5006537 w 7467600"/>
              <a:gd name="connsiteY272" fmla="*/ 6747068 h 6858000"/>
              <a:gd name="connsiteX273" fmla="*/ 5032723 w 7467600"/>
              <a:gd name="connsiteY273" fmla="*/ 6644957 h 6858000"/>
              <a:gd name="connsiteX274" fmla="*/ 5242949 w 7467600"/>
              <a:gd name="connsiteY274" fmla="*/ 6125175 h 6858000"/>
              <a:gd name="connsiteX275" fmla="*/ 5286321 w 7467600"/>
              <a:gd name="connsiteY275" fmla="*/ 6033555 h 6858000"/>
              <a:gd name="connsiteX276" fmla="*/ 5008210 w 7467600"/>
              <a:gd name="connsiteY276" fmla="*/ 6649194 h 6858000"/>
              <a:gd name="connsiteX277" fmla="*/ 4986321 w 7467600"/>
              <a:gd name="connsiteY277" fmla="*/ 6765687 h 6858000"/>
              <a:gd name="connsiteX278" fmla="*/ 4973474 w 7467600"/>
              <a:gd name="connsiteY278" fmla="*/ 6858000 h 6858000"/>
              <a:gd name="connsiteX279" fmla="*/ 4907178 w 7467600"/>
              <a:gd name="connsiteY279" fmla="*/ 6858000 h 6858000"/>
              <a:gd name="connsiteX280" fmla="*/ 4910810 w 7467600"/>
              <a:gd name="connsiteY280" fmla="*/ 6829660 h 6858000"/>
              <a:gd name="connsiteX281" fmla="*/ 4987461 w 7467600"/>
              <a:gd name="connsiteY281" fmla="*/ 6432994 h 6858000"/>
              <a:gd name="connsiteX282" fmla="*/ 5179262 w 7467600"/>
              <a:gd name="connsiteY282" fmla="*/ 6035044 h 6858000"/>
              <a:gd name="connsiteX283" fmla="*/ 4689678 w 7467600"/>
              <a:gd name="connsiteY283" fmla="*/ 6440241 h 6858000"/>
              <a:gd name="connsiteX284" fmla="*/ 4477543 w 7467600"/>
              <a:gd name="connsiteY284" fmla="*/ 6674836 h 6858000"/>
              <a:gd name="connsiteX285" fmla="*/ 4329957 w 7467600"/>
              <a:gd name="connsiteY285" fmla="*/ 6858000 h 6858000"/>
              <a:gd name="connsiteX286" fmla="*/ 4218595 w 7467600"/>
              <a:gd name="connsiteY286" fmla="*/ 6858000 h 6858000"/>
              <a:gd name="connsiteX287" fmla="*/ 4368888 w 7467600"/>
              <a:gd name="connsiteY287" fmla="*/ 6668412 h 6858000"/>
              <a:gd name="connsiteX288" fmla="*/ 4563091 w 7467600"/>
              <a:gd name="connsiteY288" fmla="*/ 6442508 h 6858000"/>
              <a:gd name="connsiteX289" fmla="*/ 5387324 w 7467600"/>
              <a:gd name="connsiteY289" fmla="*/ 5705830 h 6858000"/>
              <a:gd name="connsiteX290" fmla="*/ 5073620 w 7467600"/>
              <a:gd name="connsiteY290" fmla="*/ 5955437 h 6858000"/>
              <a:gd name="connsiteX291" fmla="*/ 4689789 w 7467600"/>
              <a:gd name="connsiteY291" fmla="*/ 6268382 h 6858000"/>
              <a:gd name="connsiteX292" fmla="*/ 4418722 w 7467600"/>
              <a:gd name="connsiteY292" fmla="*/ 6570886 h 6858000"/>
              <a:gd name="connsiteX293" fmla="*/ 4214944 w 7467600"/>
              <a:gd name="connsiteY293" fmla="*/ 6858000 h 6858000"/>
              <a:gd name="connsiteX294" fmla="*/ 4177898 w 7467600"/>
              <a:gd name="connsiteY294" fmla="*/ 6858000 h 6858000"/>
              <a:gd name="connsiteX295" fmla="*/ 4391597 w 7467600"/>
              <a:gd name="connsiteY295" fmla="*/ 6556370 h 6858000"/>
              <a:gd name="connsiteX296" fmla="*/ 4668889 w 7467600"/>
              <a:gd name="connsiteY296" fmla="*/ 6246399 h 6858000"/>
              <a:gd name="connsiteX297" fmla="*/ 5055427 w 7467600"/>
              <a:gd name="connsiteY297" fmla="*/ 5931476 h 6858000"/>
              <a:gd name="connsiteX298" fmla="*/ 5371814 w 7467600"/>
              <a:gd name="connsiteY298" fmla="*/ 5678975 h 6858000"/>
              <a:gd name="connsiteX299" fmla="*/ 4987918 w 7467600"/>
              <a:gd name="connsiteY299" fmla="*/ 5838701 h 6858000"/>
              <a:gd name="connsiteX300" fmla="*/ 4317146 w 7467600"/>
              <a:gd name="connsiteY300" fmla="*/ 6587716 h 6858000"/>
              <a:gd name="connsiteX301" fmla="*/ 4171627 w 7467600"/>
              <a:gd name="connsiteY301" fmla="*/ 6858000 h 6858000"/>
              <a:gd name="connsiteX302" fmla="*/ 4081585 w 7467600"/>
              <a:gd name="connsiteY302" fmla="*/ 6858000 h 6858000"/>
              <a:gd name="connsiteX303" fmla="*/ 4238603 w 7467600"/>
              <a:gd name="connsiteY303" fmla="*/ 6559341 h 6858000"/>
              <a:gd name="connsiteX304" fmla="*/ 4778333 w 7467600"/>
              <a:gd name="connsiteY304" fmla="*/ 5873626 h 6858000"/>
              <a:gd name="connsiteX305" fmla="*/ 5414185 w 7467600"/>
              <a:gd name="connsiteY305" fmla="*/ 5573882 h 6858000"/>
              <a:gd name="connsiteX306" fmla="*/ 5959648 w 7467600"/>
              <a:gd name="connsiteY306" fmla="*/ 4760797 h 6858000"/>
              <a:gd name="connsiteX307" fmla="*/ 5355019 w 7467600"/>
              <a:gd name="connsiteY307" fmla="*/ 4734672 h 6858000"/>
              <a:gd name="connsiteX308" fmla="*/ 5083565 w 7467600"/>
              <a:gd name="connsiteY308" fmla="*/ 5179121 h 6858000"/>
              <a:gd name="connsiteX309" fmla="*/ 4713577 w 7467600"/>
              <a:gd name="connsiteY309" fmla="*/ 5616803 h 6858000"/>
              <a:gd name="connsiteX310" fmla="*/ 3989559 w 7467600"/>
              <a:gd name="connsiteY310" fmla="*/ 6145945 h 6858000"/>
              <a:gd name="connsiteX311" fmla="*/ 3939824 w 7467600"/>
              <a:gd name="connsiteY311" fmla="*/ 6066900 h 6858000"/>
              <a:gd name="connsiteX312" fmla="*/ 4584537 w 7467600"/>
              <a:gd name="connsiteY312" fmla="*/ 5324826 h 6858000"/>
              <a:gd name="connsiteX313" fmla="*/ 5037105 w 7467600"/>
              <a:gd name="connsiteY313" fmla="*/ 5088765 h 6858000"/>
              <a:gd name="connsiteX314" fmla="*/ 5039930 w 7467600"/>
              <a:gd name="connsiteY314" fmla="*/ 5089585 h 6858000"/>
              <a:gd name="connsiteX315" fmla="*/ 5263764 w 7467600"/>
              <a:gd name="connsiteY315" fmla="*/ 4735525 h 6858000"/>
              <a:gd name="connsiteX316" fmla="*/ 4086300 w 7467600"/>
              <a:gd name="connsiteY316" fmla="*/ 4884599 h 6858000"/>
              <a:gd name="connsiteX317" fmla="*/ 4085485 w 7467600"/>
              <a:gd name="connsiteY317" fmla="*/ 4899070 h 6858000"/>
              <a:gd name="connsiteX318" fmla="*/ 3871915 w 7467600"/>
              <a:gd name="connsiteY318" fmla="*/ 5253645 h 6858000"/>
              <a:gd name="connsiteX319" fmla="*/ 3799374 w 7467600"/>
              <a:gd name="connsiteY319" fmla="*/ 5466127 h 6858000"/>
              <a:gd name="connsiteX320" fmla="*/ 3498850 w 7467600"/>
              <a:gd name="connsiteY320" fmla="*/ 6661888 h 6858000"/>
              <a:gd name="connsiteX321" fmla="*/ 3399216 w 7467600"/>
              <a:gd name="connsiteY321" fmla="*/ 6858000 h 6858000"/>
              <a:gd name="connsiteX322" fmla="*/ 3303688 w 7467600"/>
              <a:gd name="connsiteY322" fmla="*/ 6858000 h 6858000"/>
              <a:gd name="connsiteX323" fmla="*/ 3391774 w 7467600"/>
              <a:gd name="connsiteY323" fmla="*/ 6697181 h 6858000"/>
              <a:gd name="connsiteX324" fmla="*/ 3735540 w 7467600"/>
              <a:gd name="connsiteY324" fmla="*/ 5546923 h 6858000"/>
              <a:gd name="connsiteX325" fmla="*/ 3729438 w 7467600"/>
              <a:gd name="connsiteY325" fmla="*/ 5569058 h 6858000"/>
              <a:gd name="connsiteX326" fmla="*/ 3707782 w 7467600"/>
              <a:gd name="connsiteY326" fmla="*/ 5644908 h 6858000"/>
              <a:gd name="connsiteX327" fmla="*/ 3583827 w 7467600"/>
              <a:gd name="connsiteY327" fmla="*/ 6039215 h 6858000"/>
              <a:gd name="connsiteX328" fmla="*/ 3547861 w 7467600"/>
              <a:gd name="connsiteY328" fmla="*/ 6129609 h 6858000"/>
              <a:gd name="connsiteX329" fmla="*/ 3490905 w 7467600"/>
              <a:gd name="connsiteY329" fmla="*/ 6277660 h 6858000"/>
              <a:gd name="connsiteX330" fmla="*/ 3455859 w 7467600"/>
              <a:gd name="connsiteY330" fmla="*/ 6391301 h 6858000"/>
              <a:gd name="connsiteX331" fmla="*/ 3429112 w 7467600"/>
              <a:gd name="connsiteY331" fmla="*/ 6479469 h 6858000"/>
              <a:gd name="connsiteX332" fmla="*/ 3304862 w 7467600"/>
              <a:gd name="connsiteY332" fmla="*/ 6796476 h 6858000"/>
              <a:gd name="connsiteX333" fmla="*/ 3276071 w 7467600"/>
              <a:gd name="connsiteY333" fmla="*/ 6858000 h 6858000"/>
              <a:gd name="connsiteX334" fmla="*/ 3240805 w 7467600"/>
              <a:gd name="connsiteY334" fmla="*/ 6858000 h 6858000"/>
              <a:gd name="connsiteX335" fmla="*/ 3275917 w 7467600"/>
              <a:gd name="connsiteY335" fmla="*/ 6783192 h 6858000"/>
              <a:gd name="connsiteX336" fmla="*/ 3399358 w 7467600"/>
              <a:gd name="connsiteY336" fmla="*/ 6469011 h 6858000"/>
              <a:gd name="connsiteX337" fmla="*/ 3425650 w 7467600"/>
              <a:gd name="connsiteY337" fmla="*/ 6381333 h 6858000"/>
              <a:gd name="connsiteX338" fmla="*/ 3460661 w 7467600"/>
              <a:gd name="connsiteY338" fmla="*/ 6266763 h 6858000"/>
              <a:gd name="connsiteX339" fmla="*/ 3518021 w 7467600"/>
              <a:gd name="connsiteY339" fmla="*/ 6117298 h 6858000"/>
              <a:gd name="connsiteX340" fmla="*/ 3554035 w 7467600"/>
              <a:gd name="connsiteY340" fmla="*/ 6027832 h 6858000"/>
              <a:gd name="connsiteX341" fmla="*/ 3677174 w 7467600"/>
              <a:gd name="connsiteY341" fmla="*/ 5636351 h 6858000"/>
              <a:gd name="connsiteX342" fmla="*/ 3698819 w 7467600"/>
              <a:gd name="connsiteY342" fmla="*/ 5560503 h 6858000"/>
              <a:gd name="connsiteX343" fmla="*/ 3702094 w 7467600"/>
              <a:gd name="connsiteY343" fmla="*/ 5549194 h 6858000"/>
              <a:gd name="connsiteX344" fmla="*/ 3398355 w 7467600"/>
              <a:gd name="connsiteY344" fmla="*/ 6094603 h 6858000"/>
              <a:gd name="connsiteX345" fmla="*/ 3193941 w 7467600"/>
              <a:gd name="connsiteY345" fmla="*/ 6798775 h 6858000"/>
              <a:gd name="connsiteX346" fmla="*/ 3184140 w 7467600"/>
              <a:gd name="connsiteY346" fmla="*/ 6858000 h 6858000"/>
              <a:gd name="connsiteX347" fmla="*/ 3099978 w 7467600"/>
              <a:gd name="connsiteY347" fmla="*/ 6858000 h 6858000"/>
              <a:gd name="connsiteX348" fmla="*/ 3101556 w 7467600"/>
              <a:gd name="connsiteY348" fmla="*/ 6843337 h 6858000"/>
              <a:gd name="connsiteX349" fmla="*/ 3370162 w 7467600"/>
              <a:gd name="connsiteY349" fmla="*/ 5785550 h 6858000"/>
              <a:gd name="connsiteX350" fmla="*/ 3746477 w 7467600"/>
              <a:gd name="connsiteY350" fmla="*/ 5377889 h 6858000"/>
              <a:gd name="connsiteX351" fmla="*/ 3863399 w 7467600"/>
              <a:gd name="connsiteY351" fmla="*/ 5087257 h 6858000"/>
              <a:gd name="connsiteX352" fmla="*/ 3968712 w 7467600"/>
              <a:gd name="connsiteY352" fmla="*/ 4913989 h 6858000"/>
              <a:gd name="connsiteX353" fmla="*/ 2792390 w 7467600"/>
              <a:gd name="connsiteY353" fmla="*/ 5382974 h 6858000"/>
              <a:gd name="connsiteX354" fmla="*/ 2714982 w 7467600"/>
              <a:gd name="connsiteY354" fmla="*/ 5427051 h 6858000"/>
              <a:gd name="connsiteX355" fmla="*/ 2813361 w 7467600"/>
              <a:gd name="connsiteY355" fmla="*/ 6023912 h 6858000"/>
              <a:gd name="connsiteX356" fmla="*/ 2688430 w 7467600"/>
              <a:gd name="connsiteY356" fmla="*/ 6801564 h 6858000"/>
              <a:gd name="connsiteX357" fmla="*/ 2629626 w 7467600"/>
              <a:gd name="connsiteY357" fmla="*/ 6763394 h 6858000"/>
              <a:gd name="connsiteX358" fmla="*/ 2565328 w 7467600"/>
              <a:gd name="connsiteY358" fmla="*/ 5516399 h 6858000"/>
              <a:gd name="connsiteX359" fmla="*/ 1922999 w 7467600"/>
              <a:gd name="connsiteY359" fmla="*/ 5980343 h 6858000"/>
              <a:gd name="connsiteX360" fmla="*/ 1950261 w 7467600"/>
              <a:gd name="connsiteY360" fmla="*/ 6405858 h 6858000"/>
              <a:gd name="connsiteX361" fmla="*/ 2365554 w 7467600"/>
              <a:gd name="connsiteY361" fmla="*/ 6759107 h 6858000"/>
              <a:gd name="connsiteX362" fmla="*/ 2424142 w 7467600"/>
              <a:gd name="connsiteY362" fmla="*/ 6858000 h 6858000"/>
              <a:gd name="connsiteX363" fmla="*/ 2395994 w 7467600"/>
              <a:gd name="connsiteY363" fmla="*/ 6858000 h 6858000"/>
              <a:gd name="connsiteX364" fmla="*/ 2392863 w 7467600"/>
              <a:gd name="connsiteY364" fmla="*/ 6852964 h 6858000"/>
              <a:gd name="connsiteX365" fmla="*/ 2017589 w 7467600"/>
              <a:gd name="connsiteY365" fmla="*/ 6493982 h 6858000"/>
              <a:gd name="connsiteX366" fmla="*/ 2147336 w 7467600"/>
              <a:gd name="connsiteY366" fmla="*/ 6594052 h 6858000"/>
              <a:gd name="connsiteX367" fmla="*/ 2207047 w 7467600"/>
              <a:gd name="connsiteY367" fmla="*/ 6654540 h 6858000"/>
              <a:gd name="connsiteX368" fmla="*/ 2299106 w 7467600"/>
              <a:gd name="connsiteY368" fmla="*/ 6778931 h 6858000"/>
              <a:gd name="connsiteX369" fmla="*/ 2314430 w 7467600"/>
              <a:gd name="connsiteY369" fmla="*/ 6801144 h 6858000"/>
              <a:gd name="connsiteX370" fmla="*/ 2352406 w 7467600"/>
              <a:gd name="connsiteY370" fmla="*/ 6858000 h 6858000"/>
              <a:gd name="connsiteX371" fmla="*/ 2314492 w 7467600"/>
              <a:gd name="connsiteY371" fmla="*/ 6858000 h 6858000"/>
              <a:gd name="connsiteX372" fmla="*/ 2288095 w 7467600"/>
              <a:gd name="connsiteY372" fmla="*/ 6818030 h 6858000"/>
              <a:gd name="connsiteX373" fmla="*/ 2272768 w 7467600"/>
              <a:gd name="connsiteY373" fmla="*/ 6795822 h 6858000"/>
              <a:gd name="connsiteX374" fmla="*/ 2182715 w 7467600"/>
              <a:gd name="connsiteY374" fmla="*/ 6675071 h 6858000"/>
              <a:gd name="connsiteX375" fmla="*/ 2032061 w 7467600"/>
              <a:gd name="connsiteY375" fmla="*/ 6541380 h 6858000"/>
              <a:gd name="connsiteX376" fmla="*/ 2257220 w 7467600"/>
              <a:gd name="connsiteY376" fmla="*/ 6826257 h 6858000"/>
              <a:gd name="connsiteX377" fmla="*/ 2281324 w 7467600"/>
              <a:gd name="connsiteY377" fmla="*/ 6858000 h 6858000"/>
              <a:gd name="connsiteX378" fmla="*/ 2242860 w 7467600"/>
              <a:gd name="connsiteY378" fmla="*/ 6858000 h 6858000"/>
              <a:gd name="connsiteX379" fmla="*/ 2232818 w 7467600"/>
              <a:gd name="connsiteY379" fmla="*/ 6844926 h 6858000"/>
              <a:gd name="connsiteX380" fmla="*/ 1990172 w 7467600"/>
              <a:gd name="connsiteY380" fmla="*/ 6542121 h 6858000"/>
              <a:gd name="connsiteX381" fmla="*/ 2124090 w 7467600"/>
              <a:gd name="connsiteY381" fmla="*/ 6761017 h 6858000"/>
              <a:gd name="connsiteX382" fmla="*/ 2200380 w 7467600"/>
              <a:gd name="connsiteY382" fmla="*/ 6858000 h 6858000"/>
              <a:gd name="connsiteX383" fmla="*/ 2147507 w 7467600"/>
              <a:gd name="connsiteY383" fmla="*/ 6858000 h 6858000"/>
              <a:gd name="connsiteX384" fmla="*/ 2070668 w 7467600"/>
              <a:gd name="connsiteY384" fmla="*/ 6761520 h 6858000"/>
              <a:gd name="connsiteX385" fmla="*/ 1975142 w 7467600"/>
              <a:gd name="connsiteY385" fmla="*/ 6585570 h 6858000"/>
              <a:gd name="connsiteX386" fmla="*/ 2050035 w 7467600"/>
              <a:gd name="connsiteY386" fmla="*/ 6813345 h 6858000"/>
              <a:gd name="connsiteX387" fmla="*/ 2063025 w 7467600"/>
              <a:gd name="connsiteY387" fmla="*/ 6858000 h 6858000"/>
              <a:gd name="connsiteX388" fmla="*/ 2021675 w 7467600"/>
              <a:gd name="connsiteY388" fmla="*/ 6858000 h 6858000"/>
              <a:gd name="connsiteX389" fmla="*/ 2019308 w 7467600"/>
              <a:gd name="connsiteY389" fmla="*/ 6847118 h 6858000"/>
              <a:gd name="connsiteX390" fmla="*/ 1938835 w 7467600"/>
              <a:gd name="connsiteY390" fmla="*/ 6551160 h 6858000"/>
              <a:gd name="connsiteX391" fmla="*/ 1953230 w 7467600"/>
              <a:gd name="connsiteY391" fmla="*/ 6759699 h 6858000"/>
              <a:gd name="connsiteX392" fmla="*/ 1956763 w 7467600"/>
              <a:gd name="connsiteY392" fmla="*/ 6778191 h 6858000"/>
              <a:gd name="connsiteX393" fmla="*/ 1967925 w 7467600"/>
              <a:gd name="connsiteY393" fmla="*/ 6858000 h 6858000"/>
              <a:gd name="connsiteX394" fmla="*/ 1936622 w 7467600"/>
              <a:gd name="connsiteY394" fmla="*/ 6858000 h 6858000"/>
              <a:gd name="connsiteX395" fmla="*/ 1926261 w 7467600"/>
              <a:gd name="connsiteY395" fmla="*/ 6784064 h 6858000"/>
              <a:gd name="connsiteX396" fmla="*/ 1922724 w 7467600"/>
              <a:gd name="connsiteY396" fmla="*/ 6765577 h 6858000"/>
              <a:gd name="connsiteX397" fmla="*/ 1904650 w 7467600"/>
              <a:gd name="connsiteY397" fmla="*/ 6639616 h 6858000"/>
              <a:gd name="connsiteX398" fmla="*/ 1885273 w 7467600"/>
              <a:gd name="connsiteY398" fmla="*/ 6858000 h 6858000"/>
              <a:gd name="connsiteX399" fmla="*/ 1854363 w 7467600"/>
              <a:gd name="connsiteY399" fmla="*/ 6858000 h 6858000"/>
              <a:gd name="connsiteX400" fmla="*/ 1880391 w 7467600"/>
              <a:gd name="connsiteY400" fmla="*/ 6603796 h 6858000"/>
              <a:gd name="connsiteX401" fmla="*/ 1818273 w 7467600"/>
              <a:gd name="connsiteY401" fmla="*/ 6715729 h 6858000"/>
              <a:gd name="connsiteX402" fmla="*/ 1794691 w 7467600"/>
              <a:gd name="connsiteY402" fmla="*/ 6843239 h 6858000"/>
              <a:gd name="connsiteX403" fmla="*/ 1794914 w 7467600"/>
              <a:gd name="connsiteY403" fmla="*/ 6858000 h 6858000"/>
              <a:gd name="connsiteX404" fmla="*/ 1746128 w 7467600"/>
              <a:gd name="connsiteY404" fmla="*/ 6858000 h 6858000"/>
              <a:gd name="connsiteX405" fmla="*/ 1753934 w 7467600"/>
              <a:gd name="connsiteY405" fmla="*/ 6724796 h 6858000"/>
              <a:gd name="connsiteX406" fmla="*/ 1792053 w 7467600"/>
              <a:gd name="connsiteY406" fmla="*/ 6572396 h 6858000"/>
              <a:gd name="connsiteX407" fmla="*/ 1862248 w 7467600"/>
              <a:gd name="connsiteY407" fmla="*/ 6266397 h 6858000"/>
              <a:gd name="connsiteX408" fmla="*/ 1862250 w 7467600"/>
              <a:gd name="connsiteY408" fmla="*/ 6033531 h 6858000"/>
              <a:gd name="connsiteX409" fmla="*/ 1211999 w 7467600"/>
              <a:gd name="connsiteY409" fmla="*/ 6683610 h 6858000"/>
              <a:gd name="connsiteX410" fmla="*/ 1213266 w 7467600"/>
              <a:gd name="connsiteY410" fmla="*/ 6691947 h 6858000"/>
              <a:gd name="connsiteX411" fmla="*/ 1203370 w 7467600"/>
              <a:gd name="connsiteY411" fmla="*/ 6850676 h 6858000"/>
              <a:gd name="connsiteX412" fmla="*/ 1203671 w 7467600"/>
              <a:gd name="connsiteY412" fmla="*/ 6858000 h 6858000"/>
              <a:gd name="connsiteX413" fmla="*/ 1143180 w 7467600"/>
              <a:gd name="connsiteY413" fmla="*/ 6858000 h 6858000"/>
              <a:gd name="connsiteX414" fmla="*/ 1142176 w 7467600"/>
              <a:gd name="connsiteY414" fmla="*/ 6766045 h 6858000"/>
              <a:gd name="connsiteX415" fmla="*/ 1067484 w 7467600"/>
              <a:gd name="connsiteY415" fmla="*/ 6858000 h 6858000"/>
              <a:gd name="connsiteX416" fmla="*/ 953928 w 7467600"/>
              <a:gd name="connsiteY416" fmla="*/ 6858000 h 6858000"/>
              <a:gd name="connsiteX417" fmla="*/ 959715 w 7467600"/>
              <a:gd name="connsiteY417" fmla="*/ 6850185 h 6858000"/>
              <a:gd name="connsiteX418" fmla="*/ 1483788 w 7467600"/>
              <a:gd name="connsiteY418" fmla="*/ 6259174 h 6858000"/>
              <a:gd name="connsiteX419" fmla="*/ 1100671 w 7467600"/>
              <a:gd name="connsiteY419" fmla="*/ 6252137 h 6858000"/>
              <a:gd name="connsiteX420" fmla="*/ 1090144 w 7467600"/>
              <a:gd name="connsiteY420" fmla="*/ 6256748 h 6858000"/>
              <a:gd name="connsiteX421" fmla="*/ 1095872 w 7467600"/>
              <a:gd name="connsiteY421" fmla="*/ 6271892 h 6858000"/>
              <a:gd name="connsiteX422" fmla="*/ 262785 w 7467600"/>
              <a:gd name="connsiteY422" fmla="*/ 6845450 h 6858000"/>
              <a:gd name="connsiteX423" fmla="*/ 209968 w 7467600"/>
              <a:gd name="connsiteY423" fmla="*/ 6770713 h 6858000"/>
              <a:gd name="connsiteX424" fmla="*/ 873460 w 7467600"/>
              <a:gd name="connsiteY424" fmla="*/ 6253768 h 6858000"/>
              <a:gd name="connsiteX425" fmla="*/ 192686 w 7467600"/>
              <a:gd name="connsiteY425" fmla="*/ 5849257 h 6858000"/>
              <a:gd name="connsiteX426" fmla="*/ 4696 w 7467600"/>
              <a:gd name="connsiteY426" fmla="*/ 5697668 h 6858000"/>
              <a:gd name="connsiteX427" fmla="*/ 0 w 7467600"/>
              <a:gd name="connsiteY427" fmla="*/ 5689984 h 6858000"/>
              <a:gd name="connsiteX428" fmla="*/ 0 w 7467600"/>
              <a:gd name="connsiteY428" fmla="*/ 5513472 h 6858000"/>
              <a:gd name="connsiteX429" fmla="*/ 174101 w 7467600"/>
              <a:gd name="connsiteY429" fmla="*/ 5620277 h 6858000"/>
              <a:gd name="connsiteX430" fmla="*/ 891800 w 7467600"/>
              <a:gd name="connsiteY430" fmla="*/ 6036935 h 6858000"/>
              <a:gd name="connsiteX431" fmla="*/ 1072219 w 7467600"/>
              <a:gd name="connsiteY431" fmla="*/ 6169443 h 6858000"/>
              <a:gd name="connsiteX432" fmla="*/ 1074117 w 7467600"/>
              <a:gd name="connsiteY432" fmla="*/ 6170301 h 6858000"/>
              <a:gd name="connsiteX433" fmla="*/ 1083114 w 7467600"/>
              <a:gd name="connsiteY433" fmla="*/ 6174131 h 6858000"/>
              <a:gd name="connsiteX434" fmla="*/ 1543010 w 7467600"/>
              <a:gd name="connsiteY434" fmla="*/ 6191140 h 6858000"/>
              <a:gd name="connsiteX435" fmla="*/ 1551080 w 7467600"/>
              <a:gd name="connsiteY435" fmla="*/ 6195006 h 6858000"/>
              <a:gd name="connsiteX436" fmla="*/ 2345443 w 7467600"/>
              <a:gd name="connsiteY436" fmla="*/ 5549882 h 6858000"/>
              <a:gd name="connsiteX437" fmla="*/ 1721499 w 7467600"/>
              <a:gd name="connsiteY437" fmla="*/ 5599969 h 6858000"/>
              <a:gd name="connsiteX438" fmla="*/ 767716 w 7467600"/>
              <a:gd name="connsiteY438" fmla="*/ 5472768 h 6858000"/>
              <a:gd name="connsiteX439" fmla="*/ 722147 w 7467600"/>
              <a:gd name="connsiteY439" fmla="*/ 5393091 h 6858000"/>
              <a:gd name="connsiteX440" fmla="*/ 1485552 w 7467600"/>
              <a:gd name="connsiteY440" fmla="*/ 5313202 h 6858000"/>
              <a:gd name="connsiteX441" fmla="*/ 2143004 w 7467600"/>
              <a:gd name="connsiteY441" fmla="*/ 5402420 h 6858000"/>
              <a:gd name="connsiteX442" fmla="*/ 1933391 w 7467600"/>
              <a:gd name="connsiteY442" fmla="*/ 5156971 h 6858000"/>
              <a:gd name="connsiteX443" fmla="*/ 1827118 w 7467600"/>
              <a:gd name="connsiteY443" fmla="*/ 4968410 h 6858000"/>
              <a:gd name="connsiteX444" fmla="*/ 1837349 w 7467600"/>
              <a:gd name="connsiteY444" fmla="*/ 4956357 h 6858000"/>
              <a:gd name="connsiteX445" fmla="*/ 2162835 w 7467600"/>
              <a:gd name="connsiteY445" fmla="*/ 5187853 h 6858000"/>
              <a:gd name="connsiteX446" fmla="*/ 2257167 w 7467600"/>
              <a:gd name="connsiteY446" fmla="*/ 5462123 h 6858000"/>
              <a:gd name="connsiteX447" fmla="*/ 2261598 w 7467600"/>
              <a:gd name="connsiteY447" fmla="*/ 5467998 h 6858000"/>
              <a:gd name="connsiteX448" fmla="*/ 2437177 w 7467600"/>
              <a:gd name="connsiteY448" fmla="*/ 5479608 h 6858000"/>
              <a:gd name="connsiteX449" fmla="*/ 2445247 w 7467600"/>
              <a:gd name="connsiteY449" fmla="*/ 5483476 h 6858000"/>
              <a:gd name="connsiteX450" fmla="*/ 2743626 w 7467600"/>
              <a:gd name="connsiteY450" fmla="*/ 5304819 h 6858000"/>
              <a:gd name="connsiteX451" fmla="*/ 3048102 w 7467600"/>
              <a:gd name="connsiteY451" fmla="*/ 5150595 h 6858000"/>
              <a:gd name="connsiteX452" fmla="*/ 1799414 w 7467600"/>
              <a:gd name="connsiteY452" fmla="*/ 4694732 h 6858000"/>
              <a:gd name="connsiteX453" fmla="*/ 1771735 w 7467600"/>
              <a:gd name="connsiteY453" fmla="*/ 4619929 h 6858000"/>
              <a:gd name="connsiteX454" fmla="*/ 3104273 w 7467600"/>
              <a:gd name="connsiteY454" fmla="*/ 5076159 h 6858000"/>
              <a:gd name="connsiteX455" fmla="*/ 3113245 w 7467600"/>
              <a:gd name="connsiteY455" fmla="*/ 5090705 h 6858000"/>
              <a:gd name="connsiteX456" fmla="*/ 3126294 w 7467600"/>
              <a:gd name="connsiteY456" fmla="*/ 5114400 h 6858000"/>
              <a:gd name="connsiteX457" fmla="*/ 3937433 w 7467600"/>
              <a:gd name="connsiteY457" fmla="*/ 4830473 h 6858000"/>
              <a:gd name="connsiteX458" fmla="*/ 3590475 w 7467600"/>
              <a:gd name="connsiteY458" fmla="*/ 4597974 h 6858000"/>
              <a:gd name="connsiteX459" fmla="*/ 3100264 w 7467600"/>
              <a:gd name="connsiteY459" fmla="*/ 4579845 h 6858000"/>
              <a:gd name="connsiteX460" fmla="*/ 2183576 w 7467600"/>
              <a:gd name="connsiteY460" fmla="*/ 4227150 h 6858000"/>
              <a:gd name="connsiteX461" fmla="*/ 2151029 w 7467600"/>
              <a:gd name="connsiteY461" fmla="*/ 4146947 h 6858000"/>
              <a:gd name="connsiteX462" fmla="*/ 3563434 w 7467600"/>
              <a:gd name="connsiteY462" fmla="*/ 4469115 h 6858000"/>
              <a:gd name="connsiteX463" fmla="*/ 3177952 w 7467600"/>
              <a:gd name="connsiteY463" fmla="*/ 3657386 h 6858000"/>
              <a:gd name="connsiteX464" fmla="*/ 3189263 w 7467600"/>
              <a:gd name="connsiteY464" fmla="*/ 3625726 h 6858000"/>
              <a:gd name="connsiteX465" fmla="*/ 3560912 w 7467600"/>
              <a:gd name="connsiteY465" fmla="*/ 4079863 h 6858000"/>
              <a:gd name="connsiteX466" fmla="*/ 3626636 w 7467600"/>
              <a:gd name="connsiteY466" fmla="*/ 4512230 h 6858000"/>
              <a:gd name="connsiteX467" fmla="*/ 3653088 w 7467600"/>
              <a:gd name="connsiteY467" fmla="*/ 4521417 h 6858000"/>
              <a:gd name="connsiteX468" fmla="*/ 3988128 w 7467600"/>
              <a:gd name="connsiteY468" fmla="*/ 4817267 h 6858000"/>
              <a:gd name="connsiteX469" fmla="*/ 4830582 w 7467600"/>
              <a:gd name="connsiteY469" fmla="*/ 4676000 h 6858000"/>
              <a:gd name="connsiteX470" fmla="*/ 4830100 w 7467600"/>
              <a:gd name="connsiteY470" fmla="*/ 4675554 h 6858000"/>
              <a:gd name="connsiteX471" fmla="*/ 4036318 w 7467600"/>
              <a:gd name="connsiteY471" fmla="*/ 4147013 h 6858000"/>
              <a:gd name="connsiteX472" fmla="*/ 3432098 w 7467600"/>
              <a:gd name="connsiteY472" fmla="*/ 3537312 h 6858000"/>
              <a:gd name="connsiteX473" fmla="*/ 3446761 w 7467600"/>
              <a:gd name="connsiteY473" fmla="*/ 3461278 h 6858000"/>
              <a:gd name="connsiteX474" fmla="*/ 4419733 w 7467600"/>
              <a:gd name="connsiteY474" fmla="*/ 3963555 h 6858000"/>
              <a:gd name="connsiteX475" fmla="*/ 4781371 w 7467600"/>
              <a:gd name="connsiteY475" fmla="*/ 4458604 h 6858000"/>
              <a:gd name="connsiteX476" fmla="*/ 4780440 w 7467600"/>
              <a:gd name="connsiteY476" fmla="*/ 4470290 h 6858000"/>
              <a:gd name="connsiteX477" fmla="*/ 4898954 w 7467600"/>
              <a:gd name="connsiteY477" fmla="*/ 4662092 h 6858000"/>
              <a:gd name="connsiteX478" fmla="*/ 4900699 w 7467600"/>
              <a:gd name="connsiteY478" fmla="*/ 4670867 h 6858000"/>
              <a:gd name="connsiteX479" fmla="*/ 5714511 w 7467600"/>
              <a:gd name="connsiteY479" fmla="*/ 4663483 h 6858000"/>
              <a:gd name="connsiteX480" fmla="*/ 5464793 w 7467600"/>
              <a:gd name="connsiteY480" fmla="*/ 4393556 h 6858000"/>
              <a:gd name="connsiteX481" fmla="*/ 5461897 w 7467600"/>
              <a:gd name="connsiteY481" fmla="*/ 4390879 h 6858000"/>
              <a:gd name="connsiteX482" fmla="*/ 4294126 w 7467600"/>
              <a:gd name="connsiteY482" fmla="*/ 3303048 h 6858000"/>
              <a:gd name="connsiteX483" fmla="*/ 4305321 w 7467600"/>
              <a:gd name="connsiteY483" fmla="*/ 3256953 h 6858000"/>
              <a:gd name="connsiteX484" fmla="*/ 4949299 w 7467600"/>
              <a:gd name="connsiteY484" fmla="*/ 3766336 h 6858000"/>
              <a:gd name="connsiteX485" fmla="*/ 5291452 w 7467600"/>
              <a:gd name="connsiteY485" fmla="*/ 4076801 h 6858000"/>
              <a:gd name="connsiteX486" fmla="*/ 5434998 w 7467600"/>
              <a:gd name="connsiteY486" fmla="*/ 4254100 h 6858000"/>
              <a:gd name="connsiteX487" fmla="*/ 5351015 w 7467600"/>
              <a:gd name="connsiteY487" fmla="*/ 3760989 h 6858000"/>
              <a:gd name="connsiteX488" fmla="*/ 5413780 w 7467600"/>
              <a:gd name="connsiteY488" fmla="*/ 2966265 h 6858000"/>
              <a:gd name="connsiteX489" fmla="*/ 5425627 w 7467600"/>
              <a:gd name="connsiteY489" fmla="*/ 2954192 h 6858000"/>
              <a:gd name="connsiteX490" fmla="*/ 6604735 w 7467600"/>
              <a:gd name="connsiteY490" fmla="*/ 2041381 h 6858000"/>
              <a:gd name="connsiteX491" fmla="*/ 7204487 w 7467600"/>
              <a:gd name="connsiteY491" fmla="*/ 2742112 h 6858000"/>
              <a:gd name="connsiteX492" fmla="*/ 7131592 w 7467600"/>
              <a:gd name="connsiteY492" fmla="*/ 2672096 h 6858000"/>
              <a:gd name="connsiteX493" fmla="*/ 6996344 w 7467600"/>
              <a:gd name="connsiteY493" fmla="*/ 2518310 h 6858000"/>
              <a:gd name="connsiteX494" fmla="*/ 6735495 w 7467600"/>
              <a:gd name="connsiteY494" fmla="*/ 2196890 h 6858000"/>
              <a:gd name="connsiteX495" fmla="*/ 6721901 w 7467600"/>
              <a:gd name="connsiteY495" fmla="*/ 2179274 h 6858000"/>
              <a:gd name="connsiteX496" fmla="*/ 6604735 w 7467600"/>
              <a:gd name="connsiteY496" fmla="*/ 2041381 h 6858000"/>
              <a:gd name="connsiteX497" fmla="*/ 6591670 w 7467600"/>
              <a:gd name="connsiteY497" fmla="*/ 1988277 h 6858000"/>
              <a:gd name="connsiteX498" fmla="*/ 6747349 w 7467600"/>
              <a:gd name="connsiteY498" fmla="*/ 2160069 h 6858000"/>
              <a:gd name="connsiteX499" fmla="*/ 6760943 w 7467600"/>
              <a:gd name="connsiteY499" fmla="*/ 2177686 h 6858000"/>
              <a:gd name="connsiteX500" fmla="*/ 7021065 w 7467600"/>
              <a:gd name="connsiteY500" fmla="*/ 2498102 h 6858000"/>
              <a:gd name="connsiteX501" fmla="*/ 7155223 w 7467600"/>
              <a:gd name="connsiteY501" fmla="*/ 2650386 h 6858000"/>
              <a:gd name="connsiteX502" fmla="*/ 7203167 w 7467600"/>
              <a:gd name="connsiteY502" fmla="*/ 2697288 h 6858000"/>
              <a:gd name="connsiteX503" fmla="*/ 6937703 w 7467600"/>
              <a:gd name="connsiteY503" fmla="*/ 2321981 h 6858000"/>
              <a:gd name="connsiteX504" fmla="*/ 6591670 w 7467600"/>
              <a:gd name="connsiteY504" fmla="*/ 1988277 h 6858000"/>
              <a:gd name="connsiteX505" fmla="*/ 5798671 w 7467600"/>
              <a:gd name="connsiteY505" fmla="*/ 1981601 h 6858000"/>
              <a:gd name="connsiteX506" fmla="*/ 5754709 w 7467600"/>
              <a:gd name="connsiteY506" fmla="*/ 2071454 h 6858000"/>
              <a:gd name="connsiteX507" fmla="*/ 5763044 w 7467600"/>
              <a:gd name="connsiteY507" fmla="*/ 2842206 h 6858000"/>
              <a:gd name="connsiteX508" fmla="*/ 5764974 w 7467600"/>
              <a:gd name="connsiteY508" fmla="*/ 2799609 h 6858000"/>
              <a:gd name="connsiteX509" fmla="*/ 5767665 w 7467600"/>
              <a:gd name="connsiteY509" fmla="*/ 2666409 h 6858000"/>
              <a:gd name="connsiteX510" fmla="*/ 5763055 w 7467600"/>
              <a:gd name="connsiteY510" fmla="*/ 2579705 h 6858000"/>
              <a:gd name="connsiteX511" fmla="*/ 5758079 w 7467600"/>
              <a:gd name="connsiteY511" fmla="*/ 2492508 h 6858000"/>
              <a:gd name="connsiteX512" fmla="*/ 5779325 w 7467600"/>
              <a:gd name="connsiteY512" fmla="*/ 2197069 h 6858000"/>
              <a:gd name="connsiteX513" fmla="*/ 5798671 w 7467600"/>
              <a:gd name="connsiteY513" fmla="*/ 1981601 h 6858000"/>
              <a:gd name="connsiteX514" fmla="*/ 5829202 w 7467600"/>
              <a:gd name="connsiteY514" fmla="*/ 1971679 h 6858000"/>
              <a:gd name="connsiteX515" fmla="*/ 5809558 w 7467600"/>
              <a:gd name="connsiteY515" fmla="*/ 2198043 h 6858000"/>
              <a:gd name="connsiteX516" fmla="*/ 5788653 w 7467600"/>
              <a:gd name="connsiteY516" fmla="*/ 2489430 h 6858000"/>
              <a:gd name="connsiteX517" fmla="*/ 5793439 w 7467600"/>
              <a:gd name="connsiteY517" fmla="*/ 2575235 h 6858000"/>
              <a:gd name="connsiteX518" fmla="*/ 5796837 w 7467600"/>
              <a:gd name="connsiteY518" fmla="*/ 2637633 h 6858000"/>
              <a:gd name="connsiteX519" fmla="*/ 5818614 w 7467600"/>
              <a:gd name="connsiteY519" fmla="*/ 2473055 h 6858000"/>
              <a:gd name="connsiteX520" fmla="*/ 5829202 w 7467600"/>
              <a:gd name="connsiteY520" fmla="*/ 1971679 h 6858000"/>
              <a:gd name="connsiteX521" fmla="*/ 5911389 w 7467600"/>
              <a:gd name="connsiteY521" fmla="*/ 1898371 h 6858000"/>
              <a:gd name="connsiteX522" fmla="*/ 6237627 w 7467600"/>
              <a:gd name="connsiteY522" fmla="*/ 2231921 h 6858000"/>
              <a:gd name="connsiteX523" fmla="*/ 5911389 w 7467600"/>
              <a:gd name="connsiteY523" fmla="*/ 1898371 h 6858000"/>
              <a:gd name="connsiteX524" fmla="*/ 6944437 w 7467600"/>
              <a:gd name="connsiteY524" fmla="*/ 1575402 h 6858000"/>
              <a:gd name="connsiteX525" fmla="*/ 6304730 w 7467600"/>
              <a:gd name="connsiteY525" fmla="*/ 1766654 h 6858000"/>
              <a:gd name="connsiteX526" fmla="*/ 6944437 w 7467600"/>
              <a:gd name="connsiteY526" fmla="*/ 1575402 h 6858000"/>
              <a:gd name="connsiteX527" fmla="*/ 7019523 w 7467600"/>
              <a:gd name="connsiteY527" fmla="*/ 1519450 h 6858000"/>
              <a:gd name="connsiteX528" fmla="*/ 6298091 w 7467600"/>
              <a:gd name="connsiteY528" fmla="*/ 1737122 h 6858000"/>
              <a:gd name="connsiteX529" fmla="*/ 7019523 w 7467600"/>
              <a:gd name="connsiteY529" fmla="*/ 1519450 h 6858000"/>
              <a:gd name="connsiteX530" fmla="*/ 2399523 w 7467600"/>
              <a:gd name="connsiteY530" fmla="*/ 1428234 h 6858000"/>
              <a:gd name="connsiteX531" fmla="*/ 2224982 w 7467600"/>
              <a:gd name="connsiteY531" fmla="*/ 1826201 h 6858000"/>
              <a:gd name="connsiteX532" fmla="*/ 2096099 w 7467600"/>
              <a:gd name="connsiteY532" fmla="*/ 2345900 h 6858000"/>
              <a:gd name="connsiteX533" fmla="*/ 2283317 w 7467600"/>
              <a:gd name="connsiteY533" fmla="*/ 1796925 h 6858000"/>
              <a:gd name="connsiteX534" fmla="*/ 2399523 w 7467600"/>
              <a:gd name="connsiteY534" fmla="*/ 1428234 h 6858000"/>
              <a:gd name="connsiteX535" fmla="*/ 2448558 w 7467600"/>
              <a:gd name="connsiteY535" fmla="*/ 1373435 h 6858000"/>
              <a:gd name="connsiteX536" fmla="*/ 2312521 w 7467600"/>
              <a:gd name="connsiteY536" fmla="*/ 1806140 h 6858000"/>
              <a:gd name="connsiteX537" fmla="*/ 2127533 w 7467600"/>
              <a:gd name="connsiteY537" fmla="*/ 2348380 h 6858000"/>
              <a:gd name="connsiteX538" fmla="*/ 2358080 w 7467600"/>
              <a:gd name="connsiteY538" fmla="*/ 1866134 h 6858000"/>
              <a:gd name="connsiteX539" fmla="*/ 2407436 w 7467600"/>
              <a:gd name="connsiteY539" fmla="*/ 1651070 h 6858000"/>
              <a:gd name="connsiteX540" fmla="*/ 2448558 w 7467600"/>
              <a:gd name="connsiteY540" fmla="*/ 1373435 h 6858000"/>
              <a:gd name="connsiteX541" fmla="*/ 278707 w 7467600"/>
              <a:gd name="connsiteY541" fmla="*/ 1352270 h 6858000"/>
              <a:gd name="connsiteX542" fmla="*/ 321570 w 7467600"/>
              <a:gd name="connsiteY542" fmla="*/ 1861610 h 6858000"/>
              <a:gd name="connsiteX543" fmla="*/ 294281 w 7467600"/>
              <a:gd name="connsiteY543" fmla="*/ 1440658 h 6858000"/>
              <a:gd name="connsiteX544" fmla="*/ 278707 w 7467600"/>
              <a:gd name="connsiteY544" fmla="*/ 1352270 h 6858000"/>
              <a:gd name="connsiteX545" fmla="*/ 1423821 w 7467600"/>
              <a:gd name="connsiteY545" fmla="*/ 1351958 h 6858000"/>
              <a:gd name="connsiteX546" fmla="*/ 1638521 w 7467600"/>
              <a:gd name="connsiteY546" fmla="*/ 1908470 h 6858000"/>
              <a:gd name="connsiteX547" fmla="*/ 1754199 w 7467600"/>
              <a:gd name="connsiteY547" fmla="*/ 2149284 h 6858000"/>
              <a:gd name="connsiteX548" fmla="*/ 1908359 w 7467600"/>
              <a:gd name="connsiteY548" fmla="*/ 2364988 h 6858000"/>
              <a:gd name="connsiteX549" fmla="*/ 1647661 w 7467600"/>
              <a:gd name="connsiteY549" fmla="*/ 1825945 h 6858000"/>
              <a:gd name="connsiteX550" fmla="*/ 1423821 w 7467600"/>
              <a:gd name="connsiteY550" fmla="*/ 1351958 h 6858000"/>
              <a:gd name="connsiteX551" fmla="*/ 1431890 w 7467600"/>
              <a:gd name="connsiteY551" fmla="*/ 1306475 h 6858000"/>
              <a:gd name="connsiteX552" fmla="*/ 1507597 w 7467600"/>
              <a:gd name="connsiteY552" fmla="*/ 1446132 h 6858000"/>
              <a:gd name="connsiteX553" fmla="*/ 1674586 w 7467600"/>
              <a:gd name="connsiteY553" fmla="*/ 1813832 h 6858000"/>
              <a:gd name="connsiteX554" fmla="*/ 1815950 w 7467600"/>
              <a:gd name="connsiteY554" fmla="*/ 2128564 h 6858000"/>
              <a:gd name="connsiteX555" fmla="*/ 1984242 w 7467600"/>
              <a:gd name="connsiteY555" fmla="*/ 2430829 h 6858000"/>
              <a:gd name="connsiteX556" fmla="*/ 2014023 w 7467600"/>
              <a:gd name="connsiteY556" fmla="*/ 2450995 h 6858000"/>
              <a:gd name="connsiteX557" fmla="*/ 1747337 w 7467600"/>
              <a:gd name="connsiteY557" fmla="*/ 1855264 h 6858000"/>
              <a:gd name="connsiteX558" fmla="*/ 1533749 w 7467600"/>
              <a:gd name="connsiteY558" fmla="*/ 1478656 h 6858000"/>
              <a:gd name="connsiteX559" fmla="*/ 1431890 w 7467600"/>
              <a:gd name="connsiteY559" fmla="*/ 1306475 h 6858000"/>
              <a:gd name="connsiteX560" fmla="*/ 5052692 w 7467600"/>
              <a:gd name="connsiteY560" fmla="*/ 1292994 h 6858000"/>
              <a:gd name="connsiteX561" fmla="*/ 5200661 w 7467600"/>
              <a:gd name="connsiteY561" fmla="*/ 1635186 h 6858000"/>
              <a:gd name="connsiteX562" fmla="*/ 5297138 w 7467600"/>
              <a:gd name="connsiteY562" fmla="*/ 1906351 h 6858000"/>
              <a:gd name="connsiteX563" fmla="*/ 5052692 w 7467600"/>
              <a:gd name="connsiteY563" fmla="*/ 1292994 h 6858000"/>
              <a:gd name="connsiteX564" fmla="*/ 5009948 w 7467600"/>
              <a:gd name="connsiteY564" fmla="*/ 1273619 h 6858000"/>
              <a:gd name="connsiteX565" fmla="*/ 5121777 w 7467600"/>
              <a:gd name="connsiteY565" fmla="*/ 1654213 h 6858000"/>
              <a:gd name="connsiteX566" fmla="*/ 5293545 w 7467600"/>
              <a:gd name="connsiteY566" fmla="*/ 2072247 h 6858000"/>
              <a:gd name="connsiteX567" fmla="*/ 5294042 w 7467600"/>
              <a:gd name="connsiteY567" fmla="*/ 2065019 h 6858000"/>
              <a:gd name="connsiteX568" fmla="*/ 5171936 w 7467600"/>
              <a:gd name="connsiteY568" fmla="*/ 1647613 h 6858000"/>
              <a:gd name="connsiteX569" fmla="*/ 5009948 w 7467600"/>
              <a:gd name="connsiteY569" fmla="*/ 1273619 h 6858000"/>
              <a:gd name="connsiteX570" fmla="*/ 655236 w 7467600"/>
              <a:gd name="connsiteY570" fmla="*/ 1268632 h 6858000"/>
              <a:gd name="connsiteX571" fmla="*/ 839521 w 7467600"/>
              <a:gd name="connsiteY571" fmla="*/ 1685315 h 6858000"/>
              <a:gd name="connsiteX572" fmla="*/ 1109416 w 7467600"/>
              <a:gd name="connsiteY572" fmla="*/ 2061663 h 6858000"/>
              <a:gd name="connsiteX573" fmla="*/ 1298300 w 7467600"/>
              <a:gd name="connsiteY573" fmla="*/ 2247742 h 6858000"/>
              <a:gd name="connsiteX574" fmla="*/ 1125871 w 7467600"/>
              <a:gd name="connsiteY574" fmla="*/ 1989513 h 6858000"/>
              <a:gd name="connsiteX575" fmla="*/ 981574 w 7467600"/>
              <a:gd name="connsiteY575" fmla="*/ 1783157 h 6858000"/>
              <a:gd name="connsiteX576" fmla="*/ 922198 w 7467600"/>
              <a:gd name="connsiteY576" fmla="*/ 1677437 h 6858000"/>
              <a:gd name="connsiteX577" fmla="*/ 869293 w 7467600"/>
              <a:gd name="connsiteY577" fmla="*/ 1583214 h 6858000"/>
              <a:gd name="connsiteX578" fmla="*/ 751431 w 7467600"/>
              <a:gd name="connsiteY578" fmla="*/ 1405731 h 6858000"/>
              <a:gd name="connsiteX579" fmla="*/ 655236 w 7467600"/>
              <a:gd name="connsiteY579" fmla="*/ 1268632 h 6858000"/>
              <a:gd name="connsiteX580" fmla="*/ 6516292 w 7467600"/>
              <a:gd name="connsiteY580" fmla="*/ 1263064 h 6858000"/>
              <a:gd name="connsiteX581" fmla="*/ 5736320 w 7467600"/>
              <a:gd name="connsiteY581" fmla="*/ 1501803 h 6858000"/>
              <a:gd name="connsiteX582" fmla="*/ 6516292 w 7467600"/>
              <a:gd name="connsiteY582" fmla="*/ 1263064 h 6858000"/>
              <a:gd name="connsiteX583" fmla="*/ 291466 w 7467600"/>
              <a:gd name="connsiteY583" fmla="*/ 1250369 h 6858000"/>
              <a:gd name="connsiteX584" fmla="*/ 323180 w 7467600"/>
              <a:gd name="connsiteY584" fmla="*/ 1435283 h 6858000"/>
              <a:gd name="connsiteX585" fmla="*/ 349381 w 7467600"/>
              <a:gd name="connsiteY585" fmla="*/ 1875041 h 6858000"/>
              <a:gd name="connsiteX586" fmla="*/ 374363 w 7467600"/>
              <a:gd name="connsiteY586" fmla="*/ 1506494 h 6858000"/>
              <a:gd name="connsiteX587" fmla="*/ 302168 w 7467600"/>
              <a:gd name="connsiteY587" fmla="*/ 1274495 h 6858000"/>
              <a:gd name="connsiteX588" fmla="*/ 291466 w 7467600"/>
              <a:gd name="connsiteY588" fmla="*/ 1250369 h 6858000"/>
              <a:gd name="connsiteX589" fmla="*/ 678222 w 7467600"/>
              <a:gd name="connsiteY589" fmla="*/ 1248670 h 6858000"/>
              <a:gd name="connsiteX590" fmla="*/ 775536 w 7467600"/>
              <a:gd name="connsiteY590" fmla="*/ 1388015 h 6858000"/>
              <a:gd name="connsiteX591" fmla="*/ 894529 w 7467600"/>
              <a:gd name="connsiteY591" fmla="*/ 1567739 h 6858000"/>
              <a:gd name="connsiteX592" fmla="*/ 948000 w 7467600"/>
              <a:gd name="connsiteY592" fmla="*/ 1663088 h 6858000"/>
              <a:gd name="connsiteX593" fmla="*/ 1006812 w 7467600"/>
              <a:gd name="connsiteY593" fmla="*/ 1767683 h 6858000"/>
              <a:gd name="connsiteX594" fmla="*/ 1149133 w 7467600"/>
              <a:gd name="connsiteY594" fmla="*/ 1971513 h 6858000"/>
              <a:gd name="connsiteX595" fmla="*/ 1333952 w 7467600"/>
              <a:gd name="connsiteY595" fmla="*/ 2251620 h 6858000"/>
              <a:gd name="connsiteX596" fmla="*/ 1337329 w 7467600"/>
              <a:gd name="connsiteY596" fmla="*/ 2258350 h 6858000"/>
              <a:gd name="connsiteX597" fmla="*/ 1014726 w 7467600"/>
              <a:gd name="connsiteY597" fmla="*/ 1615556 h 6858000"/>
              <a:gd name="connsiteX598" fmla="*/ 678222 w 7467600"/>
              <a:gd name="connsiteY598" fmla="*/ 1248670 h 6858000"/>
              <a:gd name="connsiteX599" fmla="*/ 6691602 w 7467600"/>
              <a:gd name="connsiteY599" fmla="*/ 1140573 h 6858000"/>
              <a:gd name="connsiteX600" fmla="*/ 6571100 w 7467600"/>
              <a:gd name="connsiteY600" fmla="*/ 1183662 h 6858000"/>
              <a:gd name="connsiteX601" fmla="*/ 6241687 w 7467600"/>
              <a:gd name="connsiteY601" fmla="*/ 1257600 h 6858000"/>
              <a:gd name="connsiteX602" fmla="*/ 5693009 w 7467600"/>
              <a:gd name="connsiteY602" fmla="*/ 1478256 h 6858000"/>
              <a:gd name="connsiteX603" fmla="*/ 6548420 w 7467600"/>
              <a:gd name="connsiteY603" fmla="*/ 1214599 h 6858000"/>
              <a:gd name="connsiteX604" fmla="*/ 6605473 w 7467600"/>
              <a:gd name="connsiteY604" fmla="*/ 1184686 h 6858000"/>
              <a:gd name="connsiteX605" fmla="*/ 6691602 w 7467600"/>
              <a:gd name="connsiteY605" fmla="*/ 1140573 h 6858000"/>
              <a:gd name="connsiteX606" fmla="*/ 4002475 w 7467600"/>
              <a:gd name="connsiteY606" fmla="*/ 1037802 h 6858000"/>
              <a:gd name="connsiteX607" fmla="*/ 4000324 w 7467600"/>
              <a:gd name="connsiteY607" fmla="*/ 1039362 h 6858000"/>
              <a:gd name="connsiteX608" fmla="*/ 4002862 w 7467600"/>
              <a:gd name="connsiteY608" fmla="*/ 1042866 h 6858000"/>
              <a:gd name="connsiteX609" fmla="*/ 4002475 w 7467600"/>
              <a:gd name="connsiteY609" fmla="*/ 1037802 h 6858000"/>
              <a:gd name="connsiteX610" fmla="*/ 506322 w 7467600"/>
              <a:gd name="connsiteY610" fmla="*/ 1020997 h 6858000"/>
              <a:gd name="connsiteX611" fmla="*/ 533068 w 7467600"/>
              <a:gd name="connsiteY611" fmla="*/ 1029409 h 6858000"/>
              <a:gd name="connsiteX612" fmla="*/ 1232525 w 7467600"/>
              <a:gd name="connsiteY612" fmla="*/ 1804675 h 6858000"/>
              <a:gd name="connsiteX613" fmla="*/ 1388858 w 7467600"/>
              <a:gd name="connsiteY613" fmla="*/ 2368011 h 6858000"/>
              <a:gd name="connsiteX614" fmla="*/ 1384098 w 7467600"/>
              <a:gd name="connsiteY614" fmla="*/ 2378125 h 6858000"/>
              <a:gd name="connsiteX615" fmla="*/ 1425393 w 7467600"/>
              <a:gd name="connsiteY615" fmla="*/ 2589124 h 6858000"/>
              <a:gd name="connsiteX616" fmla="*/ 1424001 w 7467600"/>
              <a:gd name="connsiteY616" fmla="*/ 2597541 h 6858000"/>
              <a:gd name="connsiteX617" fmla="*/ 2152729 w 7467600"/>
              <a:gd name="connsiteY617" fmla="*/ 2864487 h 6858000"/>
              <a:gd name="connsiteX618" fmla="*/ 2020609 w 7467600"/>
              <a:gd name="connsiteY618" fmla="*/ 2539671 h 6858000"/>
              <a:gd name="connsiteX619" fmla="*/ 2018920 w 7467600"/>
              <a:gd name="connsiteY619" fmla="*/ 2536309 h 6858000"/>
              <a:gd name="connsiteX620" fmla="*/ 1342441 w 7467600"/>
              <a:gd name="connsiteY620" fmla="*/ 1173017 h 6858000"/>
              <a:gd name="connsiteX621" fmla="*/ 1367925 w 7467600"/>
              <a:gd name="connsiteY621" fmla="*/ 1135648 h 6858000"/>
              <a:gd name="connsiteX622" fmla="*/ 1771401 w 7467600"/>
              <a:gd name="connsiteY622" fmla="*/ 1806673 h 6858000"/>
              <a:gd name="connsiteX623" fmla="*/ 1972385 w 7467600"/>
              <a:gd name="connsiteY623" fmla="*/ 2198735 h 6858000"/>
              <a:gd name="connsiteX624" fmla="*/ 2040892 w 7467600"/>
              <a:gd name="connsiteY624" fmla="*/ 2405205 h 6858000"/>
              <a:gd name="connsiteX625" fmla="*/ 2131689 w 7467600"/>
              <a:gd name="connsiteY625" fmla="*/ 1936926 h 6858000"/>
              <a:gd name="connsiteX626" fmla="*/ 2454820 w 7467600"/>
              <a:gd name="connsiteY626" fmla="*/ 1248808 h 6858000"/>
              <a:gd name="connsiteX627" fmla="*/ 2492512 w 7467600"/>
              <a:gd name="connsiteY627" fmla="*/ 1302920 h 6858000"/>
              <a:gd name="connsiteX628" fmla="*/ 2081216 w 7467600"/>
              <a:gd name="connsiteY628" fmla="*/ 2527513 h 6858000"/>
              <a:gd name="connsiteX629" fmla="*/ 2081211 w 7467600"/>
              <a:gd name="connsiteY629" fmla="*/ 2528916 h 6858000"/>
              <a:gd name="connsiteX630" fmla="*/ 2199067 w 7467600"/>
              <a:gd name="connsiteY630" fmla="*/ 2884061 h 6858000"/>
              <a:gd name="connsiteX631" fmla="*/ 3192586 w 7467600"/>
              <a:gd name="connsiteY631" fmla="*/ 3411496 h 6858000"/>
              <a:gd name="connsiteX632" fmla="*/ 3182620 w 7467600"/>
              <a:gd name="connsiteY632" fmla="*/ 3483279 h 6858000"/>
              <a:gd name="connsiteX633" fmla="*/ 2435119 w 7467600"/>
              <a:gd name="connsiteY633" fmla="*/ 3080173 h 6858000"/>
              <a:gd name="connsiteX634" fmla="*/ 2410152 w 7467600"/>
              <a:gd name="connsiteY634" fmla="*/ 3063751 h 6858000"/>
              <a:gd name="connsiteX635" fmla="*/ 2408099 w 7467600"/>
              <a:gd name="connsiteY635" fmla="*/ 3064403 h 6858000"/>
              <a:gd name="connsiteX636" fmla="*/ 2407218 w 7467600"/>
              <a:gd name="connsiteY636" fmla="*/ 3070324 h 6858000"/>
              <a:gd name="connsiteX637" fmla="*/ 2380138 w 7467600"/>
              <a:gd name="connsiteY637" fmla="*/ 3099341 h 6858000"/>
              <a:gd name="connsiteX638" fmla="*/ 1765923 w 7467600"/>
              <a:gd name="connsiteY638" fmla="*/ 3581043 h 6858000"/>
              <a:gd name="connsiteX639" fmla="*/ 1702258 w 7467600"/>
              <a:gd name="connsiteY639" fmla="*/ 3612286 h 6858000"/>
              <a:gd name="connsiteX640" fmla="*/ 1538370 w 7467600"/>
              <a:gd name="connsiteY640" fmla="*/ 3811804 h 6858000"/>
              <a:gd name="connsiteX641" fmla="*/ 542867 w 7467600"/>
              <a:gd name="connsiteY641" fmla="*/ 4944092 h 6858000"/>
              <a:gd name="connsiteX642" fmla="*/ 515800 w 7467600"/>
              <a:gd name="connsiteY642" fmla="*/ 4862180 h 6858000"/>
              <a:gd name="connsiteX643" fmla="*/ 909145 w 7467600"/>
              <a:gd name="connsiteY643" fmla="*/ 4199225 h 6858000"/>
              <a:gd name="connsiteX644" fmla="*/ 1214067 w 7467600"/>
              <a:gd name="connsiteY644" fmla="*/ 3908561 h 6858000"/>
              <a:gd name="connsiteX645" fmla="*/ 640967 w 7467600"/>
              <a:gd name="connsiteY645" fmla="*/ 4105601 h 6858000"/>
              <a:gd name="connsiteX646" fmla="*/ 112563 w 7467600"/>
              <a:gd name="connsiteY646" fmla="*/ 4396952 h 6858000"/>
              <a:gd name="connsiteX647" fmla="*/ 0 w 7467600"/>
              <a:gd name="connsiteY647" fmla="*/ 4466006 h 6858000"/>
              <a:gd name="connsiteX648" fmla="*/ 0 w 7467600"/>
              <a:gd name="connsiteY648" fmla="*/ 4233763 h 6858000"/>
              <a:gd name="connsiteX649" fmla="*/ 36881 w 7467600"/>
              <a:gd name="connsiteY649" fmla="*/ 4200118 h 6858000"/>
              <a:gd name="connsiteX650" fmla="*/ 910534 w 7467600"/>
              <a:gd name="connsiteY650" fmla="*/ 3629753 h 6858000"/>
              <a:gd name="connsiteX651" fmla="*/ 1578717 w 7467600"/>
              <a:gd name="connsiteY651" fmla="*/ 3575982 h 6858000"/>
              <a:gd name="connsiteX652" fmla="*/ 2338780 w 7467600"/>
              <a:gd name="connsiteY652" fmla="*/ 3033725 h 6858000"/>
              <a:gd name="connsiteX653" fmla="*/ 1807991 w 7467600"/>
              <a:gd name="connsiteY653" fmla="*/ 2807184 h 6858000"/>
              <a:gd name="connsiteX654" fmla="*/ 1416358 w 7467600"/>
              <a:gd name="connsiteY654" fmla="*/ 3112571 h 6858000"/>
              <a:gd name="connsiteX655" fmla="*/ 939066 w 7467600"/>
              <a:gd name="connsiteY655" fmla="*/ 3378798 h 6858000"/>
              <a:gd name="connsiteX656" fmla="*/ 115099 w 7467600"/>
              <a:gd name="connsiteY656" fmla="*/ 3607650 h 6858000"/>
              <a:gd name="connsiteX657" fmla="*/ 97284 w 7467600"/>
              <a:gd name="connsiteY657" fmla="*/ 3520393 h 6858000"/>
              <a:gd name="connsiteX658" fmla="*/ 922050 w 7467600"/>
              <a:gd name="connsiteY658" fmla="*/ 3074867 h 6858000"/>
              <a:gd name="connsiteX659" fmla="*/ 1405265 w 7467600"/>
              <a:gd name="connsiteY659" fmla="*/ 3016319 h 6858000"/>
              <a:gd name="connsiteX660" fmla="*/ 1407512 w 7467600"/>
              <a:gd name="connsiteY660" fmla="*/ 3018001 h 6858000"/>
              <a:gd name="connsiteX661" fmla="*/ 1726266 w 7467600"/>
              <a:gd name="connsiteY661" fmla="*/ 2777274 h 6858000"/>
              <a:gd name="connsiteX662" fmla="*/ 625390 w 7467600"/>
              <a:gd name="connsiteY662" fmla="*/ 2514541 h 6858000"/>
              <a:gd name="connsiteX663" fmla="*/ 619799 w 7467600"/>
              <a:gd name="connsiteY663" fmla="*/ 2527180 h 6858000"/>
              <a:gd name="connsiteX664" fmla="*/ 310030 w 7467600"/>
              <a:gd name="connsiteY664" fmla="*/ 2771818 h 6858000"/>
              <a:gd name="connsiteX665" fmla="*/ 173877 w 7467600"/>
              <a:gd name="connsiteY665" fmla="*/ 2937056 h 6858000"/>
              <a:gd name="connsiteX666" fmla="*/ 77889 w 7467600"/>
              <a:gd name="connsiteY666" fmla="*/ 3138440 h 6858000"/>
              <a:gd name="connsiteX667" fmla="*/ 0 w 7467600"/>
              <a:gd name="connsiteY667" fmla="*/ 3271395 h 6858000"/>
              <a:gd name="connsiteX668" fmla="*/ 0 w 7467600"/>
              <a:gd name="connsiteY668" fmla="*/ 3153002 h 6858000"/>
              <a:gd name="connsiteX669" fmla="*/ 2386 w 7467600"/>
              <a:gd name="connsiteY669" fmla="*/ 3149203 h 6858000"/>
              <a:gd name="connsiteX670" fmla="*/ 89753 w 7467600"/>
              <a:gd name="connsiteY670" fmla="*/ 2987702 h 6858000"/>
              <a:gd name="connsiteX671" fmla="*/ 76869 w 7467600"/>
              <a:gd name="connsiteY671" fmla="*/ 3005404 h 6858000"/>
              <a:gd name="connsiteX672" fmla="*/ 32049 w 7467600"/>
              <a:gd name="connsiteY672" fmla="*/ 3065814 h 6858000"/>
              <a:gd name="connsiteX673" fmla="*/ 0 w 7467600"/>
              <a:gd name="connsiteY673" fmla="*/ 3108744 h 6858000"/>
              <a:gd name="connsiteX674" fmla="*/ 0 w 7467600"/>
              <a:gd name="connsiteY674" fmla="*/ 3058059 h 6858000"/>
              <a:gd name="connsiteX675" fmla="*/ 7610 w 7467600"/>
              <a:gd name="connsiteY675" fmla="*/ 3047889 h 6858000"/>
              <a:gd name="connsiteX676" fmla="*/ 52419 w 7467600"/>
              <a:gd name="connsiteY676" fmla="*/ 2987479 h 6858000"/>
              <a:gd name="connsiteX677" fmla="*/ 59142 w 7467600"/>
              <a:gd name="connsiteY677" fmla="*/ 2978488 h 6858000"/>
              <a:gd name="connsiteX678" fmla="*/ 0 w 7467600"/>
              <a:gd name="connsiteY678" fmla="*/ 3015334 h 6858000"/>
              <a:gd name="connsiteX679" fmla="*/ 0 w 7467600"/>
              <a:gd name="connsiteY679" fmla="*/ 2914286 h 6858000"/>
              <a:gd name="connsiteX680" fmla="*/ 36383 w 7467600"/>
              <a:gd name="connsiteY680" fmla="*/ 2901128 h 6858000"/>
              <a:gd name="connsiteX681" fmla="*/ 156329 w 7467600"/>
              <a:gd name="connsiteY681" fmla="*/ 2840533 h 6858000"/>
              <a:gd name="connsiteX682" fmla="*/ 358355 w 7467600"/>
              <a:gd name="connsiteY682" fmla="*/ 2620471 h 6858000"/>
              <a:gd name="connsiteX683" fmla="*/ 510577 w 7467600"/>
              <a:gd name="connsiteY683" fmla="*/ 2501244 h 6858000"/>
              <a:gd name="connsiteX684" fmla="*/ 211967 w 7467600"/>
              <a:gd name="connsiteY684" fmla="*/ 2479171 h 6858000"/>
              <a:gd name="connsiteX685" fmla="*/ 0 w 7467600"/>
              <a:gd name="connsiteY685" fmla="*/ 2476398 h 6858000"/>
              <a:gd name="connsiteX686" fmla="*/ 0 w 7467600"/>
              <a:gd name="connsiteY686" fmla="*/ 2389189 h 6858000"/>
              <a:gd name="connsiteX687" fmla="*/ 103062 w 7467600"/>
              <a:gd name="connsiteY687" fmla="*/ 2389518 h 6858000"/>
              <a:gd name="connsiteX688" fmla="*/ 510734 w 7467600"/>
              <a:gd name="connsiteY688" fmla="*/ 2416201 h 6858000"/>
              <a:gd name="connsiteX689" fmla="*/ 279257 w 7467600"/>
              <a:gd name="connsiteY689" fmla="*/ 2092102 h 6858000"/>
              <a:gd name="connsiteX690" fmla="*/ 65265 w 7467600"/>
              <a:gd name="connsiteY690" fmla="*/ 2006049 h 6858000"/>
              <a:gd name="connsiteX691" fmla="*/ 0 w 7467600"/>
              <a:gd name="connsiteY691" fmla="*/ 1982532 h 6858000"/>
              <a:gd name="connsiteX692" fmla="*/ 0 w 7467600"/>
              <a:gd name="connsiteY692" fmla="*/ 1912789 h 6858000"/>
              <a:gd name="connsiteX693" fmla="*/ 97460 w 7467600"/>
              <a:gd name="connsiteY693" fmla="*/ 1953725 h 6858000"/>
              <a:gd name="connsiteX694" fmla="*/ 221272 w 7467600"/>
              <a:gd name="connsiteY694" fmla="*/ 1980766 h 6858000"/>
              <a:gd name="connsiteX695" fmla="*/ 116765 w 7467600"/>
              <a:gd name="connsiteY695" fmla="*/ 1911033 h 6858000"/>
              <a:gd name="connsiteX696" fmla="*/ 16405 w 7467600"/>
              <a:gd name="connsiteY696" fmla="*/ 1803412 h 6858000"/>
              <a:gd name="connsiteX697" fmla="*/ 0 w 7467600"/>
              <a:gd name="connsiteY697" fmla="*/ 1784777 h 6858000"/>
              <a:gd name="connsiteX698" fmla="*/ 0 w 7467600"/>
              <a:gd name="connsiteY698" fmla="*/ 1740082 h 6858000"/>
              <a:gd name="connsiteX699" fmla="*/ 39394 w 7467600"/>
              <a:gd name="connsiteY699" fmla="*/ 1784856 h 6858000"/>
              <a:gd name="connsiteX700" fmla="*/ 135813 w 7467600"/>
              <a:gd name="connsiteY700" fmla="*/ 1888838 h 6858000"/>
              <a:gd name="connsiteX701" fmla="*/ 242575 w 7467600"/>
              <a:gd name="connsiteY701" fmla="*/ 1958841 h 6858000"/>
              <a:gd name="connsiteX702" fmla="*/ 82197 w 7467600"/>
              <a:gd name="connsiteY702" fmla="*/ 1754826 h 6858000"/>
              <a:gd name="connsiteX703" fmla="*/ 0 w 7467600"/>
              <a:gd name="connsiteY703" fmla="*/ 1679650 h 6858000"/>
              <a:gd name="connsiteX704" fmla="*/ 0 w 7467600"/>
              <a:gd name="connsiteY704" fmla="*/ 1602463 h 6858000"/>
              <a:gd name="connsiteX705" fmla="*/ 84689 w 7467600"/>
              <a:gd name="connsiteY705" fmla="*/ 1677442 h 6858000"/>
              <a:gd name="connsiteX706" fmla="*/ 298437 w 7467600"/>
              <a:gd name="connsiteY706" fmla="*/ 1968019 h 6858000"/>
              <a:gd name="connsiteX707" fmla="*/ 227269 w 7467600"/>
              <a:gd name="connsiteY707" fmla="*/ 1114064 h 6858000"/>
              <a:gd name="connsiteX708" fmla="*/ 248003 w 7467600"/>
              <a:gd name="connsiteY708" fmla="*/ 1089613 h 6858000"/>
              <a:gd name="connsiteX709" fmla="*/ 427020 w 7467600"/>
              <a:gd name="connsiteY709" fmla="*/ 1619803 h 6858000"/>
              <a:gd name="connsiteX710" fmla="*/ 340345 w 7467600"/>
              <a:gd name="connsiteY710" fmla="*/ 2027739 h 6858000"/>
              <a:gd name="connsiteX711" fmla="*/ 360865 w 7467600"/>
              <a:gd name="connsiteY711" fmla="*/ 2044827 h 6858000"/>
              <a:gd name="connsiteX712" fmla="*/ 560414 w 7467600"/>
              <a:gd name="connsiteY712" fmla="*/ 2421457 h 6858000"/>
              <a:gd name="connsiteX713" fmla="*/ 1359703 w 7467600"/>
              <a:gd name="connsiteY713" fmla="*/ 2578554 h 6858000"/>
              <a:gd name="connsiteX714" fmla="*/ 1359422 w 7467600"/>
              <a:gd name="connsiteY714" fmla="*/ 2577994 h 6858000"/>
              <a:gd name="connsiteX715" fmla="*/ 828701 w 7467600"/>
              <a:gd name="connsiteY715" fmla="*/ 1839520 h 6858000"/>
              <a:gd name="connsiteX716" fmla="*/ 494427 w 7467600"/>
              <a:gd name="connsiteY716" fmla="*/ 1092333 h 6858000"/>
              <a:gd name="connsiteX717" fmla="*/ 506322 w 7467600"/>
              <a:gd name="connsiteY717" fmla="*/ 1020997 h 6858000"/>
              <a:gd name="connsiteX718" fmla="*/ 4570198 w 7467600"/>
              <a:gd name="connsiteY718" fmla="*/ 978081 h 6858000"/>
              <a:gd name="connsiteX719" fmla="*/ 4523691 w 7467600"/>
              <a:gd name="connsiteY719" fmla="*/ 1127776 h 6858000"/>
              <a:gd name="connsiteX720" fmla="*/ 4509875 w 7467600"/>
              <a:gd name="connsiteY720" fmla="*/ 1167552 h 6858000"/>
              <a:gd name="connsiteX721" fmla="*/ 4478168 w 7467600"/>
              <a:gd name="connsiteY721" fmla="*/ 1260735 h 6858000"/>
              <a:gd name="connsiteX722" fmla="*/ 4409309 w 7467600"/>
              <a:gd name="connsiteY722" fmla="*/ 1666996 h 6858000"/>
              <a:gd name="connsiteX723" fmla="*/ 4370031 w 7467600"/>
              <a:gd name="connsiteY723" fmla="*/ 1955666 h 6858000"/>
              <a:gd name="connsiteX724" fmla="*/ 4570198 w 7467600"/>
              <a:gd name="connsiteY724" fmla="*/ 978081 h 6858000"/>
              <a:gd name="connsiteX725" fmla="*/ 4557898 w 7467600"/>
              <a:gd name="connsiteY725" fmla="*/ 900011 h 6858000"/>
              <a:gd name="connsiteX726" fmla="*/ 4344840 w 7467600"/>
              <a:gd name="connsiteY726" fmla="*/ 1922038 h 6858000"/>
              <a:gd name="connsiteX727" fmla="*/ 4378710 w 7467600"/>
              <a:gd name="connsiteY727" fmla="*/ 1665516 h 6858000"/>
              <a:gd name="connsiteX728" fmla="*/ 4448798 w 7467600"/>
              <a:gd name="connsiteY728" fmla="*/ 1253024 h 6858000"/>
              <a:gd name="connsiteX729" fmla="*/ 4480315 w 7467600"/>
              <a:gd name="connsiteY729" fmla="*/ 1158454 h 6858000"/>
              <a:gd name="connsiteX730" fmla="*/ 4494133 w 7467600"/>
              <a:gd name="connsiteY730" fmla="*/ 1118676 h 6858000"/>
              <a:gd name="connsiteX731" fmla="*/ 4557898 w 7467600"/>
              <a:gd name="connsiteY731" fmla="*/ 900011 h 6858000"/>
              <a:gd name="connsiteX732" fmla="*/ 5870151 w 7467600"/>
              <a:gd name="connsiteY732" fmla="*/ 898890 h 6858000"/>
              <a:gd name="connsiteX733" fmla="*/ 5861335 w 7467600"/>
              <a:gd name="connsiteY733" fmla="*/ 899177 h 6858000"/>
              <a:gd name="connsiteX734" fmla="*/ 5843702 w 7467600"/>
              <a:gd name="connsiteY734" fmla="*/ 899748 h 6858000"/>
              <a:gd name="connsiteX735" fmla="*/ 5651107 w 7467600"/>
              <a:gd name="connsiteY735" fmla="*/ 920306 h 6858000"/>
              <a:gd name="connsiteX736" fmla="*/ 5459407 w 7467600"/>
              <a:gd name="connsiteY736" fmla="*/ 940975 h 6858000"/>
              <a:gd name="connsiteX737" fmla="*/ 5374846 w 7467600"/>
              <a:gd name="connsiteY737" fmla="*/ 941988 h 6858000"/>
              <a:gd name="connsiteX738" fmla="*/ 5256105 w 7467600"/>
              <a:gd name="connsiteY738" fmla="*/ 945632 h 6858000"/>
              <a:gd name="connsiteX739" fmla="*/ 5107071 w 7467600"/>
              <a:gd name="connsiteY739" fmla="*/ 969720 h 6858000"/>
              <a:gd name="connsiteX740" fmla="*/ 4998681 w 7467600"/>
              <a:gd name="connsiteY740" fmla="*/ 988771 h 6858000"/>
              <a:gd name="connsiteX741" fmla="*/ 5870151 w 7467600"/>
              <a:gd name="connsiteY741" fmla="*/ 898890 h 6858000"/>
              <a:gd name="connsiteX742" fmla="*/ 5504425 w 7467600"/>
              <a:gd name="connsiteY742" fmla="*/ 848067 h 6858000"/>
              <a:gd name="connsiteX743" fmla="*/ 4968849 w 7467600"/>
              <a:gd name="connsiteY743" fmla="*/ 962318 h 6858000"/>
              <a:gd name="connsiteX744" fmla="*/ 5104039 w 7467600"/>
              <a:gd name="connsiteY744" fmla="*/ 940634 h 6858000"/>
              <a:gd name="connsiteX745" fmla="*/ 5256311 w 7467600"/>
              <a:gd name="connsiteY745" fmla="*/ 916490 h 6858000"/>
              <a:gd name="connsiteX746" fmla="*/ 5377381 w 7467600"/>
              <a:gd name="connsiteY746" fmla="*/ 912671 h 6858000"/>
              <a:gd name="connsiteX747" fmla="*/ 5460148 w 7467600"/>
              <a:gd name="connsiteY747" fmla="*/ 911442 h 6858000"/>
              <a:gd name="connsiteX748" fmla="*/ 5648971 w 7467600"/>
              <a:gd name="connsiteY748" fmla="*/ 891331 h 6858000"/>
              <a:gd name="connsiteX749" fmla="*/ 5844807 w 7467600"/>
              <a:gd name="connsiteY749" fmla="*/ 870718 h 6858000"/>
              <a:gd name="connsiteX750" fmla="*/ 5862975 w 7467600"/>
              <a:gd name="connsiteY750" fmla="*/ 869756 h 6858000"/>
              <a:gd name="connsiteX751" fmla="*/ 5920887 w 7467600"/>
              <a:gd name="connsiteY751" fmla="*/ 865929 h 6858000"/>
              <a:gd name="connsiteX752" fmla="*/ 5504425 w 7467600"/>
              <a:gd name="connsiteY752" fmla="*/ 848067 h 6858000"/>
              <a:gd name="connsiteX753" fmla="*/ 3607114 w 7467600"/>
              <a:gd name="connsiteY753" fmla="*/ 467441 h 6858000"/>
              <a:gd name="connsiteX754" fmla="*/ 3296242 w 7467600"/>
              <a:gd name="connsiteY754" fmla="*/ 807991 h 6858000"/>
              <a:gd name="connsiteX755" fmla="*/ 3174674 w 7467600"/>
              <a:gd name="connsiteY755" fmla="*/ 919759 h 6858000"/>
              <a:gd name="connsiteX756" fmla="*/ 3042978 w 7467600"/>
              <a:gd name="connsiteY756" fmla="*/ 1054894 h 6858000"/>
              <a:gd name="connsiteX757" fmla="*/ 2968914 w 7467600"/>
              <a:gd name="connsiteY757" fmla="*/ 1133756 h 6858000"/>
              <a:gd name="connsiteX758" fmla="*/ 3103823 w 7467600"/>
              <a:gd name="connsiteY758" fmla="*/ 1026814 h 6858000"/>
              <a:gd name="connsiteX759" fmla="*/ 3607114 w 7467600"/>
              <a:gd name="connsiteY759" fmla="*/ 467441 h 6858000"/>
              <a:gd name="connsiteX760" fmla="*/ 3744487 w 7467600"/>
              <a:gd name="connsiteY760" fmla="*/ 383136 h 6858000"/>
              <a:gd name="connsiteX761" fmla="*/ 3970213 w 7467600"/>
              <a:gd name="connsiteY761" fmla="*/ 995559 h 6858000"/>
              <a:gd name="connsiteX762" fmla="*/ 3744487 w 7467600"/>
              <a:gd name="connsiteY762" fmla="*/ 383136 h 6858000"/>
              <a:gd name="connsiteX763" fmla="*/ 3624562 w 7467600"/>
              <a:gd name="connsiteY763" fmla="*/ 367041 h 6858000"/>
              <a:gd name="connsiteX764" fmla="*/ 3489712 w 7467600"/>
              <a:gd name="connsiteY764" fmla="*/ 485386 h 6858000"/>
              <a:gd name="connsiteX765" fmla="*/ 3182994 w 7467600"/>
              <a:gd name="connsiteY765" fmla="*/ 828265 h 6858000"/>
              <a:gd name="connsiteX766" fmla="*/ 2892114 w 7467600"/>
              <a:gd name="connsiteY766" fmla="*/ 1172635 h 6858000"/>
              <a:gd name="connsiteX767" fmla="*/ 3021459 w 7467600"/>
              <a:gd name="connsiteY767" fmla="*/ 1035385 h 6858000"/>
              <a:gd name="connsiteX768" fmla="*/ 3153873 w 7467600"/>
              <a:gd name="connsiteY768" fmla="*/ 898971 h 6858000"/>
              <a:gd name="connsiteX769" fmla="*/ 3276511 w 7467600"/>
              <a:gd name="connsiteY769" fmla="*/ 786423 h 6858000"/>
              <a:gd name="connsiteX770" fmla="*/ 3584154 w 7467600"/>
              <a:gd name="connsiteY770" fmla="*/ 448218 h 6858000"/>
              <a:gd name="connsiteX771" fmla="*/ 3624562 w 7467600"/>
              <a:gd name="connsiteY771" fmla="*/ 367041 h 6858000"/>
              <a:gd name="connsiteX772" fmla="*/ 3766672 w 7467600"/>
              <a:gd name="connsiteY772" fmla="*/ 359429 h 6858000"/>
              <a:gd name="connsiteX773" fmla="*/ 3996338 w 7467600"/>
              <a:gd name="connsiteY773" fmla="*/ 968237 h 6858000"/>
              <a:gd name="connsiteX774" fmla="*/ 3766672 w 7467600"/>
              <a:gd name="connsiteY774" fmla="*/ 359429 h 6858000"/>
              <a:gd name="connsiteX775" fmla="*/ 5805386 w 7467600"/>
              <a:gd name="connsiteY775" fmla="*/ 239240 h 6858000"/>
              <a:gd name="connsiteX776" fmla="*/ 5736947 w 7467600"/>
              <a:gd name="connsiteY776" fmla="*/ 261367 h 6858000"/>
              <a:gd name="connsiteX777" fmla="*/ 5427012 w 7467600"/>
              <a:gd name="connsiteY777" fmla="*/ 311272 h 6858000"/>
              <a:gd name="connsiteX778" fmla="*/ 5147818 w 7467600"/>
              <a:gd name="connsiteY778" fmla="*/ 322112 h 6858000"/>
              <a:gd name="connsiteX779" fmla="*/ 5060854 w 7467600"/>
              <a:gd name="connsiteY779" fmla="*/ 311882 h 6858000"/>
              <a:gd name="connsiteX780" fmla="*/ 4945989 w 7467600"/>
              <a:gd name="connsiteY780" fmla="*/ 300516 h 6858000"/>
              <a:gd name="connsiteX781" fmla="*/ 5410479 w 7467600"/>
              <a:gd name="connsiteY781" fmla="*/ 348434 h 6858000"/>
              <a:gd name="connsiteX782" fmla="*/ 5805386 w 7467600"/>
              <a:gd name="connsiteY782" fmla="*/ 239240 h 6858000"/>
              <a:gd name="connsiteX783" fmla="*/ 5905192 w 7467600"/>
              <a:gd name="connsiteY783" fmla="*/ 163079 h 6858000"/>
              <a:gd name="connsiteX784" fmla="*/ 5865655 w 7467600"/>
              <a:gd name="connsiteY784" fmla="*/ 171901 h 6858000"/>
              <a:gd name="connsiteX785" fmla="*/ 5259740 w 7467600"/>
              <a:gd name="connsiteY785" fmla="*/ 257013 h 6858000"/>
              <a:gd name="connsiteX786" fmla="*/ 5208466 w 7467600"/>
              <a:gd name="connsiteY786" fmla="*/ 257550 h 6858000"/>
              <a:gd name="connsiteX787" fmla="*/ 4980204 w 7467600"/>
              <a:gd name="connsiteY787" fmla="*/ 271903 h 6858000"/>
              <a:gd name="connsiteX788" fmla="*/ 5068068 w 7467600"/>
              <a:gd name="connsiteY788" fmla="*/ 282244 h 6858000"/>
              <a:gd name="connsiteX789" fmla="*/ 5153231 w 7467600"/>
              <a:gd name="connsiteY789" fmla="*/ 292240 h 6858000"/>
              <a:gd name="connsiteX790" fmla="*/ 5426491 w 7467600"/>
              <a:gd name="connsiteY790" fmla="*/ 281128 h 6858000"/>
              <a:gd name="connsiteX791" fmla="*/ 5731212 w 7467600"/>
              <a:gd name="connsiteY791" fmla="*/ 231951 h 6858000"/>
              <a:gd name="connsiteX792" fmla="*/ 5905192 w 7467600"/>
              <a:gd name="connsiteY792" fmla="*/ 163079 h 6858000"/>
              <a:gd name="connsiteX793" fmla="*/ 5944437 w 7467600"/>
              <a:gd name="connsiteY793" fmla="*/ 113829 h 6858000"/>
              <a:gd name="connsiteX794" fmla="*/ 5825032 w 7467600"/>
              <a:gd name="connsiteY794" fmla="*/ 146405 h 6858000"/>
              <a:gd name="connsiteX795" fmla="*/ 4955599 w 7467600"/>
              <a:gd name="connsiteY795" fmla="*/ 247008 h 6858000"/>
              <a:gd name="connsiteX796" fmla="*/ 5210104 w 7467600"/>
              <a:gd name="connsiteY796" fmla="*/ 228123 h 6858000"/>
              <a:gd name="connsiteX797" fmla="*/ 5261015 w 7467600"/>
              <a:gd name="connsiteY797" fmla="*/ 227087 h 6858000"/>
              <a:gd name="connsiteX798" fmla="*/ 5861181 w 7467600"/>
              <a:gd name="connsiteY798" fmla="*/ 143093 h 6858000"/>
              <a:gd name="connsiteX799" fmla="*/ 5961252 w 7467600"/>
              <a:gd name="connsiteY799" fmla="*/ 114820 h 6858000"/>
              <a:gd name="connsiteX800" fmla="*/ 5944437 w 7467600"/>
              <a:gd name="connsiteY800" fmla="*/ 113829 h 6858000"/>
              <a:gd name="connsiteX801" fmla="*/ 3882765 w 7467600"/>
              <a:gd name="connsiteY801" fmla="*/ 0 h 6858000"/>
              <a:gd name="connsiteX802" fmla="*/ 3995099 w 7467600"/>
              <a:gd name="connsiteY802" fmla="*/ 0 h 6858000"/>
              <a:gd name="connsiteX803" fmla="*/ 4163818 w 7467600"/>
              <a:gd name="connsiteY803" fmla="*/ 234104 h 6858000"/>
              <a:gd name="connsiteX804" fmla="*/ 4172099 w 7467600"/>
              <a:gd name="connsiteY804" fmla="*/ 234207 h 6858000"/>
              <a:gd name="connsiteX805" fmla="*/ 4784282 w 7467600"/>
              <a:gd name="connsiteY805" fmla="*/ 276561 h 6858000"/>
              <a:gd name="connsiteX806" fmla="*/ 4801687 w 7467600"/>
              <a:gd name="connsiteY806" fmla="*/ 267764 h 6858000"/>
              <a:gd name="connsiteX807" fmla="*/ 6082788 w 7467600"/>
              <a:gd name="connsiteY807" fmla="*/ 64119 h 6858000"/>
              <a:gd name="connsiteX808" fmla="*/ 6099442 w 7467600"/>
              <a:gd name="connsiteY808" fmla="*/ 82568 h 6858000"/>
              <a:gd name="connsiteX809" fmla="*/ 4804137 w 7467600"/>
              <a:gd name="connsiteY809" fmla="*/ 320931 h 6858000"/>
              <a:gd name="connsiteX810" fmla="*/ 4227047 w 7467600"/>
              <a:gd name="connsiteY810" fmla="*/ 313415 h 6858000"/>
              <a:gd name="connsiteX811" fmla="*/ 4346041 w 7467600"/>
              <a:gd name="connsiteY811" fmla="*/ 456086 h 6858000"/>
              <a:gd name="connsiteX812" fmla="*/ 4870967 w 7467600"/>
              <a:gd name="connsiteY812" fmla="*/ 963061 h 6858000"/>
              <a:gd name="connsiteX813" fmla="*/ 4889647 w 7467600"/>
              <a:gd name="connsiteY813" fmla="*/ 957147 h 6858000"/>
              <a:gd name="connsiteX814" fmla="*/ 5422504 w 7467600"/>
              <a:gd name="connsiteY814" fmla="*/ 805191 h 6858000"/>
              <a:gd name="connsiteX815" fmla="*/ 6087656 w 7467600"/>
              <a:gd name="connsiteY815" fmla="*/ 826703 h 6858000"/>
              <a:gd name="connsiteX816" fmla="*/ 6058717 w 7467600"/>
              <a:gd name="connsiteY816" fmla="*/ 865992 h 6858000"/>
              <a:gd name="connsiteX817" fmla="*/ 4974153 w 7467600"/>
              <a:gd name="connsiteY817" fmla="*/ 1045456 h 6858000"/>
              <a:gd name="connsiteX818" fmla="*/ 5627835 w 7467600"/>
              <a:gd name="connsiteY818" fmla="*/ 1472077 h 6858000"/>
              <a:gd name="connsiteX819" fmla="*/ 5629817 w 7467600"/>
              <a:gd name="connsiteY819" fmla="*/ 1471412 h 6858000"/>
              <a:gd name="connsiteX820" fmla="*/ 5634124 w 7467600"/>
              <a:gd name="connsiteY820" fmla="*/ 1470572 h 6858000"/>
              <a:gd name="connsiteX821" fmla="*/ 5755832 w 7467600"/>
              <a:gd name="connsiteY821" fmla="*/ 1383886 h 6858000"/>
              <a:gd name="connsiteX822" fmla="*/ 6014186 w 7467600"/>
              <a:gd name="connsiteY822" fmla="*/ 1279799 h 6858000"/>
              <a:gd name="connsiteX823" fmla="*/ 6901619 w 7467600"/>
              <a:gd name="connsiteY823" fmla="*/ 1047874 h 6858000"/>
              <a:gd name="connsiteX824" fmla="*/ 6931566 w 7467600"/>
              <a:gd name="connsiteY824" fmla="*/ 1062034 h 6858000"/>
              <a:gd name="connsiteX825" fmla="*/ 5790982 w 7467600"/>
              <a:gd name="connsiteY825" fmla="*/ 1561380 h 6858000"/>
              <a:gd name="connsiteX826" fmla="*/ 6188971 w 7467600"/>
              <a:gd name="connsiteY826" fmla="*/ 1755168 h 6858000"/>
              <a:gd name="connsiteX827" fmla="*/ 6202446 w 7467600"/>
              <a:gd name="connsiteY827" fmla="*/ 1752268 h 6858000"/>
              <a:gd name="connsiteX828" fmla="*/ 7179560 w 7467600"/>
              <a:gd name="connsiteY828" fmla="*/ 1467551 h 6858000"/>
              <a:gd name="connsiteX829" fmla="*/ 7158730 w 7467600"/>
              <a:gd name="connsiteY829" fmla="*/ 1507835 h 6858000"/>
              <a:gd name="connsiteX830" fmla="*/ 6326959 w 7467600"/>
              <a:gd name="connsiteY830" fmla="*/ 1817686 h 6858000"/>
              <a:gd name="connsiteX831" fmla="*/ 6537433 w 7467600"/>
              <a:gd name="connsiteY831" fmla="*/ 1907790 h 6858000"/>
              <a:gd name="connsiteX832" fmla="*/ 6550221 w 7467600"/>
              <a:gd name="connsiteY832" fmla="*/ 1910729 h 6858000"/>
              <a:gd name="connsiteX833" fmla="*/ 6964438 w 7467600"/>
              <a:gd name="connsiteY833" fmla="*/ 2209505 h 6858000"/>
              <a:gd name="connsiteX834" fmla="*/ 7367862 w 7467600"/>
              <a:gd name="connsiteY834" fmla="*/ 2806833 h 6858000"/>
              <a:gd name="connsiteX835" fmla="*/ 7364329 w 7467600"/>
              <a:gd name="connsiteY835" fmla="*/ 2826907 h 6858000"/>
              <a:gd name="connsiteX836" fmla="*/ 7290545 w 7467600"/>
              <a:gd name="connsiteY836" fmla="*/ 2850663 h 6858000"/>
              <a:gd name="connsiteX837" fmla="*/ 6472036 w 7467600"/>
              <a:gd name="connsiteY837" fmla="*/ 1959003 h 6858000"/>
              <a:gd name="connsiteX838" fmla="*/ 5792897 w 7467600"/>
              <a:gd name="connsiteY838" fmla="*/ 1647747 h 6858000"/>
              <a:gd name="connsiteX839" fmla="*/ 5842751 w 7467600"/>
              <a:gd name="connsiteY839" fmla="*/ 1816112 h 6858000"/>
              <a:gd name="connsiteX840" fmla="*/ 5847424 w 7467600"/>
              <a:gd name="connsiteY840" fmla="*/ 1815776 h 6858000"/>
              <a:gd name="connsiteX841" fmla="*/ 6399821 w 7467600"/>
              <a:gd name="connsiteY841" fmla="*/ 2344799 h 6858000"/>
              <a:gd name="connsiteX842" fmla="*/ 6323232 w 7467600"/>
              <a:gd name="connsiteY842" fmla="*/ 2389634 h 6858000"/>
              <a:gd name="connsiteX843" fmla="*/ 5942958 w 7467600"/>
              <a:gd name="connsiteY843" fmla="*/ 2077708 h 6858000"/>
              <a:gd name="connsiteX844" fmla="*/ 5921559 w 7467600"/>
              <a:gd name="connsiteY844" fmla="*/ 2378596 h 6858000"/>
              <a:gd name="connsiteX845" fmla="*/ 5817651 w 7467600"/>
              <a:gd name="connsiteY845" fmla="*/ 3023919 h 6858000"/>
              <a:gd name="connsiteX846" fmla="*/ 5729634 w 7467600"/>
              <a:gd name="connsiteY846" fmla="*/ 3051849 h 6858000"/>
              <a:gd name="connsiteX847" fmla="*/ 5611018 w 7467600"/>
              <a:gd name="connsiteY847" fmla="*/ 2316769 h 6858000"/>
              <a:gd name="connsiteX848" fmla="*/ 5687608 w 7467600"/>
              <a:gd name="connsiteY848" fmla="*/ 2039972 h 6858000"/>
              <a:gd name="connsiteX849" fmla="*/ 5657554 w 7467600"/>
              <a:gd name="connsiteY849" fmla="*/ 1576445 h 6858000"/>
              <a:gd name="connsiteX850" fmla="*/ 5150475 w 7467600"/>
              <a:gd name="connsiteY850" fmla="*/ 1274012 h 6858000"/>
              <a:gd name="connsiteX851" fmla="*/ 5349142 w 7467600"/>
              <a:gd name="connsiteY851" fmla="*/ 2204405 h 6858000"/>
              <a:gd name="connsiteX852" fmla="*/ 5262214 w 7467600"/>
              <a:gd name="connsiteY852" fmla="*/ 2233836 h 6858000"/>
              <a:gd name="connsiteX853" fmla="*/ 4981539 w 7467600"/>
              <a:gd name="connsiteY853" fmla="*/ 1542201 h 6858000"/>
              <a:gd name="connsiteX854" fmla="*/ 4958461 w 7467600"/>
              <a:gd name="connsiteY854" fmla="*/ 1136957 h 6858000"/>
              <a:gd name="connsiteX855" fmla="*/ 4655015 w 7467600"/>
              <a:gd name="connsiteY855" fmla="*/ 891426 h 6858000"/>
              <a:gd name="connsiteX856" fmla="*/ 4348002 w 7467600"/>
              <a:gd name="connsiteY856" fmla="*/ 2205895 h 6858000"/>
              <a:gd name="connsiteX857" fmla="*/ 4262250 w 7467600"/>
              <a:gd name="connsiteY857" fmla="*/ 2219972 h 6858000"/>
              <a:gd name="connsiteX858" fmla="*/ 4550611 w 7467600"/>
              <a:gd name="connsiteY858" fmla="*/ 817540 h 6858000"/>
              <a:gd name="connsiteX859" fmla="*/ 4564418 w 7467600"/>
              <a:gd name="connsiteY859" fmla="*/ 808293 h 6858000"/>
              <a:gd name="connsiteX860" fmla="*/ 4266388 w 7467600"/>
              <a:gd name="connsiteY860" fmla="*/ 500083 h 6858000"/>
              <a:gd name="connsiteX861" fmla="*/ 4032842 w 7467600"/>
              <a:gd name="connsiteY861" fmla="*/ 211809 h 6858000"/>
              <a:gd name="connsiteX862" fmla="*/ 3882765 w 7467600"/>
              <a:gd name="connsiteY862" fmla="*/ 0 h 6858000"/>
              <a:gd name="connsiteX863" fmla="*/ 3721337 w 7467600"/>
              <a:gd name="connsiteY863" fmla="*/ 0 h 6858000"/>
              <a:gd name="connsiteX864" fmla="*/ 3797544 w 7467600"/>
              <a:gd name="connsiteY864" fmla="*/ 0 h 6858000"/>
              <a:gd name="connsiteX865" fmla="*/ 3775734 w 7467600"/>
              <a:gd name="connsiteY865" fmla="*/ 95131 h 6858000"/>
              <a:gd name="connsiteX866" fmla="*/ 3724807 w 7467600"/>
              <a:gd name="connsiteY866" fmla="*/ 272257 h 6858000"/>
              <a:gd name="connsiteX867" fmla="*/ 3726844 w 7467600"/>
              <a:gd name="connsiteY867" fmla="*/ 282988 h 6858000"/>
              <a:gd name="connsiteX868" fmla="*/ 3742664 w 7467600"/>
              <a:gd name="connsiteY868" fmla="*/ 279918 h 6858000"/>
              <a:gd name="connsiteX869" fmla="*/ 4103910 w 7467600"/>
              <a:gd name="connsiteY869" fmla="*/ 1161917 h 6858000"/>
              <a:gd name="connsiteX870" fmla="*/ 4020269 w 7467600"/>
              <a:gd name="connsiteY870" fmla="*/ 1200406 h 6858000"/>
              <a:gd name="connsiteX871" fmla="*/ 3674882 w 7467600"/>
              <a:gd name="connsiteY871" fmla="*/ 488524 h 6858000"/>
              <a:gd name="connsiteX872" fmla="*/ 3132682 w 7467600"/>
              <a:gd name="connsiteY872" fmla="*/ 1072284 h 6858000"/>
              <a:gd name="connsiteX873" fmla="*/ 2716346 w 7467600"/>
              <a:gd name="connsiteY873" fmla="*/ 1276376 h 6858000"/>
              <a:gd name="connsiteX874" fmla="*/ 2716772 w 7467600"/>
              <a:gd name="connsiteY874" fmla="*/ 1255462 h 6858000"/>
              <a:gd name="connsiteX875" fmla="*/ 3471096 w 7467600"/>
              <a:gd name="connsiteY875" fmla="*/ 437072 h 6858000"/>
              <a:gd name="connsiteX876" fmla="*/ 3639057 w 7467600"/>
              <a:gd name="connsiteY876" fmla="*/ 286334 h 6858000"/>
              <a:gd name="connsiteX877" fmla="*/ 3640309 w 7467600"/>
              <a:gd name="connsiteY877" fmla="*/ 284664 h 6858000"/>
              <a:gd name="connsiteX878" fmla="*/ 3646022 w 7467600"/>
              <a:gd name="connsiteY878" fmla="*/ 276711 h 6858000"/>
              <a:gd name="connsiteX879" fmla="*/ 3707943 w 7467600"/>
              <a:gd name="connsiteY879" fmla="*/ 65958 h 6858000"/>
              <a:gd name="connsiteX880" fmla="*/ 3721337 w 7467600"/>
              <a:gd name="connsiteY880" fmla="*/ 0 h 6858000"/>
              <a:gd name="connsiteX881" fmla="*/ 2867960 w 7467600"/>
              <a:gd name="connsiteY881" fmla="*/ 0 h 6858000"/>
              <a:gd name="connsiteX882" fmla="*/ 2926351 w 7467600"/>
              <a:gd name="connsiteY882" fmla="*/ 0 h 6858000"/>
              <a:gd name="connsiteX883" fmla="*/ 2902823 w 7467600"/>
              <a:gd name="connsiteY883" fmla="*/ 262929 h 6858000"/>
              <a:gd name="connsiteX884" fmla="*/ 2940663 w 7467600"/>
              <a:gd name="connsiteY884" fmla="*/ 140884 h 6858000"/>
              <a:gd name="connsiteX885" fmla="*/ 2947039 w 7467600"/>
              <a:gd name="connsiteY885" fmla="*/ 122524 h 6858000"/>
              <a:gd name="connsiteX886" fmla="*/ 2984316 w 7467600"/>
              <a:gd name="connsiteY886" fmla="*/ 0 h 6858000"/>
              <a:gd name="connsiteX887" fmla="*/ 3016114 w 7467600"/>
              <a:gd name="connsiteY887" fmla="*/ 0 h 6858000"/>
              <a:gd name="connsiteX888" fmla="*/ 2979949 w 7467600"/>
              <a:gd name="connsiteY888" fmla="*/ 119274 h 6858000"/>
              <a:gd name="connsiteX889" fmla="*/ 3023879 w 7467600"/>
              <a:gd name="connsiteY889" fmla="*/ 0 h 6858000"/>
              <a:gd name="connsiteX890" fmla="*/ 3105400 w 7467600"/>
              <a:gd name="connsiteY890" fmla="*/ 0 h 6858000"/>
              <a:gd name="connsiteX891" fmla="*/ 3094669 w 7467600"/>
              <a:gd name="connsiteY891" fmla="*/ 30308 h 6858000"/>
              <a:gd name="connsiteX892" fmla="*/ 2901945 w 7467600"/>
              <a:gd name="connsiteY892" fmla="*/ 466538 h 6858000"/>
              <a:gd name="connsiteX893" fmla="*/ 2815209 w 7467600"/>
              <a:gd name="connsiteY893" fmla="*/ 497361 h 6858000"/>
              <a:gd name="connsiteX894" fmla="*/ 2844845 w 7467600"/>
              <a:gd name="connsiteY894" fmla="*/ 127638 h 6858000"/>
              <a:gd name="connsiteX895" fmla="*/ 2867960 w 7467600"/>
              <a:gd name="connsiteY895" fmla="*/ 0 h 6858000"/>
              <a:gd name="connsiteX896" fmla="*/ 1057230 w 7467600"/>
              <a:gd name="connsiteY896" fmla="*/ 0 h 6858000"/>
              <a:gd name="connsiteX897" fmla="*/ 1111003 w 7467600"/>
              <a:gd name="connsiteY897" fmla="*/ 0 h 6858000"/>
              <a:gd name="connsiteX898" fmla="*/ 1125553 w 7467600"/>
              <a:gd name="connsiteY898" fmla="*/ 52588 h 6858000"/>
              <a:gd name="connsiteX899" fmla="*/ 1304276 w 7467600"/>
              <a:gd name="connsiteY899" fmla="*/ 476275 h 6858000"/>
              <a:gd name="connsiteX900" fmla="*/ 1492066 w 7467600"/>
              <a:gd name="connsiteY900" fmla="*/ 886333 h 6858000"/>
              <a:gd name="connsiteX901" fmla="*/ 1423698 w 7467600"/>
              <a:gd name="connsiteY901" fmla="*/ 710817 h 6858000"/>
              <a:gd name="connsiteX902" fmla="*/ 1357609 w 7467600"/>
              <a:gd name="connsiteY902" fmla="*/ 532892 h 6858000"/>
              <a:gd name="connsiteX903" fmla="*/ 1309550 w 7467600"/>
              <a:gd name="connsiteY903" fmla="*/ 374031 h 6858000"/>
              <a:gd name="connsiteX904" fmla="*/ 1193673 w 7467600"/>
              <a:gd name="connsiteY904" fmla="*/ 49533 h 6858000"/>
              <a:gd name="connsiteX905" fmla="*/ 1164391 w 7467600"/>
              <a:gd name="connsiteY905" fmla="*/ 0 h 6858000"/>
              <a:gd name="connsiteX906" fmla="*/ 1200666 w 7467600"/>
              <a:gd name="connsiteY906" fmla="*/ 0 h 6858000"/>
              <a:gd name="connsiteX907" fmla="*/ 1223408 w 7467600"/>
              <a:gd name="connsiteY907" fmla="*/ 38996 h 6858000"/>
              <a:gd name="connsiteX908" fmla="*/ 1339635 w 7467600"/>
              <a:gd name="connsiteY908" fmla="*/ 365517 h 6858000"/>
              <a:gd name="connsiteX909" fmla="*/ 1387469 w 7467600"/>
              <a:gd name="connsiteY909" fmla="*/ 523079 h 6858000"/>
              <a:gd name="connsiteX910" fmla="*/ 1452685 w 7467600"/>
              <a:gd name="connsiteY910" fmla="*/ 699806 h 6858000"/>
              <a:gd name="connsiteX911" fmla="*/ 1492092 w 7467600"/>
              <a:gd name="connsiteY911" fmla="*/ 800424 h 6858000"/>
              <a:gd name="connsiteX912" fmla="*/ 1455302 w 7467600"/>
              <a:gd name="connsiteY912" fmla="*/ 632913 h 6858000"/>
              <a:gd name="connsiteX913" fmla="*/ 1222336 w 7467600"/>
              <a:gd name="connsiteY913" fmla="*/ 9480 h 6858000"/>
              <a:gd name="connsiteX914" fmla="*/ 1214634 w 7467600"/>
              <a:gd name="connsiteY914" fmla="*/ 0 h 6858000"/>
              <a:gd name="connsiteX915" fmla="*/ 1289827 w 7467600"/>
              <a:gd name="connsiteY915" fmla="*/ 0 h 6858000"/>
              <a:gd name="connsiteX916" fmla="*/ 1321076 w 7467600"/>
              <a:gd name="connsiteY916" fmla="*/ 59722 h 6858000"/>
              <a:gd name="connsiteX917" fmla="*/ 1512579 w 7467600"/>
              <a:gd name="connsiteY917" fmla="*/ 626441 h 6858000"/>
              <a:gd name="connsiteX918" fmla="*/ 1506076 w 7467600"/>
              <a:gd name="connsiteY918" fmla="*/ 1089289 h 6858000"/>
              <a:gd name="connsiteX919" fmla="*/ 1486346 w 7467600"/>
              <a:gd name="connsiteY919" fmla="*/ 1079919 h 6858000"/>
              <a:gd name="connsiteX920" fmla="*/ 1070511 w 7467600"/>
              <a:gd name="connsiteY920" fmla="*/ 48609 h 6858000"/>
              <a:gd name="connsiteX921" fmla="*/ 1057230 w 7467600"/>
              <a:gd name="connsiteY921" fmla="*/ 0 h 6858000"/>
              <a:gd name="connsiteX922" fmla="*/ 43151 w 7467600"/>
              <a:gd name="connsiteY922" fmla="*/ 0 h 6858000"/>
              <a:gd name="connsiteX923" fmla="*/ 95283 w 7467600"/>
              <a:gd name="connsiteY923" fmla="*/ 0 h 6858000"/>
              <a:gd name="connsiteX924" fmla="*/ 300708 w 7467600"/>
              <a:gd name="connsiteY924" fmla="*/ 154571 h 6858000"/>
              <a:gd name="connsiteX925" fmla="*/ 530414 w 7467600"/>
              <a:gd name="connsiteY925" fmla="*/ 354673 h 6858000"/>
              <a:gd name="connsiteX926" fmla="*/ 333785 w 7467600"/>
              <a:gd name="connsiteY926" fmla="*/ 161564 h 6858000"/>
              <a:gd name="connsiteX927" fmla="*/ 147005 w 7467600"/>
              <a:gd name="connsiteY927" fmla="*/ 0 h 6858000"/>
              <a:gd name="connsiteX928" fmla="*/ 272509 w 7467600"/>
              <a:gd name="connsiteY928" fmla="*/ 0 h 6858000"/>
              <a:gd name="connsiteX929" fmla="*/ 326276 w 7467600"/>
              <a:gd name="connsiteY929" fmla="*/ 45847 h 6858000"/>
              <a:gd name="connsiteX930" fmla="*/ 823759 w 7467600"/>
              <a:gd name="connsiteY930" fmla="*/ 574145 h 6858000"/>
              <a:gd name="connsiteX931" fmla="*/ 811254 w 7467600"/>
              <a:gd name="connsiteY931" fmla="*/ 665546 h 6858000"/>
              <a:gd name="connsiteX932" fmla="*/ 154042 w 7467600"/>
              <a:gd name="connsiteY932" fmla="*/ 261522 h 6858000"/>
              <a:gd name="connsiteX933" fmla="*/ 13550 w 7467600"/>
              <a:gd name="connsiteY933" fmla="*/ 158423 h 6858000"/>
              <a:gd name="connsiteX934" fmla="*/ 0 w 7467600"/>
              <a:gd name="connsiteY934" fmla="*/ 146618 h 6858000"/>
              <a:gd name="connsiteX935" fmla="*/ 0 w 7467600"/>
              <a:gd name="connsiteY935" fmla="*/ 59161 h 6858000"/>
              <a:gd name="connsiteX936" fmla="*/ 45427 w 7467600"/>
              <a:gd name="connsiteY936" fmla="*/ 101078 h 6858000"/>
              <a:gd name="connsiteX937" fmla="*/ 630103 w 7467600"/>
              <a:gd name="connsiteY937" fmla="*/ 485885 h 6858000"/>
              <a:gd name="connsiteX938" fmla="*/ 532040 w 7467600"/>
              <a:gd name="connsiteY938" fmla="*/ 399359 h 6858000"/>
              <a:gd name="connsiteX939" fmla="*/ 517618 w 7467600"/>
              <a:gd name="connsiteY939" fmla="*/ 385726 h 6858000"/>
              <a:gd name="connsiteX940" fmla="*/ 285074 w 7467600"/>
              <a:gd name="connsiteY940" fmla="*/ 182755 h 6858000"/>
              <a:gd name="connsiteX941" fmla="*/ 43151 w 7467600"/>
              <a:gd name="connsiteY94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289862 w 7467600"/>
              <a:gd name="connsiteY8" fmla="*/ 6659827 h 6858000"/>
              <a:gd name="connsiteX9" fmla="*/ 1019354 w 7467600"/>
              <a:gd name="connsiteY9" fmla="*/ 6315006 h 6858000"/>
              <a:gd name="connsiteX10" fmla="*/ 441046 w 7467600"/>
              <a:gd name="connsiteY10" fmla="*/ 6691153 h 6858000"/>
              <a:gd name="connsiteX11" fmla="*/ 1019354 w 7467600"/>
              <a:gd name="connsiteY11" fmla="*/ 6315006 h 6858000"/>
              <a:gd name="connsiteX12" fmla="*/ 991680 w 7467600"/>
              <a:gd name="connsiteY12" fmla="*/ 6298413 h 6858000"/>
              <a:gd name="connsiteX13" fmla="*/ 409060 w 7467600"/>
              <a:gd name="connsiteY13" fmla="*/ 6671470 h 6858000"/>
              <a:gd name="connsiteX14" fmla="*/ 991680 w 7467600"/>
              <a:gd name="connsiteY14" fmla="*/ 6298413 h 6858000"/>
              <a:gd name="connsiteX15" fmla="*/ 103333 w 7467600"/>
              <a:gd name="connsiteY15" fmla="*/ 5699602 h 6858000"/>
              <a:gd name="connsiteX16" fmla="*/ 233938 w 7467600"/>
              <a:gd name="connsiteY16" fmla="*/ 5809416 h 6858000"/>
              <a:gd name="connsiteX17" fmla="*/ 883580 w 7467600"/>
              <a:gd name="connsiteY17" fmla="*/ 6180710 h 6858000"/>
              <a:gd name="connsiteX18" fmla="*/ 487337 w 7467600"/>
              <a:gd name="connsiteY18" fmla="*/ 5950182 h 6858000"/>
              <a:gd name="connsiteX19" fmla="*/ 354051 w 7467600"/>
              <a:gd name="connsiteY19" fmla="*/ 5854912 h 6858000"/>
              <a:gd name="connsiteX20" fmla="*/ 195436 w 7467600"/>
              <a:gd name="connsiteY20" fmla="*/ 5755068 h 6858000"/>
              <a:gd name="connsiteX21" fmla="*/ 103333 w 7467600"/>
              <a:gd name="connsiteY21" fmla="*/ 5699602 h 6858000"/>
              <a:gd name="connsiteX22" fmla="*/ 5539432 w 7467600"/>
              <a:gd name="connsiteY22" fmla="*/ 5642928 h 6858000"/>
              <a:gd name="connsiteX23" fmla="*/ 5555462 w 7467600"/>
              <a:gd name="connsiteY23" fmla="*/ 5694454 h 6858000"/>
              <a:gd name="connsiteX24" fmla="*/ 5828270 w 7467600"/>
              <a:gd name="connsiteY24" fmla="*/ 6320663 h 6858000"/>
              <a:gd name="connsiteX25" fmla="*/ 5947416 w 7467600"/>
              <a:gd name="connsiteY25" fmla="*/ 6574846 h 6858000"/>
              <a:gd name="connsiteX26" fmla="*/ 5539432 w 7467600"/>
              <a:gd name="connsiteY26" fmla="*/ 5642928 h 6858000"/>
              <a:gd name="connsiteX27" fmla="*/ 51253 w 7467600"/>
              <a:gd name="connsiteY27" fmla="*/ 5631825 h 6858000"/>
              <a:gd name="connsiteX28" fmla="*/ 211622 w 7467600"/>
              <a:gd name="connsiteY28" fmla="*/ 5728803 h 6858000"/>
              <a:gd name="connsiteX29" fmla="*/ 371652 w 7467600"/>
              <a:gd name="connsiteY29" fmla="*/ 5829062 h 6858000"/>
              <a:gd name="connsiteX30" fmla="*/ 505903 w 7467600"/>
              <a:gd name="connsiteY30" fmla="*/ 5925221 h 6858000"/>
              <a:gd name="connsiteX31" fmla="*/ 899240 w 7467600"/>
              <a:gd name="connsiteY31" fmla="*/ 6153068 h 6858000"/>
              <a:gd name="connsiteX32" fmla="*/ 988114 w 7467600"/>
              <a:gd name="connsiteY32" fmla="*/ 6174204 h 6858000"/>
              <a:gd name="connsiteX33" fmla="*/ 845971 w 7467600"/>
              <a:gd name="connsiteY33" fmla="*/ 6067177 h 6858000"/>
              <a:gd name="connsiteX34" fmla="*/ 448057 w 7467600"/>
              <a:gd name="connsiteY34" fmla="*/ 5841376 h 6858000"/>
              <a:gd name="connsiteX35" fmla="*/ 51253 w 7467600"/>
              <a:gd name="connsiteY35" fmla="*/ 5631825 h 6858000"/>
              <a:gd name="connsiteX36" fmla="*/ 2606687 w 7467600"/>
              <a:gd name="connsiteY36" fmla="*/ 5630718 h 6858000"/>
              <a:gd name="connsiteX37" fmla="*/ 2645658 w 7467600"/>
              <a:gd name="connsiteY37" fmla="*/ 6640259 h 6858000"/>
              <a:gd name="connsiteX38" fmla="*/ 2606687 w 7467600"/>
              <a:gd name="connsiteY38" fmla="*/ 5630718 h 6858000"/>
              <a:gd name="connsiteX39" fmla="*/ 3642057 w 7467600"/>
              <a:gd name="connsiteY39" fmla="*/ 5573487 h 6858000"/>
              <a:gd name="connsiteX40" fmla="*/ 3632981 w 7467600"/>
              <a:gd name="connsiteY40" fmla="*/ 5579437 h 6858000"/>
              <a:gd name="connsiteX41" fmla="*/ 3382436 w 7467600"/>
              <a:gd name="connsiteY41" fmla="*/ 5952726 h 6858000"/>
              <a:gd name="connsiteX42" fmla="*/ 3191929 w 7467600"/>
              <a:gd name="connsiteY42" fmla="*/ 6662669 h 6858000"/>
              <a:gd name="connsiteX43" fmla="*/ 3369898 w 7467600"/>
              <a:gd name="connsiteY43" fmla="*/ 6081771 h 6858000"/>
              <a:gd name="connsiteX44" fmla="*/ 3642057 w 7467600"/>
              <a:gd name="connsiteY44" fmla="*/ 5573487 h 6858000"/>
              <a:gd name="connsiteX45" fmla="*/ 2650666 w 7467600"/>
              <a:gd name="connsiteY45" fmla="*/ 5530686 h 6858000"/>
              <a:gd name="connsiteX46" fmla="*/ 2650249 w 7467600"/>
              <a:gd name="connsiteY46" fmla="*/ 5532101 h 6858000"/>
              <a:gd name="connsiteX47" fmla="*/ 2663808 w 7467600"/>
              <a:gd name="connsiteY47" fmla="*/ 6535215 h 6858000"/>
              <a:gd name="connsiteX48" fmla="*/ 2665418 w 7467600"/>
              <a:gd name="connsiteY48" fmla="*/ 6132756 h 6858000"/>
              <a:gd name="connsiteX49" fmla="*/ 2650666 w 7467600"/>
              <a:gd name="connsiteY49" fmla="*/ 5530686 h 6858000"/>
              <a:gd name="connsiteX50" fmla="*/ 2680277 w 7467600"/>
              <a:gd name="connsiteY50" fmla="*/ 5479204 h 6858000"/>
              <a:gd name="connsiteX51" fmla="*/ 2678972 w 7467600"/>
              <a:gd name="connsiteY51" fmla="*/ 5481582 h 6858000"/>
              <a:gd name="connsiteX52" fmla="*/ 2696666 w 7467600"/>
              <a:gd name="connsiteY52" fmla="*/ 6133836 h 6858000"/>
              <a:gd name="connsiteX53" fmla="*/ 2695769 w 7467600"/>
              <a:gd name="connsiteY53" fmla="*/ 6390955 h 6858000"/>
              <a:gd name="connsiteX54" fmla="*/ 2739893 w 7467600"/>
              <a:gd name="connsiteY54" fmla="*/ 6108357 h 6858000"/>
              <a:gd name="connsiteX55" fmla="*/ 2680277 w 7467600"/>
              <a:gd name="connsiteY55" fmla="*/ 5479204 h 6858000"/>
              <a:gd name="connsiteX56" fmla="*/ 1132195 w 7467600"/>
              <a:gd name="connsiteY56" fmla="*/ 5467980 h 6858000"/>
              <a:gd name="connsiteX57" fmla="*/ 1679056 w 7467600"/>
              <a:gd name="connsiteY57" fmla="*/ 5516907 h 6858000"/>
              <a:gd name="connsiteX58" fmla="*/ 2128648 w 7467600"/>
              <a:gd name="connsiteY58" fmla="*/ 5474249 h 6858000"/>
              <a:gd name="connsiteX59" fmla="*/ 1825619 w 7467600"/>
              <a:gd name="connsiteY59" fmla="*/ 5478447 h 6858000"/>
              <a:gd name="connsiteX60" fmla="*/ 1737798 w 7467600"/>
              <a:gd name="connsiteY60" fmla="*/ 5483353 h 6858000"/>
              <a:gd name="connsiteX61" fmla="*/ 1132195 w 7467600"/>
              <a:gd name="connsiteY61" fmla="*/ 5467980 h 6858000"/>
              <a:gd name="connsiteX62" fmla="*/ 1456157 w 7467600"/>
              <a:gd name="connsiteY62" fmla="*/ 5371404 h 6858000"/>
              <a:gd name="connsiteX63" fmla="*/ 1244432 w 7467600"/>
              <a:gd name="connsiteY63" fmla="*/ 5385601 h 6858000"/>
              <a:gd name="connsiteX64" fmla="*/ 973990 w 7467600"/>
              <a:gd name="connsiteY64" fmla="*/ 5424940 h 6858000"/>
              <a:gd name="connsiteX65" fmla="*/ 1103809 w 7467600"/>
              <a:gd name="connsiteY65" fmla="*/ 5433720 h 6858000"/>
              <a:gd name="connsiteX66" fmla="*/ 1123454 w 7467600"/>
              <a:gd name="connsiteY66" fmla="*/ 5435727 h 6858000"/>
              <a:gd name="connsiteX67" fmla="*/ 1737017 w 7467600"/>
              <a:gd name="connsiteY67" fmla="*/ 5452183 h 6858000"/>
              <a:gd name="connsiteX68" fmla="*/ 1824397 w 7467600"/>
              <a:gd name="connsiteY68" fmla="*/ 5447757 h 6858000"/>
              <a:gd name="connsiteX69" fmla="*/ 2070059 w 7467600"/>
              <a:gd name="connsiteY69" fmla="*/ 5441660 h 6858000"/>
              <a:gd name="connsiteX70" fmla="*/ 1456157 w 7467600"/>
              <a:gd name="connsiteY70" fmla="*/ 5371404 h 6858000"/>
              <a:gd name="connsiteX71" fmla="*/ 4988186 w 7467600"/>
              <a:gd name="connsiteY71" fmla="*/ 5216467 h 6858000"/>
              <a:gd name="connsiteX72" fmla="*/ 4777334 w 7467600"/>
              <a:gd name="connsiteY72" fmla="*/ 5406072 h 6858000"/>
              <a:gd name="connsiteX73" fmla="*/ 4718341 w 7467600"/>
              <a:gd name="connsiteY73" fmla="*/ 5468043 h 6858000"/>
              <a:gd name="connsiteX74" fmla="*/ 4604655 w 7467600"/>
              <a:gd name="connsiteY74" fmla="*/ 5583434 h 6858000"/>
              <a:gd name="connsiteX75" fmla="*/ 4565074 w 7467600"/>
              <a:gd name="connsiteY75" fmla="*/ 5618550 h 6858000"/>
              <a:gd name="connsiteX76" fmla="*/ 4988186 w 7467600"/>
              <a:gd name="connsiteY76" fmla="*/ 5216467 h 6858000"/>
              <a:gd name="connsiteX77" fmla="*/ 4978032 w 7467600"/>
              <a:gd name="connsiteY77" fmla="*/ 5183809 h 6858000"/>
              <a:gd name="connsiteX78" fmla="*/ 4463413 w 7467600"/>
              <a:gd name="connsiteY78" fmla="*/ 5615162 h 6858000"/>
              <a:gd name="connsiteX79" fmla="*/ 4358134 w 7467600"/>
              <a:gd name="connsiteY79" fmla="*/ 5742791 h 6858000"/>
              <a:gd name="connsiteX80" fmla="*/ 4376219 w 7467600"/>
              <a:gd name="connsiteY80" fmla="*/ 5729027 h 6858000"/>
              <a:gd name="connsiteX81" fmla="*/ 4582340 w 7467600"/>
              <a:gd name="connsiteY81" fmla="*/ 5561037 h 6858000"/>
              <a:gd name="connsiteX82" fmla="*/ 4694684 w 7467600"/>
              <a:gd name="connsiteY82" fmla="*/ 5447098 h 6858000"/>
              <a:gd name="connsiteX83" fmla="*/ 4754123 w 7467600"/>
              <a:gd name="connsiteY83" fmla="*/ 5384643 h 6858000"/>
              <a:gd name="connsiteX84" fmla="*/ 4978032 w 7467600"/>
              <a:gd name="connsiteY84" fmla="*/ 5183809 h 6858000"/>
              <a:gd name="connsiteX85" fmla="*/ 1903353 w 7467600"/>
              <a:gd name="connsiteY85" fmla="*/ 5044827 h 6858000"/>
              <a:gd name="connsiteX86" fmla="*/ 1936931 w 7467600"/>
              <a:gd name="connsiteY86" fmla="*/ 5093954 h 6858000"/>
              <a:gd name="connsiteX87" fmla="*/ 2195868 w 7467600"/>
              <a:gd name="connsiteY87" fmla="*/ 5396574 h 6858000"/>
              <a:gd name="connsiteX88" fmla="*/ 2088852 w 7467600"/>
              <a:gd name="connsiteY88" fmla="*/ 5166123 h 6858000"/>
              <a:gd name="connsiteX89" fmla="*/ 1958241 w 7467600"/>
              <a:gd name="connsiteY89" fmla="*/ 5067955 h 6858000"/>
              <a:gd name="connsiteX90" fmla="*/ 1903353 w 7467600"/>
              <a:gd name="connsiteY90" fmla="*/ 5044827 h 6858000"/>
              <a:gd name="connsiteX91" fmla="*/ 1979378 w 7467600"/>
              <a:gd name="connsiteY91" fmla="*/ 4769504 h 6858000"/>
              <a:gd name="connsiteX92" fmla="*/ 2882120 w 7467600"/>
              <a:gd name="connsiteY92" fmla="*/ 5064547 h 6858000"/>
              <a:gd name="connsiteX93" fmla="*/ 2793103 w 7467600"/>
              <a:gd name="connsiteY93" fmla="*/ 5039699 h 6858000"/>
              <a:gd name="connsiteX94" fmla="*/ 2770041 w 7467600"/>
              <a:gd name="connsiteY94" fmla="*/ 5033634 h 6858000"/>
              <a:gd name="connsiteX95" fmla="*/ 1979378 w 7467600"/>
              <a:gd name="connsiteY95" fmla="*/ 4769504 h 6858000"/>
              <a:gd name="connsiteX96" fmla="*/ 1927410 w 7467600"/>
              <a:gd name="connsiteY96" fmla="*/ 4716164 h 6858000"/>
              <a:gd name="connsiteX97" fmla="*/ 1959587 w 7467600"/>
              <a:gd name="connsiteY97" fmla="*/ 4728849 h 6858000"/>
              <a:gd name="connsiteX98" fmla="*/ 2777707 w 7467600"/>
              <a:gd name="connsiteY98" fmla="*/ 5003991 h 6858000"/>
              <a:gd name="connsiteX99" fmla="*/ 2800768 w 7467600"/>
              <a:gd name="connsiteY99" fmla="*/ 5010056 h 6858000"/>
              <a:gd name="connsiteX100" fmla="*/ 2879408 w 7467600"/>
              <a:gd name="connsiteY100" fmla="*/ 5031590 h 6858000"/>
              <a:gd name="connsiteX101" fmla="*/ 2862295 w 7467600"/>
              <a:gd name="connsiteY101" fmla="*/ 5022958 h 6858000"/>
              <a:gd name="connsiteX102" fmla="*/ 2813343 w 7467600"/>
              <a:gd name="connsiteY102" fmla="*/ 4998369 h 6858000"/>
              <a:gd name="connsiteX103" fmla="*/ 2646245 w 7467600"/>
              <a:gd name="connsiteY103" fmla="*/ 4930999 h 6858000"/>
              <a:gd name="connsiteX104" fmla="*/ 1999243 w 7467600"/>
              <a:gd name="connsiteY104" fmla="*/ 4730524 h 6858000"/>
              <a:gd name="connsiteX105" fmla="*/ 1979527 w 7467600"/>
              <a:gd name="connsiteY105" fmla="*/ 4726651 h 6858000"/>
              <a:gd name="connsiteX106" fmla="*/ 1927410 w 7467600"/>
              <a:gd name="connsiteY106" fmla="*/ 4716164 h 6858000"/>
              <a:gd name="connsiteX107" fmla="*/ 1997014 w 7467600"/>
              <a:gd name="connsiteY107" fmla="*/ 4698007 h 6858000"/>
              <a:gd name="connsiteX108" fmla="*/ 2005458 w 7467600"/>
              <a:gd name="connsiteY108" fmla="*/ 4699540 h 6858000"/>
              <a:gd name="connsiteX109" fmla="*/ 2657186 w 7467600"/>
              <a:gd name="connsiteY109" fmla="*/ 4901687 h 6858000"/>
              <a:gd name="connsiteX110" fmla="*/ 2826662 w 7467600"/>
              <a:gd name="connsiteY110" fmla="*/ 4970362 h 6858000"/>
              <a:gd name="connsiteX111" fmla="*/ 2876100 w 7467600"/>
              <a:gd name="connsiteY111" fmla="*/ 4995397 h 6858000"/>
              <a:gd name="connsiteX112" fmla="*/ 3042600 w 7467600"/>
              <a:gd name="connsiteY112" fmla="*/ 5059532 h 6858000"/>
              <a:gd name="connsiteX113" fmla="*/ 1997014 w 7467600"/>
              <a:gd name="connsiteY113" fmla="*/ 4698007 h 6858000"/>
              <a:gd name="connsiteX114" fmla="*/ 2305292 w 7467600"/>
              <a:gd name="connsiteY114" fmla="*/ 4219492 h 6858000"/>
              <a:gd name="connsiteX115" fmla="*/ 3360922 w 7467600"/>
              <a:gd name="connsiteY115" fmla="*/ 4529373 h 6858000"/>
              <a:gd name="connsiteX116" fmla="*/ 3492420 w 7467600"/>
              <a:gd name="connsiteY116" fmla="*/ 4510145 h 6858000"/>
              <a:gd name="connsiteX117" fmla="*/ 3364086 w 7467600"/>
              <a:gd name="connsiteY117" fmla="*/ 4480340 h 6858000"/>
              <a:gd name="connsiteX118" fmla="*/ 3225818 w 7467600"/>
              <a:gd name="connsiteY118" fmla="*/ 4411822 h 6858000"/>
              <a:gd name="connsiteX119" fmla="*/ 3129696 w 7467600"/>
              <a:gd name="connsiteY119" fmla="*/ 4360704 h 6858000"/>
              <a:gd name="connsiteX120" fmla="*/ 2814545 w 7467600"/>
              <a:gd name="connsiteY120" fmla="*/ 4282955 h 6858000"/>
              <a:gd name="connsiteX121" fmla="*/ 2305292 w 7467600"/>
              <a:gd name="connsiteY121" fmla="*/ 4219492 h 6858000"/>
              <a:gd name="connsiteX122" fmla="*/ 2626982 w 7467600"/>
              <a:gd name="connsiteY122" fmla="*/ 4206450 h 6858000"/>
              <a:gd name="connsiteX123" fmla="*/ 2490617 w 7467600"/>
              <a:gd name="connsiteY123" fmla="*/ 4206951 h 6858000"/>
              <a:gd name="connsiteX124" fmla="*/ 2819869 w 7467600"/>
              <a:gd name="connsiteY124" fmla="*/ 4252936 h 6858000"/>
              <a:gd name="connsiteX125" fmla="*/ 3143018 w 7467600"/>
              <a:gd name="connsiteY125" fmla="*/ 4332698 h 6858000"/>
              <a:gd name="connsiteX126" fmla="*/ 3241520 w 7467600"/>
              <a:gd name="connsiteY126" fmla="*/ 4385112 h 6858000"/>
              <a:gd name="connsiteX127" fmla="*/ 3374575 w 7467600"/>
              <a:gd name="connsiteY127" fmla="*/ 4451517 h 6858000"/>
              <a:gd name="connsiteX128" fmla="*/ 3505221 w 7467600"/>
              <a:gd name="connsiteY128" fmla="*/ 4480757 h 6858000"/>
              <a:gd name="connsiteX129" fmla="*/ 2626982 w 7467600"/>
              <a:gd name="connsiteY129" fmla="*/ 4206450 h 6858000"/>
              <a:gd name="connsiteX130" fmla="*/ 1310106 w 7467600"/>
              <a:gd name="connsiteY130" fmla="*/ 3943217 h 6858000"/>
              <a:gd name="connsiteX131" fmla="*/ 854994 w 7467600"/>
              <a:gd name="connsiteY131" fmla="*/ 4399136 h 6858000"/>
              <a:gd name="connsiteX132" fmla="*/ 742462 w 7467600"/>
              <a:gd name="connsiteY132" fmla="*/ 4594648 h 6858000"/>
              <a:gd name="connsiteX133" fmla="*/ 820602 w 7467600"/>
              <a:gd name="connsiteY133" fmla="*/ 4485915 h 6858000"/>
              <a:gd name="connsiteX134" fmla="*/ 878295 w 7467600"/>
              <a:gd name="connsiteY134" fmla="*/ 4403594 h 6858000"/>
              <a:gd name="connsiteX135" fmla="*/ 1240607 w 7467600"/>
              <a:gd name="connsiteY135" fmla="*/ 4010401 h 6858000"/>
              <a:gd name="connsiteX136" fmla="*/ 1310106 w 7467600"/>
              <a:gd name="connsiteY136" fmla="*/ 3943217 h 6858000"/>
              <a:gd name="connsiteX137" fmla="*/ 1423113 w 7467600"/>
              <a:gd name="connsiteY137" fmla="*/ 3874565 h 6858000"/>
              <a:gd name="connsiteX138" fmla="*/ 1260565 w 7467600"/>
              <a:gd name="connsiteY138" fmla="*/ 4031982 h 6858000"/>
              <a:gd name="connsiteX139" fmla="*/ 901900 w 7467600"/>
              <a:gd name="connsiteY139" fmla="*/ 4421236 h 6858000"/>
              <a:gd name="connsiteX140" fmla="*/ 845044 w 7467600"/>
              <a:gd name="connsiteY140" fmla="*/ 4502436 h 6858000"/>
              <a:gd name="connsiteX141" fmla="*/ 685926 w 7467600"/>
              <a:gd name="connsiteY141" fmla="*/ 4703069 h 6858000"/>
              <a:gd name="connsiteX142" fmla="*/ 684248 w 7467600"/>
              <a:gd name="connsiteY142" fmla="*/ 4706721 h 6858000"/>
              <a:gd name="connsiteX143" fmla="*/ 1423113 w 7467600"/>
              <a:gd name="connsiteY143" fmla="*/ 3874565 h 6858000"/>
              <a:gd name="connsiteX144" fmla="*/ 3316479 w 7467600"/>
              <a:gd name="connsiteY144" fmla="*/ 3872136 h 6858000"/>
              <a:gd name="connsiteX145" fmla="*/ 3546806 w 7467600"/>
              <a:gd name="connsiteY145" fmla="*/ 4356139 h 6858000"/>
              <a:gd name="connsiteX146" fmla="*/ 3364433 w 7467600"/>
              <a:gd name="connsiteY146" fmla="*/ 3953121 h 6858000"/>
              <a:gd name="connsiteX147" fmla="*/ 3316479 w 7467600"/>
              <a:gd name="connsiteY147" fmla="*/ 3872136 h 6858000"/>
              <a:gd name="connsiteX148" fmla="*/ 3291335 w 7467600"/>
              <a:gd name="connsiteY148" fmla="*/ 3767420 h 6858000"/>
              <a:gd name="connsiteX149" fmla="*/ 3390805 w 7467600"/>
              <a:gd name="connsiteY149" fmla="*/ 3937163 h 6858000"/>
              <a:gd name="connsiteX150" fmla="*/ 3579062 w 7467600"/>
              <a:gd name="connsiteY150" fmla="*/ 4359040 h 6858000"/>
              <a:gd name="connsiteX151" fmla="*/ 3467355 w 7467600"/>
              <a:gd name="connsiteY151" fmla="*/ 3988130 h 6858000"/>
              <a:gd name="connsiteX152" fmla="*/ 3310753 w 7467600"/>
              <a:gd name="connsiteY152" fmla="*/ 3787140 h 6858000"/>
              <a:gd name="connsiteX153" fmla="*/ 3291335 w 7467600"/>
              <a:gd name="connsiteY153" fmla="*/ 3767420 h 6858000"/>
              <a:gd name="connsiteX154" fmla="*/ 1635889 w 7467600"/>
              <a:gd name="connsiteY154" fmla="*/ 3709494 h 6858000"/>
              <a:gd name="connsiteX155" fmla="*/ 1634800 w 7467600"/>
              <a:gd name="connsiteY155" fmla="*/ 3731111 h 6858000"/>
              <a:gd name="connsiteX156" fmla="*/ 1635889 w 7467600"/>
              <a:gd name="connsiteY156" fmla="*/ 3709494 h 6858000"/>
              <a:gd name="connsiteX157" fmla="*/ 1510397 w 7467600"/>
              <a:gd name="connsiteY157" fmla="*/ 3684705 h 6858000"/>
              <a:gd name="connsiteX158" fmla="*/ 1146550 w 7467600"/>
              <a:gd name="connsiteY158" fmla="*/ 3802012 h 6858000"/>
              <a:gd name="connsiteX159" fmla="*/ 698834 w 7467600"/>
              <a:gd name="connsiteY159" fmla="*/ 3952272 h 6858000"/>
              <a:gd name="connsiteX160" fmla="*/ 34256 w 7467600"/>
              <a:gd name="connsiteY160" fmla="*/ 4347603 h 6858000"/>
              <a:gd name="connsiteX161" fmla="*/ 527241 w 7467600"/>
              <a:gd name="connsiteY161" fmla="*/ 4065078 h 6858000"/>
              <a:gd name="connsiteX162" fmla="*/ 1510397 w 7467600"/>
              <a:gd name="connsiteY162" fmla="*/ 3684705 h 6858000"/>
              <a:gd name="connsiteX163" fmla="*/ 1313114 w 7467600"/>
              <a:gd name="connsiteY163" fmla="*/ 3655216 h 6858000"/>
              <a:gd name="connsiteX164" fmla="*/ 1109304 w 7467600"/>
              <a:gd name="connsiteY164" fmla="*/ 3669030 h 6858000"/>
              <a:gd name="connsiteX165" fmla="*/ 8129 w 7467600"/>
              <a:gd name="connsiteY165" fmla="*/ 4330519 h 6858000"/>
              <a:gd name="connsiteX166" fmla="*/ 687572 w 7467600"/>
              <a:gd name="connsiteY166" fmla="*/ 3925629 h 6858000"/>
              <a:gd name="connsiteX167" fmla="*/ 1138365 w 7467600"/>
              <a:gd name="connsiteY167" fmla="*/ 3774515 h 6858000"/>
              <a:gd name="connsiteX168" fmla="*/ 1505579 w 7467600"/>
              <a:gd name="connsiteY168" fmla="*/ 3655526 h 6858000"/>
              <a:gd name="connsiteX169" fmla="*/ 1313114 w 7467600"/>
              <a:gd name="connsiteY169" fmla="*/ 3655216 h 6858000"/>
              <a:gd name="connsiteX170" fmla="*/ 3655073 w 7467600"/>
              <a:gd name="connsiteY170" fmla="*/ 3650884 h 6858000"/>
              <a:gd name="connsiteX171" fmla="*/ 3989938 w 7467600"/>
              <a:gd name="connsiteY171" fmla="*/ 3991685 h 6858000"/>
              <a:gd name="connsiteX172" fmla="*/ 4393907 w 7467600"/>
              <a:gd name="connsiteY172" fmla="*/ 4261258 h 6858000"/>
              <a:gd name="connsiteX173" fmla="*/ 4648051 w 7467600"/>
              <a:gd name="connsiteY173" fmla="*/ 4374051 h 6858000"/>
              <a:gd name="connsiteX174" fmla="*/ 4383389 w 7467600"/>
              <a:gd name="connsiteY174" fmla="*/ 4184369 h 6858000"/>
              <a:gd name="connsiteX175" fmla="*/ 4165508 w 7467600"/>
              <a:gd name="connsiteY175" fmla="*/ 4035196 h 6858000"/>
              <a:gd name="connsiteX176" fmla="*/ 4068162 w 7467600"/>
              <a:gd name="connsiteY176" fmla="*/ 3953394 h 6858000"/>
              <a:gd name="connsiteX177" fmla="*/ 3981416 w 7467600"/>
              <a:gd name="connsiteY177" fmla="*/ 3880482 h 6858000"/>
              <a:gd name="connsiteX178" fmla="*/ 3800147 w 7467600"/>
              <a:gd name="connsiteY178" fmla="*/ 3749872 h 6858000"/>
              <a:gd name="connsiteX179" fmla="*/ 3655073 w 7467600"/>
              <a:gd name="connsiteY179" fmla="*/ 3650884 h 6858000"/>
              <a:gd name="connsiteX180" fmla="*/ 3670252 w 7467600"/>
              <a:gd name="connsiteY180" fmla="*/ 3622798 h 6858000"/>
              <a:gd name="connsiteX181" fmla="*/ 3817258 w 7467600"/>
              <a:gd name="connsiteY181" fmla="*/ 3723577 h 6858000"/>
              <a:gd name="connsiteX182" fmla="*/ 4000461 w 7467600"/>
              <a:gd name="connsiteY182" fmla="*/ 3855966 h 6858000"/>
              <a:gd name="connsiteX183" fmla="*/ 4088180 w 7467600"/>
              <a:gd name="connsiteY183" fmla="*/ 3929774 h 6858000"/>
              <a:gd name="connsiteX184" fmla="*/ 4184555 w 7467600"/>
              <a:gd name="connsiteY184" fmla="*/ 4010683 h 6858000"/>
              <a:gd name="connsiteX185" fmla="*/ 4399563 w 7467600"/>
              <a:gd name="connsiteY185" fmla="*/ 4158106 h 6858000"/>
              <a:gd name="connsiteX186" fmla="*/ 4684469 w 7467600"/>
              <a:gd name="connsiteY186" fmla="*/ 4364680 h 6858000"/>
              <a:gd name="connsiteX187" fmla="*/ 4690271 w 7467600"/>
              <a:gd name="connsiteY187" fmla="*/ 4370034 h 6858000"/>
              <a:gd name="connsiteX188" fmla="*/ 4136093 w 7467600"/>
              <a:gd name="connsiteY188" fmla="*/ 3858466 h 6858000"/>
              <a:gd name="connsiteX189" fmla="*/ 3670252 w 7467600"/>
              <a:gd name="connsiteY189" fmla="*/ 3622798 h 6858000"/>
              <a:gd name="connsiteX190" fmla="*/ 4440129 w 7467600"/>
              <a:gd name="connsiteY190" fmla="*/ 3448571 h 6858000"/>
              <a:gd name="connsiteX191" fmla="*/ 4856525 w 7467600"/>
              <a:gd name="connsiteY191" fmla="*/ 3915351 h 6858000"/>
              <a:gd name="connsiteX192" fmla="*/ 5059055 w 7467600"/>
              <a:gd name="connsiteY192" fmla="*/ 4108918 h 6858000"/>
              <a:gd name="connsiteX193" fmla="*/ 5290070 w 7467600"/>
              <a:gd name="connsiteY193" fmla="*/ 4263619 h 6858000"/>
              <a:gd name="connsiteX194" fmla="*/ 4834991 w 7467600"/>
              <a:gd name="connsiteY194" fmla="*/ 3830985 h 6858000"/>
              <a:gd name="connsiteX195" fmla="*/ 4440129 w 7467600"/>
              <a:gd name="connsiteY195" fmla="*/ 3448571 h 6858000"/>
              <a:gd name="connsiteX196" fmla="*/ 4441737 w 7467600"/>
              <a:gd name="connsiteY196" fmla="*/ 3399734 h 6858000"/>
              <a:gd name="connsiteX197" fmla="*/ 4431236 w 7467600"/>
              <a:gd name="connsiteY197" fmla="*/ 3400954 h 6858000"/>
              <a:gd name="connsiteX198" fmla="*/ 4557150 w 7467600"/>
              <a:gd name="connsiteY198" fmla="*/ 3510023 h 6858000"/>
              <a:gd name="connsiteX199" fmla="*/ 4856936 w 7467600"/>
              <a:gd name="connsiteY199" fmla="*/ 3809146 h 6858000"/>
              <a:gd name="connsiteX200" fmla="*/ 5111996 w 7467600"/>
              <a:gd name="connsiteY200" fmla="*/ 4065759 h 6858000"/>
              <a:gd name="connsiteX201" fmla="*/ 5388878 w 7467600"/>
              <a:gd name="connsiteY201" fmla="*/ 4300185 h 6858000"/>
              <a:gd name="connsiteX202" fmla="*/ 5425556 w 7467600"/>
              <a:gd name="connsiteY202" fmla="*/ 4308967 h 6858000"/>
              <a:gd name="connsiteX203" fmla="*/ 4943646 w 7467600"/>
              <a:gd name="connsiteY203" fmla="*/ 3822916 h 6858000"/>
              <a:gd name="connsiteX204" fmla="*/ 4594837 w 7467600"/>
              <a:gd name="connsiteY204" fmla="*/ 3532274 h 6858000"/>
              <a:gd name="connsiteX205" fmla="*/ 4441737 w 7467600"/>
              <a:gd name="connsiteY205" fmla="*/ 3399734 h 6858000"/>
              <a:gd name="connsiteX206" fmla="*/ 5425834 w 7467600"/>
              <a:gd name="connsiteY206" fmla="*/ 3162785 h 6858000"/>
              <a:gd name="connsiteX207" fmla="*/ 5401644 w 7467600"/>
              <a:gd name="connsiteY207" fmla="*/ 3617847 h 6858000"/>
              <a:gd name="connsiteX208" fmla="*/ 5467256 w 7467600"/>
              <a:gd name="connsiteY208" fmla="*/ 4175494 h 6858000"/>
              <a:gd name="connsiteX209" fmla="*/ 5448069 w 7467600"/>
              <a:gd name="connsiteY209" fmla="*/ 3567554 h 6858000"/>
              <a:gd name="connsiteX210" fmla="*/ 5425834 w 7467600"/>
              <a:gd name="connsiteY210" fmla="*/ 3162785 h 6858000"/>
              <a:gd name="connsiteX211" fmla="*/ 1318687 w 7467600"/>
              <a:gd name="connsiteY211" fmla="*/ 3113840 h 6858000"/>
              <a:gd name="connsiteX212" fmla="*/ 1066793 w 7467600"/>
              <a:gd name="connsiteY212" fmla="*/ 3212171 h 6858000"/>
              <a:gd name="connsiteX213" fmla="*/ 993319 w 7467600"/>
              <a:gd name="connsiteY213" fmla="*/ 3247648 h 6858000"/>
              <a:gd name="connsiteX214" fmla="*/ 853081 w 7467600"/>
              <a:gd name="connsiteY214" fmla="*/ 3312410 h 6858000"/>
              <a:gd name="connsiteX215" fmla="*/ 805957 w 7467600"/>
              <a:gd name="connsiteY215" fmla="*/ 3330443 h 6858000"/>
              <a:gd name="connsiteX216" fmla="*/ 1318687 w 7467600"/>
              <a:gd name="connsiteY216" fmla="*/ 3113840 h 6858000"/>
              <a:gd name="connsiteX217" fmla="*/ 5453702 w 7467600"/>
              <a:gd name="connsiteY217" fmla="*/ 3090882 h 6858000"/>
              <a:gd name="connsiteX218" fmla="*/ 5480135 w 7467600"/>
              <a:gd name="connsiteY218" fmla="*/ 3565802 h 6858000"/>
              <a:gd name="connsiteX219" fmla="*/ 5499023 w 7467600"/>
              <a:gd name="connsiteY219" fmla="*/ 4166310 h 6858000"/>
              <a:gd name="connsiteX220" fmla="*/ 5547022 w 7467600"/>
              <a:gd name="connsiteY220" fmla="*/ 3607838 h 6858000"/>
              <a:gd name="connsiteX221" fmla="*/ 5515964 w 7467600"/>
              <a:gd name="connsiteY221" fmla="*/ 3378541 h 6858000"/>
              <a:gd name="connsiteX222" fmla="*/ 5453702 w 7467600"/>
              <a:gd name="connsiteY222" fmla="*/ 3090882 h 6858000"/>
              <a:gd name="connsiteX223" fmla="*/ 1238695 w 7467600"/>
              <a:gd name="connsiteY223" fmla="*/ 3076820 h 6858000"/>
              <a:gd name="connsiteX224" fmla="*/ 716371 w 7467600"/>
              <a:gd name="connsiteY224" fmla="*/ 3293249 h 6858000"/>
              <a:gd name="connsiteX225" fmla="*/ 579522 w 7467600"/>
              <a:gd name="connsiteY225" fmla="*/ 3371759 h 6858000"/>
              <a:gd name="connsiteX226" fmla="*/ 600288 w 7467600"/>
              <a:gd name="connsiteY226" fmla="*/ 3365555 h 6858000"/>
              <a:gd name="connsiteX227" fmla="*/ 840692 w 7467600"/>
              <a:gd name="connsiteY227" fmla="*/ 3284921 h 6858000"/>
              <a:gd name="connsiteX228" fmla="*/ 979248 w 7467600"/>
              <a:gd name="connsiteY228" fmla="*/ 3221003 h 6858000"/>
              <a:gd name="connsiteX229" fmla="*/ 1053282 w 7467600"/>
              <a:gd name="connsiteY229" fmla="*/ 3185247 h 6858000"/>
              <a:gd name="connsiteX230" fmla="*/ 1320603 w 7467600"/>
              <a:gd name="connsiteY230" fmla="*/ 3081281 h 6858000"/>
              <a:gd name="connsiteX231" fmla="*/ 1238695 w 7467600"/>
              <a:gd name="connsiteY231" fmla="*/ 3076820 h 6858000"/>
              <a:gd name="connsiteX232" fmla="*/ 5425627 w 7467600"/>
              <a:gd name="connsiteY232" fmla="*/ 2954192 h 6858000"/>
              <a:gd name="connsiteX233" fmla="*/ 5470770 w 7467600"/>
              <a:gd name="connsiteY233" fmla="*/ 3005435 h 6858000"/>
              <a:gd name="connsiteX234" fmla="*/ 5519779 w 7467600"/>
              <a:gd name="connsiteY234" fmla="*/ 4359223 h 6858000"/>
              <a:gd name="connsiteX235" fmla="*/ 5520293 w 7467600"/>
              <a:gd name="connsiteY235" fmla="*/ 4360602 h 6858000"/>
              <a:gd name="connsiteX236" fmla="*/ 5767221 w 7467600"/>
              <a:gd name="connsiteY236" fmla="*/ 4665564 h 6858000"/>
              <a:gd name="connsiteX237" fmla="*/ 6937169 w 7467600"/>
              <a:gd name="connsiteY237" fmla="*/ 4815941 h 6858000"/>
              <a:gd name="connsiteX238" fmla="*/ 6953922 w 7467600"/>
              <a:gd name="connsiteY238" fmla="*/ 4890068 h 6858000"/>
              <a:gd name="connsiteX239" fmla="*/ 6071359 w 7467600"/>
              <a:gd name="connsiteY239" fmla="*/ 4770770 h 6858000"/>
              <a:gd name="connsiteX240" fmla="*/ 6038839 w 7467600"/>
              <a:gd name="connsiteY240" fmla="*/ 4764474 h 6858000"/>
              <a:gd name="connsiteX241" fmla="*/ 6038706 w 7467600"/>
              <a:gd name="connsiteY241" fmla="*/ 4763847 h 6858000"/>
              <a:gd name="connsiteX242" fmla="*/ 6037784 w 7467600"/>
              <a:gd name="connsiteY242" fmla="*/ 4764270 h 6858000"/>
              <a:gd name="connsiteX243" fmla="*/ 6038839 w 7467600"/>
              <a:gd name="connsiteY243" fmla="*/ 4764474 h 6858000"/>
              <a:gd name="connsiteX244" fmla="*/ 6040338 w 7467600"/>
              <a:gd name="connsiteY244" fmla="*/ 4771418 h 6858000"/>
              <a:gd name="connsiteX245" fmla="*/ 6024488 w 7467600"/>
              <a:gd name="connsiteY245" fmla="*/ 4809903 h 6858000"/>
              <a:gd name="connsiteX246" fmla="*/ 5599771 w 7467600"/>
              <a:gd name="connsiteY246" fmla="*/ 5509652 h 6858000"/>
              <a:gd name="connsiteX247" fmla="*/ 5548843 w 7467600"/>
              <a:gd name="connsiteY247" fmla="*/ 5563845 h 6858000"/>
              <a:gd name="connsiteX248" fmla="*/ 5940952 w 7467600"/>
              <a:gd name="connsiteY248" fmla="*/ 6250028 h 6858000"/>
              <a:gd name="connsiteX249" fmla="*/ 6043441 w 7467600"/>
              <a:gd name="connsiteY249" fmla="*/ 6665847 h 6858000"/>
              <a:gd name="connsiteX250" fmla="*/ 6093432 w 7467600"/>
              <a:gd name="connsiteY250" fmla="*/ 6858000 h 6858000"/>
              <a:gd name="connsiteX251" fmla="*/ 6034344 w 7467600"/>
              <a:gd name="connsiteY251" fmla="*/ 6858000 h 6858000"/>
              <a:gd name="connsiteX252" fmla="*/ 6026679 w 7467600"/>
              <a:gd name="connsiteY252" fmla="*/ 6836959 h 6858000"/>
              <a:gd name="connsiteX253" fmla="*/ 5800441 w 7467600"/>
              <a:gd name="connsiteY253" fmla="*/ 6335286 h 6858000"/>
              <a:gd name="connsiteX254" fmla="*/ 5526562 w 7467600"/>
              <a:gd name="connsiteY254" fmla="*/ 5705388 h 6858000"/>
              <a:gd name="connsiteX255" fmla="*/ 5519640 w 7467600"/>
              <a:gd name="connsiteY255" fmla="*/ 5683774 h 6858000"/>
              <a:gd name="connsiteX256" fmla="*/ 5844559 w 7467600"/>
              <a:gd name="connsiteY256" fmla="*/ 6553349 h 6858000"/>
              <a:gd name="connsiteX257" fmla="*/ 5975994 w 7467600"/>
              <a:gd name="connsiteY257" fmla="*/ 6858000 h 6858000"/>
              <a:gd name="connsiteX258" fmla="*/ 5898547 w 7467600"/>
              <a:gd name="connsiteY258" fmla="*/ 6858000 h 6858000"/>
              <a:gd name="connsiteX259" fmla="*/ 5682041 w 7467600"/>
              <a:gd name="connsiteY259" fmla="*/ 6355860 h 6858000"/>
              <a:gd name="connsiteX260" fmla="*/ 5461758 w 7467600"/>
              <a:gd name="connsiteY260" fmla="*/ 5820220 h 6858000"/>
              <a:gd name="connsiteX261" fmla="*/ 5237282 w 7467600"/>
              <a:gd name="connsiteY261" fmla="*/ 6579086 h 6858000"/>
              <a:gd name="connsiteX262" fmla="*/ 5115009 w 7467600"/>
              <a:gd name="connsiteY262" fmla="*/ 6858000 h 6858000"/>
              <a:gd name="connsiteX263" fmla="*/ 5028074 w 7467600"/>
              <a:gd name="connsiteY263" fmla="*/ 6858000 h 6858000"/>
              <a:gd name="connsiteX264" fmla="*/ 5079508 w 7467600"/>
              <a:gd name="connsiteY264" fmla="*/ 6749074 h 6858000"/>
              <a:gd name="connsiteX265" fmla="*/ 5371846 w 7467600"/>
              <a:gd name="connsiteY265" fmla="*/ 5924413 h 6858000"/>
              <a:gd name="connsiteX266" fmla="*/ 5270512 w 7467600"/>
              <a:gd name="connsiteY266" fmla="*/ 6138975 h 6858000"/>
              <a:gd name="connsiteX267" fmla="*/ 5062409 w 7467600"/>
              <a:gd name="connsiteY267" fmla="*/ 6653544 h 6858000"/>
              <a:gd name="connsiteX268" fmla="*/ 5036628 w 7467600"/>
              <a:gd name="connsiteY268" fmla="*/ 6754247 h 6858000"/>
              <a:gd name="connsiteX269" fmla="*/ 5009112 w 7467600"/>
              <a:gd name="connsiteY269" fmla="*/ 6858000 h 6858000"/>
              <a:gd name="connsiteX270" fmla="*/ 4976679 w 7467600"/>
              <a:gd name="connsiteY270" fmla="*/ 6858000 h 6858000"/>
              <a:gd name="connsiteX271" fmla="*/ 5006537 w 7467600"/>
              <a:gd name="connsiteY271" fmla="*/ 6747068 h 6858000"/>
              <a:gd name="connsiteX272" fmla="*/ 5032723 w 7467600"/>
              <a:gd name="connsiteY272" fmla="*/ 6644957 h 6858000"/>
              <a:gd name="connsiteX273" fmla="*/ 5242949 w 7467600"/>
              <a:gd name="connsiteY273" fmla="*/ 6125175 h 6858000"/>
              <a:gd name="connsiteX274" fmla="*/ 5286321 w 7467600"/>
              <a:gd name="connsiteY274" fmla="*/ 6033555 h 6858000"/>
              <a:gd name="connsiteX275" fmla="*/ 5008210 w 7467600"/>
              <a:gd name="connsiteY275" fmla="*/ 6649194 h 6858000"/>
              <a:gd name="connsiteX276" fmla="*/ 4986321 w 7467600"/>
              <a:gd name="connsiteY276" fmla="*/ 6765687 h 6858000"/>
              <a:gd name="connsiteX277" fmla="*/ 4973474 w 7467600"/>
              <a:gd name="connsiteY277" fmla="*/ 6858000 h 6858000"/>
              <a:gd name="connsiteX278" fmla="*/ 4907178 w 7467600"/>
              <a:gd name="connsiteY278" fmla="*/ 6858000 h 6858000"/>
              <a:gd name="connsiteX279" fmla="*/ 4910810 w 7467600"/>
              <a:gd name="connsiteY279" fmla="*/ 6829660 h 6858000"/>
              <a:gd name="connsiteX280" fmla="*/ 4987461 w 7467600"/>
              <a:gd name="connsiteY280" fmla="*/ 6432994 h 6858000"/>
              <a:gd name="connsiteX281" fmla="*/ 5179262 w 7467600"/>
              <a:gd name="connsiteY281" fmla="*/ 6035044 h 6858000"/>
              <a:gd name="connsiteX282" fmla="*/ 4689678 w 7467600"/>
              <a:gd name="connsiteY282" fmla="*/ 6440241 h 6858000"/>
              <a:gd name="connsiteX283" fmla="*/ 4477543 w 7467600"/>
              <a:gd name="connsiteY283" fmla="*/ 6674836 h 6858000"/>
              <a:gd name="connsiteX284" fmla="*/ 4329957 w 7467600"/>
              <a:gd name="connsiteY284" fmla="*/ 6858000 h 6858000"/>
              <a:gd name="connsiteX285" fmla="*/ 4218595 w 7467600"/>
              <a:gd name="connsiteY285" fmla="*/ 6858000 h 6858000"/>
              <a:gd name="connsiteX286" fmla="*/ 4368888 w 7467600"/>
              <a:gd name="connsiteY286" fmla="*/ 6668412 h 6858000"/>
              <a:gd name="connsiteX287" fmla="*/ 4563091 w 7467600"/>
              <a:gd name="connsiteY287" fmla="*/ 6442508 h 6858000"/>
              <a:gd name="connsiteX288" fmla="*/ 5387324 w 7467600"/>
              <a:gd name="connsiteY288" fmla="*/ 5705830 h 6858000"/>
              <a:gd name="connsiteX289" fmla="*/ 5073620 w 7467600"/>
              <a:gd name="connsiteY289" fmla="*/ 5955437 h 6858000"/>
              <a:gd name="connsiteX290" fmla="*/ 4689789 w 7467600"/>
              <a:gd name="connsiteY290" fmla="*/ 6268382 h 6858000"/>
              <a:gd name="connsiteX291" fmla="*/ 4418722 w 7467600"/>
              <a:gd name="connsiteY291" fmla="*/ 6570886 h 6858000"/>
              <a:gd name="connsiteX292" fmla="*/ 4214944 w 7467600"/>
              <a:gd name="connsiteY292" fmla="*/ 6858000 h 6858000"/>
              <a:gd name="connsiteX293" fmla="*/ 4177898 w 7467600"/>
              <a:gd name="connsiteY293" fmla="*/ 6858000 h 6858000"/>
              <a:gd name="connsiteX294" fmla="*/ 4391597 w 7467600"/>
              <a:gd name="connsiteY294" fmla="*/ 6556370 h 6858000"/>
              <a:gd name="connsiteX295" fmla="*/ 4668889 w 7467600"/>
              <a:gd name="connsiteY295" fmla="*/ 6246399 h 6858000"/>
              <a:gd name="connsiteX296" fmla="*/ 5055427 w 7467600"/>
              <a:gd name="connsiteY296" fmla="*/ 5931476 h 6858000"/>
              <a:gd name="connsiteX297" fmla="*/ 5371814 w 7467600"/>
              <a:gd name="connsiteY297" fmla="*/ 5678975 h 6858000"/>
              <a:gd name="connsiteX298" fmla="*/ 4987918 w 7467600"/>
              <a:gd name="connsiteY298" fmla="*/ 5838701 h 6858000"/>
              <a:gd name="connsiteX299" fmla="*/ 4317146 w 7467600"/>
              <a:gd name="connsiteY299" fmla="*/ 6587716 h 6858000"/>
              <a:gd name="connsiteX300" fmla="*/ 4171627 w 7467600"/>
              <a:gd name="connsiteY300" fmla="*/ 6858000 h 6858000"/>
              <a:gd name="connsiteX301" fmla="*/ 4081585 w 7467600"/>
              <a:gd name="connsiteY301" fmla="*/ 6858000 h 6858000"/>
              <a:gd name="connsiteX302" fmla="*/ 4238603 w 7467600"/>
              <a:gd name="connsiteY302" fmla="*/ 6559341 h 6858000"/>
              <a:gd name="connsiteX303" fmla="*/ 4778333 w 7467600"/>
              <a:gd name="connsiteY303" fmla="*/ 5873626 h 6858000"/>
              <a:gd name="connsiteX304" fmla="*/ 5414185 w 7467600"/>
              <a:gd name="connsiteY304" fmla="*/ 5573882 h 6858000"/>
              <a:gd name="connsiteX305" fmla="*/ 5959648 w 7467600"/>
              <a:gd name="connsiteY305" fmla="*/ 4760797 h 6858000"/>
              <a:gd name="connsiteX306" fmla="*/ 5355019 w 7467600"/>
              <a:gd name="connsiteY306" fmla="*/ 4734672 h 6858000"/>
              <a:gd name="connsiteX307" fmla="*/ 5083565 w 7467600"/>
              <a:gd name="connsiteY307" fmla="*/ 5179121 h 6858000"/>
              <a:gd name="connsiteX308" fmla="*/ 4713577 w 7467600"/>
              <a:gd name="connsiteY308" fmla="*/ 5616803 h 6858000"/>
              <a:gd name="connsiteX309" fmla="*/ 3989559 w 7467600"/>
              <a:gd name="connsiteY309" fmla="*/ 6145945 h 6858000"/>
              <a:gd name="connsiteX310" fmla="*/ 3939824 w 7467600"/>
              <a:gd name="connsiteY310" fmla="*/ 6066900 h 6858000"/>
              <a:gd name="connsiteX311" fmla="*/ 4584537 w 7467600"/>
              <a:gd name="connsiteY311" fmla="*/ 5324826 h 6858000"/>
              <a:gd name="connsiteX312" fmla="*/ 5037105 w 7467600"/>
              <a:gd name="connsiteY312" fmla="*/ 5088765 h 6858000"/>
              <a:gd name="connsiteX313" fmla="*/ 5039930 w 7467600"/>
              <a:gd name="connsiteY313" fmla="*/ 5089585 h 6858000"/>
              <a:gd name="connsiteX314" fmla="*/ 5263764 w 7467600"/>
              <a:gd name="connsiteY314" fmla="*/ 4735525 h 6858000"/>
              <a:gd name="connsiteX315" fmla="*/ 4086300 w 7467600"/>
              <a:gd name="connsiteY315" fmla="*/ 4884599 h 6858000"/>
              <a:gd name="connsiteX316" fmla="*/ 4085485 w 7467600"/>
              <a:gd name="connsiteY316" fmla="*/ 4899070 h 6858000"/>
              <a:gd name="connsiteX317" fmla="*/ 3871915 w 7467600"/>
              <a:gd name="connsiteY317" fmla="*/ 5253645 h 6858000"/>
              <a:gd name="connsiteX318" fmla="*/ 3799374 w 7467600"/>
              <a:gd name="connsiteY318" fmla="*/ 5466127 h 6858000"/>
              <a:gd name="connsiteX319" fmla="*/ 3498850 w 7467600"/>
              <a:gd name="connsiteY319" fmla="*/ 6661888 h 6858000"/>
              <a:gd name="connsiteX320" fmla="*/ 3399216 w 7467600"/>
              <a:gd name="connsiteY320" fmla="*/ 6858000 h 6858000"/>
              <a:gd name="connsiteX321" fmla="*/ 3303688 w 7467600"/>
              <a:gd name="connsiteY321" fmla="*/ 6858000 h 6858000"/>
              <a:gd name="connsiteX322" fmla="*/ 3391774 w 7467600"/>
              <a:gd name="connsiteY322" fmla="*/ 6697181 h 6858000"/>
              <a:gd name="connsiteX323" fmla="*/ 3735540 w 7467600"/>
              <a:gd name="connsiteY323" fmla="*/ 5546923 h 6858000"/>
              <a:gd name="connsiteX324" fmla="*/ 3729438 w 7467600"/>
              <a:gd name="connsiteY324" fmla="*/ 5569058 h 6858000"/>
              <a:gd name="connsiteX325" fmla="*/ 3707782 w 7467600"/>
              <a:gd name="connsiteY325" fmla="*/ 5644908 h 6858000"/>
              <a:gd name="connsiteX326" fmla="*/ 3583827 w 7467600"/>
              <a:gd name="connsiteY326" fmla="*/ 6039215 h 6858000"/>
              <a:gd name="connsiteX327" fmla="*/ 3547861 w 7467600"/>
              <a:gd name="connsiteY327" fmla="*/ 6129609 h 6858000"/>
              <a:gd name="connsiteX328" fmla="*/ 3490905 w 7467600"/>
              <a:gd name="connsiteY328" fmla="*/ 6277660 h 6858000"/>
              <a:gd name="connsiteX329" fmla="*/ 3455859 w 7467600"/>
              <a:gd name="connsiteY329" fmla="*/ 6391301 h 6858000"/>
              <a:gd name="connsiteX330" fmla="*/ 3429112 w 7467600"/>
              <a:gd name="connsiteY330" fmla="*/ 6479469 h 6858000"/>
              <a:gd name="connsiteX331" fmla="*/ 3304862 w 7467600"/>
              <a:gd name="connsiteY331" fmla="*/ 6796476 h 6858000"/>
              <a:gd name="connsiteX332" fmla="*/ 3276071 w 7467600"/>
              <a:gd name="connsiteY332" fmla="*/ 6858000 h 6858000"/>
              <a:gd name="connsiteX333" fmla="*/ 3240805 w 7467600"/>
              <a:gd name="connsiteY333" fmla="*/ 6858000 h 6858000"/>
              <a:gd name="connsiteX334" fmla="*/ 3275917 w 7467600"/>
              <a:gd name="connsiteY334" fmla="*/ 6783192 h 6858000"/>
              <a:gd name="connsiteX335" fmla="*/ 3399358 w 7467600"/>
              <a:gd name="connsiteY335" fmla="*/ 6469011 h 6858000"/>
              <a:gd name="connsiteX336" fmla="*/ 3425650 w 7467600"/>
              <a:gd name="connsiteY336" fmla="*/ 6381333 h 6858000"/>
              <a:gd name="connsiteX337" fmla="*/ 3460661 w 7467600"/>
              <a:gd name="connsiteY337" fmla="*/ 6266763 h 6858000"/>
              <a:gd name="connsiteX338" fmla="*/ 3518021 w 7467600"/>
              <a:gd name="connsiteY338" fmla="*/ 6117298 h 6858000"/>
              <a:gd name="connsiteX339" fmla="*/ 3554035 w 7467600"/>
              <a:gd name="connsiteY339" fmla="*/ 6027832 h 6858000"/>
              <a:gd name="connsiteX340" fmla="*/ 3677174 w 7467600"/>
              <a:gd name="connsiteY340" fmla="*/ 5636351 h 6858000"/>
              <a:gd name="connsiteX341" fmla="*/ 3698819 w 7467600"/>
              <a:gd name="connsiteY341" fmla="*/ 5560503 h 6858000"/>
              <a:gd name="connsiteX342" fmla="*/ 3702094 w 7467600"/>
              <a:gd name="connsiteY342" fmla="*/ 5549194 h 6858000"/>
              <a:gd name="connsiteX343" fmla="*/ 3398355 w 7467600"/>
              <a:gd name="connsiteY343" fmla="*/ 6094603 h 6858000"/>
              <a:gd name="connsiteX344" fmla="*/ 3193941 w 7467600"/>
              <a:gd name="connsiteY344" fmla="*/ 6798775 h 6858000"/>
              <a:gd name="connsiteX345" fmla="*/ 3184140 w 7467600"/>
              <a:gd name="connsiteY345" fmla="*/ 6858000 h 6858000"/>
              <a:gd name="connsiteX346" fmla="*/ 3099978 w 7467600"/>
              <a:gd name="connsiteY346" fmla="*/ 6858000 h 6858000"/>
              <a:gd name="connsiteX347" fmla="*/ 3101556 w 7467600"/>
              <a:gd name="connsiteY347" fmla="*/ 6843337 h 6858000"/>
              <a:gd name="connsiteX348" fmla="*/ 3370162 w 7467600"/>
              <a:gd name="connsiteY348" fmla="*/ 5785550 h 6858000"/>
              <a:gd name="connsiteX349" fmla="*/ 3746477 w 7467600"/>
              <a:gd name="connsiteY349" fmla="*/ 5377889 h 6858000"/>
              <a:gd name="connsiteX350" fmla="*/ 3863399 w 7467600"/>
              <a:gd name="connsiteY350" fmla="*/ 5087257 h 6858000"/>
              <a:gd name="connsiteX351" fmla="*/ 3968712 w 7467600"/>
              <a:gd name="connsiteY351" fmla="*/ 4913989 h 6858000"/>
              <a:gd name="connsiteX352" fmla="*/ 2792390 w 7467600"/>
              <a:gd name="connsiteY352" fmla="*/ 5382974 h 6858000"/>
              <a:gd name="connsiteX353" fmla="*/ 2714982 w 7467600"/>
              <a:gd name="connsiteY353" fmla="*/ 5427051 h 6858000"/>
              <a:gd name="connsiteX354" fmla="*/ 2813361 w 7467600"/>
              <a:gd name="connsiteY354" fmla="*/ 6023912 h 6858000"/>
              <a:gd name="connsiteX355" fmla="*/ 2688430 w 7467600"/>
              <a:gd name="connsiteY355" fmla="*/ 6801564 h 6858000"/>
              <a:gd name="connsiteX356" fmla="*/ 2629626 w 7467600"/>
              <a:gd name="connsiteY356" fmla="*/ 6763394 h 6858000"/>
              <a:gd name="connsiteX357" fmla="*/ 2565328 w 7467600"/>
              <a:gd name="connsiteY357" fmla="*/ 5516399 h 6858000"/>
              <a:gd name="connsiteX358" fmla="*/ 1922999 w 7467600"/>
              <a:gd name="connsiteY358" fmla="*/ 5980343 h 6858000"/>
              <a:gd name="connsiteX359" fmla="*/ 1950261 w 7467600"/>
              <a:gd name="connsiteY359" fmla="*/ 6405858 h 6858000"/>
              <a:gd name="connsiteX360" fmla="*/ 2365554 w 7467600"/>
              <a:gd name="connsiteY360" fmla="*/ 6759107 h 6858000"/>
              <a:gd name="connsiteX361" fmla="*/ 2424142 w 7467600"/>
              <a:gd name="connsiteY361" fmla="*/ 6858000 h 6858000"/>
              <a:gd name="connsiteX362" fmla="*/ 2395994 w 7467600"/>
              <a:gd name="connsiteY362" fmla="*/ 6858000 h 6858000"/>
              <a:gd name="connsiteX363" fmla="*/ 2392863 w 7467600"/>
              <a:gd name="connsiteY363" fmla="*/ 6852964 h 6858000"/>
              <a:gd name="connsiteX364" fmla="*/ 2017589 w 7467600"/>
              <a:gd name="connsiteY364" fmla="*/ 6493982 h 6858000"/>
              <a:gd name="connsiteX365" fmla="*/ 2147336 w 7467600"/>
              <a:gd name="connsiteY365" fmla="*/ 6594052 h 6858000"/>
              <a:gd name="connsiteX366" fmla="*/ 2207047 w 7467600"/>
              <a:gd name="connsiteY366" fmla="*/ 6654540 h 6858000"/>
              <a:gd name="connsiteX367" fmla="*/ 2299106 w 7467600"/>
              <a:gd name="connsiteY367" fmla="*/ 6778931 h 6858000"/>
              <a:gd name="connsiteX368" fmla="*/ 2314430 w 7467600"/>
              <a:gd name="connsiteY368" fmla="*/ 6801144 h 6858000"/>
              <a:gd name="connsiteX369" fmla="*/ 2352406 w 7467600"/>
              <a:gd name="connsiteY369" fmla="*/ 6858000 h 6858000"/>
              <a:gd name="connsiteX370" fmla="*/ 2314492 w 7467600"/>
              <a:gd name="connsiteY370" fmla="*/ 6858000 h 6858000"/>
              <a:gd name="connsiteX371" fmla="*/ 2288095 w 7467600"/>
              <a:gd name="connsiteY371" fmla="*/ 6818030 h 6858000"/>
              <a:gd name="connsiteX372" fmla="*/ 2272768 w 7467600"/>
              <a:gd name="connsiteY372" fmla="*/ 6795822 h 6858000"/>
              <a:gd name="connsiteX373" fmla="*/ 2182715 w 7467600"/>
              <a:gd name="connsiteY373" fmla="*/ 6675071 h 6858000"/>
              <a:gd name="connsiteX374" fmla="*/ 2032061 w 7467600"/>
              <a:gd name="connsiteY374" fmla="*/ 6541380 h 6858000"/>
              <a:gd name="connsiteX375" fmla="*/ 2257220 w 7467600"/>
              <a:gd name="connsiteY375" fmla="*/ 6826257 h 6858000"/>
              <a:gd name="connsiteX376" fmla="*/ 2281324 w 7467600"/>
              <a:gd name="connsiteY376" fmla="*/ 6858000 h 6858000"/>
              <a:gd name="connsiteX377" fmla="*/ 2242860 w 7467600"/>
              <a:gd name="connsiteY377" fmla="*/ 6858000 h 6858000"/>
              <a:gd name="connsiteX378" fmla="*/ 2232818 w 7467600"/>
              <a:gd name="connsiteY378" fmla="*/ 6844926 h 6858000"/>
              <a:gd name="connsiteX379" fmla="*/ 1990172 w 7467600"/>
              <a:gd name="connsiteY379" fmla="*/ 6542121 h 6858000"/>
              <a:gd name="connsiteX380" fmla="*/ 2124090 w 7467600"/>
              <a:gd name="connsiteY380" fmla="*/ 6761017 h 6858000"/>
              <a:gd name="connsiteX381" fmla="*/ 2200380 w 7467600"/>
              <a:gd name="connsiteY381" fmla="*/ 6858000 h 6858000"/>
              <a:gd name="connsiteX382" fmla="*/ 2147507 w 7467600"/>
              <a:gd name="connsiteY382" fmla="*/ 6858000 h 6858000"/>
              <a:gd name="connsiteX383" fmla="*/ 2070668 w 7467600"/>
              <a:gd name="connsiteY383" fmla="*/ 6761520 h 6858000"/>
              <a:gd name="connsiteX384" fmla="*/ 1975142 w 7467600"/>
              <a:gd name="connsiteY384" fmla="*/ 6585570 h 6858000"/>
              <a:gd name="connsiteX385" fmla="*/ 2050035 w 7467600"/>
              <a:gd name="connsiteY385" fmla="*/ 6813345 h 6858000"/>
              <a:gd name="connsiteX386" fmla="*/ 2063025 w 7467600"/>
              <a:gd name="connsiteY386" fmla="*/ 6858000 h 6858000"/>
              <a:gd name="connsiteX387" fmla="*/ 2021675 w 7467600"/>
              <a:gd name="connsiteY387" fmla="*/ 6858000 h 6858000"/>
              <a:gd name="connsiteX388" fmla="*/ 2019308 w 7467600"/>
              <a:gd name="connsiteY388" fmla="*/ 6847118 h 6858000"/>
              <a:gd name="connsiteX389" fmla="*/ 1938835 w 7467600"/>
              <a:gd name="connsiteY389" fmla="*/ 6551160 h 6858000"/>
              <a:gd name="connsiteX390" fmla="*/ 1953230 w 7467600"/>
              <a:gd name="connsiteY390" fmla="*/ 6759699 h 6858000"/>
              <a:gd name="connsiteX391" fmla="*/ 1956763 w 7467600"/>
              <a:gd name="connsiteY391" fmla="*/ 6778191 h 6858000"/>
              <a:gd name="connsiteX392" fmla="*/ 1967925 w 7467600"/>
              <a:gd name="connsiteY392" fmla="*/ 6858000 h 6858000"/>
              <a:gd name="connsiteX393" fmla="*/ 1936622 w 7467600"/>
              <a:gd name="connsiteY393" fmla="*/ 6858000 h 6858000"/>
              <a:gd name="connsiteX394" fmla="*/ 1926261 w 7467600"/>
              <a:gd name="connsiteY394" fmla="*/ 6784064 h 6858000"/>
              <a:gd name="connsiteX395" fmla="*/ 1922724 w 7467600"/>
              <a:gd name="connsiteY395" fmla="*/ 6765577 h 6858000"/>
              <a:gd name="connsiteX396" fmla="*/ 1904650 w 7467600"/>
              <a:gd name="connsiteY396" fmla="*/ 6639616 h 6858000"/>
              <a:gd name="connsiteX397" fmla="*/ 1885273 w 7467600"/>
              <a:gd name="connsiteY397" fmla="*/ 6858000 h 6858000"/>
              <a:gd name="connsiteX398" fmla="*/ 1854363 w 7467600"/>
              <a:gd name="connsiteY398" fmla="*/ 6858000 h 6858000"/>
              <a:gd name="connsiteX399" fmla="*/ 1880391 w 7467600"/>
              <a:gd name="connsiteY399" fmla="*/ 6603796 h 6858000"/>
              <a:gd name="connsiteX400" fmla="*/ 1818273 w 7467600"/>
              <a:gd name="connsiteY400" fmla="*/ 6715729 h 6858000"/>
              <a:gd name="connsiteX401" fmla="*/ 1794691 w 7467600"/>
              <a:gd name="connsiteY401" fmla="*/ 6843239 h 6858000"/>
              <a:gd name="connsiteX402" fmla="*/ 1794914 w 7467600"/>
              <a:gd name="connsiteY402" fmla="*/ 6858000 h 6858000"/>
              <a:gd name="connsiteX403" fmla="*/ 1746128 w 7467600"/>
              <a:gd name="connsiteY403" fmla="*/ 6858000 h 6858000"/>
              <a:gd name="connsiteX404" fmla="*/ 1753934 w 7467600"/>
              <a:gd name="connsiteY404" fmla="*/ 6724796 h 6858000"/>
              <a:gd name="connsiteX405" fmla="*/ 1792053 w 7467600"/>
              <a:gd name="connsiteY405" fmla="*/ 6572396 h 6858000"/>
              <a:gd name="connsiteX406" fmla="*/ 1862248 w 7467600"/>
              <a:gd name="connsiteY406" fmla="*/ 6266397 h 6858000"/>
              <a:gd name="connsiteX407" fmla="*/ 1862250 w 7467600"/>
              <a:gd name="connsiteY407" fmla="*/ 6033531 h 6858000"/>
              <a:gd name="connsiteX408" fmla="*/ 1211999 w 7467600"/>
              <a:gd name="connsiteY408" fmla="*/ 6683610 h 6858000"/>
              <a:gd name="connsiteX409" fmla="*/ 1213266 w 7467600"/>
              <a:gd name="connsiteY409" fmla="*/ 6691947 h 6858000"/>
              <a:gd name="connsiteX410" fmla="*/ 1203370 w 7467600"/>
              <a:gd name="connsiteY410" fmla="*/ 6850676 h 6858000"/>
              <a:gd name="connsiteX411" fmla="*/ 1203671 w 7467600"/>
              <a:gd name="connsiteY411" fmla="*/ 6858000 h 6858000"/>
              <a:gd name="connsiteX412" fmla="*/ 1143180 w 7467600"/>
              <a:gd name="connsiteY412" fmla="*/ 6858000 h 6858000"/>
              <a:gd name="connsiteX413" fmla="*/ 1142176 w 7467600"/>
              <a:gd name="connsiteY413" fmla="*/ 6766045 h 6858000"/>
              <a:gd name="connsiteX414" fmla="*/ 1067484 w 7467600"/>
              <a:gd name="connsiteY414" fmla="*/ 6858000 h 6858000"/>
              <a:gd name="connsiteX415" fmla="*/ 953928 w 7467600"/>
              <a:gd name="connsiteY415" fmla="*/ 6858000 h 6858000"/>
              <a:gd name="connsiteX416" fmla="*/ 959715 w 7467600"/>
              <a:gd name="connsiteY416" fmla="*/ 6850185 h 6858000"/>
              <a:gd name="connsiteX417" fmla="*/ 1483788 w 7467600"/>
              <a:gd name="connsiteY417" fmla="*/ 6259174 h 6858000"/>
              <a:gd name="connsiteX418" fmla="*/ 1100671 w 7467600"/>
              <a:gd name="connsiteY418" fmla="*/ 6252137 h 6858000"/>
              <a:gd name="connsiteX419" fmla="*/ 1090144 w 7467600"/>
              <a:gd name="connsiteY419" fmla="*/ 6256748 h 6858000"/>
              <a:gd name="connsiteX420" fmla="*/ 1095872 w 7467600"/>
              <a:gd name="connsiteY420" fmla="*/ 6271892 h 6858000"/>
              <a:gd name="connsiteX421" fmla="*/ 262785 w 7467600"/>
              <a:gd name="connsiteY421" fmla="*/ 6845450 h 6858000"/>
              <a:gd name="connsiteX422" fmla="*/ 209968 w 7467600"/>
              <a:gd name="connsiteY422" fmla="*/ 6770713 h 6858000"/>
              <a:gd name="connsiteX423" fmla="*/ 873460 w 7467600"/>
              <a:gd name="connsiteY423" fmla="*/ 6253768 h 6858000"/>
              <a:gd name="connsiteX424" fmla="*/ 192686 w 7467600"/>
              <a:gd name="connsiteY424" fmla="*/ 5849257 h 6858000"/>
              <a:gd name="connsiteX425" fmla="*/ 4696 w 7467600"/>
              <a:gd name="connsiteY425" fmla="*/ 5697668 h 6858000"/>
              <a:gd name="connsiteX426" fmla="*/ 0 w 7467600"/>
              <a:gd name="connsiteY426" fmla="*/ 5689984 h 6858000"/>
              <a:gd name="connsiteX427" fmla="*/ 0 w 7467600"/>
              <a:gd name="connsiteY427" fmla="*/ 5513472 h 6858000"/>
              <a:gd name="connsiteX428" fmla="*/ 174101 w 7467600"/>
              <a:gd name="connsiteY428" fmla="*/ 5620277 h 6858000"/>
              <a:gd name="connsiteX429" fmla="*/ 891800 w 7467600"/>
              <a:gd name="connsiteY429" fmla="*/ 6036935 h 6858000"/>
              <a:gd name="connsiteX430" fmla="*/ 1072219 w 7467600"/>
              <a:gd name="connsiteY430" fmla="*/ 6169443 h 6858000"/>
              <a:gd name="connsiteX431" fmla="*/ 1074117 w 7467600"/>
              <a:gd name="connsiteY431" fmla="*/ 6170301 h 6858000"/>
              <a:gd name="connsiteX432" fmla="*/ 1083114 w 7467600"/>
              <a:gd name="connsiteY432" fmla="*/ 6174131 h 6858000"/>
              <a:gd name="connsiteX433" fmla="*/ 1543010 w 7467600"/>
              <a:gd name="connsiteY433" fmla="*/ 6191140 h 6858000"/>
              <a:gd name="connsiteX434" fmla="*/ 1551080 w 7467600"/>
              <a:gd name="connsiteY434" fmla="*/ 6195006 h 6858000"/>
              <a:gd name="connsiteX435" fmla="*/ 2345443 w 7467600"/>
              <a:gd name="connsiteY435" fmla="*/ 5549882 h 6858000"/>
              <a:gd name="connsiteX436" fmla="*/ 1721499 w 7467600"/>
              <a:gd name="connsiteY436" fmla="*/ 5599969 h 6858000"/>
              <a:gd name="connsiteX437" fmla="*/ 767716 w 7467600"/>
              <a:gd name="connsiteY437" fmla="*/ 5472768 h 6858000"/>
              <a:gd name="connsiteX438" fmla="*/ 722147 w 7467600"/>
              <a:gd name="connsiteY438" fmla="*/ 5393091 h 6858000"/>
              <a:gd name="connsiteX439" fmla="*/ 1485552 w 7467600"/>
              <a:gd name="connsiteY439" fmla="*/ 5313202 h 6858000"/>
              <a:gd name="connsiteX440" fmla="*/ 2143004 w 7467600"/>
              <a:gd name="connsiteY440" fmla="*/ 5402420 h 6858000"/>
              <a:gd name="connsiteX441" fmla="*/ 1933391 w 7467600"/>
              <a:gd name="connsiteY441" fmla="*/ 5156971 h 6858000"/>
              <a:gd name="connsiteX442" fmla="*/ 1827118 w 7467600"/>
              <a:gd name="connsiteY442" fmla="*/ 4968410 h 6858000"/>
              <a:gd name="connsiteX443" fmla="*/ 1837349 w 7467600"/>
              <a:gd name="connsiteY443" fmla="*/ 4956357 h 6858000"/>
              <a:gd name="connsiteX444" fmla="*/ 2162835 w 7467600"/>
              <a:gd name="connsiteY444" fmla="*/ 5187853 h 6858000"/>
              <a:gd name="connsiteX445" fmla="*/ 2257167 w 7467600"/>
              <a:gd name="connsiteY445" fmla="*/ 5462123 h 6858000"/>
              <a:gd name="connsiteX446" fmla="*/ 2261598 w 7467600"/>
              <a:gd name="connsiteY446" fmla="*/ 5467998 h 6858000"/>
              <a:gd name="connsiteX447" fmla="*/ 2437177 w 7467600"/>
              <a:gd name="connsiteY447" fmla="*/ 5479608 h 6858000"/>
              <a:gd name="connsiteX448" fmla="*/ 2445247 w 7467600"/>
              <a:gd name="connsiteY448" fmla="*/ 5483476 h 6858000"/>
              <a:gd name="connsiteX449" fmla="*/ 2743626 w 7467600"/>
              <a:gd name="connsiteY449" fmla="*/ 5304819 h 6858000"/>
              <a:gd name="connsiteX450" fmla="*/ 3048102 w 7467600"/>
              <a:gd name="connsiteY450" fmla="*/ 5150595 h 6858000"/>
              <a:gd name="connsiteX451" fmla="*/ 1799414 w 7467600"/>
              <a:gd name="connsiteY451" fmla="*/ 4694732 h 6858000"/>
              <a:gd name="connsiteX452" fmla="*/ 1771735 w 7467600"/>
              <a:gd name="connsiteY452" fmla="*/ 4619929 h 6858000"/>
              <a:gd name="connsiteX453" fmla="*/ 3104273 w 7467600"/>
              <a:gd name="connsiteY453" fmla="*/ 5076159 h 6858000"/>
              <a:gd name="connsiteX454" fmla="*/ 3113245 w 7467600"/>
              <a:gd name="connsiteY454" fmla="*/ 5090705 h 6858000"/>
              <a:gd name="connsiteX455" fmla="*/ 3126294 w 7467600"/>
              <a:gd name="connsiteY455" fmla="*/ 5114400 h 6858000"/>
              <a:gd name="connsiteX456" fmla="*/ 3937433 w 7467600"/>
              <a:gd name="connsiteY456" fmla="*/ 4830473 h 6858000"/>
              <a:gd name="connsiteX457" fmla="*/ 3590475 w 7467600"/>
              <a:gd name="connsiteY457" fmla="*/ 4597974 h 6858000"/>
              <a:gd name="connsiteX458" fmla="*/ 3100264 w 7467600"/>
              <a:gd name="connsiteY458" fmla="*/ 4579845 h 6858000"/>
              <a:gd name="connsiteX459" fmla="*/ 2183576 w 7467600"/>
              <a:gd name="connsiteY459" fmla="*/ 4227150 h 6858000"/>
              <a:gd name="connsiteX460" fmla="*/ 2151029 w 7467600"/>
              <a:gd name="connsiteY460" fmla="*/ 4146947 h 6858000"/>
              <a:gd name="connsiteX461" fmla="*/ 3563434 w 7467600"/>
              <a:gd name="connsiteY461" fmla="*/ 4469115 h 6858000"/>
              <a:gd name="connsiteX462" fmla="*/ 3177952 w 7467600"/>
              <a:gd name="connsiteY462" fmla="*/ 3657386 h 6858000"/>
              <a:gd name="connsiteX463" fmla="*/ 3189263 w 7467600"/>
              <a:gd name="connsiteY463" fmla="*/ 3625726 h 6858000"/>
              <a:gd name="connsiteX464" fmla="*/ 3560912 w 7467600"/>
              <a:gd name="connsiteY464" fmla="*/ 4079863 h 6858000"/>
              <a:gd name="connsiteX465" fmla="*/ 3626636 w 7467600"/>
              <a:gd name="connsiteY465" fmla="*/ 4512230 h 6858000"/>
              <a:gd name="connsiteX466" fmla="*/ 3653088 w 7467600"/>
              <a:gd name="connsiteY466" fmla="*/ 4521417 h 6858000"/>
              <a:gd name="connsiteX467" fmla="*/ 3988128 w 7467600"/>
              <a:gd name="connsiteY467" fmla="*/ 4817267 h 6858000"/>
              <a:gd name="connsiteX468" fmla="*/ 4830582 w 7467600"/>
              <a:gd name="connsiteY468" fmla="*/ 4676000 h 6858000"/>
              <a:gd name="connsiteX469" fmla="*/ 4830100 w 7467600"/>
              <a:gd name="connsiteY469" fmla="*/ 4675554 h 6858000"/>
              <a:gd name="connsiteX470" fmla="*/ 4036318 w 7467600"/>
              <a:gd name="connsiteY470" fmla="*/ 4147013 h 6858000"/>
              <a:gd name="connsiteX471" fmla="*/ 3432098 w 7467600"/>
              <a:gd name="connsiteY471" fmla="*/ 3537312 h 6858000"/>
              <a:gd name="connsiteX472" fmla="*/ 3446761 w 7467600"/>
              <a:gd name="connsiteY472" fmla="*/ 3461278 h 6858000"/>
              <a:gd name="connsiteX473" fmla="*/ 4419733 w 7467600"/>
              <a:gd name="connsiteY473" fmla="*/ 3963555 h 6858000"/>
              <a:gd name="connsiteX474" fmla="*/ 4781371 w 7467600"/>
              <a:gd name="connsiteY474" fmla="*/ 4458604 h 6858000"/>
              <a:gd name="connsiteX475" fmla="*/ 4780440 w 7467600"/>
              <a:gd name="connsiteY475" fmla="*/ 4470290 h 6858000"/>
              <a:gd name="connsiteX476" fmla="*/ 4898954 w 7467600"/>
              <a:gd name="connsiteY476" fmla="*/ 4662092 h 6858000"/>
              <a:gd name="connsiteX477" fmla="*/ 4900699 w 7467600"/>
              <a:gd name="connsiteY477" fmla="*/ 4670867 h 6858000"/>
              <a:gd name="connsiteX478" fmla="*/ 5714511 w 7467600"/>
              <a:gd name="connsiteY478" fmla="*/ 4663483 h 6858000"/>
              <a:gd name="connsiteX479" fmla="*/ 5464793 w 7467600"/>
              <a:gd name="connsiteY479" fmla="*/ 4393556 h 6858000"/>
              <a:gd name="connsiteX480" fmla="*/ 5461897 w 7467600"/>
              <a:gd name="connsiteY480" fmla="*/ 4390879 h 6858000"/>
              <a:gd name="connsiteX481" fmla="*/ 4294126 w 7467600"/>
              <a:gd name="connsiteY481" fmla="*/ 3303048 h 6858000"/>
              <a:gd name="connsiteX482" fmla="*/ 4305321 w 7467600"/>
              <a:gd name="connsiteY482" fmla="*/ 3256953 h 6858000"/>
              <a:gd name="connsiteX483" fmla="*/ 4949299 w 7467600"/>
              <a:gd name="connsiteY483" fmla="*/ 3766336 h 6858000"/>
              <a:gd name="connsiteX484" fmla="*/ 5291452 w 7467600"/>
              <a:gd name="connsiteY484" fmla="*/ 4076801 h 6858000"/>
              <a:gd name="connsiteX485" fmla="*/ 5434998 w 7467600"/>
              <a:gd name="connsiteY485" fmla="*/ 4254100 h 6858000"/>
              <a:gd name="connsiteX486" fmla="*/ 5351015 w 7467600"/>
              <a:gd name="connsiteY486" fmla="*/ 3760989 h 6858000"/>
              <a:gd name="connsiteX487" fmla="*/ 5413780 w 7467600"/>
              <a:gd name="connsiteY487" fmla="*/ 2966265 h 6858000"/>
              <a:gd name="connsiteX488" fmla="*/ 5425627 w 7467600"/>
              <a:gd name="connsiteY488" fmla="*/ 2954192 h 6858000"/>
              <a:gd name="connsiteX489" fmla="*/ 6604735 w 7467600"/>
              <a:gd name="connsiteY489" fmla="*/ 2041381 h 6858000"/>
              <a:gd name="connsiteX490" fmla="*/ 7204487 w 7467600"/>
              <a:gd name="connsiteY490" fmla="*/ 2742112 h 6858000"/>
              <a:gd name="connsiteX491" fmla="*/ 7131592 w 7467600"/>
              <a:gd name="connsiteY491" fmla="*/ 2672096 h 6858000"/>
              <a:gd name="connsiteX492" fmla="*/ 6996344 w 7467600"/>
              <a:gd name="connsiteY492" fmla="*/ 2518310 h 6858000"/>
              <a:gd name="connsiteX493" fmla="*/ 6735495 w 7467600"/>
              <a:gd name="connsiteY493" fmla="*/ 2196890 h 6858000"/>
              <a:gd name="connsiteX494" fmla="*/ 6721901 w 7467600"/>
              <a:gd name="connsiteY494" fmla="*/ 2179274 h 6858000"/>
              <a:gd name="connsiteX495" fmla="*/ 6604735 w 7467600"/>
              <a:gd name="connsiteY495" fmla="*/ 2041381 h 6858000"/>
              <a:gd name="connsiteX496" fmla="*/ 6591670 w 7467600"/>
              <a:gd name="connsiteY496" fmla="*/ 1988277 h 6858000"/>
              <a:gd name="connsiteX497" fmla="*/ 6747349 w 7467600"/>
              <a:gd name="connsiteY497" fmla="*/ 2160069 h 6858000"/>
              <a:gd name="connsiteX498" fmla="*/ 6760943 w 7467600"/>
              <a:gd name="connsiteY498" fmla="*/ 2177686 h 6858000"/>
              <a:gd name="connsiteX499" fmla="*/ 7021065 w 7467600"/>
              <a:gd name="connsiteY499" fmla="*/ 2498102 h 6858000"/>
              <a:gd name="connsiteX500" fmla="*/ 7155223 w 7467600"/>
              <a:gd name="connsiteY500" fmla="*/ 2650386 h 6858000"/>
              <a:gd name="connsiteX501" fmla="*/ 7203167 w 7467600"/>
              <a:gd name="connsiteY501" fmla="*/ 2697288 h 6858000"/>
              <a:gd name="connsiteX502" fmla="*/ 6937703 w 7467600"/>
              <a:gd name="connsiteY502" fmla="*/ 2321981 h 6858000"/>
              <a:gd name="connsiteX503" fmla="*/ 6591670 w 7467600"/>
              <a:gd name="connsiteY503" fmla="*/ 1988277 h 6858000"/>
              <a:gd name="connsiteX504" fmla="*/ 5798671 w 7467600"/>
              <a:gd name="connsiteY504" fmla="*/ 1981601 h 6858000"/>
              <a:gd name="connsiteX505" fmla="*/ 5754709 w 7467600"/>
              <a:gd name="connsiteY505" fmla="*/ 2071454 h 6858000"/>
              <a:gd name="connsiteX506" fmla="*/ 5763044 w 7467600"/>
              <a:gd name="connsiteY506" fmla="*/ 2842206 h 6858000"/>
              <a:gd name="connsiteX507" fmla="*/ 5764974 w 7467600"/>
              <a:gd name="connsiteY507" fmla="*/ 2799609 h 6858000"/>
              <a:gd name="connsiteX508" fmla="*/ 5767665 w 7467600"/>
              <a:gd name="connsiteY508" fmla="*/ 2666409 h 6858000"/>
              <a:gd name="connsiteX509" fmla="*/ 5763055 w 7467600"/>
              <a:gd name="connsiteY509" fmla="*/ 2579705 h 6858000"/>
              <a:gd name="connsiteX510" fmla="*/ 5758079 w 7467600"/>
              <a:gd name="connsiteY510" fmla="*/ 2492508 h 6858000"/>
              <a:gd name="connsiteX511" fmla="*/ 5779325 w 7467600"/>
              <a:gd name="connsiteY511" fmla="*/ 2197069 h 6858000"/>
              <a:gd name="connsiteX512" fmla="*/ 5798671 w 7467600"/>
              <a:gd name="connsiteY512" fmla="*/ 1981601 h 6858000"/>
              <a:gd name="connsiteX513" fmla="*/ 5829202 w 7467600"/>
              <a:gd name="connsiteY513" fmla="*/ 1971679 h 6858000"/>
              <a:gd name="connsiteX514" fmla="*/ 5809558 w 7467600"/>
              <a:gd name="connsiteY514" fmla="*/ 2198043 h 6858000"/>
              <a:gd name="connsiteX515" fmla="*/ 5788653 w 7467600"/>
              <a:gd name="connsiteY515" fmla="*/ 2489430 h 6858000"/>
              <a:gd name="connsiteX516" fmla="*/ 5793439 w 7467600"/>
              <a:gd name="connsiteY516" fmla="*/ 2575235 h 6858000"/>
              <a:gd name="connsiteX517" fmla="*/ 5796837 w 7467600"/>
              <a:gd name="connsiteY517" fmla="*/ 2637633 h 6858000"/>
              <a:gd name="connsiteX518" fmla="*/ 5818614 w 7467600"/>
              <a:gd name="connsiteY518" fmla="*/ 2473055 h 6858000"/>
              <a:gd name="connsiteX519" fmla="*/ 5829202 w 7467600"/>
              <a:gd name="connsiteY519" fmla="*/ 1971679 h 6858000"/>
              <a:gd name="connsiteX520" fmla="*/ 5911389 w 7467600"/>
              <a:gd name="connsiteY520" fmla="*/ 1898371 h 6858000"/>
              <a:gd name="connsiteX521" fmla="*/ 6237627 w 7467600"/>
              <a:gd name="connsiteY521" fmla="*/ 2231921 h 6858000"/>
              <a:gd name="connsiteX522" fmla="*/ 5911389 w 7467600"/>
              <a:gd name="connsiteY522" fmla="*/ 1898371 h 6858000"/>
              <a:gd name="connsiteX523" fmla="*/ 6944437 w 7467600"/>
              <a:gd name="connsiteY523" fmla="*/ 1575402 h 6858000"/>
              <a:gd name="connsiteX524" fmla="*/ 6304730 w 7467600"/>
              <a:gd name="connsiteY524" fmla="*/ 1766654 h 6858000"/>
              <a:gd name="connsiteX525" fmla="*/ 6944437 w 7467600"/>
              <a:gd name="connsiteY525" fmla="*/ 1575402 h 6858000"/>
              <a:gd name="connsiteX526" fmla="*/ 7019523 w 7467600"/>
              <a:gd name="connsiteY526" fmla="*/ 1519450 h 6858000"/>
              <a:gd name="connsiteX527" fmla="*/ 6298091 w 7467600"/>
              <a:gd name="connsiteY527" fmla="*/ 1737122 h 6858000"/>
              <a:gd name="connsiteX528" fmla="*/ 7019523 w 7467600"/>
              <a:gd name="connsiteY528" fmla="*/ 1519450 h 6858000"/>
              <a:gd name="connsiteX529" fmla="*/ 2399523 w 7467600"/>
              <a:gd name="connsiteY529" fmla="*/ 1428234 h 6858000"/>
              <a:gd name="connsiteX530" fmla="*/ 2224982 w 7467600"/>
              <a:gd name="connsiteY530" fmla="*/ 1826201 h 6858000"/>
              <a:gd name="connsiteX531" fmla="*/ 2096099 w 7467600"/>
              <a:gd name="connsiteY531" fmla="*/ 2345900 h 6858000"/>
              <a:gd name="connsiteX532" fmla="*/ 2283317 w 7467600"/>
              <a:gd name="connsiteY532" fmla="*/ 1796925 h 6858000"/>
              <a:gd name="connsiteX533" fmla="*/ 2399523 w 7467600"/>
              <a:gd name="connsiteY533" fmla="*/ 1428234 h 6858000"/>
              <a:gd name="connsiteX534" fmla="*/ 2448558 w 7467600"/>
              <a:gd name="connsiteY534" fmla="*/ 1373435 h 6858000"/>
              <a:gd name="connsiteX535" fmla="*/ 2312521 w 7467600"/>
              <a:gd name="connsiteY535" fmla="*/ 1806140 h 6858000"/>
              <a:gd name="connsiteX536" fmla="*/ 2127533 w 7467600"/>
              <a:gd name="connsiteY536" fmla="*/ 2348380 h 6858000"/>
              <a:gd name="connsiteX537" fmla="*/ 2358080 w 7467600"/>
              <a:gd name="connsiteY537" fmla="*/ 1866134 h 6858000"/>
              <a:gd name="connsiteX538" fmla="*/ 2407436 w 7467600"/>
              <a:gd name="connsiteY538" fmla="*/ 1651070 h 6858000"/>
              <a:gd name="connsiteX539" fmla="*/ 2448558 w 7467600"/>
              <a:gd name="connsiteY539" fmla="*/ 1373435 h 6858000"/>
              <a:gd name="connsiteX540" fmla="*/ 278707 w 7467600"/>
              <a:gd name="connsiteY540" fmla="*/ 1352270 h 6858000"/>
              <a:gd name="connsiteX541" fmla="*/ 321570 w 7467600"/>
              <a:gd name="connsiteY541" fmla="*/ 1861610 h 6858000"/>
              <a:gd name="connsiteX542" fmla="*/ 294281 w 7467600"/>
              <a:gd name="connsiteY542" fmla="*/ 1440658 h 6858000"/>
              <a:gd name="connsiteX543" fmla="*/ 278707 w 7467600"/>
              <a:gd name="connsiteY543" fmla="*/ 1352270 h 6858000"/>
              <a:gd name="connsiteX544" fmla="*/ 1423821 w 7467600"/>
              <a:gd name="connsiteY544" fmla="*/ 1351958 h 6858000"/>
              <a:gd name="connsiteX545" fmla="*/ 1638521 w 7467600"/>
              <a:gd name="connsiteY545" fmla="*/ 1908470 h 6858000"/>
              <a:gd name="connsiteX546" fmla="*/ 1754199 w 7467600"/>
              <a:gd name="connsiteY546" fmla="*/ 2149284 h 6858000"/>
              <a:gd name="connsiteX547" fmla="*/ 1908359 w 7467600"/>
              <a:gd name="connsiteY547" fmla="*/ 2364988 h 6858000"/>
              <a:gd name="connsiteX548" fmla="*/ 1647661 w 7467600"/>
              <a:gd name="connsiteY548" fmla="*/ 1825945 h 6858000"/>
              <a:gd name="connsiteX549" fmla="*/ 1423821 w 7467600"/>
              <a:gd name="connsiteY549" fmla="*/ 1351958 h 6858000"/>
              <a:gd name="connsiteX550" fmla="*/ 1431890 w 7467600"/>
              <a:gd name="connsiteY550" fmla="*/ 1306475 h 6858000"/>
              <a:gd name="connsiteX551" fmla="*/ 1507597 w 7467600"/>
              <a:gd name="connsiteY551" fmla="*/ 1446132 h 6858000"/>
              <a:gd name="connsiteX552" fmla="*/ 1674586 w 7467600"/>
              <a:gd name="connsiteY552" fmla="*/ 1813832 h 6858000"/>
              <a:gd name="connsiteX553" fmla="*/ 1815950 w 7467600"/>
              <a:gd name="connsiteY553" fmla="*/ 2128564 h 6858000"/>
              <a:gd name="connsiteX554" fmla="*/ 1984242 w 7467600"/>
              <a:gd name="connsiteY554" fmla="*/ 2430829 h 6858000"/>
              <a:gd name="connsiteX555" fmla="*/ 2014023 w 7467600"/>
              <a:gd name="connsiteY555" fmla="*/ 2450995 h 6858000"/>
              <a:gd name="connsiteX556" fmla="*/ 1747337 w 7467600"/>
              <a:gd name="connsiteY556" fmla="*/ 1855264 h 6858000"/>
              <a:gd name="connsiteX557" fmla="*/ 1533749 w 7467600"/>
              <a:gd name="connsiteY557" fmla="*/ 1478656 h 6858000"/>
              <a:gd name="connsiteX558" fmla="*/ 1431890 w 7467600"/>
              <a:gd name="connsiteY558" fmla="*/ 1306475 h 6858000"/>
              <a:gd name="connsiteX559" fmla="*/ 5052692 w 7467600"/>
              <a:gd name="connsiteY559" fmla="*/ 1292994 h 6858000"/>
              <a:gd name="connsiteX560" fmla="*/ 5200661 w 7467600"/>
              <a:gd name="connsiteY560" fmla="*/ 1635186 h 6858000"/>
              <a:gd name="connsiteX561" fmla="*/ 5297138 w 7467600"/>
              <a:gd name="connsiteY561" fmla="*/ 1906351 h 6858000"/>
              <a:gd name="connsiteX562" fmla="*/ 5052692 w 7467600"/>
              <a:gd name="connsiteY562" fmla="*/ 1292994 h 6858000"/>
              <a:gd name="connsiteX563" fmla="*/ 5009948 w 7467600"/>
              <a:gd name="connsiteY563" fmla="*/ 1273619 h 6858000"/>
              <a:gd name="connsiteX564" fmla="*/ 5121777 w 7467600"/>
              <a:gd name="connsiteY564" fmla="*/ 1654213 h 6858000"/>
              <a:gd name="connsiteX565" fmla="*/ 5293545 w 7467600"/>
              <a:gd name="connsiteY565" fmla="*/ 2072247 h 6858000"/>
              <a:gd name="connsiteX566" fmla="*/ 5294042 w 7467600"/>
              <a:gd name="connsiteY566" fmla="*/ 2065019 h 6858000"/>
              <a:gd name="connsiteX567" fmla="*/ 5171936 w 7467600"/>
              <a:gd name="connsiteY567" fmla="*/ 1647613 h 6858000"/>
              <a:gd name="connsiteX568" fmla="*/ 5009948 w 7467600"/>
              <a:gd name="connsiteY568" fmla="*/ 1273619 h 6858000"/>
              <a:gd name="connsiteX569" fmla="*/ 655236 w 7467600"/>
              <a:gd name="connsiteY569" fmla="*/ 1268632 h 6858000"/>
              <a:gd name="connsiteX570" fmla="*/ 839521 w 7467600"/>
              <a:gd name="connsiteY570" fmla="*/ 1685315 h 6858000"/>
              <a:gd name="connsiteX571" fmla="*/ 1109416 w 7467600"/>
              <a:gd name="connsiteY571" fmla="*/ 2061663 h 6858000"/>
              <a:gd name="connsiteX572" fmla="*/ 1298300 w 7467600"/>
              <a:gd name="connsiteY572" fmla="*/ 2247742 h 6858000"/>
              <a:gd name="connsiteX573" fmla="*/ 1125871 w 7467600"/>
              <a:gd name="connsiteY573" fmla="*/ 1989513 h 6858000"/>
              <a:gd name="connsiteX574" fmla="*/ 981574 w 7467600"/>
              <a:gd name="connsiteY574" fmla="*/ 1783157 h 6858000"/>
              <a:gd name="connsiteX575" fmla="*/ 922198 w 7467600"/>
              <a:gd name="connsiteY575" fmla="*/ 1677437 h 6858000"/>
              <a:gd name="connsiteX576" fmla="*/ 869293 w 7467600"/>
              <a:gd name="connsiteY576" fmla="*/ 1583214 h 6858000"/>
              <a:gd name="connsiteX577" fmla="*/ 751431 w 7467600"/>
              <a:gd name="connsiteY577" fmla="*/ 1405731 h 6858000"/>
              <a:gd name="connsiteX578" fmla="*/ 655236 w 7467600"/>
              <a:gd name="connsiteY578" fmla="*/ 1268632 h 6858000"/>
              <a:gd name="connsiteX579" fmla="*/ 6516292 w 7467600"/>
              <a:gd name="connsiteY579" fmla="*/ 1263064 h 6858000"/>
              <a:gd name="connsiteX580" fmla="*/ 5736320 w 7467600"/>
              <a:gd name="connsiteY580" fmla="*/ 1501803 h 6858000"/>
              <a:gd name="connsiteX581" fmla="*/ 6516292 w 7467600"/>
              <a:gd name="connsiteY581" fmla="*/ 1263064 h 6858000"/>
              <a:gd name="connsiteX582" fmla="*/ 291466 w 7467600"/>
              <a:gd name="connsiteY582" fmla="*/ 1250369 h 6858000"/>
              <a:gd name="connsiteX583" fmla="*/ 323180 w 7467600"/>
              <a:gd name="connsiteY583" fmla="*/ 1435283 h 6858000"/>
              <a:gd name="connsiteX584" fmla="*/ 349381 w 7467600"/>
              <a:gd name="connsiteY584" fmla="*/ 1875041 h 6858000"/>
              <a:gd name="connsiteX585" fmla="*/ 374363 w 7467600"/>
              <a:gd name="connsiteY585" fmla="*/ 1506494 h 6858000"/>
              <a:gd name="connsiteX586" fmla="*/ 302168 w 7467600"/>
              <a:gd name="connsiteY586" fmla="*/ 1274495 h 6858000"/>
              <a:gd name="connsiteX587" fmla="*/ 291466 w 7467600"/>
              <a:gd name="connsiteY587" fmla="*/ 1250369 h 6858000"/>
              <a:gd name="connsiteX588" fmla="*/ 678222 w 7467600"/>
              <a:gd name="connsiteY588" fmla="*/ 1248670 h 6858000"/>
              <a:gd name="connsiteX589" fmla="*/ 775536 w 7467600"/>
              <a:gd name="connsiteY589" fmla="*/ 1388015 h 6858000"/>
              <a:gd name="connsiteX590" fmla="*/ 894529 w 7467600"/>
              <a:gd name="connsiteY590" fmla="*/ 1567739 h 6858000"/>
              <a:gd name="connsiteX591" fmla="*/ 948000 w 7467600"/>
              <a:gd name="connsiteY591" fmla="*/ 1663088 h 6858000"/>
              <a:gd name="connsiteX592" fmla="*/ 1006812 w 7467600"/>
              <a:gd name="connsiteY592" fmla="*/ 1767683 h 6858000"/>
              <a:gd name="connsiteX593" fmla="*/ 1149133 w 7467600"/>
              <a:gd name="connsiteY593" fmla="*/ 1971513 h 6858000"/>
              <a:gd name="connsiteX594" fmla="*/ 1333952 w 7467600"/>
              <a:gd name="connsiteY594" fmla="*/ 2251620 h 6858000"/>
              <a:gd name="connsiteX595" fmla="*/ 1337329 w 7467600"/>
              <a:gd name="connsiteY595" fmla="*/ 2258350 h 6858000"/>
              <a:gd name="connsiteX596" fmla="*/ 1014726 w 7467600"/>
              <a:gd name="connsiteY596" fmla="*/ 1615556 h 6858000"/>
              <a:gd name="connsiteX597" fmla="*/ 678222 w 7467600"/>
              <a:gd name="connsiteY597" fmla="*/ 1248670 h 6858000"/>
              <a:gd name="connsiteX598" fmla="*/ 6691602 w 7467600"/>
              <a:gd name="connsiteY598" fmla="*/ 1140573 h 6858000"/>
              <a:gd name="connsiteX599" fmla="*/ 6571100 w 7467600"/>
              <a:gd name="connsiteY599" fmla="*/ 1183662 h 6858000"/>
              <a:gd name="connsiteX600" fmla="*/ 6241687 w 7467600"/>
              <a:gd name="connsiteY600" fmla="*/ 1257600 h 6858000"/>
              <a:gd name="connsiteX601" fmla="*/ 5693009 w 7467600"/>
              <a:gd name="connsiteY601" fmla="*/ 1478256 h 6858000"/>
              <a:gd name="connsiteX602" fmla="*/ 6548420 w 7467600"/>
              <a:gd name="connsiteY602" fmla="*/ 1214599 h 6858000"/>
              <a:gd name="connsiteX603" fmla="*/ 6605473 w 7467600"/>
              <a:gd name="connsiteY603" fmla="*/ 1184686 h 6858000"/>
              <a:gd name="connsiteX604" fmla="*/ 6691602 w 7467600"/>
              <a:gd name="connsiteY604" fmla="*/ 1140573 h 6858000"/>
              <a:gd name="connsiteX605" fmla="*/ 4002475 w 7467600"/>
              <a:gd name="connsiteY605" fmla="*/ 1037802 h 6858000"/>
              <a:gd name="connsiteX606" fmla="*/ 4000324 w 7467600"/>
              <a:gd name="connsiteY606" fmla="*/ 1039362 h 6858000"/>
              <a:gd name="connsiteX607" fmla="*/ 4002862 w 7467600"/>
              <a:gd name="connsiteY607" fmla="*/ 1042866 h 6858000"/>
              <a:gd name="connsiteX608" fmla="*/ 4002475 w 7467600"/>
              <a:gd name="connsiteY608" fmla="*/ 1037802 h 6858000"/>
              <a:gd name="connsiteX609" fmla="*/ 506322 w 7467600"/>
              <a:gd name="connsiteY609" fmla="*/ 1020997 h 6858000"/>
              <a:gd name="connsiteX610" fmla="*/ 533068 w 7467600"/>
              <a:gd name="connsiteY610" fmla="*/ 1029409 h 6858000"/>
              <a:gd name="connsiteX611" fmla="*/ 1232525 w 7467600"/>
              <a:gd name="connsiteY611" fmla="*/ 1804675 h 6858000"/>
              <a:gd name="connsiteX612" fmla="*/ 1388858 w 7467600"/>
              <a:gd name="connsiteY612" fmla="*/ 2368011 h 6858000"/>
              <a:gd name="connsiteX613" fmla="*/ 1384098 w 7467600"/>
              <a:gd name="connsiteY613" fmla="*/ 2378125 h 6858000"/>
              <a:gd name="connsiteX614" fmla="*/ 1425393 w 7467600"/>
              <a:gd name="connsiteY614" fmla="*/ 2589124 h 6858000"/>
              <a:gd name="connsiteX615" fmla="*/ 1424001 w 7467600"/>
              <a:gd name="connsiteY615" fmla="*/ 2597541 h 6858000"/>
              <a:gd name="connsiteX616" fmla="*/ 2152729 w 7467600"/>
              <a:gd name="connsiteY616" fmla="*/ 2864487 h 6858000"/>
              <a:gd name="connsiteX617" fmla="*/ 2020609 w 7467600"/>
              <a:gd name="connsiteY617" fmla="*/ 2539671 h 6858000"/>
              <a:gd name="connsiteX618" fmla="*/ 2018920 w 7467600"/>
              <a:gd name="connsiteY618" fmla="*/ 2536309 h 6858000"/>
              <a:gd name="connsiteX619" fmla="*/ 1342441 w 7467600"/>
              <a:gd name="connsiteY619" fmla="*/ 1173017 h 6858000"/>
              <a:gd name="connsiteX620" fmla="*/ 1367925 w 7467600"/>
              <a:gd name="connsiteY620" fmla="*/ 1135648 h 6858000"/>
              <a:gd name="connsiteX621" fmla="*/ 1771401 w 7467600"/>
              <a:gd name="connsiteY621" fmla="*/ 1806673 h 6858000"/>
              <a:gd name="connsiteX622" fmla="*/ 1972385 w 7467600"/>
              <a:gd name="connsiteY622" fmla="*/ 2198735 h 6858000"/>
              <a:gd name="connsiteX623" fmla="*/ 2040892 w 7467600"/>
              <a:gd name="connsiteY623" fmla="*/ 2405205 h 6858000"/>
              <a:gd name="connsiteX624" fmla="*/ 2131689 w 7467600"/>
              <a:gd name="connsiteY624" fmla="*/ 1936926 h 6858000"/>
              <a:gd name="connsiteX625" fmla="*/ 2454820 w 7467600"/>
              <a:gd name="connsiteY625" fmla="*/ 1248808 h 6858000"/>
              <a:gd name="connsiteX626" fmla="*/ 2492512 w 7467600"/>
              <a:gd name="connsiteY626" fmla="*/ 1302920 h 6858000"/>
              <a:gd name="connsiteX627" fmla="*/ 2081216 w 7467600"/>
              <a:gd name="connsiteY627" fmla="*/ 2527513 h 6858000"/>
              <a:gd name="connsiteX628" fmla="*/ 2081211 w 7467600"/>
              <a:gd name="connsiteY628" fmla="*/ 2528916 h 6858000"/>
              <a:gd name="connsiteX629" fmla="*/ 2199067 w 7467600"/>
              <a:gd name="connsiteY629" fmla="*/ 2884061 h 6858000"/>
              <a:gd name="connsiteX630" fmla="*/ 3192586 w 7467600"/>
              <a:gd name="connsiteY630" fmla="*/ 3411496 h 6858000"/>
              <a:gd name="connsiteX631" fmla="*/ 3182620 w 7467600"/>
              <a:gd name="connsiteY631" fmla="*/ 3483279 h 6858000"/>
              <a:gd name="connsiteX632" fmla="*/ 2435119 w 7467600"/>
              <a:gd name="connsiteY632" fmla="*/ 3080173 h 6858000"/>
              <a:gd name="connsiteX633" fmla="*/ 2410152 w 7467600"/>
              <a:gd name="connsiteY633" fmla="*/ 3063751 h 6858000"/>
              <a:gd name="connsiteX634" fmla="*/ 2408099 w 7467600"/>
              <a:gd name="connsiteY634" fmla="*/ 3064403 h 6858000"/>
              <a:gd name="connsiteX635" fmla="*/ 2407218 w 7467600"/>
              <a:gd name="connsiteY635" fmla="*/ 3070324 h 6858000"/>
              <a:gd name="connsiteX636" fmla="*/ 2380138 w 7467600"/>
              <a:gd name="connsiteY636" fmla="*/ 3099341 h 6858000"/>
              <a:gd name="connsiteX637" fmla="*/ 1765923 w 7467600"/>
              <a:gd name="connsiteY637" fmla="*/ 3581043 h 6858000"/>
              <a:gd name="connsiteX638" fmla="*/ 1702258 w 7467600"/>
              <a:gd name="connsiteY638" fmla="*/ 3612286 h 6858000"/>
              <a:gd name="connsiteX639" fmla="*/ 1538370 w 7467600"/>
              <a:gd name="connsiteY639" fmla="*/ 3811804 h 6858000"/>
              <a:gd name="connsiteX640" fmla="*/ 542867 w 7467600"/>
              <a:gd name="connsiteY640" fmla="*/ 4944092 h 6858000"/>
              <a:gd name="connsiteX641" fmla="*/ 515800 w 7467600"/>
              <a:gd name="connsiteY641" fmla="*/ 4862180 h 6858000"/>
              <a:gd name="connsiteX642" fmla="*/ 909145 w 7467600"/>
              <a:gd name="connsiteY642" fmla="*/ 4199225 h 6858000"/>
              <a:gd name="connsiteX643" fmla="*/ 1214067 w 7467600"/>
              <a:gd name="connsiteY643" fmla="*/ 3908561 h 6858000"/>
              <a:gd name="connsiteX644" fmla="*/ 640967 w 7467600"/>
              <a:gd name="connsiteY644" fmla="*/ 4105601 h 6858000"/>
              <a:gd name="connsiteX645" fmla="*/ 112563 w 7467600"/>
              <a:gd name="connsiteY645" fmla="*/ 4396952 h 6858000"/>
              <a:gd name="connsiteX646" fmla="*/ 0 w 7467600"/>
              <a:gd name="connsiteY646" fmla="*/ 4466006 h 6858000"/>
              <a:gd name="connsiteX647" fmla="*/ 0 w 7467600"/>
              <a:gd name="connsiteY647" fmla="*/ 4233763 h 6858000"/>
              <a:gd name="connsiteX648" fmla="*/ 36881 w 7467600"/>
              <a:gd name="connsiteY648" fmla="*/ 4200118 h 6858000"/>
              <a:gd name="connsiteX649" fmla="*/ 910534 w 7467600"/>
              <a:gd name="connsiteY649" fmla="*/ 3629753 h 6858000"/>
              <a:gd name="connsiteX650" fmla="*/ 1578717 w 7467600"/>
              <a:gd name="connsiteY650" fmla="*/ 3575982 h 6858000"/>
              <a:gd name="connsiteX651" fmla="*/ 2338780 w 7467600"/>
              <a:gd name="connsiteY651" fmla="*/ 3033725 h 6858000"/>
              <a:gd name="connsiteX652" fmla="*/ 1807991 w 7467600"/>
              <a:gd name="connsiteY652" fmla="*/ 2807184 h 6858000"/>
              <a:gd name="connsiteX653" fmla="*/ 1416358 w 7467600"/>
              <a:gd name="connsiteY653" fmla="*/ 3112571 h 6858000"/>
              <a:gd name="connsiteX654" fmla="*/ 939066 w 7467600"/>
              <a:gd name="connsiteY654" fmla="*/ 3378798 h 6858000"/>
              <a:gd name="connsiteX655" fmla="*/ 115099 w 7467600"/>
              <a:gd name="connsiteY655" fmla="*/ 3607650 h 6858000"/>
              <a:gd name="connsiteX656" fmla="*/ 97284 w 7467600"/>
              <a:gd name="connsiteY656" fmla="*/ 3520393 h 6858000"/>
              <a:gd name="connsiteX657" fmla="*/ 922050 w 7467600"/>
              <a:gd name="connsiteY657" fmla="*/ 3074867 h 6858000"/>
              <a:gd name="connsiteX658" fmla="*/ 1405265 w 7467600"/>
              <a:gd name="connsiteY658" fmla="*/ 3016319 h 6858000"/>
              <a:gd name="connsiteX659" fmla="*/ 1407512 w 7467600"/>
              <a:gd name="connsiteY659" fmla="*/ 3018001 h 6858000"/>
              <a:gd name="connsiteX660" fmla="*/ 1726266 w 7467600"/>
              <a:gd name="connsiteY660" fmla="*/ 2777274 h 6858000"/>
              <a:gd name="connsiteX661" fmla="*/ 625390 w 7467600"/>
              <a:gd name="connsiteY661" fmla="*/ 2514541 h 6858000"/>
              <a:gd name="connsiteX662" fmla="*/ 619799 w 7467600"/>
              <a:gd name="connsiteY662" fmla="*/ 2527180 h 6858000"/>
              <a:gd name="connsiteX663" fmla="*/ 310030 w 7467600"/>
              <a:gd name="connsiteY663" fmla="*/ 2771818 h 6858000"/>
              <a:gd name="connsiteX664" fmla="*/ 173877 w 7467600"/>
              <a:gd name="connsiteY664" fmla="*/ 2937056 h 6858000"/>
              <a:gd name="connsiteX665" fmla="*/ 77889 w 7467600"/>
              <a:gd name="connsiteY665" fmla="*/ 3138440 h 6858000"/>
              <a:gd name="connsiteX666" fmla="*/ 0 w 7467600"/>
              <a:gd name="connsiteY666" fmla="*/ 3271395 h 6858000"/>
              <a:gd name="connsiteX667" fmla="*/ 0 w 7467600"/>
              <a:gd name="connsiteY667" fmla="*/ 3153002 h 6858000"/>
              <a:gd name="connsiteX668" fmla="*/ 2386 w 7467600"/>
              <a:gd name="connsiteY668" fmla="*/ 3149203 h 6858000"/>
              <a:gd name="connsiteX669" fmla="*/ 89753 w 7467600"/>
              <a:gd name="connsiteY669" fmla="*/ 2987702 h 6858000"/>
              <a:gd name="connsiteX670" fmla="*/ 76869 w 7467600"/>
              <a:gd name="connsiteY670" fmla="*/ 3005404 h 6858000"/>
              <a:gd name="connsiteX671" fmla="*/ 32049 w 7467600"/>
              <a:gd name="connsiteY671" fmla="*/ 3065814 h 6858000"/>
              <a:gd name="connsiteX672" fmla="*/ 0 w 7467600"/>
              <a:gd name="connsiteY672" fmla="*/ 3108744 h 6858000"/>
              <a:gd name="connsiteX673" fmla="*/ 0 w 7467600"/>
              <a:gd name="connsiteY673" fmla="*/ 3058059 h 6858000"/>
              <a:gd name="connsiteX674" fmla="*/ 7610 w 7467600"/>
              <a:gd name="connsiteY674" fmla="*/ 3047889 h 6858000"/>
              <a:gd name="connsiteX675" fmla="*/ 52419 w 7467600"/>
              <a:gd name="connsiteY675" fmla="*/ 2987479 h 6858000"/>
              <a:gd name="connsiteX676" fmla="*/ 59142 w 7467600"/>
              <a:gd name="connsiteY676" fmla="*/ 2978488 h 6858000"/>
              <a:gd name="connsiteX677" fmla="*/ 0 w 7467600"/>
              <a:gd name="connsiteY677" fmla="*/ 3015334 h 6858000"/>
              <a:gd name="connsiteX678" fmla="*/ 0 w 7467600"/>
              <a:gd name="connsiteY678" fmla="*/ 2914286 h 6858000"/>
              <a:gd name="connsiteX679" fmla="*/ 36383 w 7467600"/>
              <a:gd name="connsiteY679" fmla="*/ 2901128 h 6858000"/>
              <a:gd name="connsiteX680" fmla="*/ 156329 w 7467600"/>
              <a:gd name="connsiteY680" fmla="*/ 2840533 h 6858000"/>
              <a:gd name="connsiteX681" fmla="*/ 358355 w 7467600"/>
              <a:gd name="connsiteY681" fmla="*/ 2620471 h 6858000"/>
              <a:gd name="connsiteX682" fmla="*/ 510577 w 7467600"/>
              <a:gd name="connsiteY682" fmla="*/ 2501244 h 6858000"/>
              <a:gd name="connsiteX683" fmla="*/ 211967 w 7467600"/>
              <a:gd name="connsiteY683" fmla="*/ 2479171 h 6858000"/>
              <a:gd name="connsiteX684" fmla="*/ 0 w 7467600"/>
              <a:gd name="connsiteY684" fmla="*/ 2476398 h 6858000"/>
              <a:gd name="connsiteX685" fmla="*/ 0 w 7467600"/>
              <a:gd name="connsiteY685" fmla="*/ 2389189 h 6858000"/>
              <a:gd name="connsiteX686" fmla="*/ 103062 w 7467600"/>
              <a:gd name="connsiteY686" fmla="*/ 2389518 h 6858000"/>
              <a:gd name="connsiteX687" fmla="*/ 510734 w 7467600"/>
              <a:gd name="connsiteY687" fmla="*/ 2416201 h 6858000"/>
              <a:gd name="connsiteX688" fmla="*/ 279257 w 7467600"/>
              <a:gd name="connsiteY688" fmla="*/ 2092102 h 6858000"/>
              <a:gd name="connsiteX689" fmla="*/ 65265 w 7467600"/>
              <a:gd name="connsiteY689" fmla="*/ 2006049 h 6858000"/>
              <a:gd name="connsiteX690" fmla="*/ 0 w 7467600"/>
              <a:gd name="connsiteY690" fmla="*/ 1982532 h 6858000"/>
              <a:gd name="connsiteX691" fmla="*/ 0 w 7467600"/>
              <a:gd name="connsiteY691" fmla="*/ 1912789 h 6858000"/>
              <a:gd name="connsiteX692" fmla="*/ 97460 w 7467600"/>
              <a:gd name="connsiteY692" fmla="*/ 1953725 h 6858000"/>
              <a:gd name="connsiteX693" fmla="*/ 221272 w 7467600"/>
              <a:gd name="connsiteY693" fmla="*/ 1980766 h 6858000"/>
              <a:gd name="connsiteX694" fmla="*/ 116765 w 7467600"/>
              <a:gd name="connsiteY694" fmla="*/ 1911033 h 6858000"/>
              <a:gd name="connsiteX695" fmla="*/ 16405 w 7467600"/>
              <a:gd name="connsiteY695" fmla="*/ 1803412 h 6858000"/>
              <a:gd name="connsiteX696" fmla="*/ 0 w 7467600"/>
              <a:gd name="connsiteY696" fmla="*/ 1784777 h 6858000"/>
              <a:gd name="connsiteX697" fmla="*/ 0 w 7467600"/>
              <a:gd name="connsiteY697" fmla="*/ 1740082 h 6858000"/>
              <a:gd name="connsiteX698" fmla="*/ 39394 w 7467600"/>
              <a:gd name="connsiteY698" fmla="*/ 1784856 h 6858000"/>
              <a:gd name="connsiteX699" fmla="*/ 135813 w 7467600"/>
              <a:gd name="connsiteY699" fmla="*/ 1888838 h 6858000"/>
              <a:gd name="connsiteX700" fmla="*/ 242575 w 7467600"/>
              <a:gd name="connsiteY700" fmla="*/ 1958841 h 6858000"/>
              <a:gd name="connsiteX701" fmla="*/ 82197 w 7467600"/>
              <a:gd name="connsiteY701" fmla="*/ 1754826 h 6858000"/>
              <a:gd name="connsiteX702" fmla="*/ 0 w 7467600"/>
              <a:gd name="connsiteY702" fmla="*/ 1679650 h 6858000"/>
              <a:gd name="connsiteX703" fmla="*/ 0 w 7467600"/>
              <a:gd name="connsiteY703" fmla="*/ 1602463 h 6858000"/>
              <a:gd name="connsiteX704" fmla="*/ 84689 w 7467600"/>
              <a:gd name="connsiteY704" fmla="*/ 1677442 h 6858000"/>
              <a:gd name="connsiteX705" fmla="*/ 298437 w 7467600"/>
              <a:gd name="connsiteY705" fmla="*/ 1968019 h 6858000"/>
              <a:gd name="connsiteX706" fmla="*/ 227269 w 7467600"/>
              <a:gd name="connsiteY706" fmla="*/ 1114064 h 6858000"/>
              <a:gd name="connsiteX707" fmla="*/ 248003 w 7467600"/>
              <a:gd name="connsiteY707" fmla="*/ 1089613 h 6858000"/>
              <a:gd name="connsiteX708" fmla="*/ 427020 w 7467600"/>
              <a:gd name="connsiteY708" fmla="*/ 1619803 h 6858000"/>
              <a:gd name="connsiteX709" fmla="*/ 340345 w 7467600"/>
              <a:gd name="connsiteY709" fmla="*/ 2027739 h 6858000"/>
              <a:gd name="connsiteX710" fmla="*/ 360865 w 7467600"/>
              <a:gd name="connsiteY710" fmla="*/ 2044827 h 6858000"/>
              <a:gd name="connsiteX711" fmla="*/ 560414 w 7467600"/>
              <a:gd name="connsiteY711" fmla="*/ 2421457 h 6858000"/>
              <a:gd name="connsiteX712" fmla="*/ 1359703 w 7467600"/>
              <a:gd name="connsiteY712" fmla="*/ 2578554 h 6858000"/>
              <a:gd name="connsiteX713" fmla="*/ 1359422 w 7467600"/>
              <a:gd name="connsiteY713" fmla="*/ 2577994 h 6858000"/>
              <a:gd name="connsiteX714" fmla="*/ 828701 w 7467600"/>
              <a:gd name="connsiteY714" fmla="*/ 1839520 h 6858000"/>
              <a:gd name="connsiteX715" fmla="*/ 494427 w 7467600"/>
              <a:gd name="connsiteY715" fmla="*/ 1092333 h 6858000"/>
              <a:gd name="connsiteX716" fmla="*/ 506322 w 7467600"/>
              <a:gd name="connsiteY716" fmla="*/ 1020997 h 6858000"/>
              <a:gd name="connsiteX717" fmla="*/ 4570198 w 7467600"/>
              <a:gd name="connsiteY717" fmla="*/ 978081 h 6858000"/>
              <a:gd name="connsiteX718" fmla="*/ 4523691 w 7467600"/>
              <a:gd name="connsiteY718" fmla="*/ 1127776 h 6858000"/>
              <a:gd name="connsiteX719" fmla="*/ 4509875 w 7467600"/>
              <a:gd name="connsiteY719" fmla="*/ 1167552 h 6858000"/>
              <a:gd name="connsiteX720" fmla="*/ 4478168 w 7467600"/>
              <a:gd name="connsiteY720" fmla="*/ 1260735 h 6858000"/>
              <a:gd name="connsiteX721" fmla="*/ 4409309 w 7467600"/>
              <a:gd name="connsiteY721" fmla="*/ 1666996 h 6858000"/>
              <a:gd name="connsiteX722" fmla="*/ 4370031 w 7467600"/>
              <a:gd name="connsiteY722" fmla="*/ 1955666 h 6858000"/>
              <a:gd name="connsiteX723" fmla="*/ 4570198 w 7467600"/>
              <a:gd name="connsiteY723" fmla="*/ 978081 h 6858000"/>
              <a:gd name="connsiteX724" fmla="*/ 4557898 w 7467600"/>
              <a:gd name="connsiteY724" fmla="*/ 900011 h 6858000"/>
              <a:gd name="connsiteX725" fmla="*/ 4344840 w 7467600"/>
              <a:gd name="connsiteY725" fmla="*/ 1922038 h 6858000"/>
              <a:gd name="connsiteX726" fmla="*/ 4378710 w 7467600"/>
              <a:gd name="connsiteY726" fmla="*/ 1665516 h 6858000"/>
              <a:gd name="connsiteX727" fmla="*/ 4448798 w 7467600"/>
              <a:gd name="connsiteY727" fmla="*/ 1253024 h 6858000"/>
              <a:gd name="connsiteX728" fmla="*/ 4480315 w 7467600"/>
              <a:gd name="connsiteY728" fmla="*/ 1158454 h 6858000"/>
              <a:gd name="connsiteX729" fmla="*/ 4494133 w 7467600"/>
              <a:gd name="connsiteY729" fmla="*/ 1118676 h 6858000"/>
              <a:gd name="connsiteX730" fmla="*/ 4557898 w 7467600"/>
              <a:gd name="connsiteY730" fmla="*/ 900011 h 6858000"/>
              <a:gd name="connsiteX731" fmla="*/ 5870151 w 7467600"/>
              <a:gd name="connsiteY731" fmla="*/ 898890 h 6858000"/>
              <a:gd name="connsiteX732" fmla="*/ 5861335 w 7467600"/>
              <a:gd name="connsiteY732" fmla="*/ 899177 h 6858000"/>
              <a:gd name="connsiteX733" fmla="*/ 5843702 w 7467600"/>
              <a:gd name="connsiteY733" fmla="*/ 899748 h 6858000"/>
              <a:gd name="connsiteX734" fmla="*/ 5651107 w 7467600"/>
              <a:gd name="connsiteY734" fmla="*/ 920306 h 6858000"/>
              <a:gd name="connsiteX735" fmla="*/ 5459407 w 7467600"/>
              <a:gd name="connsiteY735" fmla="*/ 940975 h 6858000"/>
              <a:gd name="connsiteX736" fmla="*/ 5374846 w 7467600"/>
              <a:gd name="connsiteY736" fmla="*/ 941988 h 6858000"/>
              <a:gd name="connsiteX737" fmla="*/ 5256105 w 7467600"/>
              <a:gd name="connsiteY737" fmla="*/ 945632 h 6858000"/>
              <a:gd name="connsiteX738" fmla="*/ 5107071 w 7467600"/>
              <a:gd name="connsiteY738" fmla="*/ 969720 h 6858000"/>
              <a:gd name="connsiteX739" fmla="*/ 4998681 w 7467600"/>
              <a:gd name="connsiteY739" fmla="*/ 988771 h 6858000"/>
              <a:gd name="connsiteX740" fmla="*/ 5870151 w 7467600"/>
              <a:gd name="connsiteY740" fmla="*/ 898890 h 6858000"/>
              <a:gd name="connsiteX741" fmla="*/ 5504425 w 7467600"/>
              <a:gd name="connsiteY741" fmla="*/ 848067 h 6858000"/>
              <a:gd name="connsiteX742" fmla="*/ 4968849 w 7467600"/>
              <a:gd name="connsiteY742" fmla="*/ 962318 h 6858000"/>
              <a:gd name="connsiteX743" fmla="*/ 5104039 w 7467600"/>
              <a:gd name="connsiteY743" fmla="*/ 940634 h 6858000"/>
              <a:gd name="connsiteX744" fmla="*/ 5256311 w 7467600"/>
              <a:gd name="connsiteY744" fmla="*/ 916490 h 6858000"/>
              <a:gd name="connsiteX745" fmla="*/ 5377381 w 7467600"/>
              <a:gd name="connsiteY745" fmla="*/ 912671 h 6858000"/>
              <a:gd name="connsiteX746" fmla="*/ 5460148 w 7467600"/>
              <a:gd name="connsiteY746" fmla="*/ 911442 h 6858000"/>
              <a:gd name="connsiteX747" fmla="*/ 5648971 w 7467600"/>
              <a:gd name="connsiteY747" fmla="*/ 891331 h 6858000"/>
              <a:gd name="connsiteX748" fmla="*/ 5844807 w 7467600"/>
              <a:gd name="connsiteY748" fmla="*/ 870718 h 6858000"/>
              <a:gd name="connsiteX749" fmla="*/ 5862975 w 7467600"/>
              <a:gd name="connsiteY749" fmla="*/ 869756 h 6858000"/>
              <a:gd name="connsiteX750" fmla="*/ 5920887 w 7467600"/>
              <a:gd name="connsiteY750" fmla="*/ 865929 h 6858000"/>
              <a:gd name="connsiteX751" fmla="*/ 5504425 w 7467600"/>
              <a:gd name="connsiteY751" fmla="*/ 848067 h 6858000"/>
              <a:gd name="connsiteX752" fmla="*/ 3607114 w 7467600"/>
              <a:gd name="connsiteY752" fmla="*/ 467441 h 6858000"/>
              <a:gd name="connsiteX753" fmla="*/ 3296242 w 7467600"/>
              <a:gd name="connsiteY753" fmla="*/ 807991 h 6858000"/>
              <a:gd name="connsiteX754" fmla="*/ 3174674 w 7467600"/>
              <a:gd name="connsiteY754" fmla="*/ 919759 h 6858000"/>
              <a:gd name="connsiteX755" fmla="*/ 3042978 w 7467600"/>
              <a:gd name="connsiteY755" fmla="*/ 1054894 h 6858000"/>
              <a:gd name="connsiteX756" fmla="*/ 2968914 w 7467600"/>
              <a:gd name="connsiteY756" fmla="*/ 1133756 h 6858000"/>
              <a:gd name="connsiteX757" fmla="*/ 3103823 w 7467600"/>
              <a:gd name="connsiteY757" fmla="*/ 1026814 h 6858000"/>
              <a:gd name="connsiteX758" fmla="*/ 3607114 w 7467600"/>
              <a:gd name="connsiteY758" fmla="*/ 467441 h 6858000"/>
              <a:gd name="connsiteX759" fmla="*/ 3744487 w 7467600"/>
              <a:gd name="connsiteY759" fmla="*/ 383136 h 6858000"/>
              <a:gd name="connsiteX760" fmla="*/ 3970213 w 7467600"/>
              <a:gd name="connsiteY760" fmla="*/ 995559 h 6858000"/>
              <a:gd name="connsiteX761" fmla="*/ 3744487 w 7467600"/>
              <a:gd name="connsiteY761" fmla="*/ 383136 h 6858000"/>
              <a:gd name="connsiteX762" fmla="*/ 3624562 w 7467600"/>
              <a:gd name="connsiteY762" fmla="*/ 367041 h 6858000"/>
              <a:gd name="connsiteX763" fmla="*/ 3489712 w 7467600"/>
              <a:gd name="connsiteY763" fmla="*/ 485386 h 6858000"/>
              <a:gd name="connsiteX764" fmla="*/ 3182994 w 7467600"/>
              <a:gd name="connsiteY764" fmla="*/ 828265 h 6858000"/>
              <a:gd name="connsiteX765" fmla="*/ 2892114 w 7467600"/>
              <a:gd name="connsiteY765" fmla="*/ 1172635 h 6858000"/>
              <a:gd name="connsiteX766" fmla="*/ 3021459 w 7467600"/>
              <a:gd name="connsiteY766" fmla="*/ 1035385 h 6858000"/>
              <a:gd name="connsiteX767" fmla="*/ 3153873 w 7467600"/>
              <a:gd name="connsiteY767" fmla="*/ 898971 h 6858000"/>
              <a:gd name="connsiteX768" fmla="*/ 3276511 w 7467600"/>
              <a:gd name="connsiteY768" fmla="*/ 786423 h 6858000"/>
              <a:gd name="connsiteX769" fmla="*/ 3584154 w 7467600"/>
              <a:gd name="connsiteY769" fmla="*/ 448218 h 6858000"/>
              <a:gd name="connsiteX770" fmla="*/ 3624562 w 7467600"/>
              <a:gd name="connsiteY770" fmla="*/ 367041 h 6858000"/>
              <a:gd name="connsiteX771" fmla="*/ 3766672 w 7467600"/>
              <a:gd name="connsiteY771" fmla="*/ 359429 h 6858000"/>
              <a:gd name="connsiteX772" fmla="*/ 3996338 w 7467600"/>
              <a:gd name="connsiteY772" fmla="*/ 968237 h 6858000"/>
              <a:gd name="connsiteX773" fmla="*/ 3766672 w 7467600"/>
              <a:gd name="connsiteY773" fmla="*/ 359429 h 6858000"/>
              <a:gd name="connsiteX774" fmla="*/ 5805386 w 7467600"/>
              <a:gd name="connsiteY774" fmla="*/ 239240 h 6858000"/>
              <a:gd name="connsiteX775" fmla="*/ 5736947 w 7467600"/>
              <a:gd name="connsiteY775" fmla="*/ 261367 h 6858000"/>
              <a:gd name="connsiteX776" fmla="*/ 5427012 w 7467600"/>
              <a:gd name="connsiteY776" fmla="*/ 311272 h 6858000"/>
              <a:gd name="connsiteX777" fmla="*/ 5147818 w 7467600"/>
              <a:gd name="connsiteY777" fmla="*/ 322112 h 6858000"/>
              <a:gd name="connsiteX778" fmla="*/ 5060854 w 7467600"/>
              <a:gd name="connsiteY778" fmla="*/ 311882 h 6858000"/>
              <a:gd name="connsiteX779" fmla="*/ 4945989 w 7467600"/>
              <a:gd name="connsiteY779" fmla="*/ 300516 h 6858000"/>
              <a:gd name="connsiteX780" fmla="*/ 5410479 w 7467600"/>
              <a:gd name="connsiteY780" fmla="*/ 348434 h 6858000"/>
              <a:gd name="connsiteX781" fmla="*/ 5805386 w 7467600"/>
              <a:gd name="connsiteY781" fmla="*/ 239240 h 6858000"/>
              <a:gd name="connsiteX782" fmla="*/ 5905192 w 7467600"/>
              <a:gd name="connsiteY782" fmla="*/ 163079 h 6858000"/>
              <a:gd name="connsiteX783" fmla="*/ 5865655 w 7467600"/>
              <a:gd name="connsiteY783" fmla="*/ 171901 h 6858000"/>
              <a:gd name="connsiteX784" fmla="*/ 5259740 w 7467600"/>
              <a:gd name="connsiteY784" fmla="*/ 257013 h 6858000"/>
              <a:gd name="connsiteX785" fmla="*/ 5208466 w 7467600"/>
              <a:gd name="connsiteY785" fmla="*/ 257550 h 6858000"/>
              <a:gd name="connsiteX786" fmla="*/ 4980204 w 7467600"/>
              <a:gd name="connsiteY786" fmla="*/ 271903 h 6858000"/>
              <a:gd name="connsiteX787" fmla="*/ 5068068 w 7467600"/>
              <a:gd name="connsiteY787" fmla="*/ 282244 h 6858000"/>
              <a:gd name="connsiteX788" fmla="*/ 5153231 w 7467600"/>
              <a:gd name="connsiteY788" fmla="*/ 292240 h 6858000"/>
              <a:gd name="connsiteX789" fmla="*/ 5426491 w 7467600"/>
              <a:gd name="connsiteY789" fmla="*/ 281128 h 6858000"/>
              <a:gd name="connsiteX790" fmla="*/ 5731212 w 7467600"/>
              <a:gd name="connsiteY790" fmla="*/ 231951 h 6858000"/>
              <a:gd name="connsiteX791" fmla="*/ 5905192 w 7467600"/>
              <a:gd name="connsiteY791" fmla="*/ 163079 h 6858000"/>
              <a:gd name="connsiteX792" fmla="*/ 5944437 w 7467600"/>
              <a:gd name="connsiteY792" fmla="*/ 113829 h 6858000"/>
              <a:gd name="connsiteX793" fmla="*/ 5825032 w 7467600"/>
              <a:gd name="connsiteY793" fmla="*/ 146405 h 6858000"/>
              <a:gd name="connsiteX794" fmla="*/ 4955599 w 7467600"/>
              <a:gd name="connsiteY794" fmla="*/ 247008 h 6858000"/>
              <a:gd name="connsiteX795" fmla="*/ 5210104 w 7467600"/>
              <a:gd name="connsiteY795" fmla="*/ 228123 h 6858000"/>
              <a:gd name="connsiteX796" fmla="*/ 5261015 w 7467600"/>
              <a:gd name="connsiteY796" fmla="*/ 227087 h 6858000"/>
              <a:gd name="connsiteX797" fmla="*/ 5861181 w 7467600"/>
              <a:gd name="connsiteY797" fmla="*/ 143093 h 6858000"/>
              <a:gd name="connsiteX798" fmla="*/ 5961252 w 7467600"/>
              <a:gd name="connsiteY798" fmla="*/ 114820 h 6858000"/>
              <a:gd name="connsiteX799" fmla="*/ 5944437 w 7467600"/>
              <a:gd name="connsiteY799" fmla="*/ 113829 h 6858000"/>
              <a:gd name="connsiteX800" fmla="*/ 3882765 w 7467600"/>
              <a:gd name="connsiteY800" fmla="*/ 0 h 6858000"/>
              <a:gd name="connsiteX801" fmla="*/ 3995099 w 7467600"/>
              <a:gd name="connsiteY801" fmla="*/ 0 h 6858000"/>
              <a:gd name="connsiteX802" fmla="*/ 4163818 w 7467600"/>
              <a:gd name="connsiteY802" fmla="*/ 234104 h 6858000"/>
              <a:gd name="connsiteX803" fmla="*/ 4172099 w 7467600"/>
              <a:gd name="connsiteY803" fmla="*/ 234207 h 6858000"/>
              <a:gd name="connsiteX804" fmla="*/ 4784282 w 7467600"/>
              <a:gd name="connsiteY804" fmla="*/ 276561 h 6858000"/>
              <a:gd name="connsiteX805" fmla="*/ 4801687 w 7467600"/>
              <a:gd name="connsiteY805" fmla="*/ 267764 h 6858000"/>
              <a:gd name="connsiteX806" fmla="*/ 6082788 w 7467600"/>
              <a:gd name="connsiteY806" fmla="*/ 64119 h 6858000"/>
              <a:gd name="connsiteX807" fmla="*/ 6099442 w 7467600"/>
              <a:gd name="connsiteY807" fmla="*/ 82568 h 6858000"/>
              <a:gd name="connsiteX808" fmla="*/ 4804137 w 7467600"/>
              <a:gd name="connsiteY808" fmla="*/ 320931 h 6858000"/>
              <a:gd name="connsiteX809" fmla="*/ 4227047 w 7467600"/>
              <a:gd name="connsiteY809" fmla="*/ 313415 h 6858000"/>
              <a:gd name="connsiteX810" fmla="*/ 4346041 w 7467600"/>
              <a:gd name="connsiteY810" fmla="*/ 456086 h 6858000"/>
              <a:gd name="connsiteX811" fmla="*/ 4870967 w 7467600"/>
              <a:gd name="connsiteY811" fmla="*/ 963061 h 6858000"/>
              <a:gd name="connsiteX812" fmla="*/ 4889647 w 7467600"/>
              <a:gd name="connsiteY812" fmla="*/ 957147 h 6858000"/>
              <a:gd name="connsiteX813" fmla="*/ 5422504 w 7467600"/>
              <a:gd name="connsiteY813" fmla="*/ 805191 h 6858000"/>
              <a:gd name="connsiteX814" fmla="*/ 6087656 w 7467600"/>
              <a:gd name="connsiteY814" fmla="*/ 826703 h 6858000"/>
              <a:gd name="connsiteX815" fmla="*/ 6058717 w 7467600"/>
              <a:gd name="connsiteY815" fmla="*/ 865992 h 6858000"/>
              <a:gd name="connsiteX816" fmla="*/ 4974153 w 7467600"/>
              <a:gd name="connsiteY816" fmla="*/ 1045456 h 6858000"/>
              <a:gd name="connsiteX817" fmla="*/ 5627835 w 7467600"/>
              <a:gd name="connsiteY817" fmla="*/ 1472077 h 6858000"/>
              <a:gd name="connsiteX818" fmla="*/ 5629817 w 7467600"/>
              <a:gd name="connsiteY818" fmla="*/ 1471412 h 6858000"/>
              <a:gd name="connsiteX819" fmla="*/ 5634124 w 7467600"/>
              <a:gd name="connsiteY819" fmla="*/ 1470572 h 6858000"/>
              <a:gd name="connsiteX820" fmla="*/ 5755832 w 7467600"/>
              <a:gd name="connsiteY820" fmla="*/ 1383886 h 6858000"/>
              <a:gd name="connsiteX821" fmla="*/ 6014186 w 7467600"/>
              <a:gd name="connsiteY821" fmla="*/ 1279799 h 6858000"/>
              <a:gd name="connsiteX822" fmla="*/ 6901619 w 7467600"/>
              <a:gd name="connsiteY822" fmla="*/ 1047874 h 6858000"/>
              <a:gd name="connsiteX823" fmla="*/ 6931566 w 7467600"/>
              <a:gd name="connsiteY823" fmla="*/ 1062034 h 6858000"/>
              <a:gd name="connsiteX824" fmla="*/ 5790982 w 7467600"/>
              <a:gd name="connsiteY824" fmla="*/ 1561380 h 6858000"/>
              <a:gd name="connsiteX825" fmla="*/ 6188971 w 7467600"/>
              <a:gd name="connsiteY825" fmla="*/ 1755168 h 6858000"/>
              <a:gd name="connsiteX826" fmla="*/ 6202446 w 7467600"/>
              <a:gd name="connsiteY826" fmla="*/ 1752268 h 6858000"/>
              <a:gd name="connsiteX827" fmla="*/ 7179560 w 7467600"/>
              <a:gd name="connsiteY827" fmla="*/ 1467551 h 6858000"/>
              <a:gd name="connsiteX828" fmla="*/ 7158730 w 7467600"/>
              <a:gd name="connsiteY828" fmla="*/ 1507835 h 6858000"/>
              <a:gd name="connsiteX829" fmla="*/ 6326959 w 7467600"/>
              <a:gd name="connsiteY829" fmla="*/ 1817686 h 6858000"/>
              <a:gd name="connsiteX830" fmla="*/ 6537433 w 7467600"/>
              <a:gd name="connsiteY830" fmla="*/ 1907790 h 6858000"/>
              <a:gd name="connsiteX831" fmla="*/ 6550221 w 7467600"/>
              <a:gd name="connsiteY831" fmla="*/ 1910729 h 6858000"/>
              <a:gd name="connsiteX832" fmla="*/ 6964438 w 7467600"/>
              <a:gd name="connsiteY832" fmla="*/ 2209505 h 6858000"/>
              <a:gd name="connsiteX833" fmla="*/ 7367862 w 7467600"/>
              <a:gd name="connsiteY833" fmla="*/ 2806833 h 6858000"/>
              <a:gd name="connsiteX834" fmla="*/ 7364329 w 7467600"/>
              <a:gd name="connsiteY834" fmla="*/ 2826907 h 6858000"/>
              <a:gd name="connsiteX835" fmla="*/ 7290545 w 7467600"/>
              <a:gd name="connsiteY835" fmla="*/ 2850663 h 6858000"/>
              <a:gd name="connsiteX836" fmla="*/ 6472036 w 7467600"/>
              <a:gd name="connsiteY836" fmla="*/ 1959003 h 6858000"/>
              <a:gd name="connsiteX837" fmla="*/ 5792897 w 7467600"/>
              <a:gd name="connsiteY837" fmla="*/ 1647747 h 6858000"/>
              <a:gd name="connsiteX838" fmla="*/ 5842751 w 7467600"/>
              <a:gd name="connsiteY838" fmla="*/ 1816112 h 6858000"/>
              <a:gd name="connsiteX839" fmla="*/ 5847424 w 7467600"/>
              <a:gd name="connsiteY839" fmla="*/ 1815776 h 6858000"/>
              <a:gd name="connsiteX840" fmla="*/ 6399821 w 7467600"/>
              <a:gd name="connsiteY840" fmla="*/ 2344799 h 6858000"/>
              <a:gd name="connsiteX841" fmla="*/ 6323232 w 7467600"/>
              <a:gd name="connsiteY841" fmla="*/ 2389634 h 6858000"/>
              <a:gd name="connsiteX842" fmla="*/ 5942958 w 7467600"/>
              <a:gd name="connsiteY842" fmla="*/ 2077708 h 6858000"/>
              <a:gd name="connsiteX843" fmla="*/ 5921559 w 7467600"/>
              <a:gd name="connsiteY843" fmla="*/ 2378596 h 6858000"/>
              <a:gd name="connsiteX844" fmla="*/ 5817651 w 7467600"/>
              <a:gd name="connsiteY844" fmla="*/ 3023919 h 6858000"/>
              <a:gd name="connsiteX845" fmla="*/ 5729634 w 7467600"/>
              <a:gd name="connsiteY845" fmla="*/ 3051849 h 6858000"/>
              <a:gd name="connsiteX846" fmla="*/ 5611018 w 7467600"/>
              <a:gd name="connsiteY846" fmla="*/ 2316769 h 6858000"/>
              <a:gd name="connsiteX847" fmla="*/ 5687608 w 7467600"/>
              <a:gd name="connsiteY847" fmla="*/ 2039972 h 6858000"/>
              <a:gd name="connsiteX848" fmla="*/ 5657554 w 7467600"/>
              <a:gd name="connsiteY848" fmla="*/ 1576445 h 6858000"/>
              <a:gd name="connsiteX849" fmla="*/ 5150475 w 7467600"/>
              <a:gd name="connsiteY849" fmla="*/ 1274012 h 6858000"/>
              <a:gd name="connsiteX850" fmla="*/ 5349142 w 7467600"/>
              <a:gd name="connsiteY850" fmla="*/ 2204405 h 6858000"/>
              <a:gd name="connsiteX851" fmla="*/ 5262214 w 7467600"/>
              <a:gd name="connsiteY851" fmla="*/ 2233836 h 6858000"/>
              <a:gd name="connsiteX852" fmla="*/ 4981539 w 7467600"/>
              <a:gd name="connsiteY852" fmla="*/ 1542201 h 6858000"/>
              <a:gd name="connsiteX853" fmla="*/ 4958461 w 7467600"/>
              <a:gd name="connsiteY853" fmla="*/ 1136957 h 6858000"/>
              <a:gd name="connsiteX854" fmla="*/ 4655015 w 7467600"/>
              <a:gd name="connsiteY854" fmla="*/ 891426 h 6858000"/>
              <a:gd name="connsiteX855" fmla="*/ 4348002 w 7467600"/>
              <a:gd name="connsiteY855" fmla="*/ 2205895 h 6858000"/>
              <a:gd name="connsiteX856" fmla="*/ 4262250 w 7467600"/>
              <a:gd name="connsiteY856" fmla="*/ 2219972 h 6858000"/>
              <a:gd name="connsiteX857" fmla="*/ 4550611 w 7467600"/>
              <a:gd name="connsiteY857" fmla="*/ 817540 h 6858000"/>
              <a:gd name="connsiteX858" fmla="*/ 4564418 w 7467600"/>
              <a:gd name="connsiteY858" fmla="*/ 808293 h 6858000"/>
              <a:gd name="connsiteX859" fmla="*/ 4266388 w 7467600"/>
              <a:gd name="connsiteY859" fmla="*/ 500083 h 6858000"/>
              <a:gd name="connsiteX860" fmla="*/ 4032842 w 7467600"/>
              <a:gd name="connsiteY860" fmla="*/ 211809 h 6858000"/>
              <a:gd name="connsiteX861" fmla="*/ 3882765 w 7467600"/>
              <a:gd name="connsiteY861" fmla="*/ 0 h 6858000"/>
              <a:gd name="connsiteX862" fmla="*/ 3721337 w 7467600"/>
              <a:gd name="connsiteY862" fmla="*/ 0 h 6858000"/>
              <a:gd name="connsiteX863" fmla="*/ 3797544 w 7467600"/>
              <a:gd name="connsiteY863" fmla="*/ 0 h 6858000"/>
              <a:gd name="connsiteX864" fmla="*/ 3775734 w 7467600"/>
              <a:gd name="connsiteY864" fmla="*/ 95131 h 6858000"/>
              <a:gd name="connsiteX865" fmla="*/ 3724807 w 7467600"/>
              <a:gd name="connsiteY865" fmla="*/ 272257 h 6858000"/>
              <a:gd name="connsiteX866" fmla="*/ 3726844 w 7467600"/>
              <a:gd name="connsiteY866" fmla="*/ 282988 h 6858000"/>
              <a:gd name="connsiteX867" fmla="*/ 3742664 w 7467600"/>
              <a:gd name="connsiteY867" fmla="*/ 279918 h 6858000"/>
              <a:gd name="connsiteX868" fmla="*/ 4103910 w 7467600"/>
              <a:gd name="connsiteY868" fmla="*/ 1161917 h 6858000"/>
              <a:gd name="connsiteX869" fmla="*/ 4020269 w 7467600"/>
              <a:gd name="connsiteY869" fmla="*/ 1200406 h 6858000"/>
              <a:gd name="connsiteX870" fmla="*/ 3674882 w 7467600"/>
              <a:gd name="connsiteY870" fmla="*/ 488524 h 6858000"/>
              <a:gd name="connsiteX871" fmla="*/ 3132682 w 7467600"/>
              <a:gd name="connsiteY871" fmla="*/ 1072284 h 6858000"/>
              <a:gd name="connsiteX872" fmla="*/ 2716346 w 7467600"/>
              <a:gd name="connsiteY872" fmla="*/ 1276376 h 6858000"/>
              <a:gd name="connsiteX873" fmla="*/ 2716772 w 7467600"/>
              <a:gd name="connsiteY873" fmla="*/ 1255462 h 6858000"/>
              <a:gd name="connsiteX874" fmla="*/ 3471096 w 7467600"/>
              <a:gd name="connsiteY874" fmla="*/ 437072 h 6858000"/>
              <a:gd name="connsiteX875" fmla="*/ 3639057 w 7467600"/>
              <a:gd name="connsiteY875" fmla="*/ 286334 h 6858000"/>
              <a:gd name="connsiteX876" fmla="*/ 3640309 w 7467600"/>
              <a:gd name="connsiteY876" fmla="*/ 284664 h 6858000"/>
              <a:gd name="connsiteX877" fmla="*/ 3646022 w 7467600"/>
              <a:gd name="connsiteY877" fmla="*/ 276711 h 6858000"/>
              <a:gd name="connsiteX878" fmla="*/ 3707943 w 7467600"/>
              <a:gd name="connsiteY878" fmla="*/ 65958 h 6858000"/>
              <a:gd name="connsiteX879" fmla="*/ 3721337 w 7467600"/>
              <a:gd name="connsiteY879" fmla="*/ 0 h 6858000"/>
              <a:gd name="connsiteX880" fmla="*/ 2867960 w 7467600"/>
              <a:gd name="connsiteY880" fmla="*/ 0 h 6858000"/>
              <a:gd name="connsiteX881" fmla="*/ 2926351 w 7467600"/>
              <a:gd name="connsiteY881" fmla="*/ 0 h 6858000"/>
              <a:gd name="connsiteX882" fmla="*/ 2902823 w 7467600"/>
              <a:gd name="connsiteY882" fmla="*/ 262929 h 6858000"/>
              <a:gd name="connsiteX883" fmla="*/ 2940663 w 7467600"/>
              <a:gd name="connsiteY883" fmla="*/ 140884 h 6858000"/>
              <a:gd name="connsiteX884" fmla="*/ 2947039 w 7467600"/>
              <a:gd name="connsiteY884" fmla="*/ 122524 h 6858000"/>
              <a:gd name="connsiteX885" fmla="*/ 2984316 w 7467600"/>
              <a:gd name="connsiteY885" fmla="*/ 0 h 6858000"/>
              <a:gd name="connsiteX886" fmla="*/ 3016114 w 7467600"/>
              <a:gd name="connsiteY886" fmla="*/ 0 h 6858000"/>
              <a:gd name="connsiteX887" fmla="*/ 2979949 w 7467600"/>
              <a:gd name="connsiteY887" fmla="*/ 119274 h 6858000"/>
              <a:gd name="connsiteX888" fmla="*/ 3023879 w 7467600"/>
              <a:gd name="connsiteY888" fmla="*/ 0 h 6858000"/>
              <a:gd name="connsiteX889" fmla="*/ 3105400 w 7467600"/>
              <a:gd name="connsiteY889" fmla="*/ 0 h 6858000"/>
              <a:gd name="connsiteX890" fmla="*/ 3094669 w 7467600"/>
              <a:gd name="connsiteY890" fmla="*/ 30308 h 6858000"/>
              <a:gd name="connsiteX891" fmla="*/ 2901945 w 7467600"/>
              <a:gd name="connsiteY891" fmla="*/ 466538 h 6858000"/>
              <a:gd name="connsiteX892" fmla="*/ 2815209 w 7467600"/>
              <a:gd name="connsiteY892" fmla="*/ 497361 h 6858000"/>
              <a:gd name="connsiteX893" fmla="*/ 2844845 w 7467600"/>
              <a:gd name="connsiteY893" fmla="*/ 127638 h 6858000"/>
              <a:gd name="connsiteX894" fmla="*/ 2867960 w 7467600"/>
              <a:gd name="connsiteY894" fmla="*/ 0 h 6858000"/>
              <a:gd name="connsiteX895" fmla="*/ 1057230 w 7467600"/>
              <a:gd name="connsiteY895" fmla="*/ 0 h 6858000"/>
              <a:gd name="connsiteX896" fmla="*/ 1111003 w 7467600"/>
              <a:gd name="connsiteY896" fmla="*/ 0 h 6858000"/>
              <a:gd name="connsiteX897" fmla="*/ 1125553 w 7467600"/>
              <a:gd name="connsiteY897" fmla="*/ 52588 h 6858000"/>
              <a:gd name="connsiteX898" fmla="*/ 1304276 w 7467600"/>
              <a:gd name="connsiteY898" fmla="*/ 476275 h 6858000"/>
              <a:gd name="connsiteX899" fmla="*/ 1492066 w 7467600"/>
              <a:gd name="connsiteY899" fmla="*/ 886333 h 6858000"/>
              <a:gd name="connsiteX900" fmla="*/ 1423698 w 7467600"/>
              <a:gd name="connsiteY900" fmla="*/ 710817 h 6858000"/>
              <a:gd name="connsiteX901" fmla="*/ 1357609 w 7467600"/>
              <a:gd name="connsiteY901" fmla="*/ 532892 h 6858000"/>
              <a:gd name="connsiteX902" fmla="*/ 1309550 w 7467600"/>
              <a:gd name="connsiteY902" fmla="*/ 374031 h 6858000"/>
              <a:gd name="connsiteX903" fmla="*/ 1193673 w 7467600"/>
              <a:gd name="connsiteY903" fmla="*/ 49533 h 6858000"/>
              <a:gd name="connsiteX904" fmla="*/ 1164391 w 7467600"/>
              <a:gd name="connsiteY904" fmla="*/ 0 h 6858000"/>
              <a:gd name="connsiteX905" fmla="*/ 1200666 w 7467600"/>
              <a:gd name="connsiteY905" fmla="*/ 0 h 6858000"/>
              <a:gd name="connsiteX906" fmla="*/ 1223408 w 7467600"/>
              <a:gd name="connsiteY906" fmla="*/ 38996 h 6858000"/>
              <a:gd name="connsiteX907" fmla="*/ 1339635 w 7467600"/>
              <a:gd name="connsiteY907" fmla="*/ 365517 h 6858000"/>
              <a:gd name="connsiteX908" fmla="*/ 1387469 w 7467600"/>
              <a:gd name="connsiteY908" fmla="*/ 523079 h 6858000"/>
              <a:gd name="connsiteX909" fmla="*/ 1452685 w 7467600"/>
              <a:gd name="connsiteY909" fmla="*/ 699806 h 6858000"/>
              <a:gd name="connsiteX910" fmla="*/ 1492092 w 7467600"/>
              <a:gd name="connsiteY910" fmla="*/ 800424 h 6858000"/>
              <a:gd name="connsiteX911" fmla="*/ 1455302 w 7467600"/>
              <a:gd name="connsiteY911" fmla="*/ 632913 h 6858000"/>
              <a:gd name="connsiteX912" fmla="*/ 1222336 w 7467600"/>
              <a:gd name="connsiteY912" fmla="*/ 9480 h 6858000"/>
              <a:gd name="connsiteX913" fmla="*/ 1214634 w 7467600"/>
              <a:gd name="connsiteY913" fmla="*/ 0 h 6858000"/>
              <a:gd name="connsiteX914" fmla="*/ 1289827 w 7467600"/>
              <a:gd name="connsiteY914" fmla="*/ 0 h 6858000"/>
              <a:gd name="connsiteX915" fmla="*/ 1321076 w 7467600"/>
              <a:gd name="connsiteY915" fmla="*/ 59722 h 6858000"/>
              <a:gd name="connsiteX916" fmla="*/ 1512579 w 7467600"/>
              <a:gd name="connsiteY916" fmla="*/ 626441 h 6858000"/>
              <a:gd name="connsiteX917" fmla="*/ 1506076 w 7467600"/>
              <a:gd name="connsiteY917" fmla="*/ 1089289 h 6858000"/>
              <a:gd name="connsiteX918" fmla="*/ 1486346 w 7467600"/>
              <a:gd name="connsiteY918" fmla="*/ 1079919 h 6858000"/>
              <a:gd name="connsiteX919" fmla="*/ 1070511 w 7467600"/>
              <a:gd name="connsiteY919" fmla="*/ 48609 h 6858000"/>
              <a:gd name="connsiteX920" fmla="*/ 1057230 w 7467600"/>
              <a:gd name="connsiteY920" fmla="*/ 0 h 6858000"/>
              <a:gd name="connsiteX921" fmla="*/ 43151 w 7467600"/>
              <a:gd name="connsiteY921" fmla="*/ 0 h 6858000"/>
              <a:gd name="connsiteX922" fmla="*/ 95283 w 7467600"/>
              <a:gd name="connsiteY922" fmla="*/ 0 h 6858000"/>
              <a:gd name="connsiteX923" fmla="*/ 300708 w 7467600"/>
              <a:gd name="connsiteY923" fmla="*/ 154571 h 6858000"/>
              <a:gd name="connsiteX924" fmla="*/ 530414 w 7467600"/>
              <a:gd name="connsiteY924" fmla="*/ 354673 h 6858000"/>
              <a:gd name="connsiteX925" fmla="*/ 333785 w 7467600"/>
              <a:gd name="connsiteY925" fmla="*/ 161564 h 6858000"/>
              <a:gd name="connsiteX926" fmla="*/ 147005 w 7467600"/>
              <a:gd name="connsiteY926" fmla="*/ 0 h 6858000"/>
              <a:gd name="connsiteX927" fmla="*/ 272509 w 7467600"/>
              <a:gd name="connsiteY927" fmla="*/ 0 h 6858000"/>
              <a:gd name="connsiteX928" fmla="*/ 326276 w 7467600"/>
              <a:gd name="connsiteY928" fmla="*/ 45847 h 6858000"/>
              <a:gd name="connsiteX929" fmla="*/ 823759 w 7467600"/>
              <a:gd name="connsiteY929" fmla="*/ 574145 h 6858000"/>
              <a:gd name="connsiteX930" fmla="*/ 811254 w 7467600"/>
              <a:gd name="connsiteY930" fmla="*/ 665546 h 6858000"/>
              <a:gd name="connsiteX931" fmla="*/ 154042 w 7467600"/>
              <a:gd name="connsiteY931" fmla="*/ 261522 h 6858000"/>
              <a:gd name="connsiteX932" fmla="*/ 13550 w 7467600"/>
              <a:gd name="connsiteY932" fmla="*/ 158423 h 6858000"/>
              <a:gd name="connsiteX933" fmla="*/ 0 w 7467600"/>
              <a:gd name="connsiteY933" fmla="*/ 146618 h 6858000"/>
              <a:gd name="connsiteX934" fmla="*/ 0 w 7467600"/>
              <a:gd name="connsiteY934" fmla="*/ 59161 h 6858000"/>
              <a:gd name="connsiteX935" fmla="*/ 45427 w 7467600"/>
              <a:gd name="connsiteY935" fmla="*/ 101078 h 6858000"/>
              <a:gd name="connsiteX936" fmla="*/ 630103 w 7467600"/>
              <a:gd name="connsiteY936" fmla="*/ 485885 h 6858000"/>
              <a:gd name="connsiteX937" fmla="*/ 532040 w 7467600"/>
              <a:gd name="connsiteY937" fmla="*/ 399359 h 6858000"/>
              <a:gd name="connsiteX938" fmla="*/ 517618 w 7467600"/>
              <a:gd name="connsiteY938" fmla="*/ 385726 h 6858000"/>
              <a:gd name="connsiteX939" fmla="*/ 285074 w 7467600"/>
              <a:gd name="connsiteY939" fmla="*/ 182755 h 6858000"/>
              <a:gd name="connsiteX940" fmla="*/ 43151 w 7467600"/>
              <a:gd name="connsiteY94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6857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1019354 w 7467600"/>
              <a:gd name="connsiteY8" fmla="*/ 6315006 h 6858000"/>
              <a:gd name="connsiteX9" fmla="*/ 441046 w 7467600"/>
              <a:gd name="connsiteY9" fmla="*/ 6691153 h 6858000"/>
              <a:gd name="connsiteX10" fmla="*/ 1019354 w 7467600"/>
              <a:gd name="connsiteY10" fmla="*/ 6315006 h 6858000"/>
              <a:gd name="connsiteX11" fmla="*/ 991680 w 7467600"/>
              <a:gd name="connsiteY11" fmla="*/ 6298413 h 6858000"/>
              <a:gd name="connsiteX12" fmla="*/ 409060 w 7467600"/>
              <a:gd name="connsiteY12" fmla="*/ 6671470 h 6858000"/>
              <a:gd name="connsiteX13" fmla="*/ 991680 w 7467600"/>
              <a:gd name="connsiteY13" fmla="*/ 6298413 h 6858000"/>
              <a:gd name="connsiteX14" fmla="*/ 103333 w 7467600"/>
              <a:gd name="connsiteY14" fmla="*/ 5699602 h 6858000"/>
              <a:gd name="connsiteX15" fmla="*/ 233938 w 7467600"/>
              <a:gd name="connsiteY15" fmla="*/ 5809416 h 6858000"/>
              <a:gd name="connsiteX16" fmla="*/ 883580 w 7467600"/>
              <a:gd name="connsiteY16" fmla="*/ 6180710 h 6858000"/>
              <a:gd name="connsiteX17" fmla="*/ 487337 w 7467600"/>
              <a:gd name="connsiteY17" fmla="*/ 5950182 h 6858000"/>
              <a:gd name="connsiteX18" fmla="*/ 354051 w 7467600"/>
              <a:gd name="connsiteY18" fmla="*/ 5854912 h 6858000"/>
              <a:gd name="connsiteX19" fmla="*/ 195436 w 7467600"/>
              <a:gd name="connsiteY19" fmla="*/ 5755068 h 6858000"/>
              <a:gd name="connsiteX20" fmla="*/ 103333 w 7467600"/>
              <a:gd name="connsiteY20" fmla="*/ 5699602 h 6858000"/>
              <a:gd name="connsiteX21" fmla="*/ 5539432 w 7467600"/>
              <a:gd name="connsiteY21" fmla="*/ 5642928 h 6858000"/>
              <a:gd name="connsiteX22" fmla="*/ 5555462 w 7467600"/>
              <a:gd name="connsiteY22" fmla="*/ 5694454 h 6858000"/>
              <a:gd name="connsiteX23" fmla="*/ 5828270 w 7467600"/>
              <a:gd name="connsiteY23" fmla="*/ 6320663 h 6858000"/>
              <a:gd name="connsiteX24" fmla="*/ 5947416 w 7467600"/>
              <a:gd name="connsiteY24" fmla="*/ 6574846 h 6858000"/>
              <a:gd name="connsiteX25" fmla="*/ 5539432 w 7467600"/>
              <a:gd name="connsiteY25" fmla="*/ 5642928 h 6858000"/>
              <a:gd name="connsiteX26" fmla="*/ 51253 w 7467600"/>
              <a:gd name="connsiteY26" fmla="*/ 5631825 h 6858000"/>
              <a:gd name="connsiteX27" fmla="*/ 211622 w 7467600"/>
              <a:gd name="connsiteY27" fmla="*/ 5728803 h 6858000"/>
              <a:gd name="connsiteX28" fmla="*/ 371652 w 7467600"/>
              <a:gd name="connsiteY28" fmla="*/ 5829062 h 6858000"/>
              <a:gd name="connsiteX29" fmla="*/ 505903 w 7467600"/>
              <a:gd name="connsiteY29" fmla="*/ 5925221 h 6858000"/>
              <a:gd name="connsiteX30" fmla="*/ 899240 w 7467600"/>
              <a:gd name="connsiteY30" fmla="*/ 6153068 h 6858000"/>
              <a:gd name="connsiteX31" fmla="*/ 988114 w 7467600"/>
              <a:gd name="connsiteY31" fmla="*/ 6174204 h 6858000"/>
              <a:gd name="connsiteX32" fmla="*/ 845971 w 7467600"/>
              <a:gd name="connsiteY32" fmla="*/ 6067177 h 6858000"/>
              <a:gd name="connsiteX33" fmla="*/ 448057 w 7467600"/>
              <a:gd name="connsiteY33" fmla="*/ 5841376 h 6858000"/>
              <a:gd name="connsiteX34" fmla="*/ 51253 w 7467600"/>
              <a:gd name="connsiteY34" fmla="*/ 5631825 h 6858000"/>
              <a:gd name="connsiteX35" fmla="*/ 2606687 w 7467600"/>
              <a:gd name="connsiteY35" fmla="*/ 5630718 h 6858000"/>
              <a:gd name="connsiteX36" fmla="*/ 2645658 w 7467600"/>
              <a:gd name="connsiteY36" fmla="*/ 6640259 h 6858000"/>
              <a:gd name="connsiteX37" fmla="*/ 2606687 w 7467600"/>
              <a:gd name="connsiteY37" fmla="*/ 5630718 h 6858000"/>
              <a:gd name="connsiteX38" fmla="*/ 3642057 w 7467600"/>
              <a:gd name="connsiteY38" fmla="*/ 5573487 h 6858000"/>
              <a:gd name="connsiteX39" fmla="*/ 3632981 w 7467600"/>
              <a:gd name="connsiteY39" fmla="*/ 5579437 h 6858000"/>
              <a:gd name="connsiteX40" fmla="*/ 3382436 w 7467600"/>
              <a:gd name="connsiteY40" fmla="*/ 5952726 h 6858000"/>
              <a:gd name="connsiteX41" fmla="*/ 3191929 w 7467600"/>
              <a:gd name="connsiteY41" fmla="*/ 6662669 h 6858000"/>
              <a:gd name="connsiteX42" fmla="*/ 3369898 w 7467600"/>
              <a:gd name="connsiteY42" fmla="*/ 6081771 h 6858000"/>
              <a:gd name="connsiteX43" fmla="*/ 3642057 w 7467600"/>
              <a:gd name="connsiteY43" fmla="*/ 5573487 h 6858000"/>
              <a:gd name="connsiteX44" fmla="*/ 2650666 w 7467600"/>
              <a:gd name="connsiteY44" fmla="*/ 5530686 h 6858000"/>
              <a:gd name="connsiteX45" fmla="*/ 2650249 w 7467600"/>
              <a:gd name="connsiteY45" fmla="*/ 5532101 h 6858000"/>
              <a:gd name="connsiteX46" fmla="*/ 2663808 w 7467600"/>
              <a:gd name="connsiteY46" fmla="*/ 6535215 h 6858000"/>
              <a:gd name="connsiteX47" fmla="*/ 2665418 w 7467600"/>
              <a:gd name="connsiteY47" fmla="*/ 6132756 h 6858000"/>
              <a:gd name="connsiteX48" fmla="*/ 2650666 w 7467600"/>
              <a:gd name="connsiteY48" fmla="*/ 5530686 h 6858000"/>
              <a:gd name="connsiteX49" fmla="*/ 2680277 w 7467600"/>
              <a:gd name="connsiteY49" fmla="*/ 5479204 h 6858000"/>
              <a:gd name="connsiteX50" fmla="*/ 2678972 w 7467600"/>
              <a:gd name="connsiteY50" fmla="*/ 5481582 h 6858000"/>
              <a:gd name="connsiteX51" fmla="*/ 2696666 w 7467600"/>
              <a:gd name="connsiteY51" fmla="*/ 6133836 h 6858000"/>
              <a:gd name="connsiteX52" fmla="*/ 2695769 w 7467600"/>
              <a:gd name="connsiteY52" fmla="*/ 6390955 h 6858000"/>
              <a:gd name="connsiteX53" fmla="*/ 2739893 w 7467600"/>
              <a:gd name="connsiteY53" fmla="*/ 6108357 h 6858000"/>
              <a:gd name="connsiteX54" fmla="*/ 2680277 w 7467600"/>
              <a:gd name="connsiteY54" fmla="*/ 5479204 h 6858000"/>
              <a:gd name="connsiteX55" fmla="*/ 1132195 w 7467600"/>
              <a:gd name="connsiteY55" fmla="*/ 5467980 h 6858000"/>
              <a:gd name="connsiteX56" fmla="*/ 1679056 w 7467600"/>
              <a:gd name="connsiteY56" fmla="*/ 5516907 h 6858000"/>
              <a:gd name="connsiteX57" fmla="*/ 2128648 w 7467600"/>
              <a:gd name="connsiteY57" fmla="*/ 5474249 h 6858000"/>
              <a:gd name="connsiteX58" fmla="*/ 1825619 w 7467600"/>
              <a:gd name="connsiteY58" fmla="*/ 5478447 h 6858000"/>
              <a:gd name="connsiteX59" fmla="*/ 1737798 w 7467600"/>
              <a:gd name="connsiteY59" fmla="*/ 5483353 h 6858000"/>
              <a:gd name="connsiteX60" fmla="*/ 1132195 w 7467600"/>
              <a:gd name="connsiteY60" fmla="*/ 5467980 h 6858000"/>
              <a:gd name="connsiteX61" fmla="*/ 1456157 w 7467600"/>
              <a:gd name="connsiteY61" fmla="*/ 5371404 h 6858000"/>
              <a:gd name="connsiteX62" fmla="*/ 1244432 w 7467600"/>
              <a:gd name="connsiteY62" fmla="*/ 5385601 h 6858000"/>
              <a:gd name="connsiteX63" fmla="*/ 973990 w 7467600"/>
              <a:gd name="connsiteY63" fmla="*/ 5424940 h 6858000"/>
              <a:gd name="connsiteX64" fmla="*/ 1103809 w 7467600"/>
              <a:gd name="connsiteY64" fmla="*/ 5433720 h 6858000"/>
              <a:gd name="connsiteX65" fmla="*/ 1123454 w 7467600"/>
              <a:gd name="connsiteY65" fmla="*/ 5435727 h 6858000"/>
              <a:gd name="connsiteX66" fmla="*/ 1737017 w 7467600"/>
              <a:gd name="connsiteY66" fmla="*/ 5452183 h 6858000"/>
              <a:gd name="connsiteX67" fmla="*/ 1824397 w 7467600"/>
              <a:gd name="connsiteY67" fmla="*/ 5447757 h 6858000"/>
              <a:gd name="connsiteX68" fmla="*/ 2070059 w 7467600"/>
              <a:gd name="connsiteY68" fmla="*/ 5441660 h 6858000"/>
              <a:gd name="connsiteX69" fmla="*/ 1456157 w 7467600"/>
              <a:gd name="connsiteY69" fmla="*/ 5371404 h 6858000"/>
              <a:gd name="connsiteX70" fmla="*/ 4988186 w 7467600"/>
              <a:gd name="connsiteY70" fmla="*/ 5216467 h 6858000"/>
              <a:gd name="connsiteX71" fmla="*/ 4777334 w 7467600"/>
              <a:gd name="connsiteY71" fmla="*/ 5406072 h 6858000"/>
              <a:gd name="connsiteX72" fmla="*/ 4718341 w 7467600"/>
              <a:gd name="connsiteY72" fmla="*/ 5468043 h 6858000"/>
              <a:gd name="connsiteX73" fmla="*/ 4604655 w 7467600"/>
              <a:gd name="connsiteY73" fmla="*/ 5583434 h 6858000"/>
              <a:gd name="connsiteX74" fmla="*/ 4565074 w 7467600"/>
              <a:gd name="connsiteY74" fmla="*/ 5618550 h 6858000"/>
              <a:gd name="connsiteX75" fmla="*/ 4988186 w 7467600"/>
              <a:gd name="connsiteY75" fmla="*/ 5216467 h 6858000"/>
              <a:gd name="connsiteX76" fmla="*/ 4978032 w 7467600"/>
              <a:gd name="connsiteY76" fmla="*/ 5183809 h 6858000"/>
              <a:gd name="connsiteX77" fmla="*/ 4463413 w 7467600"/>
              <a:gd name="connsiteY77" fmla="*/ 5615162 h 6858000"/>
              <a:gd name="connsiteX78" fmla="*/ 4358134 w 7467600"/>
              <a:gd name="connsiteY78" fmla="*/ 5742791 h 6858000"/>
              <a:gd name="connsiteX79" fmla="*/ 4376219 w 7467600"/>
              <a:gd name="connsiteY79" fmla="*/ 5729027 h 6858000"/>
              <a:gd name="connsiteX80" fmla="*/ 4582340 w 7467600"/>
              <a:gd name="connsiteY80" fmla="*/ 5561037 h 6858000"/>
              <a:gd name="connsiteX81" fmla="*/ 4694684 w 7467600"/>
              <a:gd name="connsiteY81" fmla="*/ 5447098 h 6858000"/>
              <a:gd name="connsiteX82" fmla="*/ 4754123 w 7467600"/>
              <a:gd name="connsiteY82" fmla="*/ 5384643 h 6858000"/>
              <a:gd name="connsiteX83" fmla="*/ 4978032 w 7467600"/>
              <a:gd name="connsiteY83" fmla="*/ 5183809 h 6858000"/>
              <a:gd name="connsiteX84" fmla="*/ 1903353 w 7467600"/>
              <a:gd name="connsiteY84" fmla="*/ 5044827 h 6858000"/>
              <a:gd name="connsiteX85" fmla="*/ 1936931 w 7467600"/>
              <a:gd name="connsiteY85" fmla="*/ 5093954 h 6858000"/>
              <a:gd name="connsiteX86" fmla="*/ 2195868 w 7467600"/>
              <a:gd name="connsiteY86" fmla="*/ 5396574 h 6858000"/>
              <a:gd name="connsiteX87" fmla="*/ 2088852 w 7467600"/>
              <a:gd name="connsiteY87" fmla="*/ 5166123 h 6858000"/>
              <a:gd name="connsiteX88" fmla="*/ 1958241 w 7467600"/>
              <a:gd name="connsiteY88" fmla="*/ 5067955 h 6858000"/>
              <a:gd name="connsiteX89" fmla="*/ 1903353 w 7467600"/>
              <a:gd name="connsiteY89" fmla="*/ 5044827 h 6858000"/>
              <a:gd name="connsiteX90" fmla="*/ 1979378 w 7467600"/>
              <a:gd name="connsiteY90" fmla="*/ 4769504 h 6858000"/>
              <a:gd name="connsiteX91" fmla="*/ 2882120 w 7467600"/>
              <a:gd name="connsiteY91" fmla="*/ 5064547 h 6858000"/>
              <a:gd name="connsiteX92" fmla="*/ 2793103 w 7467600"/>
              <a:gd name="connsiteY92" fmla="*/ 5039699 h 6858000"/>
              <a:gd name="connsiteX93" fmla="*/ 2770041 w 7467600"/>
              <a:gd name="connsiteY93" fmla="*/ 5033634 h 6858000"/>
              <a:gd name="connsiteX94" fmla="*/ 1979378 w 7467600"/>
              <a:gd name="connsiteY94" fmla="*/ 4769504 h 6858000"/>
              <a:gd name="connsiteX95" fmla="*/ 1927410 w 7467600"/>
              <a:gd name="connsiteY95" fmla="*/ 4716164 h 6858000"/>
              <a:gd name="connsiteX96" fmla="*/ 1959587 w 7467600"/>
              <a:gd name="connsiteY96" fmla="*/ 4728849 h 6858000"/>
              <a:gd name="connsiteX97" fmla="*/ 2777707 w 7467600"/>
              <a:gd name="connsiteY97" fmla="*/ 5003991 h 6858000"/>
              <a:gd name="connsiteX98" fmla="*/ 2800768 w 7467600"/>
              <a:gd name="connsiteY98" fmla="*/ 5010056 h 6858000"/>
              <a:gd name="connsiteX99" fmla="*/ 2879408 w 7467600"/>
              <a:gd name="connsiteY99" fmla="*/ 5031590 h 6858000"/>
              <a:gd name="connsiteX100" fmla="*/ 2862295 w 7467600"/>
              <a:gd name="connsiteY100" fmla="*/ 5022958 h 6858000"/>
              <a:gd name="connsiteX101" fmla="*/ 2813343 w 7467600"/>
              <a:gd name="connsiteY101" fmla="*/ 4998369 h 6858000"/>
              <a:gd name="connsiteX102" fmla="*/ 2646245 w 7467600"/>
              <a:gd name="connsiteY102" fmla="*/ 4930999 h 6858000"/>
              <a:gd name="connsiteX103" fmla="*/ 1999243 w 7467600"/>
              <a:gd name="connsiteY103" fmla="*/ 4730524 h 6858000"/>
              <a:gd name="connsiteX104" fmla="*/ 1979527 w 7467600"/>
              <a:gd name="connsiteY104" fmla="*/ 4726651 h 6858000"/>
              <a:gd name="connsiteX105" fmla="*/ 1927410 w 7467600"/>
              <a:gd name="connsiteY105" fmla="*/ 4716164 h 6858000"/>
              <a:gd name="connsiteX106" fmla="*/ 1997014 w 7467600"/>
              <a:gd name="connsiteY106" fmla="*/ 4698007 h 6858000"/>
              <a:gd name="connsiteX107" fmla="*/ 2005458 w 7467600"/>
              <a:gd name="connsiteY107" fmla="*/ 4699540 h 6858000"/>
              <a:gd name="connsiteX108" fmla="*/ 2657186 w 7467600"/>
              <a:gd name="connsiteY108" fmla="*/ 4901687 h 6858000"/>
              <a:gd name="connsiteX109" fmla="*/ 2826662 w 7467600"/>
              <a:gd name="connsiteY109" fmla="*/ 4970362 h 6858000"/>
              <a:gd name="connsiteX110" fmla="*/ 2876100 w 7467600"/>
              <a:gd name="connsiteY110" fmla="*/ 4995397 h 6858000"/>
              <a:gd name="connsiteX111" fmla="*/ 3042600 w 7467600"/>
              <a:gd name="connsiteY111" fmla="*/ 5059532 h 6858000"/>
              <a:gd name="connsiteX112" fmla="*/ 1997014 w 7467600"/>
              <a:gd name="connsiteY112" fmla="*/ 4698007 h 6858000"/>
              <a:gd name="connsiteX113" fmla="*/ 2305292 w 7467600"/>
              <a:gd name="connsiteY113" fmla="*/ 4219492 h 6858000"/>
              <a:gd name="connsiteX114" fmla="*/ 3360922 w 7467600"/>
              <a:gd name="connsiteY114" fmla="*/ 4529373 h 6858000"/>
              <a:gd name="connsiteX115" fmla="*/ 3492420 w 7467600"/>
              <a:gd name="connsiteY115" fmla="*/ 4510145 h 6858000"/>
              <a:gd name="connsiteX116" fmla="*/ 3364086 w 7467600"/>
              <a:gd name="connsiteY116" fmla="*/ 4480340 h 6858000"/>
              <a:gd name="connsiteX117" fmla="*/ 3225818 w 7467600"/>
              <a:gd name="connsiteY117" fmla="*/ 4411822 h 6858000"/>
              <a:gd name="connsiteX118" fmla="*/ 3129696 w 7467600"/>
              <a:gd name="connsiteY118" fmla="*/ 4360704 h 6858000"/>
              <a:gd name="connsiteX119" fmla="*/ 2814545 w 7467600"/>
              <a:gd name="connsiteY119" fmla="*/ 4282955 h 6858000"/>
              <a:gd name="connsiteX120" fmla="*/ 2305292 w 7467600"/>
              <a:gd name="connsiteY120" fmla="*/ 4219492 h 6858000"/>
              <a:gd name="connsiteX121" fmla="*/ 2626982 w 7467600"/>
              <a:gd name="connsiteY121" fmla="*/ 4206450 h 6858000"/>
              <a:gd name="connsiteX122" fmla="*/ 2490617 w 7467600"/>
              <a:gd name="connsiteY122" fmla="*/ 4206951 h 6858000"/>
              <a:gd name="connsiteX123" fmla="*/ 2819869 w 7467600"/>
              <a:gd name="connsiteY123" fmla="*/ 4252936 h 6858000"/>
              <a:gd name="connsiteX124" fmla="*/ 3143018 w 7467600"/>
              <a:gd name="connsiteY124" fmla="*/ 4332698 h 6858000"/>
              <a:gd name="connsiteX125" fmla="*/ 3241520 w 7467600"/>
              <a:gd name="connsiteY125" fmla="*/ 4385112 h 6858000"/>
              <a:gd name="connsiteX126" fmla="*/ 3374575 w 7467600"/>
              <a:gd name="connsiteY126" fmla="*/ 4451517 h 6858000"/>
              <a:gd name="connsiteX127" fmla="*/ 3505221 w 7467600"/>
              <a:gd name="connsiteY127" fmla="*/ 4480757 h 6858000"/>
              <a:gd name="connsiteX128" fmla="*/ 2626982 w 7467600"/>
              <a:gd name="connsiteY128" fmla="*/ 4206450 h 6858000"/>
              <a:gd name="connsiteX129" fmla="*/ 1310106 w 7467600"/>
              <a:gd name="connsiteY129" fmla="*/ 3943217 h 6858000"/>
              <a:gd name="connsiteX130" fmla="*/ 854994 w 7467600"/>
              <a:gd name="connsiteY130" fmla="*/ 4399136 h 6858000"/>
              <a:gd name="connsiteX131" fmla="*/ 742462 w 7467600"/>
              <a:gd name="connsiteY131" fmla="*/ 4594648 h 6858000"/>
              <a:gd name="connsiteX132" fmla="*/ 820602 w 7467600"/>
              <a:gd name="connsiteY132" fmla="*/ 4485915 h 6858000"/>
              <a:gd name="connsiteX133" fmla="*/ 878295 w 7467600"/>
              <a:gd name="connsiteY133" fmla="*/ 4403594 h 6858000"/>
              <a:gd name="connsiteX134" fmla="*/ 1240607 w 7467600"/>
              <a:gd name="connsiteY134" fmla="*/ 4010401 h 6858000"/>
              <a:gd name="connsiteX135" fmla="*/ 1310106 w 7467600"/>
              <a:gd name="connsiteY135" fmla="*/ 3943217 h 6858000"/>
              <a:gd name="connsiteX136" fmla="*/ 1423113 w 7467600"/>
              <a:gd name="connsiteY136" fmla="*/ 3874565 h 6858000"/>
              <a:gd name="connsiteX137" fmla="*/ 1260565 w 7467600"/>
              <a:gd name="connsiteY137" fmla="*/ 4031982 h 6858000"/>
              <a:gd name="connsiteX138" fmla="*/ 901900 w 7467600"/>
              <a:gd name="connsiteY138" fmla="*/ 4421236 h 6858000"/>
              <a:gd name="connsiteX139" fmla="*/ 845044 w 7467600"/>
              <a:gd name="connsiteY139" fmla="*/ 4502436 h 6858000"/>
              <a:gd name="connsiteX140" fmla="*/ 685926 w 7467600"/>
              <a:gd name="connsiteY140" fmla="*/ 4703069 h 6858000"/>
              <a:gd name="connsiteX141" fmla="*/ 684248 w 7467600"/>
              <a:gd name="connsiteY141" fmla="*/ 4706721 h 6858000"/>
              <a:gd name="connsiteX142" fmla="*/ 1423113 w 7467600"/>
              <a:gd name="connsiteY142" fmla="*/ 3874565 h 6858000"/>
              <a:gd name="connsiteX143" fmla="*/ 3316479 w 7467600"/>
              <a:gd name="connsiteY143" fmla="*/ 3872136 h 6858000"/>
              <a:gd name="connsiteX144" fmla="*/ 3546806 w 7467600"/>
              <a:gd name="connsiteY144" fmla="*/ 4356139 h 6858000"/>
              <a:gd name="connsiteX145" fmla="*/ 3364433 w 7467600"/>
              <a:gd name="connsiteY145" fmla="*/ 3953121 h 6858000"/>
              <a:gd name="connsiteX146" fmla="*/ 3316479 w 7467600"/>
              <a:gd name="connsiteY146" fmla="*/ 3872136 h 6858000"/>
              <a:gd name="connsiteX147" fmla="*/ 3291335 w 7467600"/>
              <a:gd name="connsiteY147" fmla="*/ 3767420 h 6858000"/>
              <a:gd name="connsiteX148" fmla="*/ 3390805 w 7467600"/>
              <a:gd name="connsiteY148" fmla="*/ 3937163 h 6858000"/>
              <a:gd name="connsiteX149" fmla="*/ 3579062 w 7467600"/>
              <a:gd name="connsiteY149" fmla="*/ 4359040 h 6858000"/>
              <a:gd name="connsiteX150" fmla="*/ 3467355 w 7467600"/>
              <a:gd name="connsiteY150" fmla="*/ 3988130 h 6858000"/>
              <a:gd name="connsiteX151" fmla="*/ 3310753 w 7467600"/>
              <a:gd name="connsiteY151" fmla="*/ 3787140 h 6858000"/>
              <a:gd name="connsiteX152" fmla="*/ 3291335 w 7467600"/>
              <a:gd name="connsiteY152" fmla="*/ 3767420 h 6858000"/>
              <a:gd name="connsiteX153" fmla="*/ 1635889 w 7467600"/>
              <a:gd name="connsiteY153" fmla="*/ 3709494 h 6858000"/>
              <a:gd name="connsiteX154" fmla="*/ 1634800 w 7467600"/>
              <a:gd name="connsiteY154" fmla="*/ 3731111 h 6858000"/>
              <a:gd name="connsiteX155" fmla="*/ 1635889 w 7467600"/>
              <a:gd name="connsiteY155" fmla="*/ 3709494 h 6858000"/>
              <a:gd name="connsiteX156" fmla="*/ 1510397 w 7467600"/>
              <a:gd name="connsiteY156" fmla="*/ 3684705 h 6858000"/>
              <a:gd name="connsiteX157" fmla="*/ 1146550 w 7467600"/>
              <a:gd name="connsiteY157" fmla="*/ 3802012 h 6858000"/>
              <a:gd name="connsiteX158" fmla="*/ 698834 w 7467600"/>
              <a:gd name="connsiteY158" fmla="*/ 3952272 h 6858000"/>
              <a:gd name="connsiteX159" fmla="*/ 34256 w 7467600"/>
              <a:gd name="connsiteY159" fmla="*/ 4347603 h 6858000"/>
              <a:gd name="connsiteX160" fmla="*/ 527241 w 7467600"/>
              <a:gd name="connsiteY160" fmla="*/ 4065078 h 6858000"/>
              <a:gd name="connsiteX161" fmla="*/ 1510397 w 7467600"/>
              <a:gd name="connsiteY161" fmla="*/ 3684705 h 6858000"/>
              <a:gd name="connsiteX162" fmla="*/ 1313114 w 7467600"/>
              <a:gd name="connsiteY162" fmla="*/ 3655216 h 6858000"/>
              <a:gd name="connsiteX163" fmla="*/ 1109304 w 7467600"/>
              <a:gd name="connsiteY163" fmla="*/ 3669030 h 6858000"/>
              <a:gd name="connsiteX164" fmla="*/ 8129 w 7467600"/>
              <a:gd name="connsiteY164" fmla="*/ 4330519 h 6858000"/>
              <a:gd name="connsiteX165" fmla="*/ 687572 w 7467600"/>
              <a:gd name="connsiteY165" fmla="*/ 3925629 h 6858000"/>
              <a:gd name="connsiteX166" fmla="*/ 1138365 w 7467600"/>
              <a:gd name="connsiteY166" fmla="*/ 3774515 h 6858000"/>
              <a:gd name="connsiteX167" fmla="*/ 1505579 w 7467600"/>
              <a:gd name="connsiteY167" fmla="*/ 3655526 h 6858000"/>
              <a:gd name="connsiteX168" fmla="*/ 1313114 w 7467600"/>
              <a:gd name="connsiteY168" fmla="*/ 3655216 h 6858000"/>
              <a:gd name="connsiteX169" fmla="*/ 3655073 w 7467600"/>
              <a:gd name="connsiteY169" fmla="*/ 3650884 h 6858000"/>
              <a:gd name="connsiteX170" fmla="*/ 3989938 w 7467600"/>
              <a:gd name="connsiteY170" fmla="*/ 3991685 h 6858000"/>
              <a:gd name="connsiteX171" fmla="*/ 4393907 w 7467600"/>
              <a:gd name="connsiteY171" fmla="*/ 4261258 h 6858000"/>
              <a:gd name="connsiteX172" fmla="*/ 4648051 w 7467600"/>
              <a:gd name="connsiteY172" fmla="*/ 4374051 h 6858000"/>
              <a:gd name="connsiteX173" fmla="*/ 4383389 w 7467600"/>
              <a:gd name="connsiteY173" fmla="*/ 4184369 h 6858000"/>
              <a:gd name="connsiteX174" fmla="*/ 4165508 w 7467600"/>
              <a:gd name="connsiteY174" fmla="*/ 4035196 h 6858000"/>
              <a:gd name="connsiteX175" fmla="*/ 4068162 w 7467600"/>
              <a:gd name="connsiteY175" fmla="*/ 3953394 h 6858000"/>
              <a:gd name="connsiteX176" fmla="*/ 3981416 w 7467600"/>
              <a:gd name="connsiteY176" fmla="*/ 3880482 h 6858000"/>
              <a:gd name="connsiteX177" fmla="*/ 3800147 w 7467600"/>
              <a:gd name="connsiteY177" fmla="*/ 3749872 h 6858000"/>
              <a:gd name="connsiteX178" fmla="*/ 3655073 w 7467600"/>
              <a:gd name="connsiteY178" fmla="*/ 3650884 h 6858000"/>
              <a:gd name="connsiteX179" fmla="*/ 3670252 w 7467600"/>
              <a:gd name="connsiteY179" fmla="*/ 3622798 h 6858000"/>
              <a:gd name="connsiteX180" fmla="*/ 3817258 w 7467600"/>
              <a:gd name="connsiteY180" fmla="*/ 3723577 h 6858000"/>
              <a:gd name="connsiteX181" fmla="*/ 4000461 w 7467600"/>
              <a:gd name="connsiteY181" fmla="*/ 3855966 h 6858000"/>
              <a:gd name="connsiteX182" fmla="*/ 4088180 w 7467600"/>
              <a:gd name="connsiteY182" fmla="*/ 3929774 h 6858000"/>
              <a:gd name="connsiteX183" fmla="*/ 4184555 w 7467600"/>
              <a:gd name="connsiteY183" fmla="*/ 4010683 h 6858000"/>
              <a:gd name="connsiteX184" fmla="*/ 4399563 w 7467600"/>
              <a:gd name="connsiteY184" fmla="*/ 4158106 h 6858000"/>
              <a:gd name="connsiteX185" fmla="*/ 4684469 w 7467600"/>
              <a:gd name="connsiteY185" fmla="*/ 4364680 h 6858000"/>
              <a:gd name="connsiteX186" fmla="*/ 4690271 w 7467600"/>
              <a:gd name="connsiteY186" fmla="*/ 4370034 h 6858000"/>
              <a:gd name="connsiteX187" fmla="*/ 4136093 w 7467600"/>
              <a:gd name="connsiteY187" fmla="*/ 3858466 h 6858000"/>
              <a:gd name="connsiteX188" fmla="*/ 3670252 w 7467600"/>
              <a:gd name="connsiteY188" fmla="*/ 3622798 h 6858000"/>
              <a:gd name="connsiteX189" fmla="*/ 4440129 w 7467600"/>
              <a:gd name="connsiteY189" fmla="*/ 3448571 h 6858000"/>
              <a:gd name="connsiteX190" fmla="*/ 4856525 w 7467600"/>
              <a:gd name="connsiteY190" fmla="*/ 3915351 h 6858000"/>
              <a:gd name="connsiteX191" fmla="*/ 5059055 w 7467600"/>
              <a:gd name="connsiteY191" fmla="*/ 4108918 h 6858000"/>
              <a:gd name="connsiteX192" fmla="*/ 5290070 w 7467600"/>
              <a:gd name="connsiteY192" fmla="*/ 4263619 h 6858000"/>
              <a:gd name="connsiteX193" fmla="*/ 4834991 w 7467600"/>
              <a:gd name="connsiteY193" fmla="*/ 3830985 h 6858000"/>
              <a:gd name="connsiteX194" fmla="*/ 4440129 w 7467600"/>
              <a:gd name="connsiteY194" fmla="*/ 3448571 h 6858000"/>
              <a:gd name="connsiteX195" fmla="*/ 4441737 w 7467600"/>
              <a:gd name="connsiteY195" fmla="*/ 3399734 h 6858000"/>
              <a:gd name="connsiteX196" fmla="*/ 4431236 w 7467600"/>
              <a:gd name="connsiteY196" fmla="*/ 3400954 h 6858000"/>
              <a:gd name="connsiteX197" fmla="*/ 4557150 w 7467600"/>
              <a:gd name="connsiteY197" fmla="*/ 3510023 h 6858000"/>
              <a:gd name="connsiteX198" fmla="*/ 4856936 w 7467600"/>
              <a:gd name="connsiteY198" fmla="*/ 3809146 h 6858000"/>
              <a:gd name="connsiteX199" fmla="*/ 5111996 w 7467600"/>
              <a:gd name="connsiteY199" fmla="*/ 4065759 h 6858000"/>
              <a:gd name="connsiteX200" fmla="*/ 5388878 w 7467600"/>
              <a:gd name="connsiteY200" fmla="*/ 4300185 h 6858000"/>
              <a:gd name="connsiteX201" fmla="*/ 5425556 w 7467600"/>
              <a:gd name="connsiteY201" fmla="*/ 4308967 h 6858000"/>
              <a:gd name="connsiteX202" fmla="*/ 4943646 w 7467600"/>
              <a:gd name="connsiteY202" fmla="*/ 3822916 h 6858000"/>
              <a:gd name="connsiteX203" fmla="*/ 4594837 w 7467600"/>
              <a:gd name="connsiteY203" fmla="*/ 3532274 h 6858000"/>
              <a:gd name="connsiteX204" fmla="*/ 4441737 w 7467600"/>
              <a:gd name="connsiteY204" fmla="*/ 3399734 h 6858000"/>
              <a:gd name="connsiteX205" fmla="*/ 5425834 w 7467600"/>
              <a:gd name="connsiteY205" fmla="*/ 3162785 h 6858000"/>
              <a:gd name="connsiteX206" fmla="*/ 5401644 w 7467600"/>
              <a:gd name="connsiteY206" fmla="*/ 3617847 h 6858000"/>
              <a:gd name="connsiteX207" fmla="*/ 5467256 w 7467600"/>
              <a:gd name="connsiteY207" fmla="*/ 4175494 h 6858000"/>
              <a:gd name="connsiteX208" fmla="*/ 5448069 w 7467600"/>
              <a:gd name="connsiteY208" fmla="*/ 3567554 h 6858000"/>
              <a:gd name="connsiteX209" fmla="*/ 5425834 w 7467600"/>
              <a:gd name="connsiteY209" fmla="*/ 3162785 h 6858000"/>
              <a:gd name="connsiteX210" fmla="*/ 1318687 w 7467600"/>
              <a:gd name="connsiteY210" fmla="*/ 3113840 h 6858000"/>
              <a:gd name="connsiteX211" fmla="*/ 1066793 w 7467600"/>
              <a:gd name="connsiteY211" fmla="*/ 3212171 h 6858000"/>
              <a:gd name="connsiteX212" fmla="*/ 993319 w 7467600"/>
              <a:gd name="connsiteY212" fmla="*/ 3247648 h 6858000"/>
              <a:gd name="connsiteX213" fmla="*/ 853081 w 7467600"/>
              <a:gd name="connsiteY213" fmla="*/ 3312410 h 6858000"/>
              <a:gd name="connsiteX214" fmla="*/ 805957 w 7467600"/>
              <a:gd name="connsiteY214" fmla="*/ 3330443 h 6858000"/>
              <a:gd name="connsiteX215" fmla="*/ 1318687 w 7467600"/>
              <a:gd name="connsiteY215" fmla="*/ 3113840 h 6858000"/>
              <a:gd name="connsiteX216" fmla="*/ 5453702 w 7467600"/>
              <a:gd name="connsiteY216" fmla="*/ 3090882 h 6858000"/>
              <a:gd name="connsiteX217" fmla="*/ 5480135 w 7467600"/>
              <a:gd name="connsiteY217" fmla="*/ 3565802 h 6858000"/>
              <a:gd name="connsiteX218" fmla="*/ 5499023 w 7467600"/>
              <a:gd name="connsiteY218" fmla="*/ 4166310 h 6858000"/>
              <a:gd name="connsiteX219" fmla="*/ 5547022 w 7467600"/>
              <a:gd name="connsiteY219" fmla="*/ 3607838 h 6858000"/>
              <a:gd name="connsiteX220" fmla="*/ 5515964 w 7467600"/>
              <a:gd name="connsiteY220" fmla="*/ 3378541 h 6858000"/>
              <a:gd name="connsiteX221" fmla="*/ 5453702 w 7467600"/>
              <a:gd name="connsiteY221" fmla="*/ 3090882 h 6858000"/>
              <a:gd name="connsiteX222" fmla="*/ 1238695 w 7467600"/>
              <a:gd name="connsiteY222" fmla="*/ 3076820 h 6858000"/>
              <a:gd name="connsiteX223" fmla="*/ 716371 w 7467600"/>
              <a:gd name="connsiteY223" fmla="*/ 3293249 h 6858000"/>
              <a:gd name="connsiteX224" fmla="*/ 579522 w 7467600"/>
              <a:gd name="connsiteY224" fmla="*/ 3371759 h 6858000"/>
              <a:gd name="connsiteX225" fmla="*/ 600288 w 7467600"/>
              <a:gd name="connsiteY225" fmla="*/ 3365555 h 6858000"/>
              <a:gd name="connsiteX226" fmla="*/ 840692 w 7467600"/>
              <a:gd name="connsiteY226" fmla="*/ 3284921 h 6858000"/>
              <a:gd name="connsiteX227" fmla="*/ 979248 w 7467600"/>
              <a:gd name="connsiteY227" fmla="*/ 3221003 h 6858000"/>
              <a:gd name="connsiteX228" fmla="*/ 1053282 w 7467600"/>
              <a:gd name="connsiteY228" fmla="*/ 3185247 h 6858000"/>
              <a:gd name="connsiteX229" fmla="*/ 1320603 w 7467600"/>
              <a:gd name="connsiteY229" fmla="*/ 3081281 h 6858000"/>
              <a:gd name="connsiteX230" fmla="*/ 1238695 w 7467600"/>
              <a:gd name="connsiteY230" fmla="*/ 3076820 h 6858000"/>
              <a:gd name="connsiteX231" fmla="*/ 5425627 w 7467600"/>
              <a:gd name="connsiteY231" fmla="*/ 2954192 h 6858000"/>
              <a:gd name="connsiteX232" fmla="*/ 5470770 w 7467600"/>
              <a:gd name="connsiteY232" fmla="*/ 3005435 h 6858000"/>
              <a:gd name="connsiteX233" fmla="*/ 5519779 w 7467600"/>
              <a:gd name="connsiteY233" fmla="*/ 4359223 h 6858000"/>
              <a:gd name="connsiteX234" fmla="*/ 5520293 w 7467600"/>
              <a:gd name="connsiteY234" fmla="*/ 4360602 h 6858000"/>
              <a:gd name="connsiteX235" fmla="*/ 5767221 w 7467600"/>
              <a:gd name="connsiteY235" fmla="*/ 4665564 h 6858000"/>
              <a:gd name="connsiteX236" fmla="*/ 6937169 w 7467600"/>
              <a:gd name="connsiteY236" fmla="*/ 4815941 h 6858000"/>
              <a:gd name="connsiteX237" fmla="*/ 6953922 w 7467600"/>
              <a:gd name="connsiteY237" fmla="*/ 4890068 h 6858000"/>
              <a:gd name="connsiteX238" fmla="*/ 6071359 w 7467600"/>
              <a:gd name="connsiteY238" fmla="*/ 4770770 h 6858000"/>
              <a:gd name="connsiteX239" fmla="*/ 6038839 w 7467600"/>
              <a:gd name="connsiteY239" fmla="*/ 4764474 h 6858000"/>
              <a:gd name="connsiteX240" fmla="*/ 6038706 w 7467600"/>
              <a:gd name="connsiteY240" fmla="*/ 4763847 h 6858000"/>
              <a:gd name="connsiteX241" fmla="*/ 6037784 w 7467600"/>
              <a:gd name="connsiteY241" fmla="*/ 4764270 h 6858000"/>
              <a:gd name="connsiteX242" fmla="*/ 6038839 w 7467600"/>
              <a:gd name="connsiteY242" fmla="*/ 4764474 h 6858000"/>
              <a:gd name="connsiteX243" fmla="*/ 6040338 w 7467600"/>
              <a:gd name="connsiteY243" fmla="*/ 4771418 h 6858000"/>
              <a:gd name="connsiteX244" fmla="*/ 6024488 w 7467600"/>
              <a:gd name="connsiteY244" fmla="*/ 4809903 h 6858000"/>
              <a:gd name="connsiteX245" fmla="*/ 5599771 w 7467600"/>
              <a:gd name="connsiteY245" fmla="*/ 5509652 h 6858000"/>
              <a:gd name="connsiteX246" fmla="*/ 5548843 w 7467600"/>
              <a:gd name="connsiteY246" fmla="*/ 5563845 h 6858000"/>
              <a:gd name="connsiteX247" fmla="*/ 5940952 w 7467600"/>
              <a:gd name="connsiteY247" fmla="*/ 6250028 h 6858000"/>
              <a:gd name="connsiteX248" fmla="*/ 6043441 w 7467600"/>
              <a:gd name="connsiteY248" fmla="*/ 6665847 h 6858000"/>
              <a:gd name="connsiteX249" fmla="*/ 6093432 w 7467600"/>
              <a:gd name="connsiteY249" fmla="*/ 6858000 h 6858000"/>
              <a:gd name="connsiteX250" fmla="*/ 6034344 w 7467600"/>
              <a:gd name="connsiteY250" fmla="*/ 6858000 h 6858000"/>
              <a:gd name="connsiteX251" fmla="*/ 6026679 w 7467600"/>
              <a:gd name="connsiteY251" fmla="*/ 6836959 h 6858000"/>
              <a:gd name="connsiteX252" fmla="*/ 5800441 w 7467600"/>
              <a:gd name="connsiteY252" fmla="*/ 6335286 h 6858000"/>
              <a:gd name="connsiteX253" fmla="*/ 5526562 w 7467600"/>
              <a:gd name="connsiteY253" fmla="*/ 5705388 h 6858000"/>
              <a:gd name="connsiteX254" fmla="*/ 5519640 w 7467600"/>
              <a:gd name="connsiteY254" fmla="*/ 5683774 h 6858000"/>
              <a:gd name="connsiteX255" fmla="*/ 5844559 w 7467600"/>
              <a:gd name="connsiteY255" fmla="*/ 6553349 h 6858000"/>
              <a:gd name="connsiteX256" fmla="*/ 5975994 w 7467600"/>
              <a:gd name="connsiteY256" fmla="*/ 6858000 h 6858000"/>
              <a:gd name="connsiteX257" fmla="*/ 5898547 w 7467600"/>
              <a:gd name="connsiteY257" fmla="*/ 6858000 h 6858000"/>
              <a:gd name="connsiteX258" fmla="*/ 5682041 w 7467600"/>
              <a:gd name="connsiteY258" fmla="*/ 6355860 h 6858000"/>
              <a:gd name="connsiteX259" fmla="*/ 5461758 w 7467600"/>
              <a:gd name="connsiteY259" fmla="*/ 5820220 h 6858000"/>
              <a:gd name="connsiteX260" fmla="*/ 5237282 w 7467600"/>
              <a:gd name="connsiteY260" fmla="*/ 6579086 h 6858000"/>
              <a:gd name="connsiteX261" fmla="*/ 5115009 w 7467600"/>
              <a:gd name="connsiteY261" fmla="*/ 6858000 h 6858000"/>
              <a:gd name="connsiteX262" fmla="*/ 5028074 w 7467600"/>
              <a:gd name="connsiteY262" fmla="*/ 6858000 h 6858000"/>
              <a:gd name="connsiteX263" fmla="*/ 5079508 w 7467600"/>
              <a:gd name="connsiteY263" fmla="*/ 6749074 h 6858000"/>
              <a:gd name="connsiteX264" fmla="*/ 5371846 w 7467600"/>
              <a:gd name="connsiteY264" fmla="*/ 5924413 h 6858000"/>
              <a:gd name="connsiteX265" fmla="*/ 5270512 w 7467600"/>
              <a:gd name="connsiteY265" fmla="*/ 6138975 h 6858000"/>
              <a:gd name="connsiteX266" fmla="*/ 5062409 w 7467600"/>
              <a:gd name="connsiteY266" fmla="*/ 6653544 h 6858000"/>
              <a:gd name="connsiteX267" fmla="*/ 5036628 w 7467600"/>
              <a:gd name="connsiteY267" fmla="*/ 6754247 h 6858000"/>
              <a:gd name="connsiteX268" fmla="*/ 5009112 w 7467600"/>
              <a:gd name="connsiteY268" fmla="*/ 6858000 h 6858000"/>
              <a:gd name="connsiteX269" fmla="*/ 4976679 w 7467600"/>
              <a:gd name="connsiteY269" fmla="*/ 6858000 h 6858000"/>
              <a:gd name="connsiteX270" fmla="*/ 5006537 w 7467600"/>
              <a:gd name="connsiteY270" fmla="*/ 6747068 h 6858000"/>
              <a:gd name="connsiteX271" fmla="*/ 5032723 w 7467600"/>
              <a:gd name="connsiteY271" fmla="*/ 6644957 h 6858000"/>
              <a:gd name="connsiteX272" fmla="*/ 5242949 w 7467600"/>
              <a:gd name="connsiteY272" fmla="*/ 6125175 h 6858000"/>
              <a:gd name="connsiteX273" fmla="*/ 5286321 w 7467600"/>
              <a:gd name="connsiteY273" fmla="*/ 6033555 h 6858000"/>
              <a:gd name="connsiteX274" fmla="*/ 5008210 w 7467600"/>
              <a:gd name="connsiteY274" fmla="*/ 6649194 h 6858000"/>
              <a:gd name="connsiteX275" fmla="*/ 4986321 w 7467600"/>
              <a:gd name="connsiteY275" fmla="*/ 6765687 h 6858000"/>
              <a:gd name="connsiteX276" fmla="*/ 4973474 w 7467600"/>
              <a:gd name="connsiteY276" fmla="*/ 6858000 h 6858000"/>
              <a:gd name="connsiteX277" fmla="*/ 4907178 w 7467600"/>
              <a:gd name="connsiteY277" fmla="*/ 6858000 h 6858000"/>
              <a:gd name="connsiteX278" fmla="*/ 4910810 w 7467600"/>
              <a:gd name="connsiteY278" fmla="*/ 6829660 h 6858000"/>
              <a:gd name="connsiteX279" fmla="*/ 4987461 w 7467600"/>
              <a:gd name="connsiteY279" fmla="*/ 6432994 h 6858000"/>
              <a:gd name="connsiteX280" fmla="*/ 5179262 w 7467600"/>
              <a:gd name="connsiteY280" fmla="*/ 6035044 h 6858000"/>
              <a:gd name="connsiteX281" fmla="*/ 4689678 w 7467600"/>
              <a:gd name="connsiteY281" fmla="*/ 6440241 h 6858000"/>
              <a:gd name="connsiteX282" fmla="*/ 4477543 w 7467600"/>
              <a:gd name="connsiteY282" fmla="*/ 6674836 h 6858000"/>
              <a:gd name="connsiteX283" fmla="*/ 4329957 w 7467600"/>
              <a:gd name="connsiteY283" fmla="*/ 6858000 h 6858000"/>
              <a:gd name="connsiteX284" fmla="*/ 4218595 w 7467600"/>
              <a:gd name="connsiteY284" fmla="*/ 6858000 h 6858000"/>
              <a:gd name="connsiteX285" fmla="*/ 4368888 w 7467600"/>
              <a:gd name="connsiteY285" fmla="*/ 6668412 h 6858000"/>
              <a:gd name="connsiteX286" fmla="*/ 4563091 w 7467600"/>
              <a:gd name="connsiteY286" fmla="*/ 6442508 h 6858000"/>
              <a:gd name="connsiteX287" fmla="*/ 5387324 w 7467600"/>
              <a:gd name="connsiteY287" fmla="*/ 5705830 h 6858000"/>
              <a:gd name="connsiteX288" fmla="*/ 5073620 w 7467600"/>
              <a:gd name="connsiteY288" fmla="*/ 5955437 h 6858000"/>
              <a:gd name="connsiteX289" fmla="*/ 4689789 w 7467600"/>
              <a:gd name="connsiteY289" fmla="*/ 6268382 h 6858000"/>
              <a:gd name="connsiteX290" fmla="*/ 4418722 w 7467600"/>
              <a:gd name="connsiteY290" fmla="*/ 6570886 h 6858000"/>
              <a:gd name="connsiteX291" fmla="*/ 4214944 w 7467600"/>
              <a:gd name="connsiteY291" fmla="*/ 6858000 h 6858000"/>
              <a:gd name="connsiteX292" fmla="*/ 4177898 w 7467600"/>
              <a:gd name="connsiteY292" fmla="*/ 6858000 h 6858000"/>
              <a:gd name="connsiteX293" fmla="*/ 4391597 w 7467600"/>
              <a:gd name="connsiteY293" fmla="*/ 6556370 h 6858000"/>
              <a:gd name="connsiteX294" fmla="*/ 4668889 w 7467600"/>
              <a:gd name="connsiteY294" fmla="*/ 6246399 h 6858000"/>
              <a:gd name="connsiteX295" fmla="*/ 5055427 w 7467600"/>
              <a:gd name="connsiteY295" fmla="*/ 5931476 h 6858000"/>
              <a:gd name="connsiteX296" fmla="*/ 5371814 w 7467600"/>
              <a:gd name="connsiteY296" fmla="*/ 5678975 h 6858000"/>
              <a:gd name="connsiteX297" fmla="*/ 4987918 w 7467600"/>
              <a:gd name="connsiteY297" fmla="*/ 5838701 h 6858000"/>
              <a:gd name="connsiteX298" fmla="*/ 4317146 w 7467600"/>
              <a:gd name="connsiteY298" fmla="*/ 6587716 h 6858000"/>
              <a:gd name="connsiteX299" fmla="*/ 4171627 w 7467600"/>
              <a:gd name="connsiteY299" fmla="*/ 6858000 h 6858000"/>
              <a:gd name="connsiteX300" fmla="*/ 4081585 w 7467600"/>
              <a:gd name="connsiteY300" fmla="*/ 6858000 h 6858000"/>
              <a:gd name="connsiteX301" fmla="*/ 4238603 w 7467600"/>
              <a:gd name="connsiteY301" fmla="*/ 6559341 h 6858000"/>
              <a:gd name="connsiteX302" fmla="*/ 4778333 w 7467600"/>
              <a:gd name="connsiteY302" fmla="*/ 5873626 h 6858000"/>
              <a:gd name="connsiteX303" fmla="*/ 5414185 w 7467600"/>
              <a:gd name="connsiteY303" fmla="*/ 5573882 h 6858000"/>
              <a:gd name="connsiteX304" fmla="*/ 5959648 w 7467600"/>
              <a:gd name="connsiteY304" fmla="*/ 4760797 h 6858000"/>
              <a:gd name="connsiteX305" fmla="*/ 5355019 w 7467600"/>
              <a:gd name="connsiteY305" fmla="*/ 4734672 h 6858000"/>
              <a:gd name="connsiteX306" fmla="*/ 5083565 w 7467600"/>
              <a:gd name="connsiteY306" fmla="*/ 5179121 h 6858000"/>
              <a:gd name="connsiteX307" fmla="*/ 4713577 w 7467600"/>
              <a:gd name="connsiteY307" fmla="*/ 5616803 h 6858000"/>
              <a:gd name="connsiteX308" fmla="*/ 3989559 w 7467600"/>
              <a:gd name="connsiteY308" fmla="*/ 6145945 h 6858000"/>
              <a:gd name="connsiteX309" fmla="*/ 3939824 w 7467600"/>
              <a:gd name="connsiteY309" fmla="*/ 6066900 h 6858000"/>
              <a:gd name="connsiteX310" fmla="*/ 4584537 w 7467600"/>
              <a:gd name="connsiteY310" fmla="*/ 5324826 h 6858000"/>
              <a:gd name="connsiteX311" fmla="*/ 5037105 w 7467600"/>
              <a:gd name="connsiteY311" fmla="*/ 5088765 h 6858000"/>
              <a:gd name="connsiteX312" fmla="*/ 5039930 w 7467600"/>
              <a:gd name="connsiteY312" fmla="*/ 5089585 h 6858000"/>
              <a:gd name="connsiteX313" fmla="*/ 5263764 w 7467600"/>
              <a:gd name="connsiteY313" fmla="*/ 4735525 h 6858000"/>
              <a:gd name="connsiteX314" fmla="*/ 4086300 w 7467600"/>
              <a:gd name="connsiteY314" fmla="*/ 4884599 h 6858000"/>
              <a:gd name="connsiteX315" fmla="*/ 4085485 w 7467600"/>
              <a:gd name="connsiteY315" fmla="*/ 4899070 h 6858000"/>
              <a:gd name="connsiteX316" fmla="*/ 3871915 w 7467600"/>
              <a:gd name="connsiteY316" fmla="*/ 5253645 h 6858000"/>
              <a:gd name="connsiteX317" fmla="*/ 3799374 w 7467600"/>
              <a:gd name="connsiteY317" fmla="*/ 5466127 h 6858000"/>
              <a:gd name="connsiteX318" fmla="*/ 3498850 w 7467600"/>
              <a:gd name="connsiteY318" fmla="*/ 6661888 h 6858000"/>
              <a:gd name="connsiteX319" fmla="*/ 3399216 w 7467600"/>
              <a:gd name="connsiteY319" fmla="*/ 6858000 h 6858000"/>
              <a:gd name="connsiteX320" fmla="*/ 3303688 w 7467600"/>
              <a:gd name="connsiteY320" fmla="*/ 6858000 h 6858000"/>
              <a:gd name="connsiteX321" fmla="*/ 3391774 w 7467600"/>
              <a:gd name="connsiteY321" fmla="*/ 6697181 h 6858000"/>
              <a:gd name="connsiteX322" fmla="*/ 3735540 w 7467600"/>
              <a:gd name="connsiteY322" fmla="*/ 5546923 h 6858000"/>
              <a:gd name="connsiteX323" fmla="*/ 3729438 w 7467600"/>
              <a:gd name="connsiteY323" fmla="*/ 5569058 h 6858000"/>
              <a:gd name="connsiteX324" fmla="*/ 3707782 w 7467600"/>
              <a:gd name="connsiteY324" fmla="*/ 5644908 h 6858000"/>
              <a:gd name="connsiteX325" fmla="*/ 3583827 w 7467600"/>
              <a:gd name="connsiteY325" fmla="*/ 6039215 h 6858000"/>
              <a:gd name="connsiteX326" fmla="*/ 3547861 w 7467600"/>
              <a:gd name="connsiteY326" fmla="*/ 6129609 h 6858000"/>
              <a:gd name="connsiteX327" fmla="*/ 3490905 w 7467600"/>
              <a:gd name="connsiteY327" fmla="*/ 6277660 h 6858000"/>
              <a:gd name="connsiteX328" fmla="*/ 3455859 w 7467600"/>
              <a:gd name="connsiteY328" fmla="*/ 6391301 h 6858000"/>
              <a:gd name="connsiteX329" fmla="*/ 3429112 w 7467600"/>
              <a:gd name="connsiteY329" fmla="*/ 6479469 h 6858000"/>
              <a:gd name="connsiteX330" fmla="*/ 3304862 w 7467600"/>
              <a:gd name="connsiteY330" fmla="*/ 6796476 h 6858000"/>
              <a:gd name="connsiteX331" fmla="*/ 3276071 w 7467600"/>
              <a:gd name="connsiteY331" fmla="*/ 6858000 h 6858000"/>
              <a:gd name="connsiteX332" fmla="*/ 3240805 w 7467600"/>
              <a:gd name="connsiteY332" fmla="*/ 6858000 h 6858000"/>
              <a:gd name="connsiteX333" fmla="*/ 3275917 w 7467600"/>
              <a:gd name="connsiteY333" fmla="*/ 6783192 h 6858000"/>
              <a:gd name="connsiteX334" fmla="*/ 3399358 w 7467600"/>
              <a:gd name="connsiteY334" fmla="*/ 6469011 h 6858000"/>
              <a:gd name="connsiteX335" fmla="*/ 3425650 w 7467600"/>
              <a:gd name="connsiteY335" fmla="*/ 6381333 h 6858000"/>
              <a:gd name="connsiteX336" fmla="*/ 3460661 w 7467600"/>
              <a:gd name="connsiteY336" fmla="*/ 6266763 h 6858000"/>
              <a:gd name="connsiteX337" fmla="*/ 3518021 w 7467600"/>
              <a:gd name="connsiteY337" fmla="*/ 6117298 h 6858000"/>
              <a:gd name="connsiteX338" fmla="*/ 3554035 w 7467600"/>
              <a:gd name="connsiteY338" fmla="*/ 6027832 h 6858000"/>
              <a:gd name="connsiteX339" fmla="*/ 3677174 w 7467600"/>
              <a:gd name="connsiteY339" fmla="*/ 5636351 h 6858000"/>
              <a:gd name="connsiteX340" fmla="*/ 3698819 w 7467600"/>
              <a:gd name="connsiteY340" fmla="*/ 5560503 h 6858000"/>
              <a:gd name="connsiteX341" fmla="*/ 3702094 w 7467600"/>
              <a:gd name="connsiteY341" fmla="*/ 5549194 h 6858000"/>
              <a:gd name="connsiteX342" fmla="*/ 3398355 w 7467600"/>
              <a:gd name="connsiteY342" fmla="*/ 6094603 h 6858000"/>
              <a:gd name="connsiteX343" fmla="*/ 3193941 w 7467600"/>
              <a:gd name="connsiteY343" fmla="*/ 6798775 h 6858000"/>
              <a:gd name="connsiteX344" fmla="*/ 3184140 w 7467600"/>
              <a:gd name="connsiteY344" fmla="*/ 6858000 h 6858000"/>
              <a:gd name="connsiteX345" fmla="*/ 3099978 w 7467600"/>
              <a:gd name="connsiteY345" fmla="*/ 6858000 h 6858000"/>
              <a:gd name="connsiteX346" fmla="*/ 3101556 w 7467600"/>
              <a:gd name="connsiteY346" fmla="*/ 6843337 h 6858000"/>
              <a:gd name="connsiteX347" fmla="*/ 3370162 w 7467600"/>
              <a:gd name="connsiteY347" fmla="*/ 5785550 h 6858000"/>
              <a:gd name="connsiteX348" fmla="*/ 3746477 w 7467600"/>
              <a:gd name="connsiteY348" fmla="*/ 5377889 h 6858000"/>
              <a:gd name="connsiteX349" fmla="*/ 3863399 w 7467600"/>
              <a:gd name="connsiteY349" fmla="*/ 5087257 h 6858000"/>
              <a:gd name="connsiteX350" fmla="*/ 3968712 w 7467600"/>
              <a:gd name="connsiteY350" fmla="*/ 4913989 h 6858000"/>
              <a:gd name="connsiteX351" fmla="*/ 2792390 w 7467600"/>
              <a:gd name="connsiteY351" fmla="*/ 5382974 h 6858000"/>
              <a:gd name="connsiteX352" fmla="*/ 2714982 w 7467600"/>
              <a:gd name="connsiteY352" fmla="*/ 5427051 h 6858000"/>
              <a:gd name="connsiteX353" fmla="*/ 2813361 w 7467600"/>
              <a:gd name="connsiteY353" fmla="*/ 6023912 h 6858000"/>
              <a:gd name="connsiteX354" fmla="*/ 2688430 w 7467600"/>
              <a:gd name="connsiteY354" fmla="*/ 6801564 h 6858000"/>
              <a:gd name="connsiteX355" fmla="*/ 2629626 w 7467600"/>
              <a:gd name="connsiteY355" fmla="*/ 6763394 h 6858000"/>
              <a:gd name="connsiteX356" fmla="*/ 2565328 w 7467600"/>
              <a:gd name="connsiteY356" fmla="*/ 5516399 h 6858000"/>
              <a:gd name="connsiteX357" fmla="*/ 1922999 w 7467600"/>
              <a:gd name="connsiteY357" fmla="*/ 5980343 h 6858000"/>
              <a:gd name="connsiteX358" fmla="*/ 1950261 w 7467600"/>
              <a:gd name="connsiteY358" fmla="*/ 6405858 h 6858000"/>
              <a:gd name="connsiteX359" fmla="*/ 2365554 w 7467600"/>
              <a:gd name="connsiteY359" fmla="*/ 6759107 h 6858000"/>
              <a:gd name="connsiteX360" fmla="*/ 2424142 w 7467600"/>
              <a:gd name="connsiteY360" fmla="*/ 6858000 h 6858000"/>
              <a:gd name="connsiteX361" fmla="*/ 2395994 w 7467600"/>
              <a:gd name="connsiteY361" fmla="*/ 6858000 h 6858000"/>
              <a:gd name="connsiteX362" fmla="*/ 2392863 w 7467600"/>
              <a:gd name="connsiteY362" fmla="*/ 6852964 h 6858000"/>
              <a:gd name="connsiteX363" fmla="*/ 2017589 w 7467600"/>
              <a:gd name="connsiteY363" fmla="*/ 6493982 h 6858000"/>
              <a:gd name="connsiteX364" fmla="*/ 2147336 w 7467600"/>
              <a:gd name="connsiteY364" fmla="*/ 6594052 h 6858000"/>
              <a:gd name="connsiteX365" fmla="*/ 2207047 w 7467600"/>
              <a:gd name="connsiteY365" fmla="*/ 6654540 h 6858000"/>
              <a:gd name="connsiteX366" fmla="*/ 2299106 w 7467600"/>
              <a:gd name="connsiteY366" fmla="*/ 6778931 h 6858000"/>
              <a:gd name="connsiteX367" fmla="*/ 2314430 w 7467600"/>
              <a:gd name="connsiteY367" fmla="*/ 6801144 h 6858000"/>
              <a:gd name="connsiteX368" fmla="*/ 2352406 w 7467600"/>
              <a:gd name="connsiteY368" fmla="*/ 6858000 h 6858000"/>
              <a:gd name="connsiteX369" fmla="*/ 2314492 w 7467600"/>
              <a:gd name="connsiteY369" fmla="*/ 6858000 h 6858000"/>
              <a:gd name="connsiteX370" fmla="*/ 2288095 w 7467600"/>
              <a:gd name="connsiteY370" fmla="*/ 6818030 h 6858000"/>
              <a:gd name="connsiteX371" fmla="*/ 2272768 w 7467600"/>
              <a:gd name="connsiteY371" fmla="*/ 6795822 h 6858000"/>
              <a:gd name="connsiteX372" fmla="*/ 2182715 w 7467600"/>
              <a:gd name="connsiteY372" fmla="*/ 6675071 h 6858000"/>
              <a:gd name="connsiteX373" fmla="*/ 2032061 w 7467600"/>
              <a:gd name="connsiteY373" fmla="*/ 6541380 h 6858000"/>
              <a:gd name="connsiteX374" fmla="*/ 2257220 w 7467600"/>
              <a:gd name="connsiteY374" fmla="*/ 6826257 h 6858000"/>
              <a:gd name="connsiteX375" fmla="*/ 2281324 w 7467600"/>
              <a:gd name="connsiteY375" fmla="*/ 6858000 h 6858000"/>
              <a:gd name="connsiteX376" fmla="*/ 2242860 w 7467600"/>
              <a:gd name="connsiteY376" fmla="*/ 6858000 h 6858000"/>
              <a:gd name="connsiteX377" fmla="*/ 2232818 w 7467600"/>
              <a:gd name="connsiteY377" fmla="*/ 6844926 h 6858000"/>
              <a:gd name="connsiteX378" fmla="*/ 1990172 w 7467600"/>
              <a:gd name="connsiteY378" fmla="*/ 6542121 h 6858000"/>
              <a:gd name="connsiteX379" fmla="*/ 2124090 w 7467600"/>
              <a:gd name="connsiteY379" fmla="*/ 6761017 h 6858000"/>
              <a:gd name="connsiteX380" fmla="*/ 2200380 w 7467600"/>
              <a:gd name="connsiteY380" fmla="*/ 6858000 h 6858000"/>
              <a:gd name="connsiteX381" fmla="*/ 2147507 w 7467600"/>
              <a:gd name="connsiteY381" fmla="*/ 6858000 h 6858000"/>
              <a:gd name="connsiteX382" fmla="*/ 2070668 w 7467600"/>
              <a:gd name="connsiteY382" fmla="*/ 6761520 h 6858000"/>
              <a:gd name="connsiteX383" fmla="*/ 1975142 w 7467600"/>
              <a:gd name="connsiteY383" fmla="*/ 6585570 h 6858000"/>
              <a:gd name="connsiteX384" fmla="*/ 2050035 w 7467600"/>
              <a:gd name="connsiteY384" fmla="*/ 6813345 h 6858000"/>
              <a:gd name="connsiteX385" fmla="*/ 2063025 w 7467600"/>
              <a:gd name="connsiteY385" fmla="*/ 6858000 h 6858000"/>
              <a:gd name="connsiteX386" fmla="*/ 2021675 w 7467600"/>
              <a:gd name="connsiteY386" fmla="*/ 6858000 h 6858000"/>
              <a:gd name="connsiteX387" fmla="*/ 2019308 w 7467600"/>
              <a:gd name="connsiteY387" fmla="*/ 6847118 h 6858000"/>
              <a:gd name="connsiteX388" fmla="*/ 1938835 w 7467600"/>
              <a:gd name="connsiteY388" fmla="*/ 6551160 h 6858000"/>
              <a:gd name="connsiteX389" fmla="*/ 1953230 w 7467600"/>
              <a:gd name="connsiteY389" fmla="*/ 6759699 h 6858000"/>
              <a:gd name="connsiteX390" fmla="*/ 1956763 w 7467600"/>
              <a:gd name="connsiteY390" fmla="*/ 6778191 h 6858000"/>
              <a:gd name="connsiteX391" fmla="*/ 1967925 w 7467600"/>
              <a:gd name="connsiteY391" fmla="*/ 6858000 h 6858000"/>
              <a:gd name="connsiteX392" fmla="*/ 1936622 w 7467600"/>
              <a:gd name="connsiteY392" fmla="*/ 6858000 h 6858000"/>
              <a:gd name="connsiteX393" fmla="*/ 1926261 w 7467600"/>
              <a:gd name="connsiteY393" fmla="*/ 6784064 h 6858000"/>
              <a:gd name="connsiteX394" fmla="*/ 1922724 w 7467600"/>
              <a:gd name="connsiteY394" fmla="*/ 6765577 h 6858000"/>
              <a:gd name="connsiteX395" fmla="*/ 1904650 w 7467600"/>
              <a:gd name="connsiteY395" fmla="*/ 6639616 h 6858000"/>
              <a:gd name="connsiteX396" fmla="*/ 1885273 w 7467600"/>
              <a:gd name="connsiteY396" fmla="*/ 6858000 h 6858000"/>
              <a:gd name="connsiteX397" fmla="*/ 1854363 w 7467600"/>
              <a:gd name="connsiteY397" fmla="*/ 6858000 h 6858000"/>
              <a:gd name="connsiteX398" fmla="*/ 1880391 w 7467600"/>
              <a:gd name="connsiteY398" fmla="*/ 6603796 h 6858000"/>
              <a:gd name="connsiteX399" fmla="*/ 1818273 w 7467600"/>
              <a:gd name="connsiteY399" fmla="*/ 6715729 h 6858000"/>
              <a:gd name="connsiteX400" fmla="*/ 1794691 w 7467600"/>
              <a:gd name="connsiteY400" fmla="*/ 6843239 h 6858000"/>
              <a:gd name="connsiteX401" fmla="*/ 1794914 w 7467600"/>
              <a:gd name="connsiteY401" fmla="*/ 6858000 h 6858000"/>
              <a:gd name="connsiteX402" fmla="*/ 1746128 w 7467600"/>
              <a:gd name="connsiteY402" fmla="*/ 6858000 h 6858000"/>
              <a:gd name="connsiteX403" fmla="*/ 1753934 w 7467600"/>
              <a:gd name="connsiteY403" fmla="*/ 6724796 h 6858000"/>
              <a:gd name="connsiteX404" fmla="*/ 1792053 w 7467600"/>
              <a:gd name="connsiteY404" fmla="*/ 6572396 h 6858000"/>
              <a:gd name="connsiteX405" fmla="*/ 1862248 w 7467600"/>
              <a:gd name="connsiteY405" fmla="*/ 6266397 h 6858000"/>
              <a:gd name="connsiteX406" fmla="*/ 1862250 w 7467600"/>
              <a:gd name="connsiteY406" fmla="*/ 6033531 h 6858000"/>
              <a:gd name="connsiteX407" fmla="*/ 1211999 w 7467600"/>
              <a:gd name="connsiteY407" fmla="*/ 6683610 h 6858000"/>
              <a:gd name="connsiteX408" fmla="*/ 1213266 w 7467600"/>
              <a:gd name="connsiteY408" fmla="*/ 6691947 h 6858000"/>
              <a:gd name="connsiteX409" fmla="*/ 1203370 w 7467600"/>
              <a:gd name="connsiteY409" fmla="*/ 6850676 h 6858000"/>
              <a:gd name="connsiteX410" fmla="*/ 1203671 w 7467600"/>
              <a:gd name="connsiteY410" fmla="*/ 6858000 h 6858000"/>
              <a:gd name="connsiteX411" fmla="*/ 1143180 w 7467600"/>
              <a:gd name="connsiteY411" fmla="*/ 6858000 h 6858000"/>
              <a:gd name="connsiteX412" fmla="*/ 1142176 w 7467600"/>
              <a:gd name="connsiteY412" fmla="*/ 6766045 h 6858000"/>
              <a:gd name="connsiteX413" fmla="*/ 1067484 w 7467600"/>
              <a:gd name="connsiteY413" fmla="*/ 6858000 h 6858000"/>
              <a:gd name="connsiteX414" fmla="*/ 953928 w 7467600"/>
              <a:gd name="connsiteY414" fmla="*/ 6858000 h 6858000"/>
              <a:gd name="connsiteX415" fmla="*/ 959715 w 7467600"/>
              <a:gd name="connsiteY415" fmla="*/ 6850185 h 6858000"/>
              <a:gd name="connsiteX416" fmla="*/ 1483788 w 7467600"/>
              <a:gd name="connsiteY416" fmla="*/ 6259174 h 6858000"/>
              <a:gd name="connsiteX417" fmla="*/ 1100671 w 7467600"/>
              <a:gd name="connsiteY417" fmla="*/ 6252137 h 6858000"/>
              <a:gd name="connsiteX418" fmla="*/ 1090144 w 7467600"/>
              <a:gd name="connsiteY418" fmla="*/ 6256748 h 6858000"/>
              <a:gd name="connsiteX419" fmla="*/ 1095872 w 7467600"/>
              <a:gd name="connsiteY419" fmla="*/ 6271892 h 6858000"/>
              <a:gd name="connsiteX420" fmla="*/ 262785 w 7467600"/>
              <a:gd name="connsiteY420" fmla="*/ 6845450 h 6858000"/>
              <a:gd name="connsiteX421" fmla="*/ 209968 w 7467600"/>
              <a:gd name="connsiteY421" fmla="*/ 6770713 h 6858000"/>
              <a:gd name="connsiteX422" fmla="*/ 873460 w 7467600"/>
              <a:gd name="connsiteY422" fmla="*/ 6253768 h 6858000"/>
              <a:gd name="connsiteX423" fmla="*/ 192686 w 7467600"/>
              <a:gd name="connsiteY423" fmla="*/ 5849257 h 6858000"/>
              <a:gd name="connsiteX424" fmla="*/ 4696 w 7467600"/>
              <a:gd name="connsiteY424" fmla="*/ 5697668 h 6858000"/>
              <a:gd name="connsiteX425" fmla="*/ 0 w 7467600"/>
              <a:gd name="connsiteY425" fmla="*/ 5689984 h 6858000"/>
              <a:gd name="connsiteX426" fmla="*/ 0 w 7467600"/>
              <a:gd name="connsiteY426" fmla="*/ 5513472 h 6858000"/>
              <a:gd name="connsiteX427" fmla="*/ 174101 w 7467600"/>
              <a:gd name="connsiteY427" fmla="*/ 5620277 h 6858000"/>
              <a:gd name="connsiteX428" fmla="*/ 891800 w 7467600"/>
              <a:gd name="connsiteY428" fmla="*/ 6036935 h 6858000"/>
              <a:gd name="connsiteX429" fmla="*/ 1072219 w 7467600"/>
              <a:gd name="connsiteY429" fmla="*/ 6169443 h 6858000"/>
              <a:gd name="connsiteX430" fmla="*/ 1074117 w 7467600"/>
              <a:gd name="connsiteY430" fmla="*/ 6170301 h 6858000"/>
              <a:gd name="connsiteX431" fmla="*/ 1083114 w 7467600"/>
              <a:gd name="connsiteY431" fmla="*/ 6174131 h 6858000"/>
              <a:gd name="connsiteX432" fmla="*/ 1543010 w 7467600"/>
              <a:gd name="connsiteY432" fmla="*/ 6191140 h 6858000"/>
              <a:gd name="connsiteX433" fmla="*/ 1551080 w 7467600"/>
              <a:gd name="connsiteY433" fmla="*/ 6195006 h 6858000"/>
              <a:gd name="connsiteX434" fmla="*/ 2345443 w 7467600"/>
              <a:gd name="connsiteY434" fmla="*/ 5549882 h 6858000"/>
              <a:gd name="connsiteX435" fmla="*/ 1721499 w 7467600"/>
              <a:gd name="connsiteY435" fmla="*/ 5599969 h 6858000"/>
              <a:gd name="connsiteX436" fmla="*/ 767716 w 7467600"/>
              <a:gd name="connsiteY436" fmla="*/ 5472768 h 6858000"/>
              <a:gd name="connsiteX437" fmla="*/ 722147 w 7467600"/>
              <a:gd name="connsiteY437" fmla="*/ 5393091 h 6858000"/>
              <a:gd name="connsiteX438" fmla="*/ 1485552 w 7467600"/>
              <a:gd name="connsiteY438" fmla="*/ 5313202 h 6858000"/>
              <a:gd name="connsiteX439" fmla="*/ 2143004 w 7467600"/>
              <a:gd name="connsiteY439" fmla="*/ 5402420 h 6858000"/>
              <a:gd name="connsiteX440" fmla="*/ 1933391 w 7467600"/>
              <a:gd name="connsiteY440" fmla="*/ 5156971 h 6858000"/>
              <a:gd name="connsiteX441" fmla="*/ 1827118 w 7467600"/>
              <a:gd name="connsiteY441" fmla="*/ 4968410 h 6858000"/>
              <a:gd name="connsiteX442" fmla="*/ 1837349 w 7467600"/>
              <a:gd name="connsiteY442" fmla="*/ 4956357 h 6858000"/>
              <a:gd name="connsiteX443" fmla="*/ 2162835 w 7467600"/>
              <a:gd name="connsiteY443" fmla="*/ 5187853 h 6858000"/>
              <a:gd name="connsiteX444" fmla="*/ 2257167 w 7467600"/>
              <a:gd name="connsiteY444" fmla="*/ 5462123 h 6858000"/>
              <a:gd name="connsiteX445" fmla="*/ 2261598 w 7467600"/>
              <a:gd name="connsiteY445" fmla="*/ 5467998 h 6858000"/>
              <a:gd name="connsiteX446" fmla="*/ 2437177 w 7467600"/>
              <a:gd name="connsiteY446" fmla="*/ 5479608 h 6858000"/>
              <a:gd name="connsiteX447" fmla="*/ 2445247 w 7467600"/>
              <a:gd name="connsiteY447" fmla="*/ 5483476 h 6858000"/>
              <a:gd name="connsiteX448" fmla="*/ 2743626 w 7467600"/>
              <a:gd name="connsiteY448" fmla="*/ 5304819 h 6858000"/>
              <a:gd name="connsiteX449" fmla="*/ 3048102 w 7467600"/>
              <a:gd name="connsiteY449" fmla="*/ 5150595 h 6858000"/>
              <a:gd name="connsiteX450" fmla="*/ 1799414 w 7467600"/>
              <a:gd name="connsiteY450" fmla="*/ 4694732 h 6858000"/>
              <a:gd name="connsiteX451" fmla="*/ 1771735 w 7467600"/>
              <a:gd name="connsiteY451" fmla="*/ 4619929 h 6858000"/>
              <a:gd name="connsiteX452" fmla="*/ 3104273 w 7467600"/>
              <a:gd name="connsiteY452" fmla="*/ 5076159 h 6858000"/>
              <a:gd name="connsiteX453" fmla="*/ 3113245 w 7467600"/>
              <a:gd name="connsiteY453" fmla="*/ 5090705 h 6858000"/>
              <a:gd name="connsiteX454" fmla="*/ 3126294 w 7467600"/>
              <a:gd name="connsiteY454" fmla="*/ 5114400 h 6858000"/>
              <a:gd name="connsiteX455" fmla="*/ 3937433 w 7467600"/>
              <a:gd name="connsiteY455" fmla="*/ 4830473 h 6858000"/>
              <a:gd name="connsiteX456" fmla="*/ 3590475 w 7467600"/>
              <a:gd name="connsiteY456" fmla="*/ 4597974 h 6858000"/>
              <a:gd name="connsiteX457" fmla="*/ 3100264 w 7467600"/>
              <a:gd name="connsiteY457" fmla="*/ 4579845 h 6858000"/>
              <a:gd name="connsiteX458" fmla="*/ 2183576 w 7467600"/>
              <a:gd name="connsiteY458" fmla="*/ 4227150 h 6858000"/>
              <a:gd name="connsiteX459" fmla="*/ 2151029 w 7467600"/>
              <a:gd name="connsiteY459" fmla="*/ 4146947 h 6858000"/>
              <a:gd name="connsiteX460" fmla="*/ 3563434 w 7467600"/>
              <a:gd name="connsiteY460" fmla="*/ 4469115 h 6858000"/>
              <a:gd name="connsiteX461" fmla="*/ 3177952 w 7467600"/>
              <a:gd name="connsiteY461" fmla="*/ 3657386 h 6858000"/>
              <a:gd name="connsiteX462" fmla="*/ 3189263 w 7467600"/>
              <a:gd name="connsiteY462" fmla="*/ 3625726 h 6858000"/>
              <a:gd name="connsiteX463" fmla="*/ 3560912 w 7467600"/>
              <a:gd name="connsiteY463" fmla="*/ 4079863 h 6858000"/>
              <a:gd name="connsiteX464" fmla="*/ 3626636 w 7467600"/>
              <a:gd name="connsiteY464" fmla="*/ 4512230 h 6858000"/>
              <a:gd name="connsiteX465" fmla="*/ 3653088 w 7467600"/>
              <a:gd name="connsiteY465" fmla="*/ 4521417 h 6858000"/>
              <a:gd name="connsiteX466" fmla="*/ 3988128 w 7467600"/>
              <a:gd name="connsiteY466" fmla="*/ 4817267 h 6858000"/>
              <a:gd name="connsiteX467" fmla="*/ 4830582 w 7467600"/>
              <a:gd name="connsiteY467" fmla="*/ 4676000 h 6858000"/>
              <a:gd name="connsiteX468" fmla="*/ 4830100 w 7467600"/>
              <a:gd name="connsiteY468" fmla="*/ 4675554 h 6858000"/>
              <a:gd name="connsiteX469" fmla="*/ 4036318 w 7467600"/>
              <a:gd name="connsiteY469" fmla="*/ 4147013 h 6858000"/>
              <a:gd name="connsiteX470" fmla="*/ 3432098 w 7467600"/>
              <a:gd name="connsiteY470" fmla="*/ 3537312 h 6858000"/>
              <a:gd name="connsiteX471" fmla="*/ 3446761 w 7467600"/>
              <a:gd name="connsiteY471" fmla="*/ 3461278 h 6858000"/>
              <a:gd name="connsiteX472" fmla="*/ 4419733 w 7467600"/>
              <a:gd name="connsiteY472" fmla="*/ 3963555 h 6858000"/>
              <a:gd name="connsiteX473" fmla="*/ 4781371 w 7467600"/>
              <a:gd name="connsiteY473" fmla="*/ 4458604 h 6858000"/>
              <a:gd name="connsiteX474" fmla="*/ 4780440 w 7467600"/>
              <a:gd name="connsiteY474" fmla="*/ 4470290 h 6858000"/>
              <a:gd name="connsiteX475" fmla="*/ 4898954 w 7467600"/>
              <a:gd name="connsiteY475" fmla="*/ 4662092 h 6858000"/>
              <a:gd name="connsiteX476" fmla="*/ 4900699 w 7467600"/>
              <a:gd name="connsiteY476" fmla="*/ 4670867 h 6858000"/>
              <a:gd name="connsiteX477" fmla="*/ 5714511 w 7467600"/>
              <a:gd name="connsiteY477" fmla="*/ 4663483 h 6858000"/>
              <a:gd name="connsiteX478" fmla="*/ 5464793 w 7467600"/>
              <a:gd name="connsiteY478" fmla="*/ 4393556 h 6858000"/>
              <a:gd name="connsiteX479" fmla="*/ 5461897 w 7467600"/>
              <a:gd name="connsiteY479" fmla="*/ 4390879 h 6858000"/>
              <a:gd name="connsiteX480" fmla="*/ 4294126 w 7467600"/>
              <a:gd name="connsiteY480" fmla="*/ 3303048 h 6858000"/>
              <a:gd name="connsiteX481" fmla="*/ 4305321 w 7467600"/>
              <a:gd name="connsiteY481" fmla="*/ 3256953 h 6858000"/>
              <a:gd name="connsiteX482" fmla="*/ 4949299 w 7467600"/>
              <a:gd name="connsiteY482" fmla="*/ 3766336 h 6858000"/>
              <a:gd name="connsiteX483" fmla="*/ 5291452 w 7467600"/>
              <a:gd name="connsiteY483" fmla="*/ 4076801 h 6858000"/>
              <a:gd name="connsiteX484" fmla="*/ 5434998 w 7467600"/>
              <a:gd name="connsiteY484" fmla="*/ 4254100 h 6858000"/>
              <a:gd name="connsiteX485" fmla="*/ 5351015 w 7467600"/>
              <a:gd name="connsiteY485" fmla="*/ 3760989 h 6858000"/>
              <a:gd name="connsiteX486" fmla="*/ 5413780 w 7467600"/>
              <a:gd name="connsiteY486" fmla="*/ 2966265 h 6858000"/>
              <a:gd name="connsiteX487" fmla="*/ 5425627 w 7467600"/>
              <a:gd name="connsiteY487" fmla="*/ 2954192 h 6858000"/>
              <a:gd name="connsiteX488" fmla="*/ 6604735 w 7467600"/>
              <a:gd name="connsiteY488" fmla="*/ 2041381 h 6858000"/>
              <a:gd name="connsiteX489" fmla="*/ 7204487 w 7467600"/>
              <a:gd name="connsiteY489" fmla="*/ 2742112 h 6858000"/>
              <a:gd name="connsiteX490" fmla="*/ 7131592 w 7467600"/>
              <a:gd name="connsiteY490" fmla="*/ 2672096 h 6858000"/>
              <a:gd name="connsiteX491" fmla="*/ 6996344 w 7467600"/>
              <a:gd name="connsiteY491" fmla="*/ 2518310 h 6858000"/>
              <a:gd name="connsiteX492" fmla="*/ 6735495 w 7467600"/>
              <a:gd name="connsiteY492" fmla="*/ 2196890 h 6858000"/>
              <a:gd name="connsiteX493" fmla="*/ 6721901 w 7467600"/>
              <a:gd name="connsiteY493" fmla="*/ 2179274 h 6858000"/>
              <a:gd name="connsiteX494" fmla="*/ 6604735 w 7467600"/>
              <a:gd name="connsiteY494" fmla="*/ 2041381 h 6858000"/>
              <a:gd name="connsiteX495" fmla="*/ 6591670 w 7467600"/>
              <a:gd name="connsiteY495" fmla="*/ 1988277 h 6858000"/>
              <a:gd name="connsiteX496" fmla="*/ 6747349 w 7467600"/>
              <a:gd name="connsiteY496" fmla="*/ 2160069 h 6858000"/>
              <a:gd name="connsiteX497" fmla="*/ 6760943 w 7467600"/>
              <a:gd name="connsiteY497" fmla="*/ 2177686 h 6858000"/>
              <a:gd name="connsiteX498" fmla="*/ 7021065 w 7467600"/>
              <a:gd name="connsiteY498" fmla="*/ 2498102 h 6858000"/>
              <a:gd name="connsiteX499" fmla="*/ 7155223 w 7467600"/>
              <a:gd name="connsiteY499" fmla="*/ 2650386 h 6858000"/>
              <a:gd name="connsiteX500" fmla="*/ 7203167 w 7467600"/>
              <a:gd name="connsiteY500" fmla="*/ 2697288 h 6858000"/>
              <a:gd name="connsiteX501" fmla="*/ 6937703 w 7467600"/>
              <a:gd name="connsiteY501" fmla="*/ 2321981 h 6858000"/>
              <a:gd name="connsiteX502" fmla="*/ 6591670 w 7467600"/>
              <a:gd name="connsiteY502" fmla="*/ 1988277 h 6858000"/>
              <a:gd name="connsiteX503" fmla="*/ 5798671 w 7467600"/>
              <a:gd name="connsiteY503" fmla="*/ 1981601 h 6858000"/>
              <a:gd name="connsiteX504" fmla="*/ 5754709 w 7467600"/>
              <a:gd name="connsiteY504" fmla="*/ 2071454 h 6858000"/>
              <a:gd name="connsiteX505" fmla="*/ 5763044 w 7467600"/>
              <a:gd name="connsiteY505" fmla="*/ 2842206 h 6858000"/>
              <a:gd name="connsiteX506" fmla="*/ 5764974 w 7467600"/>
              <a:gd name="connsiteY506" fmla="*/ 2799609 h 6858000"/>
              <a:gd name="connsiteX507" fmla="*/ 5767665 w 7467600"/>
              <a:gd name="connsiteY507" fmla="*/ 2666409 h 6858000"/>
              <a:gd name="connsiteX508" fmla="*/ 5763055 w 7467600"/>
              <a:gd name="connsiteY508" fmla="*/ 2579705 h 6858000"/>
              <a:gd name="connsiteX509" fmla="*/ 5758079 w 7467600"/>
              <a:gd name="connsiteY509" fmla="*/ 2492508 h 6858000"/>
              <a:gd name="connsiteX510" fmla="*/ 5779325 w 7467600"/>
              <a:gd name="connsiteY510" fmla="*/ 2197069 h 6858000"/>
              <a:gd name="connsiteX511" fmla="*/ 5798671 w 7467600"/>
              <a:gd name="connsiteY511" fmla="*/ 1981601 h 6858000"/>
              <a:gd name="connsiteX512" fmla="*/ 5829202 w 7467600"/>
              <a:gd name="connsiteY512" fmla="*/ 1971679 h 6858000"/>
              <a:gd name="connsiteX513" fmla="*/ 5809558 w 7467600"/>
              <a:gd name="connsiteY513" fmla="*/ 2198043 h 6858000"/>
              <a:gd name="connsiteX514" fmla="*/ 5788653 w 7467600"/>
              <a:gd name="connsiteY514" fmla="*/ 2489430 h 6858000"/>
              <a:gd name="connsiteX515" fmla="*/ 5793439 w 7467600"/>
              <a:gd name="connsiteY515" fmla="*/ 2575235 h 6858000"/>
              <a:gd name="connsiteX516" fmla="*/ 5796837 w 7467600"/>
              <a:gd name="connsiteY516" fmla="*/ 2637633 h 6858000"/>
              <a:gd name="connsiteX517" fmla="*/ 5818614 w 7467600"/>
              <a:gd name="connsiteY517" fmla="*/ 2473055 h 6858000"/>
              <a:gd name="connsiteX518" fmla="*/ 5829202 w 7467600"/>
              <a:gd name="connsiteY518" fmla="*/ 1971679 h 6858000"/>
              <a:gd name="connsiteX519" fmla="*/ 5911389 w 7467600"/>
              <a:gd name="connsiteY519" fmla="*/ 1898371 h 6858000"/>
              <a:gd name="connsiteX520" fmla="*/ 6237627 w 7467600"/>
              <a:gd name="connsiteY520" fmla="*/ 2231921 h 6858000"/>
              <a:gd name="connsiteX521" fmla="*/ 5911389 w 7467600"/>
              <a:gd name="connsiteY521" fmla="*/ 1898371 h 6858000"/>
              <a:gd name="connsiteX522" fmla="*/ 6944437 w 7467600"/>
              <a:gd name="connsiteY522" fmla="*/ 1575402 h 6858000"/>
              <a:gd name="connsiteX523" fmla="*/ 6304730 w 7467600"/>
              <a:gd name="connsiteY523" fmla="*/ 1766654 h 6858000"/>
              <a:gd name="connsiteX524" fmla="*/ 6944437 w 7467600"/>
              <a:gd name="connsiteY524" fmla="*/ 1575402 h 6858000"/>
              <a:gd name="connsiteX525" fmla="*/ 7019523 w 7467600"/>
              <a:gd name="connsiteY525" fmla="*/ 1519450 h 6858000"/>
              <a:gd name="connsiteX526" fmla="*/ 6298091 w 7467600"/>
              <a:gd name="connsiteY526" fmla="*/ 1737122 h 6858000"/>
              <a:gd name="connsiteX527" fmla="*/ 7019523 w 7467600"/>
              <a:gd name="connsiteY527" fmla="*/ 1519450 h 6858000"/>
              <a:gd name="connsiteX528" fmla="*/ 2399523 w 7467600"/>
              <a:gd name="connsiteY528" fmla="*/ 1428234 h 6858000"/>
              <a:gd name="connsiteX529" fmla="*/ 2224982 w 7467600"/>
              <a:gd name="connsiteY529" fmla="*/ 1826201 h 6858000"/>
              <a:gd name="connsiteX530" fmla="*/ 2096099 w 7467600"/>
              <a:gd name="connsiteY530" fmla="*/ 2345900 h 6858000"/>
              <a:gd name="connsiteX531" fmla="*/ 2283317 w 7467600"/>
              <a:gd name="connsiteY531" fmla="*/ 1796925 h 6858000"/>
              <a:gd name="connsiteX532" fmla="*/ 2399523 w 7467600"/>
              <a:gd name="connsiteY532" fmla="*/ 1428234 h 6858000"/>
              <a:gd name="connsiteX533" fmla="*/ 2448558 w 7467600"/>
              <a:gd name="connsiteY533" fmla="*/ 1373435 h 6858000"/>
              <a:gd name="connsiteX534" fmla="*/ 2312521 w 7467600"/>
              <a:gd name="connsiteY534" fmla="*/ 1806140 h 6858000"/>
              <a:gd name="connsiteX535" fmla="*/ 2127533 w 7467600"/>
              <a:gd name="connsiteY535" fmla="*/ 2348380 h 6858000"/>
              <a:gd name="connsiteX536" fmla="*/ 2358080 w 7467600"/>
              <a:gd name="connsiteY536" fmla="*/ 1866134 h 6858000"/>
              <a:gd name="connsiteX537" fmla="*/ 2407436 w 7467600"/>
              <a:gd name="connsiteY537" fmla="*/ 1651070 h 6858000"/>
              <a:gd name="connsiteX538" fmla="*/ 2448558 w 7467600"/>
              <a:gd name="connsiteY538" fmla="*/ 1373435 h 6858000"/>
              <a:gd name="connsiteX539" fmla="*/ 278707 w 7467600"/>
              <a:gd name="connsiteY539" fmla="*/ 1352270 h 6858000"/>
              <a:gd name="connsiteX540" fmla="*/ 321570 w 7467600"/>
              <a:gd name="connsiteY540" fmla="*/ 1861610 h 6858000"/>
              <a:gd name="connsiteX541" fmla="*/ 294281 w 7467600"/>
              <a:gd name="connsiteY541" fmla="*/ 1440658 h 6858000"/>
              <a:gd name="connsiteX542" fmla="*/ 278707 w 7467600"/>
              <a:gd name="connsiteY542" fmla="*/ 1352270 h 6858000"/>
              <a:gd name="connsiteX543" fmla="*/ 1423821 w 7467600"/>
              <a:gd name="connsiteY543" fmla="*/ 1351958 h 6858000"/>
              <a:gd name="connsiteX544" fmla="*/ 1638521 w 7467600"/>
              <a:gd name="connsiteY544" fmla="*/ 1908470 h 6858000"/>
              <a:gd name="connsiteX545" fmla="*/ 1754199 w 7467600"/>
              <a:gd name="connsiteY545" fmla="*/ 2149284 h 6858000"/>
              <a:gd name="connsiteX546" fmla="*/ 1908359 w 7467600"/>
              <a:gd name="connsiteY546" fmla="*/ 2364988 h 6858000"/>
              <a:gd name="connsiteX547" fmla="*/ 1647661 w 7467600"/>
              <a:gd name="connsiteY547" fmla="*/ 1825945 h 6858000"/>
              <a:gd name="connsiteX548" fmla="*/ 1423821 w 7467600"/>
              <a:gd name="connsiteY548" fmla="*/ 1351958 h 6858000"/>
              <a:gd name="connsiteX549" fmla="*/ 1431890 w 7467600"/>
              <a:gd name="connsiteY549" fmla="*/ 1306475 h 6858000"/>
              <a:gd name="connsiteX550" fmla="*/ 1507597 w 7467600"/>
              <a:gd name="connsiteY550" fmla="*/ 1446132 h 6858000"/>
              <a:gd name="connsiteX551" fmla="*/ 1674586 w 7467600"/>
              <a:gd name="connsiteY551" fmla="*/ 1813832 h 6858000"/>
              <a:gd name="connsiteX552" fmla="*/ 1815950 w 7467600"/>
              <a:gd name="connsiteY552" fmla="*/ 2128564 h 6858000"/>
              <a:gd name="connsiteX553" fmla="*/ 1984242 w 7467600"/>
              <a:gd name="connsiteY553" fmla="*/ 2430829 h 6858000"/>
              <a:gd name="connsiteX554" fmla="*/ 2014023 w 7467600"/>
              <a:gd name="connsiteY554" fmla="*/ 2450995 h 6858000"/>
              <a:gd name="connsiteX555" fmla="*/ 1747337 w 7467600"/>
              <a:gd name="connsiteY555" fmla="*/ 1855264 h 6858000"/>
              <a:gd name="connsiteX556" fmla="*/ 1533749 w 7467600"/>
              <a:gd name="connsiteY556" fmla="*/ 1478656 h 6858000"/>
              <a:gd name="connsiteX557" fmla="*/ 1431890 w 7467600"/>
              <a:gd name="connsiteY557" fmla="*/ 1306475 h 6858000"/>
              <a:gd name="connsiteX558" fmla="*/ 5052692 w 7467600"/>
              <a:gd name="connsiteY558" fmla="*/ 1292994 h 6858000"/>
              <a:gd name="connsiteX559" fmla="*/ 5200661 w 7467600"/>
              <a:gd name="connsiteY559" fmla="*/ 1635186 h 6858000"/>
              <a:gd name="connsiteX560" fmla="*/ 5297138 w 7467600"/>
              <a:gd name="connsiteY560" fmla="*/ 1906351 h 6858000"/>
              <a:gd name="connsiteX561" fmla="*/ 5052692 w 7467600"/>
              <a:gd name="connsiteY561" fmla="*/ 1292994 h 6858000"/>
              <a:gd name="connsiteX562" fmla="*/ 5009948 w 7467600"/>
              <a:gd name="connsiteY562" fmla="*/ 1273619 h 6858000"/>
              <a:gd name="connsiteX563" fmla="*/ 5121777 w 7467600"/>
              <a:gd name="connsiteY563" fmla="*/ 1654213 h 6858000"/>
              <a:gd name="connsiteX564" fmla="*/ 5293545 w 7467600"/>
              <a:gd name="connsiteY564" fmla="*/ 2072247 h 6858000"/>
              <a:gd name="connsiteX565" fmla="*/ 5294042 w 7467600"/>
              <a:gd name="connsiteY565" fmla="*/ 2065019 h 6858000"/>
              <a:gd name="connsiteX566" fmla="*/ 5171936 w 7467600"/>
              <a:gd name="connsiteY566" fmla="*/ 1647613 h 6858000"/>
              <a:gd name="connsiteX567" fmla="*/ 5009948 w 7467600"/>
              <a:gd name="connsiteY567" fmla="*/ 1273619 h 6858000"/>
              <a:gd name="connsiteX568" fmla="*/ 655236 w 7467600"/>
              <a:gd name="connsiteY568" fmla="*/ 1268632 h 6858000"/>
              <a:gd name="connsiteX569" fmla="*/ 839521 w 7467600"/>
              <a:gd name="connsiteY569" fmla="*/ 1685315 h 6858000"/>
              <a:gd name="connsiteX570" fmla="*/ 1109416 w 7467600"/>
              <a:gd name="connsiteY570" fmla="*/ 2061663 h 6858000"/>
              <a:gd name="connsiteX571" fmla="*/ 1298300 w 7467600"/>
              <a:gd name="connsiteY571" fmla="*/ 2247742 h 6858000"/>
              <a:gd name="connsiteX572" fmla="*/ 1125871 w 7467600"/>
              <a:gd name="connsiteY572" fmla="*/ 1989513 h 6858000"/>
              <a:gd name="connsiteX573" fmla="*/ 981574 w 7467600"/>
              <a:gd name="connsiteY573" fmla="*/ 1783157 h 6858000"/>
              <a:gd name="connsiteX574" fmla="*/ 922198 w 7467600"/>
              <a:gd name="connsiteY574" fmla="*/ 1677437 h 6858000"/>
              <a:gd name="connsiteX575" fmla="*/ 869293 w 7467600"/>
              <a:gd name="connsiteY575" fmla="*/ 1583214 h 6858000"/>
              <a:gd name="connsiteX576" fmla="*/ 751431 w 7467600"/>
              <a:gd name="connsiteY576" fmla="*/ 1405731 h 6858000"/>
              <a:gd name="connsiteX577" fmla="*/ 655236 w 7467600"/>
              <a:gd name="connsiteY577" fmla="*/ 1268632 h 6858000"/>
              <a:gd name="connsiteX578" fmla="*/ 6516292 w 7467600"/>
              <a:gd name="connsiteY578" fmla="*/ 1263064 h 6858000"/>
              <a:gd name="connsiteX579" fmla="*/ 5736320 w 7467600"/>
              <a:gd name="connsiteY579" fmla="*/ 1501803 h 6858000"/>
              <a:gd name="connsiteX580" fmla="*/ 6516292 w 7467600"/>
              <a:gd name="connsiteY580" fmla="*/ 1263064 h 6858000"/>
              <a:gd name="connsiteX581" fmla="*/ 291466 w 7467600"/>
              <a:gd name="connsiteY581" fmla="*/ 1250369 h 6858000"/>
              <a:gd name="connsiteX582" fmla="*/ 323180 w 7467600"/>
              <a:gd name="connsiteY582" fmla="*/ 1435283 h 6858000"/>
              <a:gd name="connsiteX583" fmla="*/ 349381 w 7467600"/>
              <a:gd name="connsiteY583" fmla="*/ 1875041 h 6858000"/>
              <a:gd name="connsiteX584" fmla="*/ 374363 w 7467600"/>
              <a:gd name="connsiteY584" fmla="*/ 1506494 h 6858000"/>
              <a:gd name="connsiteX585" fmla="*/ 302168 w 7467600"/>
              <a:gd name="connsiteY585" fmla="*/ 1274495 h 6858000"/>
              <a:gd name="connsiteX586" fmla="*/ 291466 w 7467600"/>
              <a:gd name="connsiteY586" fmla="*/ 1250369 h 6858000"/>
              <a:gd name="connsiteX587" fmla="*/ 678222 w 7467600"/>
              <a:gd name="connsiteY587" fmla="*/ 1248670 h 6858000"/>
              <a:gd name="connsiteX588" fmla="*/ 775536 w 7467600"/>
              <a:gd name="connsiteY588" fmla="*/ 1388015 h 6858000"/>
              <a:gd name="connsiteX589" fmla="*/ 894529 w 7467600"/>
              <a:gd name="connsiteY589" fmla="*/ 1567739 h 6858000"/>
              <a:gd name="connsiteX590" fmla="*/ 948000 w 7467600"/>
              <a:gd name="connsiteY590" fmla="*/ 1663088 h 6858000"/>
              <a:gd name="connsiteX591" fmla="*/ 1006812 w 7467600"/>
              <a:gd name="connsiteY591" fmla="*/ 1767683 h 6858000"/>
              <a:gd name="connsiteX592" fmla="*/ 1149133 w 7467600"/>
              <a:gd name="connsiteY592" fmla="*/ 1971513 h 6858000"/>
              <a:gd name="connsiteX593" fmla="*/ 1333952 w 7467600"/>
              <a:gd name="connsiteY593" fmla="*/ 2251620 h 6858000"/>
              <a:gd name="connsiteX594" fmla="*/ 1337329 w 7467600"/>
              <a:gd name="connsiteY594" fmla="*/ 2258350 h 6858000"/>
              <a:gd name="connsiteX595" fmla="*/ 1014726 w 7467600"/>
              <a:gd name="connsiteY595" fmla="*/ 1615556 h 6858000"/>
              <a:gd name="connsiteX596" fmla="*/ 678222 w 7467600"/>
              <a:gd name="connsiteY596" fmla="*/ 1248670 h 6858000"/>
              <a:gd name="connsiteX597" fmla="*/ 6691602 w 7467600"/>
              <a:gd name="connsiteY597" fmla="*/ 1140573 h 6858000"/>
              <a:gd name="connsiteX598" fmla="*/ 6571100 w 7467600"/>
              <a:gd name="connsiteY598" fmla="*/ 1183662 h 6858000"/>
              <a:gd name="connsiteX599" fmla="*/ 6241687 w 7467600"/>
              <a:gd name="connsiteY599" fmla="*/ 1257600 h 6858000"/>
              <a:gd name="connsiteX600" fmla="*/ 5693009 w 7467600"/>
              <a:gd name="connsiteY600" fmla="*/ 1478256 h 6858000"/>
              <a:gd name="connsiteX601" fmla="*/ 6548420 w 7467600"/>
              <a:gd name="connsiteY601" fmla="*/ 1214599 h 6858000"/>
              <a:gd name="connsiteX602" fmla="*/ 6605473 w 7467600"/>
              <a:gd name="connsiteY602" fmla="*/ 1184686 h 6858000"/>
              <a:gd name="connsiteX603" fmla="*/ 6691602 w 7467600"/>
              <a:gd name="connsiteY603" fmla="*/ 1140573 h 6858000"/>
              <a:gd name="connsiteX604" fmla="*/ 4002475 w 7467600"/>
              <a:gd name="connsiteY604" fmla="*/ 1037802 h 6858000"/>
              <a:gd name="connsiteX605" fmla="*/ 4000324 w 7467600"/>
              <a:gd name="connsiteY605" fmla="*/ 1039362 h 6858000"/>
              <a:gd name="connsiteX606" fmla="*/ 4002862 w 7467600"/>
              <a:gd name="connsiteY606" fmla="*/ 1042866 h 6858000"/>
              <a:gd name="connsiteX607" fmla="*/ 4002475 w 7467600"/>
              <a:gd name="connsiteY607" fmla="*/ 1037802 h 6858000"/>
              <a:gd name="connsiteX608" fmla="*/ 506322 w 7467600"/>
              <a:gd name="connsiteY608" fmla="*/ 1020997 h 6858000"/>
              <a:gd name="connsiteX609" fmla="*/ 533068 w 7467600"/>
              <a:gd name="connsiteY609" fmla="*/ 1029409 h 6858000"/>
              <a:gd name="connsiteX610" fmla="*/ 1232525 w 7467600"/>
              <a:gd name="connsiteY610" fmla="*/ 1804675 h 6858000"/>
              <a:gd name="connsiteX611" fmla="*/ 1388858 w 7467600"/>
              <a:gd name="connsiteY611" fmla="*/ 2368011 h 6858000"/>
              <a:gd name="connsiteX612" fmla="*/ 1384098 w 7467600"/>
              <a:gd name="connsiteY612" fmla="*/ 2378125 h 6858000"/>
              <a:gd name="connsiteX613" fmla="*/ 1425393 w 7467600"/>
              <a:gd name="connsiteY613" fmla="*/ 2589124 h 6858000"/>
              <a:gd name="connsiteX614" fmla="*/ 1424001 w 7467600"/>
              <a:gd name="connsiteY614" fmla="*/ 2597541 h 6858000"/>
              <a:gd name="connsiteX615" fmla="*/ 2152729 w 7467600"/>
              <a:gd name="connsiteY615" fmla="*/ 2864487 h 6858000"/>
              <a:gd name="connsiteX616" fmla="*/ 2020609 w 7467600"/>
              <a:gd name="connsiteY616" fmla="*/ 2539671 h 6858000"/>
              <a:gd name="connsiteX617" fmla="*/ 2018920 w 7467600"/>
              <a:gd name="connsiteY617" fmla="*/ 2536309 h 6858000"/>
              <a:gd name="connsiteX618" fmla="*/ 1342441 w 7467600"/>
              <a:gd name="connsiteY618" fmla="*/ 1173017 h 6858000"/>
              <a:gd name="connsiteX619" fmla="*/ 1367925 w 7467600"/>
              <a:gd name="connsiteY619" fmla="*/ 1135648 h 6858000"/>
              <a:gd name="connsiteX620" fmla="*/ 1771401 w 7467600"/>
              <a:gd name="connsiteY620" fmla="*/ 1806673 h 6858000"/>
              <a:gd name="connsiteX621" fmla="*/ 1972385 w 7467600"/>
              <a:gd name="connsiteY621" fmla="*/ 2198735 h 6858000"/>
              <a:gd name="connsiteX622" fmla="*/ 2040892 w 7467600"/>
              <a:gd name="connsiteY622" fmla="*/ 2405205 h 6858000"/>
              <a:gd name="connsiteX623" fmla="*/ 2131689 w 7467600"/>
              <a:gd name="connsiteY623" fmla="*/ 1936926 h 6858000"/>
              <a:gd name="connsiteX624" fmla="*/ 2454820 w 7467600"/>
              <a:gd name="connsiteY624" fmla="*/ 1248808 h 6858000"/>
              <a:gd name="connsiteX625" fmla="*/ 2492512 w 7467600"/>
              <a:gd name="connsiteY625" fmla="*/ 1302920 h 6858000"/>
              <a:gd name="connsiteX626" fmla="*/ 2081216 w 7467600"/>
              <a:gd name="connsiteY626" fmla="*/ 2527513 h 6858000"/>
              <a:gd name="connsiteX627" fmla="*/ 2081211 w 7467600"/>
              <a:gd name="connsiteY627" fmla="*/ 2528916 h 6858000"/>
              <a:gd name="connsiteX628" fmla="*/ 2199067 w 7467600"/>
              <a:gd name="connsiteY628" fmla="*/ 2884061 h 6858000"/>
              <a:gd name="connsiteX629" fmla="*/ 3192586 w 7467600"/>
              <a:gd name="connsiteY629" fmla="*/ 3411496 h 6858000"/>
              <a:gd name="connsiteX630" fmla="*/ 3182620 w 7467600"/>
              <a:gd name="connsiteY630" fmla="*/ 3483279 h 6858000"/>
              <a:gd name="connsiteX631" fmla="*/ 2435119 w 7467600"/>
              <a:gd name="connsiteY631" fmla="*/ 3080173 h 6858000"/>
              <a:gd name="connsiteX632" fmla="*/ 2410152 w 7467600"/>
              <a:gd name="connsiteY632" fmla="*/ 3063751 h 6858000"/>
              <a:gd name="connsiteX633" fmla="*/ 2408099 w 7467600"/>
              <a:gd name="connsiteY633" fmla="*/ 3064403 h 6858000"/>
              <a:gd name="connsiteX634" fmla="*/ 2407218 w 7467600"/>
              <a:gd name="connsiteY634" fmla="*/ 3070324 h 6858000"/>
              <a:gd name="connsiteX635" fmla="*/ 2380138 w 7467600"/>
              <a:gd name="connsiteY635" fmla="*/ 3099341 h 6858000"/>
              <a:gd name="connsiteX636" fmla="*/ 1765923 w 7467600"/>
              <a:gd name="connsiteY636" fmla="*/ 3581043 h 6858000"/>
              <a:gd name="connsiteX637" fmla="*/ 1702258 w 7467600"/>
              <a:gd name="connsiteY637" fmla="*/ 3612286 h 6858000"/>
              <a:gd name="connsiteX638" fmla="*/ 1538370 w 7467600"/>
              <a:gd name="connsiteY638" fmla="*/ 3811804 h 6858000"/>
              <a:gd name="connsiteX639" fmla="*/ 542867 w 7467600"/>
              <a:gd name="connsiteY639" fmla="*/ 4944092 h 6858000"/>
              <a:gd name="connsiteX640" fmla="*/ 515800 w 7467600"/>
              <a:gd name="connsiteY640" fmla="*/ 4862180 h 6858000"/>
              <a:gd name="connsiteX641" fmla="*/ 909145 w 7467600"/>
              <a:gd name="connsiteY641" fmla="*/ 4199225 h 6858000"/>
              <a:gd name="connsiteX642" fmla="*/ 1214067 w 7467600"/>
              <a:gd name="connsiteY642" fmla="*/ 3908561 h 6858000"/>
              <a:gd name="connsiteX643" fmla="*/ 640967 w 7467600"/>
              <a:gd name="connsiteY643" fmla="*/ 4105601 h 6858000"/>
              <a:gd name="connsiteX644" fmla="*/ 112563 w 7467600"/>
              <a:gd name="connsiteY644" fmla="*/ 4396952 h 6858000"/>
              <a:gd name="connsiteX645" fmla="*/ 0 w 7467600"/>
              <a:gd name="connsiteY645" fmla="*/ 4466006 h 6858000"/>
              <a:gd name="connsiteX646" fmla="*/ 0 w 7467600"/>
              <a:gd name="connsiteY646" fmla="*/ 4233763 h 6858000"/>
              <a:gd name="connsiteX647" fmla="*/ 36881 w 7467600"/>
              <a:gd name="connsiteY647" fmla="*/ 4200118 h 6858000"/>
              <a:gd name="connsiteX648" fmla="*/ 910534 w 7467600"/>
              <a:gd name="connsiteY648" fmla="*/ 3629753 h 6858000"/>
              <a:gd name="connsiteX649" fmla="*/ 1578717 w 7467600"/>
              <a:gd name="connsiteY649" fmla="*/ 3575982 h 6858000"/>
              <a:gd name="connsiteX650" fmla="*/ 2338780 w 7467600"/>
              <a:gd name="connsiteY650" fmla="*/ 3033725 h 6858000"/>
              <a:gd name="connsiteX651" fmla="*/ 1807991 w 7467600"/>
              <a:gd name="connsiteY651" fmla="*/ 2807184 h 6858000"/>
              <a:gd name="connsiteX652" fmla="*/ 1416358 w 7467600"/>
              <a:gd name="connsiteY652" fmla="*/ 3112571 h 6858000"/>
              <a:gd name="connsiteX653" fmla="*/ 939066 w 7467600"/>
              <a:gd name="connsiteY653" fmla="*/ 3378798 h 6858000"/>
              <a:gd name="connsiteX654" fmla="*/ 115099 w 7467600"/>
              <a:gd name="connsiteY654" fmla="*/ 3607650 h 6858000"/>
              <a:gd name="connsiteX655" fmla="*/ 97284 w 7467600"/>
              <a:gd name="connsiteY655" fmla="*/ 3520393 h 6858000"/>
              <a:gd name="connsiteX656" fmla="*/ 922050 w 7467600"/>
              <a:gd name="connsiteY656" fmla="*/ 3074867 h 6858000"/>
              <a:gd name="connsiteX657" fmla="*/ 1405265 w 7467600"/>
              <a:gd name="connsiteY657" fmla="*/ 3016319 h 6858000"/>
              <a:gd name="connsiteX658" fmla="*/ 1407512 w 7467600"/>
              <a:gd name="connsiteY658" fmla="*/ 3018001 h 6858000"/>
              <a:gd name="connsiteX659" fmla="*/ 1726266 w 7467600"/>
              <a:gd name="connsiteY659" fmla="*/ 2777274 h 6858000"/>
              <a:gd name="connsiteX660" fmla="*/ 625390 w 7467600"/>
              <a:gd name="connsiteY660" fmla="*/ 2514541 h 6858000"/>
              <a:gd name="connsiteX661" fmla="*/ 619799 w 7467600"/>
              <a:gd name="connsiteY661" fmla="*/ 2527180 h 6858000"/>
              <a:gd name="connsiteX662" fmla="*/ 310030 w 7467600"/>
              <a:gd name="connsiteY662" fmla="*/ 2771818 h 6858000"/>
              <a:gd name="connsiteX663" fmla="*/ 173877 w 7467600"/>
              <a:gd name="connsiteY663" fmla="*/ 2937056 h 6858000"/>
              <a:gd name="connsiteX664" fmla="*/ 77889 w 7467600"/>
              <a:gd name="connsiteY664" fmla="*/ 3138440 h 6858000"/>
              <a:gd name="connsiteX665" fmla="*/ 0 w 7467600"/>
              <a:gd name="connsiteY665" fmla="*/ 3271395 h 6858000"/>
              <a:gd name="connsiteX666" fmla="*/ 0 w 7467600"/>
              <a:gd name="connsiteY666" fmla="*/ 3153002 h 6858000"/>
              <a:gd name="connsiteX667" fmla="*/ 2386 w 7467600"/>
              <a:gd name="connsiteY667" fmla="*/ 3149203 h 6858000"/>
              <a:gd name="connsiteX668" fmla="*/ 89753 w 7467600"/>
              <a:gd name="connsiteY668" fmla="*/ 2987702 h 6858000"/>
              <a:gd name="connsiteX669" fmla="*/ 76869 w 7467600"/>
              <a:gd name="connsiteY669" fmla="*/ 3005404 h 6858000"/>
              <a:gd name="connsiteX670" fmla="*/ 32049 w 7467600"/>
              <a:gd name="connsiteY670" fmla="*/ 3065814 h 6858000"/>
              <a:gd name="connsiteX671" fmla="*/ 0 w 7467600"/>
              <a:gd name="connsiteY671" fmla="*/ 3108744 h 6858000"/>
              <a:gd name="connsiteX672" fmla="*/ 0 w 7467600"/>
              <a:gd name="connsiteY672" fmla="*/ 3058059 h 6858000"/>
              <a:gd name="connsiteX673" fmla="*/ 7610 w 7467600"/>
              <a:gd name="connsiteY673" fmla="*/ 3047889 h 6858000"/>
              <a:gd name="connsiteX674" fmla="*/ 52419 w 7467600"/>
              <a:gd name="connsiteY674" fmla="*/ 2987479 h 6858000"/>
              <a:gd name="connsiteX675" fmla="*/ 59142 w 7467600"/>
              <a:gd name="connsiteY675" fmla="*/ 2978488 h 6858000"/>
              <a:gd name="connsiteX676" fmla="*/ 0 w 7467600"/>
              <a:gd name="connsiteY676" fmla="*/ 3015334 h 6858000"/>
              <a:gd name="connsiteX677" fmla="*/ 0 w 7467600"/>
              <a:gd name="connsiteY677" fmla="*/ 2914286 h 6858000"/>
              <a:gd name="connsiteX678" fmla="*/ 36383 w 7467600"/>
              <a:gd name="connsiteY678" fmla="*/ 2901128 h 6858000"/>
              <a:gd name="connsiteX679" fmla="*/ 156329 w 7467600"/>
              <a:gd name="connsiteY679" fmla="*/ 2840533 h 6858000"/>
              <a:gd name="connsiteX680" fmla="*/ 358355 w 7467600"/>
              <a:gd name="connsiteY680" fmla="*/ 2620471 h 6858000"/>
              <a:gd name="connsiteX681" fmla="*/ 510577 w 7467600"/>
              <a:gd name="connsiteY681" fmla="*/ 2501244 h 6858000"/>
              <a:gd name="connsiteX682" fmla="*/ 211967 w 7467600"/>
              <a:gd name="connsiteY682" fmla="*/ 2479171 h 6858000"/>
              <a:gd name="connsiteX683" fmla="*/ 0 w 7467600"/>
              <a:gd name="connsiteY683" fmla="*/ 2476398 h 6858000"/>
              <a:gd name="connsiteX684" fmla="*/ 0 w 7467600"/>
              <a:gd name="connsiteY684" fmla="*/ 2389189 h 6858000"/>
              <a:gd name="connsiteX685" fmla="*/ 103062 w 7467600"/>
              <a:gd name="connsiteY685" fmla="*/ 2389518 h 6858000"/>
              <a:gd name="connsiteX686" fmla="*/ 510734 w 7467600"/>
              <a:gd name="connsiteY686" fmla="*/ 2416201 h 6858000"/>
              <a:gd name="connsiteX687" fmla="*/ 279257 w 7467600"/>
              <a:gd name="connsiteY687" fmla="*/ 2092102 h 6858000"/>
              <a:gd name="connsiteX688" fmla="*/ 65265 w 7467600"/>
              <a:gd name="connsiteY688" fmla="*/ 2006049 h 6858000"/>
              <a:gd name="connsiteX689" fmla="*/ 0 w 7467600"/>
              <a:gd name="connsiteY689" fmla="*/ 1982532 h 6858000"/>
              <a:gd name="connsiteX690" fmla="*/ 0 w 7467600"/>
              <a:gd name="connsiteY690" fmla="*/ 1912789 h 6858000"/>
              <a:gd name="connsiteX691" fmla="*/ 97460 w 7467600"/>
              <a:gd name="connsiteY691" fmla="*/ 1953725 h 6858000"/>
              <a:gd name="connsiteX692" fmla="*/ 221272 w 7467600"/>
              <a:gd name="connsiteY692" fmla="*/ 1980766 h 6858000"/>
              <a:gd name="connsiteX693" fmla="*/ 116765 w 7467600"/>
              <a:gd name="connsiteY693" fmla="*/ 1911033 h 6858000"/>
              <a:gd name="connsiteX694" fmla="*/ 16405 w 7467600"/>
              <a:gd name="connsiteY694" fmla="*/ 1803412 h 6858000"/>
              <a:gd name="connsiteX695" fmla="*/ 0 w 7467600"/>
              <a:gd name="connsiteY695" fmla="*/ 1784777 h 6858000"/>
              <a:gd name="connsiteX696" fmla="*/ 0 w 7467600"/>
              <a:gd name="connsiteY696" fmla="*/ 1740082 h 6858000"/>
              <a:gd name="connsiteX697" fmla="*/ 39394 w 7467600"/>
              <a:gd name="connsiteY697" fmla="*/ 1784856 h 6858000"/>
              <a:gd name="connsiteX698" fmla="*/ 135813 w 7467600"/>
              <a:gd name="connsiteY698" fmla="*/ 1888838 h 6858000"/>
              <a:gd name="connsiteX699" fmla="*/ 242575 w 7467600"/>
              <a:gd name="connsiteY699" fmla="*/ 1958841 h 6858000"/>
              <a:gd name="connsiteX700" fmla="*/ 82197 w 7467600"/>
              <a:gd name="connsiteY700" fmla="*/ 1754826 h 6858000"/>
              <a:gd name="connsiteX701" fmla="*/ 0 w 7467600"/>
              <a:gd name="connsiteY701" fmla="*/ 1679650 h 6858000"/>
              <a:gd name="connsiteX702" fmla="*/ 0 w 7467600"/>
              <a:gd name="connsiteY702" fmla="*/ 1602463 h 6858000"/>
              <a:gd name="connsiteX703" fmla="*/ 84689 w 7467600"/>
              <a:gd name="connsiteY703" fmla="*/ 1677442 h 6858000"/>
              <a:gd name="connsiteX704" fmla="*/ 298437 w 7467600"/>
              <a:gd name="connsiteY704" fmla="*/ 1968019 h 6858000"/>
              <a:gd name="connsiteX705" fmla="*/ 227269 w 7467600"/>
              <a:gd name="connsiteY705" fmla="*/ 1114064 h 6858000"/>
              <a:gd name="connsiteX706" fmla="*/ 248003 w 7467600"/>
              <a:gd name="connsiteY706" fmla="*/ 1089613 h 6858000"/>
              <a:gd name="connsiteX707" fmla="*/ 427020 w 7467600"/>
              <a:gd name="connsiteY707" fmla="*/ 1619803 h 6858000"/>
              <a:gd name="connsiteX708" fmla="*/ 340345 w 7467600"/>
              <a:gd name="connsiteY708" fmla="*/ 2027739 h 6858000"/>
              <a:gd name="connsiteX709" fmla="*/ 360865 w 7467600"/>
              <a:gd name="connsiteY709" fmla="*/ 2044827 h 6858000"/>
              <a:gd name="connsiteX710" fmla="*/ 560414 w 7467600"/>
              <a:gd name="connsiteY710" fmla="*/ 2421457 h 6858000"/>
              <a:gd name="connsiteX711" fmla="*/ 1359703 w 7467600"/>
              <a:gd name="connsiteY711" fmla="*/ 2578554 h 6858000"/>
              <a:gd name="connsiteX712" fmla="*/ 1359422 w 7467600"/>
              <a:gd name="connsiteY712" fmla="*/ 2577994 h 6858000"/>
              <a:gd name="connsiteX713" fmla="*/ 828701 w 7467600"/>
              <a:gd name="connsiteY713" fmla="*/ 1839520 h 6858000"/>
              <a:gd name="connsiteX714" fmla="*/ 494427 w 7467600"/>
              <a:gd name="connsiteY714" fmla="*/ 1092333 h 6858000"/>
              <a:gd name="connsiteX715" fmla="*/ 506322 w 7467600"/>
              <a:gd name="connsiteY715" fmla="*/ 1020997 h 6858000"/>
              <a:gd name="connsiteX716" fmla="*/ 4570198 w 7467600"/>
              <a:gd name="connsiteY716" fmla="*/ 978081 h 6858000"/>
              <a:gd name="connsiteX717" fmla="*/ 4523691 w 7467600"/>
              <a:gd name="connsiteY717" fmla="*/ 1127776 h 6858000"/>
              <a:gd name="connsiteX718" fmla="*/ 4509875 w 7467600"/>
              <a:gd name="connsiteY718" fmla="*/ 1167552 h 6858000"/>
              <a:gd name="connsiteX719" fmla="*/ 4478168 w 7467600"/>
              <a:gd name="connsiteY719" fmla="*/ 1260735 h 6858000"/>
              <a:gd name="connsiteX720" fmla="*/ 4409309 w 7467600"/>
              <a:gd name="connsiteY720" fmla="*/ 1666996 h 6858000"/>
              <a:gd name="connsiteX721" fmla="*/ 4370031 w 7467600"/>
              <a:gd name="connsiteY721" fmla="*/ 1955666 h 6858000"/>
              <a:gd name="connsiteX722" fmla="*/ 4570198 w 7467600"/>
              <a:gd name="connsiteY722" fmla="*/ 978081 h 6858000"/>
              <a:gd name="connsiteX723" fmla="*/ 4557898 w 7467600"/>
              <a:gd name="connsiteY723" fmla="*/ 900011 h 6858000"/>
              <a:gd name="connsiteX724" fmla="*/ 4344840 w 7467600"/>
              <a:gd name="connsiteY724" fmla="*/ 1922038 h 6858000"/>
              <a:gd name="connsiteX725" fmla="*/ 4378710 w 7467600"/>
              <a:gd name="connsiteY725" fmla="*/ 1665516 h 6858000"/>
              <a:gd name="connsiteX726" fmla="*/ 4448798 w 7467600"/>
              <a:gd name="connsiteY726" fmla="*/ 1253024 h 6858000"/>
              <a:gd name="connsiteX727" fmla="*/ 4480315 w 7467600"/>
              <a:gd name="connsiteY727" fmla="*/ 1158454 h 6858000"/>
              <a:gd name="connsiteX728" fmla="*/ 4494133 w 7467600"/>
              <a:gd name="connsiteY728" fmla="*/ 1118676 h 6858000"/>
              <a:gd name="connsiteX729" fmla="*/ 4557898 w 7467600"/>
              <a:gd name="connsiteY729" fmla="*/ 900011 h 6858000"/>
              <a:gd name="connsiteX730" fmla="*/ 5870151 w 7467600"/>
              <a:gd name="connsiteY730" fmla="*/ 898890 h 6858000"/>
              <a:gd name="connsiteX731" fmla="*/ 5861335 w 7467600"/>
              <a:gd name="connsiteY731" fmla="*/ 899177 h 6858000"/>
              <a:gd name="connsiteX732" fmla="*/ 5843702 w 7467600"/>
              <a:gd name="connsiteY732" fmla="*/ 899748 h 6858000"/>
              <a:gd name="connsiteX733" fmla="*/ 5651107 w 7467600"/>
              <a:gd name="connsiteY733" fmla="*/ 920306 h 6858000"/>
              <a:gd name="connsiteX734" fmla="*/ 5459407 w 7467600"/>
              <a:gd name="connsiteY734" fmla="*/ 940975 h 6858000"/>
              <a:gd name="connsiteX735" fmla="*/ 5374846 w 7467600"/>
              <a:gd name="connsiteY735" fmla="*/ 941988 h 6858000"/>
              <a:gd name="connsiteX736" fmla="*/ 5256105 w 7467600"/>
              <a:gd name="connsiteY736" fmla="*/ 945632 h 6858000"/>
              <a:gd name="connsiteX737" fmla="*/ 5107071 w 7467600"/>
              <a:gd name="connsiteY737" fmla="*/ 969720 h 6858000"/>
              <a:gd name="connsiteX738" fmla="*/ 4998681 w 7467600"/>
              <a:gd name="connsiteY738" fmla="*/ 988771 h 6858000"/>
              <a:gd name="connsiteX739" fmla="*/ 5870151 w 7467600"/>
              <a:gd name="connsiteY739" fmla="*/ 898890 h 6858000"/>
              <a:gd name="connsiteX740" fmla="*/ 5504425 w 7467600"/>
              <a:gd name="connsiteY740" fmla="*/ 848067 h 6858000"/>
              <a:gd name="connsiteX741" fmla="*/ 4968849 w 7467600"/>
              <a:gd name="connsiteY741" fmla="*/ 962318 h 6858000"/>
              <a:gd name="connsiteX742" fmla="*/ 5104039 w 7467600"/>
              <a:gd name="connsiteY742" fmla="*/ 940634 h 6858000"/>
              <a:gd name="connsiteX743" fmla="*/ 5256311 w 7467600"/>
              <a:gd name="connsiteY743" fmla="*/ 916490 h 6858000"/>
              <a:gd name="connsiteX744" fmla="*/ 5377381 w 7467600"/>
              <a:gd name="connsiteY744" fmla="*/ 912671 h 6858000"/>
              <a:gd name="connsiteX745" fmla="*/ 5460148 w 7467600"/>
              <a:gd name="connsiteY745" fmla="*/ 911442 h 6858000"/>
              <a:gd name="connsiteX746" fmla="*/ 5648971 w 7467600"/>
              <a:gd name="connsiteY746" fmla="*/ 891331 h 6858000"/>
              <a:gd name="connsiteX747" fmla="*/ 5844807 w 7467600"/>
              <a:gd name="connsiteY747" fmla="*/ 870718 h 6858000"/>
              <a:gd name="connsiteX748" fmla="*/ 5862975 w 7467600"/>
              <a:gd name="connsiteY748" fmla="*/ 869756 h 6858000"/>
              <a:gd name="connsiteX749" fmla="*/ 5920887 w 7467600"/>
              <a:gd name="connsiteY749" fmla="*/ 865929 h 6858000"/>
              <a:gd name="connsiteX750" fmla="*/ 5504425 w 7467600"/>
              <a:gd name="connsiteY750" fmla="*/ 848067 h 6858000"/>
              <a:gd name="connsiteX751" fmla="*/ 3607114 w 7467600"/>
              <a:gd name="connsiteY751" fmla="*/ 467441 h 6858000"/>
              <a:gd name="connsiteX752" fmla="*/ 3296242 w 7467600"/>
              <a:gd name="connsiteY752" fmla="*/ 807991 h 6858000"/>
              <a:gd name="connsiteX753" fmla="*/ 3174674 w 7467600"/>
              <a:gd name="connsiteY753" fmla="*/ 919759 h 6858000"/>
              <a:gd name="connsiteX754" fmla="*/ 3042978 w 7467600"/>
              <a:gd name="connsiteY754" fmla="*/ 1054894 h 6858000"/>
              <a:gd name="connsiteX755" fmla="*/ 2968914 w 7467600"/>
              <a:gd name="connsiteY755" fmla="*/ 1133756 h 6858000"/>
              <a:gd name="connsiteX756" fmla="*/ 3103823 w 7467600"/>
              <a:gd name="connsiteY756" fmla="*/ 1026814 h 6858000"/>
              <a:gd name="connsiteX757" fmla="*/ 3607114 w 7467600"/>
              <a:gd name="connsiteY757" fmla="*/ 467441 h 6858000"/>
              <a:gd name="connsiteX758" fmla="*/ 3744487 w 7467600"/>
              <a:gd name="connsiteY758" fmla="*/ 383136 h 6858000"/>
              <a:gd name="connsiteX759" fmla="*/ 3970213 w 7467600"/>
              <a:gd name="connsiteY759" fmla="*/ 995559 h 6858000"/>
              <a:gd name="connsiteX760" fmla="*/ 3744487 w 7467600"/>
              <a:gd name="connsiteY760" fmla="*/ 383136 h 6858000"/>
              <a:gd name="connsiteX761" fmla="*/ 3624562 w 7467600"/>
              <a:gd name="connsiteY761" fmla="*/ 367041 h 6858000"/>
              <a:gd name="connsiteX762" fmla="*/ 3489712 w 7467600"/>
              <a:gd name="connsiteY762" fmla="*/ 485386 h 6858000"/>
              <a:gd name="connsiteX763" fmla="*/ 3182994 w 7467600"/>
              <a:gd name="connsiteY763" fmla="*/ 828265 h 6858000"/>
              <a:gd name="connsiteX764" fmla="*/ 2892114 w 7467600"/>
              <a:gd name="connsiteY764" fmla="*/ 1172635 h 6858000"/>
              <a:gd name="connsiteX765" fmla="*/ 3021459 w 7467600"/>
              <a:gd name="connsiteY765" fmla="*/ 1035385 h 6858000"/>
              <a:gd name="connsiteX766" fmla="*/ 3153873 w 7467600"/>
              <a:gd name="connsiteY766" fmla="*/ 898971 h 6858000"/>
              <a:gd name="connsiteX767" fmla="*/ 3276511 w 7467600"/>
              <a:gd name="connsiteY767" fmla="*/ 786423 h 6858000"/>
              <a:gd name="connsiteX768" fmla="*/ 3584154 w 7467600"/>
              <a:gd name="connsiteY768" fmla="*/ 448218 h 6858000"/>
              <a:gd name="connsiteX769" fmla="*/ 3624562 w 7467600"/>
              <a:gd name="connsiteY769" fmla="*/ 367041 h 6858000"/>
              <a:gd name="connsiteX770" fmla="*/ 3766672 w 7467600"/>
              <a:gd name="connsiteY770" fmla="*/ 359429 h 6858000"/>
              <a:gd name="connsiteX771" fmla="*/ 3996338 w 7467600"/>
              <a:gd name="connsiteY771" fmla="*/ 968237 h 6858000"/>
              <a:gd name="connsiteX772" fmla="*/ 3766672 w 7467600"/>
              <a:gd name="connsiteY772" fmla="*/ 359429 h 6858000"/>
              <a:gd name="connsiteX773" fmla="*/ 5805386 w 7467600"/>
              <a:gd name="connsiteY773" fmla="*/ 239240 h 6858000"/>
              <a:gd name="connsiteX774" fmla="*/ 5736947 w 7467600"/>
              <a:gd name="connsiteY774" fmla="*/ 261367 h 6858000"/>
              <a:gd name="connsiteX775" fmla="*/ 5427012 w 7467600"/>
              <a:gd name="connsiteY775" fmla="*/ 311272 h 6858000"/>
              <a:gd name="connsiteX776" fmla="*/ 5147818 w 7467600"/>
              <a:gd name="connsiteY776" fmla="*/ 322112 h 6858000"/>
              <a:gd name="connsiteX777" fmla="*/ 5060854 w 7467600"/>
              <a:gd name="connsiteY777" fmla="*/ 311882 h 6858000"/>
              <a:gd name="connsiteX778" fmla="*/ 4945989 w 7467600"/>
              <a:gd name="connsiteY778" fmla="*/ 300516 h 6858000"/>
              <a:gd name="connsiteX779" fmla="*/ 5410479 w 7467600"/>
              <a:gd name="connsiteY779" fmla="*/ 348434 h 6858000"/>
              <a:gd name="connsiteX780" fmla="*/ 5805386 w 7467600"/>
              <a:gd name="connsiteY780" fmla="*/ 239240 h 6858000"/>
              <a:gd name="connsiteX781" fmla="*/ 5905192 w 7467600"/>
              <a:gd name="connsiteY781" fmla="*/ 163079 h 6858000"/>
              <a:gd name="connsiteX782" fmla="*/ 5865655 w 7467600"/>
              <a:gd name="connsiteY782" fmla="*/ 171901 h 6858000"/>
              <a:gd name="connsiteX783" fmla="*/ 5259740 w 7467600"/>
              <a:gd name="connsiteY783" fmla="*/ 257013 h 6858000"/>
              <a:gd name="connsiteX784" fmla="*/ 5208466 w 7467600"/>
              <a:gd name="connsiteY784" fmla="*/ 257550 h 6858000"/>
              <a:gd name="connsiteX785" fmla="*/ 4980204 w 7467600"/>
              <a:gd name="connsiteY785" fmla="*/ 271903 h 6858000"/>
              <a:gd name="connsiteX786" fmla="*/ 5068068 w 7467600"/>
              <a:gd name="connsiteY786" fmla="*/ 282244 h 6858000"/>
              <a:gd name="connsiteX787" fmla="*/ 5153231 w 7467600"/>
              <a:gd name="connsiteY787" fmla="*/ 292240 h 6858000"/>
              <a:gd name="connsiteX788" fmla="*/ 5426491 w 7467600"/>
              <a:gd name="connsiteY788" fmla="*/ 281128 h 6858000"/>
              <a:gd name="connsiteX789" fmla="*/ 5731212 w 7467600"/>
              <a:gd name="connsiteY789" fmla="*/ 231951 h 6858000"/>
              <a:gd name="connsiteX790" fmla="*/ 5905192 w 7467600"/>
              <a:gd name="connsiteY790" fmla="*/ 163079 h 6858000"/>
              <a:gd name="connsiteX791" fmla="*/ 5944437 w 7467600"/>
              <a:gd name="connsiteY791" fmla="*/ 113829 h 6858000"/>
              <a:gd name="connsiteX792" fmla="*/ 5825032 w 7467600"/>
              <a:gd name="connsiteY792" fmla="*/ 146405 h 6858000"/>
              <a:gd name="connsiteX793" fmla="*/ 4955599 w 7467600"/>
              <a:gd name="connsiteY793" fmla="*/ 247008 h 6858000"/>
              <a:gd name="connsiteX794" fmla="*/ 5210104 w 7467600"/>
              <a:gd name="connsiteY794" fmla="*/ 228123 h 6858000"/>
              <a:gd name="connsiteX795" fmla="*/ 5261015 w 7467600"/>
              <a:gd name="connsiteY795" fmla="*/ 227087 h 6858000"/>
              <a:gd name="connsiteX796" fmla="*/ 5861181 w 7467600"/>
              <a:gd name="connsiteY796" fmla="*/ 143093 h 6858000"/>
              <a:gd name="connsiteX797" fmla="*/ 5961252 w 7467600"/>
              <a:gd name="connsiteY797" fmla="*/ 114820 h 6858000"/>
              <a:gd name="connsiteX798" fmla="*/ 5944437 w 7467600"/>
              <a:gd name="connsiteY798" fmla="*/ 113829 h 6858000"/>
              <a:gd name="connsiteX799" fmla="*/ 3882765 w 7467600"/>
              <a:gd name="connsiteY799" fmla="*/ 0 h 6858000"/>
              <a:gd name="connsiteX800" fmla="*/ 3995099 w 7467600"/>
              <a:gd name="connsiteY800" fmla="*/ 0 h 6858000"/>
              <a:gd name="connsiteX801" fmla="*/ 4163818 w 7467600"/>
              <a:gd name="connsiteY801" fmla="*/ 234104 h 6858000"/>
              <a:gd name="connsiteX802" fmla="*/ 4172099 w 7467600"/>
              <a:gd name="connsiteY802" fmla="*/ 234207 h 6858000"/>
              <a:gd name="connsiteX803" fmla="*/ 4784282 w 7467600"/>
              <a:gd name="connsiteY803" fmla="*/ 276561 h 6858000"/>
              <a:gd name="connsiteX804" fmla="*/ 4801687 w 7467600"/>
              <a:gd name="connsiteY804" fmla="*/ 267764 h 6858000"/>
              <a:gd name="connsiteX805" fmla="*/ 6082788 w 7467600"/>
              <a:gd name="connsiteY805" fmla="*/ 64119 h 6858000"/>
              <a:gd name="connsiteX806" fmla="*/ 6099442 w 7467600"/>
              <a:gd name="connsiteY806" fmla="*/ 82568 h 6858000"/>
              <a:gd name="connsiteX807" fmla="*/ 4804137 w 7467600"/>
              <a:gd name="connsiteY807" fmla="*/ 320931 h 6858000"/>
              <a:gd name="connsiteX808" fmla="*/ 4227047 w 7467600"/>
              <a:gd name="connsiteY808" fmla="*/ 313415 h 6858000"/>
              <a:gd name="connsiteX809" fmla="*/ 4346041 w 7467600"/>
              <a:gd name="connsiteY809" fmla="*/ 456086 h 6858000"/>
              <a:gd name="connsiteX810" fmla="*/ 4870967 w 7467600"/>
              <a:gd name="connsiteY810" fmla="*/ 963061 h 6858000"/>
              <a:gd name="connsiteX811" fmla="*/ 4889647 w 7467600"/>
              <a:gd name="connsiteY811" fmla="*/ 957147 h 6858000"/>
              <a:gd name="connsiteX812" fmla="*/ 5422504 w 7467600"/>
              <a:gd name="connsiteY812" fmla="*/ 805191 h 6858000"/>
              <a:gd name="connsiteX813" fmla="*/ 6087656 w 7467600"/>
              <a:gd name="connsiteY813" fmla="*/ 826703 h 6858000"/>
              <a:gd name="connsiteX814" fmla="*/ 6058717 w 7467600"/>
              <a:gd name="connsiteY814" fmla="*/ 865992 h 6858000"/>
              <a:gd name="connsiteX815" fmla="*/ 4974153 w 7467600"/>
              <a:gd name="connsiteY815" fmla="*/ 1045456 h 6858000"/>
              <a:gd name="connsiteX816" fmla="*/ 5627835 w 7467600"/>
              <a:gd name="connsiteY816" fmla="*/ 1472077 h 6858000"/>
              <a:gd name="connsiteX817" fmla="*/ 5629817 w 7467600"/>
              <a:gd name="connsiteY817" fmla="*/ 1471412 h 6858000"/>
              <a:gd name="connsiteX818" fmla="*/ 5634124 w 7467600"/>
              <a:gd name="connsiteY818" fmla="*/ 1470572 h 6858000"/>
              <a:gd name="connsiteX819" fmla="*/ 5755832 w 7467600"/>
              <a:gd name="connsiteY819" fmla="*/ 1383886 h 6858000"/>
              <a:gd name="connsiteX820" fmla="*/ 6014186 w 7467600"/>
              <a:gd name="connsiteY820" fmla="*/ 1279799 h 6858000"/>
              <a:gd name="connsiteX821" fmla="*/ 6901619 w 7467600"/>
              <a:gd name="connsiteY821" fmla="*/ 1047874 h 6858000"/>
              <a:gd name="connsiteX822" fmla="*/ 6931566 w 7467600"/>
              <a:gd name="connsiteY822" fmla="*/ 1062034 h 6858000"/>
              <a:gd name="connsiteX823" fmla="*/ 5790982 w 7467600"/>
              <a:gd name="connsiteY823" fmla="*/ 1561380 h 6858000"/>
              <a:gd name="connsiteX824" fmla="*/ 6188971 w 7467600"/>
              <a:gd name="connsiteY824" fmla="*/ 1755168 h 6858000"/>
              <a:gd name="connsiteX825" fmla="*/ 6202446 w 7467600"/>
              <a:gd name="connsiteY825" fmla="*/ 1752268 h 6858000"/>
              <a:gd name="connsiteX826" fmla="*/ 7179560 w 7467600"/>
              <a:gd name="connsiteY826" fmla="*/ 1467551 h 6858000"/>
              <a:gd name="connsiteX827" fmla="*/ 7158730 w 7467600"/>
              <a:gd name="connsiteY827" fmla="*/ 1507835 h 6858000"/>
              <a:gd name="connsiteX828" fmla="*/ 6326959 w 7467600"/>
              <a:gd name="connsiteY828" fmla="*/ 1817686 h 6858000"/>
              <a:gd name="connsiteX829" fmla="*/ 6537433 w 7467600"/>
              <a:gd name="connsiteY829" fmla="*/ 1907790 h 6858000"/>
              <a:gd name="connsiteX830" fmla="*/ 6550221 w 7467600"/>
              <a:gd name="connsiteY830" fmla="*/ 1910729 h 6858000"/>
              <a:gd name="connsiteX831" fmla="*/ 6964438 w 7467600"/>
              <a:gd name="connsiteY831" fmla="*/ 2209505 h 6858000"/>
              <a:gd name="connsiteX832" fmla="*/ 7367862 w 7467600"/>
              <a:gd name="connsiteY832" fmla="*/ 2806833 h 6858000"/>
              <a:gd name="connsiteX833" fmla="*/ 7364329 w 7467600"/>
              <a:gd name="connsiteY833" fmla="*/ 2826907 h 6858000"/>
              <a:gd name="connsiteX834" fmla="*/ 7290545 w 7467600"/>
              <a:gd name="connsiteY834" fmla="*/ 2850663 h 6858000"/>
              <a:gd name="connsiteX835" fmla="*/ 6472036 w 7467600"/>
              <a:gd name="connsiteY835" fmla="*/ 1959003 h 6858000"/>
              <a:gd name="connsiteX836" fmla="*/ 5792897 w 7467600"/>
              <a:gd name="connsiteY836" fmla="*/ 1647747 h 6858000"/>
              <a:gd name="connsiteX837" fmla="*/ 5842751 w 7467600"/>
              <a:gd name="connsiteY837" fmla="*/ 1816112 h 6858000"/>
              <a:gd name="connsiteX838" fmla="*/ 5847424 w 7467600"/>
              <a:gd name="connsiteY838" fmla="*/ 1815776 h 6858000"/>
              <a:gd name="connsiteX839" fmla="*/ 6399821 w 7467600"/>
              <a:gd name="connsiteY839" fmla="*/ 2344799 h 6858000"/>
              <a:gd name="connsiteX840" fmla="*/ 6323232 w 7467600"/>
              <a:gd name="connsiteY840" fmla="*/ 2389634 h 6858000"/>
              <a:gd name="connsiteX841" fmla="*/ 5942958 w 7467600"/>
              <a:gd name="connsiteY841" fmla="*/ 2077708 h 6858000"/>
              <a:gd name="connsiteX842" fmla="*/ 5921559 w 7467600"/>
              <a:gd name="connsiteY842" fmla="*/ 2378596 h 6858000"/>
              <a:gd name="connsiteX843" fmla="*/ 5817651 w 7467600"/>
              <a:gd name="connsiteY843" fmla="*/ 3023919 h 6858000"/>
              <a:gd name="connsiteX844" fmla="*/ 5729634 w 7467600"/>
              <a:gd name="connsiteY844" fmla="*/ 3051849 h 6858000"/>
              <a:gd name="connsiteX845" fmla="*/ 5611018 w 7467600"/>
              <a:gd name="connsiteY845" fmla="*/ 2316769 h 6858000"/>
              <a:gd name="connsiteX846" fmla="*/ 5687608 w 7467600"/>
              <a:gd name="connsiteY846" fmla="*/ 2039972 h 6858000"/>
              <a:gd name="connsiteX847" fmla="*/ 5657554 w 7467600"/>
              <a:gd name="connsiteY847" fmla="*/ 1576445 h 6858000"/>
              <a:gd name="connsiteX848" fmla="*/ 5150475 w 7467600"/>
              <a:gd name="connsiteY848" fmla="*/ 1274012 h 6858000"/>
              <a:gd name="connsiteX849" fmla="*/ 5349142 w 7467600"/>
              <a:gd name="connsiteY849" fmla="*/ 2204405 h 6858000"/>
              <a:gd name="connsiteX850" fmla="*/ 5262214 w 7467600"/>
              <a:gd name="connsiteY850" fmla="*/ 2233836 h 6858000"/>
              <a:gd name="connsiteX851" fmla="*/ 4981539 w 7467600"/>
              <a:gd name="connsiteY851" fmla="*/ 1542201 h 6858000"/>
              <a:gd name="connsiteX852" fmla="*/ 4958461 w 7467600"/>
              <a:gd name="connsiteY852" fmla="*/ 1136957 h 6858000"/>
              <a:gd name="connsiteX853" fmla="*/ 4655015 w 7467600"/>
              <a:gd name="connsiteY853" fmla="*/ 891426 h 6858000"/>
              <a:gd name="connsiteX854" fmla="*/ 4348002 w 7467600"/>
              <a:gd name="connsiteY854" fmla="*/ 2205895 h 6858000"/>
              <a:gd name="connsiteX855" fmla="*/ 4262250 w 7467600"/>
              <a:gd name="connsiteY855" fmla="*/ 2219972 h 6858000"/>
              <a:gd name="connsiteX856" fmla="*/ 4550611 w 7467600"/>
              <a:gd name="connsiteY856" fmla="*/ 817540 h 6858000"/>
              <a:gd name="connsiteX857" fmla="*/ 4564418 w 7467600"/>
              <a:gd name="connsiteY857" fmla="*/ 808293 h 6858000"/>
              <a:gd name="connsiteX858" fmla="*/ 4266388 w 7467600"/>
              <a:gd name="connsiteY858" fmla="*/ 500083 h 6858000"/>
              <a:gd name="connsiteX859" fmla="*/ 4032842 w 7467600"/>
              <a:gd name="connsiteY859" fmla="*/ 211809 h 6858000"/>
              <a:gd name="connsiteX860" fmla="*/ 3882765 w 7467600"/>
              <a:gd name="connsiteY860" fmla="*/ 0 h 6858000"/>
              <a:gd name="connsiteX861" fmla="*/ 3721337 w 7467600"/>
              <a:gd name="connsiteY861" fmla="*/ 0 h 6858000"/>
              <a:gd name="connsiteX862" fmla="*/ 3797544 w 7467600"/>
              <a:gd name="connsiteY862" fmla="*/ 0 h 6858000"/>
              <a:gd name="connsiteX863" fmla="*/ 3775734 w 7467600"/>
              <a:gd name="connsiteY863" fmla="*/ 95131 h 6858000"/>
              <a:gd name="connsiteX864" fmla="*/ 3724807 w 7467600"/>
              <a:gd name="connsiteY864" fmla="*/ 272257 h 6858000"/>
              <a:gd name="connsiteX865" fmla="*/ 3726844 w 7467600"/>
              <a:gd name="connsiteY865" fmla="*/ 282988 h 6858000"/>
              <a:gd name="connsiteX866" fmla="*/ 3742664 w 7467600"/>
              <a:gd name="connsiteY866" fmla="*/ 279918 h 6858000"/>
              <a:gd name="connsiteX867" fmla="*/ 4103910 w 7467600"/>
              <a:gd name="connsiteY867" fmla="*/ 1161917 h 6858000"/>
              <a:gd name="connsiteX868" fmla="*/ 4020269 w 7467600"/>
              <a:gd name="connsiteY868" fmla="*/ 1200406 h 6858000"/>
              <a:gd name="connsiteX869" fmla="*/ 3674882 w 7467600"/>
              <a:gd name="connsiteY869" fmla="*/ 488524 h 6858000"/>
              <a:gd name="connsiteX870" fmla="*/ 3132682 w 7467600"/>
              <a:gd name="connsiteY870" fmla="*/ 1072284 h 6858000"/>
              <a:gd name="connsiteX871" fmla="*/ 2716346 w 7467600"/>
              <a:gd name="connsiteY871" fmla="*/ 1276376 h 6858000"/>
              <a:gd name="connsiteX872" fmla="*/ 2716772 w 7467600"/>
              <a:gd name="connsiteY872" fmla="*/ 1255462 h 6858000"/>
              <a:gd name="connsiteX873" fmla="*/ 3471096 w 7467600"/>
              <a:gd name="connsiteY873" fmla="*/ 437072 h 6858000"/>
              <a:gd name="connsiteX874" fmla="*/ 3639057 w 7467600"/>
              <a:gd name="connsiteY874" fmla="*/ 286334 h 6858000"/>
              <a:gd name="connsiteX875" fmla="*/ 3640309 w 7467600"/>
              <a:gd name="connsiteY875" fmla="*/ 284664 h 6858000"/>
              <a:gd name="connsiteX876" fmla="*/ 3646022 w 7467600"/>
              <a:gd name="connsiteY876" fmla="*/ 276711 h 6858000"/>
              <a:gd name="connsiteX877" fmla="*/ 3707943 w 7467600"/>
              <a:gd name="connsiteY877" fmla="*/ 65958 h 6858000"/>
              <a:gd name="connsiteX878" fmla="*/ 3721337 w 7467600"/>
              <a:gd name="connsiteY878" fmla="*/ 0 h 6858000"/>
              <a:gd name="connsiteX879" fmla="*/ 2867960 w 7467600"/>
              <a:gd name="connsiteY879" fmla="*/ 0 h 6858000"/>
              <a:gd name="connsiteX880" fmla="*/ 2926351 w 7467600"/>
              <a:gd name="connsiteY880" fmla="*/ 0 h 6858000"/>
              <a:gd name="connsiteX881" fmla="*/ 2902823 w 7467600"/>
              <a:gd name="connsiteY881" fmla="*/ 262929 h 6858000"/>
              <a:gd name="connsiteX882" fmla="*/ 2940663 w 7467600"/>
              <a:gd name="connsiteY882" fmla="*/ 140884 h 6858000"/>
              <a:gd name="connsiteX883" fmla="*/ 2947039 w 7467600"/>
              <a:gd name="connsiteY883" fmla="*/ 122524 h 6858000"/>
              <a:gd name="connsiteX884" fmla="*/ 2984316 w 7467600"/>
              <a:gd name="connsiteY884" fmla="*/ 0 h 6858000"/>
              <a:gd name="connsiteX885" fmla="*/ 3016114 w 7467600"/>
              <a:gd name="connsiteY885" fmla="*/ 0 h 6858000"/>
              <a:gd name="connsiteX886" fmla="*/ 2979949 w 7467600"/>
              <a:gd name="connsiteY886" fmla="*/ 119274 h 6858000"/>
              <a:gd name="connsiteX887" fmla="*/ 3023879 w 7467600"/>
              <a:gd name="connsiteY887" fmla="*/ 0 h 6858000"/>
              <a:gd name="connsiteX888" fmla="*/ 3105400 w 7467600"/>
              <a:gd name="connsiteY888" fmla="*/ 0 h 6858000"/>
              <a:gd name="connsiteX889" fmla="*/ 3094669 w 7467600"/>
              <a:gd name="connsiteY889" fmla="*/ 30308 h 6858000"/>
              <a:gd name="connsiteX890" fmla="*/ 2901945 w 7467600"/>
              <a:gd name="connsiteY890" fmla="*/ 466538 h 6858000"/>
              <a:gd name="connsiteX891" fmla="*/ 2815209 w 7467600"/>
              <a:gd name="connsiteY891" fmla="*/ 497361 h 6858000"/>
              <a:gd name="connsiteX892" fmla="*/ 2844845 w 7467600"/>
              <a:gd name="connsiteY892" fmla="*/ 127638 h 6858000"/>
              <a:gd name="connsiteX893" fmla="*/ 2867960 w 7467600"/>
              <a:gd name="connsiteY893" fmla="*/ 0 h 6858000"/>
              <a:gd name="connsiteX894" fmla="*/ 1057230 w 7467600"/>
              <a:gd name="connsiteY894" fmla="*/ 0 h 6858000"/>
              <a:gd name="connsiteX895" fmla="*/ 1111003 w 7467600"/>
              <a:gd name="connsiteY895" fmla="*/ 0 h 6858000"/>
              <a:gd name="connsiteX896" fmla="*/ 1125553 w 7467600"/>
              <a:gd name="connsiteY896" fmla="*/ 52588 h 6858000"/>
              <a:gd name="connsiteX897" fmla="*/ 1304276 w 7467600"/>
              <a:gd name="connsiteY897" fmla="*/ 476275 h 6858000"/>
              <a:gd name="connsiteX898" fmla="*/ 1492066 w 7467600"/>
              <a:gd name="connsiteY898" fmla="*/ 886333 h 6858000"/>
              <a:gd name="connsiteX899" fmla="*/ 1423698 w 7467600"/>
              <a:gd name="connsiteY899" fmla="*/ 710817 h 6858000"/>
              <a:gd name="connsiteX900" fmla="*/ 1357609 w 7467600"/>
              <a:gd name="connsiteY900" fmla="*/ 532892 h 6858000"/>
              <a:gd name="connsiteX901" fmla="*/ 1309550 w 7467600"/>
              <a:gd name="connsiteY901" fmla="*/ 374031 h 6858000"/>
              <a:gd name="connsiteX902" fmla="*/ 1193673 w 7467600"/>
              <a:gd name="connsiteY902" fmla="*/ 49533 h 6858000"/>
              <a:gd name="connsiteX903" fmla="*/ 1164391 w 7467600"/>
              <a:gd name="connsiteY903" fmla="*/ 0 h 6858000"/>
              <a:gd name="connsiteX904" fmla="*/ 1200666 w 7467600"/>
              <a:gd name="connsiteY904" fmla="*/ 0 h 6858000"/>
              <a:gd name="connsiteX905" fmla="*/ 1223408 w 7467600"/>
              <a:gd name="connsiteY905" fmla="*/ 38996 h 6858000"/>
              <a:gd name="connsiteX906" fmla="*/ 1339635 w 7467600"/>
              <a:gd name="connsiteY906" fmla="*/ 365517 h 6858000"/>
              <a:gd name="connsiteX907" fmla="*/ 1387469 w 7467600"/>
              <a:gd name="connsiteY907" fmla="*/ 523079 h 6858000"/>
              <a:gd name="connsiteX908" fmla="*/ 1452685 w 7467600"/>
              <a:gd name="connsiteY908" fmla="*/ 699806 h 6858000"/>
              <a:gd name="connsiteX909" fmla="*/ 1492092 w 7467600"/>
              <a:gd name="connsiteY909" fmla="*/ 800424 h 6858000"/>
              <a:gd name="connsiteX910" fmla="*/ 1455302 w 7467600"/>
              <a:gd name="connsiteY910" fmla="*/ 632913 h 6858000"/>
              <a:gd name="connsiteX911" fmla="*/ 1222336 w 7467600"/>
              <a:gd name="connsiteY911" fmla="*/ 9480 h 6858000"/>
              <a:gd name="connsiteX912" fmla="*/ 1214634 w 7467600"/>
              <a:gd name="connsiteY912" fmla="*/ 0 h 6858000"/>
              <a:gd name="connsiteX913" fmla="*/ 1289827 w 7467600"/>
              <a:gd name="connsiteY913" fmla="*/ 0 h 6858000"/>
              <a:gd name="connsiteX914" fmla="*/ 1321076 w 7467600"/>
              <a:gd name="connsiteY914" fmla="*/ 59722 h 6858000"/>
              <a:gd name="connsiteX915" fmla="*/ 1512579 w 7467600"/>
              <a:gd name="connsiteY915" fmla="*/ 626441 h 6858000"/>
              <a:gd name="connsiteX916" fmla="*/ 1506076 w 7467600"/>
              <a:gd name="connsiteY916" fmla="*/ 1089289 h 6858000"/>
              <a:gd name="connsiteX917" fmla="*/ 1486346 w 7467600"/>
              <a:gd name="connsiteY917" fmla="*/ 1079919 h 6858000"/>
              <a:gd name="connsiteX918" fmla="*/ 1070511 w 7467600"/>
              <a:gd name="connsiteY918" fmla="*/ 48609 h 6858000"/>
              <a:gd name="connsiteX919" fmla="*/ 1057230 w 7467600"/>
              <a:gd name="connsiteY919" fmla="*/ 0 h 6858000"/>
              <a:gd name="connsiteX920" fmla="*/ 43151 w 7467600"/>
              <a:gd name="connsiteY920" fmla="*/ 0 h 6858000"/>
              <a:gd name="connsiteX921" fmla="*/ 95283 w 7467600"/>
              <a:gd name="connsiteY921" fmla="*/ 0 h 6858000"/>
              <a:gd name="connsiteX922" fmla="*/ 300708 w 7467600"/>
              <a:gd name="connsiteY922" fmla="*/ 154571 h 6858000"/>
              <a:gd name="connsiteX923" fmla="*/ 530414 w 7467600"/>
              <a:gd name="connsiteY923" fmla="*/ 354673 h 6858000"/>
              <a:gd name="connsiteX924" fmla="*/ 333785 w 7467600"/>
              <a:gd name="connsiteY924" fmla="*/ 161564 h 6858000"/>
              <a:gd name="connsiteX925" fmla="*/ 147005 w 7467600"/>
              <a:gd name="connsiteY925" fmla="*/ 0 h 6858000"/>
              <a:gd name="connsiteX926" fmla="*/ 272509 w 7467600"/>
              <a:gd name="connsiteY926" fmla="*/ 0 h 6858000"/>
              <a:gd name="connsiteX927" fmla="*/ 326276 w 7467600"/>
              <a:gd name="connsiteY927" fmla="*/ 45847 h 6858000"/>
              <a:gd name="connsiteX928" fmla="*/ 823759 w 7467600"/>
              <a:gd name="connsiteY928" fmla="*/ 574145 h 6858000"/>
              <a:gd name="connsiteX929" fmla="*/ 811254 w 7467600"/>
              <a:gd name="connsiteY929" fmla="*/ 665546 h 6858000"/>
              <a:gd name="connsiteX930" fmla="*/ 154042 w 7467600"/>
              <a:gd name="connsiteY930" fmla="*/ 261522 h 6858000"/>
              <a:gd name="connsiteX931" fmla="*/ 13550 w 7467600"/>
              <a:gd name="connsiteY931" fmla="*/ 158423 h 6858000"/>
              <a:gd name="connsiteX932" fmla="*/ 0 w 7467600"/>
              <a:gd name="connsiteY932" fmla="*/ 146618 h 6858000"/>
              <a:gd name="connsiteX933" fmla="*/ 0 w 7467600"/>
              <a:gd name="connsiteY933" fmla="*/ 59161 h 6858000"/>
              <a:gd name="connsiteX934" fmla="*/ 45427 w 7467600"/>
              <a:gd name="connsiteY934" fmla="*/ 101078 h 6858000"/>
              <a:gd name="connsiteX935" fmla="*/ 630103 w 7467600"/>
              <a:gd name="connsiteY935" fmla="*/ 485885 h 6858000"/>
              <a:gd name="connsiteX936" fmla="*/ 532040 w 7467600"/>
              <a:gd name="connsiteY936" fmla="*/ 399359 h 6858000"/>
              <a:gd name="connsiteX937" fmla="*/ 517618 w 7467600"/>
              <a:gd name="connsiteY937" fmla="*/ 385726 h 6858000"/>
              <a:gd name="connsiteX938" fmla="*/ 285074 w 7467600"/>
              <a:gd name="connsiteY938" fmla="*/ 182755 h 6858000"/>
              <a:gd name="connsiteX939" fmla="*/ 43151 w 7467600"/>
              <a:gd name="connsiteY93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28217 h 6858000"/>
              <a:gd name="connsiteX5" fmla="*/ 7440138 w 7467600"/>
              <a:gd name="connsiteY5" fmla="*/ 6622648 h 6858000"/>
              <a:gd name="connsiteX6" fmla="*/ 7467600 w 7467600"/>
              <a:gd name="connsiteY6" fmla="*/ 6628217 h 6858000"/>
              <a:gd name="connsiteX7" fmla="*/ 1019354 w 7467600"/>
              <a:gd name="connsiteY7" fmla="*/ 6315006 h 6858000"/>
              <a:gd name="connsiteX8" fmla="*/ 441046 w 7467600"/>
              <a:gd name="connsiteY8" fmla="*/ 6691153 h 6858000"/>
              <a:gd name="connsiteX9" fmla="*/ 1019354 w 7467600"/>
              <a:gd name="connsiteY9" fmla="*/ 6315006 h 6858000"/>
              <a:gd name="connsiteX10" fmla="*/ 991680 w 7467600"/>
              <a:gd name="connsiteY10" fmla="*/ 6298413 h 6858000"/>
              <a:gd name="connsiteX11" fmla="*/ 409060 w 7467600"/>
              <a:gd name="connsiteY11" fmla="*/ 6671470 h 6858000"/>
              <a:gd name="connsiteX12" fmla="*/ 991680 w 7467600"/>
              <a:gd name="connsiteY12" fmla="*/ 6298413 h 6858000"/>
              <a:gd name="connsiteX13" fmla="*/ 103333 w 7467600"/>
              <a:gd name="connsiteY13" fmla="*/ 5699602 h 6858000"/>
              <a:gd name="connsiteX14" fmla="*/ 233938 w 7467600"/>
              <a:gd name="connsiteY14" fmla="*/ 5809416 h 6858000"/>
              <a:gd name="connsiteX15" fmla="*/ 883580 w 7467600"/>
              <a:gd name="connsiteY15" fmla="*/ 6180710 h 6858000"/>
              <a:gd name="connsiteX16" fmla="*/ 487337 w 7467600"/>
              <a:gd name="connsiteY16" fmla="*/ 5950182 h 6858000"/>
              <a:gd name="connsiteX17" fmla="*/ 354051 w 7467600"/>
              <a:gd name="connsiteY17" fmla="*/ 5854912 h 6858000"/>
              <a:gd name="connsiteX18" fmla="*/ 195436 w 7467600"/>
              <a:gd name="connsiteY18" fmla="*/ 5755068 h 6858000"/>
              <a:gd name="connsiteX19" fmla="*/ 103333 w 7467600"/>
              <a:gd name="connsiteY19" fmla="*/ 5699602 h 6858000"/>
              <a:gd name="connsiteX20" fmla="*/ 5539432 w 7467600"/>
              <a:gd name="connsiteY20" fmla="*/ 5642928 h 6858000"/>
              <a:gd name="connsiteX21" fmla="*/ 5555462 w 7467600"/>
              <a:gd name="connsiteY21" fmla="*/ 5694454 h 6858000"/>
              <a:gd name="connsiteX22" fmla="*/ 5828270 w 7467600"/>
              <a:gd name="connsiteY22" fmla="*/ 6320663 h 6858000"/>
              <a:gd name="connsiteX23" fmla="*/ 5947416 w 7467600"/>
              <a:gd name="connsiteY23" fmla="*/ 6574846 h 6858000"/>
              <a:gd name="connsiteX24" fmla="*/ 5539432 w 7467600"/>
              <a:gd name="connsiteY24" fmla="*/ 5642928 h 6858000"/>
              <a:gd name="connsiteX25" fmla="*/ 51253 w 7467600"/>
              <a:gd name="connsiteY25" fmla="*/ 5631825 h 6858000"/>
              <a:gd name="connsiteX26" fmla="*/ 211622 w 7467600"/>
              <a:gd name="connsiteY26" fmla="*/ 5728803 h 6858000"/>
              <a:gd name="connsiteX27" fmla="*/ 371652 w 7467600"/>
              <a:gd name="connsiteY27" fmla="*/ 5829062 h 6858000"/>
              <a:gd name="connsiteX28" fmla="*/ 505903 w 7467600"/>
              <a:gd name="connsiteY28" fmla="*/ 5925221 h 6858000"/>
              <a:gd name="connsiteX29" fmla="*/ 899240 w 7467600"/>
              <a:gd name="connsiteY29" fmla="*/ 6153068 h 6858000"/>
              <a:gd name="connsiteX30" fmla="*/ 988114 w 7467600"/>
              <a:gd name="connsiteY30" fmla="*/ 6174204 h 6858000"/>
              <a:gd name="connsiteX31" fmla="*/ 845971 w 7467600"/>
              <a:gd name="connsiteY31" fmla="*/ 6067177 h 6858000"/>
              <a:gd name="connsiteX32" fmla="*/ 448057 w 7467600"/>
              <a:gd name="connsiteY32" fmla="*/ 5841376 h 6858000"/>
              <a:gd name="connsiteX33" fmla="*/ 51253 w 7467600"/>
              <a:gd name="connsiteY33" fmla="*/ 5631825 h 6858000"/>
              <a:gd name="connsiteX34" fmla="*/ 2606687 w 7467600"/>
              <a:gd name="connsiteY34" fmla="*/ 5630718 h 6858000"/>
              <a:gd name="connsiteX35" fmla="*/ 2645658 w 7467600"/>
              <a:gd name="connsiteY35" fmla="*/ 6640259 h 6858000"/>
              <a:gd name="connsiteX36" fmla="*/ 2606687 w 7467600"/>
              <a:gd name="connsiteY36" fmla="*/ 5630718 h 6858000"/>
              <a:gd name="connsiteX37" fmla="*/ 3642057 w 7467600"/>
              <a:gd name="connsiteY37" fmla="*/ 5573487 h 6858000"/>
              <a:gd name="connsiteX38" fmla="*/ 3632981 w 7467600"/>
              <a:gd name="connsiteY38" fmla="*/ 5579437 h 6858000"/>
              <a:gd name="connsiteX39" fmla="*/ 3382436 w 7467600"/>
              <a:gd name="connsiteY39" fmla="*/ 5952726 h 6858000"/>
              <a:gd name="connsiteX40" fmla="*/ 3191929 w 7467600"/>
              <a:gd name="connsiteY40" fmla="*/ 6662669 h 6858000"/>
              <a:gd name="connsiteX41" fmla="*/ 3369898 w 7467600"/>
              <a:gd name="connsiteY41" fmla="*/ 6081771 h 6858000"/>
              <a:gd name="connsiteX42" fmla="*/ 3642057 w 7467600"/>
              <a:gd name="connsiteY42" fmla="*/ 5573487 h 6858000"/>
              <a:gd name="connsiteX43" fmla="*/ 2650666 w 7467600"/>
              <a:gd name="connsiteY43" fmla="*/ 5530686 h 6858000"/>
              <a:gd name="connsiteX44" fmla="*/ 2650249 w 7467600"/>
              <a:gd name="connsiteY44" fmla="*/ 5532101 h 6858000"/>
              <a:gd name="connsiteX45" fmla="*/ 2663808 w 7467600"/>
              <a:gd name="connsiteY45" fmla="*/ 6535215 h 6858000"/>
              <a:gd name="connsiteX46" fmla="*/ 2665418 w 7467600"/>
              <a:gd name="connsiteY46" fmla="*/ 6132756 h 6858000"/>
              <a:gd name="connsiteX47" fmla="*/ 2650666 w 7467600"/>
              <a:gd name="connsiteY47" fmla="*/ 5530686 h 6858000"/>
              <a:gd name="connsiteX48" fmla="*/ 2680277 w 7467600"/>
              <a:gd name="connsiteY48" fmla="*/ 5479204 h 6858000"/>
              <a:gd name="connsiteX49" fmla="*/ 2678972 w 7467600"/>
              <a:gd name="connsiteY49" fmla="*/ 5481582 h 6858000"/>
              <a:gd name="connsiteX50" fmla="*/ 2696666 w 7467600"/>
              <a:gd name="connsiteY50" fmla="*/ 6133836 h 6858000"/>
              <a:gd name="connsiteX51" fmla="*/ 2695769 w 7467600"/>
              <a:gd name="connsiteY51" fmla="*/ 6390955 h 6858000"/>
              <a:gd name="connsiteX52" fmla="*/ 2739893 w 7467600"/>
              <a:gd name="connsiteY52" fmla="*/ 6108357 h 6858000"/>
              <a:gd name="connsiteX53" fmla="*/ 2680277 w 7467600"/>
              <a:gd name="connsiteY53" fmla="*/ 5479204 h 6858000"/>
              <a:gd name="connsiteX54" fmla="*/ 1132195 w 7467600"/>
              <a:gd name="connsiteY54" fmla="*/ 5467980 h 6858000"/>
              <a:gd name="connsiteX55" fmla="*/ 1679056 w 7467600"/>
              <a:gd name="connsiteY55" fmla="*/ 5516907 h 6858000"/>
              <a:gd name="connsiteX56" fmla="*/ 2128648 w 7467600"/>
              <a:gd name="connsiteY56" fmla="*/ 5474249 h 6858000"/>
              <a:gd name="connsiteX57" fmla="*/ 1825619 w 7467600"/>
              <a:gd name="connsiteY57" fmla="*/ 5478447 h 6858000"/>
              <a:gd name="connsiteX58" fmla="*/ 1737798 w 7467600"/>
              <a:gd name="connsiteY58" fmla="*/ 5483353 h 6858000"/>
              <a:gd name="connsiteX59" fmla="*/ 1132195 w 7467600"/>
              <a:gd name="connsiteY59" fmla="*/ 5467980 h 6858000"/>
              <a:gd name="connsiteX60" fmla="*/ 1456157 w 7467600"/>
              <a:gd name="connsiteY60" fmla="*/ 5371404 h 6858000"/>
              <a:gd name="connsiteX61" fmla="*/ 1244432 w 7467600"/>
              <a:gd name="connsiteY61" fmla="*/ 5385601 h 6858000"/>
              <a:gd name="connsiteX62" fmla="*/ 973990 w 7467600"/>
              <a:gd name="connsiteY62" fmla="*/ 5424940 h 6858000"/>
              <a:gd name="connsiteX63" fmla="*/ 1103809 w 7467600"/>
              <a:gd name="connsiteY63" fmla="*/ 5433720 h 6858000"/>
              <a:gd name="connsiteX64" fmla="*/ 1123454 w 7467600"/>
              <a:gd name="connsiteY64" fmla="*/ 5435727 h 6858000"/>
              <a:gd name="connsiteX65" fmla="*/ 1737017 w 7467600"/>
              <a:gd name="connsiteY65" fmla="*/ 5452183 h 6858000"/>
              <a:gd name="connsiteX66" fmla="*/ 1824397 w 7467600"/>
              <a:gd name="connsiteY66" fmla="*/ 5447757 h 6858000"/>
              <a:gd name="connsiteX67" fmla="*/ 2070059 w 7467600"/>
              <a:gd name="connsiteY67" fmla="*/ 5441660 h 6858000"/>
              <a:gd name="connsiteX68" fmla="*/ 1456157 w 7467600"/>
              <a:gd name="connsiteY68" fmla="*/ 5371404 h 6858000"/>
              <a:gd name="connsiteX69" fmla="*/ 4988186 w 7467600"/>
              <a:gd name="connsiteY69" fmla="*/ 5216467 h 6858000"/>
              <a:gd name="connsiteX70" fmla="*/ 4777334 w 7467600"/>
              <a:gd name="connsiteY70" fmla="*/ 5406072 h 6858000"/>
              <a:gd name="connsiteX71" fmla="*/ 4718341 w 7467600"/>
              <a:gd name="connsiteY71" fmla="*/ 5468043 h 6858000"/>
              <a:gd name="connsiteX72" fmla="*/ 4604655 w 7467600"/>
              <a:gd name="connsiteY72" fmla="*/ 5583434 h 6858000"/>
              <a:gd name="connsiteX73" fmla="*/ 4565074 w 7467600"/>
              <a:gd name="connsiteY73" fmla="*/ 5618550 h 6858000"/>
              <a:gd name="connsiteX74" fmla="*/ 4988186 w 7467600"/>
              <a:gd name="connsiteY74" fmla="*/ 5216467 h 6858000"/>
              <a:gd name="connsiteX75" fmla="*/ 4978032 w 7467600"/>
              <a:gd name="connsiteY75" fmla="*/ 5183809 h 6858000"/>
              <a:gd name="connsiteX76" fmla="*/ 4463413 w 7467600"/>
              <a:gd name="connsiteY76" fmla="*/ 5615162 h 6858000"/>
              <a:gd name="connsiteX77" fmla="*/ 4358134 w 7467600"/>
              <a:gd name="connsiteY77" fmla="*/ 5742791 h 6858000"/>
              <a:gd name="connsiteX78" fmla="*/ 4376219 w 7467600"/>
              <a:gd name="connsiteY78" fmla="*/ 5729027 h 6858000"/>
              <a:gd name="connsiteX79" fmla="*/ 4582340 w 7467600"/>
              <a:gd name="connsiteY79" fmla="*/ 5561037 h 6858000"/>
              <a:gd name="connsiteX80" fmla="*/ 4694684 w 7467600"/>
              <a:gd name="connsiteY80" fmla="*/ 5447098 h 6858000"/>
              <a:gd name="connsiteX81" fmla="*/ 4754123 w 7467600"/>
              <a:gd name="connsiteY81" fmla="*/ 5384643 h 6858000"/>
              <a:gd name="connsiteX82" fmla="*/ 4978032 w 7467600"/>
              <a:gd name="connsiteY82" fmla="*/ 5183809 h 6858000"/>
              <a:gd name="connsiteX83" fmla="*/ 1903353 w 7467600"/>
              <a:gd name="connsiteY83" fmla="*/ 5044827 h 6858000"/>
              <a:gd name="connsiteX84" fmla="*/ 1936931 w 7467600"/>
              <a:gd name="connsiteY84" fmla="*/ 5093954 h 6858000"/>
              <a:gd name="connsiteX85" fmla="*/ 2195868 w 7467600"/>
              <a:gd name="connsiteY85" fmla="*/ 5396574 h 6858000"/>
              <a:gd name="connsiteX86" fmla="*/ 2088852 w 7467600"/>
              <a:gd name="connsiteY86" fmla="*/ 5166123 h 6858000"/>
              <a:gd name="connsiteX87" fmla="*/ 1958241 w 7467600"/>
              <a:gd name="connsiteY87" fmla="*/ 5067955 h 6858000"/>
              <a:gd name="connsiteX88" fmla="*/ 1903353 w 7467600"/>
              <a:gd name="connsiteY88" fmla="*/ 5044827 h 6858000"/>
              <a:gd name="connsiteX89" fmla="*/ 1979378 w 7467600"/>
              <a:gd name="connsiteY89" fmla="*/ 4769504 h 6858000"/>
              <a:gd name="connsiteX90" fmla="*/ 2882120 w 7467600"/>
              <a:gd name="connsiteY90" fmla="*/ 5064547 h 6858000"/>
              <a:gd name="connsiteX91" fmla="*/ 2793103 w 7467600"/>
              <a:gd name="connsiteY91" fmla="*/ 5039699 h 6858000"/>
              <a:gd name="connsiteX92" fmla="*/ 2770041 w 7467600"/>
              <a:gd name="connsiteY92" fmla="*/ 5033634 h 6858000"/>
              <a:gd name="connsiteX93" fmla="*/ 1979378 w 7467600"/>
              <a:gd name="connsiteY93" fmla="*/ 4769504 h 6858000"/>
              <a:gd name="connsiteX94" fmla="*/ 1927410 w 7467600"/>
              <a:gd name="connsiteY94" fmla="*/ 4716164 h 6858000"/>
              <a:gd name="connsiteX95" fmla="*/ 1959587 w 7467600"/>
              <a:gd name="connsiteY95" fmla="*/ 4728849 h 6858000"/>
              <a:gd name="connsiteX96" fmla="*/ 2777707 w 7467600"/>
              <a:gd name="connsiteY96" fmla="*/ 5003991 h 6858000"/>
              <a:gd name="connsiteX97" fmla="*/ 2800768 w 7467600"/>
              <a:gd name="connsiteY97" fmla="*/ 5010056 h 6858000"/>
              <a:gd name="connsiteX98" fmla="*/ 2879408 w 7467600"/>
              <a:gd name="connsiteY98" fmla="*/ 5031590 h 6858000"/>
              <a:gd name="connsiteX99" fmla="*/ 2862295 w 7467600"/>
              <a:gd name="connsiteY99" fmla="*/ 5022958 h 6858000"/>
              <a:gd name="connsiteX100" fmla="*/ 2813343 w 7467600"/>
              <a:gd name="connsiteY100" fmla="*/ 4998369 h 6858000"/>
              <a:gd name="connsiteX101" fmla="*/ 2646245 w 7467600"/>
              <a:gd name="connsiteY101" fmla="*/ 4930999 h 6858000"/>
              <a:gd name="connsiteX102" fmla="*/ 1999243 w 7467600"/>
              <a:gd name="connsiteY102" fmla="*/ 4730524 h 6858000"/>
              <a:gd name="connsiteX103" fmla="*/ 1979527 w 7467600"/>
              <a:gd name="connsiteY103" fmla="*/ 4726651 h 6858000"/>
              <a:gd name="connsiteX104" fmla="*/ 1927410 w 7467600"/>
              <a:gd name="connsiteY104" fmla="*/ 4716164 h 6858000"/>
              <a:gd name="connsiteX105" fmla="*/ 1997014 w 7467600"/>
              <a:gd name="connsiteY105" fmla="*/ 4698007 h 6858000"/>
              <a:gd name="connsiteX106" fmla="*/ 2005458 w 7467600"/>
              <a:gd name="connsiteY106" fmla="*/ 4699540 h 6858000"/>
              <a:gd name="connsiteX107" fmla="*/ 2657186 w 7467600"/>
              <a:gd name="connsiteY107" fmla="*/ 4901687 h 6858000"/>
              <a:gd name="connsiteX108" fmla="*/ 2826662 w 7467600"/>
              <a:gd name="connsiteY108" fmla="*/ 4970362 h 6858000"/>
              <a:gd name="connsiteX109" fmla="*/ 2876100 w 7467600"/>
              <a:gd name="connsiteY109" fmla="*/ 4995397 h 6858000"/>
              <a:gd name="connsiteX110" fmla="*/ 3042600 w 7467600"/>
              <a:gd name="connsiteY110" fmla="*/ 5059532 h 6858000"/>
              <a:gd name="connsiteX111" fmla="*/ 1997014 w 7467600"/>
              <a:gd name="connsiteY111" fmla="*/ 4698007 h 6858000"/>
              <a:gd name="connsiteX112" fmla="*/ 2305292 w 7467600"/>
              <a:gd name="connsiteY112" fmla="*/ 4219492 h 6858000"/>
              <a:gd name="connsiteX113" fmla="*/ 3360922 w 7467600"/>
              <a:gd name="connsiteY113" fmla="*/ 4529373 h 6858000"/>
              <a:gd name="connsiteX114" fmla="*/ 3492420 w 7467600"/>
              <a:gd name="connsiteY114" fmla="*/ 4510145 h 6858000"/>
              <a:gd name="connsiteX115" fmla="*/ 3364086 w 7467600"/>
              <a:gd name="connsiteY115" fmla="*/ 4480340 h 6858000"/>
              <a:gd name="connsiteX116" fmla="*/ 3225818 w 7467600"/>
              <a:gd name="connsiteY116" fmla="*/ 4411822 h 6858000"/>
              <a:gd name="connsiteX117" fmla="*/ 3129696 w 7467600"/>
              <a:gd name="connsiteY117" fmla="*/ 4360704 h 6858000"/>
              <a:gd name="connsiteX118" fmla="*/ 2814545 w 7467600"/>
              <a:gd name="connsiteY118" fmla="*/ 4282955 h 6858000"/>
              <a:gd name="connsiteX119" fmla="*/ 2305292 w 7467600"/>
              <a:gd name="connsiteY119" fmla="*/ 4219492 h 6858000"/>
              <a:gd name="connsiteX120" fmla="*/ 2626982 w 7467600"/>
              <a:gd name="connsiteY120" fmla="*/ 4206450 h 6858000"/>
              <a:gd name="connsiteX121" fmla="*/ 2490617 w 7467600"/>
              <a:gd name="connsiteY121" fmla="*/ 4206951 h 6858000"/>
              <a:gd name="connsiteX122" fmla="*/ 2819869 w 7467600"/>
              <a:gd name="connsiteY122" fmla="*/ 4252936 h 6858000"/>
              <a:gd name="connsiteX123" fmla="*/ 3143018 w 7467600"/>
              <a:gd name="connsiteY123" fmla="*/ 4332698 h 6858000"/>
              <a:gd name="connsiteX124" fmla="*/ 3241520 w 7467600"/>
              <a:gd name="connsiteY124" fmla="*/ 4385112 h 6858000"/>
              <a:gd name="connsiteX125" fmla="*/ 3374575 w 7467600"/>
              <a:gd name="connsiteY125" fmla="*/ 4451517 h 6858000"/>
              <a:gd name="connsiteX126" fmla="*/ 3505221 w 7467600"/>
              <a:gd name="connsiteY126" fmla="*/ 4480757 h 6858000"/>
              <a:gd name="connsiteX127" fmla="*/ 2626982 w 7467600"/>
              <a:gd name="connsiteY127" fmla="*/ 4206450 h 6858000"/>
              <a:gd name="connsiteX128" fmla="*/ 1310106 w 7467600"/>
              <a:gd name="connsiteY128" fmla="*/ 3943217 h 6858000"/>
              <a:gd name="connsiteX129" fmla="*/ 854994 w 7467600"/>
              <a:gd name="connsiteY129" fmla="*/ 4399136 h 6858000"/>
              <a:gd name="connsiteX130" fmla="*/ 742462 w 7467600"/>
              <a:gd name="connsiteY130" fmla="*/ 4594648 h 6858000"/>
              <a:gd name="connsiteX131" fmla="*/ 820602 w 7467600"/>
              <a:gd name="connsiteY131" fmla="*/ 4485915 h 6858000"/>
              <a:gd name="connsiteX132" fmla="*/ 878295 w 7467600"/>
              <a:gd name="connsiteY132" fmla="*/ 4403594 h 6858000"/>
              <a:gd name="connsiteX133" fmla="*/ 1240607 w 7467600"/>
              <a:gd name="connsiteY133" fmla="*/ 4010401 h 6858000"/>
              <a:gd name="connsiteX134" fmla="*/ 1310106 w 7467600"/>
              <a:gd name="connsiteY134" fmla="*/ 3943217 h 6858000"/>
              <a:gd name="connsiteX135" fmla="*/ 1423113 w 7467600"/>
              <a:gd name="connsiteY135" fmla="*/ 3874565 h 6858000"/>
              <a:gd name="connsiteX136" fmla="*/ 1260565 w 7467600"/>
              <a:gd name="connsiteY136" fmla="*/ 4031982 h 6858000"/>
              <a:gd name="connsiteX137" fmla="*/ 901900 w 7467600"/>
              <a:gd name="connsiteY137" fmla="*/ 4421236 h 6858000"/>
              <a:gd name="connsiteX138" fmla="*/ 845044 w 7467600"/>
              <a:gd name="connsiteY138" fmla="*/ 4502436 h 6858000"/>
              <a:gd name="connsiteX139" fmla="*/ 685926 w 7467600"/>
              <a:gd name="connsiteY139" fmla="*/ 4703069 h 6858000"/>
              <a:gd name="connsiteX140" fmla="*/ 684248 w 7467600"/>
              <a:gd name="connsiteY140" fmla="*/ 4706721 h 6858000"/>
              <a:gd name="connsiteX141" fmla="*/ 1423113 w 7467600"/>
              <a:gd name="connsiteY141" fmla="*/ 3874565 h 6858000"/>
              <a:gd name="connsiteX142" fmla="*/ 3316479 w 7467600"/>
              <a:gd name="connsiteY142" fmla="*/ 3872136 h 6858000"/>
              <a:gd name="connsiteX143" fmla="*/ 3546806 w 7467600"/>
              <a:gd name="connsiteY143" fmla="*/ 4356139 h 6858000"/>
              <a:gd name="connsiteX144" fmla="*/ 3364433 w 7467600"/>
              <a:gd name="connsiteY144" fmla="*/ 3953121 h 6858000"/>
              <a:gd name="connsiteX145" fmla="*/ 3316479 w 7467600"/>
              <a:gd name="connsiteY145" fmla="*/ 3872136 h 6858000"/>
              <a:gd name="connsiteX146" fmla="*/ 3291335 w 7467600"/>
              <a:gd name="connsiteY146" fmla="*/ 3767420 h 6858000"/>
              <a:gd name="connsiteX147" fmla="*/ 3390805 w 7467600"/>
              <a:gd name="connsiteY147" fmla="*/ 3937163 h 6858000"/>
              <a:gd name="connsiteX148" fmla="*/ 3579062 w 7467600"/>
              <a:gd name="connsiteY148" fmla="*/ 4359040 h 6858000"/>
              <a:gd name="connsiteX149" fmla="*/ 3467355 w 7467600"/>
              <a:gd name="connsiteY149" fmla="*/ 3988130 h 6858000"/>
              <a:gd name="connsiteX150" fmla="*/ 3310753 w 7467600"/>
              <a:gd name="connsiteY150" fmla="*/ 3787140 h 6858000"/>
              <a:gd name="connsiteX151" fmla="*/ 3291335 w 7467600"/>
              <a:gd name="connsiteY151" fmla="*/ 3767420 h 6858000"/>
              <a:gd name="connsiteX152" fmla="*/ 1635889 w 7467600"/>
              <a:gd name="connsiteY152" fmla="*/ 3709494 h 6858000"/>
              <a:gd name="connsiteX153" fmla="*/ 1634800 w 7467600"/>
              <a:gd name="connsiteY153" fmla="*/ 3731111 h 6858000"/>
              <a:gd name="connsiteX154" fmla="*/ 1635889 w 7467600"/>
              <a:gd name="connsiteY154" fmla="*/ 3709494 h 6858000"/>
              <a:gd name="connsiteX155" fmla="*/ 1510397 w 7467600"/>
              <a:gd name="connsiteY155" fmla="*/ 3684705 h 6858000"/>
              <a:gd name="connsiteX156" fmla="*/ 1146550 w 7467600"/>
              <a:gd name="connsiteY156" fmla="*/ 3802012 h 6858000"/>
              <a:gd name="connsiteX157" fmla="*/ 698834 w 7467600"/>
              <a:gd name="connsiteY157" fmla="*/ 3952272 h 6858000"/>
              <a:gd name="connsiteX158" fmla="*/ 34256 w 7467600"/>
              <a:gd name="connsiteY158" fmla="*/ 4347603 h 6858000"/>
              <a:gd name="connsiteX159" fmla="*/ 527241 w 7467600"/>
              <a:gd name="connsiteY159" fmla="*/ 4065078 h 6858000"/>
              <a:gd name="connsiteX160" fmla="*/ 1510397 w 7467600"/>
              <a:gd name="connsiteY160" fmla="*/ 3684705 h 6858000"/>
              <a:gd name="connsiteX161" fmla="*/ 1313114 w 7467600"/>
              <a:gd name="connsiteY161" fmla="*/ 3655216 h 6858000"/>
              <a:gd name="connsiteX162" fmla="*/ 1109304 w 7467600"/>
              <a:gd name="connsiteY162" fmla="*/ 3669030 h 6858000"/>
              <a:gd name="connsiteX163" fmla="*/ 8129 w 7467600"/>
              <a:gd name="connsiteY163" fmla="*/ 4330519 h 6858000"/>
              <a:gd name="connsiteX164" fmla="*/ 687572 w 7467600"/>
              <a:gd name="connsiteY164" fmla="*/ 3925629 h 6858000"/>
              <a:gd name="connsiteX165" fmla="*/ 1138365 w 7467600"/>
              <a:gd name="connsiteY165" fmla="*/ 3774515 h 6858000"/>
              <a:gd name="connsiteX166" fmla="*/ 1505579 w 7467600"/>
              <a:gd name="connsiteY166" fmla="*/ 3655526 h 6858000"/>
              <a:gd name="connsiteX167" fmla="*/ 1313114 w 7467600"/>
              <a:gd name="connsiteY167" fmla="*/ 3655216 h 6858000"/>
              <a:gd name="connsiteX168" fmla="*/ 3655073 w 7467600"/>
              <a:gd name="connsiteY168" fmla="*/ 3650884 h 6858000"/>
              <a:gd name="connsiteX169" fmla="*/ 3989938 w 7467600"/>
              <a:gd name="connsiteY169" fmla="*/ 3991685 h 6858000"/>
              <a:gd name="connsiteX170" fmla="*/ 4393907 w 7467600"/>
              <a:gd name="connsiteY170" fmla="*/ 4261258 h 6858000"/>
              <a:gd name="connsiteX171" fmla="*/ 4648051 w 7467600"/>
              <a:gd name="connsiteY171" fmla="*/ 4374051 h 6858000"/>
              <a:gd name="connsiteX172" fmla="*/ 4383389 w 7467600"/>
              <a:gd name="connsiteY172" fmla="*/ 4184369 h 6858000"/>
              <a:gd name="connsiteX173" fmla="*/ 4165508 w 7467600"/>
              <a:gd name="connsiteY173" fmla="*/ 4035196 h 6858000"/>
              <a:gd name="connsiteX174" fmla="*/ 4068162 w 7467600"/>
              <a:gd name="connsiteY174" fmla="*/ 3953394 h 6858000"/>
              <a:gd name="connsiteX175" fmla="*/ 3981416 w 7467600"/>
              <a:gd name="connsiteY175" fmla="*/ 3880482 h 6858000"/>
              <a:gd name="connsiteX176" fmla="*/ 3800147 w 7467600"/>
              <a:gd name="connsiteY176" fmla="*/ 3749872 h 6858000"/>
              <a:gd name="connsiteX177" fmla="*/ 3655073 w 7467600"/>
              <a:gd name="connsiteY177" fmla="*/ 3650884 h 6858000"/>
              <a:gd name="connsiteX178" fmla="*/ 3670252 w 7467600"/>
              <a:gd name="connsiteY178" fmla="*/ 3622798 h 6858000"/>
              <a:gd name="connsiteX179" fmla="*/ 3817258 w 7467600"/>
              <a:gd name="connsiteY179" fmla="*/ 3723577 h 6858000"/>
              <a:gd name="connsiteX180" fmla="*/ 4000461 w 7467600"/>
              <a:gd name="connsiteY180" fmla="*/ 3855966 h 6858000"/>
              <a:gd name="connsiteX181" fmla="*/ 4088180 w 7467600"/>
              <a:gd name="connsiteY181" fmla="*/ 3929774 h 6858000"/>
              <a:gd name="connsiteX182" fmla="*/ 4184555 w 7467600"/>
              <a:gd name="connsiteY182" fmla="*/ 4010683 h 6858000"/>
              <a:gd name="connsiteX183" fmla="*/ 4399563 w 7467600"/>
              <a:gd name="connsiteY183" fmla="*/ 4158106 h 6858000"/>
              <a:gd name="connsiteX184" fmla="*/ 4684469 w 7467600"/>
              <a:gd name="connsiteY184" fmla="*/ 4364680 h 6858000"/>
              <a:gd name="connsiteX185" fmla="*/ 4690271 w 7467600"/>
              <a:gd name="connsiteY185" fmla="*/ 4370034 h 6858000"/>
              <a:gd name="connsiteX186" fmla="*/ 4136093 w 7467600"/>
              <a:gd name="connsiteY186" fmla="*/ 3858466 h 6858000"/>
              <a:gd name="connsiteX187" fmla="*/ 3670252 w 7467600"/>
              <a:gd name="connsiteY187" fmla="*/ 3622798 h 6858000"/>
              <a:gd name="connsiteX188" fmla="*/ 4440129 w 7467600"/>
              <a:gd name="connsiteY188" fmla="*/ 3448571 h 6858000"/>
              <a:gd name="connsiteX189" fmla="*/ 4856525 w 7467600"/>
              <a:gd name="connsiteY189" fmla="*/ 3915351 h 6858000"/>
              <a:gd name="connsiteX190" fmla="*/ 5059055 w 7467600"/>
              <a:gd name="connsiteY190" fmla="*/ 4108918 h 6858000"/>
              <a:gd name="connsiteX191" fmla="*/ 5290070 w 7467600"/>
              <a:gd name="connsiteY191" fmla="*/ 4263619 h 6858000"/>
              <a:gd name="connsiteX192" fmla="*/ 4834991 w 7467600"/>
              <a:gd name="connsiteY192" fmla="*/ 3830985 h 6858000"/>
              <a:gd name="connsiteX193" fmla="*/ 4440129 w 7467600"/>
              <a:gd name="connsiteY193" fmla="*/ 3448571 h 6858000"/>
              <a:gd name="connsiteX194" fmla="*/ 4441737 w 7467600"/>
              <a:gd name="connsiteY194" fmla="*/ 3399734 h 6858000"/>
              <a:gd name="connsiteX195" fmla="*/ 4431236 w 7467600"/>
              <a:gd name="connsiteY195" fmla="*/ 3400954 h 6858000"/>
              <a:gd name="connsiteX196" fmla="*/ 4557150 w 7467600"/>
              <a:gd name="connsiteY196" fmla="*/ 3510023 h 6858000"/>
              <a:gd name="connsiteX197" fmla="*/ 4856936 w 7467600"/>
              <a:gd name="connsiteY197" fmla="*/ 3809146 h 6858000"/>
              <a:gd name="connsiteX198" fmla="*/ 5111996 w 7467600"/>
              <a:gd name="connsiteY198" fmla="*/ 4065759 h 6858000"/>
              <a:gd name="connsiteX199" fmla="*/ 5388878 w 7467600"/>
              <a:gd name="connsiteY199" fmla="*/ 4300185 h 6858000"/>
              <a:gd name="connsiteX200" fmla="*/ 5425556 w 7467600"/>
              <a:gd name="connsiteY200" fmla="*/ 4308967 h 6858000"/>
              <a:gd name="connsiteX201" fmla="*/ 4943646 w 7467600"/>
              <a:gd name="connsiteY201" fmla="*/ 3822916 h 6858000"/>
              <a:gd name="connsiteX202" fmla="*/ 4594837 w 7467600"/>
              <a:gd name="connsiteY202" fmla="*/ 3532274 h 6858000"/>
              <a:gd name="connsiteX203" fmla="*/ 4441737 w 7467600"/>
              <a:gd name="connsiteY203" fmla="*/ 3399734 h 6858000"/>
              <a:gd name="connsiteX204" fmla="*/ 5425834 w 7467600"/>
              <a:gd name="connsiteY204" fmla="*/ 3162785 h 6858000"/>
              <a:gd name="connsiteX205" fmla="*/ 5401644 w 7467600"/>
              <a:gd name="connsiteY205" fmla="*/ 3617847 h 6858000"/>
              <a:gd name="connsiteX206" fmla="*/ 5467256 w 7467600"/>
              <a:gd name="connsiteY206" fmla="*/ 4175494 h 6858000"/>
              <a:gd name="connsiteX207" fmla="*/ 5448069 w 7467600"/>
              <a:gd name="connsiteY207" fmla="*/ 3567554 h 6858000"/>
              <a:gd name="connsiteX208" fmla="*/ 5425834 w 7467600"/>
              <a:gd name="connsiteY208" fmla="*/ 3162785 h 6858000"/>
              <a:gd name="connsiteX209" fmla="*/ 1318687 w 7467600"/>
              <a:gd name="connsiteY209" fmla="*/ 3113840 h 6858000"/>
              <a:gd name="connsiteX210" fmla="*/ 1066793 w 7467600"/>
              <a:gd name="connsiteY210" fmla="*/ 3212171 h 6858000"/>
              <a:gd name="connsiteX211" fmla="*/ 993319 w 7467600"/>
              <a:gd name="connsiteY211" fmla="*/ 3247648 h 6858000"/>
              <a:gd name="connsiteX212" fmla="*/ 853081 w 7467600"/>
              <a:gd name="connsiteY212" fmla="*/ 3312410 h 6858000"/>
              <a:gd name="connsiteX213" fmla="*/ 805957 w 7467600"/>
              <a:gd name="connsiteY213" fmla="*/ 3330443 h 6858000"/>
              <a:gd name="connsiteX214" fmla="*/ 1318687 w 7467600"/>
              <a:gd name="connsiteY214" fmla="*/ 3113840 h 6858000"/>
              <a:gd name="connsiteX215" fmla="*/ 5453702 w 7467600"/>
              <a:gd name="connsiteY215" fmla="*/ 3090882 h 6858000"/>
              <a:gd name="connsiteX216" fmla="*/ 5480135 w 7467600"/>
              <a:gd name="connsiteY216" fmla="*/ 3565802 h 6858000"/>
              <a:gd name="connsiteX217" fmla="*/ 5499023 w 7467600"/>
              <a:gd name="connsiteY217" fmla="*/ 4166310 h 6858000"/>
              <a:gd name="connsiteX218" fmla="*/ 5547022 w 7467600"/>
              <a:gd name="connsiteY218" fmla="*/ 3607838 h 6858000"/>
              <a:gd name="connsiteX219" fmla="*/ 5515964 w 7467600"/>
              <a:gd name="connsiteY219" fmla="*/ 3378541 h 6858000"/>
              <a:gd name="connsiteX220" fmla="*/ 5453702 w 7467600"/>
              <a:gd name="connsiteY220" fmla="*/ 3090882 h 6858000"/>
              <a:gd name="connsiteX221" fmla="*/ 1238695 w 7467600"/>
              <a:gd name="connsiteY221" fmla="*/ 3076820 h 6858000"/>
              <a:gd name="connsiteX222" fmla="*/ 716371 w 7467600"/>
              <a:gd name="connsiteY222" fmla="*/ 3293249 h 6858000"/>
              <a:gd name="connsiteX223" fmla="*/ 579522 w 7467600"/>
              <a:gd name="connsiteY223" fmla="*/ 3371759 h 6858000"/>
              <a:gd name="connsiteX224" fmla="*/ 600288 w 7467600"/>
              <a:gd name="connsiteY224" fmla="*/ 3365555 h 6858000"/>
              <a:gd name="connsiteX225" fmla="*/ 840692 w 7467600"/>
              <a:gd name="connsiteY225" fmla="*/ 3284921 h 6858000"/>
              <a:gd name="connsiteX226" fmla="*/ 979248 w 7467600"/>
              <a:gd name="connsiteY226" fmla="*/ 3221003 h 6858000"/>
              <a:gd name="connsiteX227" fmla="*/ 1053282 w 7467600"/>
              <a:gd name="connsiteY227" fmla="*/ 3185247 h 6858000"/>
              <a:gd name="connsiteX228" fmla="*/ 1320603 w 7467600"/>
              <a:gd name="connsiteY228" fmla="*/ 3081281 h 6858000"/>
              <a:gd name="connsiteX229" fmla="*/ 1238695 w 7467600"/>
              <a:gd name="connsiteY229" fmla="*/ 3076820 h 6858000"/>
              <a:gd name="connsiteX230" fmla="*/ 5425627 w 7467600"/>
              <a:gd name="connsiteY230" fmla="*/ 2954192 h 6858000"/>
              <a:gd name="connsiteX231" fmla="*/ 5470770 w 7467600"/>
              <a:gd name="connsiteY231" fmla="*/ 3005435 h 6858000"/>
              <a:gd name="connsiteX232" fmla="*/ 5519779 w 7467600"/>
              <a:gd name="connsiteY232" fmla="*/ 4359223 h 6858000"/>
              <a:gd name="connsiteX233" fmla="*/ 5520293 w 7467600"/>
              <a:gd name="connsiteY233" fmla="*/ 4360602 h 6858000"/>
              <a:gd name="connsiteX234" fmla="*/ 5767221 w 7467600"/>
              <a:gd name="connsiteY234" fmla="*/ 4665564 h 6858000"/>
              <a:gd name="connsiteX235" fmla="*/ 6937169 w 7467600"/>
              <a:gd name="connsiteY235" fmla="*/ 4815941 h 6858000"/>
              <a:gd name="connsiteX236" fmla="*/ 6953922 w 7467600"/>
              <a:gd name="connsiteY236" fmla="*/ 4890068 h 6858000"/>
              <a:gd name="connsiteX237" fmla="*/ 6071359 w 7467600"/>
              <a:gd name="connsiteY237" fmla="*/ 4770770 h 6858000"/>
              <a:gd name="connsiteX238" fmla="*/ 6038839 w 7467600"/>
              <a:gd name="connsiteY238" fmla="*/ 4764474 h 6858000"/>
              <a:gd name="connsiteX239" fmla="*/ 6038706 w 7467600"/>
              <a:gd name="connsiteY239" fmla="*/ 4763847 h 6858000"/>
              <a:gd name="connsiteX240" fmla="*/ 6037784 w 7467600"/>
              <a:gd name="connsiteY240" fmla="*/ 4764270 h 6858000"/>
              <a:gd name="connsiteX241" fmla="*/ 6038839 w 7467600"/>
              <a:gd name="connsiteY241" fmla="*/ 4764474 h 6858000"/>
              <a:gd name="connsiteX242" fmla="*/ 6040338 w 7467600"/>
              <a:gd name="connsiteY242" fmla="*/ 4771418 h 6858000"/>
              <a:gd name="connsiteX243" fmla="*/ 6024488 w 7467600"/>
              <a:gd name="connsiteY243" fmla="*/ 4809903 h 6858000"/>
              <a:gd name="connsiteX244" fmla="*/ 5599771 w 7467600"/>
              <a:gd name="connsiteY244" fmla="*/ 5509652 h 6858000"/>
              <a:gd name="connsiteX245" fmla="*/ 5548843 w 7467600"/>
              <a:gd name="connsiteY245" fmla="*/ 5563845 h 6858000"/>
              <a:gd name="connsiteX246" fmla="*/ 5940952 w 7467600"/>
              <a:gd name="connsiteY246" fmla="*/ 6250028 h 6858000"/>
              <a:gd name="connsiteX247" fmla="*/ 6043441 w 7467600"/>
              <a:gd name="connsiteY247" fmla="*/ 6665847 h 6858000"/>
              <a:gd name="connsiteX248" fmla="*/ 6093432 w 7467600"/>
              <a:gd name="connsiteY248" fmla="*/ 6858000 h 6858000"/>
              <a:gd name="connsiteX249" fmla="*/ 6034344 w 7467600"/>
              <a:gd name="connsiteY249" fmla="*/ 6858000 h 6858000"/>
              <a:gd name="connsiteX250" fmla="*/ 6026679 w 7467600"/>
              <a:gd name="connsiteY250" fmla="*/ 6836959 h 6858000"/>
              <a:gd name="connsiteX251" fmla="*/ 5800441 w 7467600"/>
              <a:gd name="connsiteY251" fmla="*/ 6335286 h 6858000"/>
              <a:gd name="connsiteX252" fmla="*/ 5526562 w 7467600"/>
              <a:gd name="connsiteY252" fmla="*/ 5705388 h 6858000"/>
              <a:gd name="connsiteX253" fmla="*/ 5519640 w 7467600"/>
              <a:gd name="connsiteY253" fmla="*/ 5683774 h 6858000"/>
              <a:gd name="connsiteX254" fmla="*/ 5844559 w 7467600"/>
              <a:gd name="connsiteY254" fmla="*/ 6553349 h 6858000"/>
              <a:gd name="connsiteX255" fmla="*/ 5975994 w 7467600"/>
              <a:gd name="connsiteY255" fmla="*/ 6858000 h 6858000"/>
              <a:gd name="connsiteX256" fmla="*/ 5898547 w 7467600"/>
              <a:gd name="connsiteY256" fmla="*/ 6858000 h 6858000"/>
              <a:gd name="connsiteX257" fmla="*/ 5682041 w 7467600"/>
              <a:gd name="connsiteY257" fmla="*/ 6355860 h 6858000"/>
              <a:gd name="connsiteX258" fmla="*/ 5461758 w 7467600"/>
              <a:gd name="connsiteY258" fmla="*/ 5820220 h 6858000"/>
              <a:gd name="connsiteX259" fmla="*/ 5237282 w 7467600"/>
              <a:gd name="connsiteY259" fmla="*/ 6579086 h 6858000"/>
              <a:gd name="connsiteX260" fmla="*/ 5115009 w 7467600"/>
              <a:gd name="connsiteY260" fmla="*/ 6858000 h 6858000"/>
              <a:gd name="connsiteX261" fmla="*/ 5028074 w 7467600"/>
              <a:gd name="connsiteY261" fmla="*/ 6858000 h 6858000"/>
              <a:gd name="connsiteX262" fmla="*/ 5079508 w 7467600"/>
              <a:gd name="connsiteY262" fmla="*/ 6749074 h 6858000"/>
              <a:gd name="connsiteX263" fmla="*/ 5371846 w 7467600"/>
              <a:gd name="connsiteY263" fmla="*/ 5924413 h 6858000"/>
              <a:gd name="connsiteX264" fmla="*/ 5270512 w 7467600"/>
              <a:gd name="connsiteY264" fmla="*/ 6138975 h 6858000"/>
              <a:gd name="connsiteX265" fmla="*/ 5062409 w 7467600"/>
              <a:gd name="connsiteY265" fmla="*/ 6653544 h 6858000"/>
              <a:gd name="connsiteX266" fmla="*/ 5036628 w 7467600"/>
              <a:gd name="connsiteY266" fmla="*/ 6754247 h 6858000"/>
              <a:gd name="connsiteX267" fmla="*/ 5009112 w 7467600"/>
              <a:gd name="connsiteY267" fmla="*/ 6858000 h 6858000"/>
              <a:gd name="connsiteX268" fmla="*/ 4976679 w 7467600"/>
              <a:gd name="connsiteY268" fmla="*/ 6858000 h 6858000"/>
              <a:gd name="connsiteX269" fmla="*/ 5006537 w 7467600"/>
              <a:gd name="connsiteY269" fmla="*/ 6747068 h 6858000"/>
              <a:gd name="connsiteX270" fmla="*/ 5032723 w 7467600"/>
              <a:gd name="connsiteY270" fmla="*/ 6644957 h 6858000"/>
              <a:gd name="connsiteX271" fmla="*/ 5242949 w 7467600"/>
              <a:gd name="connsiteY271" fmla="*/ 6125175 h 6858000"/>
              <a:gd name="connsiteX272" fmla="*/ 5286321 w 7467600"/>
              <a:gd name="connsiteY272" fmla="*/ 6033555 h 6858000"/>
              <a:gd name="connsiteX273" fmla="*/ 5008210 w 7467600"/>
              <a:gd name="connsiteY273" fmla="*/ 6649194 h 6858000"/>
              <a:gd name="connsiteX274" fmla="*/ 4986321 w 7467600"/>
              <a:gd name="connsiteY274" fmla="*/ 6765687 h 6858000"/>
              <a:gd name="connsiteX275" fmla="*/ 4973474 w 7467600"/>
              <a:gd name="connsiteY275" fmla="*/ 6858000 h 6858000"/>
              <a:gd name="connsiteX276" fmla="*/ 4907178 w 7467600"/>
              <a:gd name="connsiteY276" fmla="*/ 6858000 h 6858000"/>
              <a:gd name="connsiteX277" fmla="*/ 4910810 w 7467600"/>
              <a:gd name="connsiteY277" fmla="*/ 6829660 h 6858000"/>
              <a:gd name="connsiteX278" fmla="*/ 4987461 w 7467600"/>
              <a:gd name="connsiteY278" fmla="*/ 6432994 h 6858000"/>
              <a:gd name="connsiteX279" fmla="*/ 5179262 w 7467600"/>
              <a:gd name="connsiteY279" fmla="*/ 6035044 h 6858000"/>
              <a:gd name="connsiteX280" fmla="*/ 4689678 w 7467600"/>
              <a:gd name="connsiteY280" fmla="*/ 6440241 h 6858000"/>
              <a:gd name="connsiteX281" fmla="*/ 4477543 w 7467600"/>
              <a:gd name="connsiteY281" fmla="*/ 6674836 h 6858000"/>
              <a:gd name="connsiteX282" fmla="*/ 4329957 w 7467600"/>
              <a:gd name="connsiteY282" fmla="*/ 6858000 h 6858000"/>
              <a:gd name="connsiteX283" fmla="*/ 4218595 w 7467600"/>
              <a:gd name="connsiteY283" fmla="*/ 6858000 h 6858000"/>
              <a:gd name="connsiteX284" fmla="*/ 4368888 w 7467600"/>
              <a:gd name="connsiteY284" fmla="*/ 6668412 h 6858000"/>
              <a:gd name="connsiteX285" fmla="*/ 4563091 w 7467600"/>
              <a:gd name="connsiteY285" fmla="*/ 6442508 h 6858000"/>
              <a:gd name="connsiteX286" fmla="*/ 5387324 w 7467600"/>
              <a:gd name="connsiteY286" fmla="*/ 5705830 h 6858000"/>
              <a:gd name="connsiteX287" fmla="*/ 5073620 w 7467600"/>
              <a:gd name="connsiteY287" fmla="*/ 5955437 h 6858000"/>
              <a:gd name="connsiteX288" fmla="*/ 4689789 w 7467600"/>
              <a:gd name="connsiteY288" fmla="*/ 6268382 h 6858000"/>
              <a:gd name="connsiteX289" fmla="*/ 4418722 w 7467600"/>
              <a:gd name="connsiteY289" fmla="*/ 6570886 h 6858000"/>
              <a:gd name="connsiteX290" fmla="*/ 4214944 w 7467600"/>
              <a:gd name="connsiteY290" fmla="*/ 6858000 h 6858000"/>
              <a:gd name="connsiteX291" fmla="*/ 4177898 w 7467600"/>
              <a:gd name="connsiteY291" fmla="*/ 6858000 h 6858000"/>
              <a:gd name="connsiteX292" fmla="*/ 4391597 w 7467600"/>
              <a:gd name="connsiteY292" fmla="*/ 6556370 h 6858000"/>
              <a:gd name="connsiteX293" fmla="*/ 4668889 w 7467600"/>
              <a:gd name="connsiteY293" fmla="*/ 6246399 h 6858000"/>
              <a:gd name="connsiteX294" fmla="*/ 5055427 w 7467600"/>
              <a:gd name="connsiteY294" fmla="*/ 5931476 h 6858000"/>
              <a:gd name="connsiteX295" fmla="*/ 5371814 w 7467600"/>
              <a:gd name="connsiteY295" fmla="*/ 5678975 h 6858000"/>
              <a:gd name="connsiteX296" fmla="*/ 4987918 w 7467600"/>
              <a:gd name="connsiteY296" fmla="*/ 5838701 h 6858000"/>
              <a:gd name="connsiteX297" fmla="*/ 4317146 w 7467600"/>
              <a:gd name="connsiteY297" fmla="*/ 6587716 h 6858000"/>
              <a:gd name="connsiteX298" fmla="*/ 4171627 w 7467600"/>
              <a:gd name="connsiteY298" fmla="*/ 6858000 h 6858000"/>
              <a:gd name="connsiteX299" fmla="*/ 4081585 w 7467600"/>
              <a:gd name="connsiteY299" fmla="*/ 6858000 h 6858000"/>
              <a:gd name="connsiteX300" fmla="*/ 4238603 w 7467600"/>
              <a:gd name="connsiteY300" fmla="*/ 6559341 h 6858000"/>
              <a:gd name="connsiteX301" fmla="*/ 4778333 w 7467600"/>
              <a:gd name="connsiteY301" fmla="*/ 5873626 h 6858000"/>
              <a:gd name="connsiteX302" fmla="*/ 5414185 w 7467600"/>
              <a:gd name="connsiteY302" fmla="*/ 5573882 h 6858000"/>
              <a:gd name="connsiteX303" fmla="*/ 5959648 w 7467600"/>
              <a:gd name="connsiteY303" fmla="*/ 4760797 h 6858000"/>
              <a:gd name="connsiteX304" fmla="*/ 5355019 w 7467600"/>
              <a:gd name="connsiteY304" fmla="*/ 4734672 h 6858000"/>
              <a:gd name="connsiteX305" fmla="*/ 5083565 w 7467600"/>
              <a:gd name="connsiteY305" fmla="*/ 5179121 h 6858000"/>
              <a:gd name="connsiteX306" fmla="*/ 4713577 w 7467600"/>
              <a:gd name="connsiteY306" fmla="*/ 5616803 h 6858000"/>
              <a:gd name="connsiteX307" fmla="*/ 3989559 w 7467600"/>
              <a:gd name="connsiteY307" fmla="*/ 6145945 h 6858000"/>
              <a:gd name="connsiteX308" fmla="*/ 3939824 w 7467600"/>
              <a:gd name="connsiteY308" fmla="*/ 6066900 h 6858000"/>
              <a:gd name="connsiteX309" fmla="*/ 4584537 w 7467600"/>
              <a:gd name="connsiteY309" fmla="*/ 5324826 h 6858000"/>
              <a:gd name="connsiteX310" fmla="*/ 5037105 w 7467600"/>
              <a:gd name="connsiteY310" fmla="*/ 5088765 h 6858000"/>
              <a:gd name="connsiteX311" fmla="*/ 5039930 w 7467600"/>
              <a:gd name="connsiteY311" fmla="*/ 5089585 h 6858000"/>
              <a:gd name="connsiteX312" fmla="*/ 5263764 w 7467600"/>
              <a:gd name="connsiteY312" fmla="*/ 4735525 h 6858000"/>
              <a:gd name="connsiteX313" fmla="*/ 4086300 w 7467600"/>
              <a:gd name="connsiteY313" fmla="*/ 4884599 h 6858000"/>
              <a:gd name="connsiteX314" fmla="*/ 4085485 w 7467600"/>
              <a:gd name="connsiteY314" fmla="*/ 4899070 h 6858000"/>
              <a:gd name="connsiteX315" fmla="*/ 3871915 w 7467600"/>
              <a:gd name="connsiteY315" fmla="*/ 5253645 h 6858000"/>
              <a:gd name="connsiteX316" fmla="*/ 3799374 w 7467600"/>
              <a:gd name="connsiteY316" fmla="*/ 5466127 h 6858000"/>
              <a:gd name="connsiteX317" fmla="*/ 3498850 w 7467600"/>
              <a:gd name="connsiteY317" fmla="*/ 6661888 h 6858000"/>
              <a:gd name="connsiteX318" fmla="*/ 3399216 w 7467600"/>
              <a:gd name="connsiteY318" fmla="*/ 6858000 h 6858000"/>
              <a:gd name="connsiteX319" fmla="*/ 3303688 w 7467600"/>
              <a:gd name="connsiteY319" fmla="*/ 6858000 h 6858000"/>
              <a:gd name="connsiteX320" fmla="*/ 3391774 w 7467600"/>
              <a:gd name="connsiteY320" fmla="*/ 6697181 h 6858000"/>
              <a:gd name="connsiteX321" fmla="*/ 3735540 w 7467600"/>
              <a:gd name="connsiteY321" fmla="*/ 5546923 h 6858000"/>
              <a:gd name="connsiteX322" fmla="*/ 3729438 w 7467600"/>
              <a:gd name="connsiteY322" fmla="*/ 5569058 h 6858000"/>
              <a:gd name="connsiteX323" fmla="*/ 3707782 w 7467600"/>
              <a:gd name="connsiteY323" fmla="*/ 5644908 h 6858000"/>
              <a:gd name="connsiteX324" fmla="*/ 3583827 w 7467600"/>
              <a:gd name="connsiteY324" fmla="*/ 6039215 h 6858000"/>
              <a:gd name="connsiteX325" fmla="*/ 3547861 w 7467600"/>
              <a:gd name="connsiteY325" fmla="*/ 6129609 h 6858000"/>
              <a:gd name="connsiteX326" fmla="*/ 3490905 w 7467600"/>
              <a:gd name="connsiteY326" fmla="*/ 6277660 h 6858000"/>
              <a:gd name="connsiteX327" fmla="*/ 3455859 w 7467600"/>
              <a:gd name="connsiteY327" fmla="*/ 6391301 h 6858000"/>
              <a:gd name="connsiteX328" fmla="*/ 3429112 w 7467600"/>
              <a:gd name="connsiteY328" fmla="*/ 6479469 h 6858000"/>
              <a:gd name="connsiteX329" fmla="*/ 3304862 w 7467600"/>
              <a:gd name="connsiteY329" fmla="*/ 6796476 h 6858000"/>
              <a:gd name="connsiteX330" fmla="*/ 3276071 w 7467600"/>
              <a:gd name="connsiteY330" fmla="*/ 6858000 h 6858000"/>
              <a:gd name="connsiteX331" fmla="*/ 3240805 w 7467600"/>
              <a:gd name="connsiteY331" fmla="*/ 6858000 h 6858000"/>
              <a:gd name="connsiteX332" fmla="*/ 3275917 w 7467600"/>
              <a:gd name="connsiteY332" fmla="*/ 6783192 h 6858000"/>
              <a:gd name="connsiteX333" fmla="*/ 3399358 w 7467600"/>
              <a:gd name="connsiteY333" fmla="*/ 6469011 h 6858000"/>
              <a:gd name="connsiteX334" fmla="*/ 3425650 w 7467600"/>
              <a:gd name="connsiteY334" fmla="*/ 6381333 h 6858000"/>
              <a:gd name="connsiteX335" fmla="*/ 3460661 w 7467600"/>
              <a:gd name="connsiteY335" fmla="*/ 6266763 h 6858000"/>
              <a:gd name="connsiteX336" fmla="*/ 3518021 w 7467600"/>
              <a:gd name="connsiteY336" fmla="*/ 6117298 h 6858000"/>
              <a:gd name="connsiteX337" fmla="*/ 3554035 w 7467600"/>
              <a:gd name="connsiteY337" fmla="*/ 6027832 h 6858000"/>
              <a:gd name="connsiteX338" fmla="*/ 3677174 w 7467600"/>
              <a:gd name="connsiteY338" fmla="*/ 5636351 h 6858000"/>
              <a:gd name="connsiteX339" fmla="*/ 3698819 w 7467600"/>
              <a:gd name="connsiteY339" fmla="*/ 5560503 h 6858000"/>
              <a:gd name="connsiteX340" fmla="*/ 3702094 w 7467600"/>
              <a:gd name="connsiteY340" fmla="*/ 5549194 h 6858000"/>
              <a:gd name="connsiteX341" fmla="*/ 3398355 w 7467600"/>
              <a:gd name="connsiteY341" fmla="*/ 6094603 h 6858000"/>
              <a:gd name="connsiteX342" fmla="*/ 3193941 w 7467600"/>
              <a:gd name="connsiteY342" fmla="*/ 6798775 h 6858000"/>
              <a:gd name="connsiteX343" fmla="*/ 3184140 w 7467600"/>
              <a:gd name="connsiteY343" fmla="*/ 6858000 h 6858000"/>
              <a:gd name="connsiteX344" fmla="*/ 3099978 w 7467600"/>
              <a:gd name="connsiteY344" fmla="*/ 6858000 h 6858000"/>
              <a:gd name="connsiteX345" fmla="*/ 3101556 w 7467600"/>
              <a:gd name="connsiteY345" fmla="*/ 6843337 h 6858000"/>
              <a:gd name="connsiteX346" fmla="*/ 3370162 w 7467600"/>
              <a:gd name="connsiteY346" fmla="*/ 5785550 h 6858000"/>
              <a:gd name="connsiteX347" fmla="*/ 3746477 w 7467600"/>
              <a:gd name="connsiteY347" fmla="*/ 5377889 h 6858000"/>
              <a:gd name="connsiteX348" fmla="*/ 3863399 w 7467600"/>
              <a:gd name="connsiteY348" fmla="*/ 5087257 h 6858000"/>
              <a:gd name="connsiteX349" fmla="*/ 3968712 w 7467600"/>
              <a:gd name="connsiteY349" fmla="*/ 4913989 h 6858000"/>
              <a:gd name="connsiteX350" fmla="*/ 2792390 w 7467600"/>
              <a:gd name="connsiteY350" fmla="*/ 5382974 h 6858000"/>
              <a:gd name="connsiteX351" fmla="*/ 2714982 w 7467600"/>
              <a:gd name="connsiteY351" fmla="*/ 5427051 h 6858000"/>
              <a:gd name="connsiteX352" fmla="*/ 2813361 w 7467600"/>
              <a:gd name="connsiteY352" fmla="*/ 6023912 h 6858000"/>
              <a:gd name="connsiteX353" fmla="*/ 2688430 w 7467600"/>
              <a:gd name="connsiteY353" fmla="*/ 6801564 h 6858000"/>
              <a:gd name="connsiteX354" fmla="*/ 2629626 w 7467600"/>
              <a:gd name="connsiteY354" fmla="*/ 6763394 h 6858000"/>
              <a:gd name="connsiteX355" fmla="*/ 2565328 w 7467600"/>
              <a:gd name="connsiteY355" fmla="*/ 5516399 h 6858000"/>
              <a:gd name="connsiteX356" fmla="*/ 1922999 w 7467600"/>
              <a:gd name="connsiteY356" fmla="*/ 5980343 h 6858000"/>
              <a:gd name="connsiteX357" fmla="*/ 1950261 w 7467600"/>
              <a:gd name="connsiteY357" fmla="*/ 6405858 h 6858000"/>
              <a:gd name="connsiteX358" fmla="*/ 2365554 w 7467600"/>
              <a:gd name="connsiteY358" fmla="*/ 6759107 h 6858000"/>
              <a:gd name="connsiteX359" fmla="*/ 2424142 w 7467600"/>
              <a:gd name="connsiteY359" fmla="*/ 6858000 h 6858000"/>
              <a:gd name="connsiteX360" fmla="*/ 2395994 w 7467600"/>
              <a:gd name="connsiteY360" fmla="*/ 6858000 h 6858000"/>
              <a:gd name="connsiteX361" fmla="*/ 2392863 w 7467600"/>
              <a:gd name="connsiteY361" fmla="*/ 6852964 h 6858000"/>
              <a:gd name="connsiteX362" fmla="*/ 2017589 w 7467600"/>
              <a:gd name="connsiteY362" fmla="*/ 6493982 h 6858000"/>
              <a:gd name="connsiteX363" fmla="*/ 2147336 w 7467600"/>
              <a:gd name="connsiteY363" fmla="*/ 6594052 h 6858000"/>
              <a:gd name="connsiteX364" fmla="*/ 2207047 w 7467600"/>
              <a:gd name="connsiteY364" fmla="*/ 6654540 h 6858000"/>
              <a:gd name="connsiteX365" fmla="*/ 2299106 w 7467600"/>
              <a:gd name="connsiteY365" fmla="*/ 6778931 h 6858000"/>
              <a:gd name="connsiteX366" fmla="*/ 2314430 w 7467600"/>
              <a:gd name="connsiteY366" fmla="*/ 6801144 h 6858000"/>
              <a:gd name="connsiteX367" fmla="*/ 2352406 w 7467600"/>
              <a:gd name="connsiteY367" fmla="*/ 6858000 h 6858000"/>
              <a:gd name="connsiteX368" fmla="*/ 2314492 w 7467600"/>
              <a:gd name="connsiteY368" fmla="*/ 6858000 h 6858000"/>
              <a:gd name="connsiteX369" fmla="*/ 2288095 w 7467600"/>
              <a:gd name="connsiteY369" fmla="*/ 6818030 h 6858000"/>
              <a:gd name="connsiteX370" fmla="*/ 2272768 w 7467600"/>
              <a:gd name="connsiteY370" fmla="*/ 6795822 h 6858000"/>
              <a:gd name="connsiteX371" fmla="*/ 2182715 w 7467600"/>
              <a:gd name="connsiteY371" fmla="*/ 6675071 h 6858000"/>
              <a:gd name="connsiteX372" fmla="*/ 2032061 w 7467600"/>
              <a:gd name="connsiteY372" fmla="*/ 6541380 h 6858000"/>
              <a:gd name="connsiteX373" fmla="*/ 2257220 w 7467600"/>
              <a:gd name="connsiteY373" fmla="*/ 6826257 h 6858000"/>
              <a:gd name="connsiteX374" fmla="*/ 2281324 w 7467600"/>
              <a:gd name="connsiteY374" fmla="*/ 6858000 h 6858000"/>
              <a:gd name="connsiteX375" fmla="*/ 2242860 w 7467600"/>
              <a:gd name="connsiteY375" fmla="*/ 6858000 h 6858000"/>
              <a:gd name="connsiteX376" fmla="*/ 2232818 w 7467600"/>
              <a:gd name="connsiteY376" fmla="*/ 6844926 h 6858000"/>
              <a:gd name="connsiteX377" fmla="*/ 1990172 w 7467600"/>
              <a:gd name="connsiteY377" fmla="*/ 6542121 h 6858000"/>
              <a:gd name="connsiteX378" fmla="*/ 2124090 w 7467600"/>
              <a:gd name="connsiteY378" fmla="*/ 6761017 h 6858000"/>
              <a:gd name="connsiteX379" fmla="*/ 2200380 w 7467600"/>
              <a:gd name="connsiteY379" fmla="*/ 6858000 h 6858000"/>
              <a:gd name="connsiteX380" fmla="*/ 2147507 w 7467600"/>
              <a:gd name="connsiteY380" fmla="*/ 6858000 h 6858000"/>
              <a:gd name="connsiteX381" fmla="*/ 2070668 w 7467600"/>
              <a:gd name="connsiteY381" fmla="*/ 6761520 h 6858000"/>
              <a:gd name="connsiteX382" fmla="*/ 1975142 w 7467600"/>
              <a:gd name="connsiteY382" fmla="*/ 6585570 h 6858000"/>
              <a:gd name="connsiteX383" fmla="*/ 2050035 w 7467600"/>
              <a:gd name="connsiteY383" fmla="*/ 6813345 h 6858000"/>
              <a:gd name="connsiteX384" fmla="*/ 2063025 w 7467600"/>
              <a:gd name="connsiteY384" fmla="*/ 6858000 h 6858000"/>
              <a:gd name="connsiteX385" fmla="*/ 2021675 w 7467600"/>
              <a:gd name="connsiteY385" fmla="*/ 6858000 h 6858000"/>
              <a:gd name="connsiteX386" fmla="*/ 2019308 w 7467600"/>
              <a:gd name="connsiteY386" fmla="*/ 6847118 h 6858000"/>
              <a:gd name="connsiteX387" fmla="*/ 1938835 w 7467600"/>
              <a:gd name="connsiteY387" fmla="*/ 6551160 h 6858000"/>
              <a:gd name="connsiteX388" fmla="*/ 1953230 w 7467600"/>
              <a:gd name="connsiteY388" fmla="*/ 6759699 h 6858000"/>
              <a:gd name="connsiteX389" fmla="*/ 1956763 w 7467600"/>
              <a:gd name="connsiteY389" fmla="*/ 6778191 h 6858000"/>
              <a:gd name="connsiteX390" fmla="*/ 1967925 w 7467600"/>
              <a:gd name="connsiteY390" fmla="*/ 6858000 h 6858000"/>
              <a:gd name="connsiteX391" fmla="*/ 1936622 w 7467600"/>
              <a:gd name="connsiteY391" fmla="*/ 6858000 h 6858000"/>
              <a:gd name="connsiteX392" fmla="*/ 1926261 w 7467600"/>
              <a:gd name="connsiteY392" fmla="*/ 6784064 h 6858000"/>
              <a:gd name="connsiteX393" fmla="*/ 1922724 w 7467600"/>
              <a:gd name="connsiteY393" fmla="*/ 6765577 h 6858000"/>
              <a:gd name="connsiteX394" fmla="*/ 1904650 w 7467600"/>
              <a:gd name="connsiteY394" fmla="*/ 6639616 h 6858000"/>
              <a:gd name="connsiteX395" fmla="*/ 1885273 w 7467600"/>
              <a:gd name="connsiteY395" fmla="*/ 6858000 h 6858000"/>
              <a:gd name="connsiteX396" fmla="*/ 1854363 w 7467600"/>
              <a:gd name="connsiteY396" fmla="*/ 6858000 h 6858000"/>
              <a:gd name="connsiteX397" fmla="*/ 1880391 w 7467600"/>
              <a:gd name="connsiteY397" fmla="*/ 6603796 h 6858000"/>
              <a:gd name="connsiteX398" fmla="*/ 1818273 w 7467600"/>
              <a:gd name="connsiteY398" fmla="*/ 6715729 h 6858000"/>
              <a:gd name="connsiteX399" fmla="*/ 1794691 w 7467600"/>
              <a:gd name="connsiteY399" fmla="*/ 6843239 h 6858000"/>
              <a:gd name="connsiteX400" fmla="*/ 1794914 w 7467600"/>
              <a:gd name="connsiteY400" fmla="*/ 6858000 h 6858000"/>
              <a:gd name="connsiteX401" fmla="*/ 1746128 w 7467600"/>
              <a:gd name="connsiteY401" fmla="*/ 6858000 h 6858000"/>
              <a:gd name="connsiteX402" fmla="*/ 1753934 w 7467600"/>
              <a:gd name="connsiteY402" fmla="*/ 6724796 h 6858000"/>
              <a:gd name="connsiteX403" fmla="*/ 1792053 w 7467600"/>
              <a:gd name="connsiteY403" fmla="*/ 6572396 h 6858000"/>
              <a:gd name="connsiteX404" fmla="*/ 1862248 w 7467600"/>
              <a:gd name="connsiteY404" fmla="*/ 6266397 h 6858000"/>
              <a:gd name="connsiteX405" fmla="*/ 1862250 w 7467600"/>
              <a:gd name="connsiteY405" fmla="*/ 6033531 h 6858000"/>
              <a:gd name="connsiteX406" fmla="*/ 1211999 w 7467600"/>
              <a:gd name="connsiteY406" fmla="*/ 6683610 h 6858000"/>
              <a:gd name="connsiteX407" fmla="*/ 1213266 w 7467600"/>
              <a:gd name="connsiteY407" fmla="*/ 6691947 h 6858000"/>
              <a:gd name="connsiteX408" fmla="*/ 1203370 w 7467600"/>
              <a:gd name="connsiteY408" fmla="*/ 6850676 h 6858000"/>
              <a:gd name="connsiteX409" fmla="*/ 1203671 w 7467600"/>
              <a:gd name="connsiteY409" fmla="*/ 6858000 h 6858000"/>
              <a:gd name="connsiteX410" fmla="*/ 1143180 w 7467600"/>
              <a:gd name="connsiteY410" fmla="*/ 6858000 h 6858000"/>
              <a:gd name="connsiteX411" fmla="*/ 1142176 w 7467600"/>
              <a:gd name="connsiteY411" fmla="*/ 6766045 h 6858000"/>
              <a:gd name="connsiteX412" fmla="*/ 1067484 w 7467600"/>
              <a:gd name="connsiteY412" fmla="*/ 6858000 h 6858000"/>
              <a:gd name="connsiteX413" fmla="*/ 953928 w 7467600"/>
              <a:gd name="connsiteY413" fmla="*/ 6858000 h 6858000"/>
              <a:gd name="connsiteX414" fmla="*/ 959715 w 7467600"/>
              <a:gd name="connsiteY414" fmla="*/ 6850185 h 6858000"/>
              <a:gd name="connsiteX415" fmla="*/ 1483788 w 7467600"/>
              <a:gd name="connsiteY415" fmla="*/ 6259174 h 6858000"/>
              <a:gd name="connsiteX416" fmla="*/ 1100671 w 7467600"/>
              <a:gd name="connsiteY416" fmla="*/ 6252137 h 6858000"/>
              <a:gd name="connsiteX417" fmla="*/ 1090144 w 7467600"/>
              <a:gd name="connsiteY417" fmla="*/ 6256748 h 6858000"/>
              <a:gd name="connsiteX418" fmla="*/ 1095872 w 7467600"/>
              <a:gd name="connsiteY418" fmla="*/ 6271892 h 6858000"/>
              <a:gd name="connsiteX419" fmla="*/ 262785 w 7467600"/>
              <a:gd name="connsiteY419" fmla="*/ 6845450 h 6858000"/>
              <a:gd name="connsiteX420" fmla="*/ 209968 w 7467600"/>
              <a:gd name="connsiteY420" fmla="*/ 6770713 h 6858000"/>
              <a:gd name="connsiteX421" fmla="*/ 873460 w 7467600"/>
              <a:gd name="connsiteY421" fmla="*/ 6253768 h 6858000"/>
              <a:gd name="connsiteX422" fmla="*/ 192686 w 7467600"/>
              <a:gd name="connsiteY422" fmla="*/ 5849257 h 6858000"/>
              <a:gd name="connsiteX423" fmla="*/ 4696 w 7467600"/>
              <a:gd name="connsiteY423" fmla="*/ 5697668 h 6858000"/>
              <a:gd name="connsiteX424" fmla="*/ 0 w 7467600"/>
              <a:gd name="connsiteY424" fmla="*/ 5689984 h 6858000"/>
              <a:gd name="connsiteX425" fmla="*/ 0 w 7467600"/>
              <a:gd name="connsiteY425" fmla="*/ 5513472 h 6858000"/>
              <a:gd name="connsiteX426" fmla="*/ 174101 w 7467600"/>
              <a:gd name="connsiteY426" fmla="*/ 5620277 h 6858000"/>
              <a:gd name="connsiteX427" fmla="*/ 891800 w 7467600"/>
              <a:gd name="connsiteY427" fmla="*/ 6036935 h 6858000"/>
              <a:gd name="connsiteX428" fmla="*/ 1072219 w 7467600"/>
              <a:gd name="connsiteY428" fmla="*/ 6169443 h 6858000"/>
              <a:gd name="connsiteX429" fmla="*/ 1074117 w 7467600"/>
              <a:gd name="connsiteY429" fmla="*/ 6170301 h 6858000"/>
              <a:gd name="connsiteX430" fmla="*/ 1083114 w 7467600"/>
              <a:gd name="connsiteY430" fmla="*/ 6174131 h 6858000"/>
              <a:gd name="connsiteX431" fmla="*/ 1543010 w 7467600"/>
              <a:gd name="connsiteY431" fmla="*/ 6191140 h 6858000"/>
              <a:gd name="connsiteX432" fmla="*/ 1551080 w 7467600"/>
              <a:gd name="connsiteY432" fmla="*/ 6195006 h 6858000"/>
              <a:gd name="connsiteX433" fmla="*/ 2345443 w 7467600"/>
              <a:gd name="connsiteY433" fmla="*/ 5549882 h 6858000"/>
              <a:gd name="connsiteX434" fmla="*/ 1721499 w 7467600"/>
              <a:gd name="connsiteY434" fmla="*/ 5599969 h 6858000"/>
              <a:gd name="connsiteX435" fmla="*/ 767716 w 7467600"/>
              <a:gd name="connsiteY435" fmla="*/ 5472768 h 6858000"/>
              <a:gd name="connsiteX436" fmla="*/ 722147 w 7467600"/>
              <a:gd name="connsiteY436" fmla="*/ 5393091 h 6858000"/>
              <a:gd name="connsiteX437" fmla="*/ 1485552 w 7467600"/>
              <a:gd name="connsiteY437" fmla="*/ 5313202 h 6858000"/>
              <a:gd name="connsiteX438" fmla="*/ 2143004 w 7467600"/>
              <a:gd name="connsiteY438" fmla="*/ 5402420 h 6858000"/>
              <a:gd name="connsiteX439" fmla="*/ 1933391 w 7467600"/>
              <a:gd name="connsiteY439" fmla="*/ 5156971 h 6858000"/>
              <a:gd name="connsiteX440" fmla="*/ 1827118 w 7467600"/>
              <a:gd name="connsiteY440" fmla="*/ 4968410 h 6858000"/>
              <a:gd name="connsiteX441" fmla="*/ 1837349 w 7467600"/>
              <a:gd name="connsiteY441" fmla="*/ 4956357 h 6858000"/>
              <a:gd name="connsiteX442" fmla="*/ 2162835 w 7467600"/>
              <a:gd name="connsiteY442" fmla="*/ 5187853 h 6858000"/>
              <a:gd name="connsiteX443" fmla="*/ 2257167 w 7467600"/>
              <a:gd name="connsiteY443" fmla="*/ 5462123 h 6858000"/>
              <a:gd name="connsiteX444" fmla="*/ 2261598 w 7467600"/>
              <a:gd name="connsiteY444" fmla="*/ 5467998 h 6858000"/>
              <a:gd name="connsiteX445" fmla="*/ 2437177 w 7467600"/>
              <a:gd name="connsiteY445" fmla="*/ 5479608 h 6858000"/>
              <a:gd name="connsiteX446" fmla="*/ 2445247 w 7467600"/>
              <a:gd name="connsiteY446" fmla="*/ 5483476 h 6858000"/>
              <a:gd name="connsiteX447" fmla="*/ 2743626 w 7467600"/>
              <a:gd name="connsiteY447" fmla="*/ 5304819 h 6858000"/>
              <a:gd name="connsiteX448" fmla="*/ 3048102 w 7467600"/>
              <a:gd name="connsiteY448" fmla="*/ 5150595 h 6858000"/>
              <a:gd name="connsiteX449" fmla="*/ 1799414 w 7467600"/>
              <a:gd name="connsiteY449" fmla="*/ 4694732 h 6858000"/>
              <a:gd name="connsiteX450" fmla="*/ 1771735 w 7467600"/>
              <a:gd name="connsiteY450" fmla="*/ 4619929 h 6858000"/>
              <a:gd name="connsiteX451" fmla="*/ 3104273 w 7467600"/>
              <a:gd name="connsiteY451" fmla="*/ 5076159 h 6858000"/>
              <a:gd name="connsiteX452" fmla="*/ 3113245 w 7467600"/>
              <a:gd name="connsiteY452" fmla="*/ 5090705 h 6858000"/>
              <a:gd name="connsiteX453" fmla="*/ 3126294 w 7467600"/>
              <a:gd name="connsiteY453" fmla="*/ 5114400 h 6858000"/>
              <a:gd name="connsiteX454" fmla="*/ 3937433 w 7467600"/>
              <a:gd name="connsiteY454" fmla="*/ 4830473 h 6858000"/>
              <a:gd name="connsiteX455" fmla="*/ 3590475 w 7467600"/>
              <a:gd name="connsiteY455" fmla="*/ 4597974 h 6858000"/>
              <a:gd name="connsiteX456" fmla="*/ 3100264 w 7467600"/>
              <a:gd name="connsiteY456" fmla="*/ 4579845 h 6858000"/>
              <a:gd name="connsiteX457" fmla="*/ 2183576 w 7467600"/>
              <a:gd name="connsiteY457" fmla="*/ 4227150 h 6858000"/>
              <a:gd name="connsiteX458" fmla="*/ 2151029 w 7467600"/>
              <a:gd name="connsiteY458" fmla="*/ 4146947 h 6858000"/>
              <a:gd name="connsiteX459" fmla="*/ 3563434 w 7467600"/>
              <a:gd name="connsiteY459" fmla="*/ 4469115 h 6858000"/>
              <a:gd name="connsiteX460" fmla="*/ 3177952 w 7467600"/>
              <a:gd name="connsiteY460" fmla="*/ 3657386 h 6858000"/>
              <a:gd name="connsiteX461" fmla="*/ 3189263 w 7467600"/>
              <a:gd name="connsiteY461" fmla="*/ 3625726 h 6858000"/>
              <a:gd name="connsiteX462" fmla="*/ 3560912 w 7467600"/>
              <a:gd name="connsiteY462" fmla="*/ 4079863 h 6858000"/>
              <a:gd name="connsiteX463" fmla="*/ 3626636 w 7467600"/>
              <a:gd name="connsiteY463" fmla="*/ 4512230 h 6858000"/>
              <a:gd name="connsiteX464" fmla="*/ 3653088 w 7467600"/>
              <a:gd name="connsiteY464" fmla="*/ 4521417 h 6858000"/>
              <a:gd name="connsiteX465" fmla="*/ 3988128 w 7467600"/>
              <a:gd name="connsiteY465" fmla="*/ 4817267 h 6858000"/>
              <a:gd name="connsiteX466" fmla="*/ 4830582 w 7467600"/>
              <a:gd name="connsiteY466" fmla="*/ 4676000 h 6858000"/>
              <a:gd name="connsiteX467" fmla="*/ 4830100 w 7467600"/>
              <a:gd name="connsiteY467" fmla="*/ 4675554 h 6858000"/>
              <a:gd name="connsiteX468" fmla="*/ 4036318 w 7467600"/>
              <a:gd name="connsiteY468" fmla="*/ 4147013 h 6858000"/>
              <a:gd name="connsiteX469" fmla="*/ 3432098 w 7467600"/>
              <a:gd name="connsiteY469" fmla="*/ 3537312 h 6858000"/>
              <a:gd name="connsiteX470" fmla="*/ 3446761 w 7467600"/>
              <a:gd name="connsiteY470" fmla="*/ 3461278 h 6858000"/>
              <a:gd name="connsiteX471" fmla="*/ 4419733 w 7467600"/>
              <a:gd name="connsiteY471" fmla="*/ 3963555 h 6858000"/>
              <a:gd name="connsiteX472" fmla="*/ 4781371 w 7467600"/>
              <a:gd name="connsiteY472" fmla="*/ 4458604 h 6858000"/>
              <a:gd name="connsiteX473" fmla="*/ 4780440 w 7467600"/>
              <a:gd name="connsiteY473" fmla="*/ 4470290 h 6858000"/>
              <a:gd name="connsiteX474" fmla="*/ 4898954 w 7467600"/>
              <a:gd name="connsiteY474" fmla="*/ 4662092 h 6858000"/>
              <a:gd name="connsiteX475" fmla="*/ 4900699 w 7467600"/>
              <a:gd name="connsiteY475" fmla="*/ 4670867 h 6858000"/>
              <a:gd name="connsiteX476" fmla="*/ 5714511 w 7467600"/>
              <a:gd name="connsiteY476" fmla="*/ 4663483 h 6858000"/>
              <a:gd name="connsiteX477" fmla="*/ 5464793 w 7467600"/>
              <a:gd name="connsiteY477" fmla="*/ 4393556 h 6858000"/>
              <a:gd name="connsiteX478" fmla="*/ 5461897 w 7467600"/>
              <a:gd name="connsiteY478" fmla="*/ 4390879 h 6858000"/>
              <a:gd name="connsiteX479" fmla="*/ 4294126 w 7467600"/>
              <a:gd name="connsiteY479" fmla="*/ 3303048 h 6858000"/>
              <a:gd name="connsiteX480" fmla="*/ 4305321 w 7467600"/>
              <a:gd name="connsiteY480" fmla="*/ 3256953 h 6858000"/>
              <a:gd name="connsiteX481" fmla="*/ 4949299 w 7467600"/>
              <a:gd name="connsiteY481" fmla="*/ 3766336 h 6858000"/>
              <a:gd name="connsiteX482" fmla="*/ 5291452 w 7467600"/>
              <a:gd name="connsiteY482" fmla="*/ 4076801 h 6858000"/>
              <a:gd name="connsiteX483" fmla="*/ 5434998 w 7467600"/>
              <a:gd name="connsiteY483" fmla="*/ 4254100 h 6858000"/>
              <a:gd name="connsiteX484" fmla="*/ 5351015 w 7467600"/>
              <a:gd name="connsiteY484" fmla="*/ 3760989 h 6858000"/>
              <a:gd name="connsiteX485" fmla="*/ 5413780 w 7467600"/>
              <a:gd name="connsiteY485" fmla="*/ 2966265 h 6858000"/>
              <a:gd name="connsiteX486" fmla="*/ 5425627 w 7467600"/>
              <a:gd name="connsiteY486" fmla="*/ 2954192 h 6858000"/>
              <a:gd name="connsiteX487" fmla="*/ 6604735 w 7467600"/>
              <a:gd name="connsiteY487" fmla="*/ 2041381 h 6858000"/>
              <a:gd name="connsiteX488" fmla="*/ 7204487 w 7467600"/>
              <a:gd name="connsiteY488" fmla="*/ 2742112 h 6858000"/>
              <a:gd name="connsiteX489" fmla="*/ 7131592 w 7467600"/>
              <a:gd name="connsiteY489" fmla="*/ 2672096 h 6858000"/>
              <a:gd name="connsiteX490" fmla="*/ 6996344 w 7467600"/>
              <a:gd name="connsiteY490" fmla="*/ 2518310 h 6858000"/>
              <a:gd name="connsiteX491" fmla="*/ 6735495 w 7467600"/>
              <a:gd name="connsiteY491" fmla="*/ 2196890 h 6858000"/>
              <a:gd name="connsiteX492" fmla="*/ 6721901 w 7467600"/>
              <a:gd name="connsiteY492" fmla="*/ 2179274 h 6858000"/>
              <a:gd name="connsiteX493" fmla="*/ 6604735 w 7467600"/>
              <a:gd name="connsiteY493" fmla="*/ 2041381 h 6858000"/>
              <a:gd name="connsiteX494" fmla="*/ 6591670 w 7467600"/>
              <a:gd name="connsiteY494" fmla="*/ 1988277 h 6858000"/>
              <a:gd name="connsiteX495" fmla="*/ 6747349 w 7467600"/>
              <a:gd name="connsiteY495" fmla="*/ 2160069 h 6858000"/>
              <a:gd name="connsiteX496" fmla="*/ 6760943 w 7467600"/>
              <a:gd name="connsiteY496" fmla="*/ 2177686 h 6858000"/>
              <a:gd name="connsiteX497" fmla="*/ 7021065 w 7467600"/>
              <a:gd name="connsiteY497" fmla="*/ 2498102 h 6858000"/>
              <a:gd name="connsiteX498" fmla="*/ 7155223 w 7467600"/>
              <a:gd name="connsiteY498" fmla="*/ 2650386 h 6858000"/>
              <a:gd name="connsiteX499" fmla="*/ 7203167 w 7467600"/>
              <a:gd name="connsiteY499" fmla="*/ 2697288 h 6858000"/>
              <a:gd name="connsiteX500" fmla="*/ 6937703 w 7467600"/>
              <a:gd name="connsiteY500" fmla="*/ 2321981 h 6858000"/>
              <a:gd name="connsiteX501" fmla="*/ 6591670 w 7467600"/>
              <a:gd name="connsiteY501" fmla="*/ 1988277 h 6858000"/>
              <a:gd name="connsiteX502" fmla="*/ 5798671 w 7467600"/>
              <a:gd name="connsiteY502" fmla="*/ 1981601 h 6858000"/>
              <a:gd name="connsiteX503" fmla="*/ 5754709 w 7467600"/>
              <a:gd name="connsiteY503" fmla="*/ 2071454 h 6858000"/>
              <a:gd name="connsiteX504" fmla="*/ 5763044 w 7467600"/>
              <a:gd name="connsiteY504" fmla="*/ 2842206 h 6858000"/>
              <a:gd name="connsiteX505" fmla="*/ 5764974 w 7467600"/>
              <a:gd name="connsiteY505" fmla="*/ 2799609 h 6858000"/>
              <a:gd name="connsiteX506" fmla="*/ 5767665 w 7467600"/>
              <a:gd name="connsiteY506" fmla="*/ 2666409 h 6858000"/>
              <a:gd name="connsiteX507" fmla="*/ 5763055 w 7467600"/>
              <a:gd name="connsiteY507" fmla="*/ 2579705 h 6858000"/>
              <a:gd name="connsiteX508" fmla="*/ 5758079 w 7467600"/>
              <a:gd name="connsiteY508" fmla="*/ 2492508 h 6858000"/>
              <a:gd name="connsiteX509" fmla="*/ 5779325 w 7467600"/>
              <a:gd name="connsiteY509" fmla="*/ 2197069 h 6858000"/>
              <a:gd name="connsiteX510" fmla="*/ 5798671 w 7467600"/>
              <a:gd name="connsiteY510" fmla="*/ 1981601 h 6858000"/>
              <a:gd name="connsiteX511" fmla="*/ 5829202 w 7467600"/>
              <a:gd name="connsiteY511" fmla="*/ 1971679 h 6858000"/>
              <a:gd name="connsiteX512" fmla="*/ 5809558 w 7467600"/>
              <a:gd name="connsiteY512" fmla="*/ 2198043 h 6858000"/>
              <a:gd name="connsiteX513" fmla="*/ 5788653 w 7467600"/>
              <a:gd name="connsiteY513" fmla="*/ 2489430 h 6858000"/>
              <a:gd name="connsiteX514" fmla="*/ 5793439 w 7467600"/>
              <a:gd name="connsiteY514" fmla="*/ 2575235 h 6858000"/>
              <a:gd name="connsiteX515" fmla="*/ 5796837 w 7467600"/>
              <a:gd name="connsiteY515" fmla="*/ 2637633 h 6858000"/>
              <a:gd name="connsiteX516" fmla="*/ 5818614 w 7467600"/>
              <a:gd name="connsiteY516" fmla="*/ 2473055 h 6858000"/>
              <a:gd name="connsiteX517" fmla="*/ 5829202 w 7467600"/>
              <a:gd name="connsiteY517" fmla="*/ 1971679 h 6858000"/>
              <a:gd name="connsiteX518" fmla="*/ 5911389 w 7467600"/>
              <a:gd name="connsiteY518" fmla="*/ 1898371 h 6858000"/>
              <a:gd name="connsiteX519" fmla="*/ 6237627 w 7467600"/>
              <a:gd name="connsiteY519" fmla="*/ 2231921 h 6858000"/>
              <a:gd name="connsiteX520" fmla="*/ 5911389 w 7467600"/>
              <a:gd name="connsiteY520" fmla="*/ 1898371 h 6858000"/>
              <a:gd name="connsiteX521" fmla="*/ 6944437 w 7467600"/>
              <a:gd name="connsiteY521" fmla="*/ 1575402 h 6858000"/>
              <a:gd name="connsiteX522" fmla="*/ 6304730 w 7467600"/>
              <a:gd name="connsiteY522" fmla="*/ 1766654 h 6858000"/>
              <a:gd name="connsiteX523" fmla="*/ 6944437 w 7467600"/>
              <a:gd name="connsiteY523" fmla="*/ 1575402 h 6858000"/>
              <a:gd name="connsiteX524" fmla="*/ 7019523 w 7467600"/>
              <a:gd name="connsiteY524" fmla="*/ 1519450 h 6858000"/>
              <a:gd name="connsiteX525" fmla="*/ 6298091 w 7467600"/>
              <a:gd name="connsiteY525" fmla="*/ 1737122 h 6858000"/>
              <a:gd name="connsiteX526" fmla="*/ 7019523 w 7467600"/>
              <a:gd name="connsiteY526" fmla="*/ 1519450 h 6858000"/>
              <a:gd name="connsiteX527" fmla="*/ 2399523 w 7467600"/>
              <a:gd name="connsiteY527" fmla="*/ 1428234 h 6858000"/>
              <a:gd name="connsiteX528" fmla="*/ 2224982 w 7467600"/>
              <a:gd name="connsiteY528" fmla="*/ 1826201 h 6858000"/>
              <a:gd name="connsiteX529" fmla="*/ 2096099 w 7467600"/>
              <a:gd name="connsiteY529" fmla="*/ 2345900 h 6858000"/>
              <a:gd name="connsiteX530" fmla="*/ 2283317 w 7467600"/>
              <a:gd name="connsiteY530" fmla="*/ 1796925 h 6858000"/>
              <a:gd name="connsiteX531" fmla="*/ 2399523 w 7467600"/>
              <a:gd name="connsiteY531" fmla="*/ 1428234 h 6858000"/>
              <a:gd name="connsiteX532" fmla="*/ 2448558 w 7467600"/>
              <a:gd name="connsiteY532" fmla="*/ 1373435 h 6858000"/>
              <a:gd name="connsiteX533" fmla="*/ 2312521 w 7467600"/>
              <a:gd name="connsiteY533" fmla="*/ 1806140 h 6858000"/>
              <a:gd name="connsiteX534" fmla="*/ 2127533 w 7467600"/>
              <a:gd name="connsiteY534" fmla="*/ 2348380 h 6858000"/>
              <a:gd name="connsiteX535" fmla="*/ 2358080 w 7467600"/>
              <a:gd name="connsiteY535" fmla="*/ 1866134 h 6858000"/>
              <a:gd name="connsiteX536" fmla="*/ 2407436 w 7467600"/>
              <a:gd name="connsiteY536" fmla="*/ 1651070 h 6858000"/>
              <a:gd name="connsiteX537" fmla="*/ 2448558 w 7467600"/>
              <a:gd name="connsiteY537" fmla="*/ 1373435 h 6858000"/>
              <a:gd name="connsiteX538" fmla="*/ 278707 w 7467600"/>
              <a:gd name="connsiteY538" fmla="*/ 1352270 h 6858000"/>
              <a:gd name="connsiteX539" fmla="*/ 321570 w 7467600"/>
              <a:gd name="connsiteY539" fmla="*/ 1861610 h 6858000"/>
              <a:gd name="connsiteX540" fmla="*/ 294281 w 7467600"/>
              <a:gd name="connsiteY540" fmla="*/ 1440658 h 6858000"/>
              <a:gd name="connsiteX541" fmla="*/ 278707 w 7467600"/>
              <a:gd name="connsiteY541" fmla="*/ 1352270 h 6858000"/>
              <a:gd name="connsiteX542" fmla="*/ 1423821 w 7467600"/>
              <a:gd name="connsiteY542" fmla="*/ 1351958 h 6858000"/>
              <a:gd name="connsiteX543" fmla="*/ 1638521 w 7467600"/>
              <a:gd name="connsiteY543" fmla="*/ 1908470 h 6858000"/>
              <a:gd name="connsiteX544" fmla="*/ 1754199 w 7467600"/>
              <a:gd name="connsiteY544" fmla="*/ 2149284 h 6858000"/>
              <a:gd name="connsiteX545" fmla="*/ 1908359 w 7467600"/>
              <a:gd name="connsiteY545" fmla="*/ 2364988 h 6858000"/>
              <a:gd name="connsiteX546" fmla="*/ 1647661 w 7467600"/>
              <a:gd name="connsiteY546" fmla="*/ 1825945 h 6858000"/>
              <a:gd name="connsiteX547" fmla="*/ 1423821 w 7467600"/>
              <a:gd name="connsiteY547" fmla="*/ 1351958 h 6858000"/>
              <a:gd name="connsiteX548" fmla="*/ 1431890 w 7467600"/>
              <a:gd name="connsiteY548" fmla="*/ 1306475 h 6858000"/>
              <a:gd name="connsiteX549" fmla="*/ 1507597 w 7467600"/>
              <a:gd name="connsiteY549" fmla="*/ 1446132 h 6858000"/>
              <a:gd name="connsiteX550" fmla="*/ 1674586 w 7467600"/>
              <a:gd name="connsiteY550" fmla="*/ 1813832 h 6858000"/>
              <a:gd name="connsiteX551" fmla="*/ 1815950 w 7467600"/>
              <a:gd name="connsiteY551" fmla="*/ 2128564 h 6858000"/>
              <a:gd name="connsiteX552" fmla="*/ 1984242 w 7467600"/>
              <a:gd name="connsiteY552" fmla="*/ 2430829 h 6858000"/>
              <a:gd name="connsiteX553" fmla="*/ 2014023 w 7467600"/>
              <a:gd name="connsiteY553" fmla="*/ 2450995 h 6858000"/>
              <a:gd name="connsiteX554" fmla="*/ 1747337 w 7467600"/>
              <a:gd name="connsiteY554" fmla="*/ 1855264 h 6858000"/>
              <a:gd name="connsiteX555" fmla="*/ 1533749 w 7467600"/>
              <a:gd name="connsiteY555" fmla="*/ 1478656 h 6858000"/>
              <a:gd name="connsiteX556" fmla="*/ 1431890 w 7467600"/>
              <a:gd name="connsiteY556" fmla="*/ 1306475 h 6858000"/>
              <a:gd name="connsiteX557" fmla="*/ 5052692 w 7467600"/>
              <a:gd name="connsiteY557" fmla="*/ 1292994 h 6858000"/>
              <a:gd name="connsiteX558" fmla="*/ 5200661 w 7467600"/>
              <a:gd name="connsiteY558" fmla="*/ 1635186 h 6858000"/>
              <a:gd name="connsiteX559" fmla="*/ 5297138 w 7467600"/>
              <a:gd name="connsiteY559" fmla="*/ 1906351 h 6858000"/>
              <a:gd name="connsiteX560" fmla="*/ 5052692 w 7467600"/>
              <a:gd name="connsiteY560" fmla="*/ 1292994 h 6858000"/>
              <a:gd name="connsiteX561" fmla="*/ 5009948 w 7467600"/>
              <a:gd name="connsiteY561" fmla="*/ 1273619 h 6858000"/>
              <a:gd name="connsiteX562" fmla="*/ 5121777 w 7467600"/>
              <a:gd name="connsiteY562" fmla="*/ 1654213 h 6858000"/>
              <a:gd name="connsiteX563" fmla="*/ 5293545 w 7467600"/>
              <a:gd name="connsiteY563" fmla="*/ 2072247 h 6858000"/>
              <a:gd name="connsiteX564" fmla="*/ 5294042 w 7467600"/>
              <a:gd name="connsiteY564" fmla="*/ 2065019 h 6858000"/>
              <a:gd name="connsiteX565" fmla="*/ 5171936 w 7467600"/>
              <a:gd name="connsiteY565" fmla="*/ 1647613 h 6858000"/>
              <a:gd name="connsiteX566" fmla="*/ 5009948 w 7467600"/>
              <a:gd name="connsiteY566" fmla="*/ 1273619 h 6858000"/>
              <a:gd name="connsiteX567" fmla="*/ 655236 w 7467600"/>
              <a:gd name="connsiteY567" fmla="*/ 1268632 h 6858000"/>
              <a:gd name="connsiteX568" fmla="*/ 839521 w 7467600"/>
              <a:gd name="connsiteY568" fmla="*/ 1685315 h 6858000"/>
              <a:gd name="connsiteX569" fmla="*/ 1109416 w 7467600"/>
              <a:gd name="connsiteY569" fmla="*/ 2061663 h 6858000"/>
              <a:gd name="connsiteX570" fmla="*/ 1298300 w 7467600"/>
              <a:gd name="connsiteY570" fmla="*/ 2247742 h 6858000"/>
              <a:gd name="connsiteX571" fmla="*/ 1125871 w 7467600"/>
              <a:gd name="connsiteY571" fmla="*/ 1989513 h 6858000"/>
              <a:gd name="connsiteX572" fmla="*/ 981574 w 7467600"/>
              <a:gd name="connsiteY572" fmla="*/ 1783157 h 6858000"/>
              <a:gd name="connsiteX573" fmla="*/ 922198 w 7467600"/>
              <a:gd name="connsiteY573" fmla="*/ 1677437 h 6858000"/>
              <a:gd name="connsiteX574" fmla="*/ 869293 w 7467600"/>
              <a:gd name="connsiteY574" fmla="*/ 1583214 h 6858000"/>
              <a:gd name="connsiteX575" fmla="*/ 751431 w 7467600"/>
              <a:gd name="connsiteY575" fmla="*/ 1405731 h 6858000"/>
              <a:gd name="connsiteX576" fmla="*/ 655236 w 7467600"/>
              <a:gd name="connsiteY576" fmla="*/ 1268632 h 6858000"/>
              <a:gd name="connsiteX577" fmla="*/ 6516292 w 7467600"/>
              <a:gd name="connsiteY577" fmla="*/ 1263064 h 6858000"/>
              <a:gd name="connsiteX578" fmla="*/ 5736320 w 7467600"/>
              <a:gd name="connsiteY578" fmla="*/ 1501803 h 6858000"/>
              <a:gd name="connsiteX579" fmla="*/ 6516292 w 7467600"/>
              <a:gd name="connsiteY579" fmla="*/ 1263064 h 6858000"/>
              <a:gd name="connsiteX580" fmla="*/ 291466 w 7467600"/>
              <a:gd name="connsiteY580" fmla="*/ 1250369 h 6858000"/>
              <a:gd name="connsiteX581" fmla="*/ 323180 w 7467600"/>
              <a:gd name="connsiteY581" fmla="*/ 1435283 h 6858000"/>
              <a:gd name="connsiteX582" fmla="*/ 349381 w 7467600"/>
              <a:gd name="connsiteY582" fmla="*/ 1875041 h 6858000"/>
              <a:gd name="connsiteX583" fmla="*/ 374363 w 7467600"/>
              <a:gd name="connsiteY583" fmla="*/ 1506494 h 6858000"/>
              <a:gd name="connsiteX584" fmla="*/ 302168 w 7467600"/>
              <a:gd name="connsiteY584" fmla="*/ 1274495 h 6858000"/>
              <a:gd name="connsiteX585" fmla="*/ 291466 w 7467600"/>
              <a:gd name="connsiteY585" fmla="*/ 1250369 h 6858000"/>
              <a:gd name="connsiteX586" fmla="*/ 678222 w 7467600"/>
              <a:gd name="connsiteY586" fmla="*/ 1248670 h 6858000"/>
              <a:gd name="connsiteX587" fmla="*/ 775536 w 7467600"/>
              <a:gd name="connsiteY587" fmla="*/ 1388015 h 6858000"/>
              <a:gd name="connsiteX588" fmla="*/ 894529 w 7467600"/>
              <a:gd name="connsiteY588" fmla="*/ 1567739 h 6858000"/>
              <a:gd name="connsiteX589" fmla="*/ 948000 w 7467600"/>
              <a:gd name="connsiteY589" fmla="*/ 1663088 h 6858000"/>
              <a:gd name="connsiteX590" fmla="*/ 1006812 w 7467600"/>
              <a:gd name="connsiteY590" fmla="*/ 1767683 h 6858000"/>
              <a:gd name="connsiteX591" fmla="*/ 1149133 w 7467600"/>
              <a:gd name="connsiteY591" fmla="*/ 1971513 h 6858000"/>
              <a:gd name="connsiteX592" fmla="*/ 1333952 w 7467600"/>
              <a:gd name="connsiteY592" fmla="*/ 2251620 h 6858000"/>
              <a:gd name="connsiteX593" fmla="*/ 1337329 w 7467600"/>
              <a:gd name="connsiteY593" fmla="*/ 2258350 h 6858000"/>
              <a:gd name="connsiteX594" fmla="*/ 1014726 w 7467600"/>
              <a:gd name="connsiteY594" fmla="*/ 1615556 h 6858000"/>
              <a:gd name="connsiteX595" fmla="*/ 678222 w 7467600"/>
              <a:gd name="connsiteY595" fmla="*/ 1248670 h 6858000"/>
              <a:gd name="connsiteX596" fmla="*/ 6691602 w 7467600"/>
              <a:gd name="connsiteY596" fmla="*/ 1140573 h 6858000"/>
              <a:gd name="connsiteX597" fmla="*/ 6571100 w 7467600"/>
              <a:gd name="connsiteY597" fmla="*/ 1183662 h 6858000"/>
              <a:gd name="connsiteX598" fmla="*/ 6241687 w 7467600"/>
              <a:gd name="connsiteY598" fmla="*/ 1257600 h 6858000"/>
              <a:gd name="connsiteX599" fmla="*/ 5693009 w 7467600"/>
              <a:gd name="connsiteY599" fmla="*/ 1478256 h 6858000"/>
              <a:gd name="connsiteX600" fmla="*/ 6548420 w 7467600"/>
              <a:gd name="connsiteY600" fmla="*/ 1214599 h 6858000"/>
              <a:gd name="connsiteX601" fmla="*/ 6605473 w 7467600"/>
              <a:gd name="connsiteY601" fmla="*/ 1184686 h 6858000"/>
              <a:gd name="connsiteX602" fmla="*/ 6691602 w 7467600"/>
              <a:gd name="connsiteY602" fmla="*/ 1140573 h 6858000"/>
              <a:gd name="connsiteX603" fmla="*/ 4002475 w 7467600"/>
              <a:gd name="connsiteY603" fmla="*/ 1037802 h 6858000"/>
              <a:gd name="connsiteX604" fmla="*/ 4000324 w 7467600"/>
              <a:gd name="connsiteY604" fmla="*/ 1039362 h 6858000"/>
              <a:gd name="connsiteX605" fmla="*/ 4002862 w 7467600"/>
              <a:gd name="connsiteY605" fmla="*/ 1042866 h 6858000"/>
              <a:gd name="connsiteX606" fmla="*/ 4002475 w 7467600"/>
              <a:gd name="connsiteY606" fmla="*/ 1037802 h 6858000"/>
              <a:gd name="connsiteX607" fmla="*/ 506322 w 7467600"/>
              <a:gd name="connsiteY607" fmla="*/ 1020997 h 6858000"/>
              <a:gd name="connsiteX608" fmla="*/ 533068 w 7467600"/>
              <a:gd name="connsiteY608" fmla="*/ 1029409 h 6858000"/>
              <a:gd name="connsiteX609" fmla="*/ 1232525 w 7467600"/>
              <a:gd name="connsiteY609" fmla="*/ 1804675 h 6858000"/>
              <a:gd name="connsiteX610" fmla="*/ 1388858 w 7467600"/>
              <a:gd name="connsiteY610" fmla="*/ 2368011 h 6858000"/>
              <a:gd name="connsiteX611" fmla="*/ 1384098 w 7467600"/>
              <a:gd name="connsiteY611" fmla="*/ 2378125 h 6858000"/>
              <a:gd name="connsiteX612" fmla="*/ 1425393 w 7467600"/>
              <a:gd name="connsiteY612" fmla="*/ 2589124 h 6858000"/>
              <a:gd name="connsiteX613" fmla="*/ 1424001 w 7467600"/>
              <a:gd name="connsiteY613" fmla="*/ 2597541 h 6858000"/>
              <a:gd name="connsiteX614" fmla="*/ 2152729 w 7467600"/>
              <a:gd name="connsiteY614" fmla="*/ 2864487 h 6858000"/>
              <a:gd name="connsiteX615" fmla="*/ 2020609 w 7467600"/>
              <a:gd name="connsiteY615" fmla="*/ 2539671 h 6858000"/>
              <a:gd name="connsiteX616" fmla="*/ 2018920 w 7467600"/>
              <a:gd name="connsiteY616" fmla="*/ 2536309 h 6858000"/>
              <a:gd name="connsiteX617" fmla="*/ 1342441 w 7467600"/>
              <a:gd name="connsiteY617" fmla="*/ 1173017 h 6858000"/>
              <a:gd name="connsiteX618" fmla="*/ 1367925 w 7467600"/>
              <a:gd name="connsiteY618" fmla="*/ 1135648 h 6858000"/>
              <a:gd name="connsiteX619" fmla="*/ 1771401 w 7467600"/>
              <a:gd name="connsiteY619" fmla="*/ 1806673 h 6858000"/>
              <a:gd name="connsiteX620" fmla="*/ 1972385 w 7467600"/>
              <a:gd name="connsiteY620" fmla="*/ 2198735 h 6858000"/>
              <a:gd name="connsiteX621" fmla="*/ 2040892 w 7467600"/>
              <a:gd name="connsiteY621" fmla="*/ 2405205 h 6858000"/>
              <a:gd name="connsiteX622" fmla="*/ 2131689 w 7467600"/>
              <a:gd name="connsiteY622" fmla="*/ 1936926 h 6858000"/>
              <a:gd name="connsiteX623" fmla="*/ 2454820 w 7467600"/>
              <a:gd name="connsiteY623" fmla="*/ 1248808 h 6858000"/>
              <a:gd name="connsiteX624" fmla="*/ 2492512 w 7467600"/>
              <a:gd name="connsiteY624" fmla="*/ 1302920 h 6858000"/>
              <a:gd name="connsiteX625" fmla="*/ 2081216 w 7467600"/>
              <a:gd name="connsiteY625" fmla="*/ 2527513 h 6858000"/>
              <a:gd name="connsiteX626" fmla="*/ 2081211 w 7467600"/>
              <a:gd name="connsiteY626" fmla="*/ 2528916 h 6858000"/>
              <a:gd name="connsiteX627" fmla="*/ 2199067 w 7467600"/>
              <a:gd name="connsiteY627" fmla="*/ 2884061 h 6858000"/>
              <a:gd name="connsiteX628" fmla="*/ 3192586 w 7467600"/>
              <a:gd name="connsiteY628" fmla="*/ 3411496 h 6858000"/>
              <a:gd name="connsiteX629" fmla="*/ 3182620 w 7467600"/>
              <a:gd name="connsiteY629" fmla="*/ 3483279 h 6858000"/>
              <a:gd name="connsiteX630" fmla="*/ 2435119 w 7467600"/>
              <a:gd name="connsiteY630" fmla="*/ 3080173 h 6858000"/>
              <a:gd name="connsiteX631" fmla="*/ 2410152 w 7467600"/>
              <a:gd name="connsiteY631" fmla="*/ 3063751 h 6858000"/>
              <a:gd name="connsiteX632" fmla="*/ 2408099 w 7467600"/>
              <a:gd name="connsiteY632" fmla="*/ 3064403 h 6858000"/>
              <a:gd name="connsiteX633" fmla="*/ 2407218 w 7467600"/>
              <a:gd name="connsiteY633" fmla="*/ 3070324 h 6858000"/>
              <a:gd name="connsiteX634" fmla="*/ 2380138 w 7467600"/>
              <a:gd name="connsiteY634" fmla="*/ 3099341 h 6858000"/>
              <a:gd name="connsiteX635" fmla="*/ 1765923 w 7467600"/>
              <a:gd name="connsiteY635" fmla="*/ 3581043 h 6858000"/>
              <a:gd name="connsiteX636" fmla="*/ 1702258 w 7467600"/>
              <a:gd name="connsiteY636" fmla="*/ 3612286 h 6858000"/>
              <a:gd name="connsiteX637" fmla="*/ 1538370 w 7467600"/>
              <a:gd name="connsiteY637" fmla="*/ 3811804 h 6858000"/>
              <a:gd name="connsiteX638" fmla="*/ 542867 w 7467600"/>
              <a:gd name="connsiteY638" fmla="*/ 4944092 h 6858000"/>
              <a:gd name="connsiteX639" fmla="*/ 515800 w 7467600"/>
              <a:gd name="connsiteY639" fmla="*/ 4862180 h 6858000"/>
              <a:gd name="connsiteX640" fmla="*/ 909145 w 7467600"/>
              <a:gd name="connsiteY640" fmla="*/ 4199225 h 6858000"/>
              <a:gd name="connsiteX641" fmla="*/ 1214067 w 7467600"/>
              <a:gd name="connsiteY641" fmla="*/ 3908561 h 6858000"/>
              <a:gd name="connsiteX642" fmla="*/ 640967 w 7467600"/>
              <a:gd name="connsiteY642" fmla="*/ 4105601 h 6858000"/>
              <a:gd name="connsiteX643" fmla="*/ 112563 w 7467600"/>
              <a:gd name="connsiteY643" fmla="*/ 4396952 h 6858000"/>
              <a:gd name="connsiteX644" fmla="*/ 0 w 7467600"/>
              <a:gd name="connsiteY644" fmla="*/ 4466006 h 6858000"/>
              <a:gd name="connsiteX645" fmla="*/ 0 w 7467600"/>
              <a:gd name="connsiteY645" fmla="*/ 4233763 h 6858000"/>
              <a:gd name="connsiteX646" fmla="*/ 36881 w 7467600"/>
              <a:gd name="connsiteY646" fmla="*/ 4200118 h 6858000"/>
              <a:gd name="connsiteX647" fmla="*/ 910534 w 7467600"/>
              <a:gd name="connsiteY647" fmla="*/ 3629753 h 6858000"/>
              <a:gd name="connsiteX648" fmla="*/ 1578717 w 7467600"/>
              <a:gd name="connsiteY648" fmla="*/ 3575982 h 6858000"/>
              <a:gd name="connsiteX649" fmla="*/ 2338780 w 7467600"/>
              <a:gd name="connsiteY649" fmla="*/ 3033725 h 6858000"/>
              <a:gd name="connsiteX650" fmla="*/ 1807991 w 7467600"/>
              <a:gd name="connsiteY650" fmla="*/ 2807184 h 6858000"/>
              <a:gd name="connsiteX651" fmla="*/ 1416358 w 7467600"/>
              <a:gd name="connsiteY651" fmla="*/ 3112571 h 6858000"/>
              <a:gd name="connsiteX652" fmla="*/ 939066 w 7467600"/>
              <a:gd name="connsiteY652" fmla="*/ 3378798 h 6858000"/>
              <a:gd name="connsiteX653" fmla="*/ 115099 w 7467600"/>
              <a:gd name="connsiteY653" fmla="*/ 3607650 h 6858000"/>
              <a:gd name="connsiteX654" fmla="*/ 97284 w 7467600"/>
              <a:gd name="connsiteY654" fmla="*/ 3520393 h 6858000"/>
              <a:gd name="connsiteX655" fmla="*/ 922050 w 7467600"/>
              <a:gd name="connsiteY655" fmla="*/ 3074867 h 6858000"/>
              <a:gd name="connsiteX656" fmla="*/ 1405265 w 7467600"/>
              <a:gd name="connsiteY656" fmla="*/ 3016319 h 6858000"/>
              <a:gd name="connsiteX657" fmla="*/ 1407512 w 7467600"/>
              <a:gd name="connsiteY657" fmla="*/ 3018001 h 6858000"/>
              <a:gd name="connsiteX658" fmla="*/ 1726266 w 7467600"/>
              <a:gd name="connsiteY658" fmla="*/ 2777274 h 6858000"/>
              <a:gd name="connsiteX659" fmla="*/ 625390 w 7467600"/>
              <a:gd name="connsiteY659" fmla="*/ 2514541 h 6858000"/>
              <a:gd name="connsiteX660" fmla="*/ 619799 w 7467600"/>
              <a:gd name="connsiteY660" fmla="*/ 2527180 h 6858000"/>
              <a:gd name="connsiteX661" fmla="*/ 310030 w 7467600"/>
              <a:gd name="connsiteY661" fmla="*/ 2771818 h 6858000"/>
              <a:gd name="connsiteX662" fmla="*/ 173877 w 7467600"/>
              <a:gd name="connsiteY662" fmla="*/ 2937056 h 6858000"/>
              <a:gd name="connsiteX663" fmla="*/ 77889 w 7467600"/>
              <a:gd name="connsiteY663" fmla="*/ 3138440 h 6858000"/>
              <a:gd name="connsiteX664" fmla="*/ 0 w 7467600"/>
              <a:gd name="connsiteY664" fmla="*/ 3271395 h 6858000"/>
              <a:gd name="connsiteX665" fmla="*/ 0 w 7467600"/>
              <a:gd name="connsiteY665" fmla="*/ 3153002 h 6858000"/>
              <a:gd name="connsiteX666" fmla="*/ 2386 w 7467600"/>
              <a:gd name="connsiteY666" fmla="*/ 3149203 h 6858000"/>
              <a:gd name="connsiteX667" fmla="*/ 89753 w 7467600"/>
              <a:gd name="connsiteY667" fmla="*/ 2987702 h 6858000"/>
              <a:gd name="connsiteX668" fmla="*/ 76869 w 7467600"/>
              <a:gd name="connsiteY668" fmla="*/ 3005404 h 6858000"/>
              <a:gd name="connsiteX669" fmla="*/ 32049 w 7467600"/>
              <a:gd name="connsiteY669" fmla="*/ 3065814 h 6858000"/>
              <a:gd name="connsiteX670" fmla="*/ 0 w 7467600"/>
              <a:gd name="connsiteY670" fmla="*/ 3108744 h 6858000"/>
              <a:gd name="connsiteX671" fmla="*/ 0 w 7467600"/>
              <a:gd name="connsiteY671" fmla="*/ 3058059 h 6858000"/>
              <a:gd name="connsiteX672" fmla="*/ 7610 w 7467600"/>
              <a:gd name="connsiteY672" fmla="*/ 3047889 h 6858000"/>
              <a:gd name="connsiteX673" fmla="*/ 52419 w 7467600"/>
              <a:gd name="connsiteY673" fmla="*/ 2987479 h 6858000"/>
              <a:gd name="connsiteX674" fmla="*/ 59142 w 7467600"/>
              <a:gd name="connsiteY674" fmla="*/ 2978488 h 6858000"/>
              <a:gd name="connsiteX675" fmla="*/ 0 w 7467600"/>
              <a:gd name="connsiteY675" fmla="*/ 3015334 h 6858000"/>
              <a:gd name="connsiteX676" fmla="*/ 0 w 7467600"/>
              <a:gd name="connsiteY676" fmla="*/ 2914286 h 6858000"/>
              <a:gd name="connsiteX677" fmla="*/ 36383 w 7467600"/>
              <a:gd name="connsiteY677" fmla="*/ 2901128 h 6858000"/>
              <a:gd name="connsiteX678" fmla="*/ 156329 w 7467600"/>
              <a:gd name="connsiteY678" fmla="*/ 2840533 h 6858000"/>
              <a:gd name="connsiteX679" fmla="*/ 358355 w 7467600"/>
              <a:gd name="connsiteY679" fmla="*/ 2620471 h 6858000"/>
              <a:gd name="connsiteX680" fmla="*/ 510577 w 7467600"/>
              <a:gd name="connsiteY680" fmla="*/ 2501244 h 6858000"/>
              <a:gd name="connsiteX681" fmla="*/ 211967 w 7467600"/>
              <a:gd name="connsiteY681" fmla="*/ 2479171 h 6858000"/>
              <a:gd name="connsiteX682" fmla="*/ 0 w 7467600"/>
              <a:gd name="connsiteY682" fmla="*/ 2476398 h 6858000"/>
              <a:gd name="connsiteX683" fmla="*/ 0 w 7467600"/>
              <a:gd name="connsiteY683" fmla="*/ 2389189 h 6858000"/>
              <a:gd name="connsiteX684" fmla="*/ 103062 w 7467600"/>
              <a:gd name="connsiteY684" fmla="*/ 2389518 h 6858000"/>
              <a:gd name="connsiteX685" fmla="*/ 510734 w 7467600"/>
              <a:gd name="connsiteY685" fmla="*/ 2416201 h 6858000"/>
              <a:gd name="connsiteX686" fmla="*/ 279257 w 7467600"/>
              <a:gd name="connsiteY686" fmla="*/ 2092102 h 6858000"/>
              <a:gd name="connsiteX687" fmla="*/ 65265 w 7467600"/>
              <a:gd name="connsiteY687" fmla="*/ 2006049 h 6858000"/>
              <a:gd name="connsiteX688" fmla="*/ 0 w 7467600"/>
              <a:gd name="connsiteY688" fmla="*/ 1982532 h 6858000"/>
              <a:gd name="connsiteX689" fmla="*/ 0 w 7467600"/>
              <a:gd name="connsiteY689" fmla="*/ 1912789 h 6858000"/>
              <a:gd name="connsiteX690" fmla="*/ 97460 w 7467600"/>
              <a:gd name="connsiteY690" fmla="*/ 1953725 h 6858000"/>
              <a:gd name="connsiteX691" fmla="*/ 221272 w 7467600"/>
              <a:gd name="connsiteY691" fmla="*/ 1980766 h 6858000"/>
              <a:gd name="connsiteX692" fmla="*/ 116765 w 7467600"/>
              <a:gd name="connsiteY692" fmla="*/ 1911033 h 6858000"/>
              <a:gd name="connsiteX693" fmla="*/ 16405 w 7467600"/>
              <a:gd name="connsiteY693" fmla="*/ 1803412 h 6858000"/>
              <a:gd name="connsiteX694" fmla="*/ 0 w 7467600"/>
              <a:gd name="connsiteY694" fmla="*/ 1784777 h 6858000"/>
              <a:gd name="connsiteX695" fmla="*/ 0 w 7467600"/>
              <a:gd name="connsiteY695" fmla="*/ 1740082 h 6858000"/>
              <a:gd name="connsiteX696" fmla="*/ 39394 w 7467600"/>
              <a:gd name="connsiteY696" fmla="*/ 1784856 h 6858000"/>
              <a:gd name="connsiteX697" fmla="*/ 135813 w 7467600"/>
              <a:gd name="connsiteY697" fmla="*/ 1888838 h 6858000"/>
              <a:gd name="connsiteX698" fmla="*/ 242575 w 7467600"/>
              <a:gd name="connsiteY698" fmla="*/ 1958841 h 6858000"/>
              <a:gd name="connsiteX699" fmla="*/ 82197 w 7467600"/>
              <a:gd name="connsiteY699" fmla="*/ 1754826 h 6858000"/>
              <a:gd name="connsiteX700" fmla="*/ 0 w 7467600"/>
              <a:gd name="connsiteY700" fmla="*/ 1679650 h 6858000"/>
              <a:gd name="connsiteX701" fmla="*/ 0 w 7467600"/>
              <a:gd name="connsiteY701" fmla="*/ 1602463 h 6858000"/>
              <a:gd name="connsiteX702" fmla="*/ 84689 w 7467600"/>
              <a:gd name="connsiteY702" fmla="*/ 1677442 h 6858000"/>
              <a:gd name="connsiteX703" fmla="*/ 298437 w 7467600"/>
              <a:gd name="connsiteY703" fmla="*/ 1968019 h 6858000"/>
              <a:gd name="connsiteX704" fmla="*/ 227269 w 7467600"/>
              <a:gd name="connsiteY704" fmla="*/ 1114064 h 6858000"/>
              <a:gd name="connsiteX705" fmla="*/ 248003 w 7467600"/>
              <a:gd name="connsiteY705" fmla="*/ 1089613 h 6858000"/>
              <a:gd name="connsiteX706" fmla="*/ 427020 w 7467600"/>
              <a:gd name="connsiteY706" fmla="*/ 1619803 h 6858000"/>
              <a:gd name="connsiteX707" fmla="*/ 340345 w 7467600"/>
              <a:gd name="connsiteY707" fmla="*/ 2027739 h 6858000"/>
              <a:gd name="connsiteX708" fmla="*/ 360865 w 7467600"/>
              <a:gd name="connsiteY708" fmla="*/ 2044827 h 6858000"/>
              <a:gd name="connsiteX709" fmla="*/ 560414 w 7467600"/>
              <a:gd name="connsiteY709" fmla="*/ 2421457 h 6858000"/>
              <a:gd name="connsiteX710" fmla="*/ 1359703 w 7467600"/>
              <a:gd name="connsiteY710" fmla="*/ 2578554 h 6858000"/>
              <a:gd name="connsiteX711" fmla="*/ 1359422 w 7467600"/>
              <a:gd name="connsiteY711" fmla="*/ 2577994 h 6858000"/>
              <a:gd name="connsiteX712" fmla="*/ 828701 w 7467600"/>
              <a:gd name="connsiteY712" fmla="*/ 1839520 h 6858000"/>
              <a:gd name="connsiteX713" fmla="*/ 494427 w 7467600"/>
              <a:gd name="connsiteY713" fmla="*/ 1092333 h 6858000"/>
              <a:gd name="connsiteX714" fmla="*/ 506322 w 7467600"/>
              <a:gd name="connsiteY714" fmla="*/ 1020997 h 6858000"/>
              <a:gd name="connsiteX715" fmla="*/ 4570198 w 7467600"/>
              <a:gd name="connsiteY715" fmla="*/ 978081 h 6858000"/>
              <a:gd name="connsiteX716" fmla="*/ 4523691 w 7467600"/>
              <a:gd name="connsiteY716" fmla="*/ 1127776 h 6858000"/>
              <a:gd name="connsiteX717" fmla="*/ 4509875 w 7467600"/>
              <a:gd name="connsiteY717" fmla="*/ 1167552 h 6858000"/>
              <a:gd name="connsiteX718" fmla="*/ 4478168 w 7467600"/>
              <a:gd name="connsiteY718" fmla="*/ 1260735 h 6858000"/>
              <a:gd name="connsiteX719" fmla="*/ 4409309 w 7467600"/>
              <a:gd name="connsiteY719" fmla="*/ 1666996 h 6858000"/>
              <a:gd name="connsiteX720" fmla="*/ 4370031 w 7467600"/>
              <a:gd name="connsiteY720" fmla="*/ 1955666 h 6858000"/>
              <a:gd name="connsiteX721" fmla="*/ 4570198 w 7467600"/>
              <a:gd name="connsiteY721" fmla="*/ 978081 h 6858000"/>
              <a:gd name="connsiteX722" fmla="*/ 4557898 w 7467600"/>
              <a:gd name="connsiteY722" fmla="*/ 900011 h 6858000"/>
              <a:gd name="connsiteX723" fmla="*/ 4344840 w 7467600"/>
              <a:gd name="connsiteY723" fmla="*/ 1922038 h 6858000"/>
              <a:gd name="connsiteX724" fmla="*/ 4378710 w 7467600"/>
              <a:gd name="connsiteY724" fmla="*/ 1665516 h 6858000"/>
              <a:gd name="connsiteX725" fmla="*/ 4448798 w 7467600"/>
              <a:gd name="connsiteY725" fmla="*/ 1253024 h 6858000"/>
              <a:gd name="connsiteX726" fmla="*/ 4480315 w 7467600"/>
              <a:gd name="connsiteY726" fmla="*/ 1158454 h 6858000"/>
              <a:gd name="connsiteX727" fmla="*/ 4494133 w 7467600"/>
              <a:gd name="connsiteY727" fmla="*/ 1118676 h 6858000"/>
              <a:gd name="connsiteX728" fmla="*/ 4557898 w 7467600"/>
              <a:gd name="connsiteY728" fmla="*/ 900011 h 6858000"/>
              <a:gd name="connsiteX729" fmla="*/ 5870151 w 7467600"/>
              <a:gd name="connsiteY729" fmla="*/ 898890 h 6858000"/>
              <a:gd name="connsiteX730" fmla="*/ 5861335 w 7467600"/>
              <a:gd name="connsiteY730" fmla="*/ 899177 h 6858000"/>
              <a:gd name="connsiteX731" fmla="*/ 5843702 w 7467600"/>
              <a:gd name="connsiteY731" fmla="*/ 899748 h 6858000"/>
              <a:gd name="connsiteX732" fmla="*/ 5651107 w 7467600"/>
              <a:gd name="connsiteY732" fmla="*/ 920306 h 6858000"/>
              <a:gd name="connsiteX733" fmla="*/ 5459407 w 7467600"/>
              <a:gd name="connsiteY733" fmla="*/ 940975 h 6858000"/>
              <a:gd name="connsiteX734" fmla="*/ 5374846 w 7467600"/>
              <a:gd name="connsiteY734" fmla="*/ 941988 h 6858000"/>
              <a:gd name="connsiteX735" fmla="*/ 5256105 w 7467600"/>
              <a:gd name="connsiteY735" fmla="*/ 945632 h 6858000"/>
              <a:gd name="connsiteX736" fmla="*/ 5107071 w 7467600"/>
              <a:gd name="connsiteY736" fmla="*/ 969720 h 6858000"/>
              <a:gd name="connsiteX737" fmla="*/ 4998681 w 7467600"/>
              <a:gd name="connsiteY737" fmla="*/ 988771 h 6858000"/>
              <a:gd name="connsiteX738" fmla="*/ 5870151 w 7467600"/>
              <a:gd name="connsiteY738" fmla="*/ 898890 h 6858000"/>
              <a:gd name="connsiteX739" fmla="*/ 5504425 w 7467600"/>
              <a:gd name="connsiteY739" fmla="*/ 848067 h 6858000"/>
              <a:gd name="connsiteX740" fmla="*/ 4968849 w 7467600"/>
              <a:gd name="connsiteY740" fmla="*/ 962318 h 6858000"/>
              <a:gd name="connsiteX741" fmla="*/ 5104039 w 7467600"/>
              <a:gd name="connsiteY741" fmla="*/ 940634 h 6858000"/>
              <a:gd name="connsiteX742" fmla="*/ 5256311 w 7467600"/>
              <a:gd name="connsiteY742" fmla="*/ 916490 h 6858000"/>
              <a:gd name="connsiteX743" fmla="*/ 5377381 w 7467600"/>
              <a:gd name="connsiteY743" fmla="*/ 912671 h 6858000"/>
              <a:gd name="connsiteX744" fmla="*/ 5460148 w 7467600"/>
              <a:gd name="connsiteY744" fmla="*/ 911442 h 6858000"/>
              <a:gd name="connsiteX745" fmla="*/ 5648971 w 7467600"/>
              <a:gd name="connsiteY745" fmla="*/ 891331 h 6858000"/>
              <a:gd name="connsiteX746" fmla="*/ 5844807 w 7467600"/>
              <a:gd name="connsiteY746" fmla="*/ 870718 h 6858000"/>
              <a:gd name="connsiteX747" fmla="*/ 5862975 w 7467600"/>
              <a:gd name="connsiteY747" fmla="*/ 869756 h 6858000"/>
              <a:gd name="connsiteX748" fmla="*/ 5920887 w 7467600"/>
              <a:gd name="connsiteY748" fmla="*/ 865929 h 6858000"/>
              <a:gd name="connsiteX749" fmla="*/ 5504425 w 7467600"/>
              <a:gd name="connsiteY749" fmla="*/ 848067 h 6858000"/>
              <a:gd name="connsiteX750" fmla="*/ 3607114 w 7467600"/>
              <a:gd name="connsiteY750" fmla="*/ 467441 h 6858000"/>
              <a:gd name="connsiteX751" fmla="*/ 3296242 w 7467600"/>
              <a:gd name="connsiteY751" fmla="*/ 807991 h 6858000"/>
              <a:gd name="connsiteX752" fmla="*/ 3174674 w 7467600"/>
              <a:gd name="connsiteY752" fmla="*/ 919759 h 6858000"/>
              <a:gd name="connsiteX753" fmla="*/ 3042978 w 7467600"/>
              <a:gd name="connsiteY753" fmla="*/ 1054894 h 6858000"/>
              <a:gd name="connsiteX754" fmla="*/ 2968914 w 7467600"/>
              <a:gd name="connsiteY754" fmla="*/ 1133756 h 6858000"/>
              <a:gd name="connsiteX755" fmla="*/ 3103823 w 7467600"/>
              <a:gd name="connsiteY755" fmla="*/ 1026814 h 6858000"/>
              <a:gd name="connsiteX756" fmla="*/ 3607114 w 7467600"/>
              <a:gd name="connsiteY756" fmla="*/ 467441 h 6858000"/>
              <a:gd name="connsiteX757" fmla="*/ 3744487 w 7467600"/>
              <a:gd name="connsiteY757" fmla="*/ 383136 h 6858000"/>
              <a:gd name="connsiteX758" fmla="*/ 3970213 w 7467600"/>
              <a:gd name="connsiteY758" fmla="*/ 995559 h 6858000"/>
              <a:gd name="connsiteX759" fmla="*/ 3744487 w 7467600"/>
              <a:gd name="connsiteY759" fmla="*/ 383136 h 6858000"/>
              <a:gd name="connsiteX760" fmla="*/ 3624562 w 7467600"/>
              <a:gd name="connsiteY760" fmla="*/ 367041 h 6858000"/>
              <a:gd name="connsiteX761" fmla="*/ 3489712 w 7467600"/>
              <a:gd name="connsiteY761" fmla="*/ 485386 h 6858000"/>
              <a:gd name="connsiteX762" fmla="*/ 3182994 w 7467600"/>
              <a:gd name="connsiteY762" fmla="*/ 828265 h 6858000"/>
              <a:gd name="connsiteX763" fmla="*/ 2892114 w 7467600"/>
              <a:gd name="connsiteY763" fmla="*/ 1172635 h 6858000"/>
              <a:gd name="connsiteX764" fmla="*/ 3021459 w 7467600"/>
              <a:gd name="connsiteY764" fmla="*/ 1035385 h 6858000"/>
              <a:gd name="connsiteX765" fmla="*/ 3153873 w 7467600"/>
              <a:gd name="connsiteY765" fmla="*/ 898971 h 6858000"/>
              <a:gd name="connsiteX766" fmla="*/ 3276511 w 7467600"/>
              <a:gd name="connsiteY766" fmla="*/ 786423 h 6858000"/>
              <a:gd name="connsiteX767" fmla="*/ 3584154 w 7467600"/>
              <a:gd name="connsiteY767" fmla="*/ 448218 h 6858000"/>
              <a:gd name="connsiteX768" fmla="*/ 3624562 w 7467600"/>
              <a:gd name="connsiteY768" fmla="*/ 367041 h 6858000"/>
              <a:gd name="connsiteX769" fmla="*/ 3766672 w 7467600"/>
              <a:gd name="connsiteY769" fmla="*/ 359429 h 6858000"/>
              <a:gd name="connsiteX770" fmla="*/ 3996338 w 7467600"/>
              <a:gd name="connsiteY770" fmla="*/ 968237 h 6858000"/>
              <a:gd name="connsiteX771" fmla="*/ 3766672 w 7467600"/>
              <a:gd name="connsiteY771" fmla="*/ 359429 h 6858000"/>
              <a:gd name="connsiteX772" fmla="*/ 5805386 w 7467600"/>
              <a:gd name="connsiteY772" fmla="*/ 239240 h 6858000"/>
              <a:gd name="connsiteX773" fmla="*/ 5736947 w 7467600"/>
              <a:gd name="connsiteY773" fmla="*/ 261367 h 6858000"/>
              <a:gd name="connsiteX774" fmla="*/ 5427012 w 7467600"/>
              <a:gd name="connsiteY774" fmla="*/ 311272 h 6858000"/>
              <a:gd name="connsiteX775" fmla="*/ 5147818 w 7467600"/>
              <a:gd name="connsiteY775" fmla="*/ 322112 h 6858000"/>
              <a:gd name="connsiteX776" fmla="*/ 5060854 w 7467600"/>
              <a:gd name="connsiteY776" fmla="*/ 311882 h 6858000"/>
              <a:gd name="connsiteX777" fmla="*/ 4945989 w 7467600"/>
              <a:gd name="connsiteY777" fmla="*/ 300516 h 6858000"/>
              <a:gd name="connsiteX778" fmla="*/ 5410479 w 7467600"/>
              <a:gd name="connsiteY778" fmla="*/ 348434 h 6858000"/>
              <a:gd name="connsiteX779" fmla="*/ 5805386 w 7467600"/>
              <a:gd name="connsiteY779" fmla="*/ 239240 h 6858000"/>
              <a:gd name="connsiteX780" fmla="*/ 5905192 w 7467600"/>
              <a:gd name="connsiteY780" fmla="*/ 163079 h 6858000"/>
              <a:gd name="connsiteX781" fmla="*/ 5865655 w 7467600"/>
              <a:gd name="connsiteY781" fmla="*/ 171901 h 6858000"/>
              <a:gd name="connsiteX782" fmla="*/ 5259740 w 7467600"/>
              <a:gd name="connsiteY782" fmla="*/ 257013 h 6858000"/>
              <a:gd name="connsiteX783" fmla="*/ 5208466 w 7467600"/>
              <a:gd name="connsiteY783" fmla="*/ 257550 h 6858000"/>
              <a:gd name="connsiteX784" fmla="*/ 4980204 w 7467600"/>
              <a:gd name="connsiteY784" fmla="*/ 271903 h 6858000"/>
              <a:gd name="connsiteX785" fmla="*/ 5068068 w 7467600"/>
              <a:gd name="connsiteY785" fmla="*/ 282244 h 6858000"/>
              <a:gd name="connsiteX786" fmla="*/ 5153231 w 7467600"/>
              <a:gd name="connsiteY786" fmla="*/ 292240 h 6858000"/>
              <a:gd name="connsiteX787" fmla="*/ 5426491 w 7467600"/>
              <a:gd name="connsiteY787" fmla="*/ 281128 h 6858000"/>
              <a:gd name="connsiteX788" fmla="*/ 5731212 w 7467600"/>
              <a:gd name="connsiteY788" fmla="*/ 231951 h 6858000"/>
              <a:gd name="connsiteX789" fmla="*/ 5905192 w 7467600"/>
              <a:gd name="connsiteY789" fmla="*/ 163079 h 6858000"/>
              <a:gd name="connsiteX790" fmla="*/ 5944437 w 7467600"/>
              <a:gd name="connsiteY790" fmla="*/ 113829 h 6858000"/>
              <a:gd name="connsiteX791" fmla="*/ 5825032 w 7467600"/>
              <a:gd name="connsiteY791" fmla="*/ 146405 h 6858000"/>
              <a:gd name="connsiteX792" fmla="*/ 4955599 w 7467600"/>
              <a:gd name="connsiteY792" fmla="*/ 247008 h 6858000"/>
              <a:gd name="connsiteX793" fmla="*/ 5210104 w 7467600"/>
              <a:gd name="connsiteY793" fmla="*/ 228123 h 6858000"/>
              <a:gd name="connsiteX794" fmla="*/ 5261015 w 7467600"/>
              <a:gd name="connsiteY794" fmla="*/ 227087 h 6858000"/>
              <a:gd name="connsiteX795" fmla="*/ 5861181 w 7467600"/>
              <a:gd name="connsiteY795" fmla="*/ 143093 h 6858000"/>
              <a:gd name="connsiteX796" fmla="*/ 5961252 w 7467600"/>
              <a:gd name="connsiteY796" fmla="*/ 114820 h 6858000"/>
              <a:gd name="connsiteX797" fmla="*/ 5944437 w 7467600"/>
              <a:gd name="connsiteY797" fmla="*/ 113829 h 6858000"/>
              <a:gd name="connsiteX798" fmla="*/ 3882765 w 7467600"/>
              <a:gd name="connsiteY798" fmla="*/ 0 h 6858000"/>
              <a:gd name="connsiteX799" fmla="*/ 3995099 w 7467600"/>
              <a:gd name="connsiteY799" fmla="*/ 0 h 6858000"/>
              <a:gd name="connsiteX800" fmla="*/ 4163818 w 7467600"/>
              <a:gd name="connsiteY800" fmla="*/ 234104 h 6858000"/>
              <a:gd name="connsiteX801" fmla="*/ 4172099 w 7467600"/>
              <a:gd name="connsiteY801" fmla="*/ 234207 h 6858000"/>
              <a:gd name="connsiteX802" fmla="*/ 4784282 w 7467600"/>
              <a:gd name="connsiteY802" fmla="*/ 276561 h 6858000"/>
              <a:gd name="connsiteX803" fmla="*/ 4801687 w 7467600"/>
              <a:gd name="connsiteY803" fmla="*/ 267764 h 6858000"/>
              <a:gd name="connsiteX804" fmla="*/ 6082788 w 7467600"/>
              <a:gd name="connsiteY804" fmla="*/ 64119 h 6858000"/>
              <a:gd name="connsiteX805" fmla="*/ 6099442 w 7467600"/>
              <a:gd name="connsiteY805" fmla="*/ 82568 h 6858000"/>
              <a:gd name="connsiteX806" fmla="*/ 4804137 w 7467600"/>
              <a:gd name="connsiteY806" fmla="*/ 320931 h 6858000"/>
              <a:gd name="connsiteX807" fmla="*/ 4227047 w 7467600"/>
              <a:gd name="connsiteY807" fmla="*/ 313415 h 6858000"/>
              <a:gd name="connsiteX808" fmla="*/ 4346041 w 7467600"/>
              <a:gd name="connsiteY808" fmla="*/ 456086 h 6858000"/>
              <a:gd name="connsiteX809" fmla="*/ 4870967 w 7467600"/>
              <a:gd name="connsiteY809" fmla="*/ 963061 h 6858000"/>
              <a:gd name="connsiteX810" fmla="*/ 4889647 w 7467600"/>
              <a:gd name="connsiteY810" fmla="*/ 957147 h 6858000"/>
              <a:gd name="connsiteX811" fmla="*/ 5422504 w 7467600"/>
              <a:gd name="connsiteY811" fmla="*/ 805191 h 6858000"/>
              <a:gd name="connsiteX812" fmla="*/ 6087656 w 7467600"/>
              <a:gd name="connsiteY812" fmla="*/ 826703 h 6858000"/>
              <a:gd name="connsiteX813" fmla="*/ 6058717 w 7467600"/>
              <a:gd name="connsiteY813" fmla="*/ 865992 h 6858000"/>
              <a:gd name="connsiteX814" fmla="*/ 4974153 w 7467600"/>
              <a:gd name="connsiteY814" fmla="*/ 1045456 h 6858000"/>
              <a:gd name="connsiteX815" fmla="*/ 5627835 w 7467600"/>
              <a:gd name="connsiteY815" fmla="*/ 1472077 h 6858000"/>
              <a:gd name="connsiteX816" fmla="*/ 5629817 w 7467600"/>
              <a:gd name="connsiteY816" fmla="*/ 1471412 h 6858000"/>
              <a:gd name="connsiteX817" fmla="*/ 5634124 w 7467600"/>
              <a:gd name="connsiteY817" fmla="*/ 1470572 h 6858000"/>
              <a:gd name="connsiteX818" fmla="*/ 5755832 w 7467600"/>
              <a:gd name="connsiteY818" fmla="*/ 1383886 h 6858000"/>
              <a:gd name="connsiteX819" fmla="*/ 6014186 w 7467600"/>
              <a:gd name="connsiteY819" fmla="*/ 1279799 h 6858000"/>
              <a:gd name="connsiteX820" fmla="*/ 6901619 w 7467600"/>
              <a:gd name="connsiteY820" fmla="*/ 1047874 h 6858000"/>
              <a:gd name="connsiteX821" fmla="*/ 6931566 w 7467600"/>
              <a:gd name="connsiteY821" fmla="*/ 1062034 h 6858000"/>
              <a:gd name="connsiteX822" fmla="*/ 5790982 w 7467600"/>
              <a:gd name="connsiteY822" fmla="*/ 1561380 h 6858000"/>
              <a:gd name="connsiteX823" fmla="*/ 6188971 w 7467600"/>
              <a:gd name="connsiteY823" fmla="*/ 1755168 h 6858000"/>
              <a:gd name="connsiteX824" fmla="*/ 6202446 w 7467600"/>
              <a:gd name="connsiteY824" fmla="*/ 1752268 h 6858000"/>
              <a:gd name="connsiteX825" fmla="*/ 7179560 w 7467600"/>
              <a:gd name="connsiteY825" fmla="*/ 1467551 h 6858000"/>
              <a:gd name="connsiteX826" fmla="*/ 7158730 w 7467600"/>
              <a:gd name="connsiteY826" fmla="*/ 1507835 h 6858000"/>
              <a:gd name="connsiteX827" fmla="*/ 6326959 w 7467600"/>
              <a:gd name="connsiteY827" fmla="*/ 1817686 h 6858000"/>
              <a:gd name="connsiteX828" fmla="*/ 6537433 w 7467600"/>
              <a:gd name="connsiteY828" fmla="*/ 1907790 h 6858000"/>
              <a:gd name="connsiteX829" fmla="*/ 6550221 w 7467600"/>
              <a:gd name="connsiteY829" fmla="*/ 1910729 h 6858000"/>
              <a:gd name="connsiteX830" fmla="*/ 6964438 w 7467600"/>
              <a:gd name="connsiteY830" fmla="*/ 2209505 h 6858000"/>
              <a:gd name="connsiteX831" fmla="*/ 7367862 w 7467600"/>
              <a:gd name="connsiteY831" fmla="*/ 2806833 h 6858000"/>
              <a:gd name="connsiteX832" fmla="*/ 7364329 w 7467600"/>
              <a:gd name="connsiteY832" fmla="*/ 2826907 h 6858000"/>
              <a:gd name="connsiteX833" fmla="*/ 7290545 w 7467600"/>
              <a:gd name="connsiteY833" fmla="*/ 2850663 h 6858000"/>
              <a:gd name="connsiteX834" fmla="*/ 6472036 w 7467600"/>
              <a:gd name="connsiteY834" fmla="*/ 1959003 h 6858000"/>
              <a:gd name="connsiteX835" fmla="*/ 5792897 w 7467600"/>
              <a:gd name="connsiteY835" fmla="*/ 1647747 h 6858000"/>
              <a:gd name="connsiteX836" fmla="*/ 5842751 w 7467600"/>
              <a:gd name="connsiteY836" fmla="*/ 1816112 h 6858000"/>
              <a:gd name="connsiteX837" fmla="*/ 5847424 w 7467600"/>
              <a:gd name="connsiteY837" fmla="*/ 1815776 h 6858000"/>
              <a:gd name="connsiteX838" fmla="*/ 6399821 w 7467600"/>
              <a:gd name="connsiteY838" fmla="*/ 2344799 h 6858000"/>
              <a:gd name="connsiteX839" fmla="*/ 6323232 w 7467600"/>
              <a:gd name="connsiteY839" fmla="*/ 2389634 h 6858000"/>
              <a:gd name="connsiteX840" fmla="*/ 5942958 w 7467600"/>
              <a:gd name="connsiteY840" fmla="*/ 2077708 h 6858000"/>
              <a:gd name="connsiteX841" fmla="*/ 5921559 w 7467600"/>
              <a:gd name="connsiteY841" fmla="*/ 2378596 h 6858000"/>
              <a:gd name="connsiteX842" fmla="*/ 5817651 w 7467600"/>
              <a:gd name="connsiteY842" fmla="*/ 3023919 h 6858000"/>
              <a:gd name="connsiteX843" fmla="*/ 5729634 w 7467600"/>
              <a:gd name="connsiteY843" fmla="*/ 3051849 h 6858000"/>
              <a:gd name="connsiteX844" fmla="*/ 5611018 w 7467600"/>
              <a:gd name="connsiteY844" fmla="*/ 2316769 h 6858000"/>
              <a:gd name="connsiteX845" fmla="*/ 5687608 w 7467600"/>
              <a:gd name="connsiteY845" fmla="*/ 2039972 h 6858000"/>
              <a:gd name="connsiteX846" fmla="*/ 5657554 w 7467600"/>
              <a:gd name="connsiteY846" fmla="*/ 1576445 h 6858000"/>
              <a:gd name="connsiteX847" fmla="*/ 5150475 w 7467600"/>
              <a:gd name="connsiteY847" fmla="*/ 1274012 h 6858000"/>
              <a:gd name="connsiteX848" fmla="*/ 5349142 w 7467600"/>
              <a:gd name="connsiteY848" fmla="*/ 2204405 h 6858000"/>
              <a:gd name="connsiteX849" fmla="*/ 5262214 w 7467600"/>
              <a:gd name="connsiteY849" fmla="*/ 2233836 h 6858000"/>
              <a:gd name="connsiteX850" fmla="*/ 4981539 w 7467600"/>
              <a:gd name="connsiteY850" fmla="*/ 1542201 h 6858000"/>
              <a:gd name="connsiteX851" fmla="*/ 4958461 w 7467600"/>
              <a:gd name="connsiteY851" fmla="*/ 1136957 h 6858000"/>
              <a:gd name="connsiteX852" fmla="*/ 4655015 w 7467600"/>
              <a:gd name="connsiteY852" fmla="*/ 891426 h 6858000"/>
              <a:gd name="connsiteX853" fmla="*/ 4348002 w 7467600"/>
              <a:gd name="connsiteY853" fmla="*/ 2205895 h 6858000"/>
              <a:gd name="connsiteX854" fmla="*/ 4262250 w 7467600"/>
              <a:gd name="connsiteY854" fmla="*/ 2219972 h 6858000"/>
              <a:gd name="connsiteX855" fmla="*/ 4550611 w 7467600"/>
              <a:gd name="connsiteY855" fmla="*/ 817540 h 6858000"/>
              <a:gd name="connsiteX856" fmla="*/ 4564418 w 7467600"/>
              <a:gd name="connsiteY856" fmla="*/ 808293 h 6858000"/>
              <a:gd name="connsiteX857" fmla="*/ 4266388 w 7467600"/>
              <a:gd name="connsiteY857" fmla="*/ 500083 h 6858000"/>
              <a:gd name="connsiteX858" fmla="*/ 4032842 w 7467600"/>
              <a:gd name="connsiteY858" fmla="*/ 211809 h 6858000"/>
              <a:gd name="connsiteX859" fmla="*/ 3882765 w 7467600"/>
              <a:gd name="connsiteY859" fmla="*/ 0 h 6858000"/>
              <a:gd name="connsiteX860" fmla="*/ 3721337 w 7467600"/>
              <a:gd name="connsiteY860" fmla="*/ 0 h 6858000"/>
              <a:gd name="connsiteX861" fmla="*/ 3797544 w 7467600"/>
              <a:gd name="connsiteY861" fmla="*/ 0 h 6858000"/>
              <a:gd name="connsiteX862" fmla="*/ 3775734 w 7467600"/>
              <a:gd name="connsiteY862" fmla="*/ 95131 h 6858000"/>
              <a:gd name="connsiteX863" fmla="*/ 3724807 w 7467600"/>
              <a:gd name="connsiteY863" fmla="*/ 272257 h 6858000"/>
              <a:gd name="connsiteX864" fmla="*/ 3726844 w 7467600"/>
              <a:gd name="connsiteY864" fmla="*/ 282988 h 6858000"/>
              <a:gd name="connsiteX865" fmla="*/ 3742664 w 7467600"/>
              <a:gd name="connsiteY865" fmla="*/ 279918 h 6858000"/>
              <a:gd name="connsiteX866" fmla="*/ 4103910 w 7467600"/>
              <a:gd name="connsiteY866" fmla="*/ 1161917 h 6858000"/>
              <a:gd name="connsiteX867" fmla="*/ 4020269 w 7467600"/>
              <a:gd name="connsiteY867" fmla="*/ 1200406 h 6858000"/>
              <a:gd name="connsiteX868" fmla="*/ 3674882 w 7467600"/>
              <a:gd name="connsiteY868" fmla="*/ 488524 h 6858000"/>
              <a:gd name="connsiteX869" fmla="*/ 3132682 w 7467600"/>
              <a:gd name="connsiteY869" fmla="*/ 1072284 h 6858000"/>
              <a:gd name="connsiteX870" fmla="*/ 2716346 w 7467600"/>
              <a:gd name="connsiteY870" fmla="*/ 1276376 h 6858000"/>
              <a:gd name="connsiteX871" fmla="*/ 2716772 w 7467600"/>
              <a:gd name="connsiteY871" fmla="*/ 1255462 h 6858000"/>
              <a:gd name="connsiteX872" fmla="*/ 3471096 w 7467600"/>
              <a:gd name="connsiteY872" fmla="*/ 437072 h 6858000"/>
              <a:gd name="connsiteX873" fmla="*/ 3639057 w 7467600"/>
              <a:gd name="connsiteY873" fmla="*/ 286334 h 6858000"/>
              <a:gd name="connsiteX874" fmla="*/ 3640309 w 7467600"/>
              <a:gd name="connsiteY874" fmla="*/ 284664 h 6858000"/>
              <a:gd name="connsiteX875" fmla="*/ 3646022 w 7467600"/>
              <a:gd name="connsiteY875" fmla="*/ 276711 h 6858000"/>
              <a:gd name="connsiteX876" fmla="*/ 3707943 w 7467600"/>
              <a:gd name="connsiteY876" fmla="*/ 65958 h 6858000"/>
              <a:gd name="connsiteX877" fmla="*/ 3721337 w 7467600"/>
              <a:gd name="connsiteY877" fmla="*/ 0 h 6858000"/>
              <a:gd name="connsiteX878" fmla="*/ 2867960 w 7467600"/>
              <a:gd name="connsiteY878" fmla="*/ 0 h 6858000"/>
              <a:gd name="connsiteX879" fmla="*/ 2926351 w 7467600"/>
              <a:gd name="connsiteY879" fmla="*/ 0 h 6858000"/>
              <a:gd name="connsiteX880" fmla="*/ 2902823 w 7467600"/>
              <a:gd name="connsiteY880" fmla="*/ 262929 h 6858000"/>
              <a:gd name="connsiteX881" fmla="*/ 2940663 w 7467600"/>
              <a:gd name="connsiteY881" fmla="*/ 140884 h 6858000"/>
              <a:gd name="connsiteX882" fmla="*/ 2947039 w 7467600"/>
              <a:gd name="connsiteY882" fmla="*/ 122524 h 6858000"/>
              <a:gd name="connsiteX883" fmla="*/ 2984316 w 7467600"/>
              <a:gd name="connsiteY883" fmla="*/ 0 h 6858000"/>
              <a:gd name="connsiteX884" fmla="*/ 3016114 w 7467600"/>
              <a:gd name="connsiteY884" fmla="*/ 0 h 6858000"/>
              <a:gd name="connsiteX885" fmla="*/ 2979949 w 7467600"/>
              <a:gd name="connsiteY885" fmla="*/ 119274 h 6858000"/>
              <a:gd name="connsiteX886" fmla="*/ 3023879 w 7467600"/>
              <a:gd name="connsiteY886" fmla="*/ 0 h 6858000"/>
              <a:gd name="connsiteX887" fmla="*/ 3105400 w 7467600"/>
              <a:gd name="connsiteY887" fmla="*/ 0 h 6858000"/>
              <a:gd name="connsiteX888" fmla="*/ 3094669 w 7467600"/>
              <a:gd name="connsiteY888" fmla="*/ 30308 h 6858000"/>
              <a:gd name="connsiteX889" fmla="*/ 2901945 w 7467600"/>
              <a:gd name="connsiteY889" fmla="*/ 466538 h 6858000"/>
              <a:gd name="connsiteX890" fmla="*/ 2815209 w 7467600"/>
              <a:gd name="connsiteY890" fmla="*/ 497361 h 6858000"/>
              <a:gd name="connsiteX891" fmla="*/ 2844845 w 7467600"/>
              <a:gd name="connsiteY891" fmla="*/ 127638 h 6858000"/>
              <a:gd name="connsiteX892" fmla="*/ 2867960 w 7467600"/>
              <a:gd name="connsiteY892" fmla="*/ 0 h 6858000"/>
              <a:gd name="connsiteX893" fmla="*/ 1057230 w 7467600"/>
              <a:gd name="connsiteY893" fmla="*/ 0 h 6858000"/>
              <a:gd name="connsiteX894" fmla="*/ 1111003 w 7467600"/>
              <a:gd name="connsiteY894" fmla="*/ 0 h 6858000"/>
              <a:gd name="connsiteX895" fmla="*/ 1125553 w 7467600"/>
              <a:gd name="connsiteY895" fmla="*/ 52588 h 6858000"/>
              <a:gd name="connsiteX896" fmla="*/ 1304276 w 7467600"/>
              <a:gd name="connsiteY896" fmla="*/ 476275 h 6858000"/>
              <a:gd name="connsiteX897" fmla="*/ 1492066 w 7467600"/>
              <a:gd name="connsiteY897" fmla="*/ 886333 h 6858000"/>
              <a:gd name="connsiteX898" fmla="*/ 1423698 w 7467600"/>
              <a:gd name="connsiteY898" fmla="*/ 710817 h 6858000"/>
              <a:gd name="connsiteX899" fmla="*/ 1357609 w 7467600"/>
              <a:gd name="connsiteY899" fmla="*/ 532892 h 6858000"/>
              <a:gd name="connsiteX900" fmla="*/ 1309550 w 7467600"/>
              <a:gd name="connsiteY900" fmla="*/ 374031 h 6858000"/>
              <a:gd name="connsiteX901" fmla="*/ 1193673 w 7467600"/>
              <a:gd name="connsiteY901" fmla="*/ 49533 h 6858000"/>
              <a:gd name="connsiteX902" fmla="*/ 1164391 w 7467600"/>
              <a:gd name="connsiteY902" fmla="*/ 0 h 6858000"/>
              <a:gd name="connsiteX903" fmla="*/ 1200666 w 7467600"/>
              <a:gd name="connsiteY903" fmla="*/ 0 h 6858000"/>
              <a:gd name="connsiteX904" fmla="*/ 1223408 w 7467600"/>
              <a:gd name="connsiteY904" fmla="*/ 38996 h 6858000"/>
              <a:gd name="connsiteX905" fmla="*/ 1339635 w 7467600"/>
              <a:gd name="connsiteY905" fmla="*/ 365517 h 6858000"/>
              <a:gd name="connsiteX906" fmla="*/ 1387469 w 7467600"/>
              <a:gd name="connsiteY906" fmla="*/ 523079 h 6858000"/>
              <a:gd name="connsiteX907" fmla="*/ 1452685 w 7467600"/>
              <a:gd name="connsiteY907" fmla="*/ 699806 h 6858000"/>
              <a:gd name="connsiteX908" fmla="*/ 1492092 w 7467600"/>
              <a:gd name="connsiteY908" fmla="*/ 800424 h 6858000"/>
              <a:gd name="connsiteX909" fmla="*/ 1455302 w 7467600"/>
              <a:gd name="connsiteY909" fmla="*/ 632913 h 6858000"/>
              <a:gd name="connsiteX910" fmla="*/ 1222336 w 7467600"/>
              <a:gd name="connsiteY910" fmla="*/ 9480 h 6858000"/>
              <a:gd name="connsiteX911" fmla="*/ 1214634 w 7467600"/>
              <a:gd name="connsiteY911" fmla="*/ 0 h 6858000"/>
              <a:gd name="connsiteX912" fmla="*/ 1289827 w 7467600"/>
              <a:gd name="connsiteY912" fmla="*/ 0 h 6858000"/>
              <a:gd name="connsiteX913" fmla="*/ 1321076 w 7467600"/>
              <a:gd name="connsiteY913" fmla="*/ 59722 h 6858000"/>
              <a:gd name="connsiteX914" fmla="*/ 1512579 w 7467600"/>
              <a:gd name="connsiteY914" fmla="*/ 626441 h 6858000"/>
              <a:gd name="connsiteX915" fmla="*/ 1506076 w 7467600"/>
              <a:gd name="connsiteY915" fmla="*/ 1089289 h 6858000"/>
              <a:gd name="connsiteX916" fmla="*/ 1486346 w 7467600"/>
              <a:gd name="connsiteY916" fmla="*/ 1079919 h 6858000"/>
              <a:gd name="connsiteX917" fmla="*/ 1070511 w 7467600"/>
              <a:gd name="connsiteY917" fmla="*/ 48609 h 6858000"/>
              <a:gd name="connsiteX918" fmla="*/ 1057230 w 7467600"/>
              <a:gd name="connsiteY918" fmla="*/ 0 h 6858000"/>
              <a:gd name="connsiteX919" fmla="*/ 43151 w 7467600"/>
              <a:gd name="connsiteY919" fmla="*/ 0 h 6858000"/>
              <a:gd name="connsiteX920" fmla="*/ 95283 w 7467600"/>
              <a:gd name="connsiteY920" fmla="*/ 0 h 6858000"/>
              <a:gd name="connsiteX921" fmla="*/ 300708 w 7467600"/>
              <a:gd name="connsiteY921" fmla="*/ 154571 h 6858000"/>
              <a:gd name="connsiteX922" fmla="*/ 530414 w 7467600"/>
              <a:gd name="connsiteY922" fmla="*/ 354673 h 6858000"/>
              <a:gd name="connsiteX923" fmla="*/ 333785 w 7467600"/>
              <a:gd name="connsiteY923" fmla="*/ 161564 h 6858000"/>
              <a:gd name="connsiteX924" fmla="*/ 147005 w 7467600"/>
              <a:gd name="connsiteY924" fmla="*/ 0 h 6858000"/>
              <a:gd name="connsiteX925" fmla="*/ 272509 w 7467600"/>
              <a:gd name="connsiteY925" fmla="*/ 0 h 6858000"/>
              <a:gd name="connsiteX926" fmla="*/ 326276 w 7467600"/>
              <a:gd name="connsiteY926" fmla="*/ 45847 h 6858000"/>
              <a:gd name="connsiteX927" fmla="*/ 823759 w 7467600"/>
              <a:gd name="connsiteY927" fmla="*/ 574145 h 6858000"/>
              <a:gd name="connsiteX928" fmla="*/ 811254 w 7467600"/>
              <a:gd name="connsiteY928" fmla="*/ 665546 h 6858000"/>
              <a:gd name="connsiteX929" fmla="*/ 154042 w 7467600"/>
              <a:gd name="connsiteY929" fmla="*/ 261522 h 6858000"/>
              <a:gd name="connsiteX930" fmla="*/ 13550 w 7467600"/>
              <a:gd name="connsiteY930" fmla="*/ 158423 h 6858000"/>
              <a:gd name="connsiteX931" fmla="*/ 0 w 7467600"/>
              <a:gd name="connsiteY931" fmla="*/ 146618 h 6858000"/>
              <a:gd name="connsiteX932" fmla="*/ 0 w 7467600"/>
              <a:gd name="connsiteY932" fmla="*/ 59161 h 6858000"/>
              <a:gd name="connsiteX933" fmla="*/ 45427 w 7467600"/>
              <a:gd name="connsiteY933" fmla="*/ 101078 h 6858000"/>
              <a:gd name="connsiteX934" fmla="*/ 630103 w 7467600"/>
              <a:gd name="connsiteY934" fmla="*/ 485885 h 6858000"/>
              <a:gd name="connsiteX935" fmla="*/ 532040 w 7467600"/>
              <a:gd name="connsiteY935" fmla="*/ 399359 h 6858000"/>
              <a:gd name="connsiteX936" fmla="*/ 517618 w 7467600"/>
              <a:gd name="connsiteY936" fmla="*/ 385726 h 6858000"/>
              <a:gd name="connsiteX937" fmla="*/ 285074 w 7467600"/>
              <a:gd name="connsiteY937" fmla="*/ 182755 h 6858000"/>
              <a:gd name="connsiteX938" fmla="*/ 43151 w 7467600"/>
              <a:gd name="connsiteY938" fmla="*/ 0 h 6858000"/>
              <a:gd name="connsiteX0" fmla="*/ 369702 w 7369701"/>
              <a:gd name="connsiteY0" fmla="*/ 6712169 h 6858000"/>
              <a:gd name="connsiteX1" fmla="*/ 366575 w 7369701"/>
              <a:gd name="connsiteY1" fmla="*/ 6715556 h 6858000"/>
              <a:gd name="connsiteX2" fmla="*/ 371637 w 7369701"/>
              <a:gd name="connsiteY2" fmla="*/ 6713954 h 6858000"/>
              <a:gd name="connsiteX3" fmla="*/ 369702 w 7369701"/>
              <a:gd name="connsiteY3" fmla="*/ 6712169 h 6858000"/>
              <a:gd name="connsiteX4" fmla="*/ 1019354 w 7369701"/>
              <a:gd name="connsiteY4" fmla="*/ 6315006 h 6858000"/>
              <a:gd name="connsiteX5" fmla="*/ 441046 w 7369701"/>
              <a:gd name="connsiteY5" fmla="*/ 6691153 h 6858000"/>
              <a:gd name="connsiteX6" fmla="*/ 1019354 w 7369701"/>
              <a:gd name="connsiteY6" fmla="*/ 6315006 h 6858000"/>
              <a:gd name="connsiteX7" fmla="*/ 991680 w 7369701"/>
              <a:gd name="connsiteY7" fmla="*/ 6298413 h 6858000"/>
              <a:gd name="connsiteX8" fmla="*/ 409060 w 7369701"/>
              <a:gd name="connsiteY8" fmla="*/ 6671470 h 6858000"/>
              <a:gd name="connsiteX9" fmla="*/ 991680 w 7369701"/>
              <a:gd name="connsiteY9" fmla="*/ 6298413 h 6858000"/>
              <a:gd name="connsiteX10" fmla="*/ 103333 w 7369701"/>
              <a:gd name="connsiteY10" fmla="*/ 5699602 h 6858000"/>
              <a:gd name="connsiteX11" fmla="*/ 233938 w 7369701"/>
              <a:gd name="connsiteY11" fmla="*/ 5809416 h 6858000"/>
              <a:gd name="connsiteX12" fmla="*/ 883580 w 7369701"/>
              <a:gd name="connsiteY12" fmla="*/ 6180710 h 6858000"/>
              <a:gd name="connsiteX13" fmla="*/ 487337 w 7369701"/>
              <a:gd name="connsiteY13" fmla="*/ 5950182 h 6858000"/>
              <a:gd name="connsiteX14" fmla="*/ 354051 w 7369701"/>
              <a:gd name="connsiteY14" fmla="*/ 5854912 h 6858000"/>
              <a:gd name="connsiteX15" fmla="*/ 195436 w 7369701"/>
              <a:gd name="connsiteY15" fmla="*/ 5755068 h 6858000"/>
              <a:gd name="connsiteX16" fmla="*/ 103333 w 7369701"/>
              <a:gd name="connsiteY16" fmla="*/ 5699602 h 6858000"/>
              <a:gd name="connsiteX17" fmla="*/ 5539432 w 7369701"/>
              <a:gd name="connsiteY17" fmla="*/ 5642928 h 6858000"/>
              <a:gd name="connsiteX18" fmla="*/ 5555462 w 7369701"/>
              <a:gd name="connsiteY18" fmla="*/ 5694454 h 6858000"/>
              <a:gd name="connsiteX19" fmla="*/ 5828270 w 7369701"/>
              <a:gd name="connsiteY19" fmla="*/ 6320663 h 6858000"/>
              <a:gd name="connsiteX20" fmla="*/ 5947416 w 7369701"/>
              <a:gd name="connsiteY20" fmla="*/ 6574846 h 6858000"/>
              <a:gd name="connsiteX21" fmla="*/ 5539432 w 7369701"/>
              <a:gd name="connsiteY21" fmla="*/ 5642928 h 6858000"/>
              <a:gd name="connsiteX22" fmla="*/ 51253 w 7369701"/>
              <a:gd name="connsiteY22" fmla="*/ 5631825 h 6858000"/>
              <a:gd name="connsiteX23" fmla="*/ 211622 w 7369701"/>
              <a:gd name="connsiteY23" fmla="*/ 5728803 h 6858000"/>
              <a:gd name="connsiteX24" fmla="*/ 371652 w 7369701"/>
              <a:gd name="connsiteY24" fmla="*/ 5829062 h 6858000"/>
              <a:gd name="connsiteX25" fmla="*/ 505903 w 7369701"/>
              <a:gd name="connsiteY25" fmla="*/ 5925221 h 6858000"/>
              <a:gd name="connsiteX26" fmla="*/ 899240 w 7369701"/>
              <a:gd name="connsiteY26" fmla="*/ 6153068 h 6858000"/>
              <a:gd name="connsiteX27" fmla="*/ 988114 w 7369701"/>
              <a:gd name="connsiteY27" fmla="*/ 6174204 h 6858000"/>
              <a:gd name="connsiteX28" fmla="*/ 845971 w 7369701"/>
              <a:gd name="connsiteY28" fmla="*/ 6067177 h 6858000"/>
              <a:gd name="connsiteX29" fmla="*/ 448057 w 7369701"/>
              <a:gd name="connsiteY29" fmla="*/ 5841376 h 6858000"/>
              <a:gd name="connsiteX30" fmla="*/ 51253 w 7369701"/>
              <a:gd name="connsiteY30" fmla="*/ 5631825 h 6858000"/>
              <a:gd name="connsiteX31" fmla="*/ 2606687 w 7369701"/>
              <a:gd name="connsiteY31" fmla="*/ 5630718 h 6858000"/>
              <a:gd name="connsiteX32" fmla="*/ 2645658 w 7369701"/>
              <a:gd name="connsiteY32" fmla="*/ 6640259 h 6858000"/>
              <a:gd name="connsiteX33" fmla="*/ 2606687 w 7369701"/>
              <a:gd name="connsiteY33" fmla="*/ 5630718 h 6858000"/>
              <a:gd name="connsiteX34" fmla="*/ 3642057 w 7369701"/>
              <a:gd name="connsiteY34" fmla="*/ 5573487 h 6858000"/>
              <a:gd name="connsiteX35" fmla="*/ 3632981 w 7369701"/>
              <a:gd name="connsiteY35" fmla="*/ 5579437 h 6858000"/>
              <a:gd name="connsiteX36" fmla="*/ 3382436 w 7369701"/>
              <a:gd name="connsiteY36" fmla="*/ 5952726 h 6858000"/>
              <a:gd name="connsiteX37" fmla="*/ 3191929 w 7369701"/>
              <a:gd name="connsiteY37" fmla="*/ 6662669 h 6858000"/>
              <a:gd name="connsiteX38" fmla="*/ 3369898 w 7369701"/>
              <a:gd name="connsiteY38" fmla="*/ 6081771 h 6858000"/>
              <a:gd name="connsiteX39" fmla="*/ 3642057 w 7369701"/>
              <a:gd name="connsiteY39" fmla="*/ 5573487 h 6858000"/>
              <a:gd name="connsiteX40" fmla="*/ 2650666 w 7369701"/>
              <a:gd name="connsiteY40" fmla="*/ 5530686 h 6858000"/>
              <a:gd name="connsiteX41" fmla="*/ 2650249 w 7369701"/>
              <a:gd name="connsiteY41" fmla="*/ 5532101 h 6858000"/>
              <a:gd name="connsiteX42" fmla="*/ 2663808 w 7369701"/>
              <a:gd name="connsiteY42" fmla="*/ 6535215 h 6858000"/>
              <a:gd name="connsiteX43" fmla="*/ 2665418 w 7369701"/>
              <a:gd name="connsiteY43" fmla="*/ 6132756 h 6858000"/>
              <a:gd name="connsiteX44" fmla="*/ 2650666 w 7369701"/>
              <a:gd name="connsiteY44" fmla="*/ 5530686 h 6858000"/>
              <a:gd name="connsiteX45" fmla="*/ 2680277 w 7369701"/>
              <a:gd name="connsiteY45" fmla="*/ 5479204 h 6858000"/>
              <a:gd name="connsiteX46" fmla="*/ 2678972 w 7369701"/>
              <a:gd name="connsiteY46" fmla="*/ 5481582 h 6858000"/>
              <a:gd name="connsiteX47" fmla="*/ 2696666 w 7369701"/>
              <a:gd name="connsiteY47" fmla="*/ 6133836 h 6858000"/>
              <a:gd name="connsiteX48" fmla="*/ 2695769 w 7369701"/>
              <a:gd name="connsiteY48" fmla="*/ 6390955 h 6858000"/>
              <a:gd name="connsiteX49" fmla="*/ 2739893 w 7369701"/>
              <a:gd name="connsiteY49" fmla="*/ 6108357 h 6858000"/>
              <a:gd name="connsiteX50" fmla="*/ 2680277 w 7369701"/>
              <a:gd name="connsiteY50" fmla="*/ 5479204 h 6858000"/>
              <a:gd name="connsiteX51" fmla="*/ 1132195 w 7369701"/>
              <a:gd name="connsiteY51" fmla="*/ 5467980 h 6858000"/>
              <a:gd name="connsiteX52" fmla="*/ 1679056 w 7369701"/>
              <a:gd name="connsiteY52" fmla="*/ 5516907 h 6858000"/>
              <a:gd name="connsiteX53" fmla="*/ 2128648 w 7369701"/>
              <a:gd name="connsiteY53" fmla="*/ 5474249 h 6858000"/>
              <a:gd name="connsiteX54" fmla="*/ 1825619 w 7369701"/>
              <a:gd name="connsiteY54" fmla="*/ 5478447 h 6858000"/>
              <a:gd name="connsiteX55" fmla="*/ 1737798 w 7369701"/>
              <a:gd name="connsiteY55" fmla="*/ 5483353 h 6858000"/>
              <a:gd name="connsiteX56" fmla="*/ 1132195 w 7369701"/>
              <a:gd name="connsiteY56" fmla="*/ 5467980 h 6858000"/>
              <a:gd name="connsiteX57" fmla="*/ 1456157 w 7369701"/>
              <a:gd name="connsiteY57" fmla="*/ 5371404 h 6858000"/>
              <a:gd name="connsiteX58" fmla="*/ 1244432 w 7369701"/>
              <a:gd name="connsiteY58" fmla="*/ 5385601 h 6858000"/>
              <a:gd name="connsiteX59" fmla="*/ 973990 w 7369701"/>
              <a:gd name="connsiteY59" fmla="*/ 5424940 h 6858000"/>
              <a:gd name="connsiteX60" fmla="*/ 1103809 w 7369701"/>
              <a:gd name="connsiteY60" fmla="*/ 5433720 h 6858000"/>
              <a:gd name="connsiteX61" fmla="*/ 1123454 w 7369701"/>
              <a:gd name="connsiteY61" fmla="*/ 5435727 h 6858000"/>
              <a:gd name="connsiteX62" fmla="*/ 1737017 w 7369701"/>
              <a:gd name="connsiteY62" fmla="*/ 5452183 h 6858000"/>
              <a:gd name="connsiteX63" fmla="*/ 1824397 w 7369701"/>
              <a:gd name="connsiteY63" fmla="*/ 5447757 h 6858000"/>
              <a:gd name="connsiteX64" fmla="*/ 2070059 w 7369701"/>
              <a:gd name="connsiteY64" fmla="*/ 5441660 h 6858000"/>
              <a:gd name="connsiteX65" fmla="*/ 1456157 w 7369701"/>
              <a:gd name="connsiteY65" fmla="*/ 5371404 h 6858000"/>
              <a:gd name="connsiteX66" fmla="*/ 4988186 w 7369701"/>
              <a:gd name="connsiteY66" fmla="*/ 5216467 h 6858000"/>
              <a:gd name="connsiteX67" fmla="*/ 4777334 w 7369701"/>
              <a:gd name="connsiteY67" fmla="*/ 5406072 h 6858000"/>
              <a:gd name="connsiteX68" fmla="*/ 4718341 w 7369701"/>
              <a:gd name="connsiteY68" fmla="*/ 5468043 h 6858000"/>
              <a:gd name="connsiteX69" fmla="*/ 4604655 w 7369701"/>
              <a:gd name="connsiteY69" fmla="*/ 5583434 h 6858000"/>
              <a:gd name="connsiteX70" fmla="*/ 4565074 w 7369701"/>
              <a:gd name="connsiteY70" fmla="*/ 5618550 h 6858000"/>
              <a:gd name="connsiteX71" fmla="*/ 4988186 w 7369701"/>
              <a:gd name="connsiteY71" fmla="*/ 5216467 h 6858000"/>
              <a:gd name="connsiteX72" fmla="*/ 4978032 w 7369701"/>
              <a:gd name="connsiteY72" fmla="*/ 5183809 h 6858000"/>
              <a:gd name="connsiteX73" fmla="*/ 4463413 w 7369701"/>
              <a:gd name="connsiteY73" fmla="*/ 5615162 h 6858000"/>
              <a:gd name="connsiteX74" fmla="*/ 4358134 w 7369701"/>
              <a:gd name="connsiteY74" fmla="*/ 5742791 h 6858000"/>
              <a:gd name="connsiteX75" fmla="*/ 4376219 w 7369701"/>
              <a:gd name="connsiteY75" fmla="*/ 5729027 h 6858000"/>
              <a:gd name="connsiteX76" fmla="*/ 4582340 w 7369701"/>
              <a:gd name="connsiteY76" fmla="*/ 5561037 h 6858000"/>
              <a:gd name="connsiteX77" fmla="*/ 4694684 w 7369701"/>
              <a:gd name="connsiteY77" fmla="*/ 5447098 h 6858000"/>
              <a:gd name="connsiteX78" fmla="*/ 4754123 w 7369701"/>
              <a:gd name="connsiteY78" fmla="*/ 5384643 h 6858000"/>
              <a:gd name="connsiteX79" fmla="*/ 4978032 w 7369701"/>
              <a:gd name="connsiteY79" fmla="*/ 5183809 h 6858000"/>
              <a:gd name="connsiteX80" fmla="*/ 1903353 w 7369701"/>
              <a:gd name="connsiteY80" fmla="*/ 5044827 h 6858000"/>
              <a:gd name="connsiteX81" fmla="*/ 1936931 w 7369701"/>
              <a:gd name="connsiteY81" fmla="*/ 5093954 h 6858000"/>
              <a:gd name="connsiteX82" fmla="*/ 2195868 w 7369701"/>
              <a:gd name="connsiteY82" fmla="*/ 5396574 h 6858000"/>
              <a:gd name="connsiteX83" fmla="*/ 2088852 w 7369701"/>
              <a:gd name="connsiteY83" fmla="*/ 5166123 h 6858000"/>
              <a:gd name="connsiteX84" fmla="*/ 1958241 w 7369701"/>
              <a:gd name="connsiteY84" fmla="*/ 5067955 h 6858000"/>
              <a:gd name="connsiteX85" fmla="*/ 1903353 w 7369701"/>
              <a:gd name="connsiteY85" fmla="*/ 5044827 h 6858000"/>
              <a:gd name="connsiteX86" fmla="*/ 1979378 w 7369701"/>
              <a:gd name="connsiteY86" fmla="*/ 4769504 h 6858000"/>
              <a:gd name="connsiteX87" fmla="*/ 2882120 w 7369701"/>
              <a:gd name="connsiteY87" fmla="*/ 5064547 h 6858000"/>
              <a:gd name="connsiteX88" fmla="*/ 2793103 w 7369701"/>
              <a:gd name="connsiteY88" fmla="*/ 5039699 h 6858000"/>
              <a:gd name="connsiteX89" fmla="*/ 2770041 w 7369701"/>
              <a:gd name="connsiteY89" fmla="*/ 5033634 h 6858000"/>
              <a:gd name="connsiteX90" fmla="*/ 1979378 w 7369701"/>
              <a:gd name="connsiteY90" fmla="*/ 4769504 h 6858000"/>
              <a:gd name="connsiteX91" fmla="*/ 1927410 w 7369701"/>
              <a:gd name="connsiteY91" fmla="*/ 4716164 h 6858000"/>
              <a:gd name="connsiteX92" fmla="*/ 1959587 w 7369701"/>
              <a:gd name="connsiteY92" fmla="*/ 4728849 h 6858000"/>
              <a:gd name="connsiteX93" fmla="*/ 2777707 w 7369701"/>
              <a:gd name="connsiteY93" fmla="*/ 5003991 h 6858000"/>
              <a:gd name="connsiteX94" fmla="*/ 2800768 w 7369701"/>
              <a:gd name="connsiteY94" fmla="*/ 5010056 h 6858000"/>
              <a:gd name="connsiteX95" fmla="*/ 2879408 w 7369701"/>
              <a:gd name="connsiteY95" fmla="*/ 5031590 h 6858000"/>
              <a:gd name="connsiteX96" fmla="*/ 2862295 w 7369701"/>
              <a:gd name="connsiteY96" fmla="*/ 5022958 h 6858000"/>
              <a:gd name="connsiteX97" fmla="*/ 2813343 w 7369701"/>
              <a:gd name="connsiteY97" fmla="*/ 4998369 h 6858000"/>
              <a:gd name="connsiteX98" fmla="*/ 2646245 w 7369701"/>
              <a:gd name="connsiteY98" fmla="*/ 4930999 h 6858000"/>
              <a:gd name="connsiteX99" fmla="*/ 1999243 w 7369701"/>
              <a:gd name="connsiteY99" fmla="*/ 4730524 h 6858000"/>
              <a:gd name="connsiteX100" fmla="*/ 1979527 w 7369701"/>
              <a:gd name="connsiteY100" fmla="*/ 4726651 h 6858000"/>
              <a:gd name="connsiteX101" fmla="*/ 1927410 w 7369701"/>
              <a:gd name="connsiteY101" fmla="*/ 4716164 h 6858000"/>
              <a:gd name="connsiteX102" fmla="*/ 1997014 w 7369701"/>
              <a:gd name="connsiteY102" fmla="*/ 4698007 h 6858000"/>
              <a:gd name="connsiteX103" fmla="*/ 2005458 w 7369701"/>
              <a:gd name="connsiteY103" fmla="*/ 4699540 h 6858000"/>
              <a:gd name="connsiteX104" fmla="*/ 2657186 w 7369701"/>
              <a:gd name="connsiteY104" fmla="*/ 4901687 h 6858000"/>
              <a:gd name="connsiteX105" fmla="*/ 2826662 w 7369701"/>
              <a:gd name="connsiteY105" fmla="*/ 4970362 h 6858000"/>
              <a:gd name="connsiteX106" fmla="*/ 2876100 w 7369701"/>
              <a:gd name="connsiteY106" fmla="*/ 4995397 h 6858000"/>
              <a:gd name="connsiteX107" fmla="*/ 3042600 w 7369701"/>
              <a:gd name="connsiteY107" fmla="*/ 5059532 h 6858000"/>
              <a:gd name="connsiteX108" fmla="*/ 1997014 w 7369701"/>
              <a:gd name="connsiteY108" fmla="*/ 4698007 h 6858000"/>
              <a:gd name="connsiteX109" fmla="*/ 2305292 w 7369701"/>
              <a:gd name="connsiteY109" fmla="*/ 4219492 h 6858000"/>
              <a:gd name="connsiteX110" fmla="*/ 3360922 w 7369701"/>
              <a:gd name="connsiteY110" fmla="*/ 4529373 h 6858000"/>
              <a:gd name="connsiteX111" fmla="*/ 3492420 w 7369701"/>
              <a:gd name="connsiteY111" fmla="*/ 4510145 h 6858000"/>
              <a:gd name="connsiteX112" fmla="*/ 3364086 w 7369701"/>
              <a:gd name="connsiteY112" fmla="*/ 4480340 h 6858000"/>
              <a:gd name="connsiteX113" fmla="*/ 3225818 w 7369701"/>
              <a:gd name="connsiteY113" fmla="*/ 4411822 h 6858000"/>
              <a:gd name="connsiteX114" fmla="*/ 3129696 w 7369701"/>
              <a:gd name="connsiteY114" fmla="*/ 4360704 h 6858000"/>
              <a:gd name="connsiteX115" fmla="*/ 2814545 w 7369701"/>
              <a:gd name="connsiteY115" fmla="*/ 4282955 h 6858000"/>
              <a:gd name="connsiteX116" fmla="*/ 2305292 w 7369701"/>
              <a:gd name="connsiteY116" fmla="*/ 4219492 h 6858000"/>
              <a:gd name="connsiteX117" fmla="*/ 2626982 w 7369701"/>
              <a:gd name="connsiteY117" fmla="*/ 4206450 h 6858000"/>
              <a:gd name="connsiteX118" fmla="*/ 2490617 w 7369701"/>
              <a:gd name="connsiteY118" fmla="*/ 4206951 h 6858000"/>
              <a:gd name="connsiteX119" fmla="*/ 2819869 w 7369701"/>
              <a:gd name="connsiteY119" fmla="*/ 4252936 h 6858000"/>
              <a:gd name="connsiteX120" fmla="*/ 3143018 w 7369701"/>
              <a:gd name="connsiteY120" fmla="*/ 4332698 h 6858000"/>
              <a:gd name="connsiteX121" fmla="*/ 3241520 w 7369701"/>
              <a:gd name="connsiteY121" fmla="*/ 4385112 h 6858000"/>
              <a:gd name="connsiteX122" fmla="*/ 3374575 w 7369701"/>
              <a:gd name="connsiteY122" fmla="*/ 4451517 h 6858000"/>
              <a:gd name="connsiteX123" fmla="*/ 3505221 w 7369701"/>
              <a:gd name="connsiteY123" fmla="*/ 4480757 h 6858000"/>
              <a:gd name="connsiteX124" fmla="*/ 2626982 w 7369701"/>
              <a:gd name="connsiteY124" fmla="*/ 4206450 h 6858000"/>
              <a:gd name="connsiteX125" fmla="*/ 1310106 w 7369701"/>
              <a:gd name="connsiteY125" fmla="*/ 3943217 h 6858000"/>
              <a:gd name="connsiteX126" fmla="*/ 854994 w 7369701"/>
              <a:gd name="connsiteY126" fmla="*/ 4399136 h 6858000"/>
              <a:gd name="connsiteX127" fmla="*/ 742462 w 7369701"/>
              <a:gd name="connsiteY127" fmla="*/ 4594648 h 6858000"/>
              <a:gd name="connsiteX128" fmla="*/ 820602 w 7369701"/>
              <a:gd name="connsiteY128" fmla="*/ 4485915 h 6858000"/>
              <a:gd name="connsiteX129" fmla="*/ 878295 w 7369701"/>
              <a:gd name="connsiteY129" fmla="*/ 4403594 h 6858000"/>
              <a:gd name="connsiteX130" fmla="*/ 1240607 w 7369701"/>
              <a:gd name="connsiteY130" fmla="*/ 4010401 h 6858000"/>
              <a:gd name="connsiteX131" fmla="*/ 1310106 w 7369701"/>
              <a:gd name="connsiteY131" fmla="*/ 3943217 h 6858000"/>
              <a:gd name="connsiteX132" fmla="*/ 1423113 w 7369701"/>
              <a:gd name="connsiteY132" fmla="*/ 3874565 h 6858000"/>
              <a:gd name="connsiteX133" fmla="*/ 1260565 w 7369701"/>
              <a:gd name="connsiteY133" fmla="*/ 4031982 h 6858000"/>
              <a:gd name="connsiteX134" fmla="*/ 901900 w 7369701"/>
              <a:gd name="connsiteY134" fmla="*/ 4421236 h 6858000"/>
              <a:gd name="connsiteX135" fmla="*/ 845044 w 7369701"/>
              <a:gd name="connsiteY135" fmla="*/ 4502436 h 6858000"/>
              <a:gd name="connsiteX136" fmla="*/ 685926 w 7369701"/>
              <a:gd name="connsiteY136" fmla="*/ 4703069 h 6858000"/>
              <a:gd name="connsiteX137" fmla="*/ 684248 w 7369701"/>
              <a:gd name="connsiteY137" fmla="*/ 4706721 h 6858000"/>
              <a:gd name="connsiteX138" fmla="*/ 1423113 w 7369701"/>
              <a:gd name="connsiteY138" fmla="*/ 3874565 h 6858000"/>
              <a:gd name="connsiteX139" fmla="*/ 3316479 w 7369701"/>
              <a:gd name="connsiteY139" fmla="*/ 3872136 h 6858000"/>
              <a:gd name="connsiteX140" fmla="*/ 3546806 w 7369701"/>
              <a:gd name="connsiteY140" fmla="*/ 4356139 h 6858000"/>
              <a:gd name="connsiteX141" fmla="*/ 3364433 w 7369701"/>
              <a:gd name="connsiteY141" fmla="*/ 3953121 h 6858000"/>
              <a:gd name="connsiteX142" fmla="*/ 3316479 w 7369701"/>
              <a:gd name="connsiteY142" fmla="*/ 3872136 h 6858000"/>
              <a:gd name="connsiteX143" fmla="*/ 3291335 w 7369701"/>
              <a:gd name="connsiteY143" fmla="*/ 3767420 h 6858000"/>
              <a:gd name="connsiteX144" fmla="*/ 3390805 w 7369701"/>
              <a:gd name="connsiteY144" fmla="*/ 3937163 h 6858000"/>
              <a:gd name="connsiteX145" fmla="*/ 3579062 w 7369701"/>
              <a:gd name="connsiteY145" fmla="*/ 4359040 h 6858000"/>
              <a:gd name="connsiteX146" fmla="*/ 3467355 w 7369701"/>
              <a:gd name="connsiteY146" fmla="*/ 3988130 h 6858000"/>
              <a:gd name="connsiteX147" fmla="*/ 3310753 w 7369701"/>
              <a:gd name="connsiteY147" fmla="*/ 3787140 h 6858000"/>
              <a:gd name="connsiteX148" fmla="*/ 3291335 w 7369701"/>
              <a:gd name="connsiteY148" fmla="*/ 3767420 h 6858000"/>
              <a:gd name="connsiteX149" fmla="*/ 1635889 w 7369701"/>
              <a:gd name="connsiteY149" fmla="*/ 3709494 h 6858000"/>
              <a:gd name="connsiteX150" fmla="*/ 1634800 w 7369701"/>
              <a:gd name="connsiteY150" fmla="*/ 3731111 h 6858000"/>
              <a:gd name="connsiteX151" fmla="*/ 1635889 w 7369701"/>
              <a:gd name="connsiteY151" fmla="*/ 3709494 h 6858000"/>
              <a:gd name="connsiteX152" fmla="*/ 1510397 w 7369701"/>
              <a:gd name="connsiteY152" fmla="*/ 3684705 h 6858000"/>
              <a:gd name="connsiteX153" fmla="*/ 1146550 w 7369701"/>
              <a:gd name="connsiteY153" fmla="*/ 3802012 h 6858000"/>
              <a:gd name="connsiteX154" fmla="*/ 698834 w 7369701"/>
              <a:gd name="connsiteY154" fmla="*/ 3952272 h 6858000"/>
              <a:gd name="connsiteX155" fmla="*/ 34256 w 7369701"/>
              <a:gd name="connsiteY155" fmla="*/ 4347603 h 6858000"/>
              <a:gd name="connsiteX156" fmla="*/ 527241 w 7369701"/>
              <a:gd name="connsiteY156" fmla="*/ 4065078 h 6858000"/>
              <a:gd name="connsiteX157" fmla="*/ 1510397 w 7369701"/>
              <a:gd name="connsiteY157" fmla="*/ 3684705 h 6858000"/>
              <a:gd name="connsiteX158" fmla="*/ 1313114 w 7369701"/>
              <a:gd name="connsiteY158" fmla="*/ 3655216 h 6858000"/>
              <a:gd name="connsiteX159" fmla="*/ 1109304 w 7369701"/>
              <a:gd name="connsiteY159" fmla="*/ 3669030 h 6858000"/>
              <a:gd name="connsiteX160" fmla="*/ 8129 w 7369701"/>
              <a:gd name="connsiteY160" fmla="*/ 4330519 h 6858000"/>
              <a:gd name="connsiteX161" fmla="*/ 687572 w 7369701"/>
              <a:gd name="connsiteY161" fmla="*/ 3925629 h 6858000"/>
              <a:gd name="connsiteX162" fmla="*/ 1138365 w 7369701"/>
              <a:gd name="connsiteY162" fmla="*/ 3774515 h 6858000"/>
              <a:gd name="connsiteX163" fmla="*/ 1505579 w 7369701"/>
              <a:gd name="connsiteY163" fmla="*/ 3655526 h 6858000"/>
              <a:gd name="connsiteX164" fmla="*/ 1313114 w 7369701"/>
              <a:gd name="connsiteY164" fmla="*/ 3655216 h 6858000"/>
              <a:gd name="connsiteX165" fmla="*/ 3655073 w 7369701"/>
              <a:gd name="connsiteY165" fmla="*/ 3650884 h 6858000"/>
              <a:gd name="connsiteX166" fmla="*/ 3989938 w 7369701"/>
              <a:gd name="connsiteY166" fmla="*/ 3991685 h 6858000"/>
              <a:gd name="connsiteX167" fmla="*/ 4393907 w 7369701"/>
              <a:gd name="connsiteY167" fmla="*/ 4261258 h 6858000"/>
              <a:gd name="connsiteX168" fmla="*/ 4648051 w 7369701"/>
              <a:gd name="connsiteY168" fmla="*/ 4374051 h 6858000"/>
              <a:gd name="connsiteX169" fmla="*/ 4383389 w 7369701"/>
              <a:gd name="connsiteY169" fmla="*/ 4184369 h 6858000"/>
              <a:gd name="connsiteX170" fmla="*/ 4165508 w 7369701"/>
              <a:gd name="connsiteY170" fmla="*/ 4035196 h 6858000"/>
              <a:gd name="connsiteX171" fmla="*/ 4068162 w 7369701"/>
              <a:gd name="connsiteY171" fmla="*/ 3953394 h 6858000"/>
              <a:gd name="connsiteX172" fmla="*/ 3981416 w 7369701"/>
              <a:gd name="connsiteY172" fmla="*/ 3880482 h 6858000"/>
              <a:gd name="connsiteX173" fmla="*/ 3800147 w 7369701"/>
              <a:gd name="connsiteY173" fmla="*/ 3749872 h 6858000"/>
              <a:gd name="connsiteX174" fmla="*/ 3655073 w 7369701"/>
              <a:gd name="connsiteY174" fmla="*/ 3650884 h 6858000"/>
              <a:gd name="connsiteX175" fmla="*/ 3670252 w 7369701"/>
              <a:gd name="connsiteY175" fmla="*/ 3622798 h 6858000"/>
              <a:gd name="connsiteX176" fmla="*/ 3817258 w 7369701"/>
              <a:gd name="connsiteY176" fmla="*/ 3723577 h 6858000"/>
              <a:gd name="connsiteX177" fmla="*/ 4000461 w 7369701"/>
              <a:gd name="connsiteY177" fmla="*/ 3855966 h 6858000"/>
              <a:gd name="connsiteX178" fmla="*/ 4088180 w 7369701"/>
              <a:gd name="connsiteY178" fmla="*/ 3929774 h 6858000"/>
              <a:gd name="connsiteX179" fmla="*/ 4184555 w 7369701"/>
              <a:gd name="connsiteY179" fmla="*/ 4010683 h 6858000"/>
              <a:gd name="connsiteX180" fmla="*/ 4399563 w 7369701"/>
              <a:gd name="connsiteY180" fmla="*/ 4158106 h 6858000"/>
              <a:gd name="connsiteX181" fmla="*/ 4684469 w 7369701"/>
              <a:gd name="connsiteY181" fmla="*/ 4364680 h 6858000"/>
              <a:gd name="connsiteX182" fmla="*/ 4690271 w 7369701"/>
              <a:gd name="connsiteY182" fmla="*/ 4370034 h 6858000"/>
              <a:gd name="connsiteX183" fmla="*/ 4136093 w 7369701"/>
              <a:gd name="connsiteY183" fmla="*/ 3858466 h 6858000"/>
              <a:gd name="connsiteX184" fmla="*/ 3670252 w 7369701"/>
              <a:gd name="connsiteY184" fmla="*/ 3622798 h 6858000"/>
              <a:gd name="connsiteX185" fmla="*/ 4440129 w 7369701"/>
              <a:gd name="connsiteY185" fmla="*/ 3448571 h 6858000"/>
              <a:gd name="connsiteX186" fmla="*/ 4856525 w 7369701"/>
              <a:gd name="connsiteY186" fmla="*/ 3915351 h 6858000"/>
              <a:gd name="connsiteX187" fmla="*/ 5059055 w 7369701"/>
              <a:gd name="connsiteY187" fmla="*/ 4108918 h 6858000"/>
              <a:gd name="connsiteX188" fmla="*/ 5290070 w 7369701"/>
              <a:gd name="connsiteY188" fmla="*/ 4263619 h 6858000"/>
              <a:gd name="connsiteX189" fmla="*/ 4834991 w 7369701"/>
              <a:gd name="connsiteY189" fmla="*/ 3830985 h 6858000"/>
              <a:gd name="connsiteX190" fmla="*/ 4440129 w 7369701"/>
              <a:gd name="connsiteY190" fmla="*/ 3448571 h 6858000"/>
              <a:gd name="connsiteX191" fmla="*/ 4441737 w 7369701"/>
              <a:gd name="connsiteY191" fmla="*/ 3399734 h 6858000"/>
              <a:gd name="connsiteX192" fmla="*/ 4431236 w 7369701"/>
              <a:gd name="connsiteY192" fmla="*/ 3400954 h 6858000"/>
              <a:gd name="connsiteX193" fmla="*/ 4557150 w 7369701"/>
              <a:gd name="connsiteY193" fmla="*/ 3510023 h 6858000"/>
              <a:gd name="connsiteX194" fmla="*/ 4856936 w 7369701"/>
              <a:gd name="connsiteY194" fmla="*/ 3809146 h 6858000"/>
              <a:gd name="connsiteX195" fmla="*/ 5111996 w 7369701"/>
              <a:gd name="connsiteY195" fmla="*/ 4065759 h 6858000"/>
              <a:gd name="connsiteX196" fmla="*/ 5388878 w 7369701"/>
              <a:gd name="connsiteY196" fmla="*/ 4300185 h 6858000"/>
              <a:gd name="connsiteX197" fmla="*/ 5425556 w 7369701"/>
              <a:gd name="connsiteY197" fmla="*/ 4308967 h 6858000"/>
              <a:gd name="connsiteX198" fmla="*/ 4943646 w 7369701"/>
              <a:gd name="connsiteY198" fmla="*/ 3822916 h 6858000"/>
              <a:gd name="connsiteX199" fmla="*/ 4594837 w 7369701"/>
              <a:gd name="connsiteY199" fmla="*/ 3532274 h 6858000"/>
              <a:gd name="connsiteX200" fmla="*/ 4441737 w 7369701"/>
              <a:gd name="connsiteY200" fmla="*/ 3399734 h 6858000"/>
              <a:gd name="connsiteX201" fmla="*/ 5425834 w 7369701"/>
              <a:gd name="connsiteY201" fmla="*/ 3162785 h 6858000"/>
              <a:gd name="connsiteX202" fmla="*/ 5401644 w 7369701"/>
              <a:gd name="connsiteY202" fmla="*/ 3617847 h 6858000"/>
              <a:gd name="connsiteX203" fmla="*/ 5467256 w 7369701"/>
              <a:gd name="connsiteY203" fmla="*/ 4175494 h 6858000"/>
              <a:gd name="connsiteX204" fmla="*/ 5448069 w 7369701"/>
              <a:gd name="connsiteY204" fmla="*/ 3567554 h 6858000"/>
              <a:gd name="connsiteX205" fmla="*/ 5425834 w 7369701"/>
              <a:gd name="connsiteY205" fmla="*/ 3162785 h 6858000"/>
              <a:gd name="connsiteX206" fmla="*/ 1318687 w 7369701"/>
              <a:gd name="connsiteY206" fmla="*/ 3113840 h 6858000"/>
              <a:gd name="connsiteX207" fmla="*/ 1066793 w 7369701"/>
              <a:gd name="connsiteY207" fmla="*/ 3212171 h 6858000"/>
              <a:gd name="connsiteX208" fmla="*/ 993319 w 7369701"/>
              <a:gd name="connsiteY208" fmla="*/ 3247648 h 6858000"/>
              <a:gd name="connsiteX209" fmla="*/ 853081 w 7369701"/>
              <a:gd name="connsiteY209" fmla="*/ 3312410 h 6858000"/>
              <a:gd name="connsiteX210" fmla="*/ 805957 w 7369701"/>
              <a:gd name="connsiteY210" fmla="*/ 3330443 h 6858000"/>
              <a:gd name="connsiteX211" fmla="*/ 1318687 w 7369701"/>
              <a:gd name="connsiteY211" fmla="*/ 3113840 h 6858000"/>
              <a:gd name="connsiteX212" fmla="*/ 5453702 w 7369701"/>
              <a:gd name="connsiteY212" fmla="*/ 3090882 h 6858000"/>
              <a:gd name="connsiteX213" fmla="*/ 5480135 w 7369701"/>
              <a:gd name="connsiteY213" fmla="*/ 3565802 h 6858000"/>
              <a:gd name="connsiteX214" fmla="*/ 5499023 w 7369701"/>
              <a:gd name="connsiteY214" fmla="*/ 4166310 h 6858000"/>
              <a:gd name="connsiteX215" fmla="*/ 5547022 w 7369701"/>
              <a:gd name="connsiteY215" fmla="*/ 3607838 h 6858000"/>
              <a:gd name="connsiteX216" fmla="*/ 5515964 w 7369701"/>
              <a:gd name="connsiteY216" fmla="*/ 3378541 h 6858000"/>
              <a:gd name="connsiteX217" fmla="*/ 5453702 w 7369701"/>
              <a:gd name="connsiteY217" fmla="*/ 3090882 h 6858000"/>
              <a:gd name="connsiteX218" fmla="*/ 1238695 w 7369701"/>
              <a:gd name="connsiteY218" fmla="*/ 3076820 h 6858000"/>
              <a:gd name="connsiteX219" fmla="*/ 716371 w 7369701"/>
              <a:gd name="connsiteY219" fmla="*/ 3293249 h 6858000"/>
              <a:gd name="connsiteX220" fmla="*/ 579522 w 7369701"/>
              <a:gd name="connsiteY220" fmla="*/ 3371759 h 6858000"/>
              <a:gd name="connsiteX221" fmla="*/ 600288 w 7369701"/>
              <a:gd name="connsiteY221" fmla="*/ 3365555 h 6858000"/>
              <a:gd name="connsiteX222" fmla="*/ 840692 w 7369701"/>
              <a:gd name="connsiteY222" fmla="*/ 3284921 h 6858000"/>
              <a:gd name="connsiteX223" fmla="*/ 979248 w 7369701"/>
              <a:gd name="connsiteY223" fmla="*/ 3221003 h 6858000"/>
              <a:gd name="connsiteX224" fmla="*/ 1053282 w 7369701"/>
              <a:gd name="connsiteY224" fmla="*/ 3185247 h 6858000"/>
              <a:gd name="connsiteX225" fmla="*/ 1320603 w 7369701"/>
              <a:gd name="connsiteY225" fmla="*/ 3081281 h 6858000"/>
              <a:gd name="connsiteX226" fmla="*/ 1238695 w 7369701"/>
              <a:gd name="connsiteY226" fmla="*/ 3076820 h 6858000"/>
              <a:gd name="connsiteX227" fmla="*/ 5425627 w 7369701"/>
              <a:gd name="connsiteY227" fmla="*/ 2954192 h 6858000"/>
              <a:gd name="connsiteX228" fmla="*/ 5470770 w 7369701"/>
              <a:gd name="connsiteY228" fmla="*/ 3005435 h 6858000"/>
              <a:gd name="connsiteX229" fmla="*/ 5519779 w 7369701"/>
              <a:gd name="connsiteY229" fmla="*/ 4359223 h 6858000"/>
              <a:gd name="connsiteX230" fmla="*/ 5520293 w 7369701"/>
              <a:gd name="connsiteY230" fmla="*/ 4360602 h 6858000"/>
              <a:gd name="connsiteX231" fmla="*/ 5767221 w 7369701"/>
              <a:gd name="connsiteY231" fmla="*/ 4665564 h 6858000"/>
              <a:gd name="connsiteX232" fmla="*/ 6937169 w 7369701"/>
              <a:gd name="connsiteY232" fmla="*/ 4815941 h 6858000"/>
              <a:gd name="connsiteX233" fmla="*/ 6953922 w 7369701"/>
              <a:gd name="connsiteY233" fmla="*/ 4890068 h 6858000"/>
              <a:gd name="connsiteX234" fmla="*/ 6071359 w 7369701"/>
              <a:gd name="connsiteY234" fmla="*/ 4770770 h 6858000"/>
              <a:gd name="connsiteX235" fmla="*/ 6038839 w 7369701"/>
              <a:gd name="connsiteY235" fmla="*/ 4764474 h 6858000"/>
              <a:gd name="connsiteX236" fmla="*/ 6038706 w 7369701"/>
              <a:gd name="connsiteY236" fmla="*/ 4763847 h 6858000"/>
              <a:gd name="connsiteX237" fmla="*/ 6037784 w 7369701"/>
              <a:gd name="connsiteY237" fmla="*/ 4764270 h 6858000"/>
              <a:gd name="connsiteX238" fmla="*/ 6038839 w 7369701"/>
              <a:gd name="connsiteY238" fmla="*/ 4764474 h 6858000"/>
              <a:gd name="connsiteX239" fmla="*/ 6040338 w 7369701"/>
              <a:gd name="connsiteY239" fmla="*/ 4771418 h 6858000"/>
              <a:gd name="connsiteX240" fmla="*/ 6024488 w 7369701"/>
              <a:gd name="connsiteY240" fmla="*/ 4809903 h 6858000"/>
              <a:gd name="connsiteX241" fmla="*/ 5599771 w 7369701"/>
              <a:gd name="connsiteY241" fmla="*/ 5509652 h 6858000"/>
              <a:gd name="connsiteX242" fmla="*/ 5548843 w 7369701"/>
              <a:gd name="connsiteY242" fmla="*/ 5563845 h 6858000"/>
              <a:gd name="connsiteX243" fmla="*/ 5940952 w 7369701"/>
              <a:gd name="connsiteY243" fmla="*/ 6250028 h 6858000"/>
              <a:gd name="connsiteX244" fmla="*/ 6043441 w 7369701"/>
              <a:gd name="connsiteY244" fmla="*/ 6665847 h 6858000"/>
              <a:gd name="connsiteX245" fmla="*/ 6093432 w 7369701"/>
              <a:gd name="connsiteY245" fmla="*/ 6858000 h 6858000"/>
              <a:gd name="connsiteX246" fmla="*/ 6034344 w 7369701"/>
              <a:gd name="connsiteY246" fmla="*/ 6858000 h 6858000"/>
              <a:gd name="connsiteX247" fmla="*/ 6026679 w 7369701"/>
              <a:gd name="connsiteY247" fmla="*/ 6836959 h 6858000"/>
              <a:gd name="connsiteX248" fmla="*/ 5800441 w 7369701"/>
              <a:gd name="connsiteY248" fmla="*/ 6335286 h 6858000"/>
              <a:gd name="connsiteX249" fmla="*/ 5526562 w 7369701"/>
              <a:gd name="connsiteY249" fmla="*/ 5705388 h 6858000"/>
              <a:gd name="connsiteX250" fmla="*/ 5519640 w 7369701"/>
              <a:gd name="connsiteY250" fmla="*/ 5683774 h 6858000"/>
              <a:gd name="connsiteX251" fmla="*/ 5844559 w 7369701"/>
              <a:gd name="connsiteY251" fmla="*/ 6553349 h 6858000"/>
              <a:gd name="connsiteX252" fmla="*/ 5975994 w 7369701"/>
              <a:gd name="connsiteY252" fmla="*/ 6858000 h 6858000"/>
              <a:gd name="connsiteX253" fmla="*/ 5898547 w 7369701"/>
              <a:gd name="connsiteY253" fmla="*/ 6858000 h 6858000"/>
              <a:gd name="connsiteX254" fmla="*/ 5682041 w 7369701"/>
              <a:gd name="connsiteY254" fmla="*/ 6355860 h 6858000"/>
              <a:gd name="connsiteX255" fmla="*/ 5461758 w 7369701"/>
              <a:gd name="connsiteY255" fmla="*/ 5820220 h 6858000"/>
              <a:gd name="connsiteX256" fmla="*/ 5237282 w 7369701"/>
              <a:gd name="connsiteY256" fmla="*/ 6579086 h 6858000"/>
              <a:gd name="connsiteX257" fmla="*/ 5115009 w 7369701"/>
              <a:gd name="connsiteY257" fmla="*/ 6858000 h 6858000"/>
              <a:gd name="connsiteX258" fmla="*/ 5028074 w 7369701"/>
              <a:gd name="connsiteY258" fmla="*/ 6858000 h 6858000"/>
              <a:gd name="connsiteX259" fmla="*/ 5079508 w 7369701"/>
              <a:gd name="connsiteY259" fmla="*/ 6749074 h 6858000"/>
              <a:gd name="connsiteX260" fmla="*/ 5371846 w 7369701"/>
              <a:gd name="connsiteY260" fmla="*/ 5924413 h 6858000"/>
              <a:gd name="connsiteX261" fmla="*/ 5270512 w 7369701"/>
              <a:gd name="connsiteY261" fmla="*/ 6138975 h 6858000"/>
              <a:gd name="connsiteX262" fmla="*/ 5062409 w 7369701"/>
              <a:gd name="connsiteY262" fmla="*/ 6653544 h 6858000"/>
              <a:gd name="connsiteX263" fmla="*/ 5036628 w 7369701"/>
              <a:gd name="connsiteY263" fmla="*/ 6754247 h 6858000"/>
              <a:gd name="connsiteX264" fmla="*/ 5009112 w 7369701"/>
              <a:gd name="connsiteY264" fmla="*/ 6858000 h 6858000"/>
              <a:gd name="connsiteX265" fmla="*/ 4976679 w 7369701"/>
              <a:gd name="connsiteY265" fmla="*/ 6858000 h 6858000"/>
              <a:gd name="connsiteX266" fmla="*/ 5006537 w 7369701"/>
              <a:gd name="connsiteY266" fmla="*/ 6747068 h 6858000"/>
              <a:gd name="connsiteX267" fmla="*/ 5032723 w 7369701"/>
              <a:gd name="connsiteY267" fmla="*/ 6644957 h 6858000"/>
              <a:gd name="connsiteX268" fmla="*/ 5242949 w 7369701"/>
              <a:gd name="connsiteY268" fmla="*/ 6125175 h 6858000"/>
              <a:gd name="connsiteX269" fmla="*/ 5286321 w 7369701"/>
              <a:gd name="connsiteY269" fmla="*/ 6033555 h 6858000"/>
              <a:gd name="connsiteX270" fmla="*/ 5008210 w 7369701"/>
              <a:gd name="connsiteY270" fmla="*/ 6649194 h 6858000"/>
              <a:gd name="connsiteX271" fmla="*/ 4986321 w 7369701"/>
              <a:gd name="connsiteY271" fmla="*/ 6765687 h 6858000"/>
              <a:gd name="connsiteX272" fmla="*/ 4973474 w 7369701"/>
              <a:gd name="connsiteY272" fmla="*/ 6858000 h 6858000"/>
              <a:gd name="connsiteX273" fmla="*/ 4907178 w 7369701"/>
              <a:gd name="connsiteY273" fmla="*/ 6858000 h 6858000"/>
              <a:gd name="connsiteX274" fmla="*/ 4910810 w 7369701"/>
              <a:gd name="connsiteY274" fmla="*/ 6829660 h 6858000"/>
              <a:gd name="connsiteX275" fmla="*/ 4987461 w 7369701"/>
              <a:gd name="connsiteY275" fmla="*/ 6432994 h 6858000"/>
              <a:gd name="connsiteX276" fmla="*/ 5179262 w 7369701"/>
              <a:gd name="connsiteY276" fmla="*/ 6035044 h 6858000"/>
              <a:gd name="connsiteX277" fmla="*/ 4689678 w 7369701"/>
              <a:gd name="connsiteY277" fmla="*/ 6440241 h 6858000"/>
              <a:gd name="connsiteX278" fmla="*/ 4477543 w 7369701"/>
              <a:gd name="connsiteY278" fmla="*/ 6674836 h 6858000"/>
              <a:gd name="connsiteX279" fmla="*/ 4329957 w 7369701"/>
              <a:gd name="connsiteY279" fmla="*/ 6858000 h 6858000"/>
              <a:gd name="connsiteX280" fmla="*/ 4218595 w 7369701"/>
              <a:gd name="connsiteY280" fmla="*/ 6858000 h 6858000"/>
              <a:gd name="connsiteX281" fmla="*/ 4368888 w 7369701"/>
              <a:gd name="connsiteY281" fmla="*/ 6668412 h 6858000"/>
              <a:gd name="connsiteX282" fmla="*/ 4563091 w 7369701"/>
              <a:gd name="connsiteY282" fmla="*/ 6442508 h 6858000"/>
              <a:gd name="connsiteX283" fmla="*/ 5387324 w 7369701"/>
              <a:gd name="connsiteY283" fmla="*/ 5705830 h 6858000"/>
              <a:gd name="connsiteX284" fmla="*/ 5073620 w 7369701"/>
              <a:gd name="connsiteY284" fmla="*/ 5955437 h 6858000"/>
              <a:gd name="connsiteX285" fmla="*/ 4689789 w 7369701"/>
              <a:gd name="connsiteY285" fmla="*/ 6268382 h 6858000"/>
              <a:gd name="connsiteX286" fmla="*/ 4418722 w 7369701"/>
              <a:gd name="connsiteY286" fmla="*/ 6570886 h 6858000"/>
              <a:gd name="connsiteX287" fmla="*/ 4214944 w 7369701"/>
              <a:gd name="connsiteY287" fmla="*/ 6858000 h 6858000"/>
              <a:gd name="connsiteX288" fmla="*/ 4177898 w 7369701"/>
              <a:gd name="connsiteY288" fmla="*/ 6858000 h 6858000"/>
              <a:gd name="connsiteX289" fmla="*/ 4391597 w 7369701"/>
              <a:gd name="connsiteY289" fmla="*/ 6556370 h 6858000"/>
              <a:gd name="connsiteX290" fmla="*/ 4668889 w 7369701"/>
              <a:gd name="connsiteY290" fmla="*/ 6246399 h 6858000"/>
              <a:gd name="connsiteX291" fmla="*/ 5055427 w 7369701"/>
              <a:gd name="connsiteY291" fmla="*/ 5931476 h 6858000"/>
              <a:gd name="connsiteX292" fmla="*/ 5371814 w 7369701"/>
              <a:gd name="connsiteY292" fmla="*/ 5678975 h 6858000"/>
              <a:gd name="connsiteX293" fmla="*/ 4987918 w 7369701"/>
              <a:gd name="connsiteY293" fmla="*/ 5838701 h 6858000"/>
              <a:gd name="connsiteX294" fmla="*/ 4317146 w 7369701"/>
              <a:gd name="connsiteY294" fmla="*/ 6587716 h 6858000"/>
              <a:gd name="connsiteX295" fmla="*/ 4171627 w 7369701"/>
              <a:gd name="connsiteY295" fmla="*/ 6858000 h 6858000"/>
              <a:gd name="connsiteX296" fmla="*/ 4081585 w 7369701"/>
              <a:gd name="connsiteY296" fmla="*/ 6858000 h 6858000"/>
              <a:gd name="connsiteX297" fmla="*/ 4238603 w 7369701"/>
              <a:gd name="connsiteY297" fmla="*/ 6559341 h 6858000"/>
              <a:gd name="connsiteX298" fmla="*/ 4778333 w 7369701"/>
              <a:gd name="connsiteY298" fmla="*/ 5873626 h 6858000"/>
              <a:gd name="connsiteX299" fmla="*/ 5414185 w 7369701"/>
              <a:gd name="connsiteY299" fmla="*/ 5573882 h 6858000"/>
              <a:gd name="connsiteX300" fmla="*/ 5959648 w 7369701"/>
              <a:gd name="connsiteY300" fmla="*/ 4760797 h 6858000"/>
              <a:gd name="connsiteX301" fmla="*/ 5355019 w 7369701"/>
              <a:gd name="connsiteY301" fmla="*/ 4734672 h 6858000"/>
              <a:gd name="connsiteX302" fmla="*/ 5083565 w 7369701"/>
              <a:gd name="connsiteY302" fmla="*/ 5179121 h 6858000"/>
              <a:gd name="connsiteX303" fmla="*/ 4713577 w 7369701"/>
              <a:gd name="connsiteY303" fmla="*/ 5616803 h 6858000"/>
              <a:gd name="connsiteX304" fmla="*/ 3989559 w 7369701"/>
              <a:gd name="connsiteY304" fmla="*/ 6145945 h 6858000"/>
              <a:gd name="connsiteX305" fmla="*/ 3939824 w 7369701"/>
              <a:gd name="connsiteY305" fmla="*/ 6066900 h 6858000"/>
              <a:gd name="connsiteX306" fmla="*/ 4584537 w 7369701"/>
              <a:gd name="connsiteY306" fmla="*/ 5324826 h 6858000"/>
              <a:gd name="connsiteX307" fmla="*/ 5037105 w 7369701"/>
              <a:gd name="connsiteY307" fmla="*/ 5088765 h 6858000"/>
              <a:gd name="connsiteX308" fmla="*/ 5039930 w 7369701"/>
              <a:gd name="connsiteY308" fmla="*/ 5089585 h 6858000"/>
              <a:gd name="connsiteX309" fmla="*/ 5263764 w 7369701"/>
              <a:gd name="connsiteY309" fmla="*/ 4735525 h 6858000"/>
              <a:gd name="connsiteX310" fmla="*/ 4086300 w 7369701"/>
              <a:gd name="connsiteY310" fmla="*/ 4884599 h 6858000"/>
              <a:gd name="connsiteX311" fmla="*/ 4085485 w 7369701"/>
              <a:gd name="connsiteY311" fmla="*/ 4899070 h 6858000"/>
              <a:gd name="connsiteX312" fmla="*/ 3871915 w 7369701"/>
              <a:gd name="connsiteY312" fmla="*/ 5253645 h 6858000"/>
              <a:gd name="connsiteX313" fmla="*/ 3799374 w 7369701"/>
              <a:gd name="connsiteY313" fmla="*/ 5466127 h 6858000"/>
              <a:gd name="connsiteX314" fmla="*/ 3498850 w 7369701"/>
              <a:gd name="connsiteY314" fmla="*/ 6661888 h 6858000"/>
              <a:gd name="connsiteX315" fmla="*/ 3399216 w 7369701"/>
              <a:gd name="connsiteY315" fmla="*/ 6858000 h 6858000"/>
              <a:gd name="connsiteX316" fmla="*/ 3303688 w 7369701"/>
              <a:gd name="connsiteY316" fmla="*/ 6858000 h 6858000"/>
              <a:gd name="connsiteX317" fmla="*/ 3391774 w 7369701"/>
              <a:gd name="connsiteY317" fmla="*/ 6697181 h 6858000"/>
              <a:gd name="connsiteX318" fmla="*/ 3735540 w 7369701"/>
              <a:gd name="connsiteY318" fmla="*/ 5546923 h 6858000"/>
              <a:gd name="connsiteX319" fmla="*/ 3729438 w 7369701"/>
              <a:gd name="connsiteY319" fmla="*/ 5569058 h 6858000"/>
              <a:gd name="connsiteX320" fmla="*/ 3707782 w 7369701"/>
              <a:gd name="connsiteY320" fmla="*/ 5644908 h 6858000"/>
              <a:gd name="connsiteX321" fmla="*/ 3583827 w 7369701"/>
              <a:gd name="connsiteY321" fmla="*/ 6039215 h 6858000"/>
              <a:gd name="connsiteX322" fmla="*/ 3547861 w 7369701"/>
              <a:gd name="connsiteY322" fmla="*/ 6129609 h 6858000"/>
              <a:gd name="connsiteX323" fmla="*/ 3490905 w 7369701"/>
              <a:gd name="connsiteY323" fmla="*/ 6277660 h 6858000"/>
              <a:gd name="connsiteX324" fmla="*/ 3455859 w 7369701"/>
              <a:gd name="connsiteY324" fmla="*/ 6391301 h 6858000"/>
              <a:gd name="connsiteX325" fmla="*/ 3429112 w 7369701"/>
              <a:gd name="connsiteY325" fmla="*/ 6479469 h 6858000"/>
              <a:gd name="connsiteX326" fmla="*/ 3304862 w 7369701"/>
              <a:gd name="connsiteY326" fmla="*/ 6796476 h 6858000"/>
              <a:gd name="connsiteX327" fmla="*/ 3276071 w 7369701"/>
              <a:gd name="connsiteY327" fmla="*/ 6858000 h 6858000"/>
              <a:gd name="connsiteX328" fmla="*/ 3240805 w 7369701"/>
              <a:gd name="connsiteY328" fmla="*/ 6858000 h 6858000"/>
              <a:gd name="connsiteX329" fmla="*/ 3275917 w 7369701"/>
              <a:gd name="connsiteY329" fmla="*/ 6783192 h 6858000"/>
              <a:gd name="connsiteX330" fmla="*/ 3399358 w 7369701"/>
              <a:gd name="connsiteY330" fmla="*/ 6469011 h 6858000"/>
              <a:gd name="connsiteX331" fmla="*/ 3425650 w 7369701"/>
              <a:gd name="connsiteY331" fmla="*/ 6381333 h 6858000"/>
              <a:gd name="connsiteX332" fmla="*/ 3460661 w 7369701"/>
              <a:gd name="connsiteY332" fmla="*/ 6266763 h 6858000"/>
              <a:gd name="connsiteX333" fmla="*/ 3518021 w 7369701"/>
              <a:gd name="connsiteY333" fmla="*/ 6117298 h 6858000"/>
              <a:gd name="connsiteX334" fmla="*/ 3554035 w 7369701"/>
              <a:gd name="connsiteY334" fmla="*/ 6027832 h 6858000"/>
              <a:gd name="connsiteX335" fmla="*/ 3677174 w 7369701"/>
              <a:gd name="connsiteY335" fmla="*/ 5636351 h 6858000"/>
              <a:gd name="connsiteX336" fmla="*/ 3698819 w 7369701"/>
              <a:gd name="connsiteY336" fmla="*/ 5560503 h 6858000"/>
              <a:gd name="connsiteX337" fmla="*/ 3702094 w 7369701"/>
              <a:gd name="connsiteY337" fmla="*/ 5549194 h 6858000"/>
              <a:gd name="connsiteX338" fmla="*/ 3398355 w 7369701"/>
              <a:gd name="connsiteY338" fmla="*/ 6094603 h 6858000"/>
              <a:gd name="connsiteX339" fmla="*/ 3193941 w 7369701"/>
              <a:gd name="connsiteY339" fmla="*/ 6798775 h 6858000"/>
              <a:gd name="connsiteX340" fmla="*/ 3184140 w 7369701"/>
              <a:gd name="connsiteY340" fmla="*/ 6858000 h 6858000"/>
              <a:gd name="connsiteX341" fmla="*/ 3099978 w 7369701"/>
              <a:gd name="connsiteY341" fmla="*/ 6858000 h 6858000"/>
              <a:gd name="connsiteX342" fmla="*/ 3101556 w 7369701"/>
              <a:gd name="connsiteY342" fmla="*/ 6843337 h 6858000"/>
              <a:gd name="connsiteX343" fmla="*/ 3370162 w 7369701"/>
              <a:gd name="connsiteY343" fmla="*/ 5785550 h 6858000"/>
              <a:gd name="connsiteX344" fmla="*/ 3746477 w 7369701"/>
              <a:gd name="connsiteY344" fmla="*/ 5377889 h 6858000"/>
              <a:gd name="connsiteX345" fmla="*/ 3863399 w 7369701"/>
              <a:gd name="connsiteY345" fmla="*/ 5087257 h 6858000"/>
              <a:gd name="connsiteX346" fmla="*/ 3968712 w 7369701"/>
              <a:gd name="connsiteY346" fmla="*/ 4913989 h 6858000"/>
              <a:gd name="connsiteX347" fmla="*/ 2792390 w 7369701"/>
              <a:gd name="connsiteY347" fmla="*/ 5382974 h 6858000"/>
              <a:gd name="connsiteX348" fmla="*/ 2714982 w 7369701"/>
              <a:gd name="connsiteY348" fmla="*/ 5427051 h 6858000"/>
              <a:gd name="connsiteX349" fmla="*/ 2813361 w 7369701"/>
              <a:gd name="connsiteY349" fmla="*/ 6023912 h 6858000"/>
              <a:gd name="connsiteX350" fmla="*/ 2688430 w 7369701"/>
              <a:gd name="connsiteY350" fmla="*/ 6801564 h 6858000"/>
              <a:gd name="connsiteX351" fmla="*/ 2629626 w 7369701"/>
              <a:gd name="connsiteY351" fmla="*/ 6763394 h 6858000"/>
              <a:gd name="connsiteX352" fmla="*/ 2565328 w 7369701"/>
              <a:gd name="connsiteY352" fmla="*/ 5516399 h 6858000"/>
              <a:gd name="connsiteX353" fmla="*/ 1922999 w 7369701"/>
              <a:gd name="connsiteY353" fmla="*/ 5980343 h 6858000"/>
              <a:gd name="connsiteX354" fmla="*/ 1950261 w 7369701"/>
              <a:gd name="connsiteY354" fmla="*/ 6405858 h 6858000"/>
              <a:gd name="connsiteX355" fmla="*/ 2365554 w 7369701"/>
              <a:gd name="connsiteY355" fmla="*/ 6759107 h 6858000"/>
              <a:gd name="connsiteX356" fmla="*/ 2424142 w 7369701"/>
              <a:gd name="connsiteY356" fmla="*/ 6858000 h 6858000"/>
              <a:gd name="connsiteX357" fmla="*/ 2395994 w 7369701"/>
              <a:gd name="connsiteY357" fmla="*/ 6858000 h 6858000"/>
              <a:gd name="connsiteX358" fmla="*/ 2392863 w 7369701"/>
              <a:gd name="connsiteY358" fmla="*/ 6852964 h 6858000"/>
              <a:gd name="connsiteX359" fmla="*/ 2017589 w 7369701"/>
              <a:gd name="connsiteY359" fmla="*/ 6493982 h 6858000"/>
              <a:gd name="connsiteX360" fmla="*/ 2147336 w 7369701"/>
              <a:gd name="connsiteY360" fmla="*/ 6594052 h 6858000"/>
              <a:gd name="connsiteX361" fmla="*/ 2207047 w 7369701"/>
              <a:gd name="connsiteY361" fmla="*/ 6654540 h 6858000"/>
              <a:gd name="connsiteX362" fmla="*/ 2299106 w 7369701"/>
              <a:gd name="connsiteY362" fmla="*/ 6778931 h 6858000"/>
              <a:gd name="connsiteX363" fmla="*/ 2314430 w 7369701"/>
              <a:gd name="connsiteY363" fmla="*/ 6801144 h 6858000"/>
              <a:gd name="connsiteX364" fmla="*/ 2352406 w 7369701"/>
              <a:gd name="connsiteY364" fmla="*/ 6858000 h 6858000"/>
              <a:gd name="connsiteX365" fmla="*/ 2314492 w 7369701"/>
              <a:gd name="connsiteY365" fmla="*/ 6858000 h 6858000"/>
              <a:gd name="connsiteX366" fmla="*/ 2288095 w 7369701"/>
              <a:gd name="connsiteY366" fmla="*/ 6818030 h 6858000"/>
              <a:gd name="connsiteX367" fmla="*/ 2272768 w 7369701"/>
              <a:gd name="connsiteY367" fmla="*/ 6795822 h 6858000"/>
              <a:gd name="connsiteX368" fmla="*/ 2182715 w 7369701"/>
              <a:gd name="connsiteY368" fmla="*/ 6675071 h 6858000"/>
              <a:gd name="connsiteX369" fmla="*/ 2032061 w 7369701"/>
              <a:gd name="connsiteY369" fmla="*/ 6541380 h 6858000"/>
              <a:gd name="connsiteX370" fmla="*/ 2257220 w 7369701"/>
              <a:gd name="connsiteY370" fmla="*/ 6826257 h 6858000"/>
              <a:gd name="connsiteX371" fmla="*/ 2281324 w 7369701"/>
              <a:gd name="connsiteY371" fmla="*/ 6858000 h 6858000"/>
              <a:gd name="connsiteX372" fmla="*/ 2242860 w 7369701"/>
              <a:gd name="connsiteY372" fmla="*/ 6858000 h 6858000"/>
              <a:gd name="connsiteX373" fmla="*/ 2232818 w 7369701"/>
              <a:gd name="connsiteY373" fmla="*/ 6844926 h 6858000"/>
              <a:gd name="connsiteX374" fmla="*/ 1990172 w 7369701"/>
              <a:gd name="connsiteY374" fmla="*/ 6542121 h 6858000"/>
              <a:gd name="connsiteX375" fmla="*/ 2124090 w 7369701"/>
              <a:gd name="connsiteY375" fmla="*/ 6761017 h 6858000"/>
              <a:gd name="connsiteX376" fmla="*/ 2200380 w 7369701"/>
              <a:gd name="connsiteY376" fmla="*/ 6858000 h 6858000"/>
              <a:gd name="connsiteX377" fmla="*/ 2147507 w 7369701"/>
              <a:gd name="connsiteY377" fmla="*/ 6858000 h 6858000"/>
              <a:gd name="connsiteX378" fmla="*/ 2070668 w 7369701"/>
              <a:gd name="connsiteY378" fmla="*/ 6761520 h 6858000"/>
              <a:gd name="connsiteX379" fmla="*/ 1975142 w 7369701"/>
              <a:gd name="connsiteY379" fmla="*/ 6585570 h 6858000"/>
              <a:gd name="connsiteX380" fmla="*/ 2050035 w 7369701"/>
              <a:gd name="connsiteY380" fmla="*/ 6813345 h 6858000"/>
              <a:gd name="connsiteX381" fmla="*/ 2063025 w 7369701"/>
              <a:gd name="connsiteY381" fmla="*/ 6858000 h 6858000"/>
              <a:gd name="connsiteX382" fmla="*/ 2021675 w 7369701"/>
              <a:gd name="connsiteY382" fmla="*/ 6858000 h 6858000"/>
              <a:gd name="connsiteX383" fmla="*/ 2019308 w 7369701"/>
              <a:gd name="connsiteY383" fmla="*/ 6847118 h 6858000"/>
              <a:gd name="connsiteX384" fmla="*/ 1938835 w 7369701"/>
              <a:gd name="connsiteY384" fmla="*/ 6551160 h 6858000"/>
              <a:gd name="connsiteX385" fmla="*/ 1953230 w 7369701"/>
              <a:gd name="connsiteY385" fmla="*/ 6759699 h 6858000"/>
              <a:gd name="connsiteX386" fmla="*/ 1956763 w 7369701"/>
              <a:gd name="connsiteY386" fmla="*/ 6778191 h 6858000"/>
              <a:gd name="connsiteX387" fmla="*/ 1967925 w 7369701"/>
              <a:gd name="connsiteY387" fmla="*/ 6858000 h 6858000"/>
              <a:gd name="connsiteX388" fmla="*/ 1936622 w 7369701"/>
              <a:gd name="connsiteY388" fmla="*/ 6858000 h 6858000"/>
              <a:gd name="connsiteX389" fmla="*/ 1926261 w 7369701"/>
              <a:gd name="connsiteY389" fmla="*/ 6784064 h 6858000"/>
              <a:gd name="connsiteX390" fmla="*/ 1922724 w 7369701"/>
              <a:gd name="connsiteY390" fmla="*/ 6765577 h 6858000"/>
              <a:gd name="connsiteX391" fmla="*/ 1904650 w 7369701"/>
              <a:gd name="connsiteY391" fmla="*/ 6639616 h 6858000"/>
              <a:gd name="connsiteX392" fmla="*/ 1885273 w 7369701"/>
              <a:gd name="connsiteY392" fmla="*/ 6858000 h 6858000"/>
              <a:gd name="connsiteX393" fmla="*/ 1854363 w 7369701"/>
              <a:gd name="connsiteY393" fmla="*/ 6858000 h 6858000"/>
              <a:gd name="connsiteX394" fmla="*/ 1880391 w 7369701"/>
              <a:gd name="connsiteY394" fmla="*/ 6603796 h 6858000"/>
              <a:gd name="connsiteX395" fmla="*/ 1818273 w 7369701"/>
              <a:gd name="connsiteY395" fmla="*/ 6715729 h 6858000"/>
              <a:gd name="connsiteX396" fmla="*/ 1794691 w 7369701"/>
              <a:gd name="connsiteY396" fmla="*/ 6843239 h 6858000"/>
              <a:gd name="connsiteX397" fmla="*/ 1794914 w 7369701"/>
              <a:gd name="connsiteY397" fmla="*/ 6858000 h 6858000"/>
              <a:gd name="connsiteX398" fmla="*/ 1746128 w 7369701"/>
              <a:gd name="connsiteY398" fmla="*/ 6858000 h 6858000"/>
              <a:gd name="connsiteX399" fmla="*/ 1753934 w 7369701"/>
              <a:gd name="connsiteY399" fmla="*/ 6724796 h 6858000"/>
              <a:gd name="connsiteX400" fmla="*/ 1792053 w 7369701"/>
              <a:gd name="connsiteY400" fmla="*/ 6572396 h 6858000"/>
              <a:gd name="connsiteX401" fmla="*/ 1862248 w 7369701"/>
              <a:gd name="connsiteY401" fmla="*/ 6266397 h 6858000"/>
              <a:gd name="connsiteX402" fmla="*/ 1862250 w 7369701"/>
              <a:gd name="connsiteY402" fmla="*/ 6033531 h 6858000"/>
              <a:gd name="connsiteX403" fmla="*/ 1211999 w 7369701"/>
              <a:gd name="connsiteY403" fmla="*/ 6683610 h 6858000"/>
              <a:gd name="connsiteX404" fmla="*/ 1213266 w 7369701"/>
              <a:gd name="connsiteY404" fmla="*/ 6691947 h 6858000"/>
              <a:gd name="connsiteX405" fmla="*/ 1203370 w 7369701"/>
              <a:gd name="connsiteY405" fmla="*/ 6850676 h 6858000"/>
              <a:gd name="connsiteX406" fmla="*/ 1203671 w 7369701"/>
              <a:gd name="connsiteY406" fmla="*/ 6858000 h 6858000"/>
              <a:gd name="connsiteX407" fmla="*/ 1143180 w 7369701"/>
              <a:gd name="connsiteY407" fmla="*/ 6858000 h 6858000"/>
              <a:gd name="connsiteX408" fmla="*/ 1142176 w 7369701"/>
              <a:gd name="connsiteY408" fmla="*/ 6766045 h 6858000"/>
              <a:gd name="connsiteX409" fmla="*/ 1067484 w 7369701"/>
              <a:gd name="connsiteY409" fmla="*/ 6858000 h 6858000"/>
              <a:gd name="connsiteX410" fmla="*/ 953928 w 7369701"/>
              <a:gd name="connsiteY410" fmla="*/ 6858000 h 6858000"/>
              <a:gd name="connsiteX411" fmla="*/ 959715 w 7369701"/>
              <a:gd name="connsiteY411" fmla="*/ 6850185 h 6858000"/>
              <a:gd name="connsiteX412" fmla="*/ 1483788 w 7369701"/>
              <a:gd name="connsiteY412" fmla="*/ 6259174 h 6858000"/>
              <a:gd name="connsiteX413" fmla="*/ 1100671 w 7369701"/>
              <a:gd name="connsiteY413" fmla="*/ 6252137 h 6858000"/>
              <a:gd name="connsiteX414" fmla="*/ 1090144 w 7369701"/>
              <a:gd name="connsiteY414" fmla="*/ 6256748 h 6858000"/>
              <a:gd name="connsiteX415" fmla="*/ 1095872 w 7369701"/>
              <a:gd name="connsiteY415" fmla="*/ 6271892 h 6858000"/>
              <a:gd name="connsiteX416" fmla="*/ 262785 w 7369701"/>
              <a:gd name="connsiteY416" fmla="*/ 6845450 h 6858000"/>
              <a:gd name="connsiteX417" fmla="*/ 209968 w 7369701"/>
              <a:gd name="connsiteY417" fmla="*/ 6770713 h 6858000"/>
              <a:gd name="connsiteX418" fmla="*/ 873460 w 7369701"/>
              <a:gd name="connsiteY418" fmla="*/ 6253768 h 6858000"/>
              <a:gd name="connsiteX419" fmla="*/ 192686 w 7369701"/>
              <a:gd name="connsiteY419" fmla="*/ 5849257 h 6858000"/>
              <a:gd name="connsiteX420" fmla="*/ 4696 w 7369701"/>
              <a:gd name="connsiteY420" fmla="*/ 5697668 h 6858000"/>
              <a:gd name="connsiteX421" fmla="*/ 0 w 7369701"/>
              <a:gd name="connsiteY421" fmla="*/ 5689984 h 6858000"/>
              <a:gd name="connsiteX422" fmla="*/ 0 w 7369701"/>
              <a:gd name="connsiteY422" fmla="*/ 5513472 h 6858000"/>
              <a:gd name="connsiteX423" fmla="*/ 174101 w 7369701"/>
              <a:gd name="connsiteY423" fmla="*/ 5620277 h 6858000"/>
              <a:gd name="connsiteX424" fmla="*/ 891800 w 7369701"/>
              <a:gd name="connsiteY424" fmla="*/ 6036935 h 6858000"/>
              <a:gd name="connsiteX425" fmla="*/ 1072219 w 7369701"/>
              <a:gd name="connsiteY425" fmla="*/ 6169443 h 6858000"/>
              <a:gd name="connsiteX426" fmla="*/ 1074117 w 7369701"/>
              <a:gd name="connsiteY426" fmla="*/ 6170301 h 6858000"/>
              <a:gd name="connsiteX427" fmla="*/ 1083114 w 7369701"/>
              <a:gd name="connsiteY427" fmla="*/ 6174131 h 6858000"/>
              <a:gd name="connsiteX428" fmla="*/ 1543010 w 7369701"/>
              <a:gd name="connsiteY428" fmla="*/ 6191140 h 6858000"/>
              <a:gd name="connsiteX429" fmla="*/ 1551080 w 7369701"/>
              <a:gd name="connsiteY429" fmla="*/ 6195006 h 6858000"/>
              <a:gd name="connsiteX430" fmla="*/ 2345443 w 7369701"/>
              <a:gd name="connsiteY430" fmla="*/ 5549882 h 6858000"/>
              <a:gd name="connsiteX431" fmla="*/ 1721499 w 7369701"/>
              <a:gd name="connsiteY431" fmla="*/ 5599969 h 6858000"/>
              <a:gd name="connsiteX432" fmla="*/ 767716 w 7369701"/>
              <a:gd name="connsiteY432" fmla="*/ 5472768 h 6858000"/>
              <a:gd name="connsiteX433" fmla="*/ 722147 w 7369701"/>
              <a:gd name="connsiteY433" fmla="*/ 5393091 h 6858000"/>
              <a:gd name="connsiteX434" fmla="*/ 1485552 w 7369701"/>
              <a:gd name="connsiteY434" fmla="*/ 5313202 h 6858000"/>
              <a:gd name="connsiteX435" fmla="*/ 2143004 w 7369701"/>
              <a:gd name="connsiteY435" fmla="*/ 5402420 h 6858000"/>
              <a:gd name="connsiteX436" fmla="*/ 1933391 w 7369701"/>
              <a:gd name="connsiteY436" fmla="*/ 5156971 h 6858000"/>
              <a:gd name="connsiteX437" fmla="*/ 1827118 w 7369701"/>
              <a:gd name="connsiteY437" fmla="*/ 4968410 h 6858000"/>
              <a:gd name="connsiteX438" fmla="*/ 1837349 w 7369701"/>
              <a:gd name="connsiteY438" fmla="*/ 4956357 h 6858000"/>
              <a:gd name="connsiteX439" fmla="*/ 2162835 w 7369701"/>
              <a:gd name="connsiteY439" fmla="*/ 5187853 h 6858000"/>
              <a:gd name="connsiteX440" fmla="*/ 2257167 w 7369701"/>
              <a:gd name="connsiteY440" fmla="*/ 5462123 h 6858000"/>
              <a:gd name="connsiteX441" fmla="*/ 2261598 w 7369701"/>
              <a:gd name="connsiteY441" fmla="*/ 5467998 h 6858000"/>
              <a:gd name="connsiteX442" fmla="*/ 2437177 w 7369701"/>
              <a:gd name="connsiteY442" fmla="*/ 5479608 h 6858000"/>
              <a:gd name="connsiteX443" fmla="*/ 2445247 w 7369701"/>
              <a:gd name="connsiteY443" fmla="*/ 5483476 h 6858000"/>
              <a:gd name="connsiteX444" fmla="*/ 2743626 w 7369701"/>
              <a:gd name="connsiteY444" fmla="*/ 5304819 h 6858000"/>
              <a:gd name="connsiteX445" fmla="*/ 3048102 w 7369701"/>
              <a:gd name="connsiteY445" fmla="*/ 5150595 h 6858000"/>
              <a:gd name="connsiteX446" fmla="*/ 1799414 w 7369701"/>
              <a:gd name="connsiteY446" fmla="*/ 4694732 h 6858000"/>
              <a:gd name="connsiteX447" fmla="*/ 1771735 w 7369701"/>
              <a:gd name="connsiteY447" fmla="*/ 4619929 h 6858000"/>
              <a:gd name="connsiteX448" fmla="*/ 3104273 w 7369701"/>
              <a:gd name="connsiteY448" fmla="*/ 5076159 h 6858000"/>
              <a:gd name="connsiteX449" fmla="*/ 3113245 w 7369701"/>
              <a:gd name="connsiteY449" fmla="*/ 5090705 h 6858000"/>
              <a:gd name="connsiteX450" fmla="*/ 3126294 w 7369701"/>
              <a:gd name="connsiteY450" fmla="*/ 5114400 h 6858000"/>
              <a:gd name="connsiteX451" fmla="*/ 3937433 w 7369701"/>
              <a:gd name="connsiteY451" fmla="*/ 4830473 h 6858000"/>
              <a:gd name="connsiteX452" fmla="*/ 3590475 w 7369701"/>
              <a:gd name="connsiteY452" fmla="*/ 4597974 h 6858000"/>
              <a:gd name="connsiteX453" fmla="*/ 3100264 w 7369701"/>
              <a:gd name="connsiteY453" fmla="*/ 4579845 h 6858000"/>
              <a:gd name="connsiteX454" fmla="*/ 2183576 w 7369701"/>
              <a:gd name="connsiteY454" fmla="*/ 4227150 h 6858000"/>
              <a:gd name="connsiteX455" fmla="*/ 2151029 w 7369701"/>
              <a:gd name="connsiteY455" fmla="*/ 4146947 h 6858000"/>
              <a:gd name="connsiteX456" fmla="*/ 3563434 w 7369701"/>
              <a:gd name="connsiteY456" fmla="*/ 4469115 h 6858000"/>
              <a:gd name="connsiteX457" fmla="*/ 3177952 w 7369701"/>
              <a:gd name="connsiteY457" fmla="*/ 3657386 h 6858000"/>
              <a:gd name="connsiteX458" fmla="*/ 3189263 w 7369701"/>
              <a:gd name="connsiteY458" fmla="*/ 3625726 h 6858000"/>
              <a:gd name="connsiteX459" fmla="*/ 3560912 w 7369701"/>
              <a:gd name="connsiteY459" fmla="*/ 4079863 h 6858000"/>
              <a:gd name="connsiteX460" fmla="*/ 3626636 w 7369701"/>
              <a:gd name="connsiteY460" fmla="*/ 4512230 h 6858000"/>
              <a:gd name="connsiteX461" fmla="*/ 3653088 w 7369701"/>
              <a:gd name="connsiteY461" fmla="*/ 4521417 h 6858000"/>
              <a:gd name="connsiteX462" fmla="*/ 3988128 w 7369701"/>
              <a:gd name="connsiteY462" fmla="*/ 4817267 h 6858000"/>
              <a:gd name="connsiteX463" fmla="*/ 4830582 w 7369701"/>
              <a:gd name="connsiteY463" fmla="*/ 4676000 h 6858000"/>
              <a:gd name="connsiteX464" fmla="*/ 4830100 w 7369701"/>
              <a:gd name="connsiteY464" fmla="*/ 4675554 h 6858000"/>
              <a:gd name="connsiteX465" fmla="*/ 4036318 w 7369701"/>
              <a:gd name="connsiteY465" fmla="*/ 4147013 h 6858000"/>
              <a:gd name="connsiteX466" fmla="*/ 3432098 w 7369701"/>
              <a:gd name="connsiteY466" fmla="*/ 3537312 h 6858000"/>
              <a:gd name="connsiteX467" fmla="*/ 3446761 w 7369701"/>
              <a:gd name="connsiteY467" fmla="*/ 3461278 h 6858000"/>
              <a:gd name="connsiteX468" fmla="*/ 4419733 w 7369701"/>
              <a:gd name="connsiteY468" fmla="*/ 3963555 h 6858000"/>
              <a:gd name="connsiteX469" fmla="*/ 4781371 w 7369701"/>
              <a:gd name="connsiteY469" fmla="*/ 4458604 h 6858000"/>
              <a:gd name="connsiteX470" fmla="*/ 4780440 w 7369701"/>
              <a:gd name="connsiteY470" fmla="*/ 4470290 h 6858000"/>
              <a:gd name="connsiteX471" fmla="*/ 4898954 w 7369701"/>
              <a:gd name="connsiteY471" fmla="*/ 4662092 h 6858000"/>
              <a:gd name="connsiteX472" fmla="*/ 4900699 w 7369701"/>
              <a:gd name="connsiteY472" fmla="*/ 4670867 h 6858000"/>
              <a:gd name="connsiteX473" fmla="*/ 5714511 w 7369701"/>
              <a:gd name="connsiteY473" fmla="*/ 4663483 h 6858000"/>
              <a:gd name="connsiteX474" fmla="*/ 5464793 w 7369701"/>
              <a:gd name="connsiteY474" fmla="*/ 4393556 h 6858000"/>
              <a:gd name="connsiteX475" fmla="*/ 5461897 w 7369701"/>
              <a:gd name="connsiteY475" fmla="*/ 4390879 h 6858000"/>
              <a:gd name="connsiteX476" fmla="*/ 4294126 w 7369701"/>
              <a:gd name="connsiteY476" fmla="*/ 3303048 h 6858000"/>
              <a:gd name="connsiteX477" fmla="*/ 4305321 w 7369701"/>
              <a:gd name="connsiteY477" fmla="*/ 3256953 h 6858000"/>
              <a:gd name="connsiteX478" fmla="*/ 4949299 w 7369701"/>
              <a:gd name="connsiteY478" fmla="*/ 3766336 h 6858000"/>
              <a:gd name="connsiteX479" fmla="*/ 5291452 w 7369701"/>
              <a:gd name="connsiteY479" fmla="*/ 4076801 h 6858000"/>
              <a:gd name="connsiteX480" fmla="*/ 5434998 w 7369701"/>
              <a:gd name="connsiteY480" fmla="*/ 4254100 h 6858000"/>
              <a:gd name="connsiteX481" fmla="*/ 5351015 w 7369701"/>
              <a:gd name="connsiteY481" fmla="*/ 3760989 h 6858000"/>
              <a:gd name="connsiteX482" fmla="*/ 5413780 w 7369701"/>
              <a:gd name="connsiteY482" fmla="*/ 2966265 h 6858000"/>
              <a:gd name="connsiteX483" fmla="*/ 5425627 w 7369701"/>
              <a:gd name="connsiteY483" fmla="*/ 2954192 h 6858000"/>
              <a:gd name="connsiteX484" fmla="*/ 6604735 w 7369701"/>
              <a:gd name="connsiteY484" fmla="*/ 2041381 h 6858000"/>
              <a:gd name="connsiteX485" fmla="*/ 7204487 w 7369701"/>
              <a:gd name="connsiteY485" fmla="*/ 2742112 h 6858000"/>
              <a:gd name="connsiteX486" fmla="*/ 7131592 w 7369701"/>
              <a:gd name="connsiteY486" fmla="*/ 2672096 h 6858000"/>
              <a:gd name="connsiteX487" fmla="*/ 6996344 w 7369701"/>
              <a:gd name="connsiteY487" fmla="*/ 2518310 h 6858000"/>
              <a:gd name="connsiteX488" fmla="*/ 6735495 w 7369701"/>
              <a:gd name="connsiteY488" fmla="*/ 2196890 h 6858000"/>
              <a:gd name="connsiteX489" fmla="*/ 6721901 w 7369701"/>
              <a:gd name="connsiteY489" fmla="*/ 2179274 h 6858000"/>
              <a:gd name="connsiteX490" fmla="*/ 6604735 w 7369701"/>
              <a:gd name="connsiteY490" fmla="*/ 2041381 h 6858000"/>
              <a:gd name="connsiteX491" fmla="*/ 6591670 w 7369701"/>
              <a:gd name="connsiteY491" fmla="*/ 1988277 h 6858000"/>
              <a:gd name="connsiteX492" fmla="*/ 6747349 w 7369701"/>
              <a:gd name="connsiteY492" fmla="*/ 2160069 h 6858000"/>
              <a:gd name="connsiteX493" fmla="*/ 6760943 w 7369701"/>
              <a:gd name="connsiteY493" fmla="*/ 2177686 h 6858000"/>
              <a:gd name="connsiteX494" fmla="*/ 7021065 w 7369701"/>
              <a:gd name="connsiteY494" fmla="*/ 2498102 h 6858000"/>
              <a:gd name="connsiteX495" fmla="*/ 7155223 w 7369701"/>
              <a:gd name="connsiteY495" fmla="*/ 2650386 h 6858000"/>
              <a:gd name="connsiteX496" fmla="*/ 7203167 w 7369701"/>
              <a:gd name="connsiteY496" fmla="*/ 2697288 h 6858000"/>
              <a:gd name="connsiteX497" fmla="*/ 6937703 w 7369701"/>
              <a:gd name="connsiteY497" fmla="*/ 2321981 h 6858000"/>
              <a:gd name="connsiteX498" fmla="*/ 6591670 w 7369701"/>
              <a:gd name="connsiteY498" fmla="*/ 1988277 h 6858000"/>
              <a:gd name="connsiteX499" fmla="*/ 5798671 w 7369701"/>
              <a:gd name="connsiteY499" fmla="*/ 1981601 h 6858000"/>
              <a:gd name="connsiteX500" fmla="*/ 5754709 w 7369701"/>
              <a:gd name="connsiteY500" fmla="*/ 2071454 h 6858000"/>
              <a:gd name="connsiteX501" fmla="*/ 5763044 w 7369701"/>
              <a:gd name="connsiteY501" fmla="*/ 2842206 h 6858000"/>
              <a:gd name="connsiteX502" fmla="*/ 5764974 w 7369701"/>
              <a:gd name="connsiteY502" fmla="*/ 2799609 h 6858000"/>
              <a:gd name="connsiteX503" fmla="*/ 5767665 w 7369701"/>
              <a:gd name="connsiteY503" fmla="*/ 2666409 h 6858000"/>
              <a:gd name="connsiteX504" fmla="*/ 5763055 w 7369701"/>
              <a:gd name="connsiteY504" fmla="*/ 2579705 h 6858000"/>
              <a:gd name="connsiteX505" fmla="*/ 5758079 w 7369701"/>
              <a:gd name="connsiteY505" fmla="*/ 2492508 h 6858000"/>
              <a:gd name="connsiteX506" fmla="*/ 5779325 w 7369701"/>
              <a:gd name="connsiteY506" fmla="*/ 2197069 h 6858000"/>
              <a:gd name="connsiteX507" fmla="*/ 5798671 w 7369701"/>
              <a:gd name="connsiteY507" fmla="*/ 1981601 h 6858000"/>
              <a:gd name="connsiteX508" fmla="*/ 5829202 w 7369701"/>
              <a:gd name="connsiteY508" fmla="*/ 1971679 h 6858000"/>
              <a:gd name="connsiteX509" fmla="*/ 5809558 w 7369701"/>
              <a:gd name="connsiteY509" fmla="*/ 2198043 h 6858000"/>
              <a:gd name="connsiteX510" fmla="*/ 5788653 w 7369701"/>
              <a:gd name="connsiteY510" fmla="*/ 2489430 h 6858000"/>
              <a:gd name="connsiteX511" fmla="*/ 5793439 w 7369701"/>
              <a:gd name="connsiteY511" fmla="*/ 2575235 h 6858000"/>
              <a:gd name="connsiteX512" fmla="*/ 5796837 w 7369701"/>
              <a:gd name="connsiteY512" fmla="*/ 2637633 h 6858000"/>
              <a:gd name="connsiteX513" fmla="*/ 5818614 w 7369701"/>
              <a:gd name="connsiteY513" fmla="*/ 2473055 h 6858000"/>
              <a:gd name="connsiteX514" fmla="*/ 5829202 w 7369701"/>
              <a:gd name="connsiteY514" fmla="*/ 1971679 h 6858000"/>
              <a:gd name="connsiteX515" fmla="*/ 5911389 w 7369701"/>
              <a:gd name="connsiteY515" fmla="*/ 1898371 h 6858000"/>
              <a:gd name="connsiteX516" fmla="*/ 6237627 w 7369701"/>
              <a:gd name="connsiteY516" fmla="*/ 2231921 h 6858000"/>
              <a:gd name="connsiteX517" fmla="*/ 5911389 w 7369701"/>
              <a:gd name="connsiteY517" fmla="*/ 1898371 h 6858000"/>
              <a:gd name="connsiteX518" fmla="*/ 6944437 w 7369701"/>
              <a:gd name="connsiteY518" fmla="*/ 1575402 h 6858000"/>
              <a:gd name="connsiteX519" fmla="*/ 6304730 w 7369701"/>
              <a:gd name="connsiteY519" fmla="*/ 1766654 h 6858000"/>
              <a:gd name="connsiteX520" fmla="*/ 6944437 w 7369701"/>
              <a:gd name="connsiteY520" fmla="*/ 1575402 h 6858000"/>
              <a:gd name="connsiteX521" fmla="*/ 7019523 w 7369701"/>
              <a:gd name="connsiteY521" fmla="*/ 1519450 h 6858000"/>
              <a:gd name="connsiteX522" fmla="*/ 6298091 w 7369701"/>
              <a:gd name="connsiteY522" fmla="*/ 1737122 h 6858000"/>
              <a:gd name="connsiteX523" fmla="*/ 7019523 w 7369701"/>
              <a:gd name="connsiteY523" fmla="*/ 1519450 h 6858000"/>
              <a:gd name="connsiteX524" fmla="*/ 2399523 w 7369701"/>
              <a:gd name="connsiteY524" fmla="*/ 1428234 h 6858000"/>
              <a:gd name="connsiteX525" fmla="*/ 2224982 w 7369701"/>
              <a:gd name="connsiteY525" fmla="*/ 1826201 h 6858000"/>
              <a:gd name="connsiteX526" fmla="*/ 2096099 w 7369701"/>
              <a:gd name="connsiteY526" fmla="*/ 2345900 h 6858000"/>
              <a:gd name="connsiteX527" fmla="*/ 2283317 w 7369701"/>
              <a:gd name="connsiteY527" fmla="*/ 1796925 h 6858000"/>
              <a:gd name="connsiteX528" fmla="*/ 2399523 w 7369701"/>
              <a:gd name="connsiteY528" fmla="*/ 1428234 h 6858000"/>
              <a:gd name="connsiteX529" fmla="*/ 2448558 w 7369701"/>
              <a:gd name="connsiteY529" fmla="*/ 1373435 h 6858000"/>
              <a:gd name="connsiteX530" fmla="*/ 2312521 w 7369701"/>
              <a:gd name="connsiteY530" fmla="*/ 1806140 h 6858000"/>
              <a:gd name="connsiteX531" fmla="*/ 2127533 w 7369701"/>
              <a:gd name="connsiteY531" fmla="*/ 2348380 h 6858000"/>
              <a:gd name="connsiteX532" fmla="*/ 2358080 w 7369701"/>
              <a:gd name="connsiteY532" fmla="*/ 1866134 h 6858000"/>
              <a:gd name="connsiteX533" fmla="*/ 2407436 w 7369701"/>
              <a:gd name="connsiteY533" fmla="*/ 1651070 h 6858000"/>
              <a:gd name="connsiteX534" fmla="*/ 2448558 w 7369701"/>
              <a:gd name="connsiteY534" fmla="*/ 1373435 h 6858000"/>
              <a:gd name="connsiteX535" fmla="*/ 278707 w 7369701"/>
              <a:gd name="connsiteY535" fmla="*/ 1352270 h 6858000"/>
              <a:gd name="connsiteX536" fmla="*/ 321570 w 7369701"/>
              <a:gd name="connsiteY536" fmla="*/ 1861610 h 6858000"/>
              <a:gd name="connsiteX537" fmla="*/ 294281 w 7369701"/>
              <a:gd name="connsiteY537" fmla="*/ 1440658 h 6858000"/>
              <a:gd name="connsiteX538" fmla="*/ 278707 w 7369701"/>
              <a:gd name="connsiteY538" fmla="*/ 1352270 h 6858000"/>
              <a:gd name="connsiteX539" fmla="*/ 1423821 w 7369701"/>
              <a:gd name="connsiteY539" fmla="*/ 1351958 h 6858000"/>
              <a:gd name="connsiteX540" fmla="*/ 1638521 w 7369701"/>
              <a:gd name="connsiteY540" fmla="*/ 1908470 h 6858000"/>
              <a:gd name="connsiteX541" fmla="*/ 1754199 w 7369701"/>
              <a:gd name="connsiteY541" fmla="*/ 2149284 h 6858000"/>
              <a:gd name="connsiteX542" fmla="*/ 1908359 w 7369701"/>
              <a:gd name="connsiteY542" fmla="*/ 2364988 h 6858000"/>
              <a:gd name="connsiteX543" fmla="*/ 1647661 w 7369701"/>
              <a:gd name="connsiteY543" fmla="*/ 1825945 h 6858000"/>
              <a:gd name="connsiteX544" fmla="*/ 1423821 w 7369701"/>
              <a:gd name="connsiteY544" fmla="*/ 1351958 h 6858000"/>
              <a:gd name="connsiteX545" fmla="*/ 1431890 w 7369701"/>
              <a:gd name="connsiteY545" fmla="*/ 1306475 h 6858000"/>
              <a:gd name="connsiteX546" fmla="*/ 1507597 w 7369701"/>
              <a:gd name="connsiteY546" fmla="*/ 1446132 h 6858000"/>
              <a:gd name="connsiteX547" fmla="*/ 1674586 w 7369701"/>
              <a:gd name="connsiteY547" fmla="*/ 1813832 h 6858000"/>
              <a:gd name="connsiteX548" fmla="*/ 1815950 w 7369701"/>
              <a:gd name="connsiteY548" fmla="*/ 2128564 h 6858000"/>
              <a:gd name="connsiteX549" fmla="*/ 1984242 w 7369701"/>
              <a:gd name="connsiteY549" fmla="*/ 2430829 h 6858000"/>
              <a:gd name="connsiteX550" fmla="*/ 2014023 w 7369701"/>
              <a:gd name="connsiteY550" fmla="*/ 2450995 h 6858000"/>
              <a:gd name="connsiteX551" fmla="*/ 1747337 w 7369701"/>
              <a:gd name="connsiteY551" fmla="*/ 1855264 h 6858000"/>
              <a:gd name="connsiteX552" fmla="*/ 1533749 w 7369701"/>
              <a:gd name="connsiteY552" fmla="*/ 1478656 h 6858000"/>
              <a:gd name="connsiteX553" fmla="*/ 1431890 w 7369701"/>
              <a:gd name="connsiteY553" fmla="*/ 1306475 h 6858000"/>
              <a:gd name="connsiteX554" fmla="*/ 5052692 w 7369701"/>
              <a:gd name="connsiteY554" fmla="*/ 1292994 h 6858000"/>
              <a:gd name="connsiteX555" fmla="*/ 5200661 w 7369701"/>
              <a:gd name="connsiteY555" fmla="*/ 1635186 h 6858000"/>
              <a:gd name="connsiteX556" fmla="*/ 5297138 w 7369701"/>
              <a:gd name="connsiteY556" fmla="*/ 1906351 h 6858000"/>
              <a:gd name="connsiteX557" fmla="*/ 5052692 w 7369701"/>
              <a:gd name="connsiteY557" fmla="*/ 1292994 h 6858000"/>
              <a:gd name="connsiteX558" fmla="*/ 5009948 w 7369701"/>
              <a:gd name="connsiteY558" fmla="*/ 1273619 h 6858000"/>
              <a:gd name="connsiteX559" fmla="*/ 5121777 w 7369701"/>
              <a:gd name="connsiteY559" fmla="*/ 1654213 h 6858000"/>
              <a:gd name="connsiteX560" fmla="*/ 5293545 w 7369701"/>
              <a:gd name="connsiteY560" fmla="*/ 2072247 h 6858000"/>
              <a:gd name="connsiteX561" fmla="*/ 5294042 w 7369701"/>
              <a:gd name="connsiteY561" fmla="*/ 2065019 h 6858000"/>
              <a:gd name="connsiteX562" fmla="*/ 5171936 w 7369701"/>
              <a:gd name="connsiteY562" fmla="*/ 1647613 h 6858000"/>
              <a:gd name="connsiteX563" fmla="*/ 5009948 w 7369701"/>
              <a:gd name="connsiteY563" fmla="*/ 1273619 h 6858000"/>
              <a:gd name="connsiteX564" fmla="*/ 655236 w 7369701"/>
              <a:gd name="connsiteY564" fmla="*/ 1268632 h 6858000"/>
              <a:gd name="connsiteX565" fmla="*/ 839521 w 7369701"/>
              <a:gd name="connsiteY565" fmla="*/ 1685315 h 6858000"/>
              <a:gd name="connsiteX566" fmla="*/ 1109416 w 7369701"/>
              <a:gd name="connsiteY566" fmla="*/ 2061663 h 6858000"/>
              <a:gd name="connsiteX567" fmla="*/ 1298300 w 7369701"/>
              <a:gd name="connsiteY567" fmla="*/ 2247742 h 6858000"/>
              <a:gd name="connsiteX568" fmla="*/ 1125871 w 7369701"/>
              <a:gd name="connsiteY568" fmla="*/ 1989513 h 6858000"/>
              <a:gd name="connsiteX569" fmla="*/ 981574 w 7369701"/>
              <a:gd name="connsiteY569" fmla="*/ 1783157 h 6858000"/>
              <a:gd name="connsiteX570" fmla="*/ 922198 w 7369701"/>
              <a:gd name="connsiteY570" fmla="*/ 1677437 h 6858000"/>
              <a:gd name="connsiteX571" fmla="*/ 869293 w 7369701"/>
              <a:gd name="connsiteY571" fmla="*/ 1583214 h 6858000"/>
              <a:gd name="connsiteX572" fmla="*/ 751431 w 7369701"/>
              <a:gd name="connsiteY572" fmla="*/ 1405731 h 6858000"/>
              <a:gd name="connsiteX573" fmla="*/ 655236 w 7369701"/>
              <a:gd name="connsiteY573" fmla="*/ 1268632 h 6858000"/>
              <a:gd name="connsiteX574" fmla="*/ 6516292 w 7369701"/>
              <a:gd name="connsiteY574" fmla="*/ 1263064 h 6858000"/>
              <a:gd name="connsiteX575" fmla="*/ 5736320 w 7369701"/>
              <a:gd name="connsiteY575" fmla="*/ 1501803 h 6858000"/>
              <a:gd name="connsiteX576" fmla="*/ 6516292 w 7369701"/>
              <a:gd name="connsiteY576" fmla="*/ 1263064 h 6858000"/>
              <a:gd name="connsiteX577" fmla="*/ 291466 w 7369701"/>
              <a:gd name="connsiteY577" fmla="*/ 1250369 h 6858000"/>
              <a:gd name="connsiteX578" fmla="*/ 323180 w 7369701"/>
              <a:gd name="connsiteY578" fmla="*/ 1435283 h 6858000"/>
              <a:gd name="connsiteX579" fmla="*/ 349381 w 7369701"/>
              <a:gd name="connsiteY579" fmla="*/ 1875041 h 6858000"/>
              <a:gd name="connsiteX580" fmla="*/ 374363 w 7369701"/>
              <a:gd name="connsiteY580" fmla="*/ 1506494 h 6858000"/>
              <a:gd name="connsiteX581" fmla="*/ 302168 w 7369701"/>
              <a:gd name="connsiteY581" fmla="*/ 1274495 h 6858000"/>
              <a:gd name="connsiteX582" fmla="*/ 291466 w 7369701"/>
              <a:gd name="connsiteY582" fmla="*/ 1250369 h 6858000"/>
              <a:gd name="connsiteX583" fmla="*/ 678222 w 7369701"/>
              <a:gd name="connsiteY583" fmla="*/ 1248670 h 6858000"/>
              <a:gd name="connsiteX584" fmla="*/ 775536 w 7369701"/>
              <a:gd name="connsiteY584" fmla="*/ 1388015 h 6858000"/>
              <a:gd name="connsiteX585" fmla="*/ 894529 w 7369701"/>
              <a:gd name="connsiteY585" fmla="*/ 1567739 h 6858000"/>
              <a:gd name="connsiteX586" fmla="*/ 948000 w 7369701"/>
              <a:gd name="connsiteY586" fmla="*/ 1663088 h 6858000"/>
              <a:gd name="connsiteX587" fmla="*/ 1006812 w 7369701"/>
              <a:gd name="connsiteY587" fmla="*/ 1767683 h 6858000"/>
              <a:gd name="connsiteX588" fmla="*/ 1149133 w 7369701"/>
              <a:gd name="connsiteY588" fmla="*/ 1971513 h 6858000"/>
              <a:gd name="connsiteX589" fmla="*/ 1333952 w 7369701"/>
              <a:gd name="connsiteY589" fmla="*/ 2251620 h 6858000"/>
              <a:gd name="connsiteX590" fmla="*/ 1337329 w 7369701"/>
              <a:gd name="connsiteY590" fmla="*/ 2258350 h 6858000"/>
              <a:gd name="connsiteX591" fmla="*/ 1014726 w 7369701"/>
              <a:gd name="connsiteY591" fmla="*/ 1615556 h 6858000"/>
              <a:gd name="connsiteX592" fmla="*/ 678222 w 7369701"/>
              <a:gd name="connsiteY592" fmla="*/ 1248670 h 6858000"/>
              <a:gd name="connsiteX593" fmla="*/ 6691602 w 7369701"/>
              <a:gd name="connsiteY593" fmla="*/ 1140573 h 6858000"/>
              <a:gd name="connsiteX594" fmla="*/ 6571100 w 7369701"/>
              <a:gd name="connsiteY594" fmla="*/ 1183662 h 6858000"/>
              <a:gd name="connsiteX595" fmla="*/ 6241687 w 7369701"/>
              <a:gd name="connsiteY595" fmla="*/ 1257600 h 6858000"/>
              <a:gd name="connsiteX596" fmla="*/ 5693009 w 7369701"/>
              <a:gd name="connsiteY596" fmla="*/ 1478256 h 6858000"/>
              <a:gd name="connsiteX597" fmla="*/ 6548420 w 7369701"/>
              <a:gd name="connsiteY597" fmla="*/ 1214599 h 6858000"/>
              <a:gd name="connsiteX598" fmla="*/ 6605473 w 7369701"/>
              <a:gd name="connsiteY598" fmla="*/ 1184686 h 6858000"/>
              <a:gd name="connsiteX599" fmla="*/ 6691602 w 7369701"/>
              <a:gd name="connsiteY599" fmla="*/ 1140573 h 6858000"/>
              <a:gd name="connsiteX600" fmla="*/ 4002475 w 7369701"/>
              <a:gd name="connsiteY600" fmla="*/ 1037802 h 6858000"/>
              <a:gd name="connsiteX601" fmla="*/ 4000324 w 7369701"/>
              <a:gd name="connsiteY601" fmla="*/ 1039362 h 6858000"/>
              <a:gd name="connsiteX602" fmla="*/ 4002862 w 7369701"/>
              <a:gd name="connsiteY602" fmla="*/ 1042866 h 6858000"/>
              <a:gd name="connsiteX603" fmla="*/ 4002475 w 7369701"/>
              <a:gd name="connsiteY603" fmla="*/ 1037802 h 6858000"/>
              <a:gd name="connsiteX604" fmla="*/ 506322 w 7369701"/>
              <a:gd name="connsiteY604" fmla="*/ 1020997 h 6858000"/>
              <a:gd name="connsiteX605" fmla="*/ 533068 w 7369701"/>
              <a:gd name="connsiteY605" fmla="*/ 1029409 h 6858000"/>
              <a:gd name="connsiteX606" fmla="*/ 1232525 w 7369701"/>
              <a:gd name="connsiteY606" fmla="*/ 1804675 h 6858000"/>
              <a:gd name="connsiteX607" fmla="*/ 1388858 w 7369701"/>
              <a:gd name="connsiteY607" fmla="*/ 2368011 h 6858000"/>
              <a:gd name="connsiteX608" fmla="*/ 1384098 w 7369701"/>
              <a:gd name="connsiteY608" fmla="*/ 2378125 h 6858000"/>
              <a:gd name="connsiteX609" fmla="*/ 1425393 w 7369701"/>
              <a:gd name="connsiteY609" fmla="*/ 2589124 h 6858000"/>
              <a:gd name="connsiteX610" fmla="*/ 1424001 w 7369701"/>
              <a:gd name="connsiteY610" fmla="*/ 2597541 h 6858000"/>
              <a:gd name="connsiteX611" fmla="*/ 2152729 w 7369701"/>
              <a:gd name="connsiteY611" fmla="*/ 2864487 h 6858000"/>
              <a:gd name="connsiteX612" fmla="*/ 2020609 w 7369701"/>
              <a:gd name="connsiteY612" fmla="*/ 2539671 h 6858000"/>
              <a:gd name="connsiteX613" fmla="*/ 2018920 w 7369701"/>
              <a:gd name="connsiteY613" fmla="*/ 2536309 h 6858000"/>
              <a:gd name="connsiteX614" fmla="*/ 1342441 w 7369701"/>
              <a:gd name="connsiteY614" fmla="*/ 1173017 h 6858000"/>
              <a:gd name="connsiteX615" fmla="*/ 1367925 w 7369701"/>
              <a:gd name="connsiteY615" fmla="*/ 1135648 h 6858000"/>
              <a:gd name="connsiteX616" fmla="*/ 1771401 w 7369701"/>
              <a:gd name="connsiteY616" fmla="*/ 1806673 h 6858000"/>
              <a:gd name="connsiteX617" fmla="*/ 1972385 w 7369701"/>
              <a:gd name="connsiteY617" fmla="*/ 2198735 h 6858000"/>
              <a:gd name="connsiteX618" fmla="*/ 2040892 w 7369701"/>
              <a:gd name="connsiteY618" fmla="*/ 2405205 h 6858000"/>
              <a:gd name="connsiteX619" fmla="*/ 2131689 w 7369701"/>
              <a:gd name="connsiteY619" fmla="*/ 1936926 h 6858000"/>
              <a:gd name="connsiteX620" fmla="*/ 2454820 w 7369701"/>
              <a:gd name="connsiteY620" fmla="*/ 1248808 h 6858000"/>
              <a:gd name="connsiteX621" fmla="*/ 2492512 w 7369701"/>
              <a:gd name="connsiteY621" fmla="*/ 1302920 h 6858000"/>
              <a:gd name="connsiteX622" fmla="*/ 2081216 w 7369701"/>
              <a:gd name="connsiteY622" fmla="*/ 2527513 h 6858000"/>
              <a:gd name="connsiteX623" fmla="*/ 2081211 w 7369701"/>
              <a:gd name="connsiteY623" fmla="*/ 2528916 h 6858000"/>
              <a:gd name="connsiteX624" fmla="*/ 2199067 w 7369701"/>
              <a:gd name="connsiteY624" fmla="*/ 2884061 h 6858000"/>
              <a:gd name="connsiteX625" fmla="*/ 3192586 w 7369701"/>
              <a:gd name="connsiteY625" fmla="*/ 3411496 h 6858000"/>
              <a:gd name="connsiteX626" fmla="*/ 3182620 w 7369701"/>
              <a:gd name="connsiteY626" fmla="*/ 3483279 h 6858000"/>
              <a:gd name="connsiteX627" fmla="*/ 2435119 w 7369701"/>
              <a:gd name="connsiteY627" fmla="*/ 3080173 h 6858000"/>
              <a:gd name="connsiteX628" fmla="*/ 2410152 w 7369701"/>
              <a:gd name="connsiteY628" fmla="*/ 3063751 h 6858000"/>
              <a:gd name="connsiteX629" fmla="*/ 2408099 w 7369701"/>
              <a:gd name="connsiteY629" fmla="*/ 3064403 h 6858000"/>
              <a:gd name="connsiteX630" fmla="*/ 2407218 w 7369701"/>
              <a:gd name="connsiteY630" fmla="*/ 3070324 h 6858000"/>
              <a:gd name="connsiteX631" fmla="*/ 2380138 w 7369701"/>
              <a:gd name="connsiteY631" fmla="*/ 3099341 h 6858000"/>
              <a:gd name="connsiteX632" fmla="*/ 1765923 w 7369701"/>
              <a:gd name="connsiteY632" fmla="*/ 3581043 h 6858000"/>
              <a:gd name="connsiteX633" fmla="*/ 1702258 w 7369701"/>
              <a:gd name="connsiteY633" fmla="*/ 3612286 h 6858000"/>
              <a:gd name="connsiteX634" fmla="*/ 1538370 w 7369701"/>
              <a:gd name="connsiteY634" fmla="*/ 3811804 h 6858000"/>
              <a:gd name="connsiteX635" fmla="*/ 542867 w 7369701"/>
              <a:gd name="connsiteY635" fmla="*/ 4944092 h 6858000"/>
              <a:gd name="connsiteX636" fmla="*/ 515800 w 7369701"/>
              <a:gd name="connsiteY636" fmla="*/ 4862180 h 6858000"/>
              <a:gd name="connsiteX637" fmla="*/ 909145 w 7369701"/>
              <a:gd name="connsiteY637" fmla="*/ 4199225 h 6858000"/>
              <a:gd name="connsiteX638" fmla="*/ 1214067 w 7369701"/>
              <a:gd name="connsiteY638" fmla="*/ 3908561 h 6858000"/>
              <a:gd name="connsiteX639" fmla="*/ 640967 w 7369701"/>
              <a:gd name="connsiteY639" fmla="*/ 4105601 h 6858000"/>
              <a:gd name="connsiteX640" fmla="*/ 112563 w 7369701"/>
              <a:gd name="connsiteY640" fmla="*/ 4396952 h 6858000"/>
              <a:gd name="connsiteX641" fmla="*/ 0 w 7369701"/>
              <a:gd name="connsiteY641" fmla="*/ 4466006 h 6858000"/>
              <a:gd name="connsiteX642" fmla="*/ 0 w 7369701"/>
              <a:gd name="connsiteY642" fmla="*/ 4233763 h 6858000"/>
              <a:gd name="connsiteX643" fmla="*/ 36881 w 7369701"/>
              <a:gd name="connsiteY643" fmla="*/ 4200118 h 6858000"/>
              <a:gd name="connsiteX644" fmla="*/ 910534 w 7369701"/>
              <a:gd name="connsiteY644" fmla="*/ 3629753 h 6858000"/>
              <a:gd name="connsiteX645" fmla="*/ 1578717 w 7369701"/>
              <a:gd name="connsiteY645" fmla="*/ 3575982 h 6858000"/>
              <a:gd name="connsiteX646" fmla="*/ 2338780 w 7369701"/>
              <a:gd name="connsiteY646" fmla="*/ 3033725 h 6858000"/>
              <a:gd name="connsiteX647" fmla="*/ 1807991 w 7369701"/>
              <a:gd name="connsiteY647" fmla="*/ 2807184 h 6858000"/>
              <a:gd name="connsiteX648" fmla="*/ 1416358 w 7369701"/>
              <a:gd name="connsiteY648" fmla="*/ 3112571 h 6858000"/>
              <a:gd name="connsiteX649" fmla="*/ 939066 w 7369701"/>
              <a:gd name="connsiteY649" fmla="*/ 3378798 h 6858000"/>
              <a:gd name="connsiteX650" fmla="*/ 115099 w 7369701"/>
              <a:gd name="connsiteY650" fmla="*/ 3607650 h 6858000"/>
              <a:gd name="connsiteX651" fmla="*/ 97284 w 7369701"/>
              <a:gd name="connsiteY651" fmla="*/ 3520393 h 6858000"/>
              <a:gd name="connsiteX652" fmla="*/ 922050 w 7369701"/>
              <a:gd name="connsiteY652" fmla="*/ 3074867 h 6858000"/>
              <a:gd name="connsiteX653" fmla="*/ 1405265 w 7369701"/>
              <a:gd name="connsiteY653" fmla="*/ 3016319 h 6858000"/>
              <a:gd name="connsiteX654" fmla="*/ 1407512 w 7369701"/>
              <a:gd name="connsiteY654" fmla="*/ 3018001 h 6858000"/>
              <a:gd name="connsiteX655" fmla="*/ 1726266 w 7369701"/>
              <a:gd name="connsiteY655" fmla="*/ 2777274 h 6858000"/>
              <a:gd name="connsiteX656" fmla="*/ 625390 w 7369701"/>
              <a:gd name="connsiteY656" fmla="*/ 2514541 h 6858000"/>
              <a:gd name="connsiteX657" fmla="*/ 619799 w 7369701"/>
              <a:gd name="connsiteY657" fmla="*/ 2527180 h 6858000"/>
              <a:gd name="connsiteX658" fmla="*/ 310030 w 7369701"/>
              <a:gd name="connsiteY658" fmla="*/ 2771818 h 6858000"/>
              <a:gd name="connsiteX659" fmla="*/ 173877 w 7369701"/>
              <a:gd name="connsiteY659" fmla="*/ 2937056 h 6858000"/>
              <a:gd name="connsiteX660" fmla="*/ 77889 w 7369701"/>
              <a:gd name="connsiteY660" fmla="*/ 3138440 h 6858000"/>
              <a:gd name="connsiteX661" fmla="*/ 0 w 7369701"/>
              <a:gd name="connsiteY661" fmla="*/ 3271395 h 6858000"/>
              <a:gd name="connsiteX662" fmla="*/ 0 w 7369701"/>
              <a:gd name="connsiteY662" fmla="*/ 3153002 h 6858000"/>
              <a:gd name="connsiteX663" fmla="*/ 2386 w 7369701"/>
              <a:gd name="connsiteY663" fmla="*/ 3149203 h 6858000"/>
              <a:gd name="connsiteX664" fmla="*/ 89753 w 7369701"/>
              <a:gd name="connsiteY664" fmla="*/ 2987702 h 6858000"/>
              <a:gd name="connsiteX665" fmla="*/ 76869 w 7369701"/>
              <a:gd name="connsiteY665" fmla="*/ 3005404 h 6858000"/>
              <a:gd name="connsiteX666" fmla="*/ 32049 w 7369701"/>
              <a:gd name="connsiteY666" fmla="*/ 3065814 h 6858000"/>
              <a:gd name="connsiteX667" fmla="*/ 0 w 7369701"/>
              <a:gd name="connsiteY667" fmla="*/ 3108744 h 6858000"/>
              <a:gd name="connsiteX668" fmla="*/ 0 w 7369701"/>
              <a:gd name="connsiteY668" fmla="*/ 3058059 h 6858000"/>
              <a:gd name="connsiteX669" fmla="*/ 7610 w 7369701"/>
              <a:gd name="connsiteY669" fmla="*/ 3047889 h 6858000"/>
              <a:gd name="connsiteX670" fmla="*/ 52419 w 7369701"/>
              <a:gd name="connsiteY670" fmla="*/ 2987479 h 6858000"/>
              <a:gd name="connsiteX671" fmla="*/ 59142 w 7369701"/>
              <a:gd name="connsiteY671" fmla="*/ 2978488 h 6858000"/>
              <a:gd name="connsiteX672" fmla="*/ 0 w 7369701"/>
              <a:gd name="connsiteY672" fmla="*/ 3015334 h 6858000"/>
              <a:gd name="connsiteX673" fmla="*/ 0 w 7369701"/>
              <a:gd name="connsiteY673" fmla="*/ 2914286 h 6858000"/>
              <a:gd name="connsiteX674" fmla="*/ 36383 w 7369701"/>
              <a:gd name="connsiteY674" fmla="*/ 2901128 h 6858000"/>
              <a:gd name="connsiteX675" fmla="*/ 156329 w 7369701"/>
              <a:gd name="connsiteY675" fmla="*/ 2840533 h 6858000"/>
              <a:gd name="connsiteX676" fmla="*/ 358355 w 7369701"/>
              <a:gd name="connsiteY676" fmla="*/ 2620471 h 6858000"/>
              <a:gd name="connsiteX677" fmla="*/ 510577 w 7369701"/>
              <a:gd name="connsiteY677" fmla="*/ 2501244 h 6858000"/>
              <a:gd name="connsiteX678" fmla="*/ 211967 w 7369701"/>
              <a:gd name="connsiteY678" fmla="*/ 2479171 h 6858000"/>
              <a:gd name="connsiteX679" fmla="*/ 0 w 7369701"/>
              <a:gd name="connsiteY679" fmla="*/ 2476398 h 6858000"/>
              <a:gd name="connsiteX680" fmla="*/ 0 w 7369701"/>
              <a:gd name="connsiteY680" fmla="*/ 2389189 h 6858000"/>
              <a:gd name="connsiteX681" fmla="*/ 103062 w 7369701"/>
              <a:gd name="connsiteY681" fmla="*/ 2389518 h 6858000"/>
              <a:gd name="connsiteX682" fmla="*/ 510734 w 7369701"/>
              <a:gd name="connsiteY682" fmla="*/ 2416201 h 6858000"/>
              <a:gd name="connsiteX683" fmla="*/ 279257 w 7369701"/>
              <a:gd name="connsiteY683" fmla="*/ 2092102 h 6858000"/>
              <a:gd name="connsiteX684" fmla="*/ 65265 w 7369701"/>
              <a:gd name="connsiteY684" fmla="*/ 2006049 h 6858000"/>
              <a:gd name="connsiteX685" fmla="*/ 0 w 7369701"/>
              <a:gd name="connsiteY685" fmla="*/ 1982532 h 6858000"/>
              <a:gd name="connsiteX686" fmla="*/ 0 w 7369701"/>
              <a:gd name="connsiteY686" fmla="*/ 1912789 h 6858000"/>
              <a:gd name="connsiteX687" fmla="*/ 97460 w 7369701"/>
              <a:gd name="connsiteY687" fmla="*/ 1953725 h 6858000"/>
              <a:gd name="connsiteX688" fmla="*/ 221272 w 7369701"/>
              <a:gd name="connsiteY688" fmla="*/ 1980766 h 6858000"/>
              <a:gd name="connsiteX689" fmla="*/ 116765 w 7369701"/>
              <a:gd name="connsiteY689" fmla="*/ 1911033 h 6858000"/>
              <a:gd name="connsiteX690" fmla="*/ 16405 w 7369701"/>
              <a:gd name="connsiteY690" fmla="*/ 1803412 h 6858000"/>
              <a:gd name="connsiteX691" fmla="*/ 0 w 7369701"/>
              <a:gd name="connsiteY691" fmla="*/ 1784777 h 6858000"/>
              <a:gd name="connsiteX692" fmla="*/ 0 w 7369701"/>
              <a:gd name="connsiteY692" fmla="*/ 1740082 h 6858000"/>
              <a:gd name="connsiteX693" fmla="*/ 39394 w 7369701"/>
              <a:gd name="connsiteY693" fmla="*/ 1784856 h 6858000"/>
              <a:gd name="connsiteX694" fmla="*/ 135813 w 7369701"/>
              <a:gd name="connsiteY694" fmla="*/ 1888838 h 6858000"/>
              <a:gd name="connsiteX695" fmla="*/ 242575 w 7369701"/>
              <a:gd name="connsiteY695" fmla="*/ 1958841 h 6858000"/>
              <a:gd name="connsiteX696" fmla="*/ 82197 w 7369701"/>
              <a:gd name="connsiteY696" fmla="*/ 1754826 h 6858000"/>
              <a:gd name="connsiteX697" fmla="*/ 0 w 7369701"/>
              <a:gd name="connsiteY697" fmla="*/ 1679650 h 6858000"/>
              <a:gd name="connsiteX698" fmla="*/ 0 w 7369701"/>
              <a:gd name="connsiteY698" fmla="*/ 1602463 h 6858000"/>
              <a:gd name="connsiteX699" fmla="*/ 84689 w 7369701"/>
              <a:gd name="connsiteY699" fmla="*/ 1677442 h 6858000"/>
              <a:gd name="connsiteX700" fmla="*/ 298437 w 7369701"/>
              <a:gd name="connsiteY700" fmla="*/ 1968019 h 6858000"/>
              <a:gd name="connsiteX701" fmla="*/ 227269 w 7369701"/>
              <a:gd name="connsiteY701" fmla="*/ 1114064 h 6858000"/>
              <a:gd name="connsiteX702" fmla="*/ 248003 w 7369701"/>
              <a:gd name="connsiteY702" fmla="*/ 1089613 h 6858000"/>
              <a:gd name="connsiteX703" fmla="*/ 427020 w 7369701"/>
              <a:gd name="connsiteY703" fmla="*/ 1619803 h 6858000"/>
              <a:gd name="connsiteX704" fmla="*/ 340345 w 7369701"/>
              <a:gd name="connsiteY704" fmla="*/ 2027739 h 6858000"/>
              <a:gd name="connsiteX705" fmla="*/ 360865 w 7369701"/>
              <a:gd name="connsiteY705" fmla="*/ 2044827 h 6858000"/>
              <a:gd name="connsiteX706" fmla="*/ 560414 w 7369701"/>
              <a:gd name="connsiteY706" fmla="*/ 2421457 h 6858000"/>
              <a:gd name="connsiteX707" fmla="*/ 1359703 w 7369701"/>
              <a:gd name="connsiteY707" fmla="*/ 2578554 h 6858000"/>
              <a:gd name="connsiteX708" fmla="*/ 1359422 w 7369701"/>
              <a:gd name="connsiteY708" fmla="*/ 2577994 h 6858000"/>
              <a:gd name="connsiteX709" fmla="*/ 828701 w 7369701"/>
              <a:gd name="connsiteY709" fmla="*/ 1839520 h 6858000"/>
              <a:gd name="connsiteX710" fmla="*/ 494427 w 7369701"/>
              <a:gd name="connsiteY710" fmla="*/ 1092333 h 6858000"/>
              <a:gd name="connsiteX711" fmla="*/ 506322 w 7369701"/>
              <a:gd name="connsiteY711" fmla="*/ 1020997 h 6858000"/>
              <a:gd name="connsiteX712" fmla="*/ 4570198 w 7369701"/>
              <a:gd name="connsiteY712" fmla="*/ 978081 h 6858000"/>
              <a:gd name="connsiteX713" fmla="*/ 4523691 w 7369701"/>
              <a:gd name="connsiteY713" fmla="*/ 1127776 h 6858000"/>
              <a:gd name="connsiteX714" fmla="*/ 4509875 w 7369701"/>
              <a:gd name="connsiteY714" fmla="*/ 1167552 h 6858000"/>
              <a:gd name="connsiteX715" fmla="*/ 4478168 w 7369701"/>
              <a:gd name="connsiteY715" fmla="*/ 1260735 h 6858000"/>
              <a:gd name="connsiteX716" fmla="*/ 4409309 w 7369701"/>
              <a:gd name="connsiteY716" fmla="*/ 1666996 h 6858000"/>
              <a:gd name="connsiteX717" fmla="*/ 4370031 w 7369701"/>
              <a:gd name="connsiteY717" fmla="*/ 1955666 h 6858000"/>
              <a:gd name="connsiteX718" fmla="*/ 4570198 w 7369701"/>
              <a:gd name="connsiteY718" fmla="*/ 978081 h 6858000"/>
              <a:gd name="connsiteX719" fmla="*/ 4557898 w 7369701"/>
              <a:gd name="connsiteY719" fmla="*/ 900011 h 6858000"/>
              <a:gd name="connsiteX720" fmla="*/ 4344840 w 7369701"/>
              <a:gd name="connsiteY720" fmla="*/ 1922038 h 6858000"/>
              <a:gd name="connsiteX721" fmla="*/ 4378710 w 7369701"/>
              <a:gd name="connsiteY721" fmla="*/ 1665516 h 6858000"/>
              <a:gd name="connsiteX722" fmla="*/ 4448798 w 7369701"/>
              <a:gd name="connsiteY722" fmla="*/ 1253024 h 6858000"/>
              <a:gd name="connsiteX723" fmla="*/ 4480315 w 7369701"/>
              <a:gd name="connsiteY723" fmla="*/ 1158454 h 6858000"/>
              <a:gd name="connsiteX724" fmla="*/ 4494133 w 7369701"/>
              <a:gd name="connsiteY724" fmla="*/ 1118676 h 6858000"/>
              <a:gd name="connsiteX725" fmla="*/ 4557898 w 7369701"/>
              <a:gd name="connsiteY725" fmla="*/ 900011 h 6858000"/>
              <a:gd name="connsiteX726" fmla="*/ 5870151 w 7369701"/>
              <a:gd name="connsiteY726" fmla="*/ 898890 h 6858000"/>
              <a:gd name="connsiteX727" fmla="*/ 5861335 w 7369701"/>
              <a:gd name="connsiteY727" fmla="*/ 899177 h 6858000"/>
              <a:gd name="connsiteX728" fmla="*/ 5843702 w 7369701"/>
              <a:gd name="connsiteY728" fmla="*/ 899748 h 6858000"/>
              <a:gd name="connsiteX729" fmla="*/ 5651107 w 7369701"/>
              <a:gd name="connsiteY729" fmla="*/ 920306 h 6858000"/>
              <a:gd name="connsiteX730" fmla="*/ 5459407 w 7369701"/>
              <a:gd name="connsiteY730" fmla="*/ 940975 h 6858000"/>
              <a:gd name="connsiteX731" fmla="*/ 5374846 w 7369701"/>
              <a:gd name="connsiteY731" fmla="*/ 941988 h 6858000"/>
              <a:gd name="connsiteX732" fmla="*/ 5256105 w 7369701"/>
              <a:gd name="connsiteY732" fmla="*/ 945632 h 6858000"/>
              <a:gd name="connsiteX733" fmla="*/ 5107071 w 7369701"/>
              <a:gd name="connsiteY733" fmla="*/ 969720 h 6858000"/>
              <a:gd name="connsiteX734" fmla="*/ 4998681 w 7369701"/>
              <a:gd name="connsiteY734" fmla="*/ 988771 h 6858000"/>
              <a:gd name="connsiteX735" fmla="*/ 5870151 w 7369701"/>
              <a:gd name="connsiteY735" fmla="*/ 898890 h 6858000"/>
              <a:gd name="connsiteX736" fmla="*/ 5504425 w 7369701"/>
              <a:gd name="connsiteY736" fmla="*/ 848067 h 6858000"/>
              <a:gd name="connsiteX737" fmla="*/ 4968849 w 7369701"/>
              <a:gd name="connsiteY737" fmla="*/ 962318 h 6858000"/>
              <a:gd name="connsiteX738" fmla="*/ 5104039 w 7369701"/>
              <a:gd name="connsiteY738" fmla="*/ 940634 h 6858000"/>
              <a:gd name="connsiteX739" fmla="*/ 5256311 w 7369701"/>
              <a:gd name="connsiteY739" fmla="*/ 916490 h 6858000"/>
              <a:gd name="connsiteX740" fmla="*/ 5377381 w 7369701"/>
              <a:gd name="connsiteY740" fmla="*/ 912671 h 6858000"/>
              <a:gd name="connsiteX741" fmla="*/ 5460148 w 7369701"/>
              <a:gd name="connsiteY741" fmla="*/ 911442 h 6858000"/>
              <a:gd name="connsiteX742" fmla="*/ 5648971 w 7369701"/>
              <a:gd name="connsiteY742" fmla="*/ 891331 h 6858000"/>
              <a:gd name="connsiteX743" fmla="*/ 5844807 w 7369701"/>
              <a:gd name="connsiteY743" fmla="*/ 870718 h 6858000"/>
              <a:gd name="connsiteX744" fmla="*/ 5862975 w 7369701"/>
              <a:gd name="connsiteY744" fmla="*/ 869756 h 6858000"/>
              <a:gd name="connsiteX745" fmla="*/ 5920887 w 7369701"/>
              <a:gd name="connsiteY745" fmla="*/ 865929 h 6858000"/>
              <a:gd name="connsiteX746" fmla="*/ 5504425 w 7369701"/>
              <a:gd name="connsiteY746" fmla="*/ 848067 h 6858000"/>
              <a:gd name="connsiteX747" fmla="*/ 3607114 w 7369701"/>
              <a:gd name="connsiteY747" fmla="*/ 467441 h 6858000"/>
              <a:gd name="connsiteX748" fmla="*/ 3296242 w 7369701"/>
              <a:gd name="connsiteY748" fmla="*/ 807991 h 6858000"/>
              <a:gd name="connsiteX749" fmla="*/ 3174674 w 7369701"/>
              <a:gd name="connsiteY749" fmla="*/ 919759 h 6858000"/>
              <a:gd name="connsiteX750" fmla="*/ 3042978 w 7369701"/>
              <a:gd name="connsiteY750" fmla="*/ 1054894 h 6858000"/>
              <a:gd name="connsiteX751" fmla="*/ 2968914 w 7369701"/>
              <a:gd name="connsiteY751" fmla="*/ 1133756 h 6858000"/>
              <a:gd name="connsiteX752" fmla="*/ 3103823 w 7369701"/>
              <a:gd name="connsiteY752" fmla="*/ 1026814 h 6858000"/>
              <a:gd name="connsiteX753" fmla="*/ 3607114 w 7369701"/>
              <a:gd name="connsiteY753" fmla="*/ 467441 h 6858000"/>
              <a:gd name="connsiteX754" fmla="*/ 3744487 w 7369701"/>
              <a:gd name="connsiteY754" fmla="*/ 383136 h 6858000"/>
              <a:gd name="connsiteX755" fmla="*/ 3970213 w 7369701"/>
              <a:gd name="connsiteY755" fmla="*/ 995559 h 6858000"/>
              <a:gd name="connsiteX756" fmla="*/ 3744487 w 7369701"/>
              <a:gd name="connsiteY756" fmla="*/ 383136 h 6858000"/>
              <a:gd name="connsiteX757" fmla="*/ 3624562 w 7369701"/>
              <a:gd name="connsiteY757" fmla="*/ 367041 h 6858000"/>
              <a:gd name="connsiteX758" fmla="*/ 3489712 w 7369701"/>
              <a:gd name="connsiteY758" fmla="*/ 485386 h 6858000"/>
              <a:gd name="connsiteX759" fmla="*/ 3182994 w 7369701"/>
              <a:gd name="connsiteY759" fmla="*/ 828265 h 6858000"/>
              <a:gd name="connsiteX760" fmla="*/ 2892114 w 7369701"/>
              <a:gd name="connsiteY760" fmla="*/ 1172635 h 6858000"/>
              <a:gd name="connsiteX761" fmla="*/ 3021459 w 7369701"/>
              <a:gd name="connsiteY761" fmla="*/ 1035385 h 6858000"/>
              <a:gd name="connsiteX762" fmla="*/ 3153873 w 7369701"/>
              <a:gd name="connsiteY762" fmla="*/ 898971 h 6858000"/>
              <a:gd name="connsiteX763" fmla="*/ 3276511 w 7369701"/>
              <a:gd name="connsiteY763" fmla="*/ 786423 h 6858000"/>
              <a:gd name="connsiteX764" fmla="*/ 3584154 w 7369701"/>
              <a:gd name="connsiteY764" fmla="*/ 448218 h 6858000"/>
              <a:gd name="connsiteX765" fmla="*/ 3624562 w 7369701"/>
              <a:gd name="connsiteY765" fmla="*/ 367041 h 6858000"/>
              <a:gd name="connsiteX766" fmla="*/ 3766672 w 7369701"/>
              <a:gd name="connsiteY766" fmla="*/ 359429 h 6858000"/>
              <a:gd name="connsiteX767" fmla="*/ 3996338 w 7369701"/>
              <a:gd name="connsiteY767" fmla="*/ 968237 h 6858000"/>
              <a:gd name="connsiteX768" fmla="*/ 3766672 w 7369701"/>
              <a:gd name="connsiteY768" fmla="*/ 359429 h 6858000"/>
              <a:gd name="connsiteX769" fmla="*/ 5805386 w 7369701"/>
              <a:gd name="connsiteY769" fmla="*/ 239240 h 6858000"/>
              <a:gd name="connsiteX770" fmla="*/ 5736947 w 7369701"/>
              <a:gd name="connsiteY770" fmla="*/ 261367 h 6858000"/>
              <a:gd name="connsiteX771" fmla="*/ 5427012 w 7369701"/>
              <a:gd name="connsiteY771" fmla="*/ 311272 h 6858000"/>
              <a:gd name="connsiteX772" fmla="*/ 5147818 w 7369701"/>
              <a:gd name="connsiteY772" fmla="*/ 322112 h 6858000"/>
              <a:gd name="connsiteX773" fmla="*/ 5060854 w 7369701"/>
              <a:gd name="connsiteY773" fmla="*/ 311882 h 6858000"/>
              <a:gd name="connsiteX774" fmla="*/ 4945989 w 7369701"/>
              <a:gd name="connsiteY774" fmla="*/ 300516 h 6858000"/>
              <a:gd name="connsiteX775" fmla="*/ 5410479 w 7369701"/>
              <a:gd name="connsiteY775" fmla="*/ 348434 h 6858000"/>
              <a:gd name="connsiteX776" fmla="*/ 5805386 w 7369701"/>
              <a:gd name="connsiteY776" fmla="*/ 239240 h 6858000"/>
              <a:gd name="connsiteX777" fmla="*/ 5905192 w 7369701"/>
              <a:gd name="connsiteY777" fmla="*/ 163079 h 6858000"/>
              <a:gd name="connsiteX778" fmla="*/ 5865655 w 7369701"/>
              <a:gd name="connsiteY778" fmla="*/ 171901 h 6858000"/>
              <a:gd name="connsiteX779" fmla="*/ 5259740 w 7369701"/>
              <a:gd name="connsiteY779" fmla="*/ 257013 h 6858000"/>
              <a:gd name="connsiteX780" fmla="*/ 5208466 w 7369701"/>
              <a:gd name="connsiteY780" fmla="*/ 257550 h 6858000"/>
              <a:gd name="connsiteX781" fmla="*/ 4980204 w 7369701"/>
              <a:gd name="connsiteY781" fmla="*/ 271903 h 6858000"/>
              <a:gd name="connsiteX782" fmla="*/ 5068068 w 7369701"/>
              <a:gd name="connsiteY782" fmla="*/ 282244 h 6858000"/>
              <a:gd name="connsiteX783" fmla="*/ 5153231 w 7369701"/>
              <a:gd name="connsiteY783" fmla="*/ 292240 h 6858000"/>
              <a:gd name="connsiteX784" fmla="*/ 5426491 w 7369701"/>
              <a:gd name="connsiteY784" fmla="*/ 281128 h 6858000"/>
              <a:gd name="connsiteX785" fmla="*/ 5731212 w 7369701"/>
              <a:gd name="connsiteY785" fmla="*/ 231951 h 6858000"/>
              <a:gd name="connsiteX786" fmla="*/ 5905192 w 7369701"/>
              <a:gd name="connsiteY786" fmla="*/ 163079 h 6858000"/>
              <a:gd name="connsiteX787" fmla="*/ 5944437 w 7369701"/>
              <a:gd name="connsiteY787" fmla="*/ 113829 h 6858000"/>
              <a:gd name="connsiteX788" fmla="*/ 5825032 w 7369701"/>
              <a:gd name="connsiteY788" fmla="*/ 146405 h 6858000"/>
              <a:gd name="connsiteX789" fmla="*/ 4955599 w 7369701"/>
              <a:gd name="connsiteY789" fmla="*/ 247008 h 6858000"/>
              <a:gd name="connsiteX790" fmla="*/ 5210104 w 7369701"/>
              <a:gd name="connsiteY790" fmla="*/ 228123 h 6858000"/>
              <a:gd name="connsiteX791" fmla="*/ 5261015 w 7369701"/>
              <a:gd name="connsiteY791" fmla="*/ 227087 h 6858000"/>
              <a:gd name="connsiteX792" fmla="*/ 5861181 w 7369701"/>
              <a:gd name="connsiteY792" fmla="*/ 143093 h 6858000"/>
              <a:gd name="connsiteX793" fmla="*/ 5961252 w 7369701"/>
              <a:gd name="connsiteY793" fmla="*/ 114820 h 6858000"/>
              <a:gd name="connsiteX794" fmla="*/ 5944437 w 7369701"/>
              <a:gd name="connsiteY794" fmla="*/ 113829 h 6858000"/>
              <a:gd name="connsiteX795" fmla="*/ 3882765 w 7369701"/>
              <a:gd name="connsiteY795" fmla="*/ 0 h 6858000"/>
              <a:gd name="connsiteX796" fmla="*/ 3995099 w 7369701"/>
              <a:gd name="connsiteY796" fmla="*/ 0 h 6858000"/>
              <a:gd name="connsiteX797" fmla="*/ 4163818 w 7369701"/>
              <a:gd name="connsiteY797" fmla="*/ 234104 h 6858000"/>
              <a:gd name="connsiteX798" fmla="*/ 4172099 w 7369701"/>
              <a:gd name="connsiteY798" fmla="*/ 234207 h 6858000"/>
              <a:gd name="connsiteX799" fmla="*/ 4784282 w 7369701"/>
              <a:gd name="connsiteY799" fmla="*/ 276561 h 6858000"/>
              <a:gd name="connsiteX800" fmla="*/ 4801687 w 7369701"/>
              <a:gd name="connsiteY800" fmla="*/ 267764 h 6858000"/>
              <a:gd name="connsiteX801" fmla="*/ 6082788 w 7369701"/>
              <a:gd name="connsiteY801" fmla="*/ 64119 h 6858000"/>
              <a:gd name="connsiteX802" fmla="*/ 6099442 w 7369701"/>
              <a:gd name="connsiteY802" fmla="*/ 82568 h 6858000"/>
              <a:gd name="connsiteX803" fmla="*/ 4804137 w 7369701"/>
              <a:gd name="connsiteY803" fmla="*/ 320931 h 6858000"/>
              <a:gd name="connsiteX804" fmla="*/ 4227047 w 7369701"/>
              <a:gd name="connsiteY804" fmla="*/ 313415 h 6858000"/>
              <a:gd name="connsiteX805" fmla="*/ 4346041 w 7369701"/>
              <a:gd name="connsiteY805" fmla="*/ 456086 h 6858000"/>
              <a:gd name="connsiteX806" fmla="*/ 4870967 w 7369701"/>
              <a:gd name="connsiteY806" fmla="*/ 963061 h 6858000"/>
              <a:gd name="connsiteX807" fmla="*/ 4889647 w 7369701"/>
              <a:gd name="connsiteY807" fmla="*/ 957147 h 6858000"/>
              <a:gd name="connsiteX808" fmla="*/ 5422504 w 7369701"/>
              <a:gd name="connsiteY808" fmla="*/ 805191 h 6858000"/>
              <a:gd name="connsiteX809" fmla="*/ 6087656 w 7369701"/>
              <a:gd name="connsiteY809" fmla="*/ 826703 h 6858000"/>
              <a:gd name="connsiteX810" fmla="*/ 6058717 w 7369701"/>
              <a:gd name="connsiteY810" fmla="*/ 865992 h 6858000"/>
              <a:gd name="connsiteX811" fmla="*/ 4974153 w 7369701"/>
              <a:gd name="connsiteY811" fmla="*/ 1045456 h 6858000"/>
              <a:gd name="connsiteX812" fmla="*/ 5627835 w 7369701"/>
              <a:gd name="connsiteY812" fmla="*/ 1472077 h 6858000"/>
              <a:gd name="connsiteX813" fmla="*/ 5629817 w 7369701"/>
              <a:gd name="connsiteY813" fmla="*/ 1471412 h 6858000"/>
              <a:gd name="connsiteX814" fmla="*/ 5634124 w 7369701"/>
              <a:gd name="connsiteY814" fmla="*/ 1470572 h 6858000"/>
              <a:gd name="connsiteX815" fmla="*/ 5755832 w 7369701"/>
              <a:gd name="connsiteY815" fmla="*/ 1383886 h 6858000"/>
              <a:gd name="connsiteX816" fmla="*/ 6014186 w 7369701"/>
              <a:gd name="connsiteY816" fmla="*/ 1279799 h 6858000"/>
              <a:gd name="connsiteX817" fmla="*/ 6901619 w 7369701"/>
              <a:gd name="connsiteY817" fmla="*/ 1047874 h 6858000"/>
              <a:gd name="connsiteX818" fmla="*/ 6931566 w 7369701"/>
              <a:gd name="connsiteY818" fmla="*/ 1062034 h 6858000"/>
              <a:gd name="connsiteX819" fmla="*/ 5790982 w 7369701"/>
              <a:gd name="connsiteY819" fmla="*/ 1561380 h 6858000"/>
              <a:gd name="connsiteX820" fmla="*/ 6188971 w 7369701"/>
              <a:gd name="connsiteY820" fmla="*/ 1755168 h 6858000"/>
              <a:gd name="connsiteX821" fmla="*/ 6202446 w 7369701"/>
              <a:gd name="connsiteY821" fmla="*/ 1752268 h 6858000"/>
              <a:gd name="connsiteX822" fmla="*/ 7179560 w 7369701"/>
              <a:gd name="connsiteY822" fmla="*/ 1467551 h 6858000"/>
              <a:gd name="connsiteX823" fmla="*/ 7158730 w 7369701"/>
              <a:gd name="connsiteY823" fmla="*/ 1507835 h 6858000"/>
              <a:gd name="connsiteX824" fmla="*/ 6326959 w 7369701"/>
              <a:gd name="connsiteY824" fmla="*/ 1817686 h 6858000"/>
              <a:gd name="connsiteX825" fmla="*/ 6537433 w 7369701"/>
              <a:gd name="connsiteY825" fmla="*/ 1907790 h 6858000"/>
              <a:gd name="connsiteX826" fmla="*/ 6550221 w 7369701"/>
              <a:gd name="connsiteY826" fmla="*/ 1910729 h 6858000"/>
              <a:gd name="connsiteX827" fmla="*/ 6964438 w 7369701"/>
              <a:gd name="connsiteY827" fmla="*/ 2209505 h 6858000"/>
              <a:gd name="connsiteX828" fmla="*/ 7367862 w 7369701"/>
              <a:gd name="connsiteY828" fmla="*/ 2806833 h 6858000"/>
              <a:gd name="connsiteX829" fmla="*/ 7364329 w 7369701"/>
              <a:gd name="connsiteY829" fmla="*/ 2826907 h 6858000"/>
              <a:gd name="connsiteX830" fmla="*/ 7290545 w 7369701"/>
              <a:gd name="connsiteY830" fmla="*/ 2850663 h 6858000"/>
              <a:gd name="connsiteX831" fmla="*/ 6472036 w 7369701"/>
              <a:gd name="connsiteY831" fmla="*/ 1959003 h 6858000"/>
              <a:gd name="connsiteX832" fmla="*/ 5792897 w 7369701"/>
              <a:gd name="connsiteY832" fmla="*/ 1647747 h 6858000"/>
              <a:gd name="connsiteX833" fmla="*/ 5842751 w 7369701"/>
              <a:gd name="connsiteY833" fmla="*/ 1816112 h 6858000"/>
              <a:gd name="connsiteX834" fmla="*/ 5847424 w 7369701"/>
              <a:gd name="connsiteY834" fmla="*/ 1815776 h 6858000"/>
              <a:gd name="connsiteX835" fmla="*/ 6399821 w 7369701"/>
              <a:gd name="connsiteY835" fmla="*/ 2344799 h 6858000"/>
              <a:gd name="connsiteX836" fmla="*/ 6323232 w 7369701"/>
              <a:gd name="connsiteY836" fmla="*/ 2389634 h 6858000"/>
              <a:gd name="connsiteX837" fmla="*/ 5942958 w 7369701"/>
              <a:gd name="connsiteY837" fmla="*/ 2077708 h 6858000"/>
              <a:gd name="connsiteX838" fmla="*/ 5921559 w 7369701"/>
              <a:gd name="connsiteY838" fmla="*/ 2378596 h 6858000"/>
              <a:gd name="connsiteX839" fmla="*/ 5817651 w 7369701"/>
              <a:gd name="connsiteY839" fmla="*/ 3023919 h 6858000"/>
              <a:gd name="connsiteX840" fmla="*/ 5729634 w 7369701"/>
              <a:gd name="connsiteY840" fmla="*/ 3051849 h 6858000"/>
              <a:gd name="connsiteX841" fmla="*/ 5611018 w 7369701"/>
              <a:gd name="connsiteY841" fmla="*/ 2316769 h 6858000"/>
              <a:gd name="connsiteX842" fmla="*/ 5687608 w 7369701"/>
              <a:gd name="connsiteY842" fmla="*/ 2039972 h 6858000"/>
              <a:gd name="connsiteX843" fmla="*/ 5657554 w 7369701"/>
              <a:gd name="connsiteY843" fmla="*/ 1576445 h 6858000"/>
              <a:gd name="connsiteX844" fmla="*/ 5150475 w 7369701"/>
              <a:gd name="connsiteY844" fmla="*/ 1274012 h 6858000"/>
              <a:gd name="connsiteX845" fmla="*/ 5349142 w 7369701"/>
              <a:gd name="connsiteY845" fmla="*/ 2204405 h 6858000"/>
              <a:gd name="connsiteX846" fmla="*/ 5262214 w 7369701"/>
              <a:gd name="connsiteY846" fmla="*/ 2233836 h 6858000"/>
              <a:gd name="connsiteX847" fmla="*/ 4981539 w 7369701"/>
              <a:gd name="connsiteY847" fmla="*/ 1542201 h 6858000"/>
              <a:gd name="connsiteX848" fmla="*/ 4958461 w 7369701"/>
              <a:gd name="connsiteY848" fmla="*/ 1136957 h 6858000"/>
              <a:gd name="connsiteX849" fmla="*/ 4655015 w 7369701"/>
              <a:gd name="connsiteY849" fmla="*/ 891426 h 6858000"/>
              <a:gd name="connsiteX850" fmla="*/ 4348002 w 7369701"/>
              <a:gd name="connsiteY850" fmla="*/ 2205895 h 6858000"/>
              <a:gd name="connsiteX851" fmla="*/ 4262250 w 7369701"/>
              <a:gd name="connsiteY851" fmla="*/ 2219972 h 6858000"/>
              <a:gd name="connsiteX852" fmla="*/ 4550611 w 7369701"/>
              <a:gd name="connsiteY852" fmla="*/ 817540 h 6858000"/>
              <a:gd name="connsiteX853" fmla="*/ 4564418 w 7369701"/>
              <a:gd name="connsiteY853" fmla="*/ 808293 h 6858000"/>
              <a:gd name="connsiteX854" fmla="*/ 4266388 w 7369701"/>
              <a:gd name="connsiteY854" fmla="*/ 500083 h 6858000"/>
              <a:gd name="connsiteX855" fmla="*/ 4032842 w 7369701"/>
              <a:gd name="connsiteY855" fmla="*/ 211809 h 6858000"/>
              <a:gd name="connsiteX856" fmla="*/ 3882765 w 7369701"/>
              <a:gd name="connsiteY856" fmla="*/ 0 h 6858000"/>
              <a:gd name="connsiteX857" fmla="*/ 3721337 w 7369701"/>
              <a:gd name="connsiteY857" fmla="*/ 0 h 6858000"/>
              <a:gd name="connsiteX858" fmla="*/ 3797544 w 7369701"/>
              <a:gd name="connsiteY858" fmla="*/ 0 h 6858000"/>
              <a:gd name="connsiteX859" fmla="*/ 3775734 w 7369701"/>
              <a:gd name="connsiteY859" fmla="*/ 95131 h 6858000"/>
              <a:gd name="connsiteX860" fmla="*/ 3724807 w 7369701"/>
              <a:gd name="connsiteY860" fmla="*/ 272257 h 6858000"/>
              <a:gd name="connsiteX861" fmla="*/ 3726844 w 7369701"/>
              <a:gd name="connsiteY861" fmla="*/ 282988 h 6858000"/>
              <a:gd name="connsiteX862" fmla="*/ 3742664 w 7369701"/>
              <a:gd name="connsiteY862" fmla="*/ 279918 h 6858000"/>
              <a:gd name="connsiteX863" fmla="*/ 4103910 w 7369701"/>
              <a:gd name="connsiteY863" fmla="*/ 1161917 h 6858000"/>
              <a:gd name="connsiteX864" fmla="*/ 4020269 w 7369701"/>
              <a:gd name="connsiteY864" fmla="*/ 1200406 h 6858000"/>
              <a:gd name="connsiteX865" fmla="*/ 3674882 w 7369701"/>
              <a:gd name="connsiteY865" fmla="*/ 488524 h 6858000"/>
              <a:gd name="connsiteX866" fmla="*/ 3132682 w 7369701"/>
              <a:gd name="connsiteY866" fmla="*/ 1072284 h 6858000"/>
              <a:gd name="connsiteX867" fmla="*/ 2716346 w 7369701"/>
              <a:gd name="connsiteY867" fmla="*/ 1276376 h 6858000"/>
              <a:gd name="connsiteX868" fmla="*/ 2716772 w 7369701"/>
              <a:gd name="connsiteY868" fmla="*/ 1255462 h 6858000"/>
              <a:gd name="connsiteX869" fmla="*/ 3471096 w 7369701"/>
              <a:gd name="connsiteY869" fmla="*/ 437072 h 6858000"/>
              <a:gd name="connsiteX870" fmla="*/ 3639057 w 7369701"/>
              <a:gd name="connsiteY870" fmla="*/ 286334 h 6858000"/>
              <a:gd name="connsiteX871" fmla="*/ 3640309 w 7369701"/>
              <a:gd name="connsiteY871" fmla="*/ 284664 h 6858000"/>
              <a:gd name="connsiteX872" fmla="*/ 3646022 w 7369701"/>
              <a:gd name="connsiteY872" fmla="*/ 276711 h 6858000"/>
              <a:gd name="connsiteX873" fmla="*/ 3707943 w 7369701"/>
              <a:gd name="connsiteY873" fmla="*/ 65958 h 6858000"/>
              <a:gd name="connsiteX874" fmla="*/ 3721337 w 7369701"/>
              <a:gd name="connsiteY874" fmla="*/ 0 h 6858000"/>
              <a:gd name="connsiteX875" fmla="*/ 2867960 w 7369701"/>
              <a:gd name="connsiteY875" fmla="*/ 0 h 6858000"/>
              <a:gd name="connsiteX876" fmla="*/ 2926351 w 7369701"/>
              <a:gd name="connsiteY876" fmla="*/ 0 h 6858000"/>
              <a:gd name="connsiteX877" fmla="*/ 2902823 w 7369701"/>
              <a:gd name="connsiteY877" fmla="*/ 262929 h 6858000"/>
              <a:gd name="connsiteX878" fmla="*/ 2940663 w 7369701"/>
              <a:gd name="connsiteY878" fmla="*/ 140884 h 6858000"/>
              <a:gd name="connsiteX879" fmla="*/ 2947039 w 7369701"/>
              <a:gd name="connsiteY879" fmla="*/ 122524 h 6858000"/>
              <a:gd name="connsiteX880" fmla="*/ 2984316 w 7369701"/>
              <a:gd name="connsiteY880" fmla="*/ 0 h 6858000"/>
              <a:gd name="connsiteX881" fmla="*/ 3016114 w 7369701"/>
              <a:gd name="connsiteY881" fmla="*/ 0 h 6858000"/>
              <a:gd name="connsiteX882" fmla="*/ 2979949 w 7369701"/>
              <a:gd name="connsiteY882" fmla="*/ 119274 h 6858000"/>
              <a:gd name="connsiteX883" fmla="*/ 3023879 w 7369701"/>
              <a:gd name="connsiteY883" fmla="*/ 0 h 6858000"/>
              <a:gd name="connsiteX884" fmla="*/ 3105400 w 7369701"/>
              <a:gd name="connsiteY884" fmla="*/ 0 h 6858000"/>
              <a:gd name="connsiteX885" fmla="*/ 3094669 w 7369701"/>
              <a:gd name="connsiteY885" fmla="*/ 30308 h 6858000"/>
              <a:gd name="connsiteX886" fmla="*/ 2901945 w 7369701"/>
              <a:gd name="connsiteY886" fmla="*/ 466538 h 6858000"/>
              <a:gd name="connsiteX887" fmla="*/ 2815209 w 7369701"/>
              <a:gd name="connsiteY887" fmla="*/ 497361 h 6858000"/>
              <a:gd name="connsiteX888" fmla="*/ 2844845 w 7369701"/>
              <a:gd name="connsiteY888" fmla="*/ 127638 h 6858000"/>
              <a:gd name="connsiteX889" fmla="*/ 2867960 w 7369701"/>
              <a:gd name="connsiteY889" fmla="*/ 0 h 6858000"/>
              <a:gd name="connsiteX890" fmla="*/ 1057230 w 7369701"/>
              <a:gd name="connsiteY890" fmla="*/ 0 h 6858000"/>
              <a:gd name="connsiteX891" fmla="*/ 1111003 w 7369701"/>
              <a:gd name="connsiteY891" fmla="*/ 0 h 6858000"/>
              <a:gd name="connsiteX892" fmla="*/ 1125553 w 7369701"/>
              <a:gd name="connsiteY892" fmla="*/ 52588 h 6858000"/>
              <a:gd name="connsiteX893" fmla="*/ 1304276 w 7369701"/>
              <a:gd name="connsiteY893" fmla="*/ 476275 h 6858000"/>
              <a:gd name="connsiteX894" fmla="*/ 1492066 w 7369701"/>
              <a:gd name="connsiteY894" fmla="*/ 886333 h 6858000"/>
              <a:gd name="connsiteX895" fmla="*/ 1423698 w 7369701"/>
              <a:gd name="connsiteY895" fmla="*/ 710817 h 6858000"/>
              <a:gd name="connsiteX896" fmla="*/ 1357609 w 7369701"/>
              <a:gd name="connsiteY896" fmla="*/ 532892 h 6858000"/>
              <a:gd name="connsiteX897" fmla="*/ 1309550 w 7369701"/>
              <a:gd name="connsiteY897" fmla="*/ 374031 h 6858000"/>
              <a:gd name="connsiteX898" fmla="*/ 1193673 w 7369701"/>
              <a:gd name="connsiteY898" fmla="*/ 49533 h 6858000"/>
              <a:gd name="connsiteX899" fmla="*/ 1164391 w 7369701"/>
              <a:gd name="connsiteY899" fmla="*/ 0 h 6858000"/>
              <a:gd name="connsiteX900" fmla="*/ 1200666 w 7369701"/>
              <a:gd name="connsiteY900" fmla="*/ 0 h 6858000"/>
              <a:gd name="connsiteX901" fmla="*/ 1223408 w 7369701"/>
              <a:gd name="connsiteY901" fmla="*/ 38996 h 6858000"/>
              <a:gd name="connsiteX902" fmla="*/ 1339635 w 7369701"/>
              <a:gd name="connsiteY902" fmla="*/ 365517 h 6858000"/>
              <a:gd name="connsiteX903" fmla="*/ 1387469 w 7369701"/>
              <a:gd name="connsiteY903" fmla="*/ 523079 h 6858000"/>
              <a:gd name="connsiteX904" fmla="*/ 1452685 w 7369701"/>
              <a:gd name="connsiteY904" fmla="*/ 699806 h 6858000"/>
              <a:gd name="connsiteX905" fmla="*/ 1492092 w 7369701"/>
              <a:gd name="connsiteY905" fmla="*/ 800424 h 6858000"/>
              <a:gd name="connsiteX906" fmla="*/ 1455302 w 7369701"/>
              <a:gd name="connsiteY906" fmla="*/ 632913 h 6858000"/>
              <a:gd name="connsiteX907" fmla="*/ 1222336 w 7369701"/>
              <a:gd name="connsiteY907" fmla="*/ 9480 h 6858000"/>
              <a:gd name="connsiteX908" fmla="*/ 1214634 w 7369701"/>
              <a:gd name="connsiteY908" fmla="*/ 0 h 6858000"/>
              <a:gd name="connsiteX909" fmla="*/ 1289827 w 7369701"/>
              <a:gd name="connsiteY909" fmla="*/ 0 h 6858000"/>
              <a:gd name="connsiteX910" fmla="*/ 1321076 w 7369701"/>
              <a:gd name="connsiteY910" fmla="*/ 59722 h 6858000"/>
              <a:gd name="connsiteX911" fmla="*/ 1512579 w 7369701"/>
              <a:gd name="connsiteY911" fmla="*/ 626441 h 6858000"/>
              <a:gd name="connsiteX912" fmla="*/ 1506076 w 7369701"/>
              <a:gd name="connsiteY912" fmla="*/ 1089289 h 6858000"/>
              <a:gd name="connsiteX913" fmla="*/ 1486346 w 7369701"/>
              <a:gd name="connsiteY913" fmla="*/ 1079919 h 6858000"/>
              <a:gd name="connsiteX914" fmla="*/ 1070511 w 7369701"/>
              <a:gd name="connsiteY914" fmla="*/ 48609 h 6858000"/>
              <a:gd name="connsiteX915" fmla="*/ 1057230 w 7369701"/>
              <a:gd name="connsiteY915" fmla="*/ 0 h 6858000"/>
              <a:gd name="connsiteX916" fmla="*/ 43151 w 7369701"/>
              <a:gd name="connsiteY916" fmla="*/ 0 h 6858000"/>
              <a:gd name="connsiteX917" fmla="*/ 95283 w 7369701"/>
              <a:gd name="connsiteY917" fmla="*/ 0 h 6858000"/>
              <a:gd name="connsiteX918" fmla="*/ 300708 w 7369701"/>
              <a:gd name="connsiteY918" fmla="*/ 154571 h 6858000"/>
              <a:gd name="connsiteX919" fmla="*/ 530414 w 7369701"/>
              <a:gd name="connsiteY919" fmla="*/ 354673 h 6858000"/>
              <a:gd name="connsiteX920" fmla="*/ 333785 w 7369701"/>
              <a:gd name="connsiteY920" fmla="*/ 161564 h 6858000"/>
              <a:gd name="connsiteX921" fmla="*/ 147005 w 7369701"/>
              <a:gd name="connsiteY921" fmla="*/ 0 h 6858000"/>
              <a:gd name="connsiteX922" fmla="*/ 272509 w 7369701"/>
              <a:gd name="connsiteY922" fmla="*/ 0 h 6858000"/>
              <a:gd name="connsiteX923" fmla="*/ 326276 w 7369701"/>
              <a:gd name="connsiteY923" fmla="*/ 45847 h 6858000"/>
              <a:gd name="connsiteX924" fmla="*/ 823759 w 7369701"/>
              <a:gd name="connsiteY924" fmla="*/ 574145 h 6858000"/>
              <a:gd name="connsiteX925" fmla="*/ 811254 w 7369701"/>
              <a:gd name="connsiteY925" fmla="*/ 665546 h 6858000"/>
              <a:gd name="connsiteX926" fmla="*/ 154042 w 7369701"/>
              <a:gd name="connsiteY926" fmla="*/ 261522 h 6858000"/>
              <a:gd name="connsiteX927" fmla="*/ 13550 w 7369701"/>
              <a:gd name="connsiteY927" fmla="*/ 158423 h 6858000"/>
              <a:gd name="connsiteX928" fmla="*/ 0 w 7369701"/>
              <a:gd name="connsiteY928" fmla="*/ 146618 h 6858000"/>
              <a:gd name="connsiteX929" fmla="*/ 0 w 7369701"/>
              <a:gd name="connsiteY929" fmla="*/ 59161 h 6858000"/>
              <a:gd name="connsiteX930" fmla="*/ 45427 w 7369701"/>
              <a:gd name="connsiteY930" fmla="*/ 101078 h 6858000"/>
              <a:gd name="connsiteX931" fmla="*/ 630103 w 7369701"/>
              <a:gd name="connsiteY931" fmla="*/ 485885 h 6858000"/>
              <a:gd name="connsiteX932" fmla="*/ 532040 w 7369701"/>
              <a:gd name="connsiteY932" fmla="*/ 399359 h 6858000"/>
              <a:gd name="connsiteX933" fmla="*/ 517618 w 7369701"/>
              <a:gd name="connsiteY933" fmla="*/ 385726 h 6858000"/>
              <a:gd name="connsiteX934" fmla="*/ 285074 w 7369701"/>
              <a:gd name="connsiteY934" fmla="*/ 182755 h 6858000"/>
              <a:gd name="connsiteX935" fmla="*/ 43151 w 7369701"/>
              <a:gd name="connsiteY93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Lst>
            <a:rect l="l" t="t" r="r" b="b"/>
            <a:pathLst>
              <a:path w="7369701" h="6858000">
                <a:moveTo>
                  <a:pt x="369702" y="6712169"/>
                </a:moveTo>
                <a:lnTo>
                  <a:pt x="366575" y="6715556"/>
                </a:lnTo>
                <a:cubicBezTo>
                  <a:pt x="367954" y="6715031"/>
                  <a:pt x="369326" y="6714512"/>
                  <a:pt x="371637" y="6713954"/>
                </a:cubicBezTo>
                <a:lnTo>
                  <a:pt x="369702" y="6712169"/>
                </a:ln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lnTo>
                  <a:pt x="103333" y="5699602"/>
                </a:lnTo>
                <a:close/>
                <a:moveTo>
                  <a:pt x="5539432" y="5642928"/>
                </a:moveTo>
                <a:cubicBezTo>
                  <a:pt x="5544304" y="5659969"/>
                  <a:pt x="5549664" y="5677449"/>
                  <a:pt x="5555462" y="5694454"/>
                </a:cubicBezTo>
                <a:cubicBezTo>
                  <a:pt x="5631122" y="5909386"/>
                  <a:pt x="5731219" y="6118228"/>
                  <a:pt x="5828270" y="6320663"/>
                </a:cubicBezTo>
                <a:cubicBezTo>
                  <a:pt x="5868407" y="6404290"/>
                  <a:pt x="5908582" y="6488842"/>
                  <a:pt x="5947416" y="6574846"/>
                </a:cubicBezTo>
                <a:cubicBezTo>
                  <a:pt x="5894674" y="6327329"/>
                  <a:pt x="5793018" y="5718484"/>
                  <a:pt x="5539432" y="564292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2650666" y="5530686"/>
                </a:moveTo>
                <a:cubicBezTo>
                  <a:pt x="2650695" y="5531619"/>
                  <a:pt x="2650695" y="5531619"/>
                  <a:pt x="2650249" y="5532101"/>
                </a:cubicBezTo>
                <a:cubicBezTo>
                  <a:pt x="2594633" y="5864991"/>
                  <a:pt x="2624834" y="6212617"/>
                  <a:pt x="2663808" y="6535215"/>
                </a:cubicBezTo>
                <a:cubicBezTo>
                  <a:pt x="2664345" y="6401062"/>
                  <a:pt x="2664881" y="6266909"/>
                  <a:pt x="2665418" y="6132756"/>
                </a:cubicBezTo>
                <a:cubicBezTo>
                  <a:pt x="2666315" y="5945493"/>
                  <a:pt x="2661038" y="5743579"/>
                  <a:pt x="2650666" y="5530686"/>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lnTo>
                  <a:pt x="1824397" y="5447757"/>
                </a:lnTo>
                <a:cubicBezTo>
                  <a:pt x="1905266" y="5443590"/>
                  <a:pt x="1987993" y="5439352"/>
                  <a:pt x="2070059" y="5441660"/>
                </a:cubicBezTo>
                <a:cubicBezTo>
                  <a:pt x="1883310" y="5383634"/>
                  <a:pt x="1669251" y="5365013"/>
                  <a:pt x="1456157" y="5371404"/>
                </a:cubicBezTo>
                <a:close/>
                <a:moveTo>
                  <a:pt x="4988186" y="5216467"/>
                </a:moveTo>
                <a:cubicBezTo>
                  <a:pt x="4914642" y="5275764"/>
                  <a:pt x="4843105" y="5338703"/>
                  <a:pt x="4777334" y="5406072"/>
                </a:cubicBezTo>
                <a:cubicBezTo>
                  <a:pt x="4757662" y="5426414"/>
                  <a:pt x="4737537" y="5447249"/>
                  <a:pt x="4718341" y="5468043"/>
                </a:cubicBezTo>
                <a:cubicBezTo>
                  <a:pt x="4681696" y="5506771"/>
                  <a:pt x="4644162" y="5546455"/>
                  <a:pt x="4604655" y="5583434"/>
                </a:cubicBezTo>
                <a:cubicBezTo>
                  <a:pt x="4591636" y="5595592"/>
                  <a:pt x="4578581" y="5606832"/>
                  <a:pt x="4565074" y="5618550"/>
                </a:cubicBezTo>
                <a:cubicBezTo>
                  <a:pt x="4712605" y="5511121"/>
                  <a:pt x="4908425" y="5376611"/>
                  <a:pt x="4988186" y="5216467"/>
                </a:cubicBezTo>
                <a:close/>
                <a:moveTo>
                  <a:pt x="4978032" y="5183809"/>
                </a:moveTo>
                <a:cubicBezTo>
                  <a:pt x="4748175" y="5235846"/>
                  <a:pt x="4611576" y="5430393"/>
                  <a:pt x="4463413" y="5615162"/>
                </a:cubicBezTo>
                <a:cubicBezTo>
                  <a:pt x="4428815" y="5658459"/>
                  <a:pt x="4393697" y="5700384"/>
                  <a:pt x="4358134" y="5742791"/>
                </a:cubicBezTo>
                <a:lnTo>
                  <a:pt x="4376219" y="5729027"/>
                </a:lnTo>
                <a:cubicBezTo>
                  <a:pt x="4445817" y="5675939"/>
                  <a:pt x="4517680" y="5621374"/>
                  <a:pt x="4582340" y="5561037"/>
                </a:cubicBezTo>
                <a:cubicBezTo>
                  <a:pt x="4621394" y="5524545"/>
                  <a:pt x="4658482" y="5485345"/>
                  <a:pt x="4694684" y="5447098"/>
                </a:cubicBezTo>
                <a:cubicBezTo>
                  <a:pt x="4714806" y="5426264"/>
                  <a:pt x="4733997" y="5405475"/>
                  <a:pt x="4754123" y="5384643"/>
                </a:cubicBezTo>
                <a:cubicBezTo>
                  <a:pt x="4823909" y="5312925"/>
                  <a:pt x="4899949" y="5246074"/>
                  <a:pt x="4978032" y="5183809"/>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lnTo>
                  <a:pt x="2879408" y="5031590"/>
                </a:ln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lnTo>
                  <a:pt x="1927410" y="4716164"/>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lnTo>
                  <a:pt x="1310106" y="3943217"/>
                </a:ln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lnTo>
                  <a:pt x="3316479" y="3872136"/>
                </a:ln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4441737" y="3399734"/>
                </a:move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99925" y="4149276"/>
                  <a:pt x="5291490" y="4229096"/>
                  <a:pt x="5388878" y="4300185"/>
                </a:cubicBezTo>
                <a:cubicBezTo>
                  <a:pt x="5401114" y="4303421"/>
                  <a:pt x="5413353" y="4306662"/>
                  <a:pt x="5425556" y="4308967"/>
                </a:cubicBezTo>
                <a:cubicBezTo>
                  <a:pt x="5290970" y="4122931"/>
                  <a:pt x="5119226" y="3974244"/>
                  <a:pt x="4943646" y="3822916"/>
                </a:cubicBezTo>
                <a:cubicBezTo>
                  <a:pt x="4828850" y="3724110"/>
                  <a:pt x="4714058" y="3625311"/>
                  <a:pt x="4594837" y="3532274"/>
                </a:cubicBezTo>
                <a:cubicBezTo>
                  <a:pt x="4562450" y="3507077"/>
                  <a:pt x="4474786" y="3410282"/>
                  <a:pt x="4441737" y="3399734"/>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lnTo>
                  <a:pt x="5425834" y="3162785"/>
                </a:lnTo>
                <a:close/>
                <a:moveTo>
                  <a:pt x="1318687" y="3113840"/>
                </a:moveTo>
                <a:cubicBezTo>
                  <a:pt x="1233126" y="3142037"/>
                  <a:pt x="1148133" y="3174161"/>
                  <a:pt x="1066793" y="3212171"/>
                </a:cubicBezTo>
                <a:lnTo>
                  <a:pt x="993319" y="3247648"/>
                </a:ln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1238695" y="3076820"/>
                </a:moveTo>
                <a:cubicBezTo>
                  <a:pt x="1051055" y="3082190"/>
                  <a:pt x="886407" y="3192548"/>
                  <a:pt x="716371" y="3293249"/>
                </a:cubicBezTo>
                <a:cubicBezTo>
                  <a:pt x="670943" y="3320259"/>
                  <a:pt x="625512" y="3345868"/>
                  <a:pt x="579522" y="3371759"/>
                </a:cubicBezTo>
                <a:lnTo>
                  <a:pt x="600288" y="3365555"/>
                </a:lnTo>
                <a:cubicBezTo>
                  <a:pt x="680240" y="3341573"/>
                  <a:pt x="762713" y="3317034"/>
                  <a:pt x="840692" y="3284921"/>
                </a:cubicBezTo>
                <a:cubicBezTo>
                  <a:pt x="887813" y="3265484"/>
                  <a:pt x="934087" y="3242968"/>
                  <a:pt x="979248" y="3221003"/>
                </a:cubicBezTo>
                <a:lnTo>
                  <a:pt x="1053282" y="3185247"/>
                </a:ln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608772" y="3451680"/>
                  <a:pt x="5674122" y="3909676"/>
                  <a:pt x="5519779" y="4359223"/>
                </a:cubicBezTo>
                <a:cubicBezTo>
                  <a:pt x="5520262" y="4359669"/>
                  <a:pt x="5520293" y="4360602"/>
                  <a:pt x="5520293" y="4360602"/>
                </a:cubicBezTo>
                <a:cubicBezTo>
                  <a:pt x="5627244" y="4437825"/>
                  <a:pt x="5699666" y="4548575"/>
                  <a:pt x="5767221" y="4665564"/>
                </a:cubicBezTo>
                <a:cubicBezTo>
                  <a:pt x="6275281" y="4699277"/>
                  <a:pt x="6739386" y="4778523"/>
                  <a:pt x="6937169" y="4815941"/>
                </a:cubicBezTo>
                <a:cubicBezTo>
                  <a:pt x="7134952" y="4853359"/>
                  <a:pt x="7020263" y="4903218"/>
                  <a:pt x="6953922" y="4890068"/>
                </a:cubicBezTo>
                <a:cubicBezTo>
                  <a:pt x="6799988" y="4859556"/>
                  <a:pt x="6485790" y="4815676"/>
                  <a:pt x="6071359" y="4770770"/>
                </a:cubicBezTo>
                <a:lnTo>
                  <a:pt x="6038839" y="4764474"/>
                </a:lnTo>
                <a:cubicBezTo>
                  <a:pt x="6038795" y="4764265"/>
                  <a:pt x="6038750" y="4764056"/>
                  <a:pt x="6038706" y="4763847"/>
                </a:cubicBezTo>
                <a:lnTo>
                  <a:pt x="6037784" y="4764270"/>
                </a:lnTo>
                <a:lnTo>
                  <a:pt x="6038839" y="4764474"/>
                </a:lnTo>
                <a:lnTo>
                  <a:pt x="6040338" y="4771418"/>
                </a:lnTo>
                <a:cubicBezTo>
                  <a:pt x="6039088" y="4781803"/>
                  <a:pt x="6034314" y="4794510"/>
                  <a:pt x="6024488" y="4809903"/>
                </a:cubicBezTo>
                <a:cubicBezTo>
                  <a:pt x="5910095" y="5058984"/>
                  <a:pt x="5773348" y="5296385"/>
                  <a:pt x="5599771" y="5509652"/>
                </a:cubicBezTo>
                <a:cubicBezTo>
                  <a:pt x="5583815" y="5529842"/>
                  <a:pt x="5566811" y="5547293"/>
                  <a:pt x="5548843" y="5563845"/>
                </a:cubicBezTo>
                <a:cubicBezTo>
                  <a:pt x="5773782" y="5645205"/>
                  <a:pt x="5890323" y="6067151"/>
                  <a:pt x="5940952" y="6250028"/>
                </a:cubicBezTo>
                <a:cubicBezTo>
                  <a:pt x="5979301" y="6387982"/>
                  <a:pt x="6009900" y="6527294"/>
                  <a:pt x="6043441" y="6665847"/>
                </a:cubicBezTo>
                <a:lnTo>
                  <a:pt x="6093432" y="6858000"/>
                </a:lnTo>
                <a:lnTo>
                  <a:pt x="6034344" y="6858000"/>
                </a:lnTo>
                <a:lnTo>
                  <a:pt x="6026679" y="6836959"/>
                </a:lnTo>
                <a:cubicBezTo>
                  <a:pt x="5958957" y="6665497"/>
                  <a:pt x="5878558" y="6498078"/>
                  <a:pt x="5800441" y="6335286"/>
                </a:cubicBezTo>
                <a:cubicBezTo>
                  <a:pt x="5703359" y="6131918"/>
                  <a:pt x="5602295" y="5922187"/>
                  <a:pt x="5526562" y="5705388"/>
                </a:cubicBezTo>
                <a:cubicBezTo>
                  <a:pt x="5523956" y="5698505"/>
                  <a:pt x="5521803" y="5691139"/>
                  <a:pt x="5519640" y="5683774"/>
                </a:cubicBezTo>
                <a:cubicBezTo>
                  <a:pt x="5523207" y="5970988"/>
                  <a:pt x="5738292" y="6306566"/>
                  <a:pt x="5844559" y="6553349"/>
                </a:cubicBezTo>
                <a:lnTo>
                  <a:pt x="5975994" y="6858000"/>
                </a:lnTo>
                <a:lnTo>
                  <a:pt x="5898547" y="6858000"/>
                </a:lnTo>
                <a:lnTo>
                  <a:pt x="5682041" y="6355860"/>
                </a:lnTo>
                <a:cubicBezTo>
                  <a:pt x="5609136" y="6186449"/>
                  <a:pt x="5505535" y="6006625"/>
                  <a:pt x="5461758" y="5820220"/>
                </a:cubicBezTo>
                <a:cubicBezTo>
                  <a:pt x="5415457" y="6083349"/>
                  <a:pt x="5335494" y="6334433"/>
                  <a:pt x="5237282" y="6579086"/>
                </a:cubicBezTo>
                <a:lnTo>
                  <a:pt x="5115009" y="6858000"/>
                </a:lnTo>
                <a:lnTo>
                  <a:pt x="5028074" y="6858000"/>
                </a:lnTo>
                <a:lnTo>
                  <a:pt x="5079508" y="6749074"/>
                </a:lnTo>
                <a:cubicBezTo>
                  <a:pt x="5200211" y="6482556"/>
                  <a:pt x="5305048" y="6210716"/>
                  <a:pt x="5371846" y="5924413"/>
                </a:cubicBezTo>
                <a:lnTo>
                  <a:pt x="5270512" y="6138975"/>
                </a:lnTo>
                <a:cubicBezTo>
                  <a:pt x="5192357" y="6304175"/>
                  <a:pt x="5112108" y="6475512"/>
                  <a:pt x="5062409" y="6653544"/>
                </a:cubicBezTo>
                <a:cubicBezTo>
                  <a:pt x="5053035" y="6686987"/>
                  <a:pt x="5045072" y="6720843"/>
                  <a:pt x="5036628" y="6754247"/>
                </a:cubicBezTo>
                <a:lnTo>
                  <a:pt x="5009112" y="6858000"/>
                </a:lnTo>
                <a:lnTo>
                  <a:pt x="4976679" y="6858000"/>
                </a:lnTo>
                <a:lnTo>
                  <a:pt x="5006537" y="6747068"/>
                </a:lnTo>
                <a:cubicBezTo>
                  <a:pt x="5014940" y="6712729"/>
                  <a:pt x="5022903" y="6678883"/>
                  <a:pt x="5032723" y="6644957"/>
                </a:cubicBezTo>
                <a:cubicBezTo>
                  <a:pt x="5083245" y="6464091"/>
                  <a:pt x="5164383" y="6291790"/>
                  <a:pt x="5242949" y="6125175"/>
                </a:cubicBezTo>
                <a:lnTo>
                  <a:pt x="5286321" y="6033555"/>
                </a:lnTo>
                <a:cubicBezTo>
                  <a:pt x="5153522" y="6218172"/>
                  <a:pt x="5058694" y="6420826"/>
                  <a:pt x="5008210" y="6649194"/>
                </a:cubicBezTo>
                <a:cubicBezTo>
                  <a:pt x="4999505" y="6687732"/>
                  <a:pt x="4992445" y="6726670"/>
                  <a:pt x="4986321" y="6765687"/>
                </a:cubicBezTo>
                <a:lnTo>
                  <a:pt x="4973474" y="6858000"/>
                </a:lnTo>
                <a:lnTo>
                  <a:pt x="4907178" y="6858000"/>
                </a:lnTo>
                <a:lnTo>
                  <a:pt x="4910810" y="6829660"/>
                </a:lnTo>
                <a:cubicBezTo>
                  <a:pt x="4927183" y="6695980"/>
                  <a:pt x="4945608" y="6562743"/>
                  <a:pt x="4987461" y="6432994"/>
                </a:cubicBezTo>
                <a:cubicBezTo>
                  <a:pt x="5033887" y="6289556"/>
                  <a:pt x="5098947" y="6157948"/>
                  <a:pt x="5179262" y="6035044"/>
                </a:cubicBezTo>
                <a:cubicBezTo>
                  <a:pt x="5016033" y="6169178"/>
                  <a:pt x="4838252" y="6288995"/>
                  <a:pt x="4689678" y="6440241"/>
                </a:cubicBez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810353" y="6173676"/>
                  <a:pt x="5160740" y="5991069"/>
                  <a:pt x="5387324" y="5705830"/>
                </a:cubicBezTo>
                <a:cubicBezTo>
                  <a:pt x="5286064" y="5794177"/>
                  <a:pt x="5178968" y="5876241"/>
                  <a:pt x="5073620" y="5955437"/>
                </a:cubicBezTo>
                <a:cubicBezTo>
                  <a:pt x="4943865" y="6053305"/>
                  <a:pt x="4809130" y="6154627"/>
                  <a:pt x="4689789" y="6268382"/>
                </a:cubicBez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ubicBezTo>
                  <a:pt x="4789603" y="6132122"/>
                  <a:pt x="4925227" y="6029827"/>
                  <a:pt x="5055427" y="5931476"/>
                </a:cubicBezTo>
                <a:cubicBezTo>
                  <a:pt x="5161670" y="5851314"/>
                  <a:pt x="5270142" y="5768732"/>
                  <a:pt x="5371814" y="5678975"/>
                </a:cubicBezTo>
                <a:cubicBezTo>
                  <a:pt x="5250056" y="5732278"/>
                  <a:pt x="5117554" y="5761328"/>
                  <a:pt x="4987918" y="5838701"/>
                </a:cubicBezTo>
                <a:cubicBezTo>
                  <a:pt x="4699961" y="6010191"/>
                  <a:pt x="4491898" y="6286162"/>
                  <a:pt x="4317146" y="6587716"/>
                </a:cubicBezTo>
                <a:lnTo>
                  <a:pt x="4171627" y="6858000"/>
                </a:lnTo>
                <a:lnTo>
                  <a:pt x="4081585" y="6858000"/>
                </a:lnTo>
                <a:lnTo>
                  <a:pt x="4238603" y="6559341"/>
                </a:lnTo>
                <a:cubicBezTo>
                  <a:pt x="4385995" y="6299856"/>
                  <a:pt x="4555804" y="6056475"/>
                  <a:pt x="4778333" y="5873626"/>
                </a:cubicBezTo>
                <a:cubicBezTo>
                  <a:pt x="4974935" y="5712072"/>
                  <a:pt x="5214460" y="5703893"/>
                  <a:pt x="5414185" y="5573882"/>
                </a:cubicBezTo>
                <a:cubicBezTo>
                  <a:pt x="5665168" y="5409695"/>
                  <a:pt x="5834734" y="5037780"/>
                  <a:pt x="5959648" y="4760797"/>
                </a:cubicBezTo>
                <a:cubicBezTo>
                  <a:pt x="5758178" y="4742307"/>
                  <a:pt x="5556149" y="4733150"/>
                  <a:pt x="5355019" y="4734672"/>
                </a:cubicBezTo>
                <a:cubicBezTo>
                  <a:pt x="5292258" y="4900655"/>
                  <a:pt x="5203125" y="5047664"/>
                  <a:pt x="5083565" y="5179121"/>
                </a:cubicBezTo>
                <a:cubicBezTo>
                  <a:pt x="5049677" y="5379813"/>
                  <a:pt x="4862890" y="5495797"/>
                  <a:pt x="4713577" y="5616803"/>
                </a:cubicBez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710868" y="5187971"/>
                  <a:pt x="4848359" y="5097244"/>
                  <a:pt x="5037105" y="5088765"/>
                </a:cubicBezTo>
                <a:cubicBezTo>
                  <a:pt x="5038033" y="5088728"/>
                  <a:pt x="5039001" y="5089622"/>
                  <a:pt x="5039930" y="5089585"/>
                </a:cubicBezTo>
                <a:cubicBezTo>
                  <a:pt x="5133008" y="4982937"/>
                  <a:pt x="5207480" y="4865387"/>
                  <a:pt x="5263764" y="4735525"/>
                </a:cubicBezTo>
                <a:cubicBezTo>
                  <a:pt x="4867298" y="4743930"/>
                  <a:pt x="4472427" y="4792315"/>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lnTo>
                  <a:pt x="2714982" y="5427051"/>
                </a:ln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cubicBezTo>
                  <a:pt x="1794765" y="6848159"/>
                  <a:pt x="1794840" y="6853080"/>
                  <a:pt x="1794914" y="6858000"/>
                </a:cubicBez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cubicBezTo>
                  <a:pt x="1203470" y="6853117"/>
                  <a:pt x="1203571" y="6855559"/>
                  <a:pt x="1203671" y="6858000"/>
                </a:cubicBezTo>
                <a:lnTo>
                  <a:pt x="1143180" y="6858000"/>
                </a:lnTo>
                <a:cubicBezTo>
                  <a:pt x="1142845" y="6827348"/>
                  <a:pt x="1142511" y="6796697"/>
                  <a:pt x="1142176" y="6766045"/>
                </a:cubicBez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1337" y="3643210"/>
                  <a:pt x="3161442" y="3605414"/>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265269" y="4747971"/>
                  <a:pt x="4547054" y="4701774"/>
                  <a:pt x="4830582" y="4676000"/>
                </a:cubicBezTo>
                <a:lnTo>
                  <a:pt x="4830100" y="4675554"/>
                </a:lnTo>
                <a:cubicBezTo>
                  <a:pt x="4727027" y="4369030"/>
                  <a:pt x="4271973" y="4333199"/>
                  <a:pt x="4036318" y="4147013"/>
                </a:cubicBezTo>
                <a:cubicBezTo>
                  <a:pt x="3810777" y="3969273"/>
                  <a:pt x="3654591" y="3720297"/>
                  <a:pt x="3432098" y="3537312"/>
                </a:cubicBezTo>
                <a:cubicBezTo>
                  <a:pt x="3405134" y="3515099"/>
                  <a:pt x="3391592" y="3444385"/>
                  <a:pt x="3446761" y="3461278"/>
                </a:cubicBezTo>
                <a:cubicBezTo>
                  <a:pt x="3801752" y="3568638"/>
                  <a:pt x="4119982" y="3746863"/>
                  <a:pt x="4419733" y="3963555"/>
                </a:cubicBezTo>
                <a:cubicBezTo>
                  <a:pt x="4597168" y="4091520"/>
                  <a:pt x="4760991" y="4228417"/>
                  <a:pt x="4781371" y="4458604"/>
                </a:cubicBezTo>
                <a:cubicBezTo>
                  <a:pt x="4781562" y="4463257"/>
                  <a:pt x="4780772" y="4467014"/>
                  <a:pt x="4780440" y="4470290"/>
                </a:cubicBezTo>
                <a:cubicBezTo>
                  <a:pt x="4830364" y="4519056"/>
                  <a:pt x="4870983" y="4579844"/>
                  <a:pt x="4898954" y="4662092"/>
                </a:cubicBezTo>
                <a:cubicBezTo>
                  <a:pt x="4900480" y="4665288"/>
                  <a:pt x="4900107" y="4667630"/>
                  <a:pt x="4900699" y="4670867"/>
                </a:cubicBezTo>
                <a:cubicBezTo>
                  <a:pt x="5170915" y="4649815"/>
                  <a:pt x="5442360" y="4647817"/>
                  <a:pt x="5714511" y="4663483"/>
                </a:cubicBezTo>
                <a:cubicBezTo>
                  <a:pt x="5651495" y="4555157"/>
                  <a:pt x="5582088" y="4449879"/>
                  <a:pt x="5464793" y="4393556"/>
                </a:cubicBezTo>
                <a:cubicBezTo>
                  <a:pt x="5463384" y="4393148"/>
                  <a:pt x="5462860" y="4391770"/>
                  <a:pt x="5461897" y="4390879"/>
                </a:cubicBezTo>
                <a:cubicBezTo>
                  <a:pt x="4970387" y="4293633"/>
                  <a:pt x="4556299" y="367493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cubicBezTo>
                  <a:pt x="5763687" y="2828007"/>
                  <a:pt x="5764331" y="2813808"/>
                  <a:pt x="5764974" y="2799609"/>
                </a:cubicBez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lnTo>
                  <a:pt x="2399523" y="1428234"/>
                </a:ln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lnTo>
                  <a:pt x="278707" y="1352270"/>
                </a:ln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lnTo>
                  <a:pt x="655236" y="1268632"/>
                </a:ln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lnTo>
                  <a:pt x="6605473" y="1184686"/>
                </a:lnTo>
                <a:cubicBezTo>
                  <a:pt x="6633823" y="1169483"/>
                  <a:pt x="6662531" y="1154778"/>
                  <a:pt x="6691602" y="1140573"/>
                </a:cubicBezTo>
                <a:close/>
                <a:moveTo>
                  <a:pt x="4002475" y="1037802"/>
                </a:moveTo>
                <a:lnTo>
                  <a:pt x="4000324" y="1039362"/>
                </a:lnTo>
                <a:lnTo>
                  <a:pt x="4002862" y="1042866"/>
                </a:ln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lnTo>
                  <a:pt x="5460148" y="911442"/>
                </a:ln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lnTo>
                  <a:pt x="5208466" y="257550"/>
                </a:ln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lnTo>
                  <a:pt x="5261015" y="227087"/>
                </a:ln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lnTo>
                  <a:pt x="6537433" y="1907790"/>
                </a:ln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lnTo>
                  <a:pt x="3882765" y="0"/>
                </a:ln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lnTo>
                  <a:pt x="3721337" y="0"/>
                </a:ln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lnTo>
                  <a:pt x="2867960" y="0"/>
                </a:ln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lnTo>
                  <a:pt x="1057230" y="0"/>
                </a:ln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lnTo>
                  <a:pt x="43151"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6" name="Rectangle 15">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990600"/>
            <a:ext cx="112776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p:cNvSpPr>
            <a:spLocks noGrp="1"/>
          </p:cNvSpPr>
          <p:nvPr>
            <p:ph type="title"/>
          </p:nvPr>
        </p:nvSpPr>
        <p:spPr>
          <a:xfrm>
            <a:off x="1143000" y="1676400"/>
            <a:ext cx="3810000" cy="3505200"/>
          </a:xfrm>
        </p:spPr>
        <p:txBody>
          <a:bodyPr anchor="t">
            <a:normAutofit/>
          </a:bodyPr>
          <a:lstStyle/>
          <a:p>
            <a:r>
              <a:rPr lang="en-US" sz="4000" b="1"/>
              <a:t>Proving above heavens to be the beginning by looking at ascending time of Lord Jesus</a:t>
            </a:r>
            <a:endParaRPr lang="en-US" sz="4000"/>
          </a:p>
        </p:txBody>
      </p:sp>
      <p:sp>
        <p:nvSpPr>
          <p:cNvPr id="3" name="Content Placeholder 2"/>
          <p:cNvSpPr>
            <a:spLocks noGrp="1"/>
          </p:cNvSpPr>
          <p:nvPr>
            <p:ph idx="1"/>
          </p:nvPr>
        </p:nvSpPr>
        <p:spPr>
          <a:xfrm>
            <a:off x="5181604" y="1676400"/>
            <a:ext cx="5638796" cy="3505200"/>
          </a:xfrm>
        </p:spPr>
        <p:txBody>
          <a:bodyPr>
            <a:normAutofit/>
          </a:bodyPr>
          <a:lstStyle/>
          <a:p>
            <a:pPr marL="0" indent="0">
              <a:buNone/>
            </a:pPr>
            <a:r>
              <a:rPr lang="en-US" sz="1500">
                <a:solidFill>
                  <a:schemeClr val="tx1">
                    <a:alpha val="55000"/>
                  </a:schemeClr>
                </a:solidFill>
              </a:rPr>
              <a:t>Having reached above all the heavens, had reached at the beginning, the house of God the Father and there they made counsels that God the Father gave him as a revelation in the book of revelations to show what was to come and sent him to dwell first in the third created heaven reigning the current heavens and the earth.</a:t>
            </a:r>
          </a:p>
          <a:p>
            <a:pPr marL="0" indent="0">
              <a:buNone/>
            </a:pPr>
            <a:r>
              <a:rPr lang="en-US" sz="1500">
                <a:solidFill>
                  <a:schemeClr val="tx1">
                    <a:alpha val="55000"/>
                  </a:schemeClr>
                </a:solidFill>
              </a:rPr>
              <a:t>To prove this, in this book of Revelation, we see that Christ was in his initial glory of the Word of God as the prayer request was according to </a:t>
            </a:r>
          </a:p>
          <a:p>
            <a:pPr marL="0" indent="0">
              <a:buNone/>
            </a:pPr>
            <a:r>
              <a:rPr lang="en-US" sz="1500" b="1">
                <a:solidFill>
                  <a:schemeClr val="tx1">
                    <a:alpha val="55000"/>
                  </a:schemeClr>
                </a:solidFill>
              </a:rPr>
              <a:t>REVELATIONS19:11,13</a:t>
            </a:r>
            <a:r>
              <a:rPr lang="en-US" sz="1500">
                <a:solidFill>
                  <a:schemeClr val="tx1">
                    <a:alpha val="55000"/>
                  </a:schemeClr>
                </a:solidFill>
              </a:rPr>
              <a:t> And I saw heaven opened, and behold a white horse; and he that sat upon it was called Faithful and True, and in righteousness he does judge and make war. And he was clothed with a robe dipped in blood: and </a:t>
            </a:r>
            <a:r>
              <a:rPr lang="en-US" sz="1500" b="1">
                <a:solidFill>
                  <a:schemeClr val="tx1">
                    <a:alpha val="55000"/>
                  </a:schemeClr>
                </a:solidFill>
              </a:rPr>
              <a:t>his name is called The Word of God.</a:t>
            </a:r>
          </a:p>
        </p:txBody>
      </p:sp>
    </p:spTree>
    <p:extLst>
      <p:ext uri="{BB962C8B-B14F-4D97-AF65-F5344CB8AC3E}">
        <p14:creationId xmlns:p14="http://schemas.microsoft.com/office/powerpoint/2010/main" val="1440487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p:cNvSpPr>
            <a:spLocks noGrp="1"/>
          </p:cNvSpPr>
          <p:nvPr>
            <p:ph type="title"/>
          </p:nvPr>
        </p:nvSpPr>
        <p:spPr>
          <a:xfrm>
            <a:off x="3033466" y="991261"/>
            <a:ext cx="5754696" cy="1837349"/>
          </a:xfrm>
        </p:spPr>
        <p:txBody>
          <a:bodyPr anchor="ctr">
            <a:normAutofit/>
          </a:bodyPr>
          <a:lstStyle/>
          <a:p>
            <a:pPr algn="ctr"/>
            <a:r>
              <a:rPr lang="en-US" sz="3600" b="1">
                <a:solidFill>
                  <a:schemeClr val="tx2"/>
                </a:solidFill>
              </a:rPr>
              <a:t>Proving above heavens to be the beginning by looking at ascending time of Lord Jesus</a:t>
            </a:r>
            <a:endParaRPr lang="en-US" sz="3600">
              <a:solidFill>
                <a:schemeClr val="tx2"/>
              </a:solidFill>
            </a:endParaRPr>
          </a:p>
        </p:txBody>
      </p:sp>
      <p:sp>
        <p:nvSpPr>
          <p:cNvPr id="3" name="Content Placeholder 2"/>
          <p:cNvSpPr>
            <a:spLocks noGrp="1"/>
          </p:cNvSpPr>
          <p:nvPr>
            <p:ph idx="1"/>
          </p:nvPr>
        </p:nvSpPr>
        <p:spPr>
          <a:xfrm>
            <a:off x="3055954" y="2979336"/>
            <a:ext cx="5709721" cy="2430864"/>
          </a:xfrm>
        </p:spPr>
        <p:txBody>
          <a:bodyPr anchor="t">
            <a:normAutofit/>
          </a:bodyPr>
          <a:lstStyle/>
          <a:p>
            <a:pPr marL="0" indent="0">
              <a:buNone/>
            </a:pPr>
            <a:r>
              <a:rPr lang="en-US" sz="1400">
                <a:solidFill>
                  <a:schemeClr val="tx2"/>
                </a:solidFill>
              </a:rPr>
              <a:t>So once in the above the heaven, at the beginning, some of the events there involved the great counsels sent to us as the book of revelations that once all things are done, Christ will return with us in Above the heavens at the beginning, Lets read in revelations</a:t>
            </a:r>
          </a:p>
          <a:p>
            <a:pPr marL="0" indent="0">
              <a:buNone/>
            </a:pPr>
            <a:r>
              <a:rPr lang="en-US" sz="1400" b="1">
                <a:solidFill>
                  <a:schemeClr val="tx2"/>
                </a:solidFill>
              </a:rPr>
              <a:t>REVELATIONS1:1</a:t>
            </a:r>
            <a:r>
              <a:rPr lang="en-US" sz="1400">
                <a:solidFill>
                  <a:schemeClr val="tx2"/>
                </a:solidFill>
              </a:rPr>
              <a:t> The Revelation of Jesus Christ, which God gave unto him, to show unto his servants </a:t>
            </a:r>
            <a:r>
              <a:rPr lang="en-US" sz="1400" b="1">
                <a:solidFill>
                  <a:schemeClr val="tx2"/>
                </a:solidFill>
              </a:rPr>
              <a:t>things which must shortly come to pass</a:t>
            </a:r>
            <a:r>
              <a:rPr lang="en-US" sz="1400">
                <a:solidFill>
                  <a:schemeClr val="tx2"/>
                </a:solidFill>
              </a:rPr>
              <a:t>; and he sent and revealed it by his angel unto his servant John: God the Father gave him this message in the above the heavens at the beginning. Some one may doubt this but Christ had spoken about these things, the events to occur in the above heavens at the beginning and </a:t>
            </a:r>
          </a:p>
        </p:txBody>
      </p:sp>
    </p:spTree>
    <p:extLst>
      <p:ext uri="{BB962C8B-B14F-4D97-AF65-F5344CB8AC3E}">
        <p14:creationId xmlns:p14="http://schemas.microsoft.com/office/powerpoint/2010/main" val="3887655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21" name="Freeform: Shape 20">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Shape 21">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p:cNvSpPr>
            <a:spLocks noGrp="1"/>
          </p:cNvSpPr>
          <p:nvPr>
            <p:ph type="title"/>
          </p:nvPr>
        </p:nvSpPr>
        <p:spPr>
          <a:xfrm>
            <a:off x="3033466" y="991261"/>
            <a:ext cx="5754696" cy="1837349"/>
          </a:xfrm>
        </p:spPr>
        <p:txBody>
          <a:bodyPr anchor="ctr">
            <a:normAutofit/>
          </a:bodyPr>
          <a:lstStyle/>
          <a:p>
            <a:pPr algn="ctr"/>
            <a:r>
              <a:rPr lang="en-US" sz="3600" b="1">
                <a:solidFill>
                  <a:schemeClr val="tx2"/>
                </a:solidFill>
              </a:rPr>
              <a:t>Proving above heavens to be the beginning by looking at ascending time of Lord Jesus</a:t>
            </a:r>
            <a:endParaRPr lang="en-US" sz="3600">
              <a:solidFill>
                <a:schemeClr val="tx2"/>
              </a:solidFill>
            </a:endParaRPr>
          </a:p>
        </p:txBody>
      </p:sp>
      <p:sp>
        <p:nvSpPr>
          <p:cNvPr id="24" name="Content Placeholder 2"/>
          <p:cNvSpPr>
            <a:spLocks noGrp="1"/>
          </p:cNvSpPr>
          <p:nvPr>
            <p:ph idx="1"/>
          </p:nvPr>
        </p:nvSpPr>
        <p:spPr>
          <a:xfrm>
            <a:off x="3055954" y="2979336"/>
            <a:ext cx="5709721" cy="2430864"/>
          </a:xfrm>
        </p:spPr>
        <p:txBody>
          <a:bodyPr anchor="t">
            <a:normAutofit/>
          </a:bodyPr>
          <a:lstStyle/>
          <a:p>
            <a:pPr marL="0" indent="0">
              <a:buNone/>
            </a:pPr>
            <a:r>
              <a:rPr lang="en-US" sz="1400">
                <a:solidFill>
                  <a:schemeClr val="tx2"/>
                </a:solidFill>
              </a:rPr>
              <a:t>the problem was that there was no space for all that information according to </a:t>
            </a:r>
          </a:p>
          <a:p>
            <a:pPr marL="0" indent="0">
              <a:buNone/>
            </a:pPr>
            <a:r>
              <a:rPr lang="en-US" sz="1400" b="1">
                <a:solidFill>
                  <a:schemeClr val="tx2"/>
                </a:solidFill>
              </a:rPr>
              <a:t>JOHN16:12-14</a:t>
            </a:r>
            <a:r>
              <a:rPr lang="en-US" sz="1400">
                <a:solidFill>
                  <a:schemeClr val="tx2"/>
                </a:solidFill>
              </a:rPr>
              <a:t> I have yet many things to say unto you, but you cannot bear them now. But when he, the Spirit of truth, is come, he will guide you into all truth: for he shall not speak of  himself; but </a:t>
            </a:r>
            <a:r>
              <a:rPr lang="en-US" sz="1400" b="1">
                <a:solidFill>
                  <a:schemeClr val="tx2"/>
                </a:solidFill>
              </a:rPr>
              <a:t>whatsoever he shall  hear,</a:t>
            </a:r>
            <a:r>
              <a:rPr lang="en-US" sz="1400">
                <a:solidFill>
                  <a:schemeClr val="tx2"/>
                </a:solidFill>
              </a:rPr>
              <a:t>  that shall he speak: and </a:t>
            </a:r>
            <a:r>
              <a:rPr lang="en-US" sz="1400" b="1">
                <a:solidFill>
                  <a:schemeClr val="tx2"/>
                </a:solidFill>
              </a:rPr>
              <a:t>he will show you things to come</a:t>
            </a:r>
            <a:r>
              <a:rPr lang="en-US" sz="1400">
                <a:solidFill>
                  <a:schemeClr val="tx2"/>
                </a:solidFill>
              </a:rPr>
              <a:t>. Among the many things were the things to occur when Christ reaches at the beginning and the scripture indicates were things to shortly come as revelations said that the revelations of Jesus that were shortly to come and above all Christ said it was the spirit to help us get </a:t>
            </a:r>
          </a:p>
        </p:txBody>
      </p:sp>
    </p:spTree>
    <p:extLst>
      <p:ext uri="{BB962C8B-B14F-4D97-AF65-F5344CB8AC3E}">
        <p14:creationId xmlns:p14="http://schemas.microsoft.com/office/powerpoint/2010/main" val="1427498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1738859" y="524656"/>
            <a:ext cx="8304551" cy="1784044"/>
          </a:xfrm>
        </p:spPr>
        <p:txBody>
          <a:bodyPr>
            <a:normAutofit/>
          </a:bodyPr>
          <a:lstStyle/>
          <a:p>
            <a:pPr algn="ctr"/>
            <a:r>
              <a:rPr lang="en-US" sz="3600" b="1" dirty="0">
                <a:solidFill>
                  <a:schemeClr val="tx2"/>
                </a:solidFill>
              </a:rPr>
              <a:t>Proving above heavens to be the beginning by looking at ascending time of Lord Jesus</a:t>
            </a:r>
            <a:endParaRPr lang="en-US" sz="3600" dirty="0">
              <a:solidFill>
                <a:schemeClr val="tx2"/>
              </a:solidFill>
            </a:endParaRPr>
          </a:p>
        </p:txBody>
      </p:sp>
      <p:sp>
        <p:nvSpPr>
          <p:cNvPr id="3" name="Content Placeholder 2"/>
          <p:cNvSpPr>
            <a:spLocks noGrp="1"/>
          </p:cNvSpPr>
          <p:nvPr>
            <p:ph idx="1"/>
          </p:nvPr>
        </p:nvSpPr>
        <p:spPr>
          <a:xfrm>
            <a:off x="1638926" y="2590003"/>
            <a:ext cx="8814215" cy="3241582"/>
          </a:xfrm>
        </p:spPr>
        <p:txBody>
          <a:bodyPr anchor="t">
            <a:normAutofit/>
          </a:bodyPr>
          <a:lstStyle/>
          <a:p>
            <a:pPr marL="0" indent="0">
              <a:buNone/>
            </a:pPr>
            <a:r>
              <a:rPr lang="en-US" sz="2000" dirty="0">
                <a:solidFill>
                  <a:schemeClr val="tx2"/>
                </a:solidFill>
              </a:rPr>
              <a:t>Revealed so its true because Revelations1:10 says, “</a:t>
            </a:r>
            <a:r>
              <a:rPr lang="en-US" sz="2000" b="1" dirty="0">
                <a:solidFill>
                  <a:schemeClr val="tx2"/>
                </a:solidFill>
              </a:rPr>
              <a:t>I was in the Spirit </a:t>
            </a:r>
            <a:r>
              <a:rPr lang="en-US" sz="2000" dirty="0">
                <a:solidFill>
                  <a:schemeClr val="tx2"/>
                </a:solidFill>
              </a:rPr>
              <a:t>on the Lord's day, and heard behind me a great voice, as of a trumpet”.</a:t>
            </a:r>
          </a:p>
          <a:p>
            <a:pPr marL="0" indent="0">
              <a:buNone/>
            </a:pPr>
            <a:r>
              <a:rPr lang="en-US" sz="2000" dirty="0">
                <a:solidFill>
                  <a:schemeClr val="tx2"/>
                </a:solidFill>
              </a:rPr>
              <a:t>This is the spirit who was promised to us to reveal to us and what he brought was the book of revelation of Jesus Christ given to him by God the Father which is verses 14-15 if John chapter 16</a:t>
            </a:r>
          </a:p>
          <a:p>
            <a:pPr marL="0" indent="0">
              <a:buNone/>
            </a:pPr>
            <a:r>
              <a:rPr lang="en-US" sz="2000" b="1" dirty="0">
                <a:solidFill>
                  <a:schemeClr val="tx2"/>
                </a:solidFill>
              </a:rPr>
              <a:t>JOHN16:14-15 </a:t>
            </a:r>
            <a:r>
              <a:rPr lang="en-US" sz="2000" dirty="0">
                <a:solidFill>
                  <a:schemeClr val="tx2"/>
                </a:solidFill>
              </a:rPr>
              <a:t> He shall glorify me: for he shall receive of mine and shall show it unto you. All things that the Father has are mine: therefore, said I, that he shall take of mine, and shall show it unto you. </a:t>
            </a:r>
          </a:p>
          <a:p>
            <a:pPr marL="0" indent="0">
              <a:buNone/>
            </a:pPr>
            <a:r>
              <a:rPr lang="en-US" sz="2000" dirty="0">
                <a:solidFill>
                  <a:schemeClr val="tx2"/>
                </a:solidFill>
              </a:rPr>
              <a:t>This connects well with Revelations1:1 that the revelation of Jesus that God the Father gave him, thus those of Father are of Christ so surely</a:t>
            </a: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761841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p:cNvSpPr>
            <a:spLocks noGrp="1"/>
          </p:cNvSpPr>
          <p:nvPr>
            <p:ph type="title"/>
          </p:nvPr>
        </p:nvSpPr>
        <p:spPr>
          <a:xfrm>
            <a:off x="3033466" y="991261"/>
            <a:ext cx="5754696" cy="1837349"/>
          </a:xfrm>
        </p:spPr>
        <p:txBody>
          <a:bodyPr anchor="ctr">
            <a:normAutofit/>
          </a:bodyPr>
          <a:lstStyle/>
          <a:p>
            <a:pPr algn="ctr"/>
            <a:r>
              <a:rPr lang="en-US" sz="3600" b="1">
                <a:solidFill>
                  <a:schemeClr val="tx2"/>
                </a:solidFill>
              </a:rPr>
              <a:t>Proving above heavens to be the beginning by looking at ascending time of Lord Jesus</a:t>
            </a:r>
            <a:endParaRPr lang="en-US" sz="3600">
              <a:solidFill>
                <a:schemeClr val="tx2"/>
              </a:solidFill>
            </a:endParaRPr>
          </a:p>
        </p:txBody>
      </p:sp>
      <p:sp>
        <p:nvSpPr>
          <p:cNvPr id="3" name="Content Placeholder 2"/>
          <p:cNvSpPr>
            <a:spLocks noGrp="1"/>
          </p:cNvSpPr>
          <p:nvPr>
            <p:ph idx="1"/>
          </p:nvPr>
        </p:nvSpPr>
        <p:spPr>
          <a:xfrm>
            <a:off x="3055954" y="2979336"/>
            <a:ext cx="5709721" cy="2430864"/>
          </a:xfrm>
        </p:spPr>
        <p:txBody>
          <a:bodyPr anchor="t">
            <a:normAutofit/>
          </a:bodyPr>
          <a:lstStyle/>
          <a:p>
            <a:pPr marL="0" indent="0">
              <a:buNone/>
            </a:pPr>
            <a:r>
              <a:rPr lang="en-US" sz="1400">
                <a:solidFill>
                  <a:schemeClr val="tx2"/>
                </a:solidFill>
              </a:rPr>
              <a:t> of Christ. Having given him this revelation, God the Father told Christ to dwell in the third created heaven reigning heavens and the earth until all his enemies are thrown into hell. Lord Jesus had told us of this in Matthew that had been given authority in heaven and on earth. Lets read</a:t>
            </a:r>
          </a:p>
          <a:p>
            <a:pPr marL="0" indent="0">
              <a:buNone/>
            </a:pPr>
            <a:r>
              <a:rPr lang="en-US" sz="1400" b="1">
                <a:solidFill>
                  <a:schemeClr val="tx2"/>
                </a:solidFill>
              </a:rPr>
              <a:t>MATTHEW28:18</a:t>
            </a:r>
            <a:r>
              <a:rPr lang="en-US" sz="1400">
                <a:solidFill>
                  <a:schemeClr val="tx2"/>
                </a:solidFill>
              </a:rPr>
              <a:t> And Jesus came and spoke unto them, saying, All power is given unto me in heavens and in earth. To do this, Christ the son of God, as God the Word is seated in the third heaven at creation according to </a:t>
            </a:r>
          </a:p>
          <a:p>
            <a:pPr marL="0" indent="0">
              <a:buNone/>
            </a:pPr>
            <a:r>
              <a:rPr lang="en-US" sz="1400" b="1">
                <a:solidFill>
                  <a:schemeClr val="tx2"/>
                </a:solidFill>
              </a:rPr>
              <a:t>1CORINTHIANS12:2</a:t>
            </a:r>
            <a:r>
              <a:rPr lang="en-US" sz="1400">
                <a:solidFill>
                  <a:schemeClr val="tx2"/>
                </a:solidFill>
              </a:rPr>
              <a:t>I knew a man in Christ fourteen years ago, (whether in the body, I cannot tell; or whether out of the body, I cannot tell: God knows;) such a one caught up to the third heaven. .</a:t>
            </a:r>
          </a:p>
        </p:txBody>
      </p:sp>
    </p:spTree>
    <p:extLst>
      <p:ext uri="{BB962C8B-B14F-4D97-AF65-F5344CB8AC3E}">
        <p14:creationId xmlns:p14="http://schemas.microsoft.com/office/powerpoint/2010/main" val="4245184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4" y="609597"/>
            <a:ext cx="9392421" cy="1330841"/>
          </a:xfrm>
        </p:spPr>
        <p:txBody>
          <a:bodyPr>
            <a:normAutofit/>
          </a:bodyPr>
          <a:lstStyle/>
          <a:p>
            <a:r>
              <a:rPr lang="en-US" sz="4100" b="1"/>
              <a:t>Ascend from our habitable planet earth to reaching above heavens at the beginning.</a:t>
            </a:r>
          </a:p>
        </p:txBody>
      </p:sp>
      <p:sp>
        <p:nvSpPr>
          <p:cNvPr id="3" name="Content Placeholder 2"/>
          <p:cNvSpPr>
            <a:spLocks noGrp="1"/>
          </p:cNvSpPr>
          <p:nvPr>
            <p:ph idx="1"/>
          </p:nvPr>
        </p:nvSpPr>
        <p:spPr>
          <a:xfrm>
            <a:off x="1137034" y="2198362"/>
            <a:ext cx="4958966" cy="3917773"/>
          </a:xfrm>
        </p:spPr>
        <p:txBody>
          <a:bodyPr>
            <a:normAutofit/>
          </a:bodyPr>
          <a:lstStyle/>
          <a:p>
            <a:pPr marL="0" indent="0">
              <a:buNone/>
            </a:pPr>
            <a:r>
              <a:rPr lang="en-US" sz="1700"/>
              <a:t>Having proven that Above heavens is the beginning, we want now to know </a:t>
            </a:r>
            <a:r>
              <a:rPr lang="en-US" sz="1700" u="sng"/>
              <a:t>how we ascend from our habitable planet earth to reaching above heavens </a:t>
            </a:r>
            <a:r>
              <a:rPr lang="en-US" sz="1700"/>
              <a:t>to look at all what is there.</a:t>
            </a:r>
          </a:p>
          <a:p>
            <a:pPr marL="0" indent="0">
              <a:buNone/>
            </a:pPr>
            <a:r>
              <a:rPr lang="en-US" sz="1700"/>
              <a:t>This is very vital to us that it helps us to know where we can meet God the Father in our prayers to answer the prayer of the Holy Spirit through Job as</a:t>
            </a:r>
          </a:p>
          <a:p>
            <a:pPr marL="0" indent="0">
              <a:buNone/>
            </a:pPr>
            <a:r>
              <a:rPr lang="en-US" sz="1700" b="1"/>
              <a:t>JOB 23:3-4 </a:t>
            </a:r>
            <a:r>
              <a:rPr lang="en-US" sz="1700"/>
              <a:t>Oh that I knew where I might find him! that I might come even to his seat! I would order my cause before him and fill my mouth with arguments. Recall that in John14:13-14 we pray to God the Father through the name of Jesus but to reach him, we need to mark well </a:t>
            </a:r>
          </a:p>
        </p:txBody>
      </p:sp>
      <p:pic>
        <p:nvPicPr>
          <p:cNvPr id="5" name="Picture 4">
            <a:extLst>
              <a:ext uri="{FF2B5EF4-FFF2-40B4-BE49-F238E27FC236}">
                <a16:creationId xmlns:a16="http://schemas.microsoft.com/office/drawing/2014/main" id="{9A7F71A7-8BCA-5DB5-C437-B1D9948A6D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9367" y="2469605"/>
            <a:ext cx="4788505" cy="3186532"/>
          </a:xfrm>
          <a:prstGeom prst="rect">
            <a:avLst/>
          </a:prstGeom>
        </p:spPr>
      </p:pic>
      <p:sp>
        <p:nvSpPr>
          <p:cNvPr id="48" name="Freeform: Shape 47">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82865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B4D8C3E-0AD2-0D2F-080D-01D4F5FD8B79}"/>
              </a:ext>
            </a:extLst>
          </p:cNvPr>
          <p:cNvPicPr>
            <a:picLocks noChangeAspect="1"/>
          </p:cNvPicPr>
          <p:nvPr/>
        </p:nvPicPr>
        <p:blipFill>
          <a:blip r:embed="rId2">
            <a:extLst>
              <a:ext uri="{28A0092B-C50C-407E-A947-70E740481C1C}">
                <a14:useLocalDpi xmlns:a14="http://schemas.microsoft.com/office/drawing/2010/main" val="0"/>
              </a:ext>
            </a:extLst>
          </a:blip>
          <a:srcRect l="5648" r="-1" b="-1"/>
          <a:stretch>
            <a:fillRect/>
          </a:stretch>
        </p:blipFill>
        <p:spPr>
          <a:xfrm>
            <a:off x="2522356" y="10"/>
            <a:ext cx="9669642" cy="6857990"/>
          </a:xfrm>
          <a:prstGeom prst="rect">
            <a:avLst/>
          </a:prstGeom>
        </p:spPr>
      </p:pic>
      <p:sp>
        <p:nvSpPr>
          <p:cNvPr id="33" name="Rectangle 3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365125"/>
            <a:ext cx="10704226" cy="1899912"/>
          </a:xfrm>
        </p:spPr>
        <p:txBody>
          <a:bodyPr>
            <a:normAutofit/>
          </a:bodyPr>
          <a:lstStyle/>
          <a:p>
            <a:pPr algn="ctr"/>
            <a:r>
              <a:rPr lang="en-US" sz="3600" b="1" dirty="0"/>
              <a:t>Ascend from our habitable planet earth to reaching above heavens at the beginning.</a:t>
            </a:r>
            <a:endParaRPr lang="en-US" sz="3600" dirty="0"/>
          </a:p>
        </p:txBody>
      </p:sp>
      <p:sp>
        <p:nvSpPr>
          <p:cNvPr id="23" name="Content Placeholder 2"/>
          <p:cNvSpPr>
            <a:spLocks noGrp="1"/>
          </p:cNvSpPr>
          <p:nvPr>
            <p:ph idx="1"/>
          </p:nvPr>
        </p:nvSpPr>
        <p:spPr>
          <a:xfrm>
            <a:off x="838200" y="2434201"/>
            <a:ext cx="9071369" cy="3742762"/>
          </a:xfrm>
        </p:spPr>
        <p:txBody>
          <a:bodyPr>
            <a:normAutofit lnSpcReduction="10000"/>
          </a:bodyPr>
          <a:lstStyle/>
          <a:p>
            <a:pPr marL="0" indent="0">
              <a:buNone/>
            </a:pPr>
            <a:r>
              <a:rPr lang="en-US" sz="2400" dirty="0"/>
              <a:t> the way which requires us to ascend from the habitable earth where we dwell so let's ascend.</a:t>
            </a:r>
          </a:p>
          <a:p>
            <a:pPr marL="514350" indent="-514350">
              <a:buAutoNum type="alphaLcParenR"/>
            </a:pPr>
            <a:r>
              <a:rPr lang="en-US" sz="2400" u="sng" dirty="0"/>
              <a:t>From the habitable earth where we dwell as</a:t>
            </a:r>
            <a:r>
              <a:rPr lang="en-US" sz="2400" dirty="0"/>
              <a:t>.</a:t>
            </a:r>
          </a:p>
          <a:p>
            <a:pPr marL="0" indent="0">
              <a:buNone/>
            </a:pPr>
            <a:r>
              <a:rPr lang="en-US" sz="2400" b="1" dirty="0"/>
              <a:t>ECCLESIASTES5:2</a:t>
            </a:r>
            <a:r>
              <a:rPr lang="en-US" sz="2400" dirty="0"/>
              <a:t> Be not rash with your mouth, and let not your heart be hasty to utter anything before God: </a:t>
            </a:r>
            <a:r>
              <a:rPr lang="en-US" sz="2400" b="1" dirty="0"/>
              <a:t>for God is in heaven, and you upon earth</a:t>
            </a:r>
            <a:r>
              <a:rPr lang="en-US" sz="2400" dirty="0"/>
              <a:t>: therefore, let your words be few. In our journey we find that all of us are just brought on this world according to what we read in</a:t>
            </a:r>
          </a:p>
          <a:p>
            <a:pPr marL="0" indent="0">
              <a:buNone/>
            </a:pPr>
            <a:r>
              <a:rPr lang="en-US" sz="2400" b="1" dirty="0"/>
              <a:t>1TIMOTHY6:7</a:t>
            </a:r>
            <a:r>
              <a:rPr lang="en-US" sz="2400" dirty="0"/>
              <a:t> For we brought nothing into this world, and it is certain we can carry nothing out.</a:t>
            </a:r>
          </a:p>
          <a:p>
            <a:pPr marL="0" indent="0">
              <a:buNone/>
            </a:pPr>
            <a:endParaRPr lang="en-US" sz="1400" dirty="0"/>
          </a:p>
        </p:txBody>
      </p:sp>
    </p:spTree>
    <p:extLst>
      <p:ext uri="{BB962C8B-B14F-4D97-AF65-F5344CB8AC3E}">
        <p14:creationId xmlns:p14="http://schemas.microsoft.com/office/powerpoint/2010/main" val="1328613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640080"/>
            <a:ext cx="5230218" cy="1481328"/>
          </a:xfrm>
        </p:spPr>
        <p:txBody>
          <a:bodyPr anchor="b">
            <a:normAutofit/>
          </a:bodyPr>
          <a:lstStyle/>
          <a:p>
            <a:pPr algn="ctr"/>
            <a:r>
              <a:rPr lang="en-US" sz="3000" b="1" dirty="0"/>
              <a:t>Ascend from our habitable planet earth to reaching above heavens at the beginning.</a:t>
            </a:r>
            <a:endParaRPr lang="en-US" sz="3000" dirty="0"/>
          </a:p>
        </p:txBody>
      </p:sp>
      <p:sp>
        <p:nvSpPr>
          <p:cNvPr id="23"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30936" y="2660904"/>
            <a:ext cx="4818888" cy="3547872"/>
          </a:xfrm>
        </p:spPr>
        <p:txBody>
          <a:bodyPr anchor="t">
            <a:normAutofit/>
          </a:bodyPr>
          <a:lstStyle/>
          <a:p>
            <a:pPr marL="0" indent="0">
              <a:buNone/>
            </a:pPr>
            <a:r>
              <a:rPr lang="en-US" sz="1700" dirty="0"/>
              <a:t> This means that we are passers by on this earth, our spirits are just brought on earth from the heavenly realms as the scripture confirms that our citizenship is in heaven</a:t>
            </a:r>
          </a:p>
          <a:p>
            <a:pPr marL="0" indent="0">
              <a:buNone/>
            </a:pPr>
            <a:r>
              <a:rPr lang="en-US" sz="1700" b="1" dirty="0"/>
              <a:t>PHILIPPIANS 3:20 </a:t>
            </a:r>
            <a:r>
              <a:rPr lang="en-US" sz="1700" dirty="0"/>
              <a:t>For our citizenship is in heaven; from which also we look for the Savior, the Lord Jesus Christ: There fore even though we are of heaven, we are brought on earth and if we are to return where the savior is, we base on this earth spoken of in proverbs</a:t>
            </a:r>
          </a:p>
          <a:p>
            <a:pPr marL="0" indent="0">
              <a:buNone/>
            </a:pPr>
            <a:r>
              <a:rPr lang="en-US" sz="1700" b="1" dirty="0"/>
              <a:t>PROVERBS8:31</a:t>
            </a:r>
            <a:r>
              <a:rPr lang="en-US" sz="1700" dirty="0"/>
              <a:t> Rejoicing in the habitable part of his earth; and my delights were with the sons of men.</a:t>
            </a:r>
          </a:p>
        </p:txBody>
      </p:sp>
      <p:pic>
        <p:nvPicPr>
          <p:cNvPr id="5" name="Picture 4">
            <a:extLst>
              <a:ext uri="{FF2B5EF4-FFF2-40B4-BE49-F238E27FC236}">
                <a16:creationId xmlns:a16="http://schemas.microsoft.com/office/drawing/2014/main" id="{11837891-22CD-495E-CE03-D0E240F000B7}"/>
              </a:ext>
            </a:extLst>
          </p:cNvPr>
          <p:cNvPicPr>
            <a:picLocks noChangeAspect="1"/>
          </p:cNvPicPr>
          <p:nvPr/>
        </p:nvPicPr>
        <p:blipFill>
          <a:blip r:embed="rId2">
            <a:extLst>
              <a:ext uri="{28A0092B-C50C-407E-A947-70E740481C1C}">
                <a14:useLocalDpi xmlns:a14="http://schemas.microsoft.com/office/drawing/2010/main" val="0"/>
              </a:ext>
            </a:extLst>
          </a:blip>
          <a:srcRect l="22406" r="15155"/>
          <a:stretch>
            <a:fillRect/>
          </a:stretch>
        </p:blipFill>
        <p:spPr>
          <a:xfrm>
            <a:off x="6099048" y="707778"/>
            <a:ext cx="5458968" cy="5442443"/>
          </a:xfrm>
          <a:prstGeom prst="rect">
            <a:avLst/>
          </a:prstGeom>
        </p:spPr>
      </p:pic>
    </p:spTree>
    <p:extLst>
      <p:ext uri="{BB962C8B-B14F-4D97-AF65-F5344CB8AC3E}">
        <p14:creationId xmlns:p14="http://schemas.microsoft.com/office/powerpoint/2010/main" val="3206380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9" name="Group 18">
            <a:extLst>
              <a:ext uri="{FF2B5EF4-FFF2-40B4-BE49-F238E27FC236}">
                <a16:creationId xmlns:a16="http://schemas.microsoft.com/office/drawing/2014/main" id="{D8C3AFD7-4CCE-484E-84C6-80FB3E3E20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67600" y="0"/>
            <a:ext cx="4724400" cy="6858000"/>
            <a:chOff x="7467600" y="0"/>
            <a:chExt cx="4724400" cy="6858000"/>
          </a:xfrm>
        </p:grpSpPr>
        <p:sp>
          <p:nvSpPr>
            <p:cNvPr id="20" name="Rectangle 19">
              <a:extLst>
                <a:ext uri="{FF2B5EF4-FFF2-40B4-BE49-F238E27FC236}">
                  <a16:creationId xmlns:a16="http://schemas.microsoft.com/office/drawing/2014/main" id="{490C807E-560D-4B1E-8911-1B0B4631F6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3CCC1DF5-83E7-46A1-8737-18B5AA0F14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3" name="Freeform: Shape 22">
            <a:extLst>
              <a:ext uri="{FF2B5EF4-FFF2-40B4-BE49-F238E27FC236}">
                <a16:creationId xmlns:a16="http://schemas.microsoft.com/office/drawing/2014/main" id="{02114E49-C077-4083-B5C1-6A6E70F4D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67600" y="1"/>
            <a:ext cx="4724400" cy="6857999"/>
          </a:xfrm>
          <a:custGeom>
            <a:avLst/>
            <a:gdLst>
              <a:gd name="connsiteX0" fmla="*/ 0 w 4724400"/>
              <a:gd name="connsiteY0" fmla="*/ 6805948 h 6857999"/>
              <a:gd name="connsiteX1" fmla="*/ 15600 w 4724400"/>
              <a:gd name="connsiteY1" fmla="*/ 6813099 h 6857999"/>
              <a:gd name="connsiteX2" fmla="*/ 117632 w 4724400"/>
              <a:gd name="connsiteY2" fmla="*/ 6850060 h 6857999"/>
              <a:gd name="connsiteX3" fmla="*/ 146175 w 4724400"/>
              <a:gd name="connsiteY3" fmla="*/ 6857998 h 6857999"/>
              <a:gd name="connsiteX4" fmla="*/ 54597 w 4724400"/>
              <a:gd name="connsiteY4" fmla="*/ 6857998 h 6857999"/>
              <a:gd name="connsiteX5" fmla="*/ 0 w 4724400"/>
              <a:gd name="connsiteY5" fmla="*/ 6831490 h 6857999"/>
              <a:gd name="connsiteX6" fmla="*/ 0 w 4724400"/>
              <a:gd name="connsiteY6" fmla="*/ 6736157 h 6857999"/>
              <a:gd name="connsiteX7" fmla="*/ 114811 w 4724400"/>
              <a:gd name="connsiteY7" fmla="*/ 6784122 h 6857999"/>
              <a:gd name="connsiteX8" fmla="*/ 138159 w 4724400"/>
              <a:gd name="connsiteY8" fmla="*/ 6793465 h 6857999"/>
              <a:gd name="connsiteX9" fmla="*/ 270310 w 4724400"/>
              <a:gd name="connsiteY9" fmla="*/ 6840638 h 6857999"/>
              <a:gd name="connsiteX10" fmla="*/ 358932 w 4724400"/>
              <a:gd name="connsiteY10" fmla="*/ 6857999 h 6857999"/>
              <a:gd name="connsiteX11" fmla="*/ 228496 w 4724400"/>
              <a:gd name="connsiteY11" fmla="*/ 6857999 h 6857999"/>
              <a:gd name="connsiteX12" fmla="*/ 126481 w 4724400"/>
              <a:gd name="connsiteY12" fmla="*/ 6821149 h 6857999"/>
              <a:gd name="connsiteX13" fmla="*/ 103134 w 4724400"/>
              <a:gd name="connsiteY13" fmla="*/ 6811799 h 6857999"/>
              <a:gd name="connsiteX14" fmla="*/ 0 w 4724400"/>
              <a:gd name="connsiteY14" fmla="*/ 6767913 h 6857999"/>
              <a:gd name="connsiteX15" fmla="*/ 2460543 w 4724400"/>
              <a:gd name="connsiteY15" fmla="*/ 6515312 h 6857999"/>
              <a:gd name="connsiteX16" fmla="*/ 2286201 w 4724400"/>
              <a:gd name="connsiteY16" fmla="*/ 6525103 h 6857999"/>
              <a:gd name="connsiteX17" fmla="*/ 2110427 w 4724400"/>
              <a:gd name="connsiteY17" fmla="*/ 6532104 h 6857999"/>
              <a:gd name="connsiteX18" fmla="*/ 1956742 w 4724400"/>
              <a:gd name="connsiteY18" fmla="*/ 6528403 h 6857999"/>
              <a:gd name="connsiteX19" fmla="*/ 1534307 w 4724400"/>
              <a:gd name="connsiteY19" fmla="*/ 6560369 h 6857999"/>
              <a:gd name="connsiteX20" fmla="*/ 1454538 w 4724400"/>
              <a:gd name="connsiteY20" fmla="*/ 6591702 h 6857999"/>
              <a:gd name="connsiteX21" fmla="*/ 1619950 w 4724400"/>
              <a:gd name="connsiteY21" fmla="*/ 6599765 h 6857999"/>
              <a:gd name="connsiteX22" fmla="*/ 2044875 w 4724400"/>
              <a:gd name="connsiteY22" fmla="*/ 6563693 h 6857999"/>
              <a:gd name="connsiteX23" fmla="*/ 2460543 w 4724400"/>
              <a:gd name="connsiteY23" fmla="*/ 6515312 h 6857999"/>
              <a:gd name="connsiteX24" fmla="*/ 1883620 w 4724400"/>
              <a:gd name="connsiteY24" fmla="*/ 6459370 h 6857999"/>
              <a:gd name="connsiteX25" fmla="*/ 1532156 w 4724400"/>
              <a:gd name="connsiteY25" fmla="*/ 6529929 h 6857999"/>
              <a:gd name="connsiteX26" fmla="*/ 1958230 w 4724400"/>
              <a:gd name="connsiteY26" fmla="*/ 6498517 h 6857999"/>
              <a:gd name="connsiteX27" fmla="*/ 2110707 w 4724400"/>
              <a:gd name="connsiteY27" fmla="*/ 6502035 h 6857999"/>
              <a:gd name="connsiteX28" fmla="*/ 2285171 w 4724400"/>
              <a:gd name="connsiteY28" fmla="*/ 6495471 h 6857999"/>
              <a:gd name="connsiteX29" fmla="*/ 2385179 w 4724400"/>
              <a:gd name="connsiteY29" fmla="*/ 6489665 h 6857999"/>
              <a:gd name="connsiteX30" fmla="*/ 2227262 w 4724400"/>
              <a:gd name="connsiteY30" fmla="*/ 6473140 h 6857999"/>
              <a:gd name="connsiteX31" fmla="*/ 1883620 w 4724400"/>
              <a:gd name="connsiteY31" fmla="*/ 6459370 h 6857999"/>
              <a:gd name="connsiteX32" fmla="*/ 1611255 w 4724400"/>
              <a:gd name="connsiteY32" fmla="*/ 5884754 h 6857999"/>
              <a:gd name="connsiteX33" fmla="*/ 1357588 w 4724400"/>
              <a:gd name="connsiteY33" fmla="*/ 6496752 h 6857999"/>
              <a:gd name="connsiteX34" fmla="*/ 1611255 w 4724400"/>
              <a:gd name="connsiteY34" fmla="*/ 5884754 h 6857999"/>
              <a:gd name="connsiteX35" fmla="*/ 1646205 w 4724400"/>
              <a:gd name="connsiteY35" fmla="*/ 5883072 h 6857999"/>
              <a:gd name="connsiteX36" fmla="*/ 1387600 w 4724400"/>
              <a:gd name="connsiteY36" fmla="*/ 6494950 h 6857999"/>
              <a:gd name="connsiteX37" fmla="*/ 1646205 w 4724400"/>
              <a:gd name="connsiteY37" fmla="*/ 5883072 h 6857999"/>
              <a:gd name="connsiteX38" fmla="*/ 0 w 4724400"/>
              <a:gd name="connsiteY38" fmla="*/ 5845526 h 6857999"/>
              <a:gd name="connsiteX39" fmla="*/ 23370 w 4724400"/>
              <a:gd name="connsiteY39" fmla="*/ 5869422 h 6857999"/>
              <a:gd name="connsiteX40" fmla="*/ 321428 w 4724400"/>
              <a:gd name="connsiteY40" fmla="*/ 6212316 h 6857999"/>
              <a:gd name="connsiteX41" fmla="*/ 626000 w 4724400"/>
              <a:gd name="connsiteY41" fmla="*/ 6710671 h 6857999"/>
              <a:gd name="connsiteX42" fmla="*/ 661825 w 4724400"/>
              <a:gd name="connsiteY42" fmla="*/ 6854298 h 6857999"/>
              <a:gd name="connsiteX43" fmla="*/ 663298 w 4724400"/>
              <a:gd name="connsiteY43" fmla="*/ 6857998 h 6857999"/>
              <a:gd name="connsiteX44" fmla="*/ 431765 w 4724400"/>
              <a:gd name="connsiteY44" fmla="*/ 6857998 h 6857999"/>
              <a:gd name="connsiteX45" fmla="*/ 293576 w 4724400"/>
              <a:gd name="connsiteY45" fmla="*/ 6816656 h 6857999"/>
              <a:gd name="connsiteX46" fmla="*/ 134480 w 4724400"/>
              <a:gd name="connsiteY46" fmla="*/ 6760867 h 6857999"/>
              <a:gd name="connsiteX47" fmla="*/ 0 w 4724400"/>
              <a:gd name="connsiteY47" fmla="*/ 6714215 h 6857999"/>
              <a:gd name="connsiteX48" fmla="*/ 0 w 4724400"/>
              <a:gd name="connsiteY48" fmla="*/ 6683873 h 6857999"/>
              <a:gd name="connsiteX49" fmla="*/ 143737 w 4724400"/>
              <a:gd name="connsiteY49" fmla="*/ 6732821 h 6857999"/>
              <a:gd name="connsiteX50" fmla="*/ 488162 w 4724400"/>
              <a:gd name="connsiteY50" fmla="*/ 6842006 h 6857999"/>
              <a:gd name="connsiteX51" fmla="*/ 44855 w 4724400"/>
              <a:gd name="connsiteY51" fmla="*/ 6674734 h 6857999"/>
              <a:gd name="connsiteX52" fmla="*/ 0 w 4724400"/>
              <a:gd name="connsiteY52" fmla="*/ 6668575 h 6857999"/>
              <a:gd name="connsiteX53" fmla="*/ 0 w 4724400"/>
              <a:gd name="connsiteY53" fmla="*/ 6628217 h 6857999"/>
              <a:gd name="connsiteX54" fmla="*/ 144942 w 4724400"/>
              <a:gd name="connsiteY54" fmla="*/ 6657611 h 6857999"/>
              <a:gd name="connsiteX55" fmla="*/ 312446 w 4724400"/>
              <a:gd name="connsiteY55" fmla="*/ 6711283 h 6857999"/>
              <a:gd name="connsiteX56" fmla="*/ 477357 w 4724400"/>
              <a:gd name="connsiteY56" fmla="*/ 6799347 h 6857999"/>
              <a:gd name="connsiteX57" fmla="*/ 134228 w 4724400"/>
              <a:gd name="connsiteY57" fmla="*/ 6503934 h 6857999"/>
              <a:gd name="connsiteX58" fmla="*/ 0 w 4724400"/>
              <a:gd name="connsiteY58" fmla="*/ 6334256 h 6857999"/>
              <a:gd name="connsiteX59" fmla="*/ 0 w 4724400"/>
              <a:gd name="connsiteY59" fmla="*/ 6221686 h 6857999"/>
              <a:gd name="connsiteX60" fmla="*/ 113296 w 4724400"/>
              <a:gd name="connsiteY60" fmla="*/ 6402069 h 6857999"/>
              <a:gd name="connsiteX61" fmla="*/ 523262 w 4724400"/>
              <a:gd name="connsiteY61" fmla="*/ 6807025 h 6857999"/>
              <a:gd name="connsiteX62" fmla="*/ 404364 w 4724400"/>
              <a:gd name="connsiteY62" fmla="*/ 6649139 h 6857999"/>
              <a:gd name="connsiteX63" fmla="*/ 392074 w 4724400"/>
              <a:gd name="connsiteY63" fmla="*/ 6636358 h 6857999"/>
              <a:gd name="connsiteX64" fmla="*/ 77450 w 4724400"/>
              <a:gd name="connsiteY64" fmla="*/ 6260110 h 6857999"/>
              <a:gd name="connsiteX65" fmla="*/ 0 w 4724400"/>
              <a:gd name="connsiteY65" fmla="*/ 6163634 h 6857999"/>
              <a:gd name="connsiteX66" fmla="*/ 0 w 4724400"/>
              <a:gd name="connsiteY66" fmla="*/ 6117703 h 6857999"/>
              <a:gd name="connsiteX67" fmla="*/ 99669 w 4724400"/>
              <a:gd name="connsiteY67" fmla="*/ 6240461 h 6857999"/>
              <a:gd name="connsiteX68" fmla="*/ 412670 w 4724400"/>
              <a:gd name="connsiteY68" fmla="*/ 6615176 h 6857999"/>
              <a:gd name="connsiteX69" fmla="*/ 424960 w 4724400"/>
              <a:gd name="connsiteY69" fmla="*/ 6627949 h 6857999"/>
              <a:gd name="connsiteX70" fmla="*/ 504043 w 4724400"/>
              <a:gd name="connsiteY70" fmla="*/ 6718236 h 6857999"/>
              <a:gd name="connsiteX71" fmla="*/ 251759 w 4724400"/>
              <a:gd name="connsiteY71" fmla="*/ 6299011 h 6857999"/>
              <a:gd name="connsiteX72" fmla="*/ 21191 w 4724400"/>
              <a:gd name="connsiteY72" fmla="*/ 6033111 h 6857999"/>
              <a:gd name="connsiteX73" fmla="*/ 0 w 4724400"/>
              <a:gd name="connsiteY73" fmla="*/ 6012219 h 6857999"/>
              <a:gd name="connsiteX74" fmla="*/ 0 w 4724400"/>
              <a:gd name="connsiteY74" fmla="*/ 5971257 h 6857999"/>
              <a:gd name="connsiteX75" fmla="*/ 41571 w 4724400"/>
              <a:gd name="connsiteY75" fmla="*/ 6012292 h 6857999"/>
              <a:gd name="connsiteX76" fmla="*/ 273883 w 4724400"/>
              <a:gd name="connsiteY76" fmla="*/ 6279980 h 6857999"/>
              <a:gd name="connsiteX77" fmla="*/ 541341 w 4724400"/>
              <a:gd name="connsiteY77" fmla="*/ 6733560 h 6857999"/>
              <a:gd name="connsiteX78" fmla="*/ 531634 w 4724400"/>
              <a:gd name="connsiteY78" fmla="*/ 6610993 h 6857999"/>
              <a:gd name="connsiteX79" fmla="*/ 247554 w 4724400"/>
              <a:gd name="connsiteY79" fmla="*/ 6197148 h 6857999"/>
              <a:gd name="connsiteX80" fmla="*/ 33651 w 4724400"/>
              <a:gd name="connsiteY80" fmla="*/ 5957901 h 6857999"/>
              <a:gd name="connsiteX81" fmla="*/ 0 w 4724400"/>
              <a:gd name="connsiteY81" fmla="*/ 5925131 h 6857999"/>
              <a:gd name="connsiteX82" fmla="*/ 1656340 w 4724400"/>
              <a:gd name="connsiteY82" fmla="*/ 5825040 h 6857999"/>
              <a:gd name="connsiteX83" fmla="*/ 1653246 w 4724400"/>
              <a:gd name="connsiteY83" fmla="*/ 5829053 h 6857999"/>
              <a:gd name="connsiteX84" fmla="*/ 1655667 w 4724400"/>
              <a:gd name="connsiteY84" fmla="*/ 5829425 h 6857999"/>
              <a:gd name="connsiteX85" fmla="*/ 2630124 w 4724400"/>
              <a:gd name="connsiteY85" fmla="*/ 5591852 h 6857999"/>
              <a:gd name="connsiteX86" fmla="*/ 2177648 w 4724400"/>
              <a:gd name="connsiteY86" fmla="*/ 5630119 h 6857999"/>
              <a:gd name="connsiteX87" fmla="*/ 2076258 w 4724400"/>
              <a:gd name="connsiteY87" fmla="*/ 5650510 h 6857999"/>
              <a:gd name="connsiteX88" fmla="*/ 2214048 w 4724400"/>
              <a:gd name="connsiteY88" fmla="*/ 5629828 h 6857999"/>
              <a:gd name="connsiteX89" fmla="*/ 3090246 w 4724400"/>
              <a:gd name="connsiteY89" fmla="*/ 5601337 h 6857999"/>
              <a:gd name="connsiteX90" fmla="*/ 2834104 w 4724400"/>
              <a:gd name="connsiteY90" fmla="*/ 5598847 h 6857999"/>
              <a:gd name="connsiteX91" fmla="*/ 2782953 w 4724400"/>
              <a:gd name="connsiteY91" fmla="*/ 5595539 h 6857999"/>
              <a:gd name="connsiteX92" fmla="*/ 2630124 w 4724400"/>
              <a:gd name="connsiteY92" fmla="*/ 5591852 h 6857999"/>
              <a:gd name="connsiteX93" fmla="*/ 2751064 w 4724400"/>
              <a:gd name="connsiteY93" fmla="*/ 5525300 h 6857999"/>
              <a:gd name="connsiteX94" fmla="*/ 2618554 w 4724400"/>
              <a:gd name="connsiteY94" fmla="*/ 5525937 h 6857999"/>
              <a:gd name="connsiteX95" fmla="*/ 2311014 w 4724400"/>
              <a:gd name="connsiteY95" fmla="*/ 5550189 h 6857999"/>
              <a:gd name="connsiteX96" fmla="*/ 2134103 w 4724400"/>
              <a:gd name="connsiteY96" fmla="*/ 5605852 h 6857999"/>
              <a:gd name="connsiteX97" fmla="*/ 2174084 w 4724400"/>
              <a:gd name="connsiteY97" fmla="*/ 5600203 h 6857999"/>
              <a:gd name="connsiteX98" fmla="*/ 2785199 w 4724400"/>
              <a:gd name="connsiteY98" fmla="*/ 5564971 h 6857999"/>
              <a:gd name="connsiteX99" fmla="*/ 2836697 w 4724400"/>
              <a:gd name="connsiteY99" fmla="*/ 5568822 h 6857999"/>
              <a:gd name="connsiteX100" fmla="*/ 3066345 w 4724400"/>
              <a:gd name="connsiteY100" fmla="*/ 5573703 h 6857999"/>
              <a:gd name="connsiteX101" fmla="*/ 2978461 w 4724400"/>
              <a:gd name="connsiteY101" fmla="*/ 5555562 h 6857999"/>
              <a:gd name="connsiteX102" fmla="*/ 2893277 w 4724400"/>
              <a:gd name="connsiteY102" fmla="*/ 5538004 h 6857999"/>
              <a:gd name="connsiteX103" fmla="*/ 2751064 w 4724400"/>
              <a:gd name="connsiteY103" fmla="*/ 5525300 h 6857999"/>
              <a:gd name="connsiteX104" fmla="*/ 2636807 w 4724400"/>
              <a:gd name="connsiteY104" fmla="*/ 5458317 h 6857999"/>
              <a:gd name="connsiteX105" fmla="*/ 2236775 w 4724400"/>
              <a:gd name="connsiteY105" fmla="*/ 5536349 h 6857999"/>
              <a:gd name="connsiteX106" fmla="*/ 2306204 w 4724400"/>
              <a:gd name="connsiteY106" fmla="*/ 5519543 h 6857999"/>
              <a:gd name="connsiteX107" fmla="*/ 2619005 w 4724400"/>
              <a:gd name="connsiteY107" fmla="*/ 5494992 h 6857999"/>
              <a:gd name="connsiteX108" fmla="*/ 2899676 w 4724400"/>
              <a:gd name="connsiteY108" fmla="*/ 5507848 h 6857999"/>
              <a:gd name="connsiteX109" fmla="*/ 2986662 w 4724400"/>
              <a:gd name="connsiteY109" fmla="*/ 5525798 h 6857999"/>
              <a:gd name="connsiteX110" fmla="*/ 3101623 w 4724400"/>
              <a:gd name="connsiteY110" fmla="*/ 5547311 h 6857999"/>
              <a:gd name="connsiteX111" fmla="*/ 2636807 w 4724400"/>
              <a:gd name="connsiteY111" fmla="*/ 5458317 h 6857999"/>
              <a:gd name="connsiteX112" fmla="*/ 0 w 4724400"/>
              <a:gd name="connsiteY112" fmla="*/ 5142496 h 6857999"/>
              <a:gd name="connsiteX113" fmla="*/ 127996 w 4724400"/>
              <a:gd name="connsiteY113" fmla="*/ 5201004 h 6857999"/>
              <a:gd name="connsiteX114" fmla="*/ 661087 w 4724400"/>
              <a:gd name="connsiteY114" fmla="*/ 5790959 h 6857999"/>
              <a:gd name="connsiteX115" fmla="*/ 1029402 w 4724400"/>
              <a:gd name="connsiteY115" fmla="*/ 6204913 h 6857999"/>
              <a:gd name="connsiteX116" fmla="*/ 1046692 w 4724400"/>
              <a:gd name="connsiteY116" fmla="*/ 6015372 h 6857999"/>
              <a:gd name="connsiteX117" fmla="*/ 1024238 w 4724400"/>
              <a:gd name="connsiteY117" fmla="*/ 5336275 h 6857999"/>
              <a:gd name="connsiteX118" fmla="*/ 1138131 w 4724400"/>
              <a:gd name="connsiteY118" fmla="*/ 5600804 h 6857999"/>
              <a:gd name="connsiteX119" fmla="*/ 1127280 w 4724400"/>
              <a:gd name="connsiteY119" fmla="*/ 6039262 h 6857999"/>
              <a:gd name="connsiteX120" fmla="*/ 1026642 w 4724400"/>
              <a:gd name="connsiteY120" fmla="*/ 6792600 h 6857999"/>
              <a:gd name="connsiteX121" fmla="*/ 1327075 w 4724400"/>
              <a:gd name="connsiteY121" fmla="*/ 6590735 h 6857999"/>
              <a:gd name="connsiteX122" fmla="*/ 1332848 w 4724400"/>
              <a:gd name="connsiteY122" fmla="*/ 6581371 h 6857999"/>
              <a:gd name="connsiteX123" fmla="*/ 1320586 w 4724400"/>
              <a:gd name="connsiteY123" fmla="*/ 6572441 h 6857999"/>
              <a:gd name="connsiteX124" fmla="*/ 1669632 w 4724400"/>
              <a:gd name="connsiteY124" fmla="*/ 5665639 h 6857999"/>
              <a:gd name="connsiteX125" fmla="*/ 1749165 w 4724400"/>
              <a:gd name="connsiteY125" fmla="*/ 5696416 h 6857999"/>
              <a:gd name="connsiteX126" fmla="*/ 1502249 w 4724400"/>
              <a:gd name="connsiteY126" fmla="*/ 6466405 h 6857999"/>
              <a:gd name="connsiteX127" fmla="*/ 2238637 w 4724400"/>
              <a:gd name="connsiteY127" fmla="*/ 6419148 h 6857999"/>
              <a:gd name="connsiteX128" fmla="*/ 2642775 w 4724400"/>
              <a:gd name="connsiteY128" fmla="*/ 6563116 h 6857999"/>
              <a:gd name="connsiteX129" fmla="*/ 2628681 w 4724400"/>
              <a:gd name="connsiteY129" fmla="*/ 6578254 h 6857999"/>
              <a:gd name="connsiteX130" fmla="*/ 1600072 w 4724400"/>
              <a:gd name="connsiteY130" fmla="*/ 6648608 h 6857999"/>
              <a:gd name="connsiteX131" fmla="*/ 1391841 w 4724400"/>
              <a:gd name="connsiteY131" fmla="*/ 6641028 h 6857999"/>
              <a:gd name="connsiteX132" fmla="*/ 1389928 w 4724400"/>
              <a:gd name="connsiteY132" fmla="*/ 6641375 h 6857999"/>
              <a:gd name="connsiteX133" fmla="*/ 1380979 w 4724400"/>
              <a:gd name="connsiteY133" fmla="*/ 6643204 h 6857999"/>
              <a:gd name="connsiteX134" fmla="*/ 1108685 w 4724400"/>
              <a:gd name="connsiteY134" fmla="*/ 6824788 h 6857999"/>
              <a:gd name="connsiteX135" fmla="*/ 1051559 w 4724400"/>
              <a:gd name="connsiteY135" fmla="*/ 6857998 h 6857999"/>
              <a:gd name="connsiteX136" fmla="*/ 925940 w 4724400"/>
              <a:gd name="connsiteY136" fmla="*/ 6857998 h 6857999"/>
              <a:gd name="connsiteX137" fmla="*/ 949746 w 4724400"/>
              <a:gd name="connsiteY137" fmla="*/ 6745652 h 6857999"/>
              <a:gd name="connsiteX138" fmla="*/ 1017902 w 4724400"/>
              <a:gd name="connsiteY138" fmla="*/ 6308216 h 6857999"/>
              <a:gd name="connsiteX139" fmla="*/ 1012614 w 4724400"/>
              <a:gd name="connsiteY139" fmla="*/ 6302278 h 6857999"/>
              <a:gd name="connsiteX140" fmla="*/ 644615 w 4724400"/>
              <a:gd name="connsiteY140" fmla="*/ 5837768 h 6857999"/>
              <a:gd name="connsiteX141" fmla="*/ 627546 w 4724400"/>
              <a:gd name="connsiteY141" fmla="*/ 5831943 h 6857999"/>
              <a:gd name="connsiteX142" fmla="*/ 128963 w 4724400"/>
              <a:gd name="connsiteY142" fmla="*/ 5481226 h 6857999"/>
              <a:gd name="connsiteX143" fmla="*/ 0 w 4724400"/>
              <a:gd name="connsiteY143" fmla="*/ 5361850 h 6857999"/>
              <a:gd name="connsiteX144" fmla="*/ 0 w 4724400"/>
              <a:gd name="connsiteY144" fmla="*/ 5297634 h 6857999"/>
              <a:gd name="connsiteX145" fmla="*/ 40861 w 4724400"/>
              <a:gd name="connsiteY145" fmla="*/ 5333413 h 6857999"/>
              <a:gd name="connsiteX146" fmla="*/ 514278 w 4724400"/>
              <a:gd name="connsiteY146" fmla="*/ 5738345 h 6857999"/>
              <a:gd name="connsiteX147" fmla="*/ 337180 w 4724400"/>
              <a:gd name="connsiteY147" fmla="*/ 5572174 h 6857999"/>
              <a:gd name="connsiteX148" fmla="*/ 303564 w 4724400"/>
              <a:gd name="connsiteY148" fmla="*/ 5536908 h 6857999"/>
              <a:gd name="connsiteX149" fmla="*/ 88496 w 4724400"/>
              <a:gd name="connsiteY149" fmla="*/ 5343132 h 6857999"/>
              <a:gd name="connsiteX150" fmla="*/ 0 w 4724400"/>
              <a:gd name="connsiteY150" fmla="*/ 5277736 h 6857999"/>
              <a:gd name="connsiteX151" fmla="*/ 0 w 4724400"/>
              <a:gd name="connsiteY151" fmla="*/ 5241225 h 6857999"/>
              <a:gd name="connsiteX152" fmla="*/ 106479 w 4724400"/>
              <a:gd name="connsiteY152" fmla="*/ 5319780 h 6857999"/>
              <a:gd name="connsiteX153" fmla="*/ 324159 w 4724400"/>
              <a:gd name="connsiteY153" fmla="*/ 5515717 h 6857999"/>
              <a:gd name="connsiteX154" fmla="*/ 357680 w 4724400"/>
              <a:gd name="connsiteY154" fmla="*/ 5551608 h 6857999"/>
              <a:gd name="connsiteX155" fmla="*/ 514810 w 4724400"/>
              <a:gd name="connsiteY155" fmla="*/ 5702551 h 6857999"/>
              <a:gd name="connsiteX156" fmla="*/ 464808 w 4724400"/>
              <a:gd name="connsiteY156" fmla="*/ 5632736 h 6857999"/>
              <a:gd name="connsiteX157" fmla="*/ 416327 w 4724400"/>
              <a:gd name="connsiteY157" fmla="*/ 5565087 h 6857999"/>
              <a:gd name="connsiteX158" fmla="*/ 232232 w 4724400"/>
              <a:gd name="connsiteY158" fmla="*/ 5379904 h 6857999"/>
              <a:gd name="connsiteX159" fmla="*/ 2640 w 4724400"/>
              <a:gd name="connsiteY159" fmla="*/ 5200559 h 6857999"/>
              <a:gd name="connsiteX160" fmla="*/ 0 w 4724400"/>
              <a:gd name="connsiteY160" fmla="*/ 5199146 h 6857999"/>
              <a:gd name="connsiteX161" fmla="*/ 0 w 4724400"/>
              <a:gd name="connsiteY161" fmla="*/ 5164774 h 6857999"/>
              <a:gd name="connsiteX162" fmla="*/ 18363 w 4724400"/>
              <a:gd name="connsiteY162" fmla="*/ 5174783 h 6857999"/>
              <a:gd name="connsiteX163" fmla="*/ 251810 w 4724400"/>
              <a:gd name="connsiteY163" fmla="*/ 5357281 h 6857999"/>
              <a:gd name="connsiteX164" fmla="*/ 439563 w 4724400"/>
              <a:gd name="connsiteY164" fmla="*/ 5546863 h 6857999"/>
              <a:gd name="connsiteX165" fmla="*/ 489056 w 4724400"/>
              <a:gd name="connsiteY165" fmla="*/ 5615961 h 6857999"/>
              <a:gd name="connsiteX166" fmla="*/ 555845 w 4724400"/>
              <a:gd name="connsiteY166" fmla="*/ 5705642 h 6857999"/>
              <a:gd name="connsiteX167" fmla="*/ 287056 w 4724400"/>
              <a:gd name="connsiteY167" fmla="*/ 5341546 h 6857999"/>
              <a:gd name="connsiteX168" fmla="*/ 49874 w 4724400"/>
              <a:gd name="connsiteY168" fmla="*/ 5178238 h 6857999"/>
              <a:gd name="connsiteX169" fmla="*/ 0 w 4724400"/>
              <a:gd name="connsiteY169" fmla="*/ 5158623 h 6857999"/>
              <a:gd name="connsiteX170" fmla="*/ 4076694 w 4724400"/>
              <a:gd name="connsiteY170" fmla="*/ 4944364 h 6857999"/>
              <a:gd name="connsiteX171" fmla="*/ 4287610 w 4724400"/>
              <a:gd name="connsiteY171" fmla="*/ 5588157 h 6857999"/>
              <a:gd name="connsiteX172" fmla="*/ 4076694 w 4724400"/>
              <a:gd name="connsiteY172" fmla="*/ 4944364 h 6857999"/>
              <a:gd name="connsiteX173" fmla="*/ 4103808 w 4724400"/>
              <a:gd name="connsiteY173" fmla="*/ 4918599 h 6857999"/>
              <a:gd name="connsiteX174" fmla="*/ 4310650 w 4724400"/>
              <a:gd name="connsiteY174" fmla="*/ 5565760 h 6857999"/>
              <a:gd name="connsiteX175" fmla="*/ 4103808 w 4724400"/>
              <a:gd name="connsiteY175" fmla="*/ 4918599 h 6857999"/>
              <a:gd name="connsiteX176" fmla="*/ 4072554 w 4724400"/>
              <a:gd name="connsiteY176" fmla="*/ 4867303 h 6857999"/>
              <a:gd name="connsiteX177" fmla="*/ 4072780 w 4724400"/>
              <a:gd name="connsiteY177" fmla="*/ 4872526 h 6857999"/>
              <a:gd name="connsiteX178" fmla="*/ 4074990 w 4724400"/>
              <a:gd name="connsiteY178" fmla="*/ 4871112 h 6857999"/>
              <a:gd name="connsiteX179" fmla="*/ 3100062 w 4724400"/>
              <a:gd name="connsiteY179" fmla="*/ 4866948 h 6857999"/>
              <a:gd name="connsiteX180" fmla="*/ 2963625 w 4724400"/>
              <a:gd name="connsiteY180" fmla="*/ 4877568 h 6857999"/>
              <a:gd name="connsiteX181" fmla="*/ 2809956 w 4724400"/>
              <a:gd name="connsiteY181" fmla="*/ 4889247 h 6857999"/>
              <a:gd name="connsiteX182" fmla="*/ 2688275 w 4724400"/>
              <a:gd name="connsiteY182" fmla="*/ 4882769 h 6857999"/>
              <a:gd name="connsiteX183" fmla="*/ 2605133 w 4724400"/>
              <a:gd name="connsiteY183" fmla="*/ 4876924 h 6857999"/>
              <a:gd name="connsiteX184" fmla="*/ 2414900 w 4724400"/>
              <a:gd name="connsiteY184" fmla="*/ 4881330 h 6857999"/>
              <a:gd name="connsiteX185" fmla="*/ 2217605 w 4724400"/>
              <a:gd name="connsiteY185" fmla="*/ 4885650 h 6857999"/>
              <a:gd name="connsiteX186" fmla="*/ 2199332 w 4724400"/>
              <a:gd name="connsiteY186" fmla="*/ 4885075 h 6857999"/>
              <a:gd name="connsiteX187" fmla="*/ 2141062 w 4724400"/>
              <a:gd name="connsiteY187" fmla="*/ 4884027 h 6857999"/>
              <a:gd name="connsiteX188" fmla="*/ 2558630 w 4724400"/>
              <a:gd name="connsiteY188" fmla="*/ 4938088 h 6857999"/>
              <a:gd name="connsiteX189" fmla="*/ 3100062 w 4724400"/>
              <a:gd name="connsiteY189" fmla="*/ 4866948 h 6857999"/>
              <a:gd name="connsiteX190" fmla="*/ 2753415 w 4724400"/>
              <a:gd name="connsiteY190" fmla="*/ 4783657 h 6857999"/>
              <a:gd name="connsiteX191" fmla="*/ 2639521 w 4724400"/>
              <a:gd name="connsiteY191" fmla="*/ 4785091 h 6857999"/>
              <a:gd name="connsiteX192" fmla="*/ 2193068 w 4724400"/>
              <a:gd name="connsiteY192" fmla="*/ 4854595 h 6857999"/>
              <a:gd name="connsiteX193" fmla="*/ 2201931 w 4724400"/>
              <a:gd name="connsiteY193" fmla="*/ 4855057 h 6857999"/>
              <a:gd name="connsiteX194" fmla="*/ 2219654 w 4724400"/>
              <a:gd name="connsiteY194" fmla="*/ 4855986 h 6857999"/>
              <a:gd name="connsiteX195" fmla="*/ 2413690 w 4724400"/>
              <a:gd name="connsiteY195" fmla="*/ 4851445 h 6857999"/>
              <a:gd name="connsiteX196" fmla="*/ 2606832 w 4724400"/>
              <a:gd name="connsiteY196" fmla="*/ 4846715 h 6857999"/>
              <a:gd name="connsiteX197" fmla="*/ 2691769 w 4724400"/>
              <a:gd name="connsiteY197" fmla="*/ 4852935 h 6857999"/>
              <a:gd name="connsiteX198" fmla="*/ 2811106 w 4724400"/>
              <a:gd name="connsiteY198" fmla="*/ 4859393 h 6857999"/>
              <a:gd name="connsiteX199" fmla="*/ 2961520 w 4724400"/>
              <a:gd name="connsiteY199" fmla="*/ 4847493 h 6857999"/>
              <a:gd name="connsiteX200" fmla="*/ 3070965 w 4724400"/>
              <a:gd name="connsiteY200" fmla="*/ 4837270 h 6857999"/>
              <a:gd name="connsiteX201" fmla="*/ 2753415 w 4724400"/>
              <a:gd name="connsiteY201" fmla="*/ 4783657 h 6857999"/>
              <a:gd name="connsiteX202" fmla="*/ 2389654 w 4724400"/>
              <a:gd name="connsiteY202" fmla="*/ 4275904 h 6857999"/>
              <a:gd name="connsiteX203" fmla="*/ 1522266 w 4724400"/>
              <a:gd name="connsiteY203" fmla="*/ 4472742 h 6857999"/>
              <a:gd name="connsiteX204" fmla="*/ 1464014 w 4724400"/>
              <a:gd name="connsiteY204" fmla="*/ 4498508 h 6857999"/>
              <a:gd name="connsiteX205" fmla="*/ 1376111 w 4724400"/>
              <a:gd name="connsiteY205" fmla="*/ 4536334 h 6857999"/>
              <a:gd name="connsiteX206" fmla="*/ 1498493 w 4724400"/>
              <a:gd name="connsiteY206" fmla="*/ 4502509 h 6857999"/>
              <a:gd name="connsiteX207" fmla="*/ 1831627 w 4724400"/>
              <a:gd name="connsiteY207" fmla="*/ 4454994 h 6857999"/>
              <a:gd name="connsiteX208" fmla="*/ 2389654 w 4724400"/>
              <a:gd name="connsiteY208" fmla="*/ 4275904 h 6857999"/>
              <a:gd name="connsiteX209" fmla="*/ 2147582 w 4724400"/>
              <a:gd name="connsiteY209" fmla="*/ 4220499 h 6857999"/>
              <a:gd name="connsiteX210" fmla="*/ 1556088 w 4724400"/>
              <a:gd name="connsiteY210" fmla="*/ 4425819 h 6857999"/>
              <a:gd name="connsiteX211" fmla="*/ 2346927 w 4724400"/>
              <a:gd name="connsiteY211" fmla="*/ 4248048 h 6857999"/>
              <a:gd name="connsiteX212" fmla="*/ 2147582 w 4724400"/>
              <a:gd name="connsiteY212" fmla="*/ 4220499 h 6857999"/>
              <a:gd name="connsiteX213" fmla="*/ 1790494 w 4724400"/>
              <a:gd name="connsiteY213" fmla="*/ 3958602 h 6857999"/>
              <a:gd name="connsiteX214" fmla="*/ 1059112 w 4724400"/>
              <a:gd name="connsiteY214" fmla="*/ 4119804 h 6857999"/>
              <a:gd name="connsiteX215" fmla="*/ 1790494 w 4724400"/>
              <a:gd name="connsiteY215" fmla="*/ 3958602 h 6857999"/>
              <a:gd name="connsiteX216" fmla="*/ 3757613 w 4724400"/>
              <a:gd name="connsiteY216" fmla="*/ 3936722 h 6857999"/>
              <a:gd name="connsiteX217" fmla="*/ 3715314 w 4724400"/>
              <a:gd name="connsiteY217" fmla="*/ 4196771 h 6857999"/>
              <a:gd name="connsiteX218" fmla="*/ 3631611 w 4724400"/>
              <a:gd name="connsiteY218" fmla="*/ 4613594 h 6857999"/>
              <a:gd name="connsiteX219" fmla="*/ 3596909 w 4724400"/>
              <a:gd name="connsiteY219" fmla="*/ 4707830 h 6857999"/>
              <a:gd name="connsiteX220" fmla="*/ 3581749 w 4724400"/>
              <a:gd name="connsiteY220" fmla="*/ 4747418 h 6857999"/>
              <a:gd name="connsiteX221" fmla="*/ 3510660 w 4724400"/>
              <a:gd name="connsiteY221" fmla="*/ 4966094 h 6857999"/>
              <a:gd name="connsiteX222" fmla="*/ 3757613 w 4724400"/>
              <a:gd name="connsiteY222" fmla="*/ 3936722 h 6857999"/>
              <a:gd name="connsiteX223" fmla="*/ 1701387 w 4724400"/>
              <a:gd name="connsiteY223" fmla="*/ 3919232 h 6857999"/>
              <a:gd name="connsiteX224" fmla="*/ 1136310 w 4724400"/>
              <a:gd name="connsiteY224" fmla="*/ 4068895 h 6857999"/>
              <a:gd name="connsiteX225" fmla="*/ 1784782 w 4724400"/>
              <a:gd name="connsiteY225" fmla="*/ 3927759 h 6857999"/>
              <a:gd name="connsiteX226" fmla="*/ 1701387 w 4724400"/>
              <a:gd name="connsiteY226" fmla="*/ 3919232 h 6857999"/>
              <a:gd name="connsiteX227" fmla="*/ 3733405 w 4724400"/>
              <a:gd name="connsiteY227" fmla="*/ 3900089 h 6857999"/>
              <a:gd name="connsiteX228" fmla="*/ 3500832 w 4724400"/>
              <a:gd name="connsiteY228" fmla="*/ 4885010 h 6857999"/>
              <a:gd name="connsiteX229" fmla="*/ 3552367 w 4724400"/>
              <a:gd name="connsiteY229" fmla="*/ 4735553 h 6857999"/>
              <a:gd name="connsiteX230" fmla="*/ 3567525 w 4724400"/>
              <a:gd name="connsiteY230" fmla="*/ 4695966 h 6857999"/>
              <a:gd name="connsiteX231" fmla="*/ 3602372 w 4724400"/>
              <a:gd name="connsiteY231" fmla="*/ 4603168 h 6857999"/>
              <a:gd name="connsiteX232" fmla="*/ 3684639 w 4724400"/>
              <a:gd name="connsiteY232" fmla="*/ 4192628 h 6857999"/>
              <a:gd name="connsiteX233" fmla="*/ 3733405 w 4724400"/>
              <a:gd name="connsiteY233" fmla="*/ 3900089 h 6857999"/>
              <a:gd name="connsiteX234" fmla="*/ 2800959 w 4724400"/>
              <a:gd name="connsiteY234" fmla="*/ 3871054 h 6857999"/>
              <a:gd name="connsiteX235" fmla="*/ 3026569 w 4724400"/>
              <a:gd name="connsiteY235" fmla="*/ 4520780 h 6857999"/>
              <a:gd name="connsiteX236" fmla="*/ 2889061 w 4724400"/>
              <a:gd name="connsiteY236" fmla="*/ 4157302 h 6857999"/>
              <a:gd name="connsiteX237" fmla="*/ 2800959 w 4724400"/>
              <a:gd name="connsiteY237" fmla="*/ 3871054 h 6857999"/>
              <a:gd name="connsiteX238" fmla="*/ 2809929 w 4724400"/>
              <a:gd name="connsiteY238" fmla="*/ 3701307 h 6857999"/>
              <a:gd name="connsiteX239" fmla="*/ 2809197 w 4724400"/>
              <a:gd name="connsiteY239" fmla="*/ 3708672 h 6857999"/>
              <a:gd name="connsiteX240" fmla="*/ 2918306 w 4724400"/>
              <a:gd name="connsiteY240" fmla="*/ 4147031 h 6857999"/>
              <a:gd name="connsiteX241" fmla="*/ 3068858 w 4724400"/>
              <a:gd name="connsiteY241" fmla="*/ 4544310 h 6857999"/>
              <a:gd name="connsiteX242" fmla="*/ 2968879 w 4724400"/>
              <a:gd name="connsiteY242" fmla="*/ 4144570 h 6857999"/>
              <a:gd name="connsiteX243" fmla="*/ 2809929 w 4724400"/>
              <a:gd name="connsiteY243" fmla="*/ 3701307 h 6857999"/>
              <a:gd name="connsiteX244" fmla="*/ 1867196 w 4724400"/>
              <a:gd name="connsiteY244" fmla="*/ 3456584 h 6857999"/>
              <a:gd name="connsiteX245" fmla="*/ 2183970 w 4724400"/>
              <a:gd name="connsiteY245" fmla="*/ 3826505 h 6857999"/>
              <a:gd name="connsiteX246" fmla="*/ 1867196 w 4724400"/>
              <a:gd name="connsiteY246" fmla="*/ 3456584 h 6857999"/>
              <a:gd name="connsiteX247" fmla="*/ 2322880 w 4724400"/>
              <a:gd name="connsiteY247" fmla="*/ 3078533 h 6857999"/>
              <a:gd name="connsiteX248" fmla="*/ 2295695 w 4724400"/>
              <a:gd name="connsiteY248" fmla="*/ 3245370 h 6857999"/>
              <a:gd name="connsiteX249" fmla="*/ 2268858 w 4724400"/>
              <a:gd name="connsiteY249" fmla="*/ 3758413 h 6857999"/>
              <a:gd name="connsiteX250" fmla="*/ 2295899 w 4724400"/>
              <a:gd name="connsiteY250" fmla="*/ 3528057 h 6857999"/>
              <a:gd name="connsiteX251" fmla="*/ 2326306 w 4724400"/>
              <a:gd name="connsiteY251" fmla="*/ 3231157 h 6857999"/>
              <a:gd name="connsiteX252" fmla="*/ 2324274 w 4724400"/>
              <a:gd name="connsiteY252" fmla="*/ 3142788 h 6857999"/>
              <a:gd name="connsiteX253" fmla="*/ 2322880 w 4724400"/>
              <a:gd name="connsiteY253" fmla="*/ 3078533 h 6857999"/>
              <a:gd name="connsiteX254" fmla="*/ 912797 w 4724400"/>
              <a:gd name="connsiteY254" fmla="*/ 2896659 h 6857999"/>
              <a:gd name="connsiteX255" fmla="*/ 1167201 w 4724400"/>
              <a:gd name="connsiteY255" fmla="*/ 3304169 h 6857999"/>
              <a:gd name="connsiteX256" fmla="*/ 1503848 w 4724400"/>
              <a:gd name="connsiteY256" fmla="*/ 3675946 h 6857999"/>
              <a:gd name="connsiteX257" fmla="*/ 1353091 w 4724400"/>
              <a:gd name="connsiteY257" fmla="*/ 3486482 h 6857999"/>
              <a:gd name="connsiteX258" fmla="*/ 1340012 w 4724400"/>
              <a:gd name="connsiteY258" fmla="*/ 3467256 h 6857999"/>
              <a:gd name="connsiteX259" fmla="*/ 1089196 w 4724400"/>
              <a:gd name="connsiteY259" fmla="*/ 3116474 h 6857999"/>
              <a:gd name="connsiteX260" fmla="*/ 959418 w 4724400"/>
              <a:gd name="connsiteY260" fmla="*/ 2948853 h 6857999"/>
              <a:gd name="connsiteX261" fmla="*/ 912797 w 4724400"/>
              <a:gd name="connsiteY261" fmla="*/ 2896659 h 6857999"/>
              <a:gd name="connsiteX262" fmla="*/ 2363420 w 4724400"/>
              <a:gd name="connsiteY262" fmla="*/ 2871730 h 6857999"/>
              <a:gd name="connsiteX263" fmla="*/ 2360107 w 4724400"/>
              <a:gd name="connsiteY263" fmla="*/ 2915231 h 6857999"/>
              <a:gd name="connsiteX264" fmla="*/ 2353099 w 4724400"/>
              <a:gd name="connsiteY264" fmla="*/ 3051540 h 6857999"/>
              <a:gd name="connsiteX265" fmla="*/ 2354925 w 4724400"/>
              <a:gd name="connsiteY265" fmla="*/ 3140814 h 6857999"/>
              <a:gd name="connsiteX266" fmla="*/ 2357104 w 4724400"/>
              <a:gd name="connsiteY266" fmla="*/ 3230628 h 6857999"/>
              <a:gd name="connsiteX267" fmla="*/ 2326221 w 4724400"/>
              <a:gd name="connsiteY267" fmla="*/ 3531652 h 6857999"/>
              <a:gd name="connsiteX268" fmla="*/ 2299836 w 4724400"/>
              <a:gd name="connsiteY268" fmla="*/ 3750864 h 6857999"/>
              <a:gd name="connsiteX269" fmla="*/ 2346877 w 4724400"/>
              <a:gd name="connsiteY269" fmla="*/ 3662531 h 6857999"/>
              <a:gd name="connsiteX270" fmla="*/ 2363420 w 4724400"/>
              <a:gd name="connsiteY270" fmla="*/ 2871730 h 6857999"/>
              <a:gd name="connsiteX271" fmla="*/ 912921 w 4724400"/>
              <a:gd name="connsiteY271" fmla="*/ 2850596 h 6857999"/>
              <a:gd name="connsiteX272" fmla="*/ 983846 w 4724400"/>
              <a:gd name="connsiteY272" fmla="*/ 2928627 h 6857999"/>
              <a:gd name="connsiteX273" fmla="*/ 1114669 w 4724400"/>
              <a:gd name="connsiteY273" fmla="*/ 3097880 h 6857999"/>
              <a:gd name="connsiteX274" fmla="*/ 1366183 w 4724400"/>
              <a:gd name="connsiteY274" fmla="*/ 3449753 h 6857999"/>
              <a:gd name="connsiteX275" fmla="*/ 1379263 w 4724400"/>
              <a:gd name="connsiteY275" fmla="*/ 3468981 h 6857999"/>
              <a:gd name="connsiteX276" fmla="*/ 1492446 w 4724400"/>
              <a:gd name="connsiteY276" fmla="*/ 3620389 h 6857999"/>
              <a:gd name="connsiteX277" fmla="*/ 912921 w 4724400"/>
              <a:gd name="connsiteY277" fmla="*/ 2850596 h 6857999"/>
              <a:gd name="connsiteX278" fmla="*/ 2386551 w 4724400"/>
              <a:gd name="connsiteY278" fmla="*/ 2642862 h 6857999"/>
              <a:gd name="connsiteX279" fmla="*/ 2403741 w 4724400"/>
              <a:gd name="connsiteY279" fmla="*/ 2659697 h 6857999"/>
              <a:gd name="connsiteX280" fmla="*/ 2499078 w 4724400"/>
              <a:gd name="connsiteY280" fmla="*/ 3423399 h 6857999"/>
              <a:gd name="connsiteX281" fmla="*/ 2413232 w 4724400"/>
              <a:gd name="connsiteY281" fmla="*/ 3700562 h 6857999"/>
              <a:gd name="connsiteX282" fmla="*/ 2428424 w 4724400"/>
              <a:gd name="connsiteY282" fmla="*/ 4178295 h 6857999"/>
              <a:gd name="connsiteX283" fmla="*/ 2927779 w 4724400"/>
              <a:gd name="connsiteY283" fmla="*/ 4531843 h 6857999"/>
              <a:gd name="connsiteX284" fmla="*/ 2758380 w 4724400"/>
              <a:gd name="connsiteY284" fmla="*/ 3561061 h 6857999"/>
              <a:gd name="connsiteX285" fmla="*/ 2846610 w 4724400"/>
              <a:gd name="connsiteY285" fmla="*/ 3538353 h 6857999"/>
              <a:gd name="connsiteX286" fmla="*/ 3106063 w 4724400"/>
              <a:gd name="connsiteY286" fmla="*/ 4271430 h 6857999"/>
              <a:gd name="connsiteX287" fmla="*/ 3116136 w 4724400"/>
              <a:gd name="connsiteY287" fmla="*/ 4688819 h 6857999"/>
              <a:gd name="connsiteX288" fmla="*/ 3412872 w 4724400"/>
              <a:gd name="connsiteY288" fmla="*/ 4966558 h 6857999"/>
              <a:gd name="connsiteX289" fmla="*/ 3763612 w 4724400"/>
              <a:gd name="connsiteY289" fmla="*/ 3645474 h 6857999"/>
              <a:gd name="connsiteX290" fmla="*/ 3850165 w 4724400"/>
              <a:gd name="connsiteY290" fmla="*/ 3638405 h 6857999"/>
              <a:gd name="connsiteX291" fmla="*/ 3515311 w 4724400"/>
              <a:gd name="connsiteY291" fmla="*/ 5051260 h 6857999"/>
              <a:gd name="connsiteX292" fmla="*/ 3501147 w 4724400"/>
              <a:gd name="connsiteY292" fmla="*/ 5059552 h 6857999"/>
              <a:gd name="connsiteX293" fmla="*/ 3790420 w 4724400"/>
              <a:gd name="connsiteY293" fmla="*/ 5401078 h 6857999"/>
              <a:gd name="connsiteX294" fmla="*/ 4221141 w 4724400"/>
              <a:gd name="connsiteY294" fmla="*/ 6045312 h 6857999"/>
              <a:gd name="connsiteX295" fmla="*/ 4326825 w 4724400"/>
              <a:gd name="connsiteY295" fmla="*/ 5681109 h 6857999"/>
              <a:gd name="connsiteX296" fmla="*/ 4325127 w 4724400"/>
              <a:gd name="connsiteY296" fmla="*/ 5669934 h 6857999"/>
              <a:gd name="connsiteX297" fmla="*/ 4309144 w 4724400"/>
              <a:gd name="connsiteY297" fmla="*/ 5671723 h 6857999"/>
              <a:gd name="connsiteX298" fmla="*/ 3974946 w 4724400"/>
              <a:gd name="connsiteY298" fmla="*/ 4736592 h 6857999"/>
              <a:gd name="connsiteX299" fmla="*/ 4060171 w 4724400"/>
              <a:gd name="connsiteY299" fmla="*/ 4704317 h 6857999"/>
              <a:gd name="connsiteX300" fmla="*/ 4383942 w 4724400"/>
              <a:gd name="connsiteY300" fmla="*/ 5463703 h 6857999"/>
              <a:gd name="connsiteX301" fmla="*/ 4654905 w 4724400"/>
              <a:gd name="connsiteY301" fmla="*/ 5156948 h 6857999"/>
              <a:gd name="connsiteX302" fmla="*/ 4724400 w 4724400"/>
              <a:gd name="connsiteY302" fmla="*/ 5098975 h 6857999"/>
              <a:gd name="connsiteX303" fmla="*/ 4724400 w 4724400"/>
              <a:gd name="connsiteY303" fmla="*/ 5160063 h 6857999"/>
              <a:gd name="connsiteX304" fmla="*/ 4687505 w 4724400"/>
              <a:gd name="connsiteY304" fmla="*/ 5191181 h 6857999"/>
              <a:gd name="connsiteX305" fmla="*/ 4451303 w 4724400"/>
              <a:gd name="connsiteY305" fmla="*/ 5491132 h 6857999"/>
              <a:gd name="connsiteX306" fmla="*/ 4599954 w 4724400"/>
              <a:gd name="connsiteY306" fmla="*/ 5317498 h 6857999"/>
              <a:gd name="connsiteX307" fmla="*/ 4724400 w 4724400"/>
              <a:gd name="connsiteY307" fmla="*/ 5211392 h 6857999"/>
              <a:gd name="connsiteX308" fmla="*/ 4724400 w 4724400"/>
              <a:gd name="connsiteY308" fmla="*/ 5251559 h 6857999"/>
              <a:gd name="connsiteX309" fmla="*/ 4619898 w 4724400"/>
              <a:gd name="connsiteY309" fmla="*/ 5340764 h 6857999"/>
              <a:gd name="connsiteX310" fmla="*/ 4473735 w 4724400"/>
              <a:gd name="connsiteY310" fmla="*/ 5512809 h 6857999"/>
              <a:gd name="connsiteX311" fmla="*/ 4430539 w 4724400"/>
              <a:gd name="connsiteY311" fmla="*/ 5592553 h 6857999"/>
              <a:gd name="connsiteX312" fmla="*/ 4569759 w 4724400"/>
              <a:gd name="connsiteY312" fmla="*/ 5482816 h 6857999"/>
              <a:gd name="connsiteX313" fmla="*/ 4724400 w 4724400"/>
              <a:gd name="connsiteY313" fmla="*/ 5330891 h 6857999"/>
              <a:gd name="connsiteX314" fmla="*/ 4724400 w 4724400"/>
              <a:gd name="connsiteY314" fmla="*/ 5402912 h 6857999"/>
              <a:gd name="connsiteX315" fmla="*/ 4586888 w 4724400"/>
              <a:gd name="connsiteY315" fmla="*/ 5533939 h 6857999"/>
              <a:gd name="connsiteX316" fmla="*/ 4413377 w 4724400"/>
              <a:gd name="connsiteY316" fmla="*/ 5674040 h 6857999"/>
              <a:gd name="connsiteX317" fmla="*/ 4412066 w 4724400"/>
              <a:gd name="connsiteY317" fmla="*/ 5675644 h 6857999"/>
              <a:gd name="connsiteX318" fmla="*/ 4406074 w 4724400"/>
              <a:gd name="connsiteY318" fmla="*/ 5683306 h 6857999"/>
              <a:gd name="connsiteX319" fmla="*/ 4271008 w 4724400"/>
              <a:gd name="connsiteY319" fmla="*/ 6118417 h 6857999"/>
              <a:gd name="connsiteX320" fmla="*/ 4265220 w 4724400"/>
              <a:gd name="connsiteY320" fmla="*/ 6125184 h 6857999"/>
              <a:gd name="connsiteX321" fmla="*/ 4590463 w 4724400"/>
              <a:gd name="connsiteY321" fmla="*/ 6805045 h 6857999"/>
              <a:gd name="connsiteX322" fmla="*/ 4610122 w 4724400"/>
              <a:gd name="connsiteY322" fmla="*/ 6857999 h 6857999"/>
              <a:gd name="connsiteX323" fmla="*/ 4513231 w 4724400"/>
              <a:gd name="connsiteY323" fmla="*/ 6857999 h 6857999"/>
              <a:gd name="connsiteX324" fmla="*/ 4374770 w 4724400"/>
              <a:gd name="connsiteY324" fmla="*/ 6532596 h 6857999"/>
              <a:gd name="connsiteX325" fmla="*/ 4339518 w 4724400"/>
              <a:gd name="connsiteY325" fmla="*/ 6461642 h 6857999"/>
              <a:gd name="connsiteX326" fmla="*/ 3884810 w 4724400"/>
              <a:gd name="connsiteY326" fmla="*/ 5682534 h 6857999"/>
              <a:gd name="connsiteX327" fmla="*/ 3876498 w 4724400"/>
              <a:gd name="connsiteY327" fmla="*/ 5681717 h 6857999"/>
              <a:gd name="connsiteX328" fmla="*/ 3263209 w 4724400"/>
              <a:gd name="connsiteY328" fmla="*/ 5585749 h 6857999"/>
              <a:gd name="connsiteX329" fmla="*/ 3245450 w 4724400"/>
              <a:gd name="connsiteY329" fmla="*/ 5593271 h 6857999"/>
              <a:gd name="connsiteX330" fmla="*/ 1952592 w 4724400"/>
              <a:gd name="connsiteY330" fmla="*/ 5692050 h 6857999"/>
              <a:gd name="connsiteX331" fmla="*/ 1936466 w 4724400"/>
              <a:gd name="connsiteY331" fmla="*/ 5671708 h 6857999"/>
              <a:gd name="connsiteX332" fmla="*/ 3244709 w 4724400"/>
              <a:gd name="connsiteY332" fmla="*/ 5538562 h 6857999"/>
              <a:gd name="connsiteX333" fmla="*/ 3823886 w 4724400"/>
              <a:gd name="connsiteY333" fmla="*/ 5595804 h 6857999"/>
              <a:gd name="connsiteX334" fmla="*/ 3709024 w 4724400"/>
              <a:gd name="connsiteY334" fmla="*/ 5439340 h 6857999"/>
              <a:gd name="connsiteX335" fmla="*/ 3198362 w 4724400"/>
              <a:gd name="connsiteY335" fmla="*/ 4874588 h 6857999"/>
              <a:gd name="connsiteX336" fmla="*/ 3179417 w 4724400"/>
              <a:gd name="connsiteY336" fmla="*/ 4879047 h 6857999"/>
              <a:gd name="connsiteX337" fmla="*/ 2639496 w 4724400"/>
              <a:gd name="connsiteY337" fmla="*/ 4989072 h 6857999"/>
              <a:gd name="connsiteX338" fmla="*/ 1972353 w 4724400"/>
              <a:gd name="connsiteY338" fmla="*/ 4909921 h 6857999"/>
              <a:gd name="connsiteX339" fmla="*/ 2002679 w 4724400"/>
              <a:gd name="connsiteY339" fmla="*/ 4872131 h 6857999"/>
              <a:gd name="connsiteX340" fmla="*/ 3097424 w 4724400"/>
              <a:gd name="connsiteY340" fmla="*/ 4781269 h 6857999"/>
              <a:gd name="connsiteX341" fmla="*/ 2454890 w 4724400"/>
              <a:gd name="connsiteY341" fmla="*/ 4287833 h 6857999"/>
              <a:gd name="connsiteX342" fmla="*/ 2452881 w 4724400"/>
              <a:gd name="connsiteY342" fmla="*/ 4288346 h 6857999"/>
              <a:gd name="connsiteX343" fmla="*/ 2448527 w 4724400"/>
              <a:gd name="connsiteY343" fmla="*/ 4288836 h 6857999"/>
              <a:gd name="connsiteX344" fmla="*/ 2323525 w 4724400"/>
              <a:gd name="connsiteY344" fmla="*/ 4367248 h 6857999"/>
              <a:gd name="connsiteX345" fmla="*/ 2060764 w 4724400"/>
              <a:gd name="connsiteY345" fmla="*/ 4451767 h 6857999"/>
              <a:gd name="connsiteX346" fmla="*/ 1162250 w 4724400"/>
              <a:gd name="connsiteY346" fmla="*/ 4613329 h 6857999"/>
              <a:gd name="connsiteX347" fmla="*/ 1132639 w 4724400"/>
              <a:gd name="connsiteY347" fmla="*/ 4596243 h 6857999"/>
              <a:gd name="connsiteX348" fmla="*/ 2293970 w 4724400"/>
              <a:gd name="connsiteY348" fmla="*/ 4182283 h 6857999"/>
              <a:gd name="connsiteX349" fmla="*/ 1900637 w 4724400"/>
              <a:gd name="connsiteY349" fmla="*/ 3949470 h 6857999"/>
              <a:gd name="connsiteX350" fmla="*/ 1887014 w 4724400"/>
              <a:gd name="connsiteY350" fmla="*/ 3951288 h 6857999"/>
              <a:gd name="connsiteX351" fmla="*/ 896751 w 4724400"/>
              <a:gd name="connsiteY351" fmla="*/ 4159267 h 6857999"/>
              <a:gd name="connsiteX352" fmla="*/ 918967 w 4724400"/>
              <a:gd name="connsiteY352" fmla="*/ 4119760 h 6857999"/>
              <a:gd name="connsiteX353" fmla="*/ 1764113 w 4724400"/>
              <a:gd name="connsiteY353" fmla="*/ 3873539 h 6857999"/>
              <a:gd name="connsiteX354" fmla="*/ 1555701 w 4724400"/>
              <a:gd name="connsiteY354" fmla="*/ 3763109 h 6857999"/>
              <a:gd name="connsiteX355" fmla="*/ 1542956 w 4724400"/>
              <a:gd name="connsiteY355" fmla="*/ 3758998 h 6857999"/>
              <a:gd name="connsiteX356" fmla="*/ 1136724 w 4724400"/>
              <a:gd name="connsiteY356" fmla="*/ 3417171 h 6857999"/>
              <a:gd name="connsiteX357" fmla="*/ 750977 w 4724400"/>
              <a:gd name="connsiteY357" fmla="*/ 2770227 h 6857999"/>
              <a:gd name="connsiteX358" fmla="*/ 755174 w 4724400"/>
              <a:gd name="connsiteY358" fmla="*/ 2749954 h 6857999"/>
              <a:gd name="connsiteX359" fmla="*/ 830023 w 4724400"/>
              <a:gd name="connsiteY359" fmla="*/ 2731935 h 6857999"/>
              <a:gd name="connsiteX360" fmla="*/ 1623018 w 4724400"/>
              <a:gd name="connsiteY360" fmla="*/ 3716225 h 6857999"/>
              <a:gd name="connsiteX361" fmla="*/ 2294841 w 4724400"/>
              <a:gd name="connsiteY361" fmla="*/ 4093587 h 6857999"/>
              <a:gd name="connsiteX362" fmla="*/ 2250226 w 4724400"/>
              <a:gd name="connsiteY362" fmla="*/ 3916719 h 6857999"/>
              <a:gd name="connsiteX363" fmla="*/ 2245523 w 4724400"/>
              <a:gd name="connsiteY363" fmla="*/ 3916663 h 6857999"/>
              <a:gd name="connsiteX364" fmla="*/ 1707994 w 4724400"/>
              <a:gd name="connsiteY364" fmla="*/ 3326950 h 6857999"/>
              <a:gd name="connsiteX365" fmla="*/ 1786341 w 4724400"/>
              <a:gd name="connsiteY365" fmla="*/ 3287566 h 6857999"/>
              <a:gd name="connsiteX366" fmla="*/ 2158071 w 4724400"/>
              <a:gd name="connsiteY366" fmla="*/ 3639960 h 6857999"/>
              <a:gd name="connsiteX367" fmla="*/ 2189281 w 4724400"/>
              <a:gd name="connsiteY367" fmla="*/ 3333361 h 6857999"/>
              <a:gd name="connsiteX368" fmla="*/ 2314466 w 4724400"/>
              <a:gd name="connsiteY368" fmla="*/ 2680771 h 6857999"/>
              <a:gd name="connsiteX369" fmla="*/ 2386551 w 4724400"/>
              <a:gd name="connsiteY369" fmla="*/ 2642862 h 6857999"/>
              <a:gd name="connsiteX370" fmla="*/ 3646699 w 4724400"/>
              <a:gd name="connsiteY370" fmla="*/ 2390555 h 6857999"/>
              <a:gd name="connsiteX371" fmla="*/ 3645773 w 4724400"/>
              <a:gd name="connsiteY371" fmla="*/ 2392739 h 6857999"/>
              <a:gd name="connsiteX372" fmla="*/ 3649597 w 4724400"/>
              <a:gd name="connsiteY372" fmla="*/ 2394358 h 6857999"/>
              <a:gd name="connsiteX373" fmla="*/ 3646699 w 4724400"/>
              <a:gd name="connsiteY373" fmla="*/ 2390555 h 6857999"/>
              <a:gd name="connsiteX374" fmla="*/ 3038676 w 4724400"/>
              <a:gd name="connsiteY374" fmla="*/ 2118977 h 6857999"/>
              <a:gd name="connsiteX375" fmla="*/ 2963942 w 4724400"/>
              <a:gd name="connsiteY375" fmla="*/ 2525128 h 6857999"/>
              <a:gd name="connsiteX376" fmla="*/ 2923775 w 4724400"/>
              <a:gd name="connsiteY376" fmla="*/ 2667145 h 6857999"/>
              <a:gd name="connsiteX377" fmla="*/ 2887447 w 4724400"/>
              <a:gd name="connsiteY377" fmla="*/ 2832031 h 6857999"/>
              <a:gd name="connsiteX378" fmla="*/ 2868480 w 4724400"/>
              <a:gd name="connsiteY378" fmla="*/ 2927011 h 6857999"/>
              <a:gd name="connsiteX379" fmla="*/ 2921794 w 4724400"/>
              <a:gd name="connsiteY379" fmla="*/ 2782834 h 6857999"/>
              <a:gd name="connsiteX380" fmla="*/ 3038676 w 4724400"/>
              <a:gd name="connsiteY380" fmla="*/ 2118977 h 6857999"/>
              <a:gd name="connsiteX381" fmla="*/ 4070579 w 4724400"/>
              <a:gd name="connsiteY381" fmla="*/ 2090376 h 6857999"/>
              <a:gd name="connsiteX382" fmla="*/ 4109879 w 4724400"/>
              <a:gd name="connsiteY382" fmla="*/ 2228695 h 6857999"/>
              <a:gd name="connsiteX383" fmla="*/ 4119154 w 4724400"/>
              <a:gd name="connsiteY383" fmla="*/ 2266098 h 6857999"/>
              <a:gd name="connsiteX384" fmla="*/ 4141411 w 4724400"/>
              <a:gd name="connsiteY384" fmla="*/ 2353427 h 6857999"/>
              <a:gd name="connsiteX385" fmla="*/ 4293979 w 4724400"/>
              <a:gd name="connsiteY385" fmla="*/ 2703223 h 6857999"/>
              <a:gd name="connsiteX386" fmla="*/ 4410111 w 4724400"/>
              <a:gd name="connsiteY386" fmla="*/ 2947465 h 6857999"/>
              <a:gd name="connsiteX387" fmla="*/ 4070579 w 4724400"/>
              <a:gd name="connsiteY387" fmla="*/ 2090376 h 6857999"/>
              <a:gd name="connsiteX388" fmla="*/ 4020821 w 4724400"/>
              <a:gd name="connsiteY388" fmla="*/ 2034549 h 6857999"/>
              <a:gd name="connsiteX389" fmla="*/ 4372756 w 4724400"/>
              <a:gd name="connsiteY389" fmla="*/ 2932293 h 6857999"/>
              <a:gd name="connsiteX390" fmla="*/ 4268731 w 4724400"/>
              <a:gd name="connsiteY390" fmla="*/ 2715710 h 6857999"/>
              <a:gd name="connsiteX391" fmla="*/ 4113960 w 4724400"/>
              <a:gd name="connsiteY391" fmla="*/ 2360474 h 6857999"/>
              <a:gd name="connsiteX392" fmla="*/ 4090842 w 4724400"/>
              <a:gd name="connsiteY392" fmla="*/ 2272139 h 6857999"/>
              <a:gd name="connsiteX393" fmla="*/ 4081569 w 4724400"/>
              <a:gd name="connsiteY393" fmla="*/ 2234734 h 6857999"/>
              <a:gd name="connsiteX394" fmla="*/ 4020821 w 4724400"/>
              <a:gd name="connsiteY394" fmla="*/ 2034549 h 6857999"/>
              <a:gd name="connsiteX395" fmla="*/ 3001316 w 4724400"/>
              <a:gd name="connsiteY395" fmla="*/ 2032338 h 6857999"/>
              <a:gd name="connsiteX396" fmla="*/ 2953880 w 4724400"/>
              <a:gd name="connsiteY396" fmla="*/ 2185446 h 6857999"/>
              <a:gd name="connsiteX397" fmla="*/ 2883664 w 4724400"/>
              <a:gd name="connsiteY397" fmla="*/ 2591574 h 6857999"/>
              <a:gd name="connsiteX398" fmla="*/ 2826885 w 4724400"/>
              <a:gd name="connsiteY398" fmla="*/ 2991809 h 6857999"/>
              <a:gd name="connsiteX399" fmla="*/ 2860250 w 4724400"/>
              <a:gd name="connsiteY399" fmla="*/ 2826310 h 6857999"/>
              <a:gd name="connsiteX400" fmla="*/ 2896499 w 4724400"/>
              <a:gd name="connsiteY400" fmla="*/ 2660098 h 6857999"/>
              <a:gd name="connsiteX401" fmla="*/ 2937125 w 4724400"/>
              <a:gd name="connsiteY401" fmla="*/ 2516991 h 6857999"/>
              <a:gd name="connsiteX402" fmla="*/ 3010471 w 4724400"/>
              <a:gd name="connsiteY402" fmla="*/ 2114122 h 6857999"/>
              <a:gd name="connsiteX403" fmla="*/ 3001316 w 4724400"/>
              <a:gd name="connsiteY403" fmla="*/ 2032338 h 6857999"/>
              <a:gd name="connsiteX404" fmla="*/ 3105532 w 4724400"/>
              <a:gd name="connsiteY404" fmla="*/ 1991479 h 6857999"/>
              <a:gd name="connsiteX405" fmla="*/ 3599280 w 4724400"/>
              <a:gd name="connsiteY405" fmla="*/ 2371770 h 6857999"/>
              <a:gd name="connsiteX406" fmla="*/ 3105532 w 4724400"/>
              <a:gd name="connsiteY406" fmla="*/ 1991479 h 6857999"/>
              <a:gd name="connsiteX407" fmla="*/ 3111169 w 4724400"/>
              <a:gd name="connsiteY407" fmla="*/ 1962963 h 6857999"/>
              <a:gd name="connsiteX408" fmla="*/ 3606223 w 4724400"/>
              <a:gd name="connsiteY408" fmla="*/ 2338658 h 6857999"/>
              <a:gd name="connsiteX409" fmla="*/ 3111169 w 4724400"/>
              <a:gd name="connsiteY409" fmla="*/ 1962963 h 6857999"/>
              <a:gd name="connsiteX410" fmla="*/ 2050698 w 4724400"/>
              <a:gd name="connsiteY410" fmla="*/ 1338235 h 6857999"/>
              <a:gd name="connsiteX411" fmla="*/ 2370409 w 4724400"/>
              <a:gd name="connsiteY411" fmla="*/ 2272553 h 6857999"/>
              <a:gd name="connsiteX412" fmla="*/ 2338306 w 4724400"/>
              <a:gd name="connsiteY412" fmla="*/ 2159819 h 6857999"/>
              <a:gd name="connsiteX413" fmla="*/ 2334023 w 4724400"/>
              <a:gd name="connsiteY413" fmla="*/ 2142555 h 6857999"/>
              <a:gd name="connsiteX414" fmla="*/ 2161071 w 4724400"/>
              <a:gd name="connsiteY414" fmla="*/ 1617375 h 6857999"/>
              <a:gd name="connsiteX415" fmla="*/ 2130699 w 4724400"/>
              <a:gd name="connsiteY415" fmla="*/ 1544643 h 6857999"/>
              <a:gd name="connsiteX416" fmla="*/ 2050698 w 4724400"/>
              <a:gd name="connsiteY416" fmla="*/ 1338235 h 6857999"/>
              <a:gd name="connsiteX417" fmla="*/ 2060478 w 4724400"/>
              <a:gd name="connsiteY417" fmla="*/ 1278636 h 6857999"/>
              <a:gd name="connsiteX418" fmla="*/ 2156346 w 4724400"/>
              <a:gd name="connsiteY418" fmla="*/ 1534260 h 6857999"/>
              <a:gd name="connsiteX419" fmla="*/ 2187258 w 4724400"/>
              <a:gd name="connsiteY419" fmla="*/ 1607218 h 6857999"/>
              <a:gd name="connsiteX420" fmla="*/ 2358704 w 4724400"/>
              <a:gd name="connsiteY420" fmla="*/ 2125320 h 6857999"/>
              <a:gd name="connsiteX421" fmla="*/ 2233598 w 4724400"/>
              <a:gd name="connsiteY421" fmla="*/ 1646797 h 6857999"/>
              <a:gd name="connsiteX422" fmla="*/ 2060478 w 4724400"/>
              <a:gd name="connsiteY422" fmla="*/ 1278636 h 6857999"/>
              <a:gd name="connsiteX423" fmla="*/ 1974152 w 4724400"/>
              <a:gd name="connsiteY423" fmla="*/ 1245311 h 6857999"/>
              <a:gd name="connsiteX424" fmla="*/ 1811379 w 4724400"/>
              <a:gd name="connsiteY424" fmla="*/ 1406236 h 6857999"/>
              <a:gd name="connsiteX425" fmla="*/ 1767940 w 4724400"/>
              <a:gd name="connsiteY425" fmla="*/ 1546869 h 6857999"/>
              <a:gd name="connsiteX426" fmla="*/ 1796474 w 4724400"/>
              <a:gd name="connsiteY426" fmla="*/ 1557016 h 6857999"/>
              <a:gd name="connsiteX427" fmla="*/ 1974152 w 4724400"/>
              <a:gd name="connsiteY427" fmla="*/ 1245311 h 6857999"/>
              <a:gd name="connsiteX428" fmla="*/ 4681531 w 4724400"/>
              <a:gd name="connsiteY428" fmla="*/ 959050 h 6857999"/>
              <a:gd name="connsiteX429" fmla="*/ 4638064 w 4724400"/>
              <a:gd name="connsiteY429" fmla="*/ 1006960 h 6857999"/>
              <a:gd name="connsiteX430" fmla="*/ 4415502 w 4724400"/>
              <a:gd name="connsiteY430" fmla="*/ 1184424 h 6857999"/>
              <a:gd name="connsiteX431" fmla="*/ 4197574 w 4724400"/>
              <a:gd name="connsiteY431" fmla="*/ 1317493 h 6857999"/>
              <a:gd name="connsiteX432" fmla="*/ 4122737 w 4724400"/>
              <a:gd name="connsiteY432" fmla="*/ 1348256 h 6857999"/>
              <a:gd name="connsiteX433" fmla="*/ 4024988 w 4724400"/>
              <a:gd name="connsiteY433" fmla="*/ 1390573 h 6857999"/>
              <a:gd name="connsiteX434" fmla="*/ 4421265 w 4724400"/>
              <a:gd name="connsiteY434" fmla="*/ 1220988 h 6857999"/>
              <a:gd name="connsiteX435" fmla="*/ 4681531 w 4724400"/>
              <a:gd name="connsiteY435" fmla="*/ 959050 h 6857999"/>
              <a:gd name="connsiteX436" fmla="*/ 4722484 w 4724400"/>
              <a:gd name="connsiteY436" fmla="*/ 854709 h 6857999"/>
              <a:gd name="connsiteX437" fmla="*/ 4695347 w 4724400"/>
              <a:gd name="connsiteY437" fmla="*/ 879275 h 6857999"/>
              <a:gd name="connsiteX438" fmla="*/ 4253878 w 4724400"/>
              <a:gd name="connsiteY438" fmla="*/ 1216434 h 6857999"/>
              <a:gd name="connsiteX439" fmla="*/ 4213112 w 4724400"/>
              <a:gd name="connsiteY439" fmla="*/ 1239730 h 6857999"/>
              <a:gd name="connsiteX440" fmla="*/ 4037747 w 4724400"/>
              <a:gd name="connsiteY440" fmla="*/ 1352837 h 6857999"/>
              <a:gd name="connsiteX441" fmla="*/ 4113362 w 4724400"/>
              <a:gd name="connsiteY441" fmla="*/ 1321759 h 6857999"/>
              <a:gd name="connsiteX442" fmla="*/ 4186634 w 4724400"/>
              <a:gd name="connsiteY442" fmla="*/ 1291618 h 6857999"/>
              <a:gd name="connsiteX443" fmla="*/ 4399674 w 4724400"/>
              <a:gd name="connsiteY443" fmla="*/ 1160983 h 6857999"/>
              <a:gd name="connsiteX444" fmla="*/ 4618435 w 4724400"/>
              <a:gd name="connsiteY444" fmla="*/ 986418 h 6857999"/>
              <a:gd name="connsiteX445" fmla="*/ 4722484 w 4724400"/>
              <a:gd name="connsiteY445" fmla="*/ 854709 h 6857999"/>
              <a:gd name="connsiteX446" fmla="*/ 1456504 w 4724400"/>
              <a:gd name="connsiteY446" fmla="*/ 777000 h 6857999"/>
              <a:gd name="connsiteX447" fmla="*/ 1454399 w 4724400"/>
              <a:gd name="connsiteY447" fmla="*/ 794136 h 6857999"/>
              <a:gd name="connsiteX448" fmla="*/ 1448466 w 4724400"/>
              <a:gd name="connsiteY448" fmla="*/ 843129 h 6857999"/>
              <a:gd name="connsiteX449" fmla="*/ 1442252 w 4724400"/>
              <a:gd name="connsiteY449" fmla="*/ 1005313 h 6857999"/>
              <a:gd name="connsiteX450" fmla="*/ 1469382 w 4724400"/>
              <a:gd name="connsiteY450" fmla="*/ 1614896 h 6857999"/>
              <a:gd name="connsiteX451" fmla="*/ 1472106 w 4724400"/>
              <a:gd name="connsiteY451" fmla="*/ 1632791 h 6857999"/>
              <a:gd name="connsiteX452" fmla="*/ 1479091 w 4724400"/>
              <a:gd name="connsiteY452" fmla="*/ 1680170 h 6857999"/>
              <a:gd name="connsiteX453" fmla="*/ 1480043 w 4724400"/>
              <a:gd name="connsiteY453" fmla="*/ 1649028 h 6857999"/>
              <a:gd name="connsiteX454" fmla="*/ 1464087 w 4724400"/>
              <a:gd name="connsiteY454" fmla="*/ 871628 h 6857999"/>
              <a:gd name="connsiteX455" fmla="*/ 1462204 w 4724400"/>
              <a:gd name="connsiteY455" fmla="*/ 850229 h 6857999"/>
              <a:gd name="connsiteX456" fmla="*/ 1456504 w 4724400"/>
              <a:gd name="connsiteY456" fmla="*/ 777000 h 6857999"/>
              <a:gd name="connsiteX457" fmla="*/ 1483619 w 4724400"/>
              <a:gd name="connsiteY457" fmla="*/ 764662 h 6857999"/>
              <a:gd name="connsiteX458" fmla="*/ 1489670 w 4724400"/>
              <a:gd name="connsiteY458" fmla="*/ 847698 h 6857999"/>
              <a:gd name="connsiteX459" fmla="*/ 1491553 w 4724400"/>
              <a:gd name="connsiteY459" fmla="*/ 869097 h 6857999"/>
              <a:gd name="connsiteX460" fmla="*/ 1508481 w 4724400"/>
              <a:gd name="connsiteY460" fmla="*/ 1619865 h 6857999"/>
              <a:gd name="connsiteX461" fmla="*/ 1483619 w 4724400"/>
              <a:gd name="connsiteY461" fmla="*/ 764662 h 6857999"/>
              <a:gd name="connsiteX462" fmla="*/ 1430481 w 4724400"/>
              <a:gd name="connsiteY462" fmla="*/ 630137 h 6857999"/>
              <a:gd name="connsiteX463" fmla="*/ 1442495 w 4724400"/>
              <a:gd name="connsiteY463" fmla="*/ 1626691 h 6857999"/>
              <a:gd name="connsiteX464" fmla="*/ 1441222 w 4724400"/>
              <a:gd name="connsiteY464" fmla="*/ 1619067 h 6857999"/>
              <a:gd name="connsiteX465" fmla="*/ 1414069 w 4724400"/>
              <a:gd name="connsiteY465" fmla="*/ 1004967 h 6857999"/>
              <a:gd name="connsiteX466" fmla="*/ 1420665 w 4724400"/>
              <a:gd name="connsiteY466" fmla="*/ 840369 h 6857999"/>
              <a:gd name="connsiteX467" fmla="*/ 1426829 w 4724400"/>
              <a:gd name="connsiteY467" fmla="*/ 790831 h 6857999"/>
              <a:gd name="connsiteX468" fmla="*/ 1430481 w 4724400"/>
              <a:gd name="connsiteY468" fmla="*/ 630137 h 6857999"/>
              <a:gd name="connsiteX469" fmla="*/ 4023796 w 4724400"/>
              <a:gd name="connsiteY469" fmla="*/ 623931 h 6857999"/>
              <a:gd name="connsiteX470" fmla="*/ 3945729 w 4724400"/>
              <a:gd name="connsiteY470" fmla="*/ 662344 h 6857999"/>
              <a:gd name="connsiteX471" fmla="*/ 3498947 w 4724400"/>
              <a:gd name="connsiteY471" fmla="*/ 818916 h 6857999"/>
              <a:gd name="connsiteX472" fmla="*/ 3031283 w 4724400"/>
              <a:gd name="connsiteY472" fmla="*/ 1111507 h 6857999"/>
              <a:gd name="connsiteX473" fmla="*/ 3203692 w 4724400"/>
              <a:gd name="connsiteY473" fmla="*/ 1035777 h 6857999"/>
              <a:gd name="connsiteX474" fmla="*/ 3218294 w 4724400"/>
              <a:gd name="connsiteY474" fmla="*/ 1027151 h 6857999"/>
              <a:gd name="connsiteX475" fmla="*/ 3636737 w 4724400"/>
              <a:gd name="connsiteY475" fmla="*/ 817377 h 6857999"/>
              <a:gd name="connsiteX476" fmla="*/ 4023796 w 4724400"/>
              <a:gd name="connsiteY476" fmla="*/ 623931 h 6857999"/>
              <a:gd name="connsiteX477" fmla="*/ 3311704 w 4724400"/>
              <a:gd name="connsiteY477" fmla="*/ 584486 h 6857999"/>
              <a:gd name="connsiteX478" fmla="*/ 3190778 w 4724400"/>
              <a:gd name="connsiteY478" fmla="*/ 772788 h 6857999"/>
              <a:gd name="connsiteX479" fmla="*/ 3007981 w 4724400"/>
              <a:gd name="connsiteY479" fmla="*/ 1070739 h 6857999"/>
              <a:gd name="connsiteX480" fmla="*/ 3267578 w 4724400"/>
              <a:gd name="connsiteY480" fmla="*/ 693281 h 6857999"/>
              <a:gd name="connsiteX481" fmla="*/ 2664888 w 4724400"/>
              <a:gd name="connsiteY481" fmla="*/ 518596 h 6857999"/>
              <a:gd name="connsiteX482" fmla="*/ 2411865 w 4724400"/>
              <a:gd name="connsiteY482" fmla="*/ 567273 h 6857999"/>
              <a:gd name="connsiteX483" fmla="*/ 1896643 w 4724400"/>
              <a:gd name="connsiteY483" fmla="*/ 809468 h 6857999"/>
              <a:gd name="connsiteX484" fmla="*/ 1899055 w 4724400"/>
              <a:gd name="connsiteY484" fmla="*/ 809848 h 6857999"/>
              <a:gd name="connsiteX485" fmla="*/ 2446633 w 4724400"/>
              <a:gd name="connsiteY485" fmla="*/ 596159 h 6857999"/>
              <a:gd name="connsiteX486" fmla="*/ 2796924 w 4724400"/>
              <a:gd name="connsiteY486" fmla="*/ 501747 h 6857999"/>
              <a:gd name="connsiteX487" fmla="*/ 2455237 w 4724400"/>
              <a:gd name="connsiteY487" fmla="*/ 622979 h 6857999"/>
              <a:gd name="connsiteX488" fmla="*/ 1949308 w 4724400"/>
              <a:gd name="connsiteY488" fmla="*/ 818889 h 6857999"/>
              <a:gd name="connsiteX489" fmla="*/ 1950634 w 4724400"/>
              <a:gd name="connsiteY489" fmla="*/ 818810 h 6857999"/>
              <a:gd name="connsiteX490" fmla="*/ 2796924 w 4724400"/>
              <a:gd name="connsiteY490" fmla="*/ 501747 h 6857999"/>
              <a:gd name="connsiteX491" fmla="*/ 3335099 w 4724400"/>
              <a:gd name="connsiteY491" fmla="*/ 488163 h 6857999"/>
              <a:gd name="connsiteX492" fmla="*/ 3151139 w 4724400"/>
              <a:gd name="connsiteY492" fmla="*/ 734118 h 6857999"/>
              <a:gd name="connsiteX493" fmla="*/ 3136980 w 4724400"/>
              <a:gd name="connsiteY493" fmla="*/ 753877 h 6857999"/>
              <a:gd name="connsiteX494" fmla="*/ 3062043 w 4724400"/>
              <a:gd name="connsiteY494" fmla="*/ 867004 h 6857999"/>
              <a:gd name="connsiteX495" fmla="*/ 2994594 w 4724400"/>
              <a:gd name="connsiteY495" fmla="*/ 1035452 h 6857999"/>
              <a:gd name="connsiteX496" fmla="*/ 3167517 w 4724400"/>
              <a:gd name="connsiteY496" fmla="*/ 757788 h 6857999"/>
              <a:gd name="connsiteX497" fmla="*/ 3335099 w 4724400"/>
              <a:gd name="connsiteY497" fmla="*/ 488163 h 6857999"/>
              <a:gd name="connsiteX498" fmla="*/ 2891507 w 4724400"/>
              <a:gd name="connsiteY498" fmla="*/ 485136 h 6857999"/>
              <a:gd name="connsiteX499" fmla="*/ 2047508 w 4724400"/>
              <a:gd name="connsiteY499" fmla="*/ 825701 h 6857999"/>
              <a:gd name="connsiteX500" fmla="*/ 2891507 w 4724400"/>
              <a:gd name="connsiteY500" fmla="*/ 485136 h 6857999"/>
              <a:gd name="connsiteX501" fmla="*/ 4418489 w 4724400"/>
              <a:gd name="connsiteY501" fmla="*/ 483936 h 6857999"/>
              <a:gd name="connsiteX502" fmla="*/ 4155290 w 4724400"/>
              <a:gd name="connsiteY502" fmla="*/ 661575 h 6857999"/>
              <a:gd name="connsiteX503" fmla="*/ 3571040 w 4724400"/>
              <a:gd name="connsiteY503" fmla="*/ 996875 h 6857999"/>
              <a:gd name="connsiteX504" fmla="*/ 3093710 w 4724400"/>
              <a:gd name="connsiteY504" fmla="*/ 1145020 h 6857999"/>
              <a:gd name="connsiteX505" fmla="*/ 3207527 w 4724400"/>
              <a:gd name="connsiteY505" fmla="*/ 1163586 h 6857999"/>
              <a:gd name="connsiteX506" fmla="*/ 3652751 w 4724400"/>
              <a:gd name="connsiteY506" fmla="*/ 990907 h 6857999"/>
              <a:gd name="connsiteX507" fmla="*/ 4180906 w 4724400"/>
              <a:gd name="connsiteY507" fmla="*/ 680145 h 6857999"/>
              <a:gd name="connsiteX508" fmla="*/ 4418489 w 4724400"/>
              <a:gd name="connsiteY508" fmla="*/ 483936 h 6857999"/>
              <a:gd name="connsiteX509" fmla="*/ 3316944 w 4724400"/>
              <a:gd name="connsiteY509" fmla="*/ 465669 h 6857999"/>
              <a:gd name="connsiteX510" fmla="*/ 2958819 w 4724400"/>
              <a:gd name="connsiteY510" fmla="*/ 1062158 h 6857999"/>
              <a:gd name="connsiteX511" fmla="*/ 3004132 w 4724400"/>
              <a:gd name="connsiteY511" fmla="*/ 921679 h 6857999"/>
              <a:gd name="connsiteX512" fmla="*/ 3037224 w 4724400"/>
              <a:gd name="connsiteY512" fmla="*/ 852631 h 6857999"/>
              <a:gd name="connsiteX513" fmla="*/ 3114637 w 4724400"/>
              <a:gd name="connsiteY513" fmla="*/ 736692 h 6857999"/>
              <a:gd name="connsiteX514" fmla="*/ 3128801 w 4724400"/>
              <a:gd name="connsiteY514" fmla="*/ 716935 h 6857999"/>
              <a:gd name="connsiteX515" fmla="*/ 3316944 w 4724400"/>
              <a:gd name="connsiteY515" fmla="*/ 465669 h 6857999"/>
              <a:gd name="connsiteX516" fmla="*/ 4448894 w 4724400"/>
              <a:gd name="connsiteY516" fmla="*/ 422768 h 6857999"/>
              <a:gd name="connsiteX517" fmla="*/ 4235585 w 4724400"/>
              <a:gd name="connsiteY517" fmla="*/ 528178 h 6857999"/>
              <a:gd name="connsiteX518" fmla="*/ 4213155 w 4724400"/>
              <a:gd name="connsiteY518" fmla="*/ 543149 h 6857999"/>
              <a:gd name="connsiteX519" fmla="*/ 3649218 w 4724400"/>
              <a:gd name="connsiteY519" fmla="*/ 842623 h 6857999"/>
              <a:gd name="connsiteX520" fmla="*/ 3232564 w 4724400"/>
              <a:gd name="connsiteY520" fmla="*/ 1051220 h 6857999"/>
              <a:gd name="connsiteX521" fmla="*/ 3217970 w 4724400"/>
              <a:gd name="connsiteY521" fmla="*/ 1059849 h 6857999"/>
              <a:gd name="connsiteX522" fmla="*/ 3116688 w 4724400"/>
              <a:gd name="connsiteY522" fmla="*/ 1113543 h 6857999"/>
              <a:gd name="connsiteX523" fmla="*/ 3559098 w 4724400"/>
              <a:gd name="connsiteY523" fmla="*/ 971858 h 6857999"/>
              <a:gd name="connsiteX524" fmla="*/ 4140004 w 4724400"/>
              <a:gd name="connsiteY524" fmla="*/ 638368 h 6857999"/>
              <a:gd name="connsiteX525" fmla="*/ 4451852 w 4724400"/>
              <a:gd name="connsiteY525" fmla="*/ 423380 h 6857999"/>
              <a:gd name="connsiteX526" fmla="*/ 4448894 w 4724400"/>
              <a:gd name="connsiteY526" fmla="*/ 422768 h 6857999"/>
              <a:gd name="connsiteX527" fmla="*/ 680568 w 4724400"/>
              <a:gd name="connsiteY527" fmla="*/ 416949 h 6857999"/>
              <a:gd name="connsiteX528" fmla="*/ 394452 w 4724400"/>
              <a:gd name="connsiteY528" fmla="*/ 694330 h 6857999"/>
              <a:gd name="connsiteX529" fmla="*/ 340402 w 4724400"/>
              <a:gd name="connsiteY529" fmla="*/ 759654 h 6857999"/>
              <a:gd name="connsiteX530" fmla="*/ 827699 w 4724400"/>
              <a:gd name="connsiteY530" fmla="*/ 416143 h 6857999"/>
              <a:gd name="connsiteX531" fmla="*/ 841524 w 4724400"/>
              <a:gd name="connsiteY531" fmla="*/ 534021 h 6857999"/>
              <a:gd name="connsiteX532" fmla="*/ 825554 w 4724400"/>
              <a:gd name="connsiteY532" fmla="*/ 672115 h 6857999"/>
              <a:gd name="connsiteX533" fmla="*/ 811499 w 4724400"/>
              <a:gd name="connsiteY533" fmla="*/ 769176 h 6857999"/>
              <a:gd name="connsiteX534" fmla="*/ 841586 w 4724400"/>
              <a:gd name="connsiteY534" fmla="*/ 1060039 h 6857999"/>
              <a:gd name="connsiteX535" fmla="*/ 942912 w 4724400"/>
              <a:gd name="connsiteY535" fmla="*/ 1511108 h 6857999"/>
              <a:gd name="connsiteX536" fmla="*/ 884057 w 4724400"/>
              <a:gd name="connsiteY536" fmla="*/ 521768 h 6857999"/>
              <a:gd name="connsiteX537" fmla="*/ 827699 w 4724400"/>
              <a:gd name="connsiteY537" fmla="*/ 416143 h 6857999"/>
              <a:gd name="connsiteX538" fmla="*/ 798883 w 4724400"/>
              <a:gd name="connsiteY538" fmla="*/ 414244 h 6857999"/>
              <a:gd name="connsiteX539" fmla="*/ 875825 w 4724400"/>
              <a:gd name="connsiteY539" fmla="*/ 1357811 h 6857999"/>
              <a:gd name="connsiteX540" fmla="*/ 814514 w 4724400"/>
              <a:gd name="connsiteY540" fmla="*/ 1064671 h 6857999"/>
              <a:gd name="connsiteX541" fmla="*/ 783698 w 4724400"/>
              <a:gd name="connsiteY541" fmla="*/ 766414 h 6857999"/>
              <a:gd name="connsiteX542" fmla="*/ 798129 w 4724400"/>
              <a:gd name="connsiteY542" fmla="*/ 666939 h 6857999"/>
              <a:gd name="connsiteX543" fmla="*/ 813894 w 4724400"/>
              <a:gd name="connsiteY543" fmla="*/ 533909 h 6857999"/>
              <a:gd name="connsiteX544" fmla="*/ 798883 w 4724400"/>
              <a:gd name="connsiteY544" fmla="*/ 414244 h 6857999"/>
              <a:gd name="connsiteX545" fmla="*/ 673202 w 4724400"/>
              <a:gd name="connsiteY545" fmla="*/ 388720 h 6857999"/>
              <a:gd name="connsiteX546" fmla="*/ 392779 w 4724400"/>
              <a:gd name="connsiteY546" fmla="*/ 596411 h 6857999"/>
              <a:gd name="connsiteX547" fmla="*/ 270088 w 4724400"/>
              <a:gd name="connsiteY547" fmla="*/ 790400 h 6857999"/>
              <a:gd name="connsiteX548" fmla="*/ 259285 w 4724400"/>
              <a:gd name="connsiteY548" fmla="*/ 812869 h 6857999"/>
              <a:gd name="connsiteX549" fmla="*/ 372890 w 4724400"/>
              <a:gd name="connsiteY549" fmla="*/ 676832 h 6857999"/>
              <a:gd name="connsiteX550" fmla="*/ 673202 w 4724400"/>
              <a:gd name="connsiteY550" fmla="*/ 388720 h 6857999"/>
              <a:gd name="connsiteX551" fmla="*/ 1628210 w 4724400"/>
              <a:gd name="connsiteY551" fmla="*/ 0 h 6857999"/>
              <a:gd name="connsiteX552" fmla="*/ 1748399 w 4724400"/>
              <a:gd name="connsiteY552" fmla="*/ 0 h 6857999"/>
              <a:gd name="connsiteX553" fmla="*/ 1783391 w 4724400"/>
              <a:gd name="connsiteY553" fmla="*/ 17650 h 6857999"/>
              <a:gd name="connsiteX554" fmla="*/ 2084193 w 4724400"/>
              <a:gd name="connsiteY554" fmla="*/ 69947 h 6857999"/>
              <a:gd name="connsiteX555" fmla="*/ 2744101 w 4724400"/>
              <a:gd name="connsiteY555" fmla="*/ 15192 h 6857999"/>
              <a:gd name="connsiteX556" fmla="*/ 2197414 w 4724400"/>
              <a:gd name="connsiteY556" fmla="*/ 41266 h 6857999"/>
              <a:gd name="connsiteX557" fmla="*/ 1914967 w 4724400"/>
              <a:gd name="connsiteY557" fmla="*/ 18583 h 6857999"/>
              <a:gd name="connsiteX558" fmla="*/ 1815559 w 4724400"/>
              <a:gd name="connsiteY558" fmla="*/ 0 h 6857999"/>
              <a:gd name="connsiteX559" fmla="*/ 2001666 w 4724400"/>
              <a:gd name="connsiteY559" fmla="*/ 0 h 6857999"/>
              <a:gd name="connsiteX560" fmla="*/ 2036517 w 4724400"/>
              <a:gd name="connsiteY560" fmla="*/ 4274 h 6857999"/>
              <a:gd name="connsiteX561" fmla="*/ 2199623 w 4724400"/>
              <a:gd name="connsiteY561" fmla="*/ 13232 h 6857999"/>
              <a:gd name="connsiteX562" fmla="*/ 2420103 w 4724400"/>
              <a:gd name="connsiteY562" fmla="*/ 12601 h 6857999"/>
              <a:gd name="connsiteX563" fmla="*/ 2621330 w 4724400"/>
              <a:gd name="connsiteY563" fmla="*/ 0 h 6857999"/>
              <a:gd name="connsiteX564" fmla="*/ 3076571 w 4724400"/>
              <a:gd name="connsiteY564" fmla="*/ 0 h 6857999"/>
              <a:gd name="connsiteX565" fmla="*/ 2924796 w 4724400"/>
              <a:gd name="connsiteY565" fmla="*/ 36772 h 6857999"/>
              <a:gd name="connsiteX566" fmla="*/ 1946203 w 4724400"/>
              <a:gd name="connsiteY566" fmla="*/ 131277 h 6857999"/>
              <a:gd name="connsiteX567" fmla="*/ 1707026 w 4724400"/>
              <a:gd name="connsiteY567" fmla="*/ 44983 h 6857999"/>
              <a:gd name="connsiteX568" fmla="*/ 1007398 w 4724400"/>
              <a:gd name="connsiteY568" fmla="*/ 0 h 6857999"/>
              <a:gd name="connsiteX569" fmla="*/ 1105902 w 4724400"/>
              <a:gd name="connsiteY569" fmla="*/ 0 h 6857999"/>
              <a:gd name="connsiteX570" fmla="*/ 1191939 w 4724400"/>
              <a:gd name="connsiteY570" fmla="*/ 117664 h 6857999"/>
              <a:gd name="connsiteX571" fmla="*/ 1780907 w 4724400"/>
              <a:gd name="connsiteY571" fmla="*/ 743734 h 6857999"/>
              <a:gd name="connsiteX572" fmla="*/ 1841857 w 4724400"/>
              <a:gd name="connsiteY572" fmla="*/ 795932 h 6857999"/>
              <a:gd name="connsiteX573" fmla="*/ 2317896 w 4724400"/>
              <a:gd name="connsiteY573" fmla="*/ 530713 h 6857999"/>
              <a:gd name="connsiteX574" fmla="*/ 3015228 w 4724400"/>
              <a:gd name="connsiteY574" fmla="*/ 399738 h 6857999"/>
              <a:gd name="connsiteX575" fmla="*/ 3000782 w 4724400"/>
              <a:gd name="connsiteY575" fmla="*/ 461219 h 6857999"/>
              <a:gd name="connsiteX576" fmla="*/ 1963190 w 4724400"/>
              <a:gd name="connsiteY576" fmla="*/ 895589 h 6857999"/>
              <a:gd name="connsiteX577" fmla="*/ 2552180 w 4724400"/>
              <a:gd name="connsiteY577" fmla="*/ 1298815 h 6857999"/>
              <a:gd name="connsiteX578" fmla="*/ 2904618 w 4724400"/>
              <a:gd name="connsiteY578" fmla="*/ 1146081 h 6857999"/>
              <a:gd name="connsiteX579" fmla="*/ 3428829 w 4724400"/>
              <a:gd name="connsiteY579" fmla="*/ 310883 h 6857999"/>
              <a:gd name="connsiteX580" fmla="*/ 3452135 w 4724400"/>
              <a:gd name="connsiteY580" fmla="*/ 318176 h 6857999"/>
              <a:gd name="connsiteX581" fmla="*/ 3169464 w 4724400"/>
              <a:gd name="connsiteY581" fmla="*/ 935661 h 6857999"/>
              <a:gd name="connsiteX582" fmla="*/ 3049395 w 4724400"/>
              <a:gd name="connsiteY582" fmla="*/ 1070245 h 6857999"/>
              <a:gd name="connsiteX583" fmla="*/ 3401235 w 4724400"/>
              <a:gd name="connsiteY583" fmla="*/ 815534 h 6857999"/>
              <a:gd name="connsiteX584" fmla="*/ 4236947 w 4724400"/>
              <a:gd name="connsiteY584" fmla="*/ 465665 h 6857999"/>
              <a:gd name="connsiteX585" fmla="*/ 4565962 w 4724400"/>
              <a:gd name="connsiteY585" fmla="*/ 350012 h 6857999"/>
              <a:gd name="connsiteX586" fmla="*/ 4557937 w 4724400"/>
              <a:gd name="connsiteY586" fmla="*/ 382666 h 6857999"/>
              <a:gd name="connsiteX587" fmla="*/ 3621049 w 4724400"/>
              <a:gd name="connsiteY587" fmla="*/ 1056676 h 6857999"/>
              <a:gd name="connsiteX588" fmla="*/ 3094000 w 4724400"/>
              <a:gd name="connsiteY588" fmla="*/ 1229477 h 6857999"/>
              <a:gd name="connsiteX589" fmla="*/ 2813197 w 4724400"/>
              <a:gd name="connsiteY589" fmla="*/ 1263181 h 6857999"/>
              <a:gd name="connsiteX590" fmla="*/ 2615776 w 4724400"/>
              <a:gd name="connsiteY590" fmla="*/ 1334114 h 6857999"/>
              <a:gd name="connsiteX591" fmla="*/ 3364982 w 4724400"/>
              <a:gd name="connsiteY591" fmla="*/ 1687356 h 6857999"/>
              <a:gd name="connsiteX592" fmla="*/ 3371663 w 4724400"/>
              <a:gd name="connsiteY592" fmla="*/ 1683743 h 6857999"/>
              <a:gd name="connsiteX593" fmla="*/ 3883310 w 4724400"/>
              <a:gd name="connsiteY593" fmla="*/ 1443899 h 6857999"/>
              <a:gd name="connsiteX594" fmla="*/ 3892746 w 4724400"/>
              <a:gd name="connsiteY594" fmla="*/ 1429225 h 6857999"/>
              <a:gd name="connsiteX595" fmla="*/ 4699980 w 4724400"/>
              <a:gd name="connsiteY595" fmla="*/ 789523 h 6857999"/>
              <a:gd name="connsiteX596" fmla="*/ 4724400 w 4724400"/>
              <a:gd name="connsiteY596" fmla="*/ 769876 h 6857999"/>
              <a:gd name="connsiteX597" fmla="*/ 4724400 w 4724400"/>
              <a:gd name="connsiteY597" fmla="*/ 802845 h 6857999"/>
              <a:gd name="connsiteX598" fmla="*/ 4705958 w 4724400"/>
              <a:gd name="connsiteY598" fmla="*/ 821317 h 6857999"/>
              <a:gd name="connsiteX599" fmla="*/ 4649798 w 4724400"/>
              <a:gd name="connsiteY599" fmla="*/ 877374 h 6857999"/>
              <a:gd name="connsiteX600" fmla="*/ 4005326 w 4724400"/>
              <a:gd name="connsiteY600" fmla="*/ 1344259 h 6857999"/>
              <a:gd name="connsiteX601" fmla="*/ 4199378 w 4724400"/>
              <a:gd name="connsiteY601" fmla="*/ 1215889 h 6857999"/>
              <a:gd name="connsiteX602" fmla="*/ 4239600 w 4724400"/>
              <a:gd name="connsiteY602" fmla="*/ 1192361 h 6857999"/>
              <a:gd name="connsiteX603" fmla="*/ 4677037 w 4724400"/>
              <a:gd name="connsiteY603" fmla="*/ 858646 h 6857999"/>
              <a:gd name="connsiteX604" fmla="*/ 4724400 w 4724400"/>
              <a:gd name="connsiteY604" fmla="*/ 810414 h 6857999"/>
              <a:gd name="connsiteX605" fmla="*/ 4724400 w 4724400"/>
              <a:gd name="connsiteY605" fmla="*/ 916439 h 6857999"/>
              <a:gd name="connsiteX606" fmla="*/ 4683030 w 4724400"/>
              <a:gd name="connsiteY606" fmla="*/ 982925 h 6857999"/>
              <a:gd name="connsiteX607" fmla="*/ 3921884 w 4724400"/>
              <a:gd name="connsiteY607" fmla="*/ 1469889 h 6857999"/>
              <a:gd name="connsiteX608" fmla="*/ 3456136 w 4724400"/>
              <a:gd name="connsiteY608" fmla="*/ 1721439 h 6857999"/>
              <a:gd name="connsiteX609" fmla="*/ 3624313 w 4724400"/>
              <a:gd name="connsiteY609" fmla="*/ 1780406 h 6857999"/>
              <a:gd name="connsiteX610" fmla="*/ 4303638 w 4724400"/>
              <a:gd name="connsiteY610" fmla="*/ 1944400 h 6857999"/>
              <a:gd name="connsiteX611" fmla="*/ 4315566 w 4724400"/>
              <a:gd name="connsiteY611" fmla="*/ 1931422 h 6857999"/>
              <a:gd name="connsiteX612" fmla="*/ 4664388 w 4724400"/>
              <a:gd name="connsiteY612" fmla="*/ 1574357 h 6857999"/>
              <a:gd name="connsiteX613" fmla="*/ 4724400 w 4724400"/>
              <a:gd name="connsiteY613" fmla="*/ 1537429 h 6857999"/>
              <a:gd name="connsiteX614" fmla="*/ 4724400 w 4724400"/>
              <a:gd name="connsiteY614" fmla="*/ 1589108 h 6857999"/>
              <a:gd name="connsiteX615" fmla="*/ 4644505 w 4724400"/>
              <a:gd name="connsiteY615" fmla="*/ 1640352 h 6857999"/>
              <a:gd name="connsiteX616" fmla="*/ 4381603 w 4724400"/>
              <a:gd name="connsiteY616" fmla="*/ 1900149 h 6857999"/>
              <a:gd name="connsiteX617" fmla="*/ 4478726 w 4724400"/>
              <a:gd name="connsiteY617" fmla="*/ 1822808 h 6857999"/>
              <a:gd name="connsiteX618" fmla="*/ 4588263 w 4724400"/>
              <a:gd name="connsiteY618" fmla="*/ 1735914 h 6857999"/>
              <a:gd name="connsiteX619" fmla="*/ 4683216 w 4724400"/>
              <a:gd name="connsiteY619" fmla="*/ 1678902 h 6857999"/>
              <a:gd name="connsiteX620" fmla="*/ 4724400 w 4724400"/>
              <a:gd name="connsiteY620" fmla="*/ 1655121 h 6857999"/>
              <a:gd name="connsiteX621" fmla="*/ 4724400 w 4724400"/>
              <a:gd name="connsiteY621" fmla="*/ 1686869 h 6857999"/>
              <a:gd name="connsiteX622" fmla="*/ 4696172 w 4724400"/>
              <a:gd name="connsiteY622" fmla="*/ 1703058 h 6857999"/>
              <a:gd name="connsiteX623" fmla="*/ 4602997 w 4724400"/>
              <a:gd name="connsiteY623" fmla="*/ 1758893 h 6857999"/>
              <a:gd name="connsiteX624" fmla="*/ 4496021 w 4724400"/>
              <a:gd name="connsiteY624" fmla="*/ 1844299 h 6857999"/>
              <a:gd name="connsiteX625" fmla="*/ 4419004 w 4724400"/>
              <a:gd name="connsiteY625" fmla="*/ 1907617 h 6857999"/>
              <a:gd name="connsiteX626" fmla="*/ 4685975 w 4724400"/>
              <a:gd name="connsiteY626" fmla="*/ 1786372 h 6857999"/>
              <a:gd name="connsiteX627" fmla="*/ 4724400 w 4724400"/>
              <a:gd name="connsiteY627" fmla="*/ 1759693 h 6857999"/>
              <a:gd name="connsiteX628" fmla="*/ 4724400 w 4724400"/>
              <a:gd name="connsiteY628" fmla="*/ 1809459 h 6857999"/>
              <a:gd name="connsiteX629" fmla="*/ 4653762 w 4724400"/>
              <a:gd name="connsiteY629" fmla="*/ 1857561 h 6857999"/>
              <a:gd name="connsiteX630" fmla="*/ 4428349 w 4724400"/>
              <a:gd name="connsiteY630" fmla="*/ 1963079 h 6857999"/>
              <a:gd name="connsiteX631" fmla="*/ 4724400 w 4724400"/>
              <a:gd name="connsiteY631" fmla="*/ 1990579 h 6857999"/>
              <a:gd name="connsiteX632" fmla="*/ 4724400 w 4724400"/>
              <a:gd name="connsiteY632" fmla="*/ 2065582 h 6857999"/>
              <a:gd name="connsiteX633" fmla="*/ 4686318 w 4724400"/>
              <a:gd name="connsiteY633" fmla="*/ 2063926 h 6857999"/>
              <a:gd name="connsiteX634" fmla="*/ 4724400 w 4724400"/>
              <a:gd name="connsiteY634" fmla="*/ 2085104 h 6857999"/>
              <a:gd name="connsiteX635" fmla="*/ 4724400 w 4724400"/>
              <a:gd name="connsiteY635" fmla="*/ 2178471 h 6857999"/>
              <a:gd name="connsiteX636" fmla="*/ 4617755 w 4724400"/>
              <a:gd name="connsiteY636" fmla="*/ 2122457 h 6857999"/>
              <a:gd name="connsiteX637" fmla="*/ 4724400 w 4724400"/>
              <a:gd name="connsiteY637" fmla="*/ 2196158 h 6857999"/>
              <a:gd name="connsiteX638" fmla="*/ 4724400 w 4724400"/>
              <a:gd name="connsiteY638" fmla="*/ 2230374 h 6857999"/>
              <a:gd name="connsiteX639" fmla="*/ 4573637 w 4724400"/>
              <a:gd name="connsiteY639" fmla="*/ 2126309 h 6857999"/>
              <a:gd name="connsiteX640" fmla="*/ 4706850 w 4724400"/>
              <a:gd name="connsiteY640" fmla="*/ 2262541 h 6857999"/>
              <a:gd name="connsiteX641" fmla="*/ 4724400 w 4724400"/>
              <a:gd name="connsiteY641" fmla="*/ 2275857 h 6857999"/>
              <a:gd name="connsiteX642" fmla="*/ 4724400 w 4724400"/>
              <a:gd name="connsiteY642" fmla="*/ 2377131 h 6857999"/>
              <a:gd name="connsiteX643" fmla="*/ 4688201 w 4724400"/>
              <a:gd name="connsiteY643" fmla="*/ 2349925 h 6857999"/>
              <a:gd name="connsiteX644" fmla="*/ 4462564 w 4724400"/>
              <a:gd name="connsiteY644" fmla="*/ 2041945 h 6857999"/>
              <a:gd name="connsiteX645" fmla="*/ 4094167 w 4724400"/>
              <a:gd name="connsiteY645" fmla="*/ 1984479 h 6857999"/>
              <a:gd name="connsiteX646" fmla="*/ 4520397 w 4724400"/>
              <a:gd name="connsiteY646" fmla="*/ 3153822 h 6857999"/>
              <a:gd name="connsiteX647" fmla="*/ 4458958 w 4724400"/>
              <a:gd name="connsiteY647" fmla="*/ 3203134 h 6857999"/>
              <a:gd name="connsiteX648" fmla="*/ 3972830 w 4724400"/>
              <a:gd name="connsiteY648" fmla="*/ 1973028 h 6857999"/>
              <a:gd name="connsiteX649" fmla="*/ 3979154 w 4724400"/>
              <a:gd name="connsiteY649" fmla="*/ 1959605 h 6857999"/>
              <a:gd name="connsiteX650" fmla="*/ 3583051 w 4724400"/>
              <a:gd name="connsiteY650" fmla="*/ 1850495 h 6857999"/>
              <a:gd name="connsiteX651" fmla="*/ 2922360 w 4724400"/>
              <a:gd name="connsiteY651" fmla="*/ 1586232 h 6857999"/>
              <a:gd name="connsiteX652" fmla="*/ 3033099 w 4724400"/>
              <a:gd name="connsiteY652" fmla="*/ 1913175 h 6857999"/>
              <a:gd name="connsiteX653" fmla="*/ 3040214 w 4724400"/>
              <a:gd name="connsiteY653" fmla="*/ 1920694 h 6857999"/>
              <a:gd name="connsiteX654" fmla="*/ 3051308 w 4724400"/>
              <a:gd name="connsiteY654" fmla="*/ 1911226 h 6857999"/>
              <a:gd name="connsiteX655" fmla="*/ 3791335 w 4724400"/>
              <a:gd name="connsiteY655" fmla="*/ 2442781 h 6857999"/>
              <a:gd name="connsiteX656" fmla="*/ 3744063 w 4724400"/>
              <a:gd name="connsiteY656" fmla="*/ 2510325 h 6857999"/>
              <a:gd name="connsiteX657" fmla="*/ 3103695 w 4724400"/>
              <a:gd name="connsiteY657" fmla="*/ 2105302 h 6857999"/>
              <a:gd name="connsiteX658" fmla="*/ 2968137 w 4724400"/>
              <a:gd name="connsiteY658" fmla="*/ 2805672 h 6857999"/>
              <a:gd name="connsiteX659" fmla="*/ 2739231 w 4724400"/>
              <a:gd name="connsiteY659" fmla="*/ 3151701 h 6857999"/>
              <a:gd name="connsiteX660" fmla="*/ 2728882 w 4724400"/>
              <a:gd name="connsiteY660" fmla="*/ 3135084 h 6857999"/>
              <a:gd name="connsiteX661" fmla="*/ 2914282 w 4724400"/>
              <a:gd name="connsiteY661" fmla="*/ 2155807 h 6857999"/>
              <a:gd name="connsiteX662" fmla="*/ 2971660 w 4724400"/>
              <a:gd name="connsiteY662" fmla="*/ 1962486 h 6857999"/>
              <a:gd name="connsiteX663" fmla="*/ 2971809 w 4724400"/>
              <a:gd name="connsiteY663" fmla="*/ 1960615 h 6857999"/>
              <a:gd name="connsiteX664" fmla="*/ 2972315 w 4724400"/>
              <a:gd name="connsiteY664" fmla="*/ 1951821 h 6857999"/>
              <a:gd name="connsiteX665" fmla="*/ 2846641 w 4724400"/>
              <a:gd name="connsiteY665" fmla="*/ 1556749 h 6857999"/>
              <a:gd name="connsiteX666" fmla="*/ 2847461 w 4724400"/>
              <a:gd name="connsiteY666" fmla="*/ 1548729 h 6857999"/>
              <a:gd name="connsiteX667" fmla="*/ 2058558 w 4724400"/>
              <a:gd name="connsiteY667" fmla="*/ 1071804 h 6857999"/>
              <a:gd name="connsiteX668" fmla="*/ 2291089 w 4724400"/>
              <a:gd name="connsiteY668" fmla="*/ 1585512 h 6857999"/>
              <a:gd name="connsiteX669" fmla="*/ 2473792 w 4724400"/>
              <a:gd name="connsiteY669" fmla="*/ 2432858 h 6857999"/>
              <a:gd name="connsiteX670" fmla="*/ 2420124 w 4724400"/>
              <a:gd name="connsiteY670" fmla="*/ 2495762 h 6857999"/>
              <a:gd name="connsiteX671" fmla="*/ 2119846 w 4724400"/>
              <a:gd name="connsiteY671" fmla="*/ 1872898 h 6857999"/>
              <a:gd name="connsiteX672" fmla="*/ 1995210 w 4724400"/>
              <a:gd name="connsiteY672" fmla="*/ 1288346 h 6857999"/>
              <a:gd name="connsiteX673" fmla="*/ 1850975 w 4724400"/>
              <a:gd name="connsiteY673" fmla="*/ 1540820 h 6857999"/>
              <a:gd name="connsiteX674" fmla="*/ 1723490 w 4724400"/>
              <a:gd name="connsiteY674" fmla="*/ 1688355 h 6857999"/>
              <a:gd name="connsiteX675" fmla="*/ 1710157 w 4724400"/>
              <a:gd name="connsiteY675" fmla="*/ 1683354 h 6857999"/>
              <a:gd name="connsiteX676" fmla="*/ 1807265 w 4724400"/>
              <a:gd name="connsiteY676" fmla="*/ 1336896 h 6857999"/>
              <a:gd name="connsiteX677" fmla="*/ 2011049 w 4724400"/>
              <a:gd name="connsiteY677" fmla="*/ 1173376 h 6857999"/>
              <a:gd name="connsiteX678" fmla="*/ 2014681 w 4724400"/>
              <a:gd name="connsiteY678" fmla="*/ 1167830 h 6857999"/>
              <a:gd name="connsiteX679" fmla="*/ 1971037 w 4724400"/>
              <a:gd name="connsiteY679" fmla="*/ 1015438 h 6857999"/>
              <a:gd name="connsiteX680" fmla="*/ 1971858 w 4724400"/>
              <a:gd name="connsiteY680" fmla="*/ 1007420 h 6857999"/>
              <a:gd name="connsiteX681" fmla="*/ 1729505 w 4724400"/>
              <a:gd name="connsiteY681" fmla="*/ 808882 h 6857999"/>
              <a:gd name="connsiteX682" fmla="*/ 1506007 w 4724400"/>
              <a:gd name="connsiteY682" fmla="*/ 597733 h 6857999"/>
              <a:gd name="connsiteX683" fmla="*/ 1499912 w 4724400"/>
              <a:gd name="connsiteY683" fmla="*/ 1795211 h 6857999"/>
              <a:gd name="connsiteX684" fmla="*/ 1444926 w 4724400"/>
              <a:gd name="connsiteY684" fmla="*/ 1841464 h 6857999"/>
              <a:gd name="connsiteX685" fmla="*/ 1425791 w 4724400"/>
              <a:gd name="connsiteY685" fmla="*/ 572788 h 6857999"/>
              <a:gd name="connsiteX686" fmla="*/ 1435390 w 4724400"/>
              <a:gd name="connsiteY686" fmla="*/ 560750 h 6857999"/>
              <a:gd name="connsiteX687" fmla="*/ 1451502 w 4724400"/>
              <a:gd name="connsiteY687" fmla="*/ 542471 h 6857999"/>
              <a:gd name="connsiteX688" fmla="*/ 1194128 w 4724400"/>
              <a:gd name="connsiteY688" fmla="*/ 250903 h 6857999"/>
              <a:gd name="connsiteX689" fmla="*/ 890158 w 4724400"/>
              <a:gd name="connsiteY689" fmla="*/ 0 h 6857999"/>
              <a:gd name="connsiteX690" fmla="*/ 937892 w 4724400"/>
              <a:gd name="connsiteY690" fmla="*/ 0 h 6857999"/>
              <a:gd name="connsiteX691" fmla="*/ 924483 w 4724400"/>
              <a:gd name="connsiteY691" fmla="*/ 30495 h 6857999"/>
              <a:gd name="connsiteX692" fmla="*/ 872288 w 4724400"/>
              <a:gd name="connsiteY692" fmla="*/ 306259 h 6857999"/>
              <a:gd name="connsiteX693" fmla="*/ 1006247 w 4724400"/>
              <a:gd name="connsiteY693" fmla="*/ 727373 h 6857999"/>
              <a:gd name="connsiteX694" fmla="*/ 986481 w 4724400"/>
              <a:gd name="connsiteY694" fmla="*/ 1611960 h 6857999"/>
              <a:gd name="connsiteX695" fmla="*/ 928400 w 4724400"/>
              <a:gd name="connsiteY695" fmla="*/ 1663986 h 6857999"/>
              <a:gd name="connsiteX696" fmla="*/ 771281 w 4724400"/>
              <a:gd name="connsiteY696" fmla="*/ 368438 h 6857999"/>
              <a:gd name="connsiteX697" fmla="*/ 200540 w 4724400"/>
              <a:gd name="connsiteY697" fmla="*/ 942511 h 6857999"/>
              <a:gd name="connsiteX698" fmla="*/ 170253 w 4724400"/>
              <a:gd name="connsiteY698" fmla="*/ 942567 h 6857999"/>
              <a:gd name="connsiteX699" fmla="*/ 442049 w 4724400"/>
              <a:gd name="connsiteY699" fmla="*/ 489150 h 6857999"/>
              <a:gd name="connsiteX700" fmla="*/ 788582 w 4724400"/>
              <a:gd name="connsiteY700" fmla="*/ 301724 h 6857999"/>
              <a:gd name="connsiteX701" fmla="*/ 788312 w 4724400"/>
              <a:gd name="connsiteY701" fmla="*/ 276498 h 6857999"/>
              <a:gd name="connsiteX702" fmla="*/ 847625 w 4724400"/>
              <a:gd name="connsiteY702" fmla="*/ 89075 h 6857999"/>
              <a:gd name="connsiteX703" fmla="*/ 29788 w 4724400"/>
              <a:gd name="connsiteY703" fmla="*/ 0 h 6857999"/>
              <a:gd name="connsiteX704" fmla="*/ 93321 w 4724400"/>
              <a:gd name="connsiteY704" fmla="*/ 0 h 6857999"/>
              <a:gd name="connsiteX705" fmla="*/ 79142 w 4724400"/>
              <a:gd name="connsiteY705" fmla="*/ 68966 h 6857999"/>
              <a:gd name="connsiteX706" fmla="*/ 21253 w 4724400"/>
              <a:gd name="connsiteY706" fmla="*/ 535687 h 6857999"/>
              <a:gd name="connsiteX707" fmla="*/ 61909 w 4724400"/>
              <a:gd name="connsiteY707" fmla="*/ 380358 h 6857999"/>
              <a:gd name="connsiteX708" fmla="*/ 118339 w 4724400"/>
              <a:gd name="connsiteY708" fmla="*/ 184712 h 6857999"/>
              <a:gd name="connsiteX709" fmla="*/ 154192 w 4724400"/>
              <a:gd name="connsiteY709" fmla="*/ 87864 h 6857999"/>
              <a:gd name="connsiteX710" fmla="*/ 186604 w 4724400"/>
              <a:gd name="connsiteY710" fmla="*/ 0 h 6857999"/>
              <a:gd name="connsiteX711" fmla="*/ 216386 w 4724400"/>
              <a:gd name="connsiteY711" fmla="*/ 0 h 6857999"/>
              <a:gd name="connsiteX712" fmla="*/ 180314 w 4724400"/>
              <a:gd name="connsiteY712" fmla="*/ 97640 h 6857999"/>
              <a:gd name="connsiteX713" fmla="*/ 144924 w 4724400"/>
              <a:gd name="connsiteY713" fmla="*/ 193392 h 6857999"/>
              <a:gd name="connsiteX714" fmla="*/ 89413 w 4724400"/>
              <a:gd name="connsiteY714" fmla="*/ 386853 h 6857999"/>
              <a:gd name="connsiteX715" fmla="*/ 49686 w 4724400"/>
              <a:gd name="connsiteY715" fmla="*/ 539999 h 6857999"/>
              <a:gd name="connsiteX716" fmla="*/ 236604 w 4724400"/>
              <a:gd name="connsiteY716" fmla="*/ 152292 h 6857999"/>
              <a:gd name="connsiteX717" fmla="*/ 289375 w 4724400"/>
              <a:gd name="connsiteY717" fmla="*/ 0 h 6857999"/>
              <a:gd name="connsiteX718" fmla="*/ 369729 w 4724400"/>
              <a:gd name="connsiteY718" fmla="*/ 0 h 6857999"/>
              <a:gd name="connsiteX719" fmla="*/ 354160 w 4724400"/>
              <a:gd name="connsiteY719" fmla="*/ 65656 h 6857999"/>
              <a:gd name="connsiteX720" fmla="*/ 21325 w 4724400"/>
              <a:gd name="connsiteY720" fmla="*/ 763628 h 6857999"/>
              <a:gd name="connsiteX721" fmla="*/ 6426 w 4724400"/>
              <a:gd name="connsiteY721" fmla="*/ 785104 h 6857999"/>
              <a:gd name="connsiteX722" fmla="*/ 0 w 4724400"/>
              <a:gd name="connsiteY722" fmla="*/ 789215 h 6857999"/>
              <a:gd name="connsiteX723" fmla="*/ 0 w 4724400"/>
              <a:gd name="connsiteY723" fmla="*/ 163142 h 6857999"/>
              <a:gd name="connsiteX724" fmla="*/ 20220 w 4724400"/>
              <a:gd name="connsiteY724" fmla="*/ 3741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Lst>
            <a:rect l="l" t="t" r="r" b="b"/>
            <a:pathLst>
              <a:path w="4724400" h="6857999">
                <a:moveTo>
                  <a:pt x="0" y="6805948"/>
                </a:moveTo>
                <a:lnTo>
                  <a:pt x="15600" y="6813099"/>
                </a:lnTo>
                <a:cubicBezTo>
                  <a:pt x="48179" y="6826367"/>
                  <a:pt x="82589" y="6838841"/>
                  <a:pt x="117632" y="6850060"/>
                </a:cubicBezTo>
                <a:lnTo>
                  <a:pt x="146175" y="6857998"/>
                </a:lnTo>
                <a:lnTo>
                  <a:pt x="54597" y="6857998"/>
                </a:lnTo>
                <a:lnTo>
                  <a:pt x="0" y="6831490"/>
                </a:lnTo>
                <a:close/>
                <a:moveTo>
                  <a:pt x="0" y="6736157"/>
                </a:moveTo>
                <a:lnTo>
                  <a:pt x="114811" y="6784122"/>
                </a:lnTo>
                <a:lnTo>
                  <a:pt x="138159" y="6793465"/>
                </a:lnTo>
                <a:cubicBezTo>
                  <a:pt x="184756" y="6812785"/>
                  <a:pt x="226800" y="6829482"/>
                  <a:pt x="270310" y="6840638"/>
                </a:cubicBezTo>
                <a:lnTo>
                  <a:pt x="358932" y="6857999"/>
                </a:lnTo>
                <a:lnTo>
                  <a:pt x="228496" y="6857999"/>
                </a:lnTo>
                <a:lnTo>
                  <a:pt x="126481" y="6821149"/>
                </a:lnTo>
                <a:lnTo>
                  <a:pt x="103134" y="6811799"/>
                </a:lnTo>
                <a:lnTo>
                  <a:pt x="0" y="6767913"/>
                </a:lnTo>
                <a:close/>
                <a:moveTo>
                  <a:pt x="2460543" y="6515312"/>
                </a:moveTo>
                <a:lnTo>
                  <a:pt x="2286201" y="6525103"/>
                </a:lnTo>
                <a:cubicBezTo>
                  <a:pt x="2228694" y="6528458"/>
                  <a:pt x="2169369" y="6531530"/>
                  <a:pt x="2110427" y="6532104"/>
                </a:cubicBezTo>
                <a:cubicBezTo>
                  <a:pt x="2058946" y="6532538"/>
                  <a:pt x="2007242" y="6530381"/>
                  <a:pt x="1956742" y="6528403"/>
                </a:cubicBezTo>
                <a:cubicBezTo>
                  <a:pt x="1815643" y="6523421"/>
                  <a:pt x="1669606" y="6518329"/>
                  <a:pt x="1534307" y="6560369"/>
                </a:cubicBezTo>
                <a:cubicBezTo>
                  <a:pt x="1506964" y="6568983"/>
                  <a:pt x="1480544" y="6579668"/>
                  <a:pt x="1454538" y="6591702"/>
                </a:cubicBezTo>
                <a:cubicBezTo>
                  <a:pt x="1508795" y="6597451"/>
                  <a:pt x="1564033" y="6600803"/>
                  <a:pt x="1619950" y="6599765"/>
                </a:cubicBezTo>
                <a:cubicBezTo>
                  <a:pt x="1760796" y="6598297"/>
                  <a:pt x="1904212" y="6576077"/>
                  <a:pt x="2044875" y="6563693"/>
                </a:cubicBezTo>
                <a:cubicBezTo>
                  <a:pt x="2158459" y="6554204"/>
                  <a:pt x="2431086" y="6537707"/>
                  <a:pt x="2460543" y="6515312"/>
                </a:cubicBezTo>
                <a:close/>
                <a:moveTo>
                  <a:pt x="1883620" y="6459370"/>
                </a:moveTo>
                <a:cubicBezTo>
                  <a:pt x="1757800" y="6463303"/>
                  <a:pt x="1630678" y="6481291"/>
                  <a:pt x="1532156" y="6529929"/>
                </a:cubicBezTo>
                <a:cubicBezTo>
                  <a:pt x="1670483" y="6488352"/>
                  <a:pt x="1816519" y="6493450"/>
                  <a:pt x="1958230" y="6498517"/>
                </a:cubicBezTo>
                <a:cubicBezTo>
                  <a:pt x="2008720" y="6500495"/>
                  <a:pt x="2060523" y="6502029"/>
                  <a:pt x="2110707" y="6502035"/>
                </a:cubicBezTo>
                <a:cubicBezTo>
                  <a:pt x="2168940" y="6501999"/>
                  <a:pt x="2227759" y="6498204"/>
                  <a:pt x="2285171" y="6495471"/>
                </a:cubicBezTo>
                <a:lnTo>
                  <a:pt x="2385179" y="6489665"/>
                </a:lnTo>
                <a:cubicBezTo>
                  <a:pt x="2348158" y="6484629"/>
                  <a:pt x="2296424" y="6478620"/>
                  <a:pt x="2227262" y="6473140"/>
                </a:cubicBezTo>
                <a:cubicBezTo>
                  <a:pt x="2133953" y="6465560"/>
                  <a:pt x="2009438" y="6455438"/>
                  <a:pt x="1883620" y="6459370"/>
                </a:cubicBezTo>
                <a:close/>
                <a:moveTo>
                  <a:pt x="1611255" y="5884754"/>
                </a:moveTo>
                <a:cubicBezTo>
                  <a:pt x="1475034" y="6070158"/>
                  <a:pt x="1320332" y="6315508"/>
                  <a:pt x="1357588" y="6496752"/>
                </a:cubicBezTo>
                <a:cubicBezTo>
                  <a:pt x="1404118" y="6270055"/>
                  <a:pt x="1507631" y="6063621"/>
                  <a:pt x="1611255" y="5884754"/>
                </a:cubicBezTo>
                <a:close/>
                <a:moveTo>
                  <a:pt x="1646205" y="5883072"/>
                </a:moveTo>
                <a:cubicBezTo>
                  <a:pt x="1542170" y="6060592"/>
                  <a:pt x="1436044" y="6267900"/>
                  <a:pt x="1387600" y="6494950"/>
                </a:cubicBezTo>
                <a:cubicBezTo>
                  <a:pt x="1504199" y="6300136"/>
                  <a:pt x="1601945" y="6103069"/>
                  <a:pt x="1646205" y="5883072"/>
                </a:cubicBezTo>
                <a:close/>
                <a:moveTo>
                  <a:pt x="0" y="5845526"/>
                </a:moveTo>
                <a:lnTo>
                  <a:pt x="23370" y="5869422"/>
                </a:lnTo>
                <a:cubicBezTo>
                  <a:pt x="131924" y="5985784"/>
                  <a:pt x="231640" y="6107018"/>
                  <a:pt x="321428" y="6212316"/>
                </a:cubicBezTo>
                <a:cubicBezTo>
                  <a:pt x="452682" y="6366340"/>
                  <a:pt x="578409" y="6507973"/>
                  <a:pt x="626000" y="6710671"/>
                </a:cubicBezTo>
                <a:cubicBezTo>
                  <a:pt x="638757" y="6764837"/>
                  <a:pt x="647619" y="6810078"/>
                  <a:pt x="661825" y="6854298"/>
                </a:cubicBezTo>
                <a:lnTo>
                  <a:pt x="663298" y="6857998"/>
                </a:lnTo>
                <a:lnTo>
                  <a:pt x="431765" y="6857998"/>
                </a:lnTo>
                <a:lnTo>
                  <a:pt x="293576" y="6816656"/>
                </a:lnTo>
                <a:cubicBezTo>
                  <a:pt x="240014" y="6798833"/>
                  <a:pt x="187020" y="6779815"/>
                  <a:pt x="134480" y="6760867"/>
                </a:cubicBezTo>
                <a:lnTo>
                  <a:pt x="0" y="6714215"/>
                </a:lnTo>
                <a:lnTo>
                  <a:pt x="0" y="6683873"/>
                </a:lnTo>
                <a:lnTo>
                  <a:pt x="143737" y="6732821"/>
                </a:lnTo>
                <a:cubicBezTo>
                  <a:pt x="255889" y="6773078"/>
                  <a:pt x="371066" y="6813801"/>
                  <a:pt x="488162" y="6842006"/>
                </a:cubicBezTo>
                <a:cubicBezTo>
                  <a:pt x="358293" y="6763794"/>
                  <a:pt x="187560" y="6705586"/>
                  <a:pt x="44855" y="6674734"/>
                </a:cubicBezTo>
                <a:lnTo>
                  <a:pt x="0" y="6668575"/>
                </a:lnTo>
                <a:lnTo>
                  <a:pt x="0" y="6628217"/>
                </a:lnTo>
                <a:lnTo>
                  <a:pt x="144942" y="6657611"/>
                </a:lnTo>
                <a:cubicBezTo>
                  <a:pt x="201726" y="6672044"/>
                  <a:pt x="257694" y="6689595"/>
                  <a:pt x="312446" y="6711283"/>
                </a:cubicBezTo>
                <a:cubicBezTo>
                  <a:pt x="343371" y="6723712"/>
                  <a:pt x="523593" y="6837187"/>
                  <a:pt x="477357" y="6799347"/>
                </a:cubicBezTo>
                <a:cubicBezTo>
                  <a:pt x="362978" y="6704934"/>
                  <a:pt x="237571" y="6617800"/>
                  <a:pt x="134228" y="6503934"/>
                </a:cubicBezTo>
                <a:lnTo>
                  <a:pt x="0" y="6334256"/>
                </a:lnTo>
                <a:lnTo>
                  <a:pt x="0" y="6221686"/>
                </a:lnTo>
                <a:lnTo>
                  <a:pt x="113296" y="6402069"/>
                </a:lnTo>
                <a:cubicBezTo>
                  <a:pt x="227569" y="6561808"/>
                  <a:pt x="381603" y="6676399"/>
                  <a:pt x="523262" y="6807025"/>
                </a:cubicBezTo>
                <a:cubicBezTo>
                  <a:pt x="495103" y="6748256"/>
                  <a:pt x="449573" y="6697712"/>
                  <a:pt x="404364" y="6649139"/>
                </a:cubicBezTo>
                <a:lnTo>
                  <a:pt x="392074" y="6636358"/>
                </a:lnTo>
                <a:cubicBezTo>
                  <a:pt x="280930" y="6516822"/>
                  <a:pt x="177660" y="6386311"/>
                  <a:pt x="77450" y="6260110"/>
                </a:cubicBezTo>
                <a:lnTo>
                  <a:pt x="0" y="6163634"/>
                </a:lnTo>
                <a:lnTo>
                  <a:pt x="0" y="6117703"/>
                </a:lnTo>
                <a:lnTo>
                  <a:pt x="99669" y="6240461"/>
                </a:lnTo>
                <a:cubicBezTo>
                  <a:pt x="199276" y="6366562"/>
                  <a:pt x="302033" y="6496348"/>
                  <a:pt x="412670" y="6615176"/>
                </a:cubicBezTo>
                <a:lnTo>
                  <a:pt x="424960" y="6627949"/>
                </a:lnTo>
                <a:cubicBezTo>
                  <a:pt x="452087" y="6657095"/>
                  <a:pt x="479817" y="6686334"/>
                  <a:pt x="504043" y="6718236"/>
                </a:cubicBezTo>
                <a:cubicBezTo>
                  <a:pt x="434583" y="6569208"/>
                  <a:pt x="350187" y="6428779"/>
                  <a:pt x="251759" y="6299011"/>
                </a:cubicBezTo>
                <a:cubicBezTo>
                  <a:pt x="180915" y="6205508"/>
                  <a:pt x="102557" y="6117579"/>
                  <a:pt x="21191" y="6033111"/>
                </a:cubicBezTo>
                <a:lnTo>
                  <a:pt x="0" y="6012219"/>
                </a:lnTo>
                <a:lnTo>
                  <a:pt x="0" y="5971257"/>
                </a:lnTo>
                <a:lnTo>
                  <a:pt x="41571" y="6012292"/>
                </a:lnTo>
                <a:cubicBezTo>
                  <a:pt x="123333" y="6097220"/>
                  <a:pt x="202225" y="6185713"/>
                  <a:pt x="273883" y="6279980"/>
                </a:cubicBezTo>
                <a:cubicBezTo>
                  <a:pt x="380040" y="6419905"/>
                  <a:pt x="469472" y="6571994"/>
                  <a:pt x="541341" y="6733560"/>
                </a:cubicBezTo>
                <a:cubicBezTo>
                  <a:pt x="542355" y="6694639"/>
                  <a:pt x="542948" y="6654374"/>
                  <a:pt x="531634" y="6610993"/>
                </a:cubicBezTo>
                <a:cubicBezTo>
                  <a:pt x="490540" y="6454784"/>
                  <a:pt x="347902" y="6314397"/>
                  <a:pt x="247554" y="6197148"/>
                </a:cubicBezTo>
                <a:cubicBezTo>
                  <a:pt x="178265" y="6115731"/>
                  <a:pt x="107245" y="6035491"/>
                  <a:pt x="33651" y="5957901"/>
                </a:cubicBezTo>
                <a:lnTo>
                  <a:pt x="0" y="5925131"/>
                </a:lnTo>
                <a:close/>
                <a:moveTo>
                  <a:pt x="1656340" y="5825040"/>
                </a:moveTo>
                <a:cubicBezTo>
                  <a:pt x="1655542" y="5826205"/>
                  <a:pt x="1654747" y="5827360"/>
                  <a:pt x="1653246" y="5829053"/>
                </a:cubicBezTo>
                <a:lnTo>
                  <a:pt x="1655667" y="5829425"/>
                </a:lnTo>
                <a:close/>
                <a:moveTo>
                  <a:pt x="2630124" y="5591852"/>
                </a:moveTo>
                <a:cubicBezTo>
                  <a:pt x="2477082" y="5593954"/>
                  <a:pt x="2324114" y="5611746"/>
                  <a:pt x="2177648" y="5630119"/>
                </a:cubicBezTo>
                <a:cubicBezTo>
                  <a:pt x="2143127" y="5634568"/>
                  <a:pt x="2109856" y="5639754"/>
                  <a:pt x="2076258" y="5650510"/>
                </a:cubicBezTo>
                <a:cubicBezTo>
                  <a:pt x="2082463" y="5662642"/>
                  <a:pt x="2162157" y="5633895"/>
                  <a:pt x="2214048" y="5629828"/>
                </a:cubicBezTo>
                <a:cubicBezTo>
                  <a:pt x="2501741" y="5609845"/>
                  <a:pt x="2805089" y="5655720"/>
                  <a:pt x="3090246" y="5601337"/>
                </a:cubicBezTo>
                <a:cubicBezTo>
                  <a:pt x="3006333" y="5611321"/>
                  <a:pt x="2919037" y="5605065"/>
                  <a:pt x="2834104" y="5598847"/>
                </a:cubicBezTo>
                <a:cubicBezTo>
                  <a:pt x="2816936" y="5597562"/>
                  <a:pt x="2799771" y="5596280"/>
                  <a:pt x="2782953" y="5595539"/>
                </a:cubicBezTo>
                <a:cubicBezTo>
                  <a:pt x="2732159" y="5592194"/>
                  <a:pt x="2681137" y="5591152"/>
                  <a:pt x="2630124" y="5591852"/>
                </a:cubicBezTo>
                <a:close/>
                <a:moveTo>
                  <a:pt x="2751064" y="5525300"/>
                </a:moveTo>
                <a:cubicBezTo>
                  <a:pt x="2704155" y="5524070"/>
                  <a:pt x="2658863" y="5525064"/>
                  <a:pt x="2618554" y="5525937"/>
                </a:cubicBezTo>
                <a:cubicBezTo>
                  <a:pt x="2508038" y="5528402"/>
                  <a:pt x="2408741" y="5531370"/>
                  <a:pt x="2311014" y="5550189"/>
                </a:cubicBezTo>
                <a:cubicBezTo>
                  <a:pt x="2246417" y="5562376"/>
                  <a:pt x="2186894" y="5581286"/>
                  <a:pt x="2134103" y="5605852"/>
                </a:cubicBezTo>
                <a:cubicBezTo>
                  <a:pt x="2147385" y="5603489"/>
                  <a:pt x="2160456" y="5602024"/>
                  <a:pt x="2174084" y="5600203"/>
                </a:cubicBezTo>
                <a:cubicBezTo>
                  <a:pt x="2370475" y="5575001"/>
                  <a:pt x="2579125" y="5551921"/>
                  <a:pt x="2785199" y="5564971"/>
                </a:cubicBezTo>
                <a:lnTo>
                  <a:pt x="2836697" y="5568822"/>
                </a:lnTo>
                <a:cubicBezTo>
                  <a:pt x="2913331" y="5574228"/>
                  <a:pt x="2991761" y="5580014"/>
                  <a:pt x="3066345" y="5573703"/>
                </a:cubicBezTo>
                <a:cubicBezTo>
                  <a:pt x="3036778" y="5568851"/>
                  <a:pt x="3007621" y="5562210"/>
                  <a:pt x="2978461" y="5555562"/>
                </a:cubicBezTo>
                <a:cubicBezTo>
                  <a:pt x="2950203" y="5549116"/>
                  <a:pt x="2921945" y="5542665"/>
                  <a:pt x="2893277" y="5538004"/>
                </a:cubicBezTo>
                <a:cubicBezTo>
                  <a:pt x="2846501" y="5529982"/>
                  <a:pt x="2797974" y="5526529"/>
                  <a:pt x="2751064" y="5525300"/>
                </a:cubicBezTo>
                <a:close/>
                <a:moveTo>
                  <a:pt x="2636807" y="5458317"/>
                </a:moveTo>
                <a:cubicBezTo>
                  <a:pt x="2511188" y="5456650"/>
                  <a:pt x="2361021" y="5479881"/>
                  <a:pt x="2236775" y="5536349"/>
                </a:cubicBezTo>
                <a:cubicBezTo>
                  <a:pt x="2259387" y="5530319"/>
                  <a:pt x="2281995" y="5524291"/>
                  <a:pt x="2306204" y="5519543"/>
                </a:cubicBezTo>
                <a:cubicBezTo>
                  <a:pt x="2406280" y="5500749"/>
                  <a:pt x="2506685" y="5497081"/>
                  <a:pt x="2619005" y="5494992"/>
                </a:cubicBezTo>
                <a:cubicBezTo>
                  <a:pt x="2701072" y="5493085"/>
                  <a:pt x="2803428" y="5491236"/>
                  <a:pt x="2899676" y="5507848"/>
                </a:cubicBezTo>
                <a:cubicBezTo>
                  <a:pt x="2928691" y="5513052"/>
                  <a:pt x="2957502" y="5519151"/>
                  <a:pt x="2986662" y="5525798"/>
                </a:cubicBezTo>
                <a:cubicBezTo>
                  <a:pt x="3025723" y="5534530"/>
                  <a:pt x="3063542" y="5542536"/>
                  <a:pt x="3101623" y="5547311"/>
                </a:cubicBezTo>
                <a:cubicBezTo>
                  <a:pt x="2954636" y="5490328"/>
                  <a:pt x="2792455" y="5460700"/>
                  <a:pt x="2636807" y="5458317"/>
                </a:cubicBezTo>
                <a:close/>
                <a:moveTo>
                  <a:pt x="0" y="5142496"/>
                </a:moveTo>
                <a:lnTo>
                  <a:pt x="127996" y="5201004"/>
                </a:lnTo>
                <a:cubicBezTo>
                  <a:pt x="360812" y="5325151"/>
                  <a:pt x="547980" y="5518563"/>
                  <a:pt x="661087" y="5790959"/>
                </a:cubicBezTo>
                <a:cubicBezTo>
                  <a:pt x="808965" y="5905246"/>
                  <a:pt x="932653" y="6044012"/>
                  <a:pt x="1029402" y="6204913"/>
                </a:cubicBezTo>
                <a:cubicBezTo>
                  <a:pt x="1035975" y="6141856"/>
                  <a:pt x="1034897" y="6159666"/>
                  <a:pt x="1046692" y="6015372"/>
                </a:cubicBezTo>
                <a:cubicBezTo>
                  <a:pt x="1068452" y="5749157"/>
                  <a:pt x="1080160" y="5533819"/>
                  <a:pt x="1024238" y="5336275"/>
                </a:cubicBezTo>
                <a:cubicBezTo>
                  <a:pt x="1039478" y="5267180"/>
                  <a:pt x="1107861" y="5351481"/>
                  <a:pt x="1138131" y="5600804"/>
                </a:cubicBezTo>
                <a:cubicBezTo>
                  <a:pt x="1140750" y="5745349"/>
                  <a:pt x="1138236" y="5891029"/>
                  <a:pt x="1127280" y="6039262"/>
                </a:cubicBezTo>
                <a:cubicBezTo>
                  <a:pt x="1108357" y="6291971"/>
                  <a:pt x="1074713" y="6543716"/>
                  <a:pt x="1026642" y="6792600"/>
                </a:cubicBezTo>
                <a:cubicBezTo>
                  <a:pt x="1130130" y="6727745"/>
                  <a:pt x="1224262" y="6639036"/>
                  <a:pt x="1327075" y="6590735"/>
                </a:cubicBezTo>
                <a:cubicBezTo>
                  <a:pt x="1328762" y="6587786"/>
                  <a:pt x="1331155" y="6584312"/>
                  <a:pt x="1332848" y="6581371"/>
                </a:cubicBezTo>
                <a:cubicBezTo>
                  <a:pt x="1327684" y="6578656"/>
                  <a:pt x="1322621" y="6575317"/>
                  <a:pt x="1320586" y="6572441"/>
                </a:cubicBezTo>
                <a:cubicBezTo>
                  <a:pt x="1127046" y="6311498"/>
                  <a:pt x="1526112" y="5858248"/>
                  <a:pt x="1669632" y="5665639"/>
                </a:cubicBezTo>
                <a:cubicBezTo>
                  <a:pt x="1682895" y="5647816"/>
                  <a:pt x="1749910" y="5675384"/>
                  <a:pt x="1749165" y="5696416"/>
                </a:cubicBezTo>
                <a:cubicBezTo>
                  <a:pt x="1740476" y="5983368"/>
                  <a:pt x="1637864" y="6228377"/>
                  <a:pt x="1502249" y="6466405"/>
                </a:cubicBezTo>
                <a:cubicBezTo>
                  <a:pt x="1725190" y="6382070"/>
                  <a:pt x="2047033" y="6424367"/>
                  <a:pt x="2238637" y="6419148"/>
                </a:cubicBezTo>
                <a:cubicBezTo>
                  <a:pt x="2408385" y="6415062"/>
                  <a:pt x="2531389" y="6424957"/>
                  <a:pt x="2642775" y="6563116"/>
                </a:cubicBezTo>
                <a:cubicBezTo>
                  <a:pt x="2652137" y="6574800"/>
                  <a:pt x="2636747" y="6578204"/>
                  <a:pt x="2628681" y="6578254"/>
                </a:cubicBezTo>
                <a:cubicBezTo>
                  <a:pt x="2285142" y="6584519"/>
                  <a:pt x="1943610" y="6642343"/>
                  <a:pt x="1600072" y="6648608"/>
                </a:cubicBezTo>
                <a:cubicBezTo>
                  <a:pt x="1541036" y="6649807"/>
                  <a:pt x="1450884" y="6627657"/>
                  <a:pt x="1391841" y="6641028"/>
                </a:cubicBezTo>
                <a:cubicBezTo>
                  <a:pt x="1391239" y="6640935"/>
                  <a:pt x="1390538" y="6641468"/>
                  <a:pt x="1389928" y="6641375"/>
                </a:cubicBezTo>
                <a:cubicBezTo>
                  <a:pt x="1386712" y="6642158"/>
                  <a:pt x="1383592" y="6642319"/>
                  <a:pt x="1380979" y="6643204"/>
                </a:cubicBezTo>
                <a:cubicBezTo>
                  <a:pt x="1295418" y="6670925"/>
                  <a:pt x="1201880" y="6759768"/>
                  <a:pt x="1108685" y="6824788"/>
                </a:cubicBezTo>
                <a:lnTo>
                  <a:pt x="1051559" y="6857998"/>
                </a:lnTo>
                <a:lnTo>
                  <a:pt x="925940" y="6857998"/>
                </a:lnTo>
                <a:lnTo>
                  <a:pt x="949746" y="6745652"/>
                </a:lnTo>
                <a:cubicBezTo>
                  <a:pt x="977694" y="6600749"/>
                  <a:pt x="1000382" y="6454800"/>
                  <a:pt x="1017902" y="6308216"/>
                </a:cubicBezTo>
                <a:cubicBezTo>
                  <a:pt x="1015769" y="6305964"/>
                  <a:pt x="1013539" y="6304343"/>
                  <a:pt x="1012614" y="6302278"/>
                </a:cubicBezTo>
                <a:cubicBezTo>
                  <a:pt x="921548" y="6120471"/>
                  <a:pt x="798037" y="5964433"/>
                  <a:pt x="644615" y="5837768"/>
                </a:cubicBezTo>
                <a:cubicBezTo>
                  <a:pt x="639869" y="5836403"/>
                  <a:pt x="633910" y="5834843"/>
                  <a:pt x="627546" y="5831943"/>
                </a:cubicBezTo>
                <a:cubicBezTo>
                  <a:pt x="440473" y="5751050"/>
                  <a:pt x="281887" y="5620709"/>
                  <a:pt x="128963" y="5481226"/>
                </a:cubicBezTo>
                <a:lnTo>
                  <a:pt x="0" y="5361850"/>
                </a:lnTo>
                <a:lnTo>
                  <a:pt x="0" y="5297634"/>
                </a:lnTo>
                <a:lnTo>
                  <a:pt x="40861" y="5333413"/>
                </a:lnTo>
                <a:cubicBezTo>
                  <a:pt x="193141" y="5476012"/>
                  <a:pt x="339724" y="5631340"/>
                  <a:pt x="514278" y="5738345"/>
                </a:cubicBezTo>
                <a:cubicBezTo>
                  <a:pt x="449538" y="5691903"/>
                  <a:pt x="392547" y="5631267"/>
                  <a:pt x="337180" y="5572174"/>
                </a:cubicBezTo>
                <a:cubicBezTo>
                  <a:pt x="326006" y="5560210"/>
                  <a:pt x="314833" y="5548247"/>
                  <a:pt x="303564" y="5536908"/>
                </a:cubicBezTo>
                <a:cubicBezTo>
                  <a:pt x="236878" y="5466783"/>
                  <a:pt x="163817" y="5402889"/>
                  <a:pt x="88496" y="5343132"/>
                </a:cubicBezTo>
                <a:lnTo>
                  <a:pt x="0" y="5277736"/>
                </a:lnTo>
                <a:lnTo>
                  <a:pt x="0" y="5241225"/>
                </a:lnTo>
                <a:lnTo>
                  <a:pt x="106479" y="5319780"/>
                </a:lnTo>
                <a:cubicBezTo>
                  <a:pt x="182485" y="5380123"/>
                  <a:pt x="256358" y="5444782"/>
                  <a:pt x="324159" y="5515717"/>
                </a:cubicBezTo>
                <a:lnTo>
                  <a:pt x="357680" y="5551608"/>
                </a:lnTo>
                <a:cubicBezTo>
                  <a:pt x="407763" y="5604773"/>
                  <a:pt x="458863" y="5659374"/>
                  <a:pt x="514810" y="5702551"/>
                </a:cubicBezTo>
                <a:cubicBezTo>
                  <a:pt x="497209" y="5679989"/>
                  <a:pt x="481008" y="5656366"/>
                  <a:pt x="464808" y="5632736"/>
                </a:cubicBezTo>
                <a:cubicBezTo>
                  <a:pt x="449112" y="5609836"/>
                  <a:pt x="433420" y="5586930"/>
                  <a:pt x="416327" y="5565087"/>
                </a:cubicBezTo>
                <a:cubicBezTo>
                  <a:pt x="361064" y="5493188"/>
                  <a:pt x="289546" y="5430331"/>
                  <a:pt x="232232" y="5379904"/>
                </a:cubicBezTo>
                <a:cubicBezTo>
                  <a:pt x="153617" y="5310828"/>
                  <a:pt x="82516" y="5249322"/>
                  <a:pt x="2640" y="5200559"/>
                </a:cubicBezTo>
                <a:lnTo>
                  <a:pt x="0" y="5199146"/>
                </a:lnTo>
                <a:lnTo>
                  <a:pt x="0" y="5164774"/>
                </a:lnTo>
                <a:lnTo>
                  <a:pt x="18363" y="5174783"/>
                </a:lnTo>
                <a:cubicBezTo>
                  <a:pt x="99860" y="5225071"/>
                  <a:pt x="172172" y="5286770"/>
                  <a:pt x="251810" y="5357281"/>
                </a:cubicBezTo>
                <a:cubicBezTo>
                  <a:pt x="310235" y="5408518"/>
                  <a:pt x="382775" y="5472816"/>
                  <a:pt x="439563" y="5546863"/>
                </a:cubicBezTo>
                <a:cubicBezTo>
                  <a:pt x="456560" y="5569331"/>
                  <a:pt x="472857" y="5592330"/>
                  <a:pt x="489056" y="5615961"/>
                </a:cubicBezTo>
                <a:cubicBezTo>
                  <a:pt x="510864" y="5647485"/>
                  <a:pt x="532257" y="5677676"/>
                  <a:pt x="555845" y="5705642"/>
                </a:cubicBezTo>
                <a:cubicBezTo>
                  <a:pt x="488800" y="5569150"/>
                  <a:pt x="394131" y="5443166"/>
                  <a:pt x="287056" y="5341546"/>
                </a:cubicBezTo>
                <a:cubicBezTo>
                  <a:pt x="222125" y="5280178"/>
                  <a:pt x="138844" y="5220320"/>
                  <a:pt x="49874" y="5178238"/>
                </a:cubicBezTo>
                <a:lnTo>
                  <a:pt x="0" y="5158623"/>
                </a:lnTo>
                <a:close/>
                <a:moveTo>
                  <a:pt x="4076694" y="4944364"/>
                </a:moveTo>
                <a:cubicBezTo>
                  <a:pt x="4092586" y="5180994"/>
                  <a:pt x="4134286" y="5476223"/>
                  <a:pt x="4287610" y="5588157"/>
                </a:cubicBezTo>
                <a:cubicBezTo>
                  <a:pt x="4171130" y="5382912"/>
                  <a:pt x="4114497" y="5153179"/>
                  <a:pt x="4076694" y="4944364"/>
                </a:cubicBezTo>
                <a:close/>
                <a:moveTo>
                  <a:pt x="4103808" y="4918599"/>
                </a:moveTo>
                <a:cubicBezTo>
                  <a:pt x="4140363" y="5126676"/>
                  <a:pt x="4195478" y="5358905"/>
                  <a:pt x="4310650" y="5565760"/>
                </a:cubicBezTo>
                <a:cubicBezTo>
                  <a:pt x="4272496" y="5335710"/>
                  <a:pt x="4217566" y="5117152"/>
                  <a:pt x="4103808" y="4918599"/>
                </a:cubicBezTo>
                <a:close/>
                <a:moveTo>
                  <a:pt x="4072554" y="4867303"/>
                </a:moveTo>
                <a:cubicBezTo>
                  <a:pt x="4072702" y="4868748"/>
                  <a:pt x="4072843" y="4870186"/>
                  <a:pt x="4072780" y="4872526"/>
                </a:cubicBezTo>
                <a:lnTo>
                  <a:pt x="4074990" y="4871112"/>
                </a:lnTo>
                <a:close/>
                <a:moveTo>
                  <a:pt x="3100062" y="4866948"/>
                </a:moveTo>
                <a:cubicBezTo>
                  <a:pt x="3054598" y="4867672"/>
                  <a:pt x="3008663" y="4872522"/>
                  <a:pt x="2963625" y="4877568"/>
                </a:cubicBezTo>
                <a:cubicBezTo>
                  <a:pt x="2913679" y="4883457"/>
                  <a:pt x="2861381" y="4889314"/>
                  <a:pt x="2809956" y="4889247"/>
                </a:cubicBezTo>
                <a:cubicBezTo>
                  <a:pt x="2768849" y="4889475"/>
                  <a:pt x="2727662" y="4885932"/>
                  <a:pt x="2688275" y="4882769"/>
                </a:cubicBezTo>
                <a:cubicBezTo>
                  <a:pt x="2660443" y="4880639"/>
                  <a:pt x="2632820" y="4877611"/>
                  <a:pt x="2605133" y="4876924"/>
                </a:cubicBezTo>
                <a:cubicBezTo>
                  <a:pt x="2542005" y="4874377"/>
                  <a:pt x="2477453" y="4878112"/>
                  <a:pt x="2414900" y="4881330"/>
                </a:cubicBezTo>
                <a:cubicBezTo>
                  <a:pt x="2350347" y="4885065"/>
                  <a:pt x="2283431" y="4888772"/>
                  <a:pt x="2217605" y="4885650"/>
                </a:cubicBezTo>
                <a:lnTo>
                  <a:pt x="2199332" y="4885075"/>
                </a:lnTo>
                <a:cubicBezTo>
                  <a:pt x="2179813" y="4883768"/>
                  <a:pt x="2160089" y="4883349"/>
                  <a:pt x="2141062" y="4884027"/>
                </a:cubicBezTo>
                <a:cubicBezTo>
                  <a:pt x="2279340" y="4906717"/>
                  <a:pt x="2418587" y="4927258"/>
                  <a:pt x="2558630" y="4938088"/>
                </a:cubicBezTo>
                <a:cubicBezTo>
                  <a:pt x="2750317" y="4954217"/>
                  <a:pt x="2921561" y="4921336"/>
                  <a:pt x="3100062" y="4866948"/>
                </a:cubicBezTo>
                <a:close/>
                <a:moveTo>
                  <a:pt x="2753415" y="4783657"/>
                </a:moveTo>
                <a:cubicBezTo>
                  <a:pt x="2715812" y="4782731"/>
                  <a:pt x="2677745" y="4783278"/>
                  <a:pt x="2639521" y="4785091"/>
                </a:cubicBezTo>
                <a:cubicBezTo>
                  <a:pt x="2486624" y="4792347"/>
                  <a:pt x="2331226" y="4819883"/>
                  <a:pt x="2193068" y="4854595"/>
                </a:cubicBezTo>
                <a:cubicBezTo>
                  <a:pt x="2196324" y="4854814"/>
                  <a:pt x="2198676" y="4854838"/>
                  <a:pt x="2201931" y="4855057"/>
                </a:cubicBezTo>
                <a:lnTo>
                  <a:pt x="2219654" y="4855986"/>
                </a:lnTo>
                <a:cubicBezTo>
                  <a:pt x="2283679" y="4858722"/>
                  <a:pt x="2350037" y="4855370"/>
                  <a:pt x="2413690" y="4851445"/>
                </a:cubicBezTo>
                <a:cubicBezTo>
                  <a:pt x="2476795" y="4847874"/>
                  <a:pt x="2542257" y="4844334"/>
                  <a:pt x="2606832" y="4846715"/>
                </a:cubicBezTo>
                <a:cubicBezTo>
                  <a:pt x="2634866" y="4847944"/>
                  <a:pt x="2663590" y="4850269"/>
                  <a:pt x="2691769" y="4852935"/>
                </a:cubicBezTo>
                <a:cubicBezTo>
                  <a:pt x="2730608" y="4856456"/>
                  <a:pt x="2771445" y="4859459"/>
                  <a:pt x="2811106" y="4859393"/>
                </a:cubicBezTo>
                <a:cubicBezTo>
                  <a:pt x="2860724" y="4859079"/>
                  <a:pt x="2912124" y="4853023"/>
                  <a:pt x="2961520" y="4847493"/>
                </a:cubicBezTo>
                <a:cubicBezTo>
                  <a:pt x="2997835" y="4843425"/>
                  <a:pt x="3034156" y="4839354"/>
                  <a:pt x="3070965" y="4837270"/>
                </a:cubicBezTo>
                <a:cubicBezTo>
                  <a:pt x="2974850" y="4802463"/>
                  <a:pt x="2866224" y="4786435"/>
                  <a:pt x="2753415" y="4783657"/>
                </a:cubicBezTo>
                <a:close/>
                <a:moveTo>
                  <a:pt x="2389654" y="4275904"/>
                </a:moveTo>
                <a:cubicBezTo>
                  <a:pt x="2058380" y="4300770"/>
                  <a:pt x="1773879" y="4364703"/>
                  <a:pt x="1522266" y="4472742"/>
                </a:cubicBezTo>
                <a:lnTo>
                  <a:pt x="1464014" y="4498508"/>
                </a:lnTo>
                <a:cubicBezTo>
                  <a:pt x="1435059" y="4511659"/>
                  <a:pt x="1405759" y="4524268"/>
                  <a:pt x="1376111" y="4536334"/>
                </a:cubicBezTo>
                <a:cubicBezTo>
                  <a:pt x="1422294" y="4522124"/>
                  <a:pt x="1470274" y="4508296"/>
                  <a:pt x="1498493" y="4502509"/>
                </a:cubicBezTo>
                <a:cubicBezTo>
                  <a:pt x="1608595" y="4481142"/>
                  <a:pt x="1719912" y="4468967"/>
                  <a:pt x="1831627" y="4454994"/>
                </a:cubicBezTo>
                <a:cubicBezTo>
                  <a:pt x="2034733" y="4429326"/>
                  <a:pt x="2186680" y="4317586"/>
                  <a:pt x="2389654" y="4275904"/>
                </a:cubicBezTo>
                <a:close/>
                <a:moveTo>
                  <a:pt x="2147582" y="4220499"/>
                </a:moveTo>
                <a:cubicBezTo>
                  <a:pt x="1947585" y="4228027"/>
                  <a:pt x="1746826" y="4329700"/>
                  <a:pt x="1556088" y="4425819"/>
                </a:cubicBezTo>
                <a:cubicBezTo>
                  <a:pt x="1788857" y="4332127"/>
                  <a:pt x="2048945" y="4273854"/>
                  <a:pt x="2346927" y="4248048"/>
                </a:cubicBezTo>
                <a:cubicBezTo>
                  <a:pt x="2280831" y="4225943"/>
                  <a:pt x="2214248" y="4217991"/>
                  <a:pt x="2147582" y="4220499"/>
                </a:cubicBezTo>
                <a:close/>
                <a:moveTo>
                  <a:pt x="1790494" y="3958602"/>
                </a:moveTo>
                <a:cubicBezTo>
                  <a:pt x="1546078" y="4006086"/>
                  <a:pt x="1301131" y="4060051"/>
                  <a:pt x="1059112" y="4119804"/>
                </a:cubicBezTo>
                <a:cubicBezTo>
                  <a:pt x="1314148" y="4123003"/>
                  <a:pt x="1558894" y="4069940"/>
                  <a:pt x="1790494" y="3958602"/>
                </a:cubicBezTo>
                <a:close/>
                <a:moveTo>
                  <a:pt x="3757613" y="3936722"/>
                </a:moveTo>
                <a:cubicBezTo>
                  <a:pt x="3739428" y="4022695"/>
                  <a:pt x="3726993" y="4110355"/>
                  <a:pt x="3715314" y="4196771"/>
                </a:cubicBezTo>
                <a:cubicBezTo>
                  <a:pt x="3696476" y="4335276"/>
                  <a:pt x="3677516" y="4478465"/>
                  <a:pt x="3631611" y="4613594"/>
                </a:cubicBezTo>
                <a:cubicBezTo>
                  <a:pt x="3620645" y="4645134"/>
                  <a:pt x="3608778" y="4676477"/>
                  <a:pt x="3596909" y="4707830"/>
                </a:cubicBezTo>
                <a:lnTo>
                  <a:pt x="3581749" y="4747418"/>
                </a:lnTo>
                <a:cubicBezTo>
                  <a:pt x="3554523" y="4819250"/>
                  <a:pt x="3531238" y="4892390"/>
                  <a:pt x="3510660" y="4966094"/>
                </a:cubicBezTo>
                <a:cubicBezTo>
                  <a:pt x="3748857" y="4678857"/>
                  <a:pt x="3755323" y="4300706"/>
                  <a:pt x="3757613" y="3936722"/>
                </a:cubicBezTo>
                <a:close/>
                <a:moveTo>
                  <a:pt x="1701387" y="3919232"/>
                </a:moveTo>
                <a:cubicBezTo>
                  <a:pt x="1507766" y="3912045"/>
                  <a:pt x="1320741" y="3989836"/>
                  <a:pt x="1136310" y="4068895"/>
                </a:cubicBezTo>
                <a:cubicBezTo>
                  <a:pt x="1350954" y="4017452"/>
                  <a:pt x="1568376" y="3970366"/>
                  <a:pt x="1784782" y="3927759"/>
                </a:cubicBezTo>
                <a:cubicBezTo>
                  <a:pt x="1756841" y="3923020"/>
                  <a:pt x="1729046" y="3920259"/>
                  <a:pt x="1701387" y="3919232"/>
                </a:cubicBezTo>
                <a:close/>
                <a:moveTo>
                  <a:pt x="3733405" y="3900089"/>
                </a:moveTo>
                <a:cubicBezTo>
                  <a:pt x="3597105" y="4216426"/>
                  <a:pt x="3490805" y="4541932"/>
                  <a:pt x="3500832" y="4885010"/>
                </a:cubicBezTo>
                <a:cubicBezTo>
                  <a:pt x="3516996" y="4834817"/>
                  <a:pt x="3533505" y="4785171"/>
                  <a:pt x="3552367" y="4735553"/>
                </a:cubicBezTo>
                <a:lnTo>
                  <a:pt x="3567525" y="4695966"/>
                </a:lnTo>
                <a:cubicBezTo>
                  <a:pt x="3579742" y="4665154"/>
                  <a:pt x="3591404" y="4634706"/>
                  <a:pt x="3602372" y="4603168"/>
                </a:cubicBezTo>
                <a:cubicBezTo>
                  <a:pt x="3647108" y="4471083"/>
                  <a:pt x="3666211" y="4329343"/>
                  <a:pt x="3684639" y="4192628"/>
                </a:cubicBezTo>
                <a:cubicBezTo>
                  <a:pt x="3697672" y="4096160"/>
                  <a:pt x="3710761" y="3997344"/>
                  <a:pt x="3733405" y="3900089"/>
                </a:cubicBezTo>
                <a:close/>
                <a:moveTo>
                  <a:pt x="2800959" y="3871054"/>
                </a:moveTo>
                <a:cubicBezTo>
                  <a:pt x="2809421" y="4100939"/>
                  <a:pt x="2907977" y="4306148"/>
                  <a:pt x="3026569" y="4520780"/>
                </a:cubicBezTo>
                <a:cubicBezTo>
                  <a:pt x="2979577" y="4399850"/>
                  <a:pt x="2933143" y="4278562"/>
                  <a:pt x="2889061" y="4157302"/>
                </a:cubicBezTo>
                <a:cubicBezTo>
                  <a:pt x="2854271" y="4061517"/>
                  <a:pt x="2821632" y="3966669"/>
                  <a:pt x="2800959" y="3871054"/>
                </a:cubicBezTo>
                <a:close/>
                <a:moveTo>
                  <a:pt x="2809929" y="3701307"/>
                </a:moveTo>
                <a:cubicBezTo>
                  <a:pt x="2809867" y="3703640"/>
                  <a:pt x="2809253" y="3706334"/>
                  <a:pt x="2809197" y="3708672"/>
                </a:cubicBezTo>
                <a:cubicBezTo>
                  <a:pt x="2816609" y="3854149"/>
                  <a:pt x="2864235" y="3999199"/>
                  <a:pt x="2918306" y="4147031"/>
                </a:cubicBezTo>
                <a:cubicBezTo>
                  <a:pt x="2966436" y="4279493"/>
                  <a:pt x="3017273" y="4412529"/>
                  <a:pt x="3068858" y="4544310"/>
                </a:cubicBezTo>
                <a:cubicBezTo>
                  <a:pt x="3069715" y="4408107"/>
                  <a:pt x="3008952" y="4266858"/>
                  <a:pt x="2968879" y="4144570"/>
                </a:cubicBezTo>
                <a:cubicBezTo>
                  <a:pt x="2919376" y="3995354"/>
                  <a:pt x="2865655" y="3848072"/>
                  <a:pt x="2809929" y="3701307"/>
                </a:cubicBezTo>
                <a:close/>
                <a:moveTo>
                  <a:pt x="1867196" y="3456584"/>
                </a:moveTo>
                <a:cubicBezTo>
                  <a:pt x="1939275" y="3608228"/>
                  <a:pt x="2036188" y="3758542"/>
                  <a:pt x="2183970" y="3826505"/>
                </a:cubicBezTo>
                <a:cubicBezTo>
                  <a:pt x="2092208" y="3686686"/>
                  <a:pt x="1989300" y="3564734"/>
                  <a:pt x="1867196" y="3456584"/>
                </a:cubicBezTo>
                <a:close/>
                <a:moveTo>
                  <a:pt x="2322880" y="3078533"/>
                </a:moveTo>
                <a:cubicBezTo>
                  <a:pt x="2314902" y="3134217"/>
                  <a:pt x="2306026" y="3189710"/>
                  <a:pt x="2295695" y="3245370"/>
                </a:cubicBezTo>
                <a:cubicBezTo>
                  <a:pt x="2262659" y="3421320"/>
                  <a:pt x="2225570" y="3586065"/>
                  <a:pt x="2268858" y="3758413"/>
                </a:cubicBezTo>
                <a:cubicBezTo>
                  <a:pt x="2273785" y="3680922"/>
                  <a:pt x="2284872" y="3603320"/>
                  <a:pt x="2295899" y="3528057"/>
                </a:cubicBezTo>
                <a:cubicBezTo>
                  <a:pt x="2310584" y="3430521"/>
                  <a:pt x="2325878" y="3330298"/>
                  <a:pt x="2326306" y="3231157"/>
                </a:cubicBezTo>
                <a:cubicBezTo>
                  <a:pt x="2326349" y="3202011"/>
                  <a:pt x="2325135" y="3172131"/>
                  <a:pt x="2324274" y="3142788"/>
                </a:cubicBezTo>
                <a:cubicBezTo>
                  <a:pt x="2323575" y="3121009"/>
                  <a:pt x="2323232" y="3099770"/>
                  <a:pt x="2322880" y="3078533"/>
                </a:cubicBezTo>
                <a:close/>
                <a:moveTo>
                  <a:pt x="912797" y="2896659"/>
                </a:moveTo>
                <a:cubicBezTo>
                  <a:pt x="987675" y="3038078"/>
                  <a:pt x="1077553" y="3173735"/>
                  <a:pt x="1167201" y="3304169"/>
                </a:cubicBezTo>
                <a:cubicBezTo>
                  <a:pt x="1258595" y="3437326"/>
                  <a:pt x="1353896" y="3600936"/>
                  <a:pt x="1503848" y="3675946"/>
                </a:cubicBezTo>
                <a:cubicBezTo>
                  <a:pt x="1443175" y="3621244"/>
                  <a:pt x="1397337" y="3553231"/>
                  <a:pt x="1353091" y="3486482"/>
                </a:cubicBezTo>
                <a:cubicBezTo>
                  <a:pt x="1348731" y="3480073"/>
                  <a:pt x="1344372" y="3473665"/>
                  <a:pt x="1340012" y="3467256"/>
                </a:cubicBezTo>
                <a:cubicBezTo>
                  <a:pt x="1259674" y="3347730"/>
                  <a:pt x="1172762" y="3230102"/>
                  <a:pt x="1089196" y="3116474"/>
                </a:cubicBezTo>
                <a:cubicBezTo>
                  <a:pt x="1048102" y="3060746"/>
                  <a:pt x="1005067" y="3003195"/>
                  <a:pt x="959418" y="2948853"/>
                </a:cubicBezTo>
                <a:cubicBezTo>
                  <a:pt x="944128" y="2931040"/>
                  <a:pt x="928639" y="2914119"/>
                  <a:pt x="912797" y="2896659"/>
                </a:cubicBezTo>
                <a:close/>
                <a:moveTo>
                  <a:pt x="2363420" y="2871730"/>
                </a:moveTo>
                <a:lnTo>
                  <a:pt x="2360107" y="2915231"/>
                </a:lnTo>
                <a:cubicBezTo>
                  <a:pt x="2356940" y="2960178"/>
                  <a:pt x="2353568" y="3006017"/>
                  <a:pt x="2353099" y="3051540"/>
                </a:cubicBezTo>
                <a:cubicBezTo>
                  <a:pt x="2352858" y="3081589"/>
                  <a:pt x="2354064" y="3111470"/>
                  <a:pt x="2354925" y="3140814"/>
                </a:cubicBezTo>
                <a:cubicBezTo>
                  <a:pt x="2356138" y="3170696"/>
                  <a:pt x="2357347" y="3200579"/>
                  <a:pt x="2357104" y="3230628"/>
                </a:cubicBezTo>
                <a:cubicBezTo>
                  <a:pt x="2356269" y="3331557"/>
                  <a:pt x="2341112" y="3433224"/>
                  <a:pt x="2326221" y="3531652"/>
                </a:cubicBezTo>
                <a:cubicBezTo>
                  <a:pt x="2315466" y="3603683"/>
                  <a:pt x="2304846" y="3677150"/>
                  <a:pt x="2299836" y="3750864"/>
                </a:cubicBezTo>
                <a:cubicBezTo>
                  <a:pt x="2315186" y="3724954"/>
                  <a:pt x="2331840" y="3697443"/>
                  <a:pt x="2346877" y="3662531"/>
                </a:cubicBezTo>
                <a:cubicBezTo>
                  <a:pt x="2459154" y="3406015"/>
                  <a:pt x="2424454" y="3133900"/>
                  <a:pt x="2363420" y="2871730"/>
                </a:cubicBezTo>
                <a:close/>
                <a:moveTo>
                  <a:pt x="912921" y="2850596"/>
                </a:moveTo>
                <a:cubicBezTo>
                  <a:pt x="936881" y="2875897"/>
                  <a:pt x="961194" y="2901731"/>
                  <a:pt x="983846" y="2928627"/>
                </a:cubicBezTo>
                <a:cubicBezTo>
                  <a:pt x="1029846" y="2983517"/>
                  <a:pt x="1073228" y="3041610"/>
                  <a:pt x="1114669" y="3097880"/>
                </a:cubicBezTo>
                <a:cubicBezTo>
                  <a:pt x="1199144" y="3211700"/>
                  <a:pt x="1286398" y="3329876"/>
                  <a:pt x="1366183" y="3449753"/>
                </a:cubicBezTo>
                <a:cubicBezTo>
                  <a:pt x="1370543" y="3456162"/>
                  <a:pt x="1374903" y="3462572"/>
                  <a:pt x="1379263" y="3468981"/>
                </a:cubicBezTo>
                <a:cubicBezTo>
                  <a:pt x="1414114" y="3521040"/>
                  <a:pt x="1450010" y="3574725"/>
                  <a:pt x="1492446" y="3620389"/>
                </a:cubicBezTo>
                <a:cubicBezTo>
                  <a:pt x="1379640" y="3316219"/>
                  <a:pt x="1197433" y="3014288"/>
                  <a:pt x="912921" y="2850596"/>
                </a:cubicBezTo>
                <a:close/>
                <a:moveTo>
                  <a:pt x="2386551" y="2642862"/>
                </a:moveTo>
                <a:cubicBezTo>
                  <a:pt x="2394776" y="2644690"/>
                  <a:pt x="2401148" y="2649859"/>
                  <a:pt x="2403741" y="2659697"/>
                </a:cubicBezTo>
                <a:cubicBezTo>
                  <a:pt x="2468949" y="2907705"/>
                  <a:pt x="2536818" y="3164740"/>
                  <a:pt x="2499078" y="3423399"/>
                </a:cubicBezTo>
                <a:cubicBezTo>
                  <a:pt x="2484124" y="3524170"/>
                  <a:pt x="2447241" y="3605244"/>
                  <a:pt x="2413232" y="3700562"/>
                </a:cubicBezTo>
                <a:cubicBezTo>
                  <a:pt x="2350039" y="3880472"/>
                  <a:pt x="2357716" y="4002022"/>
                  <a:pt x="2428424" y="4178295"/>
                </a:cubicBezTo>
                <a:cubicBezTo>
                  <a:pt x="2600434" y="4289020"/>
                  <a:pt x="2768104" y="4406341"/>
                  <a:pt x="2927779" y="4531843"/>
                </a:cubicBezTo>
                <a:cubicBezTo>
                  <a:pt x="2760215" y="4223610"/>
                  <a:pt x="2637267" y="3926696"/>
                  <a:pt x="2758380" y="3561061"/>
                </a:cubicBezTo>
                <a:cubicBezTo>
                  <a:pt x="2765639" y="3539559"/>
                  <a:pt x="2835782" y="3509255"/>
                  <a:pt x="2846610" y="3538353"/>
                </a:cubicBezTo>
                <a:cubicBezTo>
                  <a:pt x="2941134" y="3779872"/>
                  <a:pt x="3029996" y="4023472"/>
                  <a:pt x="3106063" y="4271430"/>
                </a:cubicBezTo>
                <a:cubicBezTo>
                  <a:pt x="3150638" y="4415363"/>
                  <a:pt x="3185704" y="4549296"/>
                  <a:pt x="3116136" y="4688819"/>
                </a:cubicBezTo>
                <a:cubicBezTo>
                  <a:pt x="3218309" y="4776757"/>
                  <a:pt x="3317100" y="4869157"/>
                  <a:pt x="3412872" y="4966558"/>
                </a:cubicBezTo>
                <a:cubicBezTo>
                  <a:pt x="3381456" y="4499967"/>
                  <a:pt x="3566630" y="4066538"/>
                  <a:pt x="3763612" y="3645474"/>
                </a:cubicBezTo>
                <a:cubicBezTo>
                  <a:pt x="3774538" y="3622394"/>
                  <a:pt x="3852109" y="3598841"/>
                  <a:pt x="3850165" y="3638405"/>
                </a:cubicBezTo>
                <a:cubicBezTo>
                  <a:pt x="3828358" y="4125233"/>
                  <a:pt x="3904636" y="4676562"/>
                  <a:pt x="3515311" y="5051260"/>
                </a:cubicBezTo>
                <a:cubicBezTo>
                  <a:pt x="3511789" y="5054277"/>
                  <a:pt x="3506819" y="5057456"/>
                  <a:pt x="3501147" y="5059552"/>
                </a:cubicBezTo>
                <a:cubicBezTo>
                  <a:pt x="3601520" y="5167803"/>
                  <a:pt x="3698516" y="5280511"/>
                  <a:pt x="3790420" y="5401078"/>
                </a:cubicBezTo>
                <a:cubicBezTo>
                  <a:pt x="3946901" y="5606795"/>
                  <a:pt x="4090825" y="5822089"/>
                  <a:pt x="4221141" y="6045312"/>
                </a:cubicBezTo>
                <a:cubicBezTo>
                  <a:pt x="4260726" y="5923422"/>
                  <a:pt x="4276533" y="5789920"/>
                  <a:pt x="4326825" y="5681109"/>
                </a:cubicBezTo>
                <a:cubicBezTo>
                  <a:pt x="4326185" y="5677682"/>
                  <a:pt x="4325759" y="5673360"/>
                  <a:pt x="4325127" y="5669934"/>
                </a:cubicBezTo>
                <a:cubicBezTo>
                  <a:pt x="4319106" y="5671483"/>
                  <a:pt x="4312744" y="5672486"/>
                  <a:pt x="4309144" y="5671723"/>
                </a:cubicBezTo>
                <a:cubicBezTo>
                  <a:pt x="3975286" y="5608574"/>
                  <a:pt x="3989836" y="4983823"/>
                  <a:pt x="3974946" y="4736592"/>
                </a:cubicBezTo>
                <a:cubicBezTo>
                  <a:pt x="3973555" y="4713728"/>
                  <a:pt x="4046476" y="4687776"/>
                  <a:pt x="4060171" y="4704317"/>
                </a:cubicBezTo>
                <a:cubicBezTo>
                  <a:pt x="4248204" y="4928943"/>
                  <a:pt x="4331788" y="5187422"/>
                  <a:pt x="4383942" y="5463703"/>
                </a:cubicBezTo>
                <a:cubicBezTo>
                  <a:pt x="4445404" y="5353500"/>
                  <a:pt x="4548377" y="5250086"/>
                  <a:pt x="4654905" y="5156948"/>
                </a:cubicBezTo>
                <a:lnTo>
                  <a:pt x="4724400" y="5098975"/>
                </a:lnTo>
                <a:lnTo>
                  <a:pt x="4724400" y="5160063"/>
                </a:lnTo>
                <a:lnTo>
                  <a:pt x="4687505" y="5191181"/>
                </a:lnTo>
                <a:cubicBezTo>
                  <a:pt x="4588452" y="5282318"/>
                  <a:pt x="4497898" y="5385071"/>
                  <a:pt x="4451303" y="5491132"/>
                </a:cubicBezTo>
                <a:cubicBezTo>
                  <a:pt x="4493091" y="5426848"/>
                  <a:pt x="4544370" y="5370101"/>
                  <a:pt x="4599954" y="5317498"/>
                </a:cubicBezTo>
                <a:lnTo>
                  <a:pt x="4724400" y="5211392"/>
                </a:lnTo>
                <a:lnTo>
                  <a:pt x="4724400" y="5251559"/>
                </a:lnTo>
                <a:lnTo>
                  <a:pt x="4619898" y="5340764"/>
                </a:lnTo>
                <a:cubicBezTo>
                  <a:pt x="4564729" y="5393102"/>
                  <a:pt x="4514142" y="5449408"/>
                  <a:pt x="4473735" y="5512809"/>
                </a:cubicBezTo>
                <a:cubicBezTo>
                  <a:pt x="4457482" y="5538523"/>
                  <a:pt x="4443385" y="5565169"/>
                  <a:pt x="4430539" y="5592553"/>
                </a:cubicBezTo>
                <a:cubicBezTo>
                  <a:pt x="4478314" y="5558922"/>
                  <a:pt x="4525254" y="5522778"/>
                  <a:pt x="4569759" y="5482816"/>
                </a:cubicBezTo>
                <a:lnTo>
                  <a:pt x="4724400" y="5330891"/>
                </a:lnTo>
                <a:lnTo>
                  <a:pt x="4724400" y="5402912"/>
                </a:lnTo>
                <a:lnTo>
                  <a:pt x="4586888" y="5533939"/>
                </a:lnTo>
                <a:cubicBezTo>
                  <a:pt x="4539970" y="5576210"/>
                  <a:pt x="4452025" y="5622495"/>
                  <a:pt x="4413377" y="5674040"/>
                </a:cubicBezTo>
                <a:cubicBezTo>
                  <a:pt x="4412828" y="5674391"/>
                  <a:pt x="4412623" y="5675288"/>
                  <a:pt x="4412066" y="5675644"/>
                </a:cubicBezTo>
                <a:cubicBezTo>
                  <a:pt x="4409999" y="5678494"/>
                  <a:pt x="4407586" y="5680803"/>
                  <a:pt x="4406074" y="5683306"/>
                </a:cubicBezTo>
                <a:cubicBezTo>
                  <a:pt x="4338963" y="5791374"/>
                  <a:pt x="4334247" y="5992131"/>
                  <a:pt x="4271008" y="6118417"/>
                </a:cubicBezTo>
                <a:cubicBezTo>
                  <a:pt x="4270042" y="6120562"/>
                  <a:pt x="4267634" y="6122876"/>
                  <a:pt x="4265220" y="6125184"/>
                </a:cubicBezTo>
                <a:cubicBezTo>
                  <a:pt x="4388620" y="6344593"/>
                  <a:pt x="4497559" y="6571523"/>
                  <a:pt x="4590463" y="6805045"/>
                </a:cubicBezTo>
                <a:lnTo>
                  <a:pt x="4610122" y="6857999"/>
                </a:lnTo>
                <a:lnTo>
                  <a:pt x="4513231" y="6857999"/>
                </a:lnTo>
                <a:lnTo>
                  <a:pt x="4374770" y="6532596"/>
                </a:lnTo>
                <a:lnTo>
                  <a:pt x="4339518" y="6461642"/>
                </a:lnTo>
                <a:cubicBezTo>
                  <a:pt x="4208274" y="6190726"/>
                  <a:pt x="4055763" y="5930353"/>
                  <a:pt x="3884810" y="5682534"/>
                </a:cubicBezTo>
                <a:cubicBezTo>
                  <a:pt x="3881554" y="5682314"/>
                  <a:pt x="3878648" y="5682642"/>
                  <a:pt x="3876498" y="5681717"/>
                </a:cubicBezTo>
                <a:cubicBezTo>
                  <a:pt x="3679284" y="5607050"/>
                  <a:pt x="3473354" y="5574737"/>
                  <a:pt x="3263209" y="5585749"/>
                </a:cubicBezTo>
                <a:cubicBezTo>
                  <a:pt x="3258445" y="5588034"/>
                  <a:pt x="3252566" y="5591021"/>
                  <a:pt x="3245450" y="5593271"/>
                </a:cubicBezTo>
                <a:cubicBezTo>
                  <a:pt x="2832970" y="5732161"/>
                  <a:pt x="2378174" y="5640588"/>
                  <a:pt x="1952592" y="5692050"/>
                </a:cubicBezTo>
                <a:cubicBezTo>
                  <a:pt x="1937512" y="5694029"/>
                  <a:pt x="1912708" y="5686903"/>
                  <a:pt x="1936466" y="5671708"/>
                </a:cubicBezTo>
                <a:cubicBezTo>
                  <a:pt x="2343705" y="5415077"/>
                  <a:pt x="2802129" y="5333413"/>
                  <a:pt x="3244709" y="5538562"/>
                </a:cubicBezTo>
                <a:cubicBezTo>
                  <a:pt x="3441959" y="5522006"/>
                  <a:pt x="3636288" y="5541041"/>
                  <a:pt x="3823886" y="5595804"/>
                </a:cubicBezTo>
                <a:cubicBezTo>
                  <a:pt x="3786337" y="5543176"/>
                  <a:pt x="3748232" y="5490905"/>
                  <a:pt x="3709024" y="5439340"/>
                </a:cubicBezTo>
                <a:cubicBezTo>
                  <a:pt x="3551844" y="5232532"/>
                  <a:pt x="3380544" y="5046247"/>
                  <a:pt x="3198362" y="4874588"/>
                </a:cubicBezTo>
                <a:cubicBezTo>
                  <a:pt x="3191800" y="4876493"/>
                  <a:pt x="3185778" y="4878043"/>
                  <a:pt x="3179417" y="4879047"/>
                </a:cubicBezTo>
                <a:cubicBezTo>
                  <a:pt x="3002241" y="4937947"/>
                  <a:pt x="2827252" y="4989315"/>
                  <a:pt x="2639496" y="4989072"/>
                </a:cubicBezTo>
                <a:cubicBezTo>
                  <a:pt x="2416792" y="4988955"/>
                  <a:pt x="2191177" y="4947776"/>
                  <a:pt x="1972353" y="4909921"/>
                </a:cubicBezTo>
                <a:cubicBezTo>
                  <a:pt x="1940984" y="4904693"/>
                  <a:pt x="1996456" y="4874580"/>
                  <a:pt x="2002679" y="4872131"/>
                </a:cubicBezTo>
                <a:cubicBezTo>
                  <a:pt x="2309478" y="4772480"/>
                  <a:pt x="2760385" y="4680296"/>
                  <a:pt x="3097424" y="4781269"/>
                </a:cubicBezTo>
                <a:cubicBezTo>
                  <a:pt x="2895349" y="4601638"/>
                  <a:pt x="2680528" y="4438593"/>
                  <a:pt x="2454890" y="4287833"/>
                </a:cubicBezTo>
                <a:cubicBezTo>
                  <a:pt x="2454338" y="4288186"/>
                  <a:pt x="2453432" y="4287993"/>
                  <a:pt x="2452881" y="4288346"/>
                </a:cubicBezTo>
                <a:cubicBezTo>
                  <a:pt x="2451433" y="4288508"/>
                  <a:pt x="2449426" y="4289026"/>
                  <a:pt x="2448527" y="4288836"/>
                </a:cubicBezTo>
                <a:cubicBezTo>
                  <a:pt x="2435306" y="4288860"/>
                  <a:pt x="2328295" y="4364971"/>
                  <a:pt x="2323525" y="4367248"/>
                </a:cubicBezTo>
                <a:cubicBezTo>
                  <a:pt x="2239575" y="4406384"/>
                  <a:pt x="2150175" y="4432133"/>
                  <a:pt x="2060764" y="4451767"/>
                </a:cubicBezTo>
                <a:cubicBezTo>
                  <a:pt x="1760632" y="4518029"/>
                  <a:pt x="1460022" y="4526349"/>
                  <a:pt x="1162250" y="4613329"/>
                </a:cubicBezTo>
                <a:cubicBezTo>
                  <a:pt x="1141991" y="4619390"/>
                  <a:pt x="1086625" y="4618011"/>
                  <a:pt x="1132639" y="4596243"/>
                </a:cubicBezTo>
                <a:cubicBezTo>
                  <a:pt x="1461250" y="4438196"/>
                  <a:pt x="1900100" y="4136057"/>
                  <a:pt x="2293970" y="4182283"/>
                </a:cubicBezTo>
                <a:cubicBezTo>
                  <a:pt x="2166077" y="4101602"/>
                  <a:pt x="2034669" y="4023929"/>
                  <a:pt x="1900637" y="3949470"/>
                </a:cubicBezTo>
                <a:cubicBezTo>
                  <a:pt x="1896077" y="3950852"/>
                  <a:pt x="1891168" y="3951697"/>
                  <a:pt x="1887014" y="3951288"/>
                </a:cubicBezTo>
                <a:cubicBezTo>
                  <a:pt x="1578066" y="4112095"/>
                  <a:pt x="1243908" y="4184792"/>
                  <a:pt x="896751" y="4159267"/>
                </a:cubicBezTo>
                <a:cubicBezTo>
                  <a:pt x="855005" y="4156073"/>
                  <a:pt x="905428" y="4125362"/>
                  <a:pt x="918967" y="4119760"/>
                </a:cubicBezTo>
                <a:cubicBezTo>
                  <a:pt x="1194342" y="4017222"/>
                  <a:pt x="1471034" y="3857115"/>
                  <a:pt x="1764113" y="3873539"/>
                </a:cubicBezTo>
                <a:cubicBezTo>
                  <a:pt x="1695196" y="3836374"/>
                  <a:pt x="1625724" y="3799562"/>
                  <a:pt x="1555701" y="3763109"/>
                </a:cubicBezTo>
                <a:cubicBezTo>
                  <a:pt x="1550645" y="3762512"/>
                  <a:pt x="1546699" y="3761207"/>
                  <a:pt x="1542956" y="3758998"/>
                </a:cubicBezTo>
                <a:cubicBezTo>
                  <a:pt x="1350426" y="3719652"/>
                  <a:pt x="1247288" y="3571783"/>
                  <a:pt x="1136724" y="3417171"/>
                </a:cubicBezTo>
                <a:cubicBezTo>
                  <a:pt x="993337" y="3216099"/>
                  <a:pt x="846020" y="2999153"/>
                  <a:pt x="750977" y="2770227"/>
                </a:cubicBezTo>
                <a:cubicBezTo>
                  <a:pt x="747611" y="2762227"/>
                  <a:pt x="749771" y="2755481"/>
                  <a:pt x="755174" y="2749954"/>
                </a:cubicBezTo>
                <a:cubicBezTo>
                  <a:pt x="771390" y="2733370"/>
                  <a:pt x="816824" y="2727735"/>
                  <a:pt x="830023" y="2731935"/>
                </a:cubicBezTo>
                <a:cubicBezTo>
                  <a:pt x="1258787" y="2883841"/>
                  <a:pt x="1497280" y="3311498"/>
                  <a:pt x="1623018" y="3716225"/>
                </a:cubicBezTo>
                <a:cubicBezTo>
                  <a:pt x="1853470" y="3835548"/>
                  <a:pt x="2078531" y="3959850"/>
                  <a:pt x="2294841" y="4093587"/>
                </a:cubicBezTo>
                <a:cubicBezTo>
                  <a:pt x="2272291" y="4035197"/>
                  <a:pt x="2253055" y="3974696"/>
                  <a:pt x="2250226" y="3916719"/>
                </a:cubicBezTo>
                <a:cubicBezTo>
                  <a:pt x="2248779" y="3916883"/>
                  <a:pt x="2246771" y="3917401"/>
                  <a:pt x="2245523" y="3916663"/>
                </a:cubicBezTo>
                <a:cubicBezTo>
                  <a:pt x="1951808" y="3876118"/>
                  <a:pt x="1808968" y="3571232"/>
                  <a:pt x="1707994" y="3326950"/>
                </a:cubicBezTo>
                <a:cubicBezTo>
                  <a:pt x="1694877" y="3295477"/>
                  <a:pt x="1766980" y="3273123"/>
                  <a:pt x="1786341" y="3287566"/>
                </a:cubicBezTo>
                <a:cubicBezTo>
                  <a:pt x="1929395" y="3390749"/>
                  <a:pt x="2051663" y="3506453"/>
                  <a:pt x="2158071" y="3639960"/>
                </a:cubicBezTo>
                <a:cubicBezTo>
                  <a:pt x="2154892" y="3540061"/>
                  <a:pt x="2170197" y="3439839"/>
                  <a:pt x="2189281" y="3333361"/>
                </a:cubicBezTo>
                <a:cubicBezTo>
                  <a:pt x="2229372" y="3116116"/>
                  <a:pt x="2246120" y="2891570"/>
                  <a:pt x="2314466" y="2680771"/>
                </a:cubicBezTo>
                <a:cubicBezTo>
                  <a:pt x="2320529" y="2661952"/>
                  <a:pt x="2361878" y="2637374"/>
                  <a:pt x="2386551" y="2642862"/>
                </a:cubicBezTo>
                <a:close/>
                <a:moveTo>
                  <a:pt x="3646699" y="2390555"/>
                </a:moveTo>
                <a:lnTo>
                  <a:pt x="3645773" y="2392739"/>
                </a:lnTo>
                <a:lnTo>
                  <a:pt x="3649597" y="2394358"/>
                </a:lnTo>
                <a:cubicBezTo>
                  <a:pt x="3648733" y="2393349"/>
                  <a:pt x="3647874" y="2392343"/>
                  <a:pt x="3646699" y="2390555"/>
                </a:cubicBezTo>
                <a:close/>
                <a:moveTo>
                  <a:pt x="3038676" y="2118977"/>
                </a:moveTo>
                <a:cubicBezTo>
                  <a:pt x="3042950" y="2257918"/>
                  <a:pt x="3002907" y="2393544"/>
                  <a:pt x="2963942" y="2525128"/>
                </a:cubicBezTo>
                <a:cubicBezTo>
                  <a:pt x="2949902" y="2571972"/>
                  <a:pt x="2935948" y="2620144"/>
                  <a:pt x="2923775" y="2667145"/>
                </a:cubicBezTo>
                <a:cubicBezTo>
                  <a:pt x="2909690" y="2721696"/>
                  <a:pt x="2898881" y="2777642"/>
                  <a:pt x="2887447" y="2832031"/>
                </a:cubicBezTo>
                <a:lnTo>
                  <a:pt x="2868480" y="2927011"/>
                </a:lnTo>
                <a:cubicBezTo>
                  <a:pt x="2882036" y="2893472"/>
                  <a:pt x="2900043" y="2846374"/>
                  <a:pt x="2921794" y="2782834"/>
                </a:cubicBezTo>
                <a:cubicBezTo>
                  <a:pt x="2980827" y="2611467"/>
                  <a:pt x="3079367" y="2325483"/>
                  <a:pt x="3038676" y="2118977"/>
                </a:cubicBezTo>
                <a:close/>
                <a:moveTo>
                  <a:pt x="4070579" y="2090376"/>
                </a:moveTo>
                <a:cubicBezTo>
                  <a:pt x="4084637" y="2136248"/>
                  <a:pt x="4098150" y="2181883"/>
                  <a:pt x="4109879" y="2228695"/>
                </a:cubicBezTo>
                <a:lnTo>
                  <a:pt x="4119154" y="2266098"/>
                </a:lnTo>
                <a:cubicBezTo>
                  <a:pt x="4126056" y="2295423"/>
                  <a:pt x="4133187" y="2324193"/>
                  <a:pt x="4141411" y="2353427"/>
                </a:cubicBezTo>
                <a:cubicBezTo>
                  <a:pt x="4176749" y="2475257"/>
                  <a:pt x="4236423" y="2591295"/>
                  <a:pt x="4293979" y="2703223"/>
                </a:cubicBezTo>
                <a:cubicBezTo>
                  <a:pt x="4334570" y="2782214"/>
                  <a:pt x="4376344" y="2862994"/>
                  <a:pt x="4410111" y="2947465"/>
                </a:cubicBezTo>
                <a:cubicBezTo>
                  <a:pt x="4347417" y="2640863"/>
                  <a:pt x="4257356" y="2342636"/>
                  <a:pt x="4070579" y="2090376"/>
                </a:cubicBezTo>
                <a:close/>
                <a:moveTo>
                  <a:pt x="4020821" y="2034549"/>
                </a:moveTo>
                <a:cubicBezTo>
                  <a:pt x="3991634" y="2371132"/>
                  <a:pt x="4184325" y="2658088"/>
                  <a:pt x="4372756" y="2932293"/>
                </a:cubicBezTo>
                <a:cubicBezTo>
                  <a:pt x="4341528" y="2858555"/>
                  <a:pt x="4305088" y="2786473"/>
                  <a:pt x="4268731" y="2715710"/>
                </a:cubicBezTo>
                <a:cubicBezTo>
                  <a:pt x="4210547" y="2602235"/>
                  <a:pt x="4150011" y="2485181"/>
                  <a:pt x="4113960" y="2360474"/>
                </a:cubicBezTo>
                <a:cubicBezTo>
                  <a:pt x="4105734" y="2331239"/>
                  <a:pt x="4098289" y="2301693"/>
                  <a:pt x="4090842" y="2272139"/>
                </a:cubicBezTo>
                <a:lnTo>
                  <a:pt x="4081569" y="2234734"/>
                </a:lnTo>
                <a:cubicBezTo>
                  <a:pt x="4064530" y="2167007"/>
                  <a:pt x="4043843" y="2100302"/>
                  <a:pt x="4020821" y="2034549"/>
                </a:cubicBezTo>
                <a:close/>
                <a:moveTo>
                  <a:pt x="3001316" y="2032338"/>
                </a:moveTo>
                <a:cubicBezTo>
                  <a:pt x="2982933" y="2081859"/>
                  <a:pt x="2966493" y="2132840"/>
                  <a:pt x="2953880" y="2185446"/>
                </a:cubicBezTo>
                <a:cubicBezTo>
                  <a:pt x="2921068" y="2317695"/>
                  <a:pt x="2906505" y="2457032"/>
                  <a:pt x="2883664" y="2591574"/>
                </a:cubicBezTo>
                <a:cubicBezTo>
                  <a:pt x="2864755" y="2700098"/>
                  <a:pt x="2813661" y="2959166"/>
                  <a:pt x="2826885" y="2991809"/>
                </a:cubicBezTo>
                <a:lnTo>
                  <a:pt x="2860250" y="2826310"/>
                </a:lnTo>
                <a:cubicBezTo>
                  <a:pt x="2871141" y="2771690"/>
                  <a:pt x="2882731" y="2715434"/>
                  <a:pt x="2896499" y="2660098"/>
                </a:cubicBezTo>
                <a:cubicBezTo>
                  <a:pt x="2908585" y="2611783"/>
                  <a:pt x="2923082" y="2563843"/>
                  <a:pt x="2937125" y="2516991"/>
                </a:cubicBezTo>
                <a:cubicBezTo>
                  <a:pt x="2975863" y="2385961"/>
                  <a:pt x="3015900" y="2250332"/>
                  <a:pt x="3010471" y="2114122"/>
                </a:cubicBezTo>
                <a:cubicBezTo>
                  <a:pt x="3009267" y="2086568"/>
                  <a:pt x="3005955" y="2059413"/>
                  <a:pt x="3001316" y="2032338"/>
                </a:cubicBezTo>
                <a:close/>
                <a:moveTo>
                  <a:pt x="3105532" y="1991479"/>
                </a:moveTo>
                <a:cubicBezTo>
                  <a:pt x="3254427" y="2144650"/>
                  <a:pt x="3409943" y="2280670"/>
                  <a:pt x="3599280" y="2371770"/>
                </a:cubicBezTo>
                <a:cubicBezTo>
                  <a:pt x="3463064" y="2234271"/>
                  <a:pt x="3300266" y="2088089"/>
                  <a:pt x="3105532" y="1991479"/>
                </a:cubicBezTo>
                <a:close/>
                <a:moveTo>
                  <a:pt x="3111169" y="1962963"/>
                </a:moveTo>
                <a:cubicBezTo>
                  <a:pt x="3306049" y="2057701"/>
                  <a:pt x="3468685" y="2201237"/>
                  <a:pt x="3606223" y="2338658"/>
                </a:cubicBezTo>
                <a:cubicBezTo>
                  <a:pt x="3470641" y="2169232"/>
                  <a:pt x="3285027" y="1968969"/>
                  <a:pt x="3111169" y="1962963"/>
                </a:cubicBezTo>
                <a:close/>
                <a:moveTo>
                  <a:pt x="2050698" y="1338235"/>
                </a:moveTo>
                <a:cubicBezTo>
                  <a:pt x="2064377" y="1651120"/>
                  <a:pt x="2209927" y="1999242"/>
                  <a:pt x="2370409" y="2272553"/>
                </a:cubicBezTo>
                <a:cubicBezTo>
                  <a:pt x="2357712" y="2235634"/>
                  <a:pt x="2347580" y="2197225"/>
                  <a:pt x="2338306" y="2159819"/>
                </a:cubicBezTo>
                <a:lnTo>
                  <a:pt x="2334023" y="2142555"/>
                </a:lnTo>
                <a:cubicBezTo>
                  <a:pt x="2289026" y="1964482"/>
                  <a:pt x="2230790" y="1787247"/>
                  <a:pt x="2161071" y="1617375"/>
                </a:cubicBezTo>
                <a:cubicBezTo>
                  <a:pt x="2150764" y="1593060"/>
                  <a:pt x="2141003" y="1568967"/>
                  <a:pt x="2130699" y="1544643"/>
                </a:cubicBezTo>
                <a:cubicBezTo>
                  <a:pt x="2102533" y="1477354"/>
                  <a:pt x="2073739" y="1408510"/>
                  <a:pt x="2050698" y="1338235"/>
                </a:cubicBezTo>
                <a:close/>
                <a:moveTo>
                  <a:pt x="2060478" y="1278636"/>
                </a:moveTo>
                <a:cubicBezTo>
                  <a:pt x="2085382" y="1365794"/>
                  <a:pt x="2121337" y="1451189"/>
                  <a:pt x="2156346" y="1534260"/>
                </a:cubicBezTo>
                <a:lnTo>
                  <a:pt x="2187258" y="1607218"/>
                </a:lnTo>
                <a:cubicBezTo>
                  <a:pt x="2256583" y="1774989"/>
                  <a:pt x="2314102" y="1949347"/>
                  <a:pt x="2358704" y="2125320"/>
                </a:cubicBezTo>
                <a:cubicBezTo>
                  <a:pt x="2326696" y="1963695"/>
                  <a:pt x="2286060" y="1804203"/>
                  <a:pt x="2233598" y="1646797"/>
                </a:cubicBezTo>
                <a:cubicBezTo>
                  <a:pt x="2188082" y="1511000"/>
                  <a:pt x="2118450" y="1397178"/>
                  <a:pt x="2060478" y="1278636"/>
                </a:cubicBezTo>
                <a:close/>
                <a:moveTo>
                  <a:pt x="1974152" y="1245311"/>
                </a:moveTo>
                <a:cubicBezTo>
                  <a:pt x="1899849" y="1271794"/>
                  <a:pt x="1845607" y="1329954"/>
                  <a:pt x="1811379" y="1406236"/>
                </a:cubicBezTo>
                <a:cubicBezTo>
                  <a:pt x="1793417" y="1445630"/>
                  <a:pt x="1774985" y="1502850"/>
                  <a:pt x="1767940" y="1546869"/>
                </a:cubicBezTo>
                <a:cubicBezTo>
                  <a:pt x="1756267" y="1618535"/>
                  <a:pt x="1762401" y="1614698"/>
                  <a:pt x="1796474" y="1557016"/>
                </a:cubicBezTo>
                <a:cubicBezTo>
                  <a:pt x="1857987" y="1454296"/>
                  <a:pt x="1917005" y="1349880"/>
                  <a:pt x="1974152" y="1245311"/>
                </a:cubicBezTo>
                <a:close/>
                <a:moveTo>
                  <a:pt x="4681531" y="959050"/>
                </a:moveTo>
                <a:cubicBezTo>
                  <a:pt x="4667665" y="975072"/>
                  <a:pt x="4653801" y="991089"/>
                  <a:pt x="4638064" y="1006960"/>
                </a:cubicBezTo>
                <a:cubicBezTo>
                  <a:pt x="4572574" y="1071943"/>
                  <a:pt x="4498932" y="1125748"/>
                  <a:pt x="4415502" y="1184424"/>
                </a:cubicBezTo>
                <a:cubicBezTo>
                  <a:pt x="4354739" y="1227583"/>
                  <a:pt x="4278681" y="1281016"/>
                  <a:pt x="4197574" y="1317493"/>
                </a:cubicBezTo>
                <a:cubicBezTo>
                  <a:pt x="4173020" y="1328342"/>
                  <a:pt x="4148153" y="1338416"/>
                  <a:pt x="4122737" y="1348256"/>
                </a:cubicBezTo>
                <a:cubicBezTo>
                  <a:pt x="4088783" y="1361567"/>
                  <a:pt x="4056139" y="1374791"/>
                  <a:pt x="4024988" y="1390573"/>
                </a:cubicBezTo>
                <a:cubicBezTo>
                  <a:pt x="4165369" y="1358579"/>
                  <a:pt x="4302892" y="1298342"/>
                  <a:pt x="4421265" y="1220988"/>
                </a:cubicBezTo>
                <a:cubicBezTo>
                  <a:pt x="4516666" y="1158366"/>
                  <a:pt x="4617535" y="1064584"/>
                  <a:pt x="4681531" y="959050"/>
                </a:cubicBezTo>
                <a:close/>
                <a:moveTo>
                  <a:pt x="4722484" y="854709"/>
                </a:moveTo>
                <a:cubicBezTo>
                  <a:pt x="4713724" y="863235"/>
                  <a:pt x="4704652" y="870980"/>
                  <a:pt x="4695347" y="879275"/>
                </a:cubicBezTo>
                <a:cubicBezTo>
                  <a:pt x="4560726" y="998039"/>
                  <a:pt x="4415771" y="1121443"/>
                  <a:pt x="4253878" y="1216434"/>
                </a:cubicBezTo>
                <a:lnTo>
                  <a:pt x="4213112" y="1239730"/>
                </a:lnTo>
                <a:cubicBezTo>
                  <a:pt x="4152620" y="1274640"/>
                  <a:pt x="4090577" y="1310180"/>
                  <a:pt x="4037747" y="1352837"/>
                </a:cubicBezTo>
                <a:cubicBezTo>
                  <a:pt x="4062533" y="1341442"/>
                  <a:pt x="4087944" y="1331600"/>
                  <a:pt x="4113362" y="1321759"/>
                </a:cubicBezTo>
                <a:cubicBezTo>
                  <a:pt x="4137990" y="1312227"/>
                  <a:pt x="4162627" y="1302697"/>
                  <a:pt x="4186634" y="1291618"/>
                </a:cubicBezTo>
                <a:cubicBezTo>
                  <a:pt x="4265418" y="1256083"/>
                  <a:pt x="4339921" y="1203284"/>
                  <a:pt x="4399674" y="1160983"/>
                </a:cubicBezTo>
                <a:cubicBezTo>
                  <a:pt x="4481551" y="1102940"/>
                  <a:pt x="4554724" y="1050225"/>
                  <a:pt x="4618435" y="986418"/>
                </a:cubicBezTo>
                <a:cubicBezTo>
                  <a:pt x="4660678" y="944429"/>
                  <a:pt x="4695591" y="899980"/>
                  <a:pt x="4722484" y="854709"/>
                </a:cubicBezTo>
                <a:close/>
                <a:moveTo>
                  <a:pt x="1456504" y="777000"/>
                </a:moveTo>
                <a:cubicBezTo>
                  <a:pt x="1456064" y="782606"/>
                  <a:pt x="1455073" y="787979"/>
                  <a:pt x="1454399" y="794136"/>
                </a:cubicBezTo>
                <a:cubicBezTo>
                  <a:pt x="1451982" y="810498"/>
                  <a:pt x="1450340" y="826538"/>
                  <a:pt x="1448466" y="843129"/>
                </a:cubicBezTo>
                <a:cubicBezTo>
                  <a:pt x="1443098" y="896870"/>
                  <a:pt x="1442326" y="951907"/>
                  <a:pt x="1442252" y="1005313"/>
                </a:cubicBezTo>
                <a:cubicBezTo>
                  <a:pt x="1440336" y="1206014"/>
                  <a:pt x="1438833" y="1413328"/>
                  <a:pt x="1469382" y="1614896"/>
                </a:cubicBezTo>
                <a:lnTo>
                  <a:pt x="1472106" y="1632791"/>
                </a:lnTo>
                <a:lnTo>
                  <a:pt x="1479091" y="1680170"/>
                </a:lnTo>
                <a:cubicBezTo>
                  <a:pt x="1479741" y="1669501"/>
                  <a:pt x="1479617" y="1659149"/>
                  <a:pt x="1480043" y="1649028"/>
                </a:cubicBezTo>
                <a:cubicBezTo>
                  <a:pt x="1483046" y="1394060"/>
                  <a:pt x="1486555" y="1130296"/>
                  <a:pt x="1464087" y="871628"/>
                </a:cubicBezTo>
                <a:lnTo>
                  <a:pt x="1462204" y="850229"/>
                </a:lnTo>
                <a:cubicBezTo>
                  <a:pt x="1460150" y="826182"/>
                  <a:pt x="1458096" y="802134"/>
                  <a:pt x="1456504" y="777000"/>
                </a:cubicBezTo>
                <a:close/>
                <a:moveTo>
                  <a:pt x="1483619" y="764662"/>
                </a:moveTo>
                <a:cubicBezTo>
                  <a:pt x="1484834" y="792211"/>
                  <a:pt x="1487677" y="820458"/>
                  <a:pt x="1489670" y="847698"/>
                </a:cubicBezTo>
                <a:lnTo>
                  <a:pt x="1491553" y="869097"/>
                </a:lnTo>
                <a:cubicBezTo>
                  <a:pt x="1513754" y="1119277"/>
                  <a:pt x="1511208" y="1373147"/>
                  <a:pt x="1508481" y="1619865"/>
                </a:cubicBezTo>
                <a:cubicBezTo>
                  <a:pt x="1576046" y="1335574"/>
                  <a:pt x="1567527" y="1045475"/>
                  <a:pt x="1483619" y="764662"/>
                </a:cubicBezTo>
                <a:close/>
                <a:moveTo>
                  <a:pt x="1430481" y="630137"/>
                </a:moveTo>
                <a:cubicBezTo>
                  <a:pt x="1267590" y="940376"/>
                  <a:pt x="1333252" y="1302315"/>
                  <a:pt x="1442495" y="1626691"/>
                </a:cubicBezTo>
                <a:lnTo>
                  <a:pt x="1441222" y="1619067"/>
                </a:lnTo>
                <a:cubicBezTo>
                  <a:pt x="1410273" y="1415398"/>
                  <a:pt x="1411692" y="1206762"/>
                  <a:pt x="1414069" y="1004967"/>
                </a:cubicBezTo>
                <a:cubicBezTo>
                  <a:pt x="1414375" y="951016"/>
                  <a:pt x="1414834" y="895204"/>
                  <a:pt x="1420665" y="840369"/>
                </a:cubicBezTo>
                <a:cubicBezTo>
                  <a:pt x="1422537" y="823783"/>
                  <a:pt x="1424411" y="807192"/>
                  <a:pt x="1426829" y="790831"/>
                </a:cubicBezTo>
                <a:cubicBezTo>
                  <a:pt x="1433522" y="737010"/>
                  <a:pt x="1440125" y="681866"/>
                  <a:pt x="1430481" y="630137"/>
                </a:cubicBezTo>
                <a:close/>
                <a:moveTo>
                  <a:pt x="4023796" y="623931"/>
                </a:moveTo>
                <a:cubicBezTo>
                  <a:pt x="3998086" y="637515"/>
                  <a:pt x="3972609" y="650546"/>
                  <a:pt x="3945729" y="662344"/>
                </a:cubicBezTo>
                <a:cubicBezTo>
                  <a:pt x="3801060" y="727282"/>
                  <a:pt x="3645502" y="758642"/>
                  <a:pt x="3498947" y="818916"/>
                </a:cubicBezTo>
                <a:cubicBezTo>
                  <a:pt x="3325974" y="889896"/>
                  <a:pt x="3184420" y="1008307"/>
                  <a:pt x="3031283" y="1111507"/>
                </a:cubicBezTo>
                <a:cubicBezTo>
                  <a:pt x="3091555" y="1098395"/>
                  <a:pt x="3148558" y="1067158"/>
                  <a:pt x="3203692" y="1035777"/>
                </a:cubicBezTo>
                <a:lnTo>
                  <a:pt x="3218294" y="1027151"/>
                </a:lnTo>
                <a:cubicBezTo>
                  <a:pt x="3353948" y="950027"/>
                  <a:pt x="3497672" y="882756"/>
                  <a:pt x="3636737" y="817377"/>
                </a:cubicBezTo>
                <a:cubicBezTo>
                  <a:pt x="3765775" y="757414"/>
                  <a:pt x="3897289" y="694633"/>
                  <a:pt x="4023796" y="623931"/>
                </a:cubicBezTo>
                <a:close/>
                <a:moveTo>
                  <a:pt x="3311704" y="584486"/>
                </a:moveTo>
                <a:cubicBezTo>
                  <a:pt x="3272983" y="648568"/>
                  <a:pt x="3231536" y="711502"/>
                  <a:pt x="3190778" y="772788"/>
                </a:cubicBezTo>
                <a:cubicBezTo>
                  <a:pt x="3126979" y="868744"/>
                  <a:pt x="3062020" y="967431"/>
                  <a:pt x="3007981" y="1070739"/>
                </a:cubicBezTo>
                <a:cubicBezTo>
                  <a:pt x="3110594" y="966751"/>
                  <a:pt x="3204922" y="819977"/>
                  <a:pt x="3267578" y="693281"/>
                </a:cubicBezTo>
                <a:close/>
                <a:moveTo>
                  <a:pt x="2664888" y="518596"/>
                </a:moveTo>
                <a:cubicBezTo>
                  <a:pt x="2580256" y="532980"/>
                  <a:pt x="2495702" y="548687"/>
                  <a:pt x="2411865" y="567273"/>
                </a:cubicBezTo>
                <a:cubicBezTo>
                  <a:pt x="2215416" y="611580"/>
                  <a:pt x="2055895" y="697916"/>
                  <a:pt x="1896643" y="809468"/>
                </a:cubicBezTo>
                <a:cubicBezTo>
                  <a:pt x="1897193" y="809701"/>
                  <a:pt x="1897736" y="809931"/>
                  <a:pt x="1899055" y="809848"/>
                </a:cubicBezTo>
                <a:cubicBezTo>
                  <a:pt x="2091065" y="728900"/>
                  <a:pt x="2275399" y="656935"/>
                  <a:pt x="2446633" y="596159"/>
                </a:cubicBezTo>
                <a:close/>
                <a:moveTo>
                  <a:pt x="2796924" y="501747"/>
                </a:moveTo>
                <a:lnTo>
                  <a:pt x="2455237" y="622979"/>
                </a:lnTo>
                <a:cubicBezTo>
                  <a:pt x="2296206" y="679263"/>
                  <a:pt x="2126634" y="745243"/>
                  <a:pt x="1949308" y="818889"/>
                </a:cubicBezTo>
                <a:cubicBezTo>
                  <a:pt x="1950089" y="818579"/>
                  <a:pt x="1950089" y="818579"/>
                  <a:pt x="1950634" y="818810"/>
                </a:cubicBezTo>
                <a:cubicBezTo>
                  <a:pt x="2249794" y="764555"/>
                  <a:pt x="2535304" y="633058"/>
                  <a:pt x="2796924" y="501747"/>
                </a:cubicBezTo>
                <a:close/>
                <a:moveTo>
                  <a:pt x="3335099" y="488163"/>
                </a:moveTo>
                <a:lnTo>
                  <a:pt x="3151139" y="734118"/>
                </a:lnTo>
                <a:lnTo>
                  <a:pt x="3136980" y="753877"/>
                </a:lnTo>
                <a:cubicBezTo>
                  <a:pt x="3108114" y="793161"/>
                  <a:pt x="3082736" y="828772"/>
                  <a:pt x="3062043" y="867004"/>
                </a:cubicBezTo>
                <a:cubicBezTo>
                  <a:pt x="3033701" y="918746"/>
                  <a:pt x="3011684" y="973805"/>
                  <a:pt x="2994594" y="1035452"/>
                </a:cubicBezTo>
                <a:cubicBezTo>
                  <a:pt x="3046947" y="939156"/>
                  <a:pt x="3107576" y="847655"/>
                  <a:pt x="3167517" y="757788"/>
                </a:cubicBezTo>
                <a:cubicBezTo>
                  <a:pt x="3225200" y="670189"/>
                  <a:pt x="3284135" y="581180"/>
                  <a:pt x="3335099" y="488163"/>
                </a:cubicBezTo>
                <a:close/>
                <a:moveTo>
                  <a:pt x="2891507" y="485136"/>
                </a:moveTo>
                <a:cubicBezTo>
                  <a:pt x="2633092" y="616512"/>
                  <a:pt x="2348081" y="755947"/>
                  <a:pt x="2047508" y="825701"/>
                </a:cubicBezTo>
                <a:cubicBezTo>
                  <a:pt x="2357909" y="831572"/>
                  <a:pt x="2636584" y="667562"/>
                  <a:pt x="2891507" y="485136"/>
                </a:cubicBezTo>
                <a:close/>
                <a:moveTo>
                  <a:pt x="4418489" y="483936"/>
                </a:moveTo>
                <a:cubicBezTo>
                  <a:pt x="4332433" y="547295"/>
                  <a:pt x="4242855" y="605296"/>
                  <a:pt x="4155290" y="661575"/>
                </a:cubicBezTo>
                <a:cubicBezTo>
                  <a:pt x="3969451" y="781189"/>
                  <a:pt x="3777243" y="905190"/>
                  <a:pt x="3571040" y="996875"/>
                </a:cubicBezTo>
                <a:cubicBezTo>
                  <a:pt x="3418056" y="1064725"/>
                  <a:pt x="3258062" y="1114166"/>
                  <a:pt x="3093710" y="1145020"/>
                </a:cubicBezTo>
                <a:cubicBezTo>
                  <a:pt x="3128860" y="1154752"/>
                  <a:pt x="3165333" y="1164394"/>
                  <a:pt x="3207527" y="1163586"/>
                </a:cubicBezTo>
                <a:cubicBezTo>
                  <a:pt x="3359545" y="1160350"/>
                  <a:pt x="3521798" y="1058435"/>
                  <a:pt x="3652751" y="990907"/>
                </a:cubicBezTo>
                <a:cubicBezTo>
                  <a:pt x="3834432" y="897860"/>
                  <a:pt x="4013510" y="797268"/>
                  <a:pt x="4180906" y="680145"/>
                </a:cubicBezTo>
                <a:cubicBezTo>
                  <a:pt x="4224133" y="649515"/>
                  <a:pt x="4353624" y="550475"/>
                  <a:pt x="4418489" y="483936"/>
                </a:cubicBezTo>
                <a:close/>
                <a:moveTo>
                  <a:pt x="3316944" y="465669"/>
                </a:moveTo>
                <a:cubicBezTo>
                  <a:pt x="3194809" y="521478"/>
                  <a:pt x="2954579" y="894258"/>
                  <a:pt x="2958819" y="1062158"/>
                </a:cubicBezTo>
                <a:cubicBezTo>
                  <a:pt x="2971057" y="1011968"/>
                  <a:pt x="2985641" y="965354"/>
                  <a:pt x="3004132" y="921679"/>
                </a:cubicBezTo>
                <a:cubicBezTo>
                  <a:pt x="3014072" y="898200"/>
                  <a:pt x="3025105" y="875187"/>
                  <a:pt x="3037224" y="852631"/>
                </a:cubicBezTo>
                <a:cubicBezTo>
                  <a:pt x="3058615" y="812759"/>
                  <a:pt x="3085004" y="776291"/>
                  <a:pt x="3114637" y="736692"/>
                </a:cubicBezTo>
                <a:lnTo>
                  <a:pt x="3128801" y="716935"/>
                </a:lnTo>
                <a:cubicBezTo>
                  <a:pt x="3193882" y="628604"/>
                  <a:pt x="3252848" y="548625"/>
                  <a:pt x="3316944" y="465669"/>
                </a:cubicBezTo>
                <a:close/>
                <a:moveTo>
                  <a:pt x="4448894" y="422768"/>
                </a:moveTo>
                <a:cubicBezTo>
                  <a:pt x="4372745" y="436884"/>
                  <a:pt x="4303112" y="482734"/>
                  <a:pt x="4235585" y="528178"/>
                </a:cubicBezTo>
                <a:lnTo>
                  <a:pt x="4213155" y="543149"/>
                </a:lnTo>
                <a:cubicBezTo>
                  <a:pt x="4035485" y="661715"/>
                  <a:pt x="3839402" y="753816"/>
                  <a:pt x="3649218" y="842623"/>
                </a:cubicBezTo>
                <a:cubicBezTo>
                  <a:pt x="3510392" y="907459"/>
                  <a:pt x="3367451" y="974411"/>
                  <a:pt x="3232564" y="1051220"/>
                </a:cubicBezTo>
                <a:lnTo>
                  <a:pt x="3217970" y="1059849"/>
                </a:lnTo>
                <a:cubicBezTo>
                  <a:pt x="3184886" y="1078679"/>
                  <a:pt x="3151576" y="1098052"/>
                  <a:pt x="3116688" y="1113543"/>
                </a:cubicBezTo>
                <a:cubicBezTo>
                  <a:pt x="3269055" y="1082118"/>
                  <a:pt x="3417223" y="1034762"/>
                  <a:pt x="3559098" y="971858"/>
                </a:cubicBezTo>
                <a:cubicBezTo>
                  <a:pt x="3763514" y="881353"/>
                  <a:pt x="3954942" y="757667"/>
                  <a:pt x="4140004" y="638368"/>
                </a:cubicBezTo>
                <a:cubicBezTo>
                  <a:pt x="4244649" y="570645"/>
                  <a:pt x="4351849" y="501435"/>
                  <a:pt x="4451852" y="423380"/>
                </a:cubicBezTo>
                <a:cubicBezTo>
                  <a:pt x="4450763" y="422918"/>
                  <a:pt x="4450211" y="422686"/>
                  <a:pt x="4448894" y="422768"/>
                </a:cubicBezTo>
                <a:close/>
                <a:moveTo>
                  <a:pt x="680568" y="416949"/>
                </a:moveTo>
                <a:cubicBezTo>
                  <a:pt x="573847" y="489578"/>
                  <a:pt x="483985" y="589312"/>
                  <a:pt x="394452" y="694330"/>
                </a:cubicBezTo>
                <a:lnTo>
                  <a:pt x="340402" y="759654"/>
                </a:lnTo>
                <a:close/>
                <a:moveTo>
                  <a:pt x="827699" y="416143"/>
                </a:moveTo>
                <a:cubicBezTo>
                  <a:pt x="835728" y="454953"/>
                  <a:pt x="841663" y="494162"/>
                  <a:pt x="841524" y="534021"/>
                </a:cubicBezTo>
                <a:cubicBezTo>
                  <a:pt x="841577" y="581042"/>
                  <a:pt x="833611" y="627240"/>
                  <a:pt x="825554" y="672115"/>
                </a:cubicBezTo>
                <a:cubicBezTo>
                  <a:pt x="819855" y="703824"/>
                  <a:pt x="814239" y="736857"/>
                  <a:pt x="811499" y="769176"/>
                </a:cubicBezTo>
                <a:cubicBezTo>
                  <a:pt x="803608" y="866910"/>
                  <a:pt x="822564" y="965070"/>
                  <a:pt x="841586" y="1060039"/>
                </a:cubicBezTo>
                <a:cubicBezTo>
                  <a:pt x="870658" y="1208834"/>
                  <a:pt x="901383" y="1362838"/>
                  <a:pt x="942912" y="1511108"/>
                </a:cubicBezTo>
                <a:cubicBezTo>
                  <a:pt x="977911" y="1186645"/>
                  <a:pt x="995896" y="815698"/>
                  <a:pt x="884057" y="521768"/>
                </a:cubicBezTo>
                <a:cubicBezTo>
                  <a:pt x="868776" y="481820"/>
                  <a:pt x="846755" y="448679"/>
                  <a:pt x="827699" y="416143"/>
                </a:cubicBezTo>
                <a:close/>
                <a:moveTo>
                  <a:pt x="798883" y="414244"/>
                </a:moveTo>
                <a:cubicBezTo>
                  <a:pt x="695211" y="736679"/>
                  <a:pt x="755992" y="1050836"/>
                  <a:pt x="875825" y="1357811"/>
                </a:cubicBezTo>
                <a:cubicBezTo>
                  <a:pt x="852896" y="1259904"/>
                  <a:pt x="833394" y="1161513"/>
                  <a:pt x="814514" y="1064671"/>
                </a:cubicBezTo>
                <a:cubicBezTo>
                  <a:pt x="795638" y="967838"/>
                  <a:pt x="775736" y="867346"/>
                  <a:pt x="783698" y="766414"/>
                </a:cubicBezTo>
                <a:cubicBezTo>
                  <a:pt x="786354" y="732777"/>
                  <a:pt x="792197" y="699198"/>
                  <a:pt x="798129" y="666939"/>
                </a:cubicBezTo>
                <a:cubicBezTo>
                  <a:pt x="805719" y="623158"/>
                  <a:pt x="813776" y="578281"/>
                  <a:pt x="813894" y="533909"/>
                </a:cubicBezTo>
                <a:cubicBezTo>
                  <a:pt x="813480" y="493822"/>
                  <a:pt x="807234" y="453832"/>
                  <a:pt x="798883" y="414244"/>
                </a:cubicBezTo>
                <a:close/>
                <a:moveTo>
                  <a:pt x="673202" y="388720"/>
                </a:moveTo>
                <a:cubicBezTo>
                  <a:pt x="560862" y="422924"/>
                  <a:pt x="473506" y="490876"/>
                  <a:pt x="392779" y="596411"/>
                </a:cubicBezTo>
                <a:cubicBezTo>
                  <a:pt x="345173" y="658663"/>
                  <a:pt x="304966" y="720182"/>
                  <a:pt x="270088" y="790400"/>
                </a:cubicBezTo>
                <a:cubicBezTo>
                  <a:pt x="265839" y="798902"/>
                  <a:pt x="262292" y="805767"/>
                  <a:pt x="259285" y="812869"/>
                </a:cubicBezTo>
                <a:cubicBezTo>
                  <a:pt x="297306" y="767160"/>
                  <a:pt x="334780" y="721219"/>
                  <a:pt x="372890" y="676832"/>
                </a:cubicBezTo>
                <a:cubicBezTo>
                  <a:pt x="466138" y="567590"/>
                  <a:pt x="560501" y="463327"/>
                  <a:pt x="673202" y="388720"/>
                </a:cubicBezTo>
                <a:close/>
                <a:moveTo>
                  <a:pt x="1628210" y="0"/>
                </a:moveTo>
                <a:lnTo>
                  <a:pt x="1748399" y="0"/>
                </a:lnTo>
                <a:lnTo>
                  <a:pt x="1783391" y="17650"/>
                </a:lnTo>
                <a:cubicBezTo>
                  <a:pt x="1878225" y="54329"/>
                  <a:pt x="1980824" y="64330"/>
                  <a:pt x="2084193" y="69947"/>
                </a:cubicBezTo>
                <a:cubicBezTo>
                  <a:pt x="2305723" y="81971"/>
                  <a:pt x="2525917" y="56091"/>
                  <a:pt x="2744101" y="15192"/>
                </a:cubicBezTo>
                <a:cubicBezTo>
                  <a:pt x="2562964" y="37013"/>
                  <a:pt x="2380220" y="45912"/>
                  <a:pt x="2197414" y="41266"/>
                </a:cubicBezTo>
                <a:cubicBezTo>
                  <a:pt x="2092695" y="38460"/>
                  <a:pt x="1999575" y="31066"/>
                  <a:pt x="1914967" y="18583"/>
                </a:cubicBezTo>
                <a:lnTo>
                  <a:pt x="1815559" y="0"/>
                </a:lnTo>
                <a:lnTo>
                  <a:pt x="2001666" y="0"/>
                </a:lnTo>
                <a:lnTo>
                  <a:pt x="2036517" y="4274"/>
                </a:lnTo>
                <a:cubicBezTo>
                  <a:pt x="2087672" y="8689"/>
                  <a:pt x="2141872" y="11637"/>
                  <a:pt x="2199623" y="13232"/>
                </a:cubicBezTo>
                <a:cubicBezTo>
                  <a:pt x="2273140" y="15225"/>
                  <a:pt x="2346666" y="15008"/>
                  <a:pt x="2420103" y="12601"/>
                </a:cubicBezTo>
                <a:lnTo>
                  <a:pt x="2621330" y="0"/>
                </a:lnTo>
                <a:lnTo>
                  <a:pt x="3076571" y="0"/>
                </a:lnTo>
                <a:lnTo>
                  <a:pt x="2924796" y="36772"/>
                </a:lnTo>
                <a:cubicBezTo>
                  <a:pt x="2603232" y="110795"/>
                  <a:pt x="2272273" y="167441"/>
                  <a:pt x="1946203" y="131277"/>
                </a:cubicBezTo>
                <a:cubicBezTo>
                  <a:pt x="1847872" y="120226"/>
                  <a:pt x="1775939" y="84460"/>
                  <a:pt x="1707026" y="44983"/>
                </a:cubicBezTo>
                <a:close/>
                <a:moveTo>
                  <a:pt x="1007398" y="0"/>
                </a:moveTo>
                <a:lnTo>
                  <a:pt x="1105902" y="0"/>
                </a:lnTo>
                <a:lnTo>
                  <a:pt x="1191939" y="117664"/>
                </a:lnTo>
                <a:cubicBezTo>
                  <a:pt x="1366125" y="341427"/>
                  <a:pt x="1562103" y="551148"/>
                  <a:pt x="1780907" y="743734"/>
                </a:cubicBezTo>
                <a:cubicBezTo>
                  <a:pt x="1801144" y="761313"/>
                  <a:pt x="1821617" y="778348"/>
                  <a:pt x="1841857" y="795932"/>
                </a:cubicBezTo>
                <a:cubicBezTo>
                  <a:pt x="1990610" y="686371"/>
                  <a:pt x="2139633" y="585288"/>
                  <a:pt x="2317896" y="530713"/>
                </a:cubicBezTo>
                <a:cubicBezTo>
                  <a:pt x="2542030" y="462073"/>
                  <a:pt x="2783392" y="434854"/>
                  <a:pt x="3015228" y="399738"/>
                </a:cubicBezTo>
                <a:cubicBezTo>
                  <a:pt x="3052333" y="394202"/>
                  <a:pt x="3010950" y="453937"/>
                  <a:pt x="3000782" y="461219"/>
                </a:cubicBezTo>
                <a:cubicBezTo>
                  <a:pt x="2693972" y="688641"/>
                  <a:pt x="2350770" y="924476"/>
                  <a:pt x="1963190" y="895589"/>
                </a:cubicBezTo>
                <a:cubicBezTo>
                  <a:pt x="2149512" y="1044003"/>
                  <a:pt x="2346363" y="1178199"/>
                  <a:pt x="2552180" y="1298815"/>
                </a:cubicBezTo>
                <a:cubicBezTo>
                  <a:pt x="2674551" y="1263712"/>
                  <a:pt x="2789192" y="1186061"/>
                  <a:pt x="2904618" y="1146081"/>
                </a:cubicBezTo>
                <a:cubicBezTo>
                  <a:pt x="2811839" y="901425"/>
                  <a:pt x="3283913" y="443317"/>
                  <a:pt x="3428829" y="310883"/>
                </a:cubicBezTo>
                <a:cubicBezTo>
                  <a:pt x="3440380" y="300321"/>
                  <a:pt x="3459741" y="295643"/>
                  <a:pt x="3452135" y="318176"/>
                </a:cubicBezTo>
                <a:cubicBezTo>
                  <a:pt x="3377952" y="531416"/>
                  <a:pt x="3301457" y="750112"/>
                  <a:pt x="3169464" y="935661"/>
                </a:cubicBezTo>
                <a:cubicBezTo>
                  <a:pt x="3150662" y="961821"/>
                  <a:pt x="3003773" y="1105010"/>
                  <a:pt x="3049395" y="1070245"/>
                </a:cubicBezTo>
                <a:cubicBezTo>
                  <a:pt x="3162985" y="984423"/>
                  <a:pt x="3272630" y="886628"/>
                  <a:pt x="3401235" y="815534"/>
                </a:cubicBezTo>
                <a:cubicBezTo>
                  <a:pt x="3665893" y="669415"/>
                  <a:pt x="3968082" y="612577"/>
                  <a:pt x="4236947" y="465665"/>
                </a:cubicBezTo>
                <a:cubicBezTo>
                  <a:pt x="4280594" y="441649"/>
                  <a:pt x="4494768" y="287033"/>
                  <a:pt x="4565962" y="350012"/>
                </a:cubicBezTo>
                <a:cubicBezTo>
                  <a:pt x="4574408" y="357446"/>
                  <a:pt x="4561570" y="377121"/>
                  <a:pt x="4557937" y="382666"/>
                </a:cubicBezTo>
                <a:cubicBezTo>
                  <a:pt x="4368036" y="694348"/>
                  <a:pt x="3934455" y="895784"/>
                  <a:pt x="3621049" y="1056676"/>
                </a:cubicBezTo>
                <a:cubicBezTo>
                  <a:pt x="3449155" y="1144851"/>
                  <a:pt x="3289873" y="1230645"/>
                  <a:pt x="3094000" y="1229477"/>
                </a:cubicBezTo>
                <a:cubicBezTo>
                  <a:pt x="2989297" y="1228927"/>
                  <a:pt x="2920834" y="1221837"/>
                  <a:pt x="2813197" y="1263181"/>
                </a:cubicBezTo>
                <a:cubicBezTo>
                  <a:pt x="2746514" y="1288380"/>
                  <a:pt x="2682165" y="1312641"/>
                  <a:pt x="2615776" y="1334114"/>
                </a:cubicBezTo>
                <a:cubicBezTo>
                  <a:pt x="2856074" y="1470609"/>
                  <a:pt x="3106867" y="1588379"/>
                  <a:pt x="3364982" y="1687356"/>
                </a:cubicBezTo>
                <a:cubicBezTo>
                  <a:pt x="3367545" y="1685866"/>
                  <a:pt x="3369560" y="1684144"/>
                  <a:pt x="3371663" y="1683743"/>
                </a:cubicBezTo>
                <a:cubicBezTo>
                  <a:pt x="3559080" y="1639479"/>
                  <a:pt x="3730923" y="1559010"/>
                  <a:pt x="3883310" y="1443899"/>
                </a:cubicBezTo>
                <a:cubicBezTo>
                  <a:pt x="3885702" y="1439761"/>
                  <a:pt x="3888566" y="1434532"/>
                  <a:pt x="3892746" y="1429225"/>
                </a:cubicBezTo>
                <a:cubicBezTo>
                  <a:pt x="4100854" y="1154547"/>
                  <a:pt x="4425526" y="995756"/>
                  <a:pt x="4699980" y="789523"/>
                </a:cubicBezTo>
                <a:lnTo>
                  <a:pt x="4724400" y="769876"/>
                </a:lnTo>
                <a:lnTo>
                  <a:pt x="4724400" y="802845"/>
                </a:lnTo>
                <a:lnTo>
                  <a:pt x="4705958" y="821317"/>
                </a:lnTo>
                <a:cubicBezTo>
                  <a:pt x="4688728" y="839775"/>
                  <a:pt x="4668259" y="862655"/>
                  <a:pt x="4649798" y="877374"/>
                </a:cubicBezTo>
                <a:cubicBezTo>
                  <a:pt x="4443742" y="1038644"/>
                  <a:pt x="4191500" y="1158472"/>
                  <a:pt x="4005326" y="1344259"/>
                </a:cubicBezTo>
                <a:cubicBezTo>
                  <a:pt x="4063256" y="1294104"/>
                  <a:pt x="4132215" y="1254410"/>
                  <a:pt x="4199378" y="1215889"/>
                </a:cubicBezTo>
                <a:cubicBezTo>
                  <a:pt x="4212968" y="1208123"/>
                  <a:pt x="4226555" y="1200357"/>
                  <a:pt x="4239600" y="1192361"/>
                </a:cubicBezTo>
                <a:cubicBezTo>
                  <a:pt x="4399481" y="1099094"/>
                  <a:pt x="4542878" y="976320"/>
                  <a:pt x="4677037" y="858646"/>
                </a:cubicBezTo>
                <a:lnTo>
                  <a:pt x="4724400" y="810414"/>
                </a:lnTo>
                <a:lnTo>
                  <a:pt x="4724400" y="916439"/>
                </a:lnTo>
                <a:lnTo>
                  <a:pt x="4683030" y="982925"/>
                </a:lnTo>
                <a:cubicBezTo>
                  <a:pt x="4504646" y="1237618"/>
                  <a:pt x="4252054" y="1416530"/>
                  <a:pt x="3921884" y="1469889"/>
                </a:cubicBezTo>
                <a:cubicBezTo>
                  <a:pt x="3782100" y="1582602"/>
                  <a:pt x="3625917" y="1667134"/>
                  <a:pt x="3456136" y="1721439"/>
                </a:cubicBezTo>
                <a:cubicBezTo>
                  <a:pt x="3511887" y="1741826"/>
                  <a:pt x="3567869" y="1761662"/>
                  <a:pt x="3624313" y="1780406"/>
                </a:cubicBezTo>
                <a:cubicBezTo>
                  <a:pt x="3850637" y="1855623"/>
                  <a:pt x="4076864" y="1908264"/>
                  <a:pt x="4303638" y="1944400"/>
                </a:cubicBezTo>
                <a:cubicBezTo>
                  <a:pt x="4307581" y="1939634"/>
                  <a:pt x="4311304" y="1935410"/>
                  <a:pt x="4315566" y="1931422"/>
                </a:cubicBezTo>
                <a:cubicBezTo>
                  <a:pt x="4418123" y="1797152"/>
                  <a:pt x="4522970" y="1669642"/>
                  <a:pt x="4664388" y="1574357"/>
                </a:cubicBezTo>
                <a:lnTo>
                  <a:pt x="4724400" y="1537429"/>
                </a:lnTo>
                <a:lnTo>
                  <a:pt x="4724400" y="1589108"/>
                </a:lnTo>
                <a:lnTo>
                  <a:pt x="4644505" y="1640352"/>
                </a:lnTo>
                <a:cubicBezTo>
                  <a:pt x="4543719" y="1713959"/>
                  <a:pt x="4461038" y="1801479"/>
                  <a:pt x="4381603" y="1900149"/>
                </a:cubicBezTo>
                <a:cubicBezTo>
                  <a:pt x="4415438" y="1876488"/>
                  <a:pt x="4447471" y="1849494"/>
                  <a:pt x="4478726" y="1822808"/>
                </a:cubicBezTo>
                <a:cubicBezTo>
                  <a:pt x="4513234" y="1792997"/>
                  <a:pt x="4549530" y="1762011"/>
                  <a:pt x="4588263" y="1735914"/>
                </a:cubicBezTo>
                <a:cubicBezTo>
                  <a:pt x="4619078" y="1714840"/>
                  <a:pt x="4651924" y="1696556"/>
                  <a:pt x="4683216" y="1678902"/>
                </a:cubicBezTo>
                <a:lnTo>
                  <a:pt x="4724400" y="1655121"/>
                </a:lnTo>
                <a:lnTo>
                  <a:pt x="4724400" y="1686869"/>
                </a:lnTo>
                <a:lnTo>
                  <a:pt x="4696172" y="1703058"/>
                </a:lnTo>
                <a:cubicBezTo>
                  <a:pt x="4665104" y="1720165"/>
                  <a:pt x="4632805" y="1738677"/>
                  <a:pt x="4602997" y="1758893"/>
                </a:cubicBezTo>
                <a:cubicBezTo>
                  <a:pt x="4565822" y="1784357"/>
                  <a:pt x="4530304" y="1815035"/>
                  <a:pt x="4496021" y="1844299"/>
                </a:cubicBezTo>
                <a:cubicBezTo>
                  <a:pt x="4470821" y="1865816"/>
                  <a:pt x="4445614" y="1887338"/>
                  <a:pt x="4419004" y="1907617"/>
                </a:cubicBezTo>
                <a:cubicBezTo>
                  <a:pt x="4509516" y="1884856"/>
                  <a:pt x="4599633" y="1841647"/>
                  <a:pt x="4685975" y="1786372"/>
                </a:cubicBezTo>
                <a:lnTo>
                  <a:pt x="4724400" y="1759693"/>
                </a:lnTo>
                <a:lnTo>
                  <a:pt x="4724400" y="1809459"/>
                </a:lnTo>
                <a:lnTo>
                  <a:pt x="4653762" y="1857561"/>
                </a:lnTo>
                <a:cubicBezTo>
                  <a:pt x="4580587" y="1902591"/>
                  <a:pt x="4504944" y="1939172"/>
                  <a:pt x="4428349" y="1963079"/>
                </a:cubicBezTo>
                <a:lnTo>
                  <a:pt x="4724400" y="1990579"/>
                </a:lnTo>
                <a:lnTo>
                  <a:pt x="4724400" y="2065582"/>
                </a:lnTo>
                <a:lnTo>
                  <a:pt x="4686318" y="2063926"/>
                </a:lnTo>
                <a:lnTo>
                  <a:pt x="4724400" y="2085104"/>
                </a:lnTo>
                <a:lnTo>
                  <a:pt x="4724400" y="2178471"/>
                </a:lnTo>
                <a:lnTo>
                  <a:pt x="4617755" y="2122457"/>
                </a:lnTo>
                <a:lnTo>
                  <a:pt x="4724400" y="2196158"/>
                </a:lnTo>
                <a:lnTo>
                  <a:pt x="4724400" y="2230374"/>
                </a:lnTo>
                <a:lnTo>
                  <a:pt x="4573637" y="2126309"/>
                </a:lnTo>
                <a:cubicBezTo>
                  <a:pt x="4608893" y="2177612"/>
                  <a:pt x="4656401" y="2222030"/>
                  <a:pt x="4706850" y="2262541"/>
                </a:cubicBezTo>
                <a:lnTo>
                  <a:pt x="4724400" y="2275857"/>
                </a:lnTo>
                <a:lnTo>
                  <a:pt x="4724400" y="2377131"/>
                </a:lnTo>
                <a:lnTo>
                  <a:pt x="4688201" y="2349925"/>
                </a:lnTo>
                <a:cubicBezTo>
                  <a:pt x="4579462" y="2264619"/>
                  <a:pt x="4483104" y="2181979"/>
                  <a:pt x="4462564" y="2041945"/>
                </a:cubicBezTo>
                <a:cubicBezTo>
                  <a:pt x="4339738" y="2027929"/>
                  <a:pt x="4217123" y="2008847"/>
                  <a:pt x="4094167" y="1984479"/>
                </a:cubicBezTo>
                <a:cubicBezTo>
                  <a:pt x="4361568" y="2318516"/>
                  <a:pt x="4448657" y="2737804"/>
                  <a:pt x="4520397" y="3153822"/>
                </a:cubicBezTo>
                <a:cubicBezTo>
                  <a:pt x="4524234" y="3176690"/>
                  <a:pt x="4478166" y="3233800"/>
                  <a:pt x="4458958" y="3203134"/>
                </a:cubicBezTo>
                <a:cubicBezTo>
                  <a:pt x="4221037" y="2826855"/>
                  <a:pt x="3875607" y="2452063"/>
                  <a:pt x="3972830" y="1973028"/>
                </a:cubicBezTo>
                <a:cubicBezTo>
                  <a:pt x="3973903" y="1968973"/>
                  <a:pt x="3975983" y="1964061"/>
                  <a:pt x="3979154" y="1959605"/>
                </a:cubicBezTo>
                <a:cubicBezTo>
                  <a:pt x="3847070" y="1929437"/>
                  <a:pt x="3715197" y="1894208"/>
                  <a:pt x="3583051" y="1850495"/>
                </a:cubicBezTo>
                <a:cubicBezTo>
                  <a:pt x="3357823" y="1775743"/>
                  <a:pt x="3137042" y="1687421"/>
                  <a:pt x="2922360" y="1586232"/>
                </a:cubicBezTo>
                <a:cubicBezTo>
                  <a:pt x="2956249" y="1697796"/>
                  <a:pt x="3014099" y="1805979"/>
                  <a:pt x="3033099" y="1913175"/>
                </a:cubicBezTo>
                <a:cubicBezTo>
                  <a:pt x="3035371" y="1915419"/>
                  <a:pt x="3037950" y="1918445"/>
                  <a:pt x="3040214" y="1920694"/>
                </a:cubicBezTo>
                <a:cubicBezTo>
                  <a:pt x="3043936" y="1916469"/>
                  <a:pt x="3048200" y="1912482"/>
                  <a:pt x="3051308" y="1911226"/>
                </a:cubicBezTo>
                <a:cubicBezTo>
                  <a:pt x="3335533" y="1788841"/>
                  <a:pt x="3650972" y="2264893"/>
                  <a:pt x="3791335" y="2442781"/>
                </a:cubicBezTo>
                <a:cubicBezTo>
                  <a:pt x="3804329" y="2459223"/>
                  <a:pt x="3763010" y="2515770"/>
                  <a:pt x="3744063" y="2510325"/>
                </a:cubicBezTo>
                <a:cubicBezTo>
                  <a:pt x="3485213" y="2437432"/>
                  <a:pt x="3287280" y="2286035"/>
                  <a:pt x="3103695" y="2105302"/>
                </a:cubicBezTo>
                <a:cubicBezTo>
                  <a:pt x="3126339" y="2333141"/>
                  <a:pt x="3009845" y="2625036"/>
                  <a:pt x="2968137" y="2805672"/>
                </a:cubicBezTo>
                <a:cubicBezTo>
                  <a:pt x="2930699" y="2965580"/>
                  <a:pt x="2891878" y="3078554"/>
                  <a:pt x="2739231" y="3151701"/>
                </a:cubicBezTo>
                <a:cubicBezTo>
                  <a:pt x="2726335" y="3157832"/>
                  <a:pt x="2726972" y="3142650"/>
                  <a:pt x="2728882" y="3135084"/>
                </a:cubicBezTo>
                <a:cubicBezTo>
                  <a:pt x="2806473" y="2811909"/>
                  <a:pt x="2836690" y="2478979"/>
                  <a:pt x="2914282" y="2155807"/>
                </a:cubicBezTo>
                <a:cubicBezTo>
                  <a:pt x="2927505" y="2100241"/>
                  <a:pt x="2969504" y="2020803"/>
                  <a:pt x="2971660" y="1962486"/>
                </a:cubicBezTo>
                <a:cubicBezTo>
                  <a:pt x="2971891" y="1961942"/>
                  <a:pt x="2971575" y="1961166"/>
                  <a:pt x="2971809" y="1960615"/>
                </a:cubicBezTo>
                <a:cubicBezTo>
                  <a:pt x="2971875" y="1957427"/>
                  <a:pt x="2972485" y="1954468"/>
                  <a:pt x="2972315" y="1951821"/>
                </a:cubicBezTo>
                <a:cubicBezTo>
                  <a:pt x="2966359" y="1836632"/>
                  <a:pt x="2865027" y="1683636"/>
                  <a:pt x="2846641" y="1556749"/>
                </a:cubicBezTo>
                <a:cubicBezTo>
                  <a:pt x="2846247" y="1554649"/>
                  <a:pt x="2846851" y="1551688"/>
                  <a:pt x="2847461" y="1548729"/>
                </a:cubicBezTo>
                <a:cubicBezTo>
                  <a:pt x="2570813" y="1412938"/>
                  <a:pt x="2306528" y="1254043"/>
                  <a:pt x="2058558" y="1071804"/>
                </a:cubicBezTo>
                <a:cubicBezTo>
                  <a:pt x="2118947" y="1245450"/>
                  <a:pt x="2231454" y="1407035"/>
                  <a:pt x="2291089" y="1585512"/>
                </a:cubicBezTo>
                <a:cubicBezTo>
                  <a:pt x="2383696" y="1860991"/>
                  <a:pt x="2441466" y="2144264"/>
                  <a:pt x="2473792" y="2432858"/>
                </a:cubicBezTo>
                <a:cubicBezTo>
                  <a:pt x="2475176" y="2446319"/>
                  <a:pt x="2431252" y="2512059"/>
                  <a:pt x="2420124" y="2495762"/>
                </a:cubicBezTo>
                <a:cubicBezTo>
                  <a:pt x="2291230" y="2305989"/>
                  <a:pt x="2208353" y="2083557"/>
                  <a:pt x="2119846" y="1872898"/>
                </a:cubicBezTo>
                <a:cubicBezTo>
                  <a:pt x="2037236" y="1675682"/>
                  <a:pt x="1982639" y="1492905"/>
                  <a:pt x="1995210" y="1288346"/>
                </a:cubicBezTo>
                <a:cubicBezTo>
                  <a:pt x="1948480" y="1372857"/>
                  <a:pt x="1900430" y="1457457"/>
                  <a:pt x="1850975" y="1540820"/>
                </a:cubicBezTo>
                <a:cubicBezTo>
                  <a:pt x="1816437" y="1599587"/>
                  <a:pt x="1789540" y="1661598"/>
                  <a:pt x="1723490" y="1688355"/>
                </a:cubicBezTo>
                <a:cubicBezTo>
                  <a:pt x="1718826" y="1690241"/>
                  <a:pt x="1711811" y="1688563"/>
                  <a:pt x="1710157" y="1683354"/>
                </a:cubicBezTo>
                <a:cubicBezTo>
                  <a:pt x="1675928" y="1583238"/>
                  <a:pt x="1752515" y="1420588"/>
                  <a:pt x="1807265" y="1336896"/>
                </a:cubicBezTo>
                <a:cubicBezTo>
                  <a:pt x="1856904" y="1260695"/>
                  <a:pt x="1925612" y="1200294"/>
                  <a:pt x="2011049" y="1173376"/>
                </a:cubicBezTo>
                <a:cubicBezTo>
                  <a:pt x="2011743" y="1171736"/>
                  <a:pt x="2013211" y="1169782"/>
                  <a:pt x="2014681" y="1167830"/>
                </a:cubicBezTo>
                <a:cubicBezTo>
                  <a:pt x="1995942" y="1119335"/>
                  <a:pt x="1980541" y="1069035"/>
                  <a:pt x="1971037" y="1015438"/>
                </a:cubicBezTo>
                <a:cubicBezTo>
                  <a:pt x="1970873" y="1012795"/>
                  <a:pt x="1971247" y="1010377"/>
                  <a:pt x="1971858" y="1007420"/>
                </a:cubicBezTo>
                <a:cubicBezTo>
                  <a:pt x="1889219" y="944106"/>
                  <a:pt x="1807963" y="877509"/>
                  <a:pt x="1729505" y="808882"/>
                </a:cubicBezTo>
                <a:cubicBezTo>
                  <a:pt x="1652132" y="740719"/>
                  <a:pt x="1577790" y="669969"/>
                  <a:pt x="1506007" y="597733"/>
                </a:cubicBezTo>
                <a:cubicBezTo>
                  <a:pt x="1650265" y="988437"/>
                  <a:pt x="1648039" y="1402749"/>
                  <a:pt x="1499912" y="1795211"/>
                </a:cubicBezTo>
                <a:cubicBezTo>
                  <a:pt x="1496995" y="1803635"/>
                  <a:pt x="1454455" y="1866099"/>
                  <a:pt x="1444926" y="1841464"/>
                </a:cubicBezTo>
                <a:cubicBezTo>
                  <a:pt x="1288444" y="1433999"/>
                  <a:pt x="1179507" y="967467"/>
                  <a:pt x="1425791" y="572788"/>
                </a:cubicBezTo>
                <a:cubicBezTo>
                  <a:pt x="1428418" y="568101"/>
                  <a:pt x="1431907" y="564428"/>
                  <a:pt x="1435390" y="560750"/>
                </a:cubicBezTo>
                <a:cubicBezTo>
                  <a:pt x="1440033" y="554349"/>
                  <a:pt x="1445996" y="547863"/>
                  <a:pt x="1451502" y="542471"/>
                </a:cubicBezTo>
                <a:cubicBezTo>
                  <a:pt x="1361214" y="448553"/>
                  <a:pt x="1275425" y="351231"/>
                  <a:pt x="1194128" y="250903"/>
                </a:cubicBezTo>
                <a:close/>
                <a:moveTo>
                  <a:pt x="890158" y="0"/>
                </a:moveTo>
                <a:lnTo>
                  <a:pt x="937892" y="0"/>
                </a:lnTo>
                <a:lnTo>
                  <a:pt x="924483" y="30495"/>
                </a:lnTo>
                <a:cubicBezTo>
                  <a:pt x="886566" y="121698"/>
                  <a:pt x="856718" y="217584"/>
                  <a:pt x="872288" y="306259"/>
                </a:cubicBezTo>
                <a:cubicBezTo>
                  <a:pt x="896800" y="446040"/>
                  <a:pt x="987449" y="577127"/>
                  <a:pt x="1006247" y="727373"/>
                </a:cubicBezTo>
                <a:cubicBezTo>
                  <a:pt x="1042700" y="1013846"/>
                  <a:pt x="1021035" y="1326579"/>
                  <a:pt x="986481" y="1611960"/>
                </a:cubicBezTo>
                <a:cubicBezTo>
                  <a:pt x="984668" y="1625361"/>
                  <a:pt x="941918" y="1692886"/>
                  <a:pt x="928400" y="1663986"/>
                </a:cubicBezTo>
                <a:cubicBezTo>
                  <a:pt x="723163" y="1233305"/>
                  <a:pt x="596239" y="818387"/>
                  <a:pt x="771281" y="368438"/>
                </a:cubicBezTo>
                <a:lnTo>
                  <a:pt x="200540" y="942511"/>
                </a:lnTo>
                <a:cubicBezTo>
                  <a:pt x="190537" y="952438"/>
                  <a:pt x="161507" y="972341"/>
                  <a:pt x="170253" y="942567"/>
                </a:cubicBezTo>
                <a:cubicBezTo>
                  <a:pt x="222670" y="771614"/>
                  <a:pt x="326261" y="624255"/>
                  <a:pt x="442049" y="489150"/>
                </a:cubicBezTo>
                <a:cubicBezTo>
                  <a:pt x="542966" y="370919"/>
                  <a:pt x="644574" y="322520"/>
                  <a:pt x="788582" y="301724"/>
                </a:cubicBezTo>
                <a:cubicBezTo>
                  <a:pt x="788307" y="293239"/>
                  <a:pt x="787808" y="285302"/>
                  <a:pt x="788312" y="276498"/>
                </a:cubicBezTo>
                <a:cubicBezTo>
                  <a:pt x="793051" y="221208"/>
                  <a:pt x="817827" y="155085"/>
                  <a:pt x="847625" y="89075"/>
                </a:cubicBezTo>
                <a:close/>
                <a:moveTo>
                  <a:pt x="29788" y="0"/>
                </a:moveTo>
                <a:lnTo>
                  <a:pt x="93321" y="0"/>
                </a:lnTo>
                <a:lnTo>
                  <a:pt x="79142" y="68966"/>
                </a:lnTo>
                <a:cubicBezTo>
                  <a:pt x="45734" y="225436"/>
                  <a:pt x="26794" y="379659"/>
                  <a:pt x="21253" y="535687"/>
                </a:cubicBezTo>
                <a:lnTo>
                  <a:pt x="61909" y="380358"/>
                </a:lnTo>
                <a:cubicBezTo>
                  <a:pt x="78826" y="316055"/>
                  <a:pt x="96125" y="249346"/>
                  <a:pt x="118339" y="184712"/>
                </a:cubicBezTo>
                <a:cubicBezTo>
                  <a:pt x="129562" y="152119"/>
                  <a:pt x="141878" y="119997"/>
                  <a:pt x="154192" y="87864"/>
                </a:cubicBezTo>
                <a:lnTo>
                  <a:pt x="186604" y="0"/>
                </a:lnTo>
                <a:lnTo>
                  <a:pt x="216386" y="0"/>
                </a:lnTo>
                <a:lnTo>
                  <a:pt x="180314" y="97640"/>
                </a:lnTo>
                <a:cubicBezTo>
                  <a:pt x="168233" y="129221"/>
                  <a:pt x="155916" y="161350"/>
                  <a:pt x="144924" y="193392"/>
                </a:cubicBezTo>
                <a:cubicBezTo>
                  <a:pt x="123175" y="256933"/>
                  <a:pt x="106102" y="323103"/>
                  <a:pt x="89413" y="386853"/>
                </a:cubicBezTo>
                <a:lnTo>
                  <a:pt x="49686" y="539999"/>
                </a:lnTo>
                <a:cubicBezTo>
                  <a:pt x="112204" y="409054"/>
                  <a:pt x="181190" y="283748"/>
                  <a:pt x="236604" y="152292"/>
                </a:cubicBezTo>
                <a:lnTo>
                  <a:pt x="289375" y="0"/>
                </a:lnTo>
                <a:lnTo>
                  <a:pt x="369729" y="0"/>
                </a:lnTo>
                <a:lnTo>
                  <a:pt x="354160" y="65656"/>
                </a:lnTo>
                <a:cubicBezTo>
                  <a:pt x="272180" y="311007"/>
                  <a:pt x="108679" y="519263"/>
                  <a:pt x="21325" y="763628"/>
                </a:cubicBezTo>
                <a:cubicBezTo>
                  <a:pt x="18671" y="771035"/>
                  <a:pt x="13191" y="778653"/>
                  <a:pt x="6426" y="785104"/>
                </a:cubicBezTo>
                <a:lnTo>
                  <a:pt x="0" y="789215"/>
                </a:lnTo>
                <a:lnTo>
                  <a:pt x="0" y="163142"/>
                </a:lnTo>
                <a:lnTo>
                  <a:pt x="20220" y="37416"/>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25" name="Rectangle 24">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90600"/>
            <a:ext cx="117348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p:cNvSpPr>
            <a:spLocks noGrp="1"/>
          </p:cNvSpPr>
          <p:nvPr>
            <p:ph type="title"/>
          </p:nvPr>
        </p:nvSpPr>
        <p:spPr>
          <a:xfrm>
            <a:off x="685801" y="1676400"/>
            <a:ext cx="4953000" cy="1216153"/>
          </a:xfrm>
        </p:spPr>
        <p:txBody>
          <a:bodyPr anchor="t">
            <a:normAutofit/>
          </a:bodyPr>
          <a:lstStyle/>
          <a:p>
            <a:r>
              <a:rPr lang="en-US" sz="2800" b="1"/>
              <a:t>INTRODUCTION OF LESSON ONE ON SUNDAY     1-DEC-2024</a:t>
            </a:r>
            <a:endParaRPr lang="en-US" sz="2800"/>
          </a:p>
        </p:txBody>
      </p:sp>
      <p:sp>
        <p:nvSpPr>
          <p:cNvPr id="3" name="Content Placeholder 2"/>
          <p:cNvSpPr>
            <a:spLocks noGrp="1"/>
          </p:cNvSpPr>
          <p:nvPr>
            <p:ph idx="1"/>
          </p:nvPr>
        </p:nvSpPr>
        <p:spPr>
          <a:xfrm>
            <a:off x="685801" y="3429000"/>
            <a:ext cx="4953000" cy="1752599"/>
          </a:xfrm>
        </p:spPr>
        <p:txBody>
          <a:bodyPr>
            <a:normAutofit/>
          </a:bodyPr>
          <a:lstStyle/>
          <a:p>
            <a:pPr marL="0" indent="0">
              <a:buNone/>
            </a:pPr>
            <a:r>
              <a:rPr lang="en-US" sz="1100">
                <a:solidFill>
                  <a:schemeClr val="tx1">
                    <a:alpha val="55000"/>
                  </a:schemeClr>
                </a:solidFill>
              </a:rPr>
              <a:t>Whenever God speaks of a high calling, it’s a calling from Above the heavens by God the Father who dwells above all the heavens according to Jeremiah 23:24 and Job28:23-24.</a:t>
            </a:r>
          </a:p>
          <a:p>
            <a:pPr marL="0" indent="0">
              <a:buNone/>
            </a:pPr>
            <a:r>
              <a:rPr lang="en-US" sz="1100">
                <a:solidFill>
                  <a:schemeClr val="tx1">
                    <a:alpha val="55000"/>
                  </a:schemeClr>
                </a:solidFill>
              </a:rPr>
              <a:t>This high calling is different from the calling of Jesus and of Holy Spirit termed as the heavenly calling spoken of in </a:t>
            </a:r>
          </a:p>
          <a:p>
            <a:pPr marL="0" indent="0">
              <a:buNone/>
            </a:pPr>
            <a:r>
              <a:rPr lang="en-US" sz="1100" b="1">
                <a:solidFill>
                  <a:schemeClr val="tx1">
                    <a:alpha val="55000"/>
                  </a:schemeClr>
                </a:solidFill>
              </a:rPr>
              <a:t>HEBREWS 3:1 </a:t>
            </a:r>
            <a:r>
              <a:rPr lang="en-US" sz="1100">
                <a:solidFill>
                  <a:schemeClr val="tx1">
                    <a:alpha val="55000"/>
                  </a:schemeClr>
                </a:solidFill>
              </a:rPr>
              <a:t>Therefore, holy brethren, partakers of the heavenly calling, consider the Apostle and High Priest of our profession, Christ Jesus. So there are two types of godly callings, the high calling from God the Father and other heavenly calling of Jesus and Holy Spirit. And because of the above information, we head to look at:</a:t>
            </a:r>
          </a:p>
        </p:txBody>
      </p:sp>
      <p:pic>
        <p:nvPicPr>
          <p:cNvPr id="5" name="Picture 4">
            <a:extLst>
              <a:ext uri="{FF2B5EF4-FFF2-40B4-BE49-F238E27FC236}">
                <a16:creationId xmlns:a16="http://schemas.microsoft.com/office/drawing/2014/main" id="{BEF44ECF-65E9-6280-9AA3-BEB292B624F6}"/>
              </a:ext>
            </a:extLst>
          </p:cNvPr>
          <p:cNvPicPr>
            <a:picLocks noChangeAspect="1"/>
          </p:cNvPicPr>
          <p:nvPr/>
        </p:nvPicPr>
        <p:blipFill>
          <a:blip r:embed="rId2">
            <a:extLst>
              <a:ext uri="{28A0092B-C50C-407E-A947-70E740481C1C}">
                <a14:useLocalDpi xmlns:a14="http://schemas.microsoft.com/office/drawing/2010/main" val="0"/>
              </a:ext>
            </a:extLst>
          </a:blip>
          <a:srcRect l="5881" r="87" b="-1"/>
          <a:stretch>
            <a:fillRect/>
          </a:stretch>
        </p:blipFill>
        <p:spPr>
          <a:xfrm>
            <a:off x="6096000" y="1676400"/>
            <a:ext cx="4953000" cy="3505200"/>
          </a:xfrm>
          <a:prstGeom prst="rect">
            <a:avLst/>
          </a:prstGeom>
        </p:spPr>
      </p:pic>
    </p:spTree>
    <p:extLst>
      <p:ext uri="{BB962C8B-B14F-4D97-AF65-F5344CB8AC3E}">
        <p14:creationId xmlns:p14="http://schemas.microsoft.com/office/powerpoint/2010/main" val="4048715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8AD59421-9683-94AB-B05C-A1E252FB5D81}"/>
              </a:ext>
            </a:extLst>
          </p:cNvPr>
          <p:cNvPicPr>
            <a:picLocks noChangeAspect="1"/>
          </p:cNvPicPr>
          <p:nvPr/>
        </p:nvPicPr>
        <p:blipFill>
          <a:blip r:embed="rId2">
            <a:extLst>
              <a:ext uri="{28A0092B-C50C-407E-A947-70E740481C1C}">
                <a14:useLocalDpi xmlns:a14="http://schemas.microsoft.com/office/drawing/2010/main" val="0"/>
              </a:ext>
            </a:extLst>
          </a:blip>
          <a:srcRect l="18749" r="17987" b="1"/>
          <a:stretch>
            <a:fillRect/>
          </a:stretch>
        </p:blipFill>
        <p:spPr>
          <a:xfrm>
            <a:off x="2511713" y="3104705"/>
            <a:ext cx="3634674" cy="3217333"/>
          </a:xfrm>
          <a:prstGeom prst="rect">
            <a:avLst/>
          </a:prstGeom>
        </p:spPr>
      </p:pic>
      <p:grpSp>
        <p:nvGrpSpPr>
          <p:cNvPr id="29" name="Group 28">
            <a:extLst>
              <a:ext uri="{FF2B5EF4-FFF2-40B4-BE49-F238E27FC236}">
                <a16:creationId xmlns:a16="http://schemas.microsoft.com/office/drawing/2014/main" id="{89C6B508-0B2C-4D80-99F6-BC8C9C6934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11" y="805742"/>
            <a:ext cx="3647770" cy="3193211"/>
            <a:chOff x="1674895" y="1345036"/>
            <a:chExt cx="5428610" cy="4210939"/>
          </a:xfrm>
        </p:grpSpPr>
        <p:sp>
          <p:nvSpPr>
            <p:cNvPr id="30" name="Rectangle 29">
              <a:extLst>
                <a:ext uri="{FF2B5EF4-FFF2-40B4-BE49-F238E27FC236}">
                  <a16:creationId xmlns:a16="http://schemas.microsoft.com/office/drawing/2014/main" id="{EA54034F-F9B1-4048-9AEF-C7AB990539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895" y="1345036"/>
              <a:ext cx="5428610" cy="4210939"/>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F583F029-E06B-49B5-9779-2E8CEFD77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895" y="1345036"/>
              <a:ext cx="5428610" cy="421093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Rectangle 32">
            <a:extLst>
              <a:ext uri="{FF2B5EF4-FFF2-40B4-BE49-F238E27FC236}">
                <a16:creationId xmlns:a16="http://schemas.microsoft.com/office/drawing/2014/main" id="{CAEBFCD5-5356-4326-8D39-8235A46CD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5315" y="685805"/>
            <a:ext cx="3624947" cy="3193211"/>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0584" y="859808"/>
            <a:ext cx="3543197" cy="2878986"/>
          </a:xfrm>
        </p:spPr>
        <p:txBody>
          <a:bodyPr>
            <a:normAutofit/>
          </a:bodyPr>
          <a:lstStyle/>
          <a:p>
            <a:pPr algn="ctr"/>
            <a:r>
              <a:rPr lang="en-US" sz="3700" b="1">
                <a:solidFill>
                  <a:schemeClr val="bg1"/>
                </a:solidFill>
              </a:rPr>
              <a:t>Ascend from our habitable planet earth to reaching above heavens at the beginning.</a:t>
            </a:r>
            <a:endParaRPr lang="en-US" sz="3700">
              <a:solidFill>
                <a:schemeClr val="bg1"/>
              </a:solidFill>
            </a:endParaRPr>
          </a:p>
        </p:txBody>
      </p:sp>
      <p:grpSp>
        <p:nvGrpSpPr>
          <p:cNvPr id="35" name="Graphic 38">
            <a:extLst>
              <a:ext uri="{FF2B5EF4-FFF2-40B4-BE49-F238E27FC236}">
                <a16:creationId xmlns:a16="http://schemas.microsoft.com/office/drawing/2014/main" id="{6B67BE95-96EF-433C-9F29-B0732AA6B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17004"/>
            <a:ext cx="1370098" cy="508993"/>
            <a:chOff x="2267504" y="2540250"/>
            <a:chExt cx="1990951" cy="739640"/>
          </a:xfrm>
          <a:solidFill>
            <a:schemeClr val="bg1"/>
          </a:solidFill>
        </p:grpSpPr>
        <p:sp>
          <p:nvSpPr>
            <p:cNvPr id="36" name="Freeform: Shape 35">
              <a:extLst>
                <a:ext uri="{FF2B5EF4-FFF2-40B4-BE49-F238E27FC236}">
                  <a16:creationId xmlns:a16="http://schemas.microsoft.com/office/drawing/2014/main" id="{AD324976-1596-4B76-A61C-5626816B24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C44DEF24-FB22-48A2-8257-B97AD7E1A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39" name="Graphic 4">
            <a:extLst>
              <a:ext uri="{FF2B5EF4-FFF2-40B4-BE49-F238E27FC236}">
                <a16:creationId xmlns:a16="http://schemas.microsoft.com/office/drawing/2014/main" id="{D6E8B984-55B9-4A62-A043-997D00F0A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9048" y="2445529"/>
            <a:ext cx="849365" cy="849366"/>
            <a:chOff x="5829300" y="3162300"/>
            <a:chExt cx="532256" cy="532257"/>
          </a:xfrm>
          <a:solidFill>
            <a:srgbClr val="FFFFFF"/>
          </a:solidFill>
        </p:grpSpPr>
        <p:sp>
          <p:nvSpPr>
            <p:cNvPr id="40" name="Freeform: Shape 39">
              <a:extLst>
                <a:ext uri="{FF2B5EF4-FFF2-40B4-BE49-F238E27FC236}">
                  <a16:creationId xmlns:a16="http://schemas.microsoft.com/office/drawing/2014/main" id="{D4FAF4A8-82EB-4F6F-B601-43EBF0BD1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26F2473F-E069-4558-9B41-E285BBE030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FC9A4A76-2C9F-486C-9663-6A30A022D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88431DC7-D4CB-479A-AFA4-5B0C597A2E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30755DA1-6F28-4612-A4A7-B915468C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4616ED79-5475-49E6-A5FE-8D9DB12FB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21DCEB47-7140-4682-8DBF-7667BE28F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EA931BD3-5A56-42F2-B6B5-647B28D1C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820E4C8E-4190-498D-9556-6DA668A81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54B2F30F-0B57-4D60-A087-CD6A471F68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FC5E8C73-ED41-4214-AEE6-3C5F49384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B1F94534-FE3E-476C-870B-E714E4A66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8DE6C1B0-4D58-4937-B2B7-B1207CA18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grpSp>
        <p:nvGrpSpPr>
          <p:cNvPr id="54" name="Graphic 4">
            <a:extLst>
              <a:ext uri="{FF2B5EF4-FFF2-40B4-BE49-F238E27FC236}">
                <a16:creationId xmlns:a16="http://schemas.microsoft.com/office/drawing/2014/main" id="{DDFA5A3F-B050-4826-ACB4-F634DD12C7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9048" y="2445529"/>
            <a:ext cx="849365" cy="849366"/>
            <a:chOff x="5829300" y="3162300"/>
            <a:chExt cx="532256" cy="532257"/>
          </a:xfrm>
          <a:solidFill>
            <a:schemeClr val="bg1"/>
          </a:solidFill>
        </p:grpSpPr>
        <p:sp>
          <p:nvSpPr>
            <p:cNvPr id="55" name="Freeform: Shape 54">
              <a:extLst>
                <a:ext uri="{FF2B5EF4-FFF2-40B4-BE49-F238E27FC236}">
                  <a16:creationId xmlns:a16="http://schemas.microsoft.com/office/drawing/2014/main" id="{C45D7489-248E-4EB2-A887-30A9C396E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AB6BF832-C29A-4992-8772-6B33118C5A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5E06C84D-D026-40FC-A1FB-0482450B6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dirty="0"/>
            </a:p>
          </p:txBody>
        </p:sp>
        <p:sp>
          <p:nvSpPr>
            <p:cNvPr id="58" name="Freeform: Shape 57">
              <a:extLst>
                <a:ext uri="{FF2B5EF4-FFF2-40B4-BE49-F238E27FC236}">
                  <a16:creationId xmlns:a16="http://schemas.microsoft.com/office/drawing/2014/main" id="{32D9620B-AA48-430C-BACC-01BF1B128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0C7842E4-3E00-4846-B285-345F6B324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F120E203-7898-4AE9-A9E5-F5C3644152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06A5C8C3-E77D-410A-8D95-0B15B8E61D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8E9CE1FB-B266-47D2-A0AC-79D1DDBAA6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B8862FCB-5370-44C9-803F-017FF89393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D1EC218E-7E2A-4304-96EA-1A7AA046E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C6904051-0B1B-4340-8A1F-FC345A500A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8D8B68CD-1F5B-4E19-A474-4290A7386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A219F1BA-F2AD-4C0B-B881-AF7702BFA0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3" name="Content Placeholder 2"/>
          <p:cNvSpPr>
            <a:spLocks noGrp="1"/>
          </p:cNvSpPr>
          <p:nvPr>
            <p:ph idx="1"/>
          </p:nvPr>
        </p:nvSpPr>
        <p:spPr>
          <a:xfrm>
            <a:off x="6781997" y="1076403"/>
            <a:ext cx="4879971" cy="5245635"/>
          </a:xfrm>
        </p:spPr>
        <p:txBody>
          <a:bodyPr>
            <a:noAutofit/>
          </a:bodyPr>
          <a:lstStyle/>
          <a:p>
            <a:pPr marL="0" indent="0" algn="ctr">
              <a:buNone/>
            </a:pPr>
            <a:r>
              <a:rPr lang="en-US" sz="2000" dirty="0">
                <a:solidFill>
                  <a:schemeClr val="bg1"/>
                </a:solidFill>
              </a:rPr>
              <a:t>fore this matter if we are to go to above the heavens, ascending begins from here on earth.</a:t>
            </a:r>
          </a:p>
          <a:p>
            <a:pPr marL="0" indent="0" algn="ctr">
              <a:buNone/>
            </a:pPr>
            <a:r>
              <a:rPr lang="en-US" sz="2000" dirty="0">
                <a:solidFill>
                  <a:schemeClr val="bg1"/>
                </a:solidFill>
              </a:rPr>
              <a:t>b) </a:t>
            </a:r>
            <a:r>
              <a:rPr lang="en-US" sz="2000" u="sng" dirty="0">
                <a:solidFill>
                  <a:schemeClr val="bg1"/>
                </a:solidFill>
              </a:rPr>
              <a:t>From habitable earth, reach the other nine planets</a:t>
            </a:r>
            <a:r>
              <a:rPr lang="en-US" sz="2000" dirty="0">
                <a:solidFill>
                  <a:schemeClr val="bg1"/>
                </a:solidFill>
              </a:rPr>
              <a:t>.</a:t>
            </a:r>
          </a:p>
          <a:p>
            <a:pPr marL="0" indent="0" algn="ctr">
              <a:buNone/>
            </a:pPr>
            <a:r>
              <a:rPr lang="en-US" sz="2000" dirty="0">
                <a:solidFill>
                  <a:schemeClr val="bg1"/>
                </a:solidFill>
              </a:rPr>
              <a:t>Once we get out of the doors of this earth, we meet other 9 planets that support no life/ non habitable spoken of in</a:t>
            </a:r>
          </a:p>
          <a:p>
            <a:pPr marL="0" indent="0" algn="ctr">
              <a:buNone/>
            </a:pPr>
            <a:r>
              <a:rPr lang="en-US" sz="2000" b="1" dirty="0">
                <a:solidFill>
                  <a:schemeClr val="bg1"/>
                </a:solidFill>
              </a:rPr>
              <a:t>2KINGS 23:5 </a:t>
            </a:r>
            <a:r>
              <a:rPr lang="en-US" sz="2000" dirty="0">
                <a:solidFill>
                  <a:schemeClr val="bg1"/>
                </a:solidFill>
              </a:rPr>
              <a:t>And  he  put  down  the  idolatrous  priests, whom the kings of Judah had ordained to burn incense in the high places in the cities of Judah, and in the places round about Jerusalem; them also that burned incense unto Baal, to the sun, and to the moon, </a:t>
            </a:r>
            <a:r>
              <a:rPr lang="en-US" sz="2000" b="1" dirty="0">
                <a:solidFill>
                  <a:schemeClr val="bg1"/>
                </a:solidFill>
              </a:rPr>
              <a:t>and to the planets</a:t>
            </a:r>
            <a:r>
              <a:rPr lang="en-US" sz="2000" dirty="0">
                <a:solidFill>
                  <a:schemeClr val="bg1"/>
                </a:solidFill>
              </a:rPr>
              <a:t>, and to all the hosts of heaven.</a:t>
            </a:r>
          </a:p>
        </p:txBody>
      </p:sp>
    </p:spTree>
    <p:extLst>
      <p:ext uri="{BB962C8B-B14F-4D97-AF65-F5344CB8AC3E}">
        <p14:creationId xmlns:p14="http://schemas.microsoft.com/office/powerpoint/2010/main" val="1509228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76301" y="1060682"/>
            <a:ext cx="3937240" cy="3047235"/>
          </a:xfrm>
        </p:spPr>
        <p:txBody>
          <a:bodyPr anchor="t">
            <a:normAutofit/>
          </a:bodyPr>
          <a:lstStyle/>
          <a:p>
            <a:r>
              <a:rPr lang="en-US" sz="3600" b="1" dirty="0"/>
              <a:t>Ascend from our habitable planet earth to reaching above heavens at the beginning.</a:t>
            </a:r>
            <a:endParaRPr lang="en-US" sz="3600" dirty="0"/>
          </a:p>
        </p:txBody>
      </p:sp>
      <p:sp>
        <p:nvSpPr>
          <p:cNvPr id="3" name="Content Placeholder 2"/>
          <p:cNvSpPr>
            <a:spLocks noGrp="1"/>
          </p:cNvSpPr>
          <p:nvPr>
            <p:ph idx="1"/>
          </p:nvPr>
        </p:nvSpPr>
        <p:spPr>
          <a:xfrm>
            <a:off x="5606321" y="1035843"/>
            <a:ext cx="6071017" cy="4561393"/>
          </a:xfrm>
        </p:spPr>
        <p:txBody>
          <a:bodyPr>
            <a:noAutofit/>
          </a:bodyPr>
          <a:lstStyle/>
          <a:p>
            <a:pPr marL="0" indent="0">
              <a:buNone/>
            </a:pPr>
            <a:r>
              <a:rPr lang="en-US" sz="2200" dirty="0"/>
              <a:t>These are more than one so in total are 10 planets and people burnt incense to them because behind the names of the planets are fallen angels the so-called gods that like being worshiped as </a:t>
            </a:r>
          </a:p>
          <a:p>
            <a:pPr marL="0" indent="0">
              <a:buNone/>
            </a:pPr>
            <a:r>
              <a:rPr lang="en-US" sz="2200" dirty="0"/>
              <a:t>Acts 14:11-12  And when the people saw what Paul had done, they lifted up their voices, saying in the speech of Lycaonia, </a:t>
            </a:r>
            <a:r>
              <a:rPr lang="en-US" sz="2200" b="1" dirty="0"/>
              <a:t>The gods are come down</a:t>
            </a:r>
            <a:r>
              <a:rPr lang="en-US" sz="2200" dirty="0"/>
              <a:t> to us in the likeness of men. And  they called Barnabas, </a:t>
            </a:r>
            <a:r>
              <a:rPr lang="en-US" sz="2200" b="1" dirty="0"/>
              <a:t>Jupiter; and Paul, Mercury</a:t>
            </a:r>
            <a:r>
              <a:rPr lang="en-US" sz="2200" dirty="0"/>
              <a:t>, because he was the chief speaker.  It was the role of man to name these planets as in Genesis2, but fallen angels decided to give them their names such as Jupiter, Mercury, Pluto, Saturn, Venus, Neptune, Eris etc. </a:t>
            </a:r>
          </a:p>
        </p:txBody>
      </p:sp>
      <p:grpSp>
        <p:nvGrpSpPr>
          <p:cNvPr id="51" name="Group 50">
            <a:extLst>
              <a:ext uri="{FF2B5EF4-FFF2-40B4-BE49-F238E27FC236}">
                <a16:creationId xmlns:a16="http://schemas.microsoft.com/office/drawing/2014/main" id="{968EC965-623E-8BF3-985A-953E5C1316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222078"/>
            <a:ext cx="12207199" cy="639001"/>
            <a:chOff x="-5025" y="6222078"/>
            <a:chExt cx="12207199" cy="639001"/>
          </a:xfrm>
        </p:grpSpPr>
        <p:sp>
          <p:nvSpPr>
            <p:cNvPr id="52" name="Rectangle 51">
              <a:extLst>
                <a:ext uri="{FF2B5EF4-FFF2-40B4-BE49-F238E27FC236}">
                  <a16:creationId xmlns:a16="http://schemas.microsoft.com/office/drawing/2014/main" id="{3D95F932-C833-697F-9C8B-846A4C713F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5779075" y="437979"/>
              <a:ext cx="639000"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6B87D2FB-6AB1-6569-F43A-2CB44F77D3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8908412" y="3577490"/>
              <a:ext cx="639000" cy="5928176"/>
            </a:xfrm>
            <a:prstGeom prst="rect">
              <a:avLst/>
            </a:prstGeom>
            <a:gradFill>
              <a:gsLst>
                <a:gs pos="3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9570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2493" y="238539"/>
            <a:ext cx="11018520" cy="1434415"/>
          </a:xfrm>
        </p:spPr>
        <p:txBody>
          <a:bodyPr anchor="b">
            <a:normAutofit/>
          </a:bodyPr>
          <a:lstStyle/>
          <a:p>
            <a:r>
              <a:rPr lang="en-US" sz="4600" b="1"/>
              <a:t>Ascend from our habitable planet earth to reaching above heavens at the beginning.</a:t>
            </a:r>
            <a:endParaRPr lang="en-US" sz="460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72493" y="2071316"/>
            <a:ext cx="6713552" cy="4119172"/>
          </a:xfrm>
        </p:spPr>
        <p:txBody>
          <a:bodyPr anchor="t">
            <a:normAutofit/>
          </a:bodyPr>
          <a:lstStyle/>
          <a:p>
            <a:pPr marL="0" indent="0">
              <a:buNone/>
            </a:pPr>
            <a:r>
              <a:rPr lang="en-US" sz="2000"/>
              <a:t>c) </a:t>
            </a:r>
            <a:r>
              <a:rPr lang="en-US" sz="2000" u="sng"/>
              <a:t>From these nine planets to reach the kingdom of the sun, moon, stars and hell</a:t>
            </a:r>
            <a:r>
              <a:rPr lang="en-US" sz="2000"/>
              <a:t>. </a:t>
            </a:r>
          </a:p>
          <a:p>
            <a:pPr marL="0" indent="0">
              <a:buNone/>
            </a:pPr>
            <a:r>
              <a:rPr lang="en-US" sz="2000"/>
              <a:t>These are not directly placed on the heaven but in the firmament of heaven according to what we read in </a:t>
            </a:r>
          </a:p>
          <a:p>
            <a:pPr marL="0" indent="0">
              <a:buNone/>
            </a:pPr>
            <a:r>
              <a:rPr lang="en-US" sz="2000" b="1"/>
              <a:t>GENESIS1:14-17</a:t>
            </a:r>
            <a:r>
              <a:rPr lang="en-US" sz="2000"/>
              <a:t> And God said, Let there be lights in the firmament of the heaven to divide the day from the night; and let them be for signs, and for seasons, and for days, and years: These are far bigger than the planets and with in this kingdom we find hell which is the prison of God when we read</a:t>
            </a:r>
          </a:p>
          <a:p>
            <a:pPr marL="0" indent="0">
              <a:buNone/>
            </a:pPr>
            <a:r>
              <a:rPr lang="en-US" sz="2000" b="1"/>
              <a:t>REVELATION9:1-2</a:t>
            </a:r>
            <a:r>
              <a:rPr lang="en-US" sz="2000"/>
              <a:t> And the fifth angel sounded, and I saw a star fall from heaven unto the earth: and to him was given the key of the bottomless pit.</a:t>
            </a:r>
          </a:p>
        </p:txBody>
      </p:sp>
      <p:pic>
        <p:nvPicPr>
          <p:cNvPr id="5" name="Picture 4">
            <a:extLst>
              <a:ext uri="{FF2B5EF4-FFF2-40B4-BE49-F238E27FC236}">
                <a16:creationId xmlns:a16="http://schemas.microsoft.com/office/drawing/2014/main" id="{0E194924-106F-6FA7-1DFA-E8180CC9C1E1}"/>
              </a:ext>
            </a:extLst>
          </p:cNvPr>
          <p:cNvPicPr>
            <a:picLocks noChangeAspect="1"/>
          </p:cNvPicPr>
          <p:nvPr/>
        </p:nvPicPr>
        <p:blipFill>
          <a:blip r:embed="rId2">
            <a:extLst>
              <a:ext uri="{28A0092B-C50C-407E-A947-70E740481C1C}">
                <a14:useLocalDpi xmlns:a14="http://schemas.microsoft.com/office/drawing/2010/main" val="0"/>
              </a:ext>
            </a:extLst>
          </a:blip>
          <a:srcRect l="31511" r="6678"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795380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DB174FD4-02A1-30E6-68C5-28905870D662}"/>
              </a:ext>
            </a:extLst>
          </p:cNvPr>
          <p:cNvPicPr>
            <a:picLocks noChangeAspect="1"/>
          </p:cNvPicPr>
          <p:nvPr/>
        </p:nvPicPr>
        <p:blipFill>
          <a:blip r:embed="rId2">
            <a:alphaModFix amt="60000"/>
            <a:extLst>
              <a:ext uri="{28A0092B-C50C-407E-A947-70E740481C1C}">
                <a14:useLocalDpi xmlns:a14="http://schemas.microsoft.com/office/drawing/2010/main" val="0"/>
              </a:ext>
            </a:extLst>
          </a:blip>
          <a:srcRect l="7111" r="-1" b="-1"/>
          <a:stretch>
            <a:fillRect/>
          </a:stretch>
        </p:blipFill>
        <p:spPr>
          <a:xfrm>
            <a:off x="-1" y="10"/>
            <a:ext cx="12192001" cy="6857990"/>
          </a:xfrm>
          <a:prstGeom prst="rect">
            <a:avLst/>
          </a:prstGeom>
        </p:spPr>
      </p:pic>
      <p:sp>
        <p:nvSpPr>
          <p:cNvPr id="2" name="Title 1"/>
          <p:cNvSpPr>
            <a:spLocks noGrp="1"/>
          </p:cNvSpPr>
          <p:nvPr>
            <p:ph type="title"/>
          </p:nvPr>
        </p:nvSpPr>
        <p:spPr>
          <a:xfrm>
            <a:off x="838199" y="557189"/>
            <a:ext cx="5155263" cy="5571899"/>
          </a:xfrm>
        </p:spPr>
        <p:txBody>
          <a:bodyPr>
            <a:normAutofit/>
          </a:bodyPr>
          <a:lstStyle/>
          <a:p>
            <a:r>
              <a:rPr lang="en-US" b="1">
                <a:solidFill>
                  <a:srgbClr val="FFFFFF"/>
                </a:solidFill>
              </a:rPr>
              <a:t>Ascend from our habitable planet earth to reaching above heavens at the beginning.</a:t>
            </a:r>
            <a:endParaRPr lang="en-US">
              <a:solidFill>
                <a:srgbClr val="FFFFFF"/>
              </a:solidFill>
            </a:endParaRPr>
          </a:p>
        </p:txBody>
      </p:sp>
      <p:sp>
        <p:nvSpPr>
          <p:cNvPr id="3" name="Content Placeholder 2"/>
          <p:cNvSpPr>
            <a:spLocks noGrp="1"/>
          </p:cNvSpPr>
          <p:nvPr>
            <p:ph idx="1"/>
          </p:nvPr>
        </p:nvSpPr>
        <p:spPr>
          <a:xfrm>
            <a:off x="6195375" y="557189"/>
            <a:ext cx="5158424" cy="5571899"/>
          </a:xfrm>
        </p:spPr>
        <p:txBody>
          <a:bodyPr anchor="ctr">
            <a:normAutofit/>
          </a:bodyPr>
          <a:lstStyle/>
          <a:p>
            <a:pPr marL="0" indent="0">
              <a:buNone/>
            </a:pPr>
            <a:r>
              <a:rPr lang="en-US" sz="2000">
                <a:solidFill>
                  <a:srgbClr val="FFFFFF"/>
                </a:solidFill>
              </a:rPr>
              <a:t> </a:t>
            </a:r>
            <a:r>
              <a:rPr lang="en-US" sz="2000" b="1">
                <a:solidFill>
                  <a:srgbClr val="FFFFFF"/>
                </a:solidFill>
              </a:rPr>
              <a:t>And he opened the bottomless pit; </a:t>
            </a:r>
            <a:r>
              <a:rPr lang="en-US" sz="2000">
                <a:solidFill>
                  <a:srgbClr val="FFFFFF"/>
                </a:solidFill>
              </a:rPr>
              <a:t>and there arose a smoke out of the pit, as the smoke of a great furnace; and </a:t>
            </a:r>
            <a:r>
              <a:rPr lang="en-US" sz="2000" b="1">
                <a:solidFill>
                  <a:srgbClr val="FFFFFF"/>
                </a:solidFill>
              </a:rPr>
              <a:t>the sun and the air were darkened by reason of the smoke of the pit. </a:t>
            </a:r>
            <a:r>
              <a:rPr lang="en-US" sz="2000">
                <a:solidFill>
                  <a:srgbClr val="FFFFFF"/>
                </a:solidFill>
              </a:rPr>
              <a:t>When you open hell, the sun can not give light because of the smoke from hell meaning these are with in the same region. Not only the sun but also the stars that is why its said in Matthew24:29 the sun shall be darkened, and the moon shall not give its light, and the stars shall fall from  heaven,  and the powers  of the heavens shall be shaken: all the above are in the firmament of the fourth heaven at creation so as we ascend we pass this kingdom but hell is not in the ground as many people think.</a:t>
            </a:r>
          </a:p>
        </p:txBody>
      </p:sp>
    </p:spTree>
    <p:extLst>
      <p:ext uri="{BB962C8B-B14F-4D97-AF65-F5344CB8AC3E}">
        <p14:creationId xmlns:p14="http://schemas.microsoft.com/office/powerpoint/2010/main" val="44814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767" y="1188637"/>
            <a:ext cx="2988234" cy="4480726"/>
          </a:xfrm>
        </p:spPr>
        <p:txBody>
          <a:bodyPr>
            <a:normAutofit/>
          </a:bodyPr>
          <a:lstStyle/>
          <a:p>
            <a:pPr algn="r"/>
            <a:r>
              <a:rPr lang="en-US" sz="3600" b="1"/>
              <a:t>Ascend from our habitable planet earth to reaching above heavens at the beginning.</a:t>
            </a:r>
            <a:endParaRPr lang="en-US" sz="3600"/>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5169661" y="1690980"/>
            <a:ext cx="6167237" cy="3560260"/>
          </a:xfrm>
        </p:spPr>
        <p:txBody>
          <a:bodyPr anchor="ctr">
            <a:noAutofit/>
          </a:bodyPr>
          <a:lstStyle/>
          <a:p>
            <a:pPr marL="0" indent="0">
              <a:buNone/>
            </a:pPr>
            <a:r>
              <a:rPr lang="en-US" sz="2000" dirty="0"/>
              <a:t>In the same kingdom, we find the principalities, the devils who made there, their major camp according to </a:t>
            </a:r>
          </a:p>
          <a:p>
            <a:pPr marL="0" indent="0">
              <a:buNone/>
            </a:pPr>
            <a:r>
              <a:rPr lang="en-US" sz="2000" b="1" dirty="0"/>
              <a:t>EPHESIANS6:12</a:t>
            </a:r>
            <a:r>
              <a:rPr lang="en-US" sz="2000" dirty="0"/>
              <a:t> For we wrestle not against flesh and blood, but against principalities, against powers, against the rulers of the darkness of this world, against spiritual wickedness in heavenly places. The heavenly places where these devils/principalities dwell is not heaven itself because Revelations12:7 shows thy were cast out of heaven and no place for them was left but this is in the kingdom of stars where they constructed cities and caves as</a:t>
            </a:r>
          </a:p>
          <a:p>
            <a:pPr marL="0" indent="0">
              <a:buNone/>
            </a:pPr>
            <a:r>
              <a:rPr lang="en-US" sz="2000" dirty="0"/>
              <a:t>OBADIAH1:4</a:t>
            </a:r>
          </a:p>
        </p:txBody>
      </p:sp>
    </p:spTree>
    <p:extLst>
      <p:ext uri="{BB962C8B-B14F-4D97-AF65-F5344CB8AC3E}">
        <p14:creationId xmlns:p14="http://schemas.microsoft.com/office/powerpoint/2010/main" val="1728667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40" name="Freeform: Shape 39">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1" name="Freeform: Shape 40">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2" name="Freeform: Shape 41">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3" name="Freeform: Shape 42">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29">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44" name="Freeform: Shape 43">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5" name="Freeform: Shape 44">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p:cNvSpPr>
            <a:spLocks noGrp="1"/>
          </p:cNvSpPr>
          <p:nvPr>
            <p:ph type="title"/>
          </p:nvPr>
        </p:nvSpPr>
        <p:spPr>
          <a:xfrm>
            <a:off x="3010979" y="612861"/>
            <a:ext cx="5754696" cy="1837349"/>
          </a:xfrm>
        </p:spPr>
        <p:txBody>
          <a:bodyPr anchor="ctr">
            <a:normAutofit/>
          </a:bodyPr>
          <a:lstStyle/>
          <a:p>
            <a:pPr algn="ctr"/>
            <a:r>
              <a:rPr lang="en-US" sz="3600" b="1" dirty="0">
                <a:solidFill>
                  <a:schemeClr val="tx2"/>
                </a:solidFill>
              </a:rPr>
              <a:t>Ascend from our habitable planet earth to reaching above heavens at the beginning.</a:t>
            </a:r>
            <a:endParaRPr lang="en-US" sz="3600" dirty="0">
              <a:solidFill>
                <a:schemeClr val="tx2"/>
              </a:solidFill>
            </a:endParaRPr>
          </a:p>
        </p:txBody>
      </p:sp>
      <p:sp>
        <p:nvSpPr>
          <p:cNvPr id="3" name="Content Placeholder 2"/>
          <p:cNvSpPr>
            <a:spLocks noGrp="1"/>
          </p:cNvSpPr>
          <p:nvPr>
            <p:ph idx="1"/>
          </p:nvPr>
        </p:nvSpPr>
        <p:spPr>
          <a:xfrm>
            <a:off x="1204049" y="2649551"/>
            <a:ext cx="9783596" cy="3265803"/>
          </a:xfrm>
        </p:spPr>
        <p:txBody>
          <a:bodyPr anchor="t">
            <a:normAutofit/>
          </a:bodyPr>
          <a:lstStyle/>
          <a:p>
            <a:pPr marL="0" indent="0">
              <a:buNone/>
            </a:pPr>
            <a:r>
              <a:rPr lang="en-US" sz="2000" dirty="0">
                <a:solidFill>
                  <a:schemeClr val="tx2"/>
                </a:solidFill>
              </a:rPr>
              <a:t>The fact that they constructed their major base in the stars, those who worship them on earth are given these symbols like sun, stars and the moon to show where their gods are seated and the most important part for them to be in this place, it's easy for the angel of death and hell to imprison them in the warfare prayer. Briefly that is that kingdom and once out of it.</a:t>
            </a:r>
          </a:p>
          <a:p>
            <a:pPr marL="0" indent="0">
              <a:buNone/>
            </a:pPr>
            <a:r>
              <a:rPr lang="en-US" sz="2000" dirty="0">
                <a:solidFill>
                  <a:schemeClr val="tx2"/>
                </a:solidFill>
              </a:rPr>
              <a:t>d) </a:t>
            </a:r>
            <a:r>
              <a:rPr lang="en-US" sz="2000" u="sng" dirty="0">
                <a:solidFill>
                  <a:schemeClr val="tx2"/>
                </a:solidFill>
              </a:rPr>
              <a:t>From the kingdom of the stars, sun and moon to reach the blue heaven in the realm below</a:t>
            </a:r>
            <a:r>
              <a:rPr lang="en-US" sz="2000" dirty="0">
                <a:solidFill>
                  <a:schemeClr val="tx2"/>
                </a:solidFill>
              </a:rPr>
              <a:t>.</a:t>
            </a:r>
          </a:p>
          <a:p>
            <a:pPr marL="0" indent="0">
              <a:buNone/>
            </a:pPr>
            <a:r>
              <a:rPr lang="en-US" sz="2000" dirty="0">
                <a:solidFill>
                  <a:schemeClr val="tx2"/>
                </a:solidFill>
              </a:rPr>
              <a:t>This fourth heaven at creation is very far from the habitable Earths</a:t>
            </a:r>
          </a:p>
          <a:p>
            <a:pPr marL="0" indent="0">
              <a:buNone/>
            </a:pPr>
            <a:r>
              <a:rPr lang="en-US" sz="2000" b="1" dirty="0">
                <a:solidFill>
                  <a:schemeClr val="tx2"/>
                </a:solidFill>
              </a:rPr>
              <a:t>ISAIAH55:9 </a:t>
            </a:r>
            <a:r>
              <a:rPr lang="en-US" sz="2000" dirty="0">
                <a:solidFill>
                  <a:schemeClr val="tx2"/>
                </a:solidFill>
              </a:rPr>
              <a:t>For as  the heavens are higher than the earth, so are my ways higher than your ways, and my thoughts than your thoughts.</a:t>
            </a:r>
          </a:p>
        </p:txBody>
      </p:sp>
    </p:spTree>
    <p:extLst>
      <p:ext uri="{BB962C8B-B14F-4D97-AF65-F5344CB8AC3E}">
        <p14:creationId xmlns:p14="http://schemas.microsoft.com/office/powerpoint/2010/main" val="4719780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1" y="365125"/>
            <a:ext cx="5251316" cy="1807305"/>
          </a:xfrm>
        </p:spPr>
        <p:txBody>
          <a:bodyPr>
            <a:normAutofit/>
          </a:bodyPr>
          <a:lstStyle/>
          <a:p>
            <a:r>
              <a:rPr lang="en-US" sz="3100" b="1"/>
              <a:t>Ascend from our habitable planet earth to reaching above heavens at the beginning.</a:t>
            </a:r>
            <a:endParaRPr lang="en-US" sz="3100"/>
          </a:p>
        </p:txBody>
      </p:sp>
      <p:sp>
        <p:nvSpPr>
          <p:cNvPr id="3" name="Content Placeholder 2"/>
          <p:cNvSpPr>
            <a:spLocks noGrp="1"/>
          </p:cNvSpPr>
          <p:nvPr>
            <p:ph idx="1"/>
          </p:nvPr>
        </p:nvSpPr>
        <p:spPr>
          <a:xfrm>
            <a:off x="838200" y="2333297"/>
            <a:ext cx="5391015" cy="3843666"/>
          </a:xfrm>
        </p:spPr>
        <p:txBody>
          <a:bodyPr>
            <a:noAutofit/>
          </a:bodyPr>
          <a:lstStyle/>
          <a:p>
            <a:pPr marL="0" indent="0">
              <a:buNone/>
            </a:pPr>
            <a:r>
              <a:rPr lang="en-US" sz="2000" dirty="0"/>
              <a:t>The fact that this heaven is very far, scientists failed to reach it and termed it a universe, some thing that ends not but God through his spiritual transports takes his children back into heaven like a dream, vision and others as spoken of in</a:t>
            </a:r>
          </a:p>
          <a:p>
            <a:pPr marL="0" indent="0">
              <a:buNone/>
            </a:pPr>
            <a:r>
              <a:rPr lang="en-US" sz="2000" b="1" dirty="0"/>
              <a:t>JOB20:8</a:t>
            </a:r>
            <a:r>
              <a:rPr lang="en-US" sz="2000" dirty="0"/>
              <a:t> He shall fly away as a dream, and shall not be found yea, he shall be chased away as a vision of the night. The scientists have always ended in the kingdom of the stars by the aid of the technology of the fallen angels as Isaiah47, but no binocular can see things to heaven. The holy angels usually use </a:t>
            </a:r>
            <a:r>
              <a:rPr lang="en-US" sz="2000" dirty="0" err="1"/>
              <a:t>azotus</a:t>
            </a:r>
            <a:r>
              <a:rPr lang="en-US" sz="2000" dirty="0"/>
              <a:t>/teleportation to descend from heaven and ascend back according to what we read in</a:t>
            </a:r>
          </a:p>
        </p:txBody>
      </p:sp>
      <p:pic>
        <p:nvPicPr>
          <p:cNvPr id="5" name="Picture 4">
            <a:extLst>
              <a:ext uri="{FF2B5EF4-FFF2-40B4-BE49-F238E27FC236}">
                <a16:creationId xmlns:a16="http://schemas.microsoft.com/office/drawing/2014/main" id="{4EC92332-8759-0FB3-D5E7-2155232989BB}"/>
              </a:ext>
            </a:extLst>
          </p:cNvPr>
          <p:cNvPicPr>
            <a:picLocks noChangeAspect="1"/>
          </p:cNvPicPr>
          <p:nvPr/>
        </p:nvPicPr>
        <p:blipFill>
          <a:blip r:embed="rId2"/>
          <a:srcRect r="13054"/>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570606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1" y="365125"/>
            <a:ext cx="5251316" cy="1807305"/>
          </a:xfrm>
        </p:spPr>
        <p:txBody>
          <a:bodyPr>
            <a:normAutofit/>
          </a:bodyPr>
          <a:lstStyle/>
          <a:p>
            <a:r>
              <a:rPr lang="en-US" sz="3100" b="1" dirty="0"/>
              <a:t>Ascend from our habitable planet earth to reaching above heavens at the beginning.</a:t>
            </a:r>
            <a:endParaRPr lang="en-US" sz="3100" dirty="0"/>
          </a:p>
        </p:txBody>
      </p:sp>
      <p:sp>
        <p:nvSpPr>
          <p:cNvPr id="3" name="Content Placeholder 2"/>
          <p:cNvSpPr>
            <a:spLocks noGrp="1"/>
          </p:cNvSpPr>
          <p:nvPr>
            <p:ph idx="1"/>
          </p:nvPr>
        </p:nvSpPr>
        <p:spPr>
          <a:xfrm>
            <a:off x="838201" y="2393258"/>
            <a:ext cx="5592580" cy="3843666"/>
          </a:xfrm>
        </p:spPr>
        <p:txBody>
          <a:bodyPr>
            <a:noAutofit/>
          </a:bodyPr>
          <a:lstStyle/>
          <a:p>
            <a:pPr marL="0" indent="0">
              <a:buNone/>
            </a:pPr>
            <a:r>
              <a:rPr lang="en-US" sz="2000" b="1" dirty="0"/>
              <a:t>GENESIS28:12</a:t>
            </a:r>
            <a:r>
              <a:rPr lang="en-US" sz="2000" dirty="0"/>
              <a:t> And he dreamed, and behold a ladder set up on the earth, and the top of it reached to heaven:   and   behold   the   angels of God ascending and descending on it. We see that these ladders are with in the </a:t>
            </a:r>
            <a:r>
              <a:rPr lang="en-US" sz="2000" dirty="0" err="1"/>
              <a:t>azotus</a:t>
            </a:r>
            <a:r>
              <a:rPr lang="en-US" sz="2000" dirty="0"/>
              <a:t> and these stretched from the northern door of the fourth heaven at creation to the northern door of the habitable earth.</a:t>
            </a:r>
          </a:p>
          <a:p>
            <a:pPr marL="0" indent="0">
              <a:buNone/>
            </a:pPr>
            <a:r>
              <a:rPr lang="en-US" sz="2000" dirty="0"/>
              <a:t>This heaven is circular in shape meaning it encloses all the components we have looked at before, lets read</a:t>
            </a:r>
          </a:p>
          <a:p>
            <a:pPr marL="0" indent="0">
              <a:buNone/>
            </a:pPr>
            <a:r>
              <a:rPr lang="en-US" sz="2000" b="1" dirty="0"/>
              <a:t>JOB22:14 </a:t>
            </a:r>
            <a:r>
              <a:rPr lang="en-US" sz="2000" dirty="0"/>
              <a:t>Thick clouds are a covering to him, that he sees not; and he walks in the circle of heaven. </a:t>
            </a:r>
          </a:p>
        </p:txBody>
      </p:sp>
      <p:pic>
        <p:nvPicPr>
          <p:cNvPr id="14" name="Picture 13" descr="A ladder in the desert">
            <a:extLst>
              <a:ext uri="{FF2B5EF4-FFF2-40B4-BE49-F238E27FC236}">
                <a16:creationId xmlns:a16="http://schemas.microsoft.com/office/drawing/2014/main" id="{3EF2F1DF-A747-CD13-4601-6404DF901C6C}"/>
              </a:ext>
            </a:extLst>
          </p:cNvPr>
          <p:cNvPicPr>
            <a:picLocks noChangeAspect="1"/>
          </p:cNvPicPr>
          <p:nvPr/>
        </p:nvPicPr>
        <p:blipFill>
          <a:blip r:embed="rId2"/>
          <a:srcRect l="27363" r="14600"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677464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8" name="Rectangle 17">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3" y="350196"/>
            <a:ext cx="4646904" cy="1624520"/>
          </a:xfrm>
        </p:spPr>
        <p:txBody>
          <a:bodyPr anchor="ctr">
            <a:normAutofit/>
          </a:bodyPr>
          <a:lstStyle/>
          <a:p>
            <a:r>
              <a:rPr lang="en-US" sz="2800" b="1"/>
              <a:t>Ascend from our habitable planet earth to reaching above heavens at the beginning.</a:t>
            </a:r>
            <a:endParaRPr lang="en-US" sz="2800" dirty="0"/>
          </a:p>
        </p:txBody>
      </p:sp>
      <p:sp>
        <p:nvSpPr>
          <p:cNvPr id="3" name="Content Placeholder 2"/>
          <p:cNvSpPr>
            <a:spLocks noGrp="1"/>
          </p:cNvSpPr>
          <p:nvPr>
            <p:ph idx="1"/>
          </p:nvPr>
        </p:nvSpPr>
        <p:spPr>
          <a:xfrm>
            <a:off x="761802" y="2636196"/>
            <a:ext cx="5084362" cy="3720154"/>
          </a:xfrm>
        </p:spPr>
        <p:txBody>
          <a:bodyPr anchor="ctr">
            <a:noAutofit/>
          </a:bodyPr>
          <a:lstStyle/>
          <a:p>
            <a:pPr marL="0" indent="0">
              <a:buNone/>
            </a:pPr>
            <a:r>
              <a:rPr lang="en-US" sz="1800" dirty="0"/>
              <a:t>This heaven being circular is found in all regions and directions. This was the last created heaven that we see in </a:t>
            </a:r>
          </a:p>
          <a:p>
            <a:pPr marL="0" indent="0">
              <a:buNone/>
            </a:pPr>
            <a:r>
              <a:rPr lang="en-US" sz="1800" b="1" dirty="0"/>
              <a:t>GENESIS1:8</a:t>
            </a:r>
            <a:r>
              <a:rPr lang="en-US" sz="1800" dirty="0"/>
              <a:t> And God called the firmament Heaven. And the evening and the morning were the second day. God never created one heaven but heavens even though according to this verse he was on the last created heaven as evidenced by chapter two of genesis</a:t>
            </a:r>
          </a:p>
          <a:p>
            <a:pPr marL="0" indent="0">
              <a:buNone/>
            </a:pPr>
            <a:r>
              <a:rPr lang="en-US" sz="1800" b="1" dirty="0"/>
              <a:t>GENESIS2:1</a:t>
            </a:r>
            <a:r>
              <a:rPr lang="en-US" sz="1800" dirty="0"/>
              <a:t>Thus the heavens and the earth were finished, and all the host of them. God made more than one heaven and in total are four heavens counted in the book of Deuteronomy, lets read.</a:t>
            </a:r>
          </a:p>
          <a:p>
            <a:pPr marL="0" indent="0">
              <a:buNone/>
            </a:pPr>
            <a:r>
              <a:rPr lang="en-US" sz="1800" dirty="0"/>
              <a:t>DEUTERONOMY 10:14</a:t>
            </a:r>
          </a:p>
        </p:txBody>
      </p:sp>
      <p:pic>
        <p:nvPicPr>
          <p:cNvPr id="5" name="Picture 4" descr="Low Angle View Of Clouds In Sky">
            <a:extLst>
              <a:ext uri="{FF2B5EF4-FFF2-40B4-BE49-F238E27FC236}">
                <a16:creationId xmlns:a16="http://schemas.microsoft.com/office/drawing/2014/main" id="{44E6999D-8153-9140-BED8-494E55AAB5FF}"/>
              </a:ext>
            </a:extLst>
          </p:cNvPr>
          <p:cNvPicPr>
            <a:picLocks noChangeAspect="1"/>
          </p:cNvPicPr>
          <p:nvPr/>
        </p:nvPicPr>
        <p:blipFill>
          <a:blip r:embed="rId2"/>
          <a:srcRect l="19583" r="21016" b="-2"/>
          <a:stretch>
            <a:fillRect/>
          </a:stretch>
        </p:blipFill>
        <p:spPr>
          <a:xfrm>
            <a:off x="6475751" y="1"/>
            <a:ext cx="5723074" cy="6858000"/>
          </a:xfrm>
          <a:prstGeom prst="rect">
            <a:avLst/>
          </a:prstGeom>
        </p:spPr>
      </p:pic>
    </p:spTree>
    <p:extLst>
      <p:ext uri="{BB962C8B-B14F-4D97-AF65-F5344CB8AC3E}">
        <p14:creationId xmlns:p14="http://schemas.microsoft.com/office/powerpoint/2010/main" val="30903726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71213" y="365125"/>
            <a:ext cx="5582585" cy="1807305"/>
          </a:xfrm>
        </p:spPr>
        <p:txBody>
          <a:bodyPr>
            <a:normAutofit/>
          </a:bodyPr>
          <a:lstStyle/>
          <a:p>
            <a:pPr algn="ctr"/>
            <a:r>
              <a:rPr lang="en-US" sz="3100" b="1" dirty="0"/>
              <a:t>Ascend from our habitable planet earth to reaching above heavens at the beginning.</a:t>
            </a:r>
            <a:endParaRPr lang="en-US" sz="3100" dirty="0"/>
          </a:p>
        </p:txBody>
      </p:sp>
      <p:pic>
        <p:nvPicPr>
          <p:cNvPr id="5" name="Picture 4" descr="Sun's corona during an eclipse">
            <a:extLst>
              <a:ext uri="{FF2B5EF4-FFF2-40B4-BE49-F238E27FC236}">
                <a16:creationId xmlns:a16="http://schemas.microsoft.com/office/drawing/2014/main" id="{EFA01FF4-96DD-33FD-A198-D4A29906E96A}"/>
              </a:ext>
            </a:extLst>
          </p:cNvPr>
          <p:cNvPicPr>
            <a:picLocks noChangeAspect="1"/>
          </p:cNvPicPr>
          <p:nvPr/>
        </p:nvPicPr>
        <p:blipFill>
          <a:blip r:embed="rId2"/>
          <a:srcRect l="20305" r="20160" b="-1"/>
          <a:stretch>
            <a:fillRect/>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p:cNvSpPr>
            <a:spLocks noGrp="1"/>
          </p:cNvSpPr>
          <p:nvPr>
            <p:ph idx="1"/>
          </p:nvPr>
        </p:nvSpPr>
        <p:spPr>
          <a:xfrm>
            <a:off x="5771213" y="2333297"/>
            <a:ext cx="5582585" cy="4159578"/>
          </a:xfrm>
        </p:spPr>
        <p:txBody>
          <a:bodyPr>
            <a:normAutofit lnSpcReduction="10000"/>
          </a:bodyPr>
          <a:lstStyle/>
          <a:p>
            <a:pPr marL="0" indent="0">
              <a:buNone/>
            </a:pPr>
            <a:r>
              <a:rPr lang="en-US" sz="1800" dirty="0">
                <a:latin typeface="Avenir Next LT Pro" panose="020B0504020202020204" pitchFamily="34" charset="0"/>
              </a:rPr>
              <a:t>Heaven and heaven is (1+1=2) of is (multiply by) heavens (two) and at the end we see its (1+1)*2=4 heavens.</a:t>
            </a:r>
          </a:p>
          <a:p>
            <a:pPr marL="0" indent="0">
              <a:buNone/>
            </a:pPr>
            <a:r>
              <a:rPr lang="en-US" sz="1800" dirty="0">
                <a:latin typeface="Avenir Next LT Pro" panose="020B0504020202020204" pitchFamily="34" charset="0"/>
              </a:rPr>
              <a:t>e) Then we </a:t>
            </a:r>
            <a:r>
              <a:rPr lang="en-US" sz="1800" u="sng" dirty="0">
                <a:latin typeface="Avenir Next LT Pro" panose="020B0504020202020204" pitchFamily="34" charset="0"/>
              </a:rPr>
              <a:t>pass through the northern door of the fourth heaven into the southern door of the first created heaven in the realm above</a:t>
            </a:r>
            <a:r>
              <a:rPr lang="en-US" sz="1800" dirty="0">
                <a:latin typeface="Avenir Next LT Pro" panose="020B0504020202020204" pitchFamily="34" charset="0"/>
              </a:rPr>
              <a:t>. The heaven with the heavenly Jerusalem city with the numerous angels and holy ones.</a:t>
            </a:r>
          </a:p>
          <a:p>
            <a:pPr marL="0" indent="0">
              <a:buNone/>
            </a:pPr>
            <a:r>
              <a:rPr lang="en-US" sz="1800" dirty="0">
                <a:latin typeface="Avenir Next LT Pro" panose="020B0504020202020204" pitchFamily="34" charset="0"/>
              </a:rPr>
              <a:t>This can be proven by the fact that, we saw the holy angels coming from the next heaven down on earth and ascending back to heaven from earth according to </a:t>
            </a:r>
          </a:p>
          <a:p>
            <a:pPr marL="0" indent="0">
              <a:buNone/>
            </a:pPr>
            <a:r>
              <a:rPr lang="en-US" sz="1800" b="1" dirty="0">
                <a:latin typeface="Avenir Next LT Pro" panose="020B0504020202020204" pitchFamily="34" charset="0"/>
              </a:rPr>
              <a:t>GENESIS28:12</a:t>
            </a:r>
            <a:r>
              <a:rPr lang="en-US" sz="1800" dirty="0">
                <a:latin typeface="Avenir Next LT Pro" panose="020B0504020202020204" pitchFamily="34" charset="0"/>
              </a:rPr>
              <a:t> And he dreamed, and behold a ladder set up on the earth, and the top of it reached to heaven:   and   behold   the   angels of God ascending and descending on it.</a:t>
            </a:r>
          </a:p>
          <a:p>
            <a:pPr marL="0" indent="0">
              <a:buNone/>
            </a:pPr>
            <a:endParaRPr lang="en-US" sz="1400" dirty="0"/>
          </a:p>
        </p:txBody>
      </p:sp>
    </p:spTree>
    <p:extLst>
      <p:ext uri="{BB962C8B-B14F-4D97-AF65-F5344CB8AC3E}">
        <p14:creationId xmlns:p14="http://schemas.microsoft.com/office/powerpoint/2010/main" val="3567014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a:extLst>
              <a:ext uri="{FF2B5EF4-FFF2-40B4-BE49-F238E27FC236}">
                <a16:creationId xmlns:a16="http://schemas.microsoft.com/office/drawing/2014/main" id="{9F8EFB8D-A9AA-EF1D-607A-B9F763D96D65}"/>
              </a:ext>
            </a:extLst>
          </p:cNvPr>
          <p:cNvPicPr>
            <a:picLocks noChangeAspect="1"/>
          </p:cNvPicPr>
          <p:nvPr/>
        </p:nvPicPr>
        <p:blipFill>
          <a:blip r:embed="rId2"/>
          <a:srcRect l="25"/>
          <a:stretch>
            <a:fillRect/>
          </a:stretch>
        </p:blipFill>
        <p:spPr>
          <a:xfrm>
            <a:off x="1524" y="10"/>
            <a:ext cx="12188952" cy="6857990"/>
          </a:xfrm>
          <a:prstGeom prst="rect">
            <a:avLst/>
          </a:prstGeom>
        </p:spPr>
      </p:pic>
      <p:sp>
        <p:nvSpPr>
          <p:cNvPr id="16" name="Freeform: Shape 15">
            <a:extLst>
              <a:ext uri="{FF2B5EF4-FFF2-40B4-BE49-F238E27FC236}">
                <a16:creationId xmlns:a16="http://schemas.microsoft.com/office/drawing/2014/main" id="{F6DD4703-FD80-4610-ACE9-01DCD86D8C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67853" y="0"/>
            <a:ext cx="10256294" cy="6858000"/>
          </a:xfrm>
          <a:custGeom>
            <a:avLst/>
            <a:gdLst>
              <a:gd name="connsiteX0" fmla="*/ 8218354 w 9841377"/>
              <a:gd name="connsiteY0" fmla="*/ 0 h 6858000"/>
              <a:gd name="connsiteX1" fmla="*/ 5551962 w 9841377"/>
              <a:gd name="connsiteY1" fmla="*/ 0 h 6858000"/>
              <a:gd name="connsiteX2" fmla="*/ 5482342 w 9841377"/>
              <a:gd name="connsiteY2" fmla="*/ 0 h 6858000"/>
              <a:gd name="connsiteX3" fmla="*/ 4359035 w 9841377"/>
              <a:gd name="connsiteY3" fmla="*/ 0 h 6858000"/>
              <a:gd name="connsiteX4" fmla="*/ 4289415 w 9841377"/>
              <a:gd name="connsiteY4" fmla="*/ 0 h 6858000"/>
              <a:gd name="connsiteX5" fmla="*/ 1623023 w 9841377"/>
              <a:gd name="connsiteY5" fmla="*/ 0 h 6858000"/>
              <a:gd name="connsiteX6" fmla="*/ 1600899 w 9841377"/>
              <a:gd name="connsiteY6" fmla="*/ 14997 h 6858000"/>
              <a:gd name="connsiteX7" fmla="*/ 0 w 9841377"/>
              <a:gd name="connsiteY7" fmla="*/ 3621656 h 6858000"/>
              <a:gd name="connsiteX8" fmla="*/ 1874350 w 9841377"/>
              <a:gd name="connsiteY8" fmla="*/ 6374814 h 6858000"/>
              <a:gd name="connsiteX9" fmla="*/ 2390998 w 9841377"/>
              <a:gd name="connsiteY9" fmla="*/ 6780599 h 6858000"/>
              <a:gd name="connsiteX10" fmla="*/ 2502754 w 9841377"/>
              <a:gd name="connsiteY10" fmla="*/ 6858000 h 6858000"/>
              <a:gd name="connsiteX11" fmla="*/ 4289415 w 9841377"/>
              <a:gd name="connsiteY11" fmla="*/ 6858000 h 6858000"/>
              <a:gd name="connsiteX12" fmla="*/ 4359035 w 9841377"/>
              <a:gd name="connsiteY12" fmla="*/ 6858000 h 6858000"/>
              <a:gd name="connsiteX13" fmla="*/ 5482342 w 9841377"/>
              <a:gd name="connsiteY13" fmla="*/ 6858000 h 6858000"/>
              <a:gd name="connsiteX14" fmla="*/ 5551962 w 9841377"/>
              <a:gd name="connsiteY14" fmla="*/ 6858000 h 6858000"/>
              <a:gd name="connsiteX15" fmla="*/ 7338623 w 9841377"/>
              <a:gd name="connsiteY15" fmla="*/ 6858000 h 6858000"/>
              <a:gd name="connsiteX16" fmla="*/ 7450379 w 9841377"/>
              <a:gd name="connsiteY16" fmla="*/ 6780599 h 6858000"/>
              <a:gd name="connsiteX17" fmla="*/ 7967027 w 9841377"/>
              <a:gd name="connsiteY17" fmla="*/ 6374814 h 6858000"/>
              <a:gd name="connsiteX18" fmla="*/ 9841377 w 9841377"/>
              <a:gd name="connsiteY18" fmla="*/ 3621656 h 6858000"/>
              <a:gd name="connsiteX19" fmla="*/ 8240478 w 9841377"/>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41377" h="6858000">
                <a:moveTo>
                  <a:pt x="8218354" y="0"/>
                </a:moveTo>
                <a:lnTo>
                  <a:pt x="5551962" y="0"/>
                </a:lnTo>
                <a:lnTo>
                  <a:pt x="5482342" y="0"/>
                </a:lnTo>
                <a:lnTo>
                  <a:pt x="4359035" y="0"/>
                </a:lnTo>
                <a:lnTo>
                  <a:pt x="4289415" y="0"/>
                </a:lnTo>
                <a:lnTo>
                  <a:pt x="1623023" y="0"/>
                </a:lnTo>
                <a:lnTo>
                  <a:pt x="1600899" y="14997"/>
                </a:lnTo>
                <a:cubicBezTo>
                  <a:pt x="573736" y="754641"/>
                  <a:pt x="0" y="2093192"/>
                  <a:pt x="0" y="3621656"/>
                </a:cubicBezTo>
                <a:cubicBezTo>
                  <a:pt x="0" y="4969131"/>
                  <a:pt x="928725" y="5602839"/>
                  <a:pt x="1874350" y="6374814"/>
                </a:cubicBezTo>
                <a:cubicBezTo>
                  <a:pt x="2046553" y="6515397"/>
                  <a:pt x="2217180" y="6653108"/>
                  <a:pt x="2390998" y="6780599"/>
                </a:cubicBezTo>
                <a:lnTo>
                  <a:pt x="2502754" y="6858000"/>
                </a:lnTo>
                <a:lnTo>
                  <a:pt x="4289415" y="6858000"/>
                </a:lnTo>
                <a:lnTo>
                  <a:pt x="4359035" y="6858000"/>
                </a:lnTo>
                <a:lnTo>
                  <a:pt x="5482342" y="6858000"/>
                </a:lnTo>
                <a:lnTo>
                  <a:pt x="5551962" y="6858000"/>
                </a:lnTo>
                <a:lnTo>
                  <a:pt x="7338623" y="6858000"/>
                </a:lnTo>
                <a:lnTo>
                  <a:pt x="7450379" y="6780599"/>
                </a:lnTo>
                <a:cubicBezTo>
                  <a:pt x="7624197" y="6653108"/>
                  <a:pt x="7794824" y="6515397"/>
                  <a:pt x="7967027" y="6374814"/>
                </a:cubicBezTo>
                <a:cubicBezTo>
                  <a:pt x="8912652" y="5602839"/>
                  <a:pt x="9841377" y="4969131"/>
                  <a:pt x="9841377" y="3621656"/>
                </a:cubicBezTo>
                <a:cubicBezTo>
                  <a:pt x="9841377" y="2093192"/>
                  <a:pt x="9267641" y="754641"/>
                  <a:pt x="8240478"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9CEFCBC2-6F82-4011-8D8D-90F43DCB1D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08571" y="0"/>
            <a:ext cx="9958950" cy="6858000"/>
          </a:xfrm>
          <a:custGeom>
            <a:avLst/>
            <a:gdLst>
              <a:gd name="connsiteX0" fmla="*/ 7551973 w 9174595"/>
              <a:gd name="connsiteY0" fmla="*/ 0 h 6858000"/>
              <a:gd name="connsiteX1" fmla="*/ 5634635 w 9174595"/>
              <a:gd name="connsiteY1" fmla="*/ 0 h 6858000"/>
              <a:gd name="connsiteX2" fmla="*/ 5550590 w 9174595"/>
              <a:gd name="connsiteY2" fmla="*/ 0 h 6858000"/>
              <a:gd name="connsiteX3" fmla="*/ 5480986 w 9174595"/>
              <a:gd name="connsiteY3" fmla="*/ 0 h 6858000"/>
              <a:gd name="connsiteX4" fmla="*/ 4886240 w 9174595"/>
              <a:gd name="connsiteY4" fmla="*/ 0 h 6858000"/>
              <a:gd name="connsiteX5" fmla="*/ 4816638 w 9174595"/>
              <a:gd name="connsiteY5" fmla="*/ 0 h 6858000"/>
              <a:gd name="connsiteX6" fmla="*/ 4357958 w 9174595"/>
              <a:gd name="connsiteY6" fmla="*/ 0 h 6858000"/>
              <a:gd name="connsiteX7" fmla="*/ 4288354 w 9174595"/>
              <a:gd name="connsiteY7" fmla="*/ 0 h 6858000"/>
              <a:gd name="connsiteX8" fmla="*/ 3693608 w 9174595"/>
              <a:gd name="connsiteY8" fmla="*/ 0 h 6858000"/>
              <a:gd name="connsiteX9" fmla="*/ 3624006 w 9174595"/>
              <a:gd name="connsiteY9" fmla="*/ 0 h 6858000"/>
              <a:gd name="connsiteX10" fmla="*/ 3276448 w 9174595"/>
              <a:gd name="connsiteY10" fmla="*/ 0 h 6858000"/>
              <a:gd name="connsiteX11" fmla="*/ 1622622 w 9174595"/>
              <a:gd name="connsiteY11" fmla="*/ 0 h 6858000"/>
              <a:gd name="connsiteX12" fmla="*/ 1600504 w 9174595"/>
              <a:gd name="connsiteY12" fmla="*/ 14997 h 6858000"/>
              <a:gd name="connsiteX13" fmla="*/ 0 w 9174595"/>
              <a:gd name="connsiteY13" fmla="*/ 3621656 h 6858000"/>
              <a:gd name="connsiteX14" fmla="*/ 1873886 w 9174595"/>
              <a:gd name="connsiteY14" fmla="*/ 6374814 h 6858000"/>
              <a:gd name="connsiteX15" fmla="*/ 2390406 w 9174595"/>
              <a:gd name="connsiteY15" fmla="*/ 6780599 h 6858000"/>
              <a:gd name="connsiteX16" fmla="*/ 2502136 w 9174595"/>
              <a:gd name="connsiteY16" fmla="*/ 6858000 h 6858000"/>
              <a:gd name="connsiteX17" fmla="*/ 3276448 w 9174595"/>
              <a:gd name="connsiteY17" fmla="*/ 6858000 h 6858000"/>
              <a:gd name="connsiteX18" fmla="*/ 3624006 w 9174595"/>
              <a:gd name="connsiteY18" fmla="*/ 6858000 h 6858000"/>
              <a:gd name="connsiteX19" fmla="*/ 3693608 w 9174595"/>
              <a:gd name="connsiteY19" fmla="*/ 6858000 h 6858000"/>
              <a:gd name="connsiteX20" fmla="*/ 4288354 w 9174595"/>
              <a:gd name="connsiteY20" fmla="*/ 6858000 h 6858000"/>
              <a:gd name="connsiteX21" fmla="*/ 4357958 w 9174595"/>
              <a:gd name="connsiteY21" fmla="*/ 6858000 h 6858000"/>
              <a:gd name="connsiteX22" fmla="*/ 4816638 w 9174595"/>
              <a:gd name="connsiteY22" fmla="*/ 6858000 h 6858000"/>
              <a:gd name="connsiteX23" fmla="*/ 4886240 w 9174595"/>
              <a:gd name="connsiteY23" fmla="*/ 6858000 h 6858000"/>
              <a:gd name="connsiteX24" fmla="*/ 5480986 w 9174595"/>
              <a:gd name="connsiteY24" fmla="*/ 6858000 h 6858000"/>
              <a:gd name="connsiteX25" fmla="*/ 5550590 w 9174595"/>
              <a:gd name="connsiteY25" fmla="*/ 6858000 h 6858000"/>
              <a:gd name="connsiteX26" fmla="*/ 5634635 w 9174595"/>
              <a:gd name="connsiteY26" fmla="*/ 6858000 h 6858000"/>
              <a:gd name="connsiteX27" fmla="*/ 6672460 w 9174595"/>
              <a:gd name="connsiteY27" fmla="*/ 6858000 h 6858000"/>
              <a:gd name="connsiteX28" fmla="*/ 6784188 w 9174595"/>
              <a:gd name="connsiteY28" fmla="*/ 6780599 h 6858000"/>
              <a:gd name="connsiteX29" fmla="*/ 7300708 w 9174595"/>
              <a:gd name="connsiteY29" fmla="*/ 6374814 h 6858000"/>
              <a:gd name="connsiteX30" fmla="*/ 9174595 w 9174595"/>
              <a:gd name="connsiteY30" fmla="*/ 3621656 h 6858000"/>
              <a:gd name="connsiteX31" fmla="*/ 7574092 w 9174595"/>
              <a:gd name="connsiteY3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74595" h="6858000">
                <a:moveTo>
                  <a:pt x="7551973" y="0"/>
                </a:moveTo>
                <a:lnTo>
                  <a:pt x="5634635" y="0"/>
                </a:lnTo>
                <a:lnTo>
                  <a:pt x="5550590" y="0"/>
                </a:lnTo>
                <a:lnTo>
                  <a:pt x="5480986" y="0"/>
                </a:lnTo>
                <a:lnTo>
                  <a:pt x="4886240" y="0"/>
                </a:lnTo>
                <a:lnTo>
                  <a:pt x="4816638" y="0"/>
                </a:lnTo>
                <a:lnTo>
                  <a:pt x="4357958" y="0"/>
                </a:lnTo>
                <a:lnTo>
                  <a:pt x="4288354" y="0"/>
                </a:lnTo>
                <a:lnTo>
                  <a:pt x="3693608" y="0"/>
                </a:lnTo>
                <a:lnTo>
                  <a:pt x="3624006" y="0"/>
                </a:lnTo>
                <a:lnTo>
                  <a:pt x="3276448" y="0"/>
                </a:lnTo>
                <a:lnTo>
                  <a:pt x="1622622" y="0"/>
                </a:lnTo>
                <a:lnTo>
                  <a:pt x="1600504" y="14997"/>
                </a:lnTo>
                <a:cubicBezTo>
                  <a:pt x="573594" y="754641"/>
                  <a:pt x="0" y="2093192"/>
                  <a:pt x="0" y="3621656"/>
                </a:cubicBezTo>
                <a:cubicBezTo>
                  <a:pt x="0" y="4969131"/>
                  <a:pt x="928496" y="5602839"/>
                  <a:pt x="1873886" y="6374814"/>
                </a:cubicBezTo>
                <a:cubicBezTo>
                  <a:pt x="2046046" y="6515397"/>
                  <a:pt x="2216632" y="6653108"/>
                  <a:pt x="2390406" y="6780599"/>
                </a:cubicBezTo>
                <a:lnTo>
                  <a:pt x="2502136" y="6858000"/>
                </a:lnTo>
                <a:lnTo>
                  <a:pt x="3276448" y="6858000"/>
                </a:lnTo>
                <a:lnTo>
                  <a:pt x="3624006" y="6858000"/>
                </a:lnTo>
                <a:lnTo>
                  <a:pt x="3693608" y="6858000"/>
                </a:lnTo>
                <a:lnTo>
                  <a:pt x="4288354" y="6858000"/>
                </a:lnTo>
                <a:lnTo>
                  <a:pt x="4357958" y="6858000"/>
                </a:lnTo>
                <a:lnTo>
                  <a:pt x="4816638" y="6858000"/>
                </a:lnTo>
                <a:lnTo>
                  <a:pt x="4886240" y="6858000"/>
                </a:lnTo>
                <a:lnTo>
                  <a:pt x="5480986" y="6858000"/>
                </a:lnTo>
                <a:lnTo>
                  <a:pt x="5550590" y="6858000"/>
                </a:lnTo>
                <a:lnTo>
                  <a:pt x="5634635" y="6858000"/>
                </a:lnTo>
                <a:lnTo>
                  <a:pt x="6672460" y="6858000"/>
                </a:lnTo>
                <a:lnTo>
                  <a:pt x="6784188" y="6780599"/>
                </a:lnTo>
                <a:cubicBezTo>
                  <a:pt x="6957963" y="6653108"/>
                  <a:pt x="7128548" y="6515397"/>
                  <a:pt x="7300708" y="6374814"/>
                </a:cubicBezTo>
                <a:cubicBezTo>
                  <a:pt x="8246100" y="5602839"/>
                  <a:pt x="9174595" y="4969131"/>
                  <a:pt x="9174595" y="3621656"/>
                </a:cubicBezTo>
                <a:cubicBezTo>
                  <a:pt x="9174595" y="2093192"/>
                  <a:pt x="8601001" y="754641"/>
                  <a:pt x="7574092" y="14997"/>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2E9DED9E-DE30-402A-B9D1-AC3C24025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8673" y="-35602"/>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2" name="Freeform: Shape 21">
            <a:extLst>
              <a:ext uri="{FF2B5EF4-FFF2-40B4-BE49-F238E27FC236}">
                <a16:creationId xmlns:a16="http://schemas.microsoft.com/office/drawing/2014/main" id="{5CCB7C65-BA06-49C5-8D3C-51F97B409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75235" y="-35602"/>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p:cNvSpPr>
            <a:spLocks noGrp="1"/>
          </p:cNvSpPr>
          <p:nvPr>
            <p:ph type="title"/>
          </p:nvPr>
        </p:nvSpPr>
        <p:spPr>
          <a:xfrm>
            <a:off x="2190750" y="1346268"/>
            <a:ext cx="7810500" cy="2661189"/>
          </a:xfrm>
        </p:spPr>
        <p:txBody>
          <a:bodyPr vert="horz" lIns="91440" tIns="45720" rIns="91440" bIns="45720" rtlCol="0" anchor="b">
            <a:normAutofit/>
          </a:bodyPr>
          <a:lstStyle/>
          <a:p>
            <a:pPr algn="ctr"/>
            <a:r>
              <a:rPr lang="en-US" sz="4700" b="1"/>
              <a:t>THE HEAVENLY JOURNEY AND THE SECRETS OF THE HEAVENS.</a:t>
            </a:r>
            <a:br>
              <a:rPr lang="en-US" sz="4700" b="1"/>
            </a:br>
            <a:endParaRPr lang="en-US" sz="4700" b="1"/>
          </a:p>
        </p:txBody>
      </p:sp>
      <p:sp>
        <p:nvSpPr>
          <p:cNvPr id="3" name="Text Placeholder 2"/>
          <p:cNvSpPr>
            <a:spLocks noGrp="1"/>
          </p:cNvSpPr>
          <p:nvPr>
            <p:ph type="body" idx="1"/>
          </p:nvPr>
        </p:nvSpPr>
        <p:spPr>
          <a:xfrm>
            <a:off x="2619375" y="4214191"/>
            <a:ext cx="6953250" cy="1360919"/>
          </a:xfrm>
        </p:spPr>
        <p:txBody>
          <a:bodyPr vert="horz" lIns="91440" tIns="45720" rIns="91440" bIns="45720" rtlCol="0" anchor="t">
            <a:normAutofit/>
          </a:bodyPr>
          <a:lstStyle/>
          <a:p>
            <a:pPr algn="ctr"/>
            <a:r>
              <a:rPr lang="en-US" sz="2000">
                <a:solidFill>
                  <a:schemeClr val="tx1"/>
                </a:solidFill>
              </a:rPr>
              <a:t>SUB TOPIC: ABOVE TTHEHE HEAVENS, AT THE BEGINNING BEFORE THE CREATION OF THE HEAboveAVENS AND EARTH.</a:t>
            </a:r>
          </a:p>
          <a:p>
            <a:pPr algn="ctr"/>
            <a:r>
              <a:rPr lang="en-US" sz="2000" b="1">
                <a:solidFill>
                  <a:schemeClr val="tx1"/>
                </a:solidFill>
              </a:rPr>
              <a:t>NOTE:</a:t>
            </a:r>
            <a:r>
              <a:rPr lang="en-US" sz="2000">
                <a:solidFill>
                  <a:schemeClr val="tx1"/>
                </a:solidFill>
              </a:rPr>
              <a:t> the heavens is the beginning before the creation</a:t>
            </a:r>
          </a:p>
        </p:txBody>
      </p:sp>
    </p:spTree>
    <p:extLst>
      <p:ext uri="{BB962C8B-B14F-4D97-AF65-F5344CB8AC3E}">
        <p14:creationId xmlns:p14="http://schemas.microsoft.com/office/powerpoint/2010/main" val="1133062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eiden from the sky at night night">
            <a:extLst>
              <a:ext uri="{FF2B5EF4-FFF2-40B4-BE49-F238E27FC236}">
                <a16:creationId xmlns:a16="http://schemas.microsoft.com/office/drawing/2014/main" id="{2E6DAB8B-FFED-637C-7623-3584B4524CA2}"/>
              </a:ext>
            </a:extLst>
          </p:cNvPr>
          <p:cNvPicPr>
            <a:picLocks noChangeAspect="1"/>
          </p:cNvPicPr>
          <p:nvPr/>
        </p:nvPicPr>
        <p:blipFill>
          <a:blip r:embed="rId2">
            <a:alphaModFix amt="35000"/>
          </a:blip>
          <a:srcRect t="15730"/>
          <a:stretch>
            <a:fillRect/>
          </a:stretch>
        </p:blipFill>
        <p:spPr>
          <a:xfrm>
            <a:off x="20" y="1"/>
            <a:ext cx="12191980" cy="6857999"/>
          </a:xfrm>
          <a:prstGeom prst="rect">
            <a:avLst/>
          </a:prstGeom>
        </p:spPr>
      </p:pic>
      <p:sp>
        <p:nvSpPr>
          <p:cNvPr id="2" name="Title 1"/>
          <p:cNvSpPr>
            <a:spLocks noGrp="1"/>
          </p:cNvSpPr>
          <p:nvPr>
            <p:ph type="title"/>
          </p:nvPr>
        </p:nvSpPr>
        <p:spPr>
          <a:xfrm>
            <a:off x="838199" y="1065862"/>
            <a:ext cx="6052955" cy="4726276"/>
          </a:xfrm>
        </p:spPr>
        <p:txBody>
          <a:bodyPr>
            <a:normAutofit/>
          </a:bodyPr>
          <a:lstStyle/>
          <a:p>
            <a:r>
              <a:rPr lang="en-US" sz="6200" b="1" dirty="0">
                <a:ln w="22225">
                  <a:solidFill>
                    <a:srgbClr val="FFFFFF"/>
                  </a:solidFill>
                </a:ln>
                <a:noFill/>
              </a:rPr>
              <a:t>Ascend from our habitable planet earth to reaching above heavens at the beginning.</a:t>
            </a:r>
            <a:endParaRPr lang="en-US" sz="6200" dirty="0">
              <a:ln w="22225">
                <a:solidFill>
                  <a:srgbClr val="FFFFFF"/>
                </a:solidFill>
              </a:ln>
              <a:noFill/>
            </a:endParaRPr>
          </a:p>
        </p:txBody>
      </p:sp>
      <p:cxnSp>
        <p:nvCxnSpPr>
          <p:cNvPr id="18" name="Straight Connector 17">
            <a:extLst>
              <a:ext uri="{FF2B5EF4-FFF2-40B4-BE49-F238E27FC236}">
                <a16:creationId xmlns:a16="http://schemas.microsoft.com/office/drawing/2014/main" id="{96A8629B-8289-498B-939B-1CA0C10618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7534640" y="215153"/>
            <a:ext cx="4285323" cy="6010835"/>
          </a:xfrm>
        </p:spPr>
        <p:txBody>
          <a:bodyPr anchor="ctr">
            <a:noAutofit/>
          </a:bodyPr>
          <a:lstStyle/>
          <a:p>
            <a:pPr marL="0" indent="0">
              <a:buNone/>
            </a:pPr>
            <a:r>
              <a:rPr lang="en-US" sz="2000" dirty="0">
                <a:solidFill>
                  <a:srgbClr val="FFFFFF"/>
                </a:solidFill>
              </a:rPr>
              <a:t>We see that these angels came down on earth and then ascended back to heaven, then the question is, where did they come from? It's from the heavenly Jerusalem city of God according to </a:t>
            </a:r>
          </a:p>
          <a:p>
            <a:pPr marL="0" indent="0">
              <a:buNone/>
            </a:pPr>
            <a:r>
              <a:rPr lang="en-US" sz="2000" b="1" dirty="0">
                <a:solidFill>
                  <a:srgbClr val="FFFFFF"/>
                </a:solidFill>
              </a:rPr>
              <a:t>HEBREWS12:22</a:t>
            </a:r>
            <a:r>
              <a:rPr lang="en-US" sz="2000" dirty="0">
                <a:solidFill>
                  <a:srgbClr val="FFFFFF"/>
                </a:solidFill>
              </a:rPr>
              <a:t> But you are come unto mount Zion, and unto the city of the living God, the heavenly Jerusalem, and to an innumerable company of angels. To be called heavenly, means that it’s a city found not on earth but in heaven and specifically in the first created heaven. Not only angels are in this city but also all the righteous people who are done with the earthly life according to Luke16:19-23. these are the places that Christ went to prepare in John14:3.</a:t>
            </a:r>
          </a:p>
        </p:txBody>
      </p:sp>
    </p:spTree>
    <p:extLst>
      <p:ext uri="{BB962C8B-B14F-4D97-AF65-F5344CB8AC3E}">
        <p14:creationId xmlns:p14="http://schemas.microsoft.com/office/powerpoint/2010/main" val="520930755"/>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B65C0385-5E30-4D2E-AF9F-4639659D3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EF92FB1-B409-FF37-254A-71F261962120}"/>
              </a:ext>
            </a:extLst>
          </p:cNvPr>
          <p:cNvPicPr>
            <a:picLocks noChangeAspect="1"/>
          </p:cNvPicPr>
          <p:nvPr/>
        </p:nvPicPr>
        <p:blipFill>
          <a:blip r:embed="rId2">
            <a:extLst>
              <a:ext uri="{28A0092B-C50C-407E-A947-70E740481C1C}">
                <a14:useLocalDpi xmlns:a14="http://schemas.microsoft.com/office/drawing/2010/main" val="0"/>
              </a:ext>
            </a:extLst>
          </a:blip>
          <a:srcRect t="9372" r="1" b="5610"/>
          <a:stretch>
            <a:fillRect/>
          </a:stretch>
        </p:blipFill>
        <p:spPr>
          <a:xfrm>
            <a:off x="20" y="1666568"/>
            <a:ext cx="6106195" cy="5191432"/>
          </a:xfrm>
          <a:prstGeom prst="rect">
            <a:avLst/>
          </a:prstGeom>
        </p:spPr>
      </p:pic>
      <p:sp useBgFill="1">
        <p:nvSpPr>
          <p:cNvPr id="15" name="Rectangle 14">
            <a:extLst>
              <a:ext uri="{FF2B5EF4-FFF2-40B4-BE49-F238E27FC236}">
                <a16:creationId xmlns:a16="http://schemas.microsoft.com/office/drawing/2014/main" id="{E335820B-3A29-42C5-AA8D-10ECA43CD9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1729117"/>
          </a:xfrm>
          <a:prstGeom prst="rect">
            <a:avLst/>
          </a:prstGeom>
          <a:ln>
            <a:noFill/>
          </a:ln>
          <a:effectLst>
            <a:outerShdw blurRad="368300" dist="101600" dir="546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1" y="352766"/>
            <a:ext cx="10591999" cy="1023584"/>
          </a:xfrm>
        </p:spPr>
        <p:txBody>
          <a:bodyPr>
            <a:normAutofit/>
          </a:bodyPr>
          <a:lstStyle/>
          <a:p>
            <a:r>
              <a:rPr lang="en-US" sz="3100" b="1"/>
              <a:t>Ascend from our habitable planet earth to reaching above heavens at the beginning.</a:t>
            </a:r>
            <a:endParaRPr lang="en-US" sz="3100"/>
          </a:p>
        </p:txBody>
      </p:sp>
      <p:sp>
        <p:nvSpPr>
          <p:cNvPr id="3" name="Content Placeholder 2"/>
          <p:cNvSpPr>
            <a:spLocks noGrp="1"/>
          </p:cNvSpPr>
          <p:nvPr>
            <p:ph idx="1"/>
          </p:nvPr>
        </p:nvSpPr>
        <p:spPr>
          <a:xfrm>
            <a:off x="6803408" y="2249766"/>
            <a:ext cx="4550391" cy="4070303"/>
          </a:xfrm>
        </p:spPr>
        <p:txBody>
          <a:bodyPr anchor="ctr">
            <a:normAutofit/>
          </a:bodyPr>
          <a:lstStyle/>
          <a:p>
            <a:pPr marL="0" indent="0">
              <a:buNone/>
            </a:pPr>
            <a:r>
              <a:rPr lang="en-US" sz="1700"/>
              <a:t>f) </a:t>
            </a:r>
            <a:r>
              <a:rPr lang="en-US" sz="1700" u="sng"/>
              <a:t>From the first created heaven, we ascend into the second created heaven</a:t>
            </a:r>
            <a:r>
              <a:rPr lang="en-US" sz="1700"/>
              <a:t> where we find the four living creatures and the mountains and hills of musical instruments of worshiping God.</a:t>
            </a:r>
          </a:p>
          <a:p>
            <a:pPr marL="0" indent="0">
              <a:buNone/>
            </a:pPr>
            <a:r>
              <a:rPr lang="en-US" sz="1700"/>
              <a:t>To begin on this heaven, its said that heavens are opened not heaven as</a:t>
            </a:r>
          </a:p>
          <a:p>
            <a:pPr marL="0" indent="0">
              <a:buNone/>
            </a:pPr>
            <a:r>
              <a:rPr lang="en-US" sz="1700" b="1"/>
              <a:t>EZEKIEL 1:1</a:t>
            </a:r>
            <a:r>
              <a:rPr lang="en-US" sz="1700"/>
              <a:t> Now it came to pass in the thirtieth year, in the fourth month, in the fifth day of the month, as I was among the captives by the river of Chebar, that the heavens were opened, and I saw visions of God. Why heavens opened if we need to enter the second heaven, the northern doors of two heavens, fourth and first have to get opened.</a:t>
            </a:r>
          </a:p>
        </p:txBody>
      </p:sp>
    </p:spTree>
    <p:extLst>
      <p:ext uri="{BB962C8B-B14F-4D97-AF65-F5344CB8AC3E}">
        <p14:creationId xmlns:p14="http://schemas.microsoft.com/office/powerpoint/2010/main" val="1196548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5408913-B323-422F-B521-2957A5B7F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A770EBD-5B77-46EC-BF58-EF27ACD6B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92" y="0"/>
            <a:ext cx="7299977" cy="6858000"/>
          </a:xfrm>
          <a:custGeom>
            <a:avLst/>
            <a:gdLst>
              <a:gd name="connsiteX0" fmla="*/ 1008599 w 7299977"/>
              <a:gd name="connsiteY0" fmla="*/ 0 h 6858000"/>
              <a:gd name="connsiteX1" fmla="*/ 4420653 w 7299977"/>
              <a:gd name="connsiteY1" fmla="*/ 0 h 6858000"/>
              <a:gd name="connsiteX2" fmla="*/ 5511704 w 7299977"/>
              <a:gd name="connsiteY2" fmla="*/ 0 h 6858000"/>
              <a:gd name="connsiteX3" fmla="*/ 7299977 w 7299977"/>
              <a:gd name="connsiteY3" fmla="*/ 0 h 6858000"/>
              <a:gd name="connsiteX4" fmla="*/ 7299977 w 7299977"/>
              <a:gd name="connsiteY4" fmla="*/ 6858000 h 6858000"/>
              <a:gd name="connsiteX5" fmla="*/ 5511704 w 7299977"/>
              <a:gd name="connsiteY5" fmla="*/ 6858000 h 6858000"/>
              <a:gd name="connsiteX6" fmla="*/ 4420653 w 7299977"/>
              <a:gd name="connsiteY6" fmla="*/ 6858000 h 6858000"/>
              <a:gd name="connsiteX7" fmla="*/ 1592997 w 7299977"/>
              <a:gd name="connsiteY7" fmla="*/ 6858000 h 6858000"/>
              <a:gd name="connsiteX8" fmla="*/ 1232473 w 7299977"/>
              <a:gd name="connsiteY8" fmla="*/ 6658805 h 6858000"/>
              <a:gd name="connsiteX9" fmla="*/ 1075471 w 7299977"/>
              <a:gd name="connsiteY9" fmla="*/ 6431153 h 6858000"/>
              <a:gd name="connsiteX10" fmla="*/ 1020229 w 7299977"/>
              <a:gd name="connsiteY10" fmla="*/ 6367127 h 6858000"/>
              <a:gd name="connsiteX11" fmla="*/ 883579 w 7299977"/>
              <a:gd name="connsiteY11" fmla="*/ 6281757 h 6858000"/>
              <a:gd name="connsiteX12" fmla="*/ 645167 w 7299977"/>
              <a:gd name="connsiteY12" fmla="*/ 6100347 h 6858000"/>
              <a:gd name="connsiteX13" fmla="*/ 732391 w 7299977"/>
              <a:gd name="connsiteY13" fmla="*/ 6057663 h 6858000"/>
              <a:gd name="connsiteX14" fmla="*/ 985339 w 7299977"/>
              <a:gd name="connsiteY14" fmla="*/ 6167932 h 6858000"/>
              <a:gd name="connsiteX15" fmla="*/ 1168509 w 7299977"/>
              <a:gd name="connsiteY15" fmla="*/ 6196388 h 6858000"/>
              <a:gd name="connsiteX16" fmla="*/ 909746 w 7299977"/>
              <a:gd name="connsiteY16" fmla="*/ 6004307 h 6858000"/>
              <a:gd name="connsiteX17" fmla="*/ 659704 w 7299977"/>
              <a:gd name="connsiteY17" fmla="*/ 5755314 h 6858000"/>
              <a:gd name="connsiteX18" fmla="*/ 851597 w 7299977"/>
              <a:gd name="connsiteY18" fmla="*/ 5801555 h 6858000"/>
              <a:gd name="connsiteX19" fmla="*/ 860319 w 7299977"/>
              <a:gd name="connsiteY19" fmla="*/ 5769542 h 6858000"/>
              <a:gd name="connsiteX20" fmla="*/ 691686 w 7299977"/>
              <a:gd name="connsiteY20" fmla="*/ 5474306 h 6858000"/>
              <a:gd name="connsiteX21" fmla="*/ 610278 w 7299977"/>
              <a:gd name="connsiteY21" fmla="*/ 5353367 h 6858000"/>
              <a:gd name="connsiteX22" fmla="*/ 238123 w 7299977"/>
              <a:gd name="connsiteY22" fmla="*/ 4994104 h 6858000"/>
              <a:gd name="connsiteX23" fmla="*/ 592833 w 7299977"/>
              <a:gd name="connsiteY23" fmla="*/ 5154171 h 6858000"/>
              <a:gd name="connsiteX24" fmla="*/ 226494 w 7299977"/>
              <a:gd name="connsiteY24" fmla="*/ 4805580 h 6858000"/>
              <a:gd name="connsiteX25" fmla="*/ 49139 w 7299977"/>
              <a:gd name="connsiteY25" fmla="*/ 4677526 h 6858000"/>
              <a:gd name="connsiteX26" fmla="*/ 5527 w 7299977"/>
              <a:gd name="connsiteY26" fmla="*/ 4602828 h 6858000"/>
              <a:gd name="connsiteX27" fmla="*/ 84029 w 7299977"/>
              <a:gd name="connsiteY27" fmla="*/ 4585042 h 6858000"/>
              <a:gd name="connsiteX28" fmla="*/ 325347 w 7299977"/>
              <a:gd name="connsiteY28" fmla="*/ 4613499 h 6858000"/>
              <a:gd name="connsiteX29" fmla="*/ 25879 w 7299977"/>
              <a:gd name="connsiteY29" fmla="*/ 4378734 h 6858000"/>
              <a:gd name="connsiteX30" fmla="*/ 249753 w 7299977"/>
              <a:gd name="connsiteY30" fmla="*/ 4414305 h 6858000"/>
              <a:gd name="connsiteX31" fmla="*/ 313718 w 7299977"/>
              <a:gd name="connsiteY31" fmla="*/ 4321821 h 6858000"/>
              <a:gd name="connsiteX32" fmla="*/ 418386 w 7299977"/>
              <a:gd name="connsiteY32" fmla="*/ 4172424 h 6858000"/>
              <a:gd name="connsiteX33" fmla="*/ 491072 w 7299977"/>
              <a:gd name="connsiteY33" fmla="*/ 4090612 h 6858000"/>
              <a:gd name="connsiteX34" fmla="*/ 520147 w 7299977"/>
              <a:gd name="connsiteY34" fmla="*/ 3827390 h 6858000"/>
              <a:gd name="connsiteX35" fmla="*/ 459090 w 7299977"/>
              <a:gd name="connsiteY35" fmla="*/ 3539269 h 6858000"/>
              <a:gd name="connsiteX36" fmla="*/ 290458 w 7299977"/>
              <a:gd name="connsiteY36" fmla="*/ 3393429 h 6858000"/>
              <a:gd name="connsiteX37" fmla="*/ 339884 w 7299977"/>
              <a:gd name="connsiteY37" fmla="*/ 3229805 h 6858000"/>
              <a:gd name="connsiteX38" fmla="*/ 697501 w 7299977"/>
              <a:gd name="connsiteY38" fmla="*/ 3329402 h 6858000"/>
              <a:gd name="connsiteX39" fmla="*/ 165437 w 7299977"/>
              <a:gd name="connsiteY39" fmla="*/ 2941684 h 6858000"/>
              <a:gd name="connsiteX40" fmla="*/ 255568 w 7299977"/>
              <a:gd name="connsiteY40" fmla="*/ 2923898 h 6858000"/>
              <a:gd name="connsiteX41" fmla="*/ 578296 w 7299977"/>
              <a:gd name="connsiteY41" fmla="*/ 2703362 h 6858000"/>
              <a:gd name="connsiteX42" fmla="*/ 595740 w 7299977"/>
              <a:gd name="connsiteY42" fmla="*/ 2692689 h 6858000"/>
              <a:gd name="connsiteX43" fmla="*/ 650982 w 7299977"/>
              <a:gd name="connsiteY43" fmla="*/ 2553965 h 6858000"/>
              <a:gd name="connsiteX44" fmla="*/ 825429 w 7299977"/>
              <a:gd name="connsiteY44" fmla="*/ 2532623 h 6858000"/>
              <a:gd name="connsiteX45" fmla="*/ 970802 w 7299977"/>
              <a:gd name="connsiteY45" fmla="*/ 2564636 h 6858000"/>
              <a:gd name="connsiteX46" fmla="*/ 1127805 w 7299977"/>
              <a:gd name="connsiteY46" fmla="*/ 2525509 h 6858000"/>
              <a:gd name="connsiteX47" fmla="*/ 1267362 w 7299977"/>
              <a:gd name="connsiteY47" fmla="*/ 2543294 h 6858000"/>
              <a:gd name="connsiteX48" fmla="*/ 1386568 w 7299977"/>
              <a:gd name="connsiteY48" fmla="*/ 2518395 h 6858000"/>
              <a:gd name="connsiteX49" fmla="*/ 1270270 w 7299977"/>
              <a:gd name="connsiteY49" fmla="*/ 2401012 h 6858000"/>
              <a:gd name="connsiteX50" fmla="*/ 1107453 w 7299977"/>
              <a:gd name="connsiteY50" fmla="*/ 2401012 h 6858000"/>
              <a:gd name="connsiteX51" fmla="*/ 991154 w 7299977"/>
              <a:gd name="connsiteY51" fmla="*/ 2326314 h 6858000"/>
              <a:gd name="connsiteX52" fmla="*/ 880671 w 7299977"/>
              <a:gd name="connsiteY52" fmla="*/ 2191146 h 6858000"/>
              <a:gd name="connsiteX53" fmla="*/ 491072 w 7299977"/>
              <a:gd name="connsiteY53" fmla="*/ 1974165 h 6858000"/>
              <a:gd name="connsiteX54" fmla="*/ 421293 w 7299977"/>
              <a:gd name="connsiteY54" fmla="*/ 1892353 h 6858000"/>
              <a:gd name="connsiteX55" fmla="*/ 1531941 w 7299977"/>
              <a:gd name="connsiteY55" fmla="*/ 2208931 h 6858000"/>
              <a:gd name="connsiteX56" fmla="*/ 1188861 w 7299977"/>
              <a:gd name="connsiteY56" fmla="*/ 2077320 h 6858000"/>
              <a:gd name="connsiteX57" fmla="*/ 1421458 w 7299977"/>
              <a:gd name="connsiteY57" fmla="*/ 2102219 h 6858000"/>
              <a:gd name="connsiteX58" fmla="*/ 1549386 w 7299977"/>
              <a:gd name="connsiteY58" fmla="*/ 2013292 h 6858000"/>
              <a:gd name="connsiteX59" fmla="*/ 1549386 w 7299977"/>
              <a:gd name="connsiteY59" fmla="*/ 1984836 h 6858000"/>
              <a:gd name="connsiteX60" fmla="*/ 1453440 w 7299977"/>
              <a:gd name="connsiteY60" fmla="*/ 1903025 h 6858000"/>
              <a:gd name="connsiteX61" fmla="*/ 1398198 w 7299977"/>
              <a:gd name="connsiteY61" fmla="*/ 1849668 h 6858000"/>
              <a:gd name="connsiteX62" fmla="*/ 1247011 w 7299977"/>
              <a:gd name="connsiteY62" fmla="*/ 1657587 h 6858000"/>
              <a:gd name="connsiteX63" fmla="*/ 1354586 w 7299977"/>
              <a:gd name="connsiteY63" fmla="*/ 1636245 h 6858000"/>
              <a:gd name="connsiteX64" fmla="*/ 1395290 w 7299977"/>
              <a:gd name="connsiteY64" fmla="*/ 1597117 h 6858000"/>
              <a:gd name="connsiteX65" fmla="*/ 1366216 w 7299977"/>
              <a:gd name="connsiteY65" fmla="*/ 1540204 h 6858000"/>
              <a:gd name="connsiteX66" fmla="*/ 1031858 w 7299977"/>
              <a:gd name="connsiteY66" fmla="*/ 1365909 h 6858000"/>
              <a:gd name="connsiteX67" fmla="*/ 1005692 w 7299977"/>
              <a:gd name="connsiteY67" fmla="*/ 1230741 h 6858000"/>
              <a:gd name="connsiteX68" fmla="*/ 1069655 w 7299977"/>
              <a:gd name="connsiteY68" fmla="*/ 1209399 h 6858000"/>
              <a:gd name="connsiteX69" fmla="*/ 1142342 w 7299977"/>
              <a:gd name="connsiteY69" fmla="*/ 1220069 h 6858000"/>
              <a:gd name="connsiteX70" fmla="*/ 1084193 w 7299977"/>
              <a:gd name="connsiteY70" fmla="*/ 1113358 h 6858000"/>
              <a:gd name="connsiteX71" fmla="*/ 848689 w 7299977"/>
              <a:gd name="connsiteY71" fmla="*/ 1006647 h 6858000"/>
              <a:gd name="connsiteX72" fmla="*/ 805077 w 7299977"/>
              <a:gd name="connsiteY72" fmla="*/ 949734 h 6858000"/>
              <a:gd name="connsiteX73" fmla="*/ 863226 w 7299977"/>
              <a:gd name="connsiteY73" fmla="*/ 921277 h 6858000"/>
              <a:gd name="connsiteX74" fmla="*/ 906838 w 7299977"/>
              <a:gd name="connsiteY74" fmla="*/ 910606 h 6858000"/>
              <a:gd name="connsiteX75" fmla="*/ 5527 w 7299977"/>
              <a:gd name="connsiteY75" fmla="*/ 465975 h 6858000"/>
              <a:gd name="connsiteX76" fmla="*/ 209049 w 7299977"/>
              <a:gd name="connsiteY76" fmla="*/ 462417 h 6858000"/>
              <a:gd name="connsiteX77" fmla="*/ 409664 w 7299977"/>
              <a:gd name="connsiteY77" fmla="*/ 533558 h 6858000"/>
              <a:gd name="connsiteX78" fmla="*/ 621908 w 7299977"/>
              <a:gd name="connsiteY78" fmla="*/ 522887 h 6858000"/>
              <a:gd name="connsiteX79" fmla="*/ 822522 w 7299977"/>
              <a:gd name="connsiteY79" fmla="*/ 558458 h 6858000"/>
              <a:gd name="connsiteX80" fmla="*/ 996969 w 7299977"/>
              <a:gd name="connsiteY80" fmla="*/ 558458 h 6858000"/>
              <a:gd name="connsiteX81" fmla="*/ 834151 w 7299977"/>
              <a:gd name="connsiteY81" fmla="*/ 505101 h 6858000"/>
              <a:gd name="connsiteX82" fmla="*/ 773095 w 7299977"/>
              <a:gd name="connsiteY82" fmla="*/ 416176 h 6858000"/>
              <a:gd name="connsiteX83" fmla="*/ 793447 w 7299977"/>
              <a:gd name="connsiteY83" fmla="*/ 334364 h 6858000"/>
              <a:gd name="connsiteX84" fmla="*/ 860319 w 7299977"/>
              <a:gd name="connsiteY84" fmla="*/ 359262 h 6858000"/>
              <a:gd name="connsiteX85" fmla="*/ 938820 w 7299977"/>
              <a:gd name="connsiteY85" fmla="*/ 451747 h 6858000"/>
              <a:gd name="connsiteX86" fmla="*/ 956265 w 7299977"/>
              <a:gd name="connsiteY86" fmla="*/ 394834 h 6858000"/>
              <a:gd name="connsiteX87" fmla="*/ 1002784 w 7299977"/>
              <a:gd name="connsiteY87" fmla="*/ 352148 h 6858000"/>
              <a:gd name="connsiteX88" fmla="*/ 1270270 w 7299977"/>
              <a:gd name="connsiteY88" fmla="*/ 373491 h 6858000"/>
              <a:gd name="connsiteX89" fmla="*/ 1092915 w 7299977"/>
              <a:gd name="connsiteY89" fmla="*/ 192082 h 6858000"/>
              <a:gd name="connsiteX90" fmla="*/ 979525 w 7299977"/>
              <a:gd name="connsiteY90" fmla="*/ 163625 h 6858000"/>
              <a:gd name="connsiteX91" fmla="*/ 953358 w 7299977"/>
              <a:gd name="connsiteY91" fmla="*/ 88927 h 6858000"/>
              <a:gd name="connsiteX92" fmla="*/ 1005692 w 7299977"/>
              <a:gd name="connsiteY92" fmla="*/ 71141 h 6858000"/>
              <a:gd name="connsiteX93" fmla="*/ 1267362 w 7299977"/>
              <a:gd name="connsiteY93" fmla="*/ 135168 h 6858000"/>
              <a:gd name="connsiteX94" fmla="*/ 1310975 w 7299977"/>
              <a:gd name="connsiteY94" fmla="*/ 110269 h 6858000"/>
              <a:gd name="connsiteX95" fmla="*/ 1008599 w 7299977"/>
              <a:gd name="connsiteY9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7299977" h="6858000">
                <a:moveTo>
                  <a:pt x="1008599" y="0"/>
                </a:moveTo>
                <a:lnTo>
                  <a:pt x="4420653" y="0"/>
                </a:lnTo>
                <a:lnTo>
                  <a:pt x="5511704" y="0"/>
                </a:lnTo>
                <a:lnTo>
                  <a:pt x="7299977" y="0"/>
                </a:lnTo>
                <a:lnTo>
                  <a:pt x="7299977" y="6858000"/>
                </a:lnTo>
                <a:lnTo>
                  <a:pt x="5511704" y="6858000"/>
                </a:lnTo>
                <a:lnTo>
                  <a:pt x="4420653" y="6858000"/>
                </a:lnTo>
                <a:lnTo>
                  <a:pt x="1592997" y="6858000"/>
                </a:lnTo>
                <a:cubicBezTo>
                  <a:pt x="1473792" y="6786859"/>
                  <a:pt x="1360401" y="6701489"/>
                  <a:pt x="1232473" y="6658805"/>
                </a:cubicBezTo>
                <a:cubicBezTo>
                  <a:pt x="1145250" y="6630349"/>
                  <a:pt x="1060933" y="6580550"/>
                  <a:pt x="1075471" y="6431153"/>
                </a:cubicBezTo>
                <a:cubicBezTo>
                  <a:pt x="1078378" y="6388469"/>
                  <a:pt x="1055118" y="6356456"/>
                  <a:pt x="1020229" y="6367127"/>
                </a:cubicBezTo>
                <a:cubicBezTo>
                  <a:pt x="953358" y="6388469"/>
                  <a:pt x="921375" y="6327999"/>
                  <a:pt x="883579" y="6281757"/>
                </a:cubicBezTo>
                <a:cubicBezTo>
                  <a:pt x="816707" y="6199945"/>
                  <a:pt x="752743" y="6114575"/>
                  <a:pt x="645167" y="6100347"/>
                </a:cubicBezTo>
                <a:cubicBezTo>
                  <a:pt x="665519" y="6036320"/>
                  <a:pt x="700408" y="6043434"/>
                  <a:pt x="732391" y="6057663"/>
                </a:cubicBezTo>
                <a:cubicBezTo>
                  <a:pt x="816707" y="6093234"/>
                  <a:pt x="901023" y="6132361"/>
                  <a:pt x="985339" y="6167932"/>
                </a:cubicBezTo>
                <a:cubicBezTo>
                  <a:pt x="1040581" y="6189274"/>
                  <a:pt x="1095822" y="6221287"/>
                  <a:pt x="1168509" y="6196388"/>
                </a:cubicBezTo>
                <a:cubicBezTo>
                  <a:pt x="1104545" y="6068335"/>
                  <a:pt x="996969" y="6043434"/>
                  <a:pt x="909746" y="6004307"/>
                </a:cubicBezTo>
                <a:cubicBezTo>
                  <a:pt x="802169" y="5954508"/>
                  <a:pt x="738206" y="5862025"/>
                  <a:pt x="659704" y="5755314"/>
                </a:cubicBezTo>
                <a:cubicBezTo>
                  <a:pt x="738206" y="5726858"/>
                  <a:pt x="787632" y="5805112"/>
                  <a:pt x="851597" y="5801555"/>
                </a:cubicBezTo>
                <a:cubicBezTo>
                  <a:pt x="854504" y="5790884"/>
                  <a:pt x="860319" y="5769542"/>
                  <a:pt x="860319" y="5769542"/>
                </a:cubicBezTo>
                <a:cubicBezTo>
                  <a:pt x="755650" y="5712629"/>
                  <a:pt x="709132" y="5605917"/>
                  <a:pt x="691686" y="5474306"/>
                </a:cubicBezTo>
                <a:cubicBezTo>
                  <a:pt x="685872" y="5406721"/>
                  <a:pt x="648075" y="5385379"/>
                  <a:pt x="610278" y="5353367"/>
                </a:cubicBezTo>
                <a:cubicBezTo>
                  <a:pt x="482350" y="5243097"/>
                  <a:pt x="345700" y="5143500"/>
                  <a:pt x="238123" y="4994104"/>
                </a:cubicBezTo>
                <a:cubicBezTo>
                  <a:pt x="363144" y="5011889"/>
                  <a:pt x="461997" y="5111487"/>
                  <a:pt x="592833" y="5154171"/>
                </a:cubicBezTo>
                <a:cubicBezTo>
                  <a:pt x="488165" y="4990547"/>
                  <a:pt x="351514" y="4905177"/>
                  <a:pt x="226494" y="4805580"/>
                </a:cubicBezTo>
                <a:cubicBezTo>
                  <a:pt x="168344" y="4759339"/>
                  <a:pt x="116011" y="4702425"/>
                  <a:pt x="49139" y="4677526"/>
                </a:cubicBezTo>
                <a:cubicBezTo>
                  <a:pt x="25879" y="4670412"/>
                  <a:pt x="-14826" y="4652628"/>
                  <a:pt x="5527" y="4602828"/>
                </a:cubicBezTo>
                <a:cubicBezTo>
                  <a:pt x="22972" y="4560144"/>
                  <a:pt x="54954" y="4574373"/>
                  <a:pt x="84029" y="4585042"/>
                </a:cubicBezTo>
                <a:cubicBezTo>
                  <a:pt x="153807" y="4613499"/>
                  <a:pt x="229401" y="4613499"/>
                  <a:pt x="325347" y="4613499"/>
                </a:cubicBezTo>
                <a:cubicBezTo>
                  <a:pt x="243939" y="4478331"/>
                  <a:pt x="95658" y="4521016"/>
                  <a:pt x="25879" y="4378734"/>
                </a:cubicBezTo>
                <a:cubicBezTo>
                  <a:pt x="113103" y="4353835"/>
                  <a:pt x="179975" y="4403633"/>
                  <a:pt x="249753" y="4414305"/>
                </a:cubicBezTo>
                <a:cubicBezTo>
                  <a:pt x="313718" y="4424975"/>
                  <a:pt x="328254" y="4400076"/>
                  <a:pt x="313718" y="4321821"/>
                </a:cubicBezTo>
                <a:cubicBezTo>
                  <a:pt x="290458" y="4200882"/>
                  <a:pt x="325347" y="4140411"/>
                  <a:pt x="418386" y="4172424"/>
                </a:cubicBezTo>
                <a:cubicBezTo>
                  <a:pt x="505609" y="4204438"/>
                  <a:pt x="514332" y="4158196"/>
                  <a:pt x="491072" y="4090612"/>
                </a:cubicBezTo>
                <a:cubicBezTo>
                  <a:pt x="456183" y="3991015"/>
                  <a:pt x="493979" y="3912759"/>
                  <a:pt x="520147" y="3827390"/>
                </a:cubicBezTo>
                <a:cubicBezTo>
                  <a:pt x="560851" y="3699337"/>
                  <a:pt x="543407" y="3635309"/>
                  <a:pt x="459090" y="3539269"/>
                </a:cubicBezTo>
                <a:cubicBezTo>
                  <a:pt x="409664" y="3485914"/>
                  <a:pt x="360236" y="3439672"/>
                  <a:pt x="290458" y="3393429"/>
                </a:cubicBezTo>
                <a:cubicBezTo>
                  <a:pt x="450368" y="3368530"/>
                  <a:pt x="284643" y="3283162"/>
                  <a:pt x="339884" y="3229805"/>
                </a:cubicBezTo>
                <a:cubicBezTo>
                  <a:pt x="453275" y="3208463"/>
                  <a:pt x="543407" y="3379202"/>
                  <a:pt x="697501" y="3329402"/>
                </a:cubicBezTo>
                <a:cubicBezTo>
                  <a:pt x="511425" y="3183563"/>
                  <a:pt x="302087" y="3137322"/>
                  <a:pt x="165437" y="2941684"/>
                </a:cubicBezTo>
                <a:cubicBezTo>
                  <a:pt x="197419" y="2899000"/>
                  <a:pt x="229401" y="2941684"/>
                  <a:pt x="255568" y="2923898"/>
                </a:cubicBezTo>
                <a:cubicBezTo>
                  <a:pt x="255568" y="2913227"/>
                  <a:pt x="560851" y="2980812"/>
                  <a:pt x="578296" y="2703362"/>
                </a:cubicBezTo>
                <a:cubicBezTo>
                  <a:pt x="584111" y="2703362"/>
                  <a:pt x="589926" y="2703362"/>
                  <a:pt x="595740" y="2692689"/>
                </a:cubicBezTo>
                <a:cubicBezTo>
                  <a:pt x="627722" y="2653563"/>
                  <a:pt x="598648" y="2561080"/>
                  <a:pt x="650982" y="2553965"/>
                </a:cubicBezTo>
                <a:cubicBezTo>
                  <a:pt x="709132" y="2546851"/>
                  <a:pt x="764373" y="2514837"/>
                  <a:pt x="825429" y="2532623"/>
                </a:cubicBezTo>
                <a:cubicBezTo>
                  <a:pt x="871949" y="2546851"/>
                  <a:pt x="921375" y="2564636"/>
                  <a:pt x="970802" y="2564636"/>
                </a:cubicBezTo>
                <a:cubicBezTo>
                  <a:pt x="1023136" y="2564636"/>
                  <a:pt x="1095822" y="2685576"/>
                  <a:pt x="1127805" y="2525509"/>
                </a:cubicBezTo>
                <a:cubicBezTo>
                  <a:pt x="1127805" y="2518395"/>
                  <a:pt x="1217936" y="2536181"/>
                  <a:pt x="1267362" y="2543294"/>
                </a:cubicBezTo>
                <a:cubicBezTo>
                  <a:pt x="1308067" y="2550408"/>
                  <a:pt x="1357494" y="2582422"/>
                  <a:pt x="1386568" y="2518395"/>
                </a:cubicBezTo>
                <a:cubicBezTo>
                  <a:pt x="1401105" y="2479267"/>
                  <a:pt x="1331326" y="2408126"/>
                  <a:pt x="1270270" y="2401012"/>
                </a:cubicBezTo>
                <a:cubicBezTo>
                  <a:pt x="1215029" y="2393898"/>
                  <a:pt x="1159787" y="2386784"/>
                  <a:pt x="1107453" y="2401012"/>
                </a:cubicBezTo>
                <a:cubicBezTo>
                  <a:pt x="1043489" y="2418796"/>
                  <a:pt x="1008599" y="2390340"/>
                  <a:pt x="991154" y="2326314"/>
                </a:cubicBezTo>
                <a:cubicBezTo>
                  <a:pt x="970802" y="2258731"/>
                  <a:pt x="933005" y="2223159"/>
                  <a:pt x="880671" y="2191146"/>
                </a:cubicBezTo>
                <a:cubicBezTo>
                  <a:pt x="752743" y="2112891"/>
                  <a:pt x="630630" y="2020407"/>
                  <a:pt x="491072" y="1974165"/>
                </a:cubicBezTo>
                <a:cubicBezTo>
                  <a:pt x="464905" y="1967051"/>
                  <a:pt x="432923" y="1952823"/>
                  <a:pt x="421293" y="1892353"/>
                </a:cubicBezTo>
                <a:cubicBezTo>
                  <a:pt x="799262" y="1984836"/>
                  <a:pt x="1142342" y="2223159"/>
                  <a:pt x="1531941" y="2208931"/>
                </a:cubicBezTo>
                <a:cubicBezTo>
                  <a:pt x="1427272" y="2134233"/>
                  <a:pt x="1302252" y="2130676"/>
                  <a:pt x="1188861" y="2077320"/>
                </a:cubicBezTo>
                <a:cubicBezTo>
                  <a:pt x="1270270" y="2038192"/>
                  <a:pt x="1345864" y="2080877"/>
                  <a:pt x="1421458" y="2102219"/>
                </a:cubicBezTo>
                <a:cubicBezTo>
                  <a:pt x="1485422" y="2120004"/>
                  <a:pt x="1543571" y="2123562"/>
                  <a:pt x="1549386" y="2013292"/>
                </a:cubicBezTo>
                <a:cubicBezTo>
                  <a:pt x="1549386" y="2002622"/>
                  <a:pt x="1549386" y="1995507"/>
                  <a:pt x="1549386" y="1984836"/>
                </a:cubicBezTo>
                <a:cubicBezTo>
                  <a:pt x="1526126" y="1938595"/>
                  <a:pt x="1494144" y="1917252"/>
                  <a:pt x="1453440" y="1903025"/>
                </a:cubicBezTo>
                <a:cubicBezTo>
                  <a:pt x="1430180" y="1895910"/>
                  <a:pt x="1398198" y="1881683"/>
                  <a:pt x="1398198" y="1849668"/>
                </a:cubicBezTo>
                <a:cubicBezTo>
                  <a:pt x="1401105" y="1728729"/>
                  <a:pt x="1322604" y="1693158"/>
                  <a:pt x="1247011" y="1657587"/>
                </a:cubicBezTo>
                <a:cubicBezTo>
                  <a:pt x="1287715" y="1597117"/>
                  <a:pt x="1322604" y="1639802"/>
                  <a:pt x="1354586" y="1636245"/>
                </a:cubicBezTo>
                <a:cubicBezTo>
                  <a:pt x="1374939" y="1632688"/>
                  <a:pt x="1395290" y="1629132"/>
                  <a:pt x="1395290" y="1597117"/>
                </a:cubicBezTo>
                <a:cubicBezTo>
                  <a:pt x="1395290" y="1572219"/>
                  <a:pt x="1386568" y="1540204"/>
                  <a:pt x="1366216" y="1540204"/>
                </a:cubicBezTo>
                <a:cubicBezTo>
                  <a:pt x="1238288" y="1536647"/>
                  <a:pt x="1165601" y="1365909"/>
                  <a:pt x="1031858" y="1365909"/>
                </a:cubicBezTo>
                <a:cubicBezTo>
                  <a:pt x="950450" y="1365909"/>
                  <a:pt x="1072563" y="1269868"/>
                  <a:pt x="1005692" y="1230741"/>
                </a:cubicBezTo>
                <a:cubicBezTo>
                  <a:pt x="991154" y="1220069"/>
                  <a:pt x="1046396" y="1205842"/>
                  <a:pt x="1069655" y="1209399"/>
                </a:cubicBezTo>
                <a:cubicBezTo>
                  <a:pt x="1092915" y="1212955"/>
                  <a:pt x="1113268" y="1237855"/>
                  <a:pt x="1142342" y="1220069"/>
                </a:cubicBezTo>
                <a:cubicBezTo>
                  <a:pt x="1156879" y="1156043"/>
                  <a:pt x="1119082" y="1131144"/>
                  <a:pt x="1084193" y="1113358"/>
                </a:cubicBezTo>
                <a:cubicBezTo>
                  <a:pt x="1008599" y="1070674"/>
                  <a:pt x="933005" y="1020875"/>
                  <a:pt x="848689" y="1006647"/>
                </a:cubicBezTo>
                <a:cubicBezTo>
                  <a:pt x="819615" y="1003089"/>
                  <a:pt x="802169" y="985305"/>
                  <a:pt x="805077" y="949734"/>
                </a:cubicBezTo>
                <a:cubicBezTo>
                  <a:pt x="810892" y="903491"/>
                  <a:pt x="839967" y="917720"/>
                  <a:pt x="863226" y="921277"/>
                </a:cubicBezTo>
                <a:cubicBezTo>
                  <a:pt x="877764" y="924835"/>
                  <a:pt x="892301" y="935506"/>
                  <a:pt x="906838" y="910606"/>
                </a:cubicBezTo>
                <a:cubicBezTo>
                  <a:pt x="566666" y="658055"/>
                  <a:pt x="386404" y="672284"/>
                  <a:pt x="5527" y="465975"/>
                </a:cubicBezTo>
                <a:cubicBezTo>
                  <a:pt x="89843" y="426847"/>
                  <a:pt x="150900" y="455303"/>
                  <a:pt x="209049" y="462417"/>
                </a:cubicBezTo>
                <a:cubicBezTo>
                  <a:pt x="354422" y="480203"/>
                  <a:pt x="264290" y="512216"/>
                  <a:pt x="409664" y="533558"/>
                </a:cubicBezTo>
                <a:cubicBezTo>
                  <a:pt x="479443" y="544229"/>
                  <a:pt x="543407" y="579800"/>
                  <a:pt x="621908" y="522887"/>
                </a:cubicBezTo>
                <a:cubicBezTo>
                  <a:pt x="674242" y="483759"/>
                  <a:pt x="758558" y="526444"/>
                  <a:pt x="822522" y="558458"/>
                </a:cubicBezTo>
                <a:cubicBezTo>
                  <a:pt x="874856" y="586915"/>
                  <a:pt x="927190" y="594028"/>
                  <a:pt x="996969" y="558458"/>
                </a:cubicBezTo>
                <a:cubicBezTo>
                  <a:pt x="933005" y="537116"/>
                  <a:pt x="883579" y="519330"/>
                  <a:pt x="834151" y="505101"/>
                </a:cubicBezTo>
                <a:cubicBezTo>
                  <a:pt x="793447" y="494431"/>
                  <a:pt x="770187" y="469532"/>
                  <a:pt x="773095" y="416176"/>
                </a:cubicBezTo>
                <a:cubicBezTo>
                  <a:pt x="773095" y="387720"/>
                  <a:pt x="764373" y="348592"/>
                  <a:pt x="793447" y="334364"/>
                </a:cubicBezTo>
                <a:cubicBezTo>
                  <a:pt x="816707" y="320135"/>
                  <a:pt x="848689" y="334364"/>
                  <a:pt x="860319" y="359262"/>
                </a:cubicBezTo>
                <a:cubicBezTo>
                  <a:pt x="874856" y="405504"/>
                  <a:pt x="889393" y="448189"/>
                  <a:pt x="938820" y="451747"/>
                </a:cubicBezTo>
                <a:cubicBezTo>
                  <a:pt x="1005692" y="458860"/>
                  <a:pt x="967894" y="430405"/>
                  <a:pt x="956265" y="394834"/>
                </a:cubicBezTo>
                <a:cubicBezTo>
                  <a:pt x="944635" y="355706"/>
                  <a:pt x="979525" y="345034"/>
                  <a:pt x="1002784" y="352148"/>
                </a:cubicBezTo>
                <a:cubicBezTo>
                  <a:pt x="1090008" y="384162"/>
                  <a:pt x="1180139" y="327250"/>
                  <a:pt x="1270270" y="373491"/>
                </a:cubicBezTo>
                <a:cubicBezTo>
                  <a:pt x="1247011" y="259665"/>
                  <a:pt x="1197583" y="209867"/>
                  <a:pt x="1092915" y="192082"/>
                </a:cubicBezTo>
                <a:cubicBezTo>
                  <a:pt x="1055118" y="188525"/>
                  <a:pt x="1014414" y="195638"/>
                  <a:pt x="979525" y="163625"/>
                </a:cubicBezTo>
                <a:cubicBezTo>
                  <a:pt x="959172" y="145839"/>
                  <a:pt x="938820" y="124497"/>
                  <a:pt x="953358" y="88927"/>
                </a:cubicBezTo>
                <a:cubicBezTo>
                  <a:pt x="962080" y="64027"/>
                  <a:pt x="985339" y="64027"/>
                  <a:pt x="1005692" y="71141"/>
                </a:cubicBezTo>
                <a:cubicBezTo>
                  <a:pt x="1090008" y="110269"/>
                  <a:pt x="1180139" y="120941"/>
                  <a:pt x="1267362" y="135168"/>
                </a:cubicBezTo>
                <a:cubicBezTo>
                  <a:pt x="1281900" y="138725"/>
                  <a:pt x="1296437" y="145839"/>
                  <a:pt x="1310975" y="110269"/>
                </a:cubicBezTo>
                <a:cubicBezTo>
                  <a:pt x="1209214" y="78255"/>
                  <a:pt x="1110360" y="35571"/>
                  <a:pt x="1008599" y="0"/>
                </a:cubicBezTo>
                <a:close/>
              </a:path>
            </a:pathLst>
          </a:custGeom>
          <a:solidFill>
            <a:schemeClr val="bg2">
              <a:alpha val="50000"/>
            </a:schemeClr>
          </a:solidFill>
          <a:ln w="32707" cap="flat">
            <a:noFill/>
            <a:prstDash val="solid"/>
            <a:miter/>
          </a:ln>
        </p:spPr>
        <p:txBody>
          <a:bodyPr rtlCol="0" anchor="ctr"/>
          <a:lstStyle/>
          <a:p>
            <a:endParaRPr lang="en-US">
              <a:solidFill>
                <a:schemeClr val="tx1"/>
              </a:solidFill>
            </a:endParaRPr>
          </a:p>
        </p:txBody>
      </p:sp>
      <p:sp>
        <p:nvSpPr>
          <p:cNvPr id="2" name="Title 1"/>
          <p:cNvSpPr>
            <a:spLocks noGrp="1"/>
          </p:cNvSpPr>
          <p:nvPr>
            <p:ph type="title"/>
          </p:nvPr>
        </p:nvSpPr>
        <p:spPr>
          <a:xfrm>
            <a:off x="838199" y="1065749"/>
            <a:ext cx="4953001" cy="4726502"/>
          </a:xfrm>
        </p:spPr>
        <p:txBody>
          <a:bodyPr>
            <a:normAutofit/>
          </a:bodyPr>
          <a:lstStyle/>
          <a:p>
            <a:r>
              <a:rPr lang="en-US" b="1"/>
              <a:t>Ascend from our habitable planet earth to reaching above heavens at the beginning.</a:t>
            </a:r>
            <a:endParaRPr lang="en-US" dirty="0"/>
          </a:p>
        </p:txBody>
      </p:sp>
      <p:sp>
        <p:nvSpPr>
          <p:cNvPr id="3" name="Content Placeholder 2"/>
          <p:cNvSpPr>
            <a:spLocks noGrp="1"/>
          </p:cNvSpPr>
          <p:nvPr>
            <p:ph idx="1"/>
          </p:nvPr>
        </p:nvSpPr>
        <p:spPr>
          <a:xfrm>
            <a:off x="7538022" y="713313"/>
            <a:ext cx="3815778" cy="5431376"/>
          </a:xfrm>
        </p:spPr>
        <p:txBody>
          <a:bodyPr anchor="ctr">
            <a:normAutofit/>
          </a:bodyPr>
          <a:lstStyle/>
          <a:p>
            <a:pPr marL="0" indent="0">
              <a:buNone/>
            </a:pPr>
            <a:r>
              <a:rPr lang="en-US" sz="1900"/>
              <a:t>And once they are opened, what is seen are the living creatures which are the stores of all spirits that are brought here on earth, lets read</a:t>
            </a:r>
          </a:p>
          <a:p>
            <a:pPr marL="0" indent="0">
              <a:buNone/>
            </a:pPr>
            <a:r>
              <a:rPr lang="en-US" sz="1900" b="1"/>
              <a:t>EZEKIEL1:5 </a:t>
            </a:r>
            <a:r>
              <a:rPr lang="en-US" sz="1900"/>
              <a:t>Also out of its midst came the likeness of four living creatures. And this was their appearance; they had the likeness of a man. We find God telling the holy ones in Revelations6:9-12 to go rest until their fellow servants also and their brethren, that should be killed as they were, should be fulfilled. The issue is on from where? These come from the living creatures/heaven as Philippians3:20 on to the earth and once they complete their mission on earth return back to heaven. See </a:t>
            </a:r>
          </a:p>
        </p:txBody>
      </p:sp>
    </p:spTree>
    <p:extLst>
      <p:ext uri="{BB962C8B-B14F-4D97-AF65-F5344CB8AC3E}">
        <p14:creationId xmlns:p14="http://schemas.microsoft.com/office/powerpoint/2010/main" val="32295588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907E470A-25F4-47D0-8FEC-EE9FD606B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6220E63-99E1-482A-A0A6-B47EB4BF87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1" name="Color Cover">
              <a:extLst>
                <a:ext uri="{FF2B5EF4-FFF2-40B4-BE49-F238E27FC236}">
                  <a16:creationId xmlns:a16="http://schemas.microsoft.com/office/drawing/2014/main" id="{F8610896-EA5E-4BE8-8398-C1AFC0490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lor Cover">
              <a:extLst>
                <a:ext uri="{FF2B5EF4-FFF2-40B4-BE49-F238E27FC236}">
                  <a16:creationId xmlns:a16="http://schemas.microsoft.com/office/drawing/2014/main" id="{F44E9794-9C4B-427F-BB50-89D893347D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id="{8618EE54-271A-4FE8-B6B3-D0FCF55A7A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5" name="Color">
              <a:extLst>
                <a:ext uri="{FF2B5EF4-FFF2-40B4-BE49-F238E27FC236}">
                  <a16:creationId xmlns:a16="http://schemas.microsoft.com/office/drawing/2014/main" id="{ECA6F781-4382-4525-9DA8-9D66605F87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a:extLst>
                <a:ext uri="{FF2B5EF4-FFF2-40B4-BE49-F238E27FC236}">
                  <a16:creationId xmlns:a16="http://schemas.microsoft.com/office/drawing/2014/main" id="{209C186B-2883-498E-A176-6B60F8B51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9" name="Freeform: Shape 1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p:cNvSpPr>
            <a:spLocks noGrp="1"/>
          </p:cNvSpPr>
          <p:nvPr>
            <p:ph type="title"/>
          </p:nvPr>
        </p:nvSpPr>
        <p:spPr>
          <a:xfrm>
            <a:off x="1014984" y="891712"/>
            <a:ext cx="5309616" cy="5160789"/>
          </a:xfrm>
        </p:spPr>
        <p:txBody>
          <a:bodyPr anchor="ctr">
            <a:normAutofit/>
          </a:bodyPr>
          <a:lstStyle/>
          <a:p>
            <a:r>
              <a:rPr lang="en-US" sz="4800" b="1">
                <a:solidFill>
                  <a:schemeClr val="bg1"/>
                </a:solidFill>
              </a:rPr>
              <a:t>Ascend from our habitable planet earth to reaching above heavens at the beginning.</a:t>
            </a:r>
            <a:endParaRPr lang="en-US" sz="4800">
              <a:solidFill>
                <a:schemeClr val="bg1"/>
              </a:solidFill>
            </a:endParaRPr>
          </a:p>
        </p:txBody>
      </p:sp>
      <p:sp>
        <p:nvSpPr>
          <p:cNvPr id="3" name="Content Placeholder 2"/>
          <p:cNvSpPr>
            <a:spLocks noGrp="1"/>
          </p:cNvSpPr>
          <p:nvPr>
            <p:ph idx="1"/>
          </p:nvPr>
        </p:nvSpPr>
        <p:spPr>
          <a:xfrm>
            <a:off x="6412302" y="891713"/>
            <a:ext cx="4584882" cy="5160790"/>
          </a:xfrm>
        </p:spPr>
        <p:txBody>
          <a:bodyPr anchor="ctr">
            <a:normAutofit/>
          </a:bodyPr>
          <a:lstStyle/>
          <a:p>
            <a:pPr marL="0" indent="0">
              <a:buNone/>
            </a:pPr>
            <a:r>
              <a:rPr lang="en-US" sz="1800" b="1">
                <a:solidFill>
                  <a:schemeClr val="bg1"/>
                </a:solidFill>
              </a:rPr>
              <a:t>ZECHARIAH5:7</a:t>
            </a:r>
            <a:r>
              <a:rPr lang="en-US" sz="1800">
                <a:solidFill>
                  <a:schemeClr val="bg1"/>
                </a:solidFill>
              </a:rPr>
              <a:t> And, behold, there was lifted up a cover of lead: and there was a woman that sits in the midst of the basket. The spirits are carried by the angels of counsel in their special baskets and placed into the wombs to be clothed with flesh as Job10:8-10 so in summary we have to pass through this heaven if we are to reach above the heavens.</a:t>
            </a:r>
          </a:p>
          <a:p>
            <a:pPr marL="0" indent="0">
              <a:buNone/>
            </a:pPr>
            <a:r>
              <a:rPr lang="en-US" sz="1800">
                <a:solidFill>
                  <a:schemeClr val="bg1"/>
                </a:solidFill>
              </a:rPr>
              <a:t>g) From here </a:t>
            </a:r>
            <a:r>
              <a:rPr lang="en-US" sz="1800" u="sng">
                <a:solidFill>
                  <a:schemeClr val="bg1"/>
                </a:solidFill>
              </a:rPr>
              <a:t>we ascend more into the third heaven at creation in the realms above</a:t>
            </a:r>
            <a:r>
              <a:rPr lang="en-US" sz="1800">
                <a:solidFill>
                  <a:schemeClr val="bg1"/>
                </a:solidFill>
              </a:rPr>
              <a:t> where we find the throne of God and the garden of God. This is spoken of in</a:t>
            </a:r>
          </a:p>
          <a:p>
            <a:pPr marL="0" indent="0">
              <a:buNone/>
            </a:pPr>
            <a:r>
              <a:rPr lang="en-US" sz="1800" b="1">
                <a:solidFill>
                  <a:schemeClr val="bg1"/>
                </a:solidFill>
              </a:rPr>
              <a:t>2CORINTHIANS 12:2-5</a:t>
            </a:r>
            <a:r>
              <a:rPr lang="en-US" sz="1800">
                <a:solidFill>
                  <a:schemeClr val="bg1"/>
                </a:solidFill>
              </a:rPr>
              <a:t> I knew a man in Christ fourteen years ago, (whether in the body, I cannot tell; or whether out of the body, I cannot tell: God knows;) such a one caught up to the third heaven. How that he was caught up into paradise, and  heard  unspeakable  words,</a:t>
            </a:r>
          </a:p>
          <a:p>
            <a:pPr marL="0" indent="0">
              <a:buNone/>
            </a:pPr>
            <a:endParaRPr lang="en-US" sz="1800">
              <a:solidFill>
                <a:schemeClr val="bg1"/>
              </a:solidFill>
            </a:endParaRPr>
          </a:p>
        </p:txBody>
      </p:sp>
    </p:spTree>
    <p:extLst>
      <p:ext uri="{BB962C8B-B14F-4D97-AF65-F5344CB8AC3E}">
        <p14:creationId xmlns:p14="http://schemas.microsoft.com/office/powerpoint/2010/main" val="21686213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1" y="365125"/>
            <a:ext cx="5251316" cy="1807305"/>
          </a:xfrm>
        </p:spPr>
        <p:txBody>
          <a:bodyPr>
            <a:normAutofit/>
          </a:bodyPr>
          <a:lstStyle/>
          <a:p>
            <a:r>
              <a:rPr lang="en-US" sz="3100" b="1"/>
              <a:t>Ascend from our habitable planet earth to reaching above heavens at the beginning.</a:t>
            </a:r>
            <a:endParaRPr lang="en-US" sz="3100"/>
          </a:p>
        </p:txBody>
      </p:sp>
      <p:sp>
        <p:nvSpPr>
          <p:cNvPr id="3" name="Content Placeholder 2"/>
          <p:cNvSpPr>
            <a:spLocks noGrp="1"/>
          </p:cNvSpPr>
          <p:nvPr>
            <p:ph idx="1"/>
          </p:nvPr>
        </p:nvSpPr>
        <p:spPr>
          <a:xfrm>
            <a:off x="838200" y="2333297"/>
            <a:ext cx="4619621" cy="3843666"/>
          </a:xfrm>
        </p:spPr>
        <p:txBody>
          <a:bodyPr>
            <a:normAutofit/>
          </a:bodyPr>
          <a:lstStyle/>
          <a:p>
            <a:pPr marL="0" indent="0">
              <a:buNone/>
            </a:pPr>
            <a:r>
              <a:rPr lang="en-US" sz="1700"/>
              <a:t>This one was in the third heaven meaning you have to be with first and second to reach the third and it is with in this third heaven that we find the throne of God according to</a:t>
            </a:r>
          </a:p>
          <a:p>
            <a:pPr marL="0" indent="0">
              <a:buNone/>
            </a:pPr>
            <a:r>
              <a:rPr lang="en-US" sz="1700" b="1"/>
              <a:t>REVELATIONS4:2</a:t>
            </a:r>
            <a:r>
              <a:rPr lang="en-US" sz="1700"/>
              <a:t> And immediately I was in the spirit; and, behold, a throne was set in heaven, and one sat on the throne. This throne being in heaven, scriptures show that its above the second heaven with the living creatures thus in the third, lets read.</a:t>
            </a:r>
          </a:p>
          <a:p>
            <a:pPr marL="0" indent="0">
              <a:buNone/>
            </a:pPr>
            <a:r>
              <a:rPr lang="en-US" sz="1700" b="1"/>
              <a:t>EZEKIEL 1:26</a:t>
            </a:r>
            <a:r>
              <a:rPr lang="en-US" sz="1700"/>
              <a:t> And above the firmament that was over their heads was the likeness of a throne, as the appearance of a sapphire stone: and upon the likeness of the throne was the likeness as the appearance of a man above upon it.</a:t>
            </a:r>
          </a:p>
        </p:txBody>
      </p:sp>
      <p:pic>
        <p:nvPicPr>
          <p:cNvPr id="5" name="Picture 4">
            <a:extLst>
              <a:ext uri="{FF2B5EF4-FFF2-40B4-BE49-F238E27FC236}">
                <a16:creationId xmlns:a16="http://schemas.microsoft.com/office/drawing/2014/main" id="{5B145BF7-6ED7-8EE0-E541-2DAC3A8245AE}"/>
              </a:ext>
            </a:extLst>
          </p:cNvPr>
          <p:cNvPicPr>
            <a:picLocks noChangeAspect="1"/>
          </p:cNvPicPr>
          <p:nvPr/>
        </p:nvPicPr>
        <p:blipFill>
          <a:blip r:embed="rId2"/>
          <a:srcRect l="13053"/>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6640605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p:cNvSpPr>
            <a:spLocks noGrp="1"/>
          </p:cNvSpPr>
          <p:nvPr>
            <p:ph type="title"/>
          </p:nvPr>
        </p:nvSpPr>
        <p:spPr>
          <a:xfrm>
            <a:off x="838200" y="713312"/>
            <a:ext cx="4038600" cy="5431376"/>
          </a:xfrm>
        </p:spPr>
        <p:txBody>
          <a:bodyPr>
            <a:normAutofit/>
          </a:bodyPr>
          <a:lstStyle/>
          <a:p>
            <a:r>
              <a:rPr lang="en-US" b="1"/>
              <a:t>Ascend from our habitable planet earth to reaching above heavens at the beginning.</a:t>
            </a:r>
            <a:endParaRPr lang="en-US" dirty="0"/>
          </a:p>
        </p:txBody>
      </p:sp>
      <p:sp>
        <p:nvSpPr>
          <p:cNvPr id="3" name="Content Placeholder 2"/>
          <p:cNvSpPr>
            <a:spLocks noGrp="1"/>
          </p:cNvSpPr>
          <p:nvPr>
            <p:ph idx="1"/>
          </p:nvPr>
        </p:nvSpPr>
        <p:spPr>
          <a:xfrm>
            <a:off x="6095999" y="713313"/>
            <a:ext cx="5257801" cy="5431376"/>
          </a:xfrm>
        </p:spPr>
        <p:txBody>
          <a:bodyPr anchor="ctr">
            <a:normAutofit/>
          </a:bodyPr>
          <a:lstStyle/>
          <a:p>
            <a:pPr marL="0" indent="0">
              <a:buNone/>
            </a:pPr>
            <a:r>
              <a:rPr lang="en-US" sz="2000"/>
              <a:t>Once they say, above the firmament, its to mean above that heaven leading you into another next heaven so here in the third heaven, we have the throne of God the Word.</a:t>
            </a:r>
          </a:p>
          <a:p>
            <a:pPr marL="0" indent="0">
              <a:buNone/>
            </a:pPr>
            <a:r>
              <a:rPr lang="en-US" sz="2000"/>
              <a:t>h) From the third created heaven in the realm above, we ascend through the northern door to reach above the heavens just as in Ephesians.</a:t>
            </a:r>
          </a:p>
          <a:p>
            <a:pPr marL="0" indent="0">
              <a:buNone/>
            </a:pPr>
            <a:r>
              <a:rPr lang="en-US" sz="2000" b="1"/>
              <a:t>EPHESIANS4:9-10</a:t>
            </a:r>
            <a:r>
              <a:rPr lang="en-US" sz="2000"/>
              <a:t> (Now that he ascended, what is it but that he also descended first into the lower parts of the earth? He that descended is the same also that ascended up far above all heavens, that he might fill all things.)</a:t>
            </a:r>
          </a:p>
        </p:txBody>
      </p:sp>
    </p:spTree>
    <p:extLst>
      <p:ext uri="{BB962C8B-B14F-4D97-AF65-F5344CB8AC3E}">
        <p14:creationId xmlns:p14="http://schemas.microsoft.com/office/powerpoint/2010/main" val="20151931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1248" y="548640"/>
            <a:ext cx="3600860" cy="5431536"/>
          </a:xfrm>
        </p:spPr>
        <p:txBody>
          <a:bodyPr>
            <a:normAutofit/>
          </a:bodyPr>
          <a:lstStyle/>
          <a:p>
            <a:r>
              <a:rPr lang="en-US" sz="4600" b="1"/>
              <a:t>Ascend from our habitable planet earth to reaching above heavens at the beginning.</a:t>
            </a:r>
            <a:endParaRPr lang="en-US" sz="46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26418" y="552091"/>
            <a:ext cx="6224335" cy="5431536"/>
          </a:xfrm>
        </p:spPr>
        <p:txBody>
          <a:bodyPr anchor="ctr">
            <a:normAutofit/>
          </a:bodyPr>
          <a:lstStyle/>
          <a:p>
            <a:endParaRPr lang="en-US" sz="2200"/>
          </a:p>
          <a:p>
            <a:pPr marL="0" indent="0">
              <a:buNone/>
            </a:pPr>
            <a:r>
              <a:rPr lang="en-US" sz="2200"/>
              <a:t>That is how we can mark the way/path towards above the heavens, they are the ancient paths that for a long time satan had removed from the mind set of people.</a:t>
            </a:r>
          </a:p>
          <a:p>
            <a:pPr marL="0" indent="0">
              <a:buNone/>
            </a:pPr>
            <a:r>
              <a:rPr lang="en-US" sz="2200" b="1"/>
              <a:t>JEREMIAH 31:21 </a:t>
            </a:r>
            <a:r>
              <a:rPr lang="en-US" sz="2200"/>
              <a:t>Set up signposts, make yourself landmarks: set your heart toward the highway, even the way which you went: turn again, O virgin of Israel, turn again to these your cities. Its is not easy to find and think of this path that many people leave this world and find it strange when they land into hell.</a:t>
            </a:r>
          </a:p>
          <a:p>
            <a:pPr marL="0" indent="0">
              <a:buNone/>
            </a:pPr>
            <a:r>
              <a:rPr lang="en-US" sz="2200" b="1"/>
              <a:t>JEREMIAH22:10</a:t>
            </a:r>
            <a:r>
              <a:rPr lang="en-US" sz="2200"/>
              <a:t> Weep not for the dead, neither bemoan him: but weep bitterly for him that goes away: for he shall return no more, nor see his native country. </a:t>
            </a:r>
          </a:p>
        </p:txBody>
      </p:sp>
    </p:spTree>
    <p:extLst>
      <p:ext uri="{BB962C8B-B14F-4D97-AF65-F5344CB8AC3E}">
        <p14:creationId xmlns:p14="http://schemas.microsoft.com/office/powerpoint/2010/main" val="31706990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2"/>
                </a:solidFill>
              </a:rPr>
              <a:t>Ascend from our habitable planet earth to reaching above heavens at the beginning.</a:t>
            </a:r>
            <a:endParaRPr lang="en-US" dirty="0"/>
          </a:p>
        </p:txBody>
      </p:sp>
      <p:graphicFrame>
        <p:nvGraphicFramePr>
          <p:cNvPr id="5" name="Content Placeholder 2">
            <a:extLst>
              <a:ext uri="{FF2B5EF4-FFF2-40B4-BE49-F238E27FC236}">
                <a16:creationId xmlns:a16="http://schemas.microsoft.com/office/drawing/2014/main" id="{73F0A76F-A3F9-6F64-5EBE-7C2C6AF8380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95533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1" y="365125"/>
            <a:ext cx="5251316" cy="1807305"/>
          </a:xfrm>
        </p:spPr>
        <p:txBody>
          <a:bodyPr>
            <a:normAutofit/>
          </a:bodyPr>
          <a:lstStyle/>
          <a:p>
            <a:r>
              <a:rPr lang="en-US" b="1" dirty="0"/>
              <a:t>4-DEC-2024 LESSON2: ABOVE THE HEAVENS.</a:t>
            </a:r>
          </a:p>
        </p:txBody>
      </p:sp>
      <p:sp>
        <p:nvSpPr>
          <p:cNvPr id="3" name="Content Placeholder 2"/>
          <p:cNvSpPr>
            <a:spLocks noGrp="1"/>
          </p:cNvSpPr>
          <p:nvPr>
            <p:ph idx="1"/>
          </p:nvPr>
        </p:nvSpPr>
        <p:spPr>
          <a:xfrm>
            <a:off x="838200" y="2333297"/>
            <a:ext cx="4619621" cy="3843666"/>
          </a:xfrm>
        </p:spPr>
        <p:txBody>
          <a:bodyPr>
            <a:normAutofit/>
          </a:bodyPr>
          <a:lstStyle/>
          <a:p>
            <a:pPr marL="0" indent="0">
              <a:buNone/>
            </a:pPr>
            <a:r>
              <a:rPr lang="en-US" sz="1700"/>
              <a:t>We are continuing with the heavenly journey and secrets of heaven. And today we are going to look at one of the important things in above the heavens which is:</a:t>
            </a:r>
          </a:p>
          <a:p>
            <a:pPr marL="0" indent="0">
              <a:buNone/>
            </a:pPr>
            <a:r>
              <a:rPr lang="en-US" sz="1700" b="1"/>
              <a:t>GOD IS THE BEGINNING AND THE END, THE FIRST AND THE LAST, THE ALPHA AND THE OMEGA, GOD WHO WAS AND WHO IS TO BE</a:t>
            </a:r>
            <a:r>
              <a:rPr lang="en-US" sz="1700"/>
              <a:t>.</a:t>
            </a:r>
          </a:p>
          <a:p>
            <a:pPr marL="0" indent="0">
              <a:buNone/>
            </a:pPr>
            <a:r>
              <a:rPr lang="en-US" sz="1700"/>
              <a:t>Still looking at chapter one, verse one of Genesis.</a:t>
            </a:r>
          </a:p>
          <a:p>
            <a:pPr marL="0" indent="0">
              <a:buNone/>
            </a:pPr>
            <a:r>
              <a:rPr lang="en-US" sz="1700" b="1"/>
              <a:t>GENESIS1:1</a:t>
            </a:r>
            <a:r>
              <a:rPr lang="en-US" sz="1700"/>
              <a:t> In the beginning God created the heavens and the earth. Having reached above the heavens and discovered it’s the beginning where God based to create all things, then another question rises, who put in place the beginning? This should be the beginning who is God.</a:t>
            </a:r>
          </a:p>
        </p:txBody>
      </p:sp>
      <p:pic>
        <p:nvPicPr>
          <p:cNvPr id="5" name="Picture 4" descr="Clouds and clear skies">
            <a:extLst>
              <a:ext uri="{FF2B5EF4-FFF2-40B4-BE49-F238E27FC236}">
                <a16:creationId xmlns:a16="http://schemas.microsoft.com/office/drawing/2014/main" id="{0FCD78C1-ACBB-1944-6A5C-F65B0B66DDA5}"/>
              </a:ext>
            </a:extLst>
          </p:cNvPr>
          <p:cNvPicPr>
            <a:picLocks noChangeAspect="1"/>
          </p:cNvPicPr>
          <p:nvPr/>
        </p:nvPicPr>
        <p:blipFill>
          <a:blip r:embed="rId2"/>
          <a:srcRect l="7618" r="34563"/>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5311555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188259"/>
            <a:ext cx="5844987" cy="1807305"/>
          </a:xfrm>
        </p:spPr>
        <p:txBody>
          <a:bodyPr>
            <a:normAutofit fontScale="90000"/>
          </a:bodyPr>
          <a:lstStyle/>
          <a:p>
            <a:pPr algn="ctr"/>
            <a:br>
              <a:rPr lang="en-US" sz="2800" b="1" dirty="0">
                <a:solidFill>
                  <a:schemeClr val="accent6">
                    <a:lumMod val="75000"/>
                  </a:schemeClr>
                </a:solidFill>
              </a:rPr>
            </a:br>
            <a:r>
              <a:rPr lang="en-US" sz="2800" b="1" dirty="0"/>
              <a:t>God the Father is the beginning and the end, the first and the last, the alpha and the omega, god who was and who is to be..</a:t>
            </a:r>
            <a:br>
              <a:rPr lang="en-US" sz="1800" dirty="0"/>
            </a:br>
            <a:endParaRPr lang="en-US" sz="1800" dirty="0"/>
          </a:p>
        </p:txBody>
      </p:sp>
      <p:sp>
        <p:nvSpPr>
          <p:cNvPr id="3" name="Content Placeholder 2"/>
          <p:cNvSpPr>
            <a:spLocks noGrp="1"/>
          </p:cNvSpPr>
          <p:nvPr>
            <p:ph idx="1"/>
          </p:nvPr>
        </p:nvSpPr>
        <p:spPr>
          <a:xfrm>
            <a:off x="838199" y="2183813"/>
            <a:ext cx="5844988" cy="4336444"/>
          </a:xfrm>
        </p:spPr>
        <p:txBody>
          <a:bodyPr>
            <a:noAutofit/>
          </a:bodyPr>
          <a:lstStyle/>
          <a:p>
            <a:pPr marL="0" indent="0">
              <a:buNone/>
            </a:pPr>
            <a:r>
              <a:rPr lang="en-US" sz="1800" dirty="0"/>
              <a:t>God being the beginning and the end, the first and the last, alpha and omega who was and will be above all the heavens.</a:t>
            </a:r>
          </a:p>
          <a:p>
            <a:pPr marL="0" indent="0">
              <a:buNone/>
            </a:pPr>
            <a:r>
              <a:rPr lang="en-US" sz="1800" dirty="0"/>
              <a:t>Let’s hear of God the beginning and the end, first and last, alpha and omega</a:t>
            </a:r>
          </a:p>
          <a:p>
            <a:pPr marL="0" indent="0">
              <a:buNone/>
            </a:pPr>
            <a:r>
              <a:rPr lang="en-US" sz="1800" b="1" dirty="0"/>
              <a:t>REVELATIONS22:13</a:t>
            </a:r>
            <a:r>
              <a:rPr lang="en-US" sz="1800" dirty="0"/>
              <a:t> I am Alpha and Omega, the beginning and the end, the first and the last. This means that nothing is found above the heavens apart from God the Father. </a:t>
            </a:r>
          </a:p>
          <a:p>
            <a:pPr marL="0" indent="0">
              <a:buNone/>
            </a:pPr>
            <a:r>
              <a:rPr lang="en-US" sz="1800" dirty="0"/>
              <a:t>NOTE: It's not that God is at the beginning and end of a condition like poverty, but God himself is the beginning and end.</a:t>
            </a:r>
          </a:p>
          <a:p>
            <a:pPr marL="0" indent="0">
              <a:buNone/>
            </a:pPr>
            <a:r>
              <a:rPr lang="en-US" sz="1800" dirty="0"/>
              <a:t>This implies all those who call themselves god have a lower mind than that of a pig that forgets and feeds on its stool and young ones, for they can not ask themselves what heaven and earth they created at their beginning.  </a:t>
            </a:r>
          </a:p>
        </p:txBody>
      </p:sp>
      <p:pic>
        <p:nvPicPr>
          <p:cNvPr id="5" name="Picture 4" descr="Hand reaching out to sun">
            <a:extLst>
              <a:ext uri="{FF2B5EF4-FFF2-40B4-BE49-F238E27FC236}">
                <a16:creationId xmlns:a16="http://schemas.microsoft.com/office/drawing/2014/main" id="{756E1C3B-3A12-9A7C-D077-BFA76AB27A3A}"/>
              </a:ext>
            </a:extLst>
          </p:cNvPr>
          <p:cNvPicPr>
            <a:picLocks noChangeAspect="1"/>
          </p:cNvPicPr>
          <p:nvPr/>
        </p:nvPicPr>
        <p:blipFill>
          <a:blip r:embed="rId2"/>
          <a:srcRect l="30065" r="11682" b="2"/>
          <a:stretch>
            <a:fillRect/>
          </a:stretch>
        </p:blipFill>
        <p:spPr>
          <a:xfrm>
            <a:off x="6575612" y="10"/>
            <a:ext cx="5616388"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64300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descr="Low Angle View Of Clouds In Sky">
            <a:extLst>
              <a:ext uri="{FF2B5EF4-FFF2-40B4-BE49-F238E27FC236}">
                <a16:creationId xmlns:a16="http://schemas.microsoft.com/office/drawing/2014/main" id="{2A0629F9-8981-FCA9-8711-7C24A8D4F181}"/>
              </a:ext>
            </a:extLst>
          </p:cNvPr>
          <p:cNvPicPr>
            <a:picLocks noChangeAspect="1"/>
          </p:cNvPicPr>
          <p:nvPr/>
        </p:nvPicPr>
        <p:blipFill>
          <a:blip r:embed="rId2"/>
          <a:srcRect l="1411" r="1772" b="-1"/>
          <a:stretch>
            <a:fillRect/>
          </a:stretch>
        </p:blipFill>
        <p:spPr>
          <a:xfrm>
            <a:off x="20" y="10"/>
            <a:ext cx="9947062" cy="6857990"/>
          </a:xfrm>
          <a:prstGeom prst="rect">
            <a:avLst/>
          </a:prstGeom>
        </p:spPr>
      </p:pic>
      <p:sp>
        <p:nvSpPr>
          <p:cNvPr id="18" name="Freeform: Shape 17">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20" name="Freeform: Shape 19">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22" name="Freeform: Shape 21">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p:cNvSpPr>
            <a:spLocks noGrp="1"/>
          </p:cNvSpPr>
          <p:nvPr>
            <p:ph type="title"/>
          </p:nvPr>
        </p:nvSpPr>
        <p:spPr>
          <a:xfrm>
            <a:off x="8046720" y="1045597"/>
            <a:ext cx="3633746" cy="1588422"/>
          </a:xfrm>
        </p:spPr>
        <p:txBody>
          <a:bodyPr anchor="b">
            <a:normAutofit/>
          </a:bodyPr>
          <a:lstStyle/>
          <a:p>
            <a:br>
              <a:rPr lang="en-US" sz="2000"/>
            </a:br>
            <a:r>
              <a:rPr lang="en-US" sz="2000"/>
              <a:t>Above the Heavens Is The Beginning Where God Based To Create All Heavens And Fullness.</a:t>
            </a:r>
            <a:br>
              <a:rPr lang="en-US" sz="2000"/>
            </a:br>
            <a:endParaRPr lang="en-US" sz="2000"/>
          </a:p>
        </p:txBody>
      </p:sp>
      <p:sp>
        <p:nvSpPr>
          <p:cNvPr id="3" name="Content Placeholder 2"/>
          <p:cNvSpPr>
            <a:spLocks noGrp="1"/>
          </p:cNvSpPr>
          <p:nvPr>
            <p:ph idx="1"/>
          </p:nvPr>
        </p:nvSpPr>
        <p:spPr>
          <a:xfrm>
            <a:off x="8046719" y="2722729"/>
            <a:ext cx="3633747" cy="2700062"/>
          </a:xfrm>
        </p:spPr>
        <p:txBody>
          <a:bodyPr>
            <a:normAutofit/>
          </a:bodyPr>
          <a:lstStyle/>
          <a:p>
            <a:pPr marL="0" indent="0">
              <a:buNone/>
            </a:pPr>
            <a:r>
              <a:rPr lang="en-US" sz="1100"/>
              <a:t>When ever we speak of the term “at the beginning”, its to understand the first chapter of the holy bible to answer the question of where was God before the creation of the heavens and the earth. Lets read</a:t>
            </a:r>
          </a:p>
          <a:p>
            <a:pPr marL="0" indent="0">
              <a:buNone/>
            </a:pPr>
            <a:r>
              <a:rPr lang="en-US" sz="1100"/>
              <a:t>GENESIS1:1 </a:t>
            </a:r>
            <a:r>
              <a:rPr lang="en-US" sz="1100" b="1"/>
              <a:t>In the beginning God </a:t>
            </a:r>
            <a:r>
              <a:rPr lang="en-US" sz="1100"/>
              <a:t>created the heavens and the earth. This clearly shows that God was dwelling/based at the beginning to do creation but recall heaven and earth is the house of God yet none constructs a house when inside it but bases from its outside so at the beginning can not be in the heavens and earth then </a:t>
            </a:r>
            <a:r>
              <a:rPr lang="en-US" sz="1100" u="sng"/>
              <a:t>where is the beginning, a place in which God based in to create? </a:t>
            </a:r>
          </a:p>
        </p:txBody>
      </p:sp>
    </p:spTree>
    <p:extLst>
      <p:ext uri="{BB962C8B-B14F-4D97-AF65-F5344CB8AC3E}">
        <p14:creationId xmlns:p14="http://schemas.microsoft.com/office/powerpoint/2010/main" val="27081024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35147" y="548639"/>
            <a:ext cx="4154065" cy="5758031"/>
          </a:xfrm>
        </p:spPr>
        <p:txBody>
          <a:bodyPr>
            <a:normAutofit/>
          </a:bodyPr>
          <a:lstStyle/>
          <a:p>
            <a:r>
              <a:rPr lang="en-US" sz="4200" b="1" dirty="0">
                <a:solidFill>
                  <a:srgbClr val="FF0000"/>
                </a:solidFill>
              </a:rPr>
              <a:t>God the Father is the beginning and the end, the first and the last, the alpha and the omega, god who was and who is to be</a:t>
            </a:r>
            <a:endParaRPr lang="en-US" sz="4200" dirty="0">
              <a:solidFill>
                <a:srgbClr val="FF0000"/>
              </a:solidFill>
            </a:endParaRP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26418" y="552091"/>
            <a:ext cx="6224335" cy="5431536"/>
          </a:xfrm>
        </p:spPr>
        <p:txBody>
          <a:bodyPr anchor="ctr">
            <a:normAutofit/>
          </a:bodyPr>
          <a:lstStyle/>
          <a:p>
            <a:pPr marL="0" indent="0">
              <a:buNone/>
            </a:pPr>
            <a:r>
              <a:rPr lang="en-US" sz="2200" dirty="0"/>
              <a:t> God being the beginning called everything at the beginning as the first and last according to </a:t>
            </a:r>
          </a:p>
          <a:p>
            <a:pPr marL="0" indent="0">
              <a:buNone/>
            </a:pPr>
            <a:r>
              <a:rPr lang="en-US" sz="2200" b="1" dirty="0"/>
              <a:t>ISAIAH41:1</a:t>
            </a:r>
            <a:r>
              <a:rPr lang="en-US" sz="2200" dirty="0"/>
              <a:t> Who has performed and done it, calling the generations from the beginning? I the LORD, the first, and with the last; I am he. God was able to call/create the generations of heavens and their fullness as Genesis2:4 basing in Himself as the beginning as still the scripture in Ephesians1:3-4 that He chose us and called us a holy calling in Christ Jesus.</a:t>
            </a:r>
          </a:p>
          <a:p>
            <a:pPr marL="0" indent="0">
              <a:buNone/>
            </a:pPr>
            <a:r>
              <a:rPr lang="en-US" sz="2200" dirty="0"/>
              <a:t>We continue to see that God or redeemer, is the alpha and the omega according to what we read in chapter 44 if Isaiah. Lets read </a:t>
            </a:r>
          </a:p>
        </p:txBody>
      </p:sp>
    </p:spTree>
    <p:extLst>
      <p:ext uri="{BB962C8B-B14F-4D97-AF65-F5344CB8AC3E}">
        <p14:creationId xmlns:p14="http://schemas.microsoft.com/office/powerpoint/2010/main" val="121438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2"/>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p:cNvSpPr>
            <a:spLocks noGrp="1"/>
          </p:cNvSpPr>
          <p:nvPr>
            <p:ph type="title"/>
          </p:nvPr>
        </p:nvSpPr>
        <p:spPr>
          <a:xfrm>
            <a:off x="786385" y="841248"/>
            <a:ext cx="5129600" cy="5340097"/>
          </a:xfrm>
        </p:spPr>
        <p:txBody>
          <a:bodyPr anchor="ctr">
            <a:normAutofit/>
          </a:bodyPr>
          <a:lstStyle/>
          <a:p>
            <a:r>
              <a:rPr lang="en-US" b="1">
                <a:solidFill>
                  <a:schemeClr val="bg1"/>
                </a:solidFill>
              </a:rPr>
              <a:t>God the Father is the beginning and the end, the first and the last, the alpha and the omega, god who was and who is to be</a:t>
            </a:r>
            <a:endParaRPr lang="en-US">
              <a:solidFill>
                <a:schemeClr val="bg1"/>
              </a:solidFill>
            </a:endParaRPr>
          </a:p>
        </p:txBody>
      </p:sp>
      <p:sp>
        <p:nvSpPr>
          <p:cNvPr id="3" name="Content Placeholder 2"/>
          <p:cNvSpPr>
            <a:spLocks noGrp="1"/>
          </p:cNvSpPr>
          <p:nvPr>
            <p:ph idx="1"/>
          </p:nvPr>
        </p:nvSpPr>
        <p:spPr>
          <a:xfrm>
            <a:off x="6464410" y="841247"/>
            <a:ext cx="4484536" cy="5340097"/>
          </a:xfrm>
        </p:spPr>
        <p:txBody>
          <a:bodyPr anchor="ctr">
            <a:normAutofit/>
          </a:bodyPr>
          <a:lstStyle/>
          <a:p>
            <a:pPr marL="0" indent="0">
              <a:buNone/>
            </a:pPr>
            <a:r>
              <a:rPr lang="en-US" sz="1800" b="1">
                <a:solidFill>
                  <a:schemeClr val="tx2"/>
                </a:solidFill>
              </a:rPr>
              <a:t>ISAIAH44:6 </a:t>
            </a:r>
            <a:r>
              <a:rPr lang="en-US" sz="1800">
                <a:solidFill>
                  <a:schemeClr val="tx2"/>
                </a:solidFill>
              </a:rPr>
              <a:t> Thus says the LORD the King of Israel, and his redeemer the LORD of hosts; I am the first, and I am the last; and besides me there is no God. This clearly shows that at the beginning is God the Father who was and the end because all things are to be removed and end in Him thus the God to be/come. This is why Jeremiah 23 is right that :</a:t>
            </a:r>
          </a:p>
          <a:p>
            <a:pPr marL="0" indent="0">
              <a:buNone/>
            </a:pPr>
            <a:r>
              <a:rPr lang="en-US" sz="1800" b="1">
                <a:solidFill>
                  <a:schemeClr val="tx2"/>
                </a:solidFill>
              </a:rPr>
              <a:t>JEREMIAH23:23</a:t>
            </a:r>
            <a:r>
              <a:rPr lang="en-US" sz="1800">
                <a:solidFill>
                  <a:schemeClr val="tx2"/>
                </a:solidFill>
              </a:rPr>
              <a:t> Am I a God at hand, says the LORD, and not a God afar off?  How far is now known that its above the heavens and this is God the Father. </a:t>
            </a:r>
          </a:p>
          <a:p>
            <a:pPr marL="0" indent="0">
              <a:buNone/>
            </a:pPr>
            <a:r>
              <a:rPr lang="en-US" sz="1800">
                <a:solidFill>
                  <a:schemeClr val="tx2"/>
                </a:solidFill>
              </a:rPr>
              <a:t>NOTE: With this full knowledge, to backslide and return to full foolishness that is not measured by the scales of heaven as in</a:t>
            </a:r>
          </a:p>
        </p:txBody>
      </p:sp>
    </p:spTree>
    <p:extLst>
      <p:ext uri="{BB962C8B-B14F-4D97-AF65-F5344CB8AC3E}">
        <p14:creationId xmlns:p14="http://schemas.microsoft.com/office/powerpoint/2010/main" val="10587332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1" y="365125"/>
            <a:ext cx="5251316" cy="1807305"/>
          </a:xfrm>
        </p:spPr>
        <p:txBody>
          <a:bodyPr>
            <a:normAutofit/>
          </a:bodyPr>
          <a:lstStyle/>
          <a:p>
            <a:r>
              <a:rPr lang="en-US" sz="3100" b="1"/>
              <a:t>God the Father is the beginning and the end, the first and the last, the alpha and the omega, god who was and who is to be</a:t>
            </a:r>
            <a:endParaRPr lang="en-US" sz="3100"/>
          </a:p>
        </p:txBody>
      </p:sp>
      <p:sp>
        <p:nvSpPr>
          <p:cNvPr id="3" name="Content Placeholder 2"/>
          <p:cNvSpPr>
            <a:spLocks noGrp="1"/>
          </p:cNvSpPr>
          <p:nvPr>
            <p:ph idx="1"/>
          </p:nvPr>
        </p:nvSpPr>
        <p:spPr>
          <a:xfrm>
            <a:off x="838200" y="2333297"/>
            <a:ext cx="4619621" cy="3843666"/>
          </a:xfrm>
        </p:spPr>
        <p:txBody>
          <a:bodyPr>
            <a:normAutofit/>
          </a:bodyPr>
          <a:lstStyle/>
          <a:p>
            <a:pPr marL="0" indent="0">
              <a:buNone/>
            </a:pPr>
            <a:r>
              <a:rPr lang="en-US" sz="1700"/>
              <a:t>Daniel 5:27. so to return to our topic God fills all the heavens that once you go out of heavens the rest is God the Father.</a:t>
            </a:r>
          </a:p>
          <a:p>
            <a:pPr marL="0" indent="0">
              <a:buNone/>
            </a:pPr>
            <a:r>
              <a:rPr lang="en-US" sz="1700" b="1"/>
              <a:t>JEREMIAH23:24 </a:t>
            </a:r>
            <a:r>
              <a:rPr lang="en-US" sz="1700"/>
              <a:t> Can any hide himself in secret places that I shall not see him? says the LORD. Do not I fill heaven and earth? says the LORD. To fill up something is when you have enclosed it completely therefore once God is called God who was, its to say with out the heavens and earth, was the one present and once these heavens are removed, we find only him thus the God the end. God being above the heavens makes him be above all circumstances and conditions so we can not compare him to anything as the holy spirit said in ACTS17:25-27.</a:t>
            </a:r>
          </a:p>
        </p:txBody>
      </p:sp>
      <p:pic>
        <p:nvPicPr>
          <p:cNvPr id="5" name="Picture 4" descr="Low Angle View Of Clouds In Sky">
            <a:extLst>
              <a:ext uri="{FF2B5EF4-FFF2-40B4-BE49-F238E27FC236}">
                <a16:creationId xmlns:a16="http://schemas.microsoft.com/office/drawing/2014/main" id="{D9EC7750-4E12-DE41-CFC2-D0D1A9B2A88D}"/>
              </a:ext>
            </a:extLst>
          </p:cNvPr>
          <p:cNvPicPr>
            <a:picLocks noChangeAspect="1"/>
          </p:cNvPicPr>
          <p:nvPr/>
        </p:nvPicPr>
        <p:blipFill>
          <a:blip r:embed="rId2"/>
          <a:srcRect l="20264" r="21699"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0330182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907E470A-25F4-47D0-8FEC-EE9FD606B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6220E63-99E1-482A-A0A6-B47EB4BF87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1" name="Color Cover">
              <a:extLst>
                <a:ext uri="{FF2B5EF4-FFF2-40B4-BE49-F238E27FC236}">
                  <a16:creationId xmlns:a16="http://schemas.microsoft.com/office/drawing/2014/main" id="{F8610896-EA5E-4BE8-8398-C1AFC0490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lor Cover">
              <a:extLst>
                <a:ext uri="{FF2B5EF4-FFF2-40B4-BE49-F238E27FC236}">
                  <a16:creationId xmlns:a16="http://schemas.microsoft.com/office/drawing/2014/main" id="{F44E9794-9C4B-427F-BB50-89D893347D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id="{8618EE54-271A-4FE8-B6B3-D0FCF55A7A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5" name="Color">
              <a:extLst>
                <a:ext uri="{FF2B5EF4-FFF2-40B4-BE49-F238E27FC236}">
                  <a16:creationId xmlns:a16="http://schemas.microsoft.com/office/drawing/2014/main" id="{ECA6F781-4382-4525-9DA8-9D66605F87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a:extLst>
                <a:ext uri="{FF2B5EF4-FFF2-40B4-BE49-F238E27FC236}">
                  <a16:creationId xmlns:a16="http://schemas.microsoft.com/office/drawing/2014/main" id="{209C186B-2883-498E-A176-6B60F8B51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9" name="Freeform: Shape 1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p:cNvSpPr>
            <a:spLocks noGrp="1"/>
          </p:cNvSpPr>
          <p:nvPr>
            <p:ph type="title"/>
          </p:nvPr>
        </p:nvSpPr>
        <p:spPr>
          <a:xfrm>
            <a:off x="1014984" y="891712"/>
            <a:ext cx="5309616" cy="5160789"/>
          </a:xfrm>
        </p:spPr>
        <p:txBody>
          <a:bodyPr anchor="ctr">
            <a:normAutofit/>
          </a:bodyPr>
          <a:lstStyle/>
          <a:p>
            <a:r>
              <a:rPr lang="en-US" sz="4800" b="1">
                <a:solidFill>
                  <a:schemeClr val="bg1"/>
                </a:solidFill>
              </a:rPr>
              <a:t>God the Father is the beginning and the end, the first and the last, the alpha and the omega, god who was and who is to be</a:t>
            </a:r>
            <a:endParaRPr lang="en-US" sz="4800">
              <a:solidFill>
                <a:schemeClr val="bg1"/>
              </a:solidFill>
            </a:endParaRPr>
          </a:p>
        </p:txBody>
      </p:sp>
      <p:sp>
        <p:nvSpPr>
          <p:cNvPr id="3" name="Content Placeholder 2"/>
          <p:cNvSpPr>
            <a:spLocks noGrp="1"/>
          </p:cNvSpPr>
          <p:nvPr>
            <p:ph idx="1"/>
          </p:nvPr>
        </p:nvSpPr>
        <p:spPr>
          <a:xfrm>
            <a:off x="6412302" y="891713"/>
            <a:ext cx="4584882" cy="5160790"/>
          </a:xfrm>
        </p:spPr>
        <p:txBody>
          <a:bodyPr anchor="ctr">
            <a:normAutofit/>
          </a:bodyPr>
          <a:lstStyle/>
          <a:p>
            <a:pPr marL="0" indent="0">
              <a:buNone/>
            </a:pPr>
            <a:r>
              <a:rPr lang="en-US" sz="1800" b="1">
                <a:solidFill>
                  <a:schemeClr val="bg1"/>
                </a:solidFill>
              </a:rPr>
              <a:t>JOB28:24</a:t>
            </a:r>
            <a:r>
              <a:rPr lang="en-US" sz="1800">
                <a:solidFill>
                  <a:schemeClr val="bg1"/>
                </a:solidFill>
              </a:rPr>
              <a:t> For he looks to the ends of the earth, and sees under all the heavens. To look through the entire heavens means you are above them and fill them and since its the case with God, He has eyes that he can zoom to focus all things that nothing remains hidden to him as Hebrews4:13 and Psalms139::12. </a:t>
            </a:r>
            <a:r>
              <a:rPr lang="en-US" sz="1800" b="1" u="sng">
                <a:solidFill>
                  <a:schemeClr val="bg1"/>
                </a:solidFill>
              </a:rPr>
              <a:t>God the Word, Jesus Christ continues to speak him too is the beginning and end.</a:t>
            </a:r>
          </a:p>
          <a:p>
            <a:pPr marL="0" indent="0">
              <a:buNone/>
            </a:pPr>
            <a:r>
              <a:rPr lang="en-US" sz="1800" b="1">
                <a:solidFill>
                  <a:schemeClr val="bg1"/>
                </a:solidFill>
              </a:rPr>
              <a:t>REVELATIONS1:8</a:t>
            </a:r>
            <a:r>
              <a:rPr lang="en-US" sz="1800">
                <a:solidFill>
                  <a:schemeClr val="bg1"/>
                </a:solidFill>
              </a:rPr>
              <a:t> I am Alpha and Omega, the beginning and the ending, says the Lord, who is, and who was, and who is to come, the Almighty. </a:t>
            </a:r>
          </a:p>
          <a:p>
            <a:pPr marL="0" indent="0">
              <a:buNone/>
            </a:pPr>
            <a:r>
              <a:rPr lang="en-US" sz="1800">
                <a:solidFill>
                  <a:schemeClr val="bg1"/>
                </a:solidFill>
              </a:rPr>
              <a:t>God who is, is God the Word who is in the third heaven whose fullness is made by the current heavens yet God who was and to come is God the Father but Jesus can also be this because before creation was with  </a:t>
            </a:r>
          </a:p>
        </p:txBody>
      </p:sp>
    </p:spTree>
    <p:extLst>
      <p:ext uri="{BB962C8B-B14F-4D97-AF65-F5344CB8AC3E}">
        <p14:creationId xmlns:p14="http://schemas.microsoft.com/office/powerpoint/2010/main" val="10726529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1" y="365125"/>
            <a:ext cx="5251316" cy="1807305"/>
          </a:xfrm>
        </p:spPr>
        <p:txBody>
          <a:bodyPr>
            <a:normAutofit/>
          </a:bodyPr>
          <a:lstStyle/>
          <a:p>
            <a:r>
              <a:rPr lang="en-US" sz="3100" b="1" dirty="0"/>
              <a:t>God the Word is the beginning and the end, the first and the last, the alpha and the omega, god who was and who is to be</a:t>
            </a:r>
            <a:endParaRPr lang="en-US" sz="3100" dirty="0"/>
          </a:p>
        </p:txBody>
      </p:sp>
      <p:sp>
        <p:nvSpPr>
          <p:cNvPr id="3" name="Content Placeholder 2"/>
          <p:cNvSpPr>
            <a:spLocks noGrp="1"/>
          </p:cNvSpPr>
          <p:nvPr>
            <p:ph idx="1"/>
          </p:nvPr>
        </p:nvSpPr>
        <p:spPr>
          <a:xfrm>
            <a:off x="838200" y="2333297"/>
            <a:ext cx="4619621" cy="3843666"/>
          </a:xfrm>
        </p:spPr>
        <p:txBody>
          <a:bodyPr>
            <a:normAutofit/>
          </a:bodyPr>
          <a:lstStyle/>
          <a:p>
            <a:pPr marL="0" indent="0">
              <a:buNone/>
            </a:pPr>
            <a:r>
              <a:rPr lang="en-US" sz="1800" dirty="0"/>
              <a:t>The Father as John1:1 yet when the current heavens are removed is to return in above heavens to reign with God the Father so this explains why even Christ is the beginning and end, Alpha and omega, the first and the last.</a:t>
            </a:r>
          </a:p>
          <a:p>
            <a:pPr marL="0" indent="0">
              <a:buNone/>
            </a:pPr>
            <a:r>
              <a:rPr lang="en-US" sz="1800" b="1" dirty="0"/>
              <a:t>REVELATION21:6 </a:t>
            </a:r>
            <a:r>
              <a:rPr lang="en-US" sz="1800" dirty="0"/>
              <a:t>And he said unto me, It is done. I am Alpha and Omega, the beginning and the end. I will give unto him that is thirsty of the fountain of the water of life freely. </a:t>
            </a:r>
          </a:p>
          <a:p>
            <a:pPr marL="0" indent="0">
              <a:buNone/>
            </a:pPr>
            <a:r>
              <a:rPr lang="en-US" sz="1800" dirty="0"/>
              <a:t>On the other hand, </a:t>
            </a:r>
            <a:r>
              <a:rPr lang="en-US" sz="1800" b="1" u="sng" dirty="0"/>
              <a:t>the Holy Spirit is also the beginning and end, Alpha and omega</a:t>
            </a:r>
            <a:r>
              <a:rPr lang="en-US" sz="1800" dirty="0"/>
              <a:t> as we hear in the book of Genesis  that all existed at the beginning as the beginning</a:t>
            </a:r>
          </a:p>
        </p:txBody>
      </p:sp>
      <p:pic>
        <p:nvPicPr>
          <p:cNvPr id="5" name="Picture 4">
            <a:extLst>
              <a:ext uri="{FF2B5EF4-FFF2-40B4-BE49-F238E27FC236}">
                <a16:creationId xmlns:a16="http://schemas.microsoft.com/office/drawing/2014/main" id="{8936A01D-BB0B-9B1E-5830-2D9C3094ABC8}"/>
              </a:ext>
            </a:extLst>
          </p:cNvPr>
          <p:cNvPicPr>
            <a:picLocks noChangeAspect="1"/>
          </p:cNvPicPr>
          <p:nvPr/>
        </p:nvPicPr>
        <p:blipFill>
          <a:blip r:embed="rId2">
            <a:extLst>
              <a:ext uri="{28A0092B-C50C-407E-A947-70E740481C1C}">
                <a14:useLocalDpi xmlns:a14="http://schemas.microsoft.com/office/drawing/2010/main" val="0"/>
              </a:ext>
            </a:extLst>
          </a:blip>
          <a:srcRect l="-786" r="30627" b="7483"/>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3376926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un's corona during an eclipse">
            <a:extLst>
              <a:ext uri="{FF2B5EF4-FFF2-40B4-BE49-F238E27FC236}">
                <a16:creationId xmlns:a16="http://schemas.microsoft.com/office/drawing/2014/main" id="{A8B9FC5A-C119-2374-471D-4CEA602F13B4}"/>
              </a:ext>
            </a:extLst>
          </p:cNvPr>
          <p:cNvPicPr>
            <a:picLocks noChangeAspect="1"/>
          </p:cNvPicPr>
          <p:nvPr/>
        </p:nvPicPr>
        <p:blipFill>
          <a:blip r:embed="rId2"/>
          <a:srcRect l="3126" r="2756" b="-1"/>
          <a:stretch>
            <a:fillRect/>
          </a:stretch>
        </p:blipFill>
        <p:spPr>
          <a:xfrm>
            <a:off x="2522356"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365125"/>
            <a:ext cx="11093970" cy="1899912"/>
          </a:xfrm>
        </p:spPr>
        <p:txBody>
          <a:bodyPr>
            <a:normAutofit/>
          </a:bodyPr>
          <a:lstStyle/>
          <a:p>
            <a:pPr algn="ctr"/>
            <a:r>
              <a:rPr lang="en-US" sz="3200" b="1" dirty="0"/>
              <a:t>God the Holy Spirit is the beginning and the end, the first and the last, the alpha and the omega, god who was and who is to be</a:t>
            </a:r>
            <a:endParaRPr lang="en-US" sz="3200" dirty="0"/>
          </a:p>
        </p:txBody>
      </p:sp>
      <p:sp>
        <p:nvSpPr>
          <p:cNvPr id="3" name="Content Placeholder 2"/>
          <p:cNvSpPr>
            <a:spLocks noGrp="1"/>
          </p:cNvSpPr>
          <p:nvPr>
            <p:ph idx="1"/>
          </p:nvPr>
        </p:nvSpPr>
        <p:spPr>
          <a:xfrm>
            <a:off x="838199" y="2434201"/>
            <a:ext cx="6342529" cy="3742762"/>
          </a:xfrm>
        </p:spPr>
        <p:txBody>
          <a:bodyPr>
            <a:noAutofit/>
          </a:bodyPr>
          <a:lstStyle/>
          <a:p>
            <a:pPr marL="0" indent="0">
              <a:buNone/>
            </a:pPr>
            <a:r>
              <a:rPr lang="en-US" sz="2000" b="1" dirty="0"/>
              <a:t>GENESIS1:1-2</a:t>
            </a:r>
            <a:r>
              <a:rPr lang="en-US" sz="2000" dirty="0"/>
              <a:t> In the beginning God created the heavens and the earth.</a:t>
            </a:r>
            <a:br>
              <a:rPr lang="en-US" sz="2000" dirty="0"/>
            </a:br>
            <a:r>
              <a:rPr lang="en-US" sz="2000" dirty="0"/>
              <a:t> And the earth was without form, and void; and darkness was upon the face of the deep. And the Spirit of God moved upon the face of the waters. </a:t>
            </a:r>
          </a:p>
          <a:p>
            <a:pPr marL="0" indent="0">
              <a:buNone/>
            </a:pPr>
            <a:r>
              <a:rPr lang="en-US" sz="2000" dirty="0"/>
              <a:t>Since the spirit was there at the beginning with God the Father and God the Word, Jesus Christ, was sent and all things were created as</a:t>
            </a:r>
          </a:p>
          <a:p>
            <a:pPr marL="0" indent="0">
              <a:buNone/>
            </a:pPr>
            <a:r>
              <a:rPr lang="en-US" sz="2000" b="1" dirty="0"/>
              <a:t>PSALMS104:30</a:t>
            </a:r>
            <a:r>
              <a:rPr lang="en-US" sz="2000" dirty="0"/>
              <a:t> You send forth your Spirit, they are created: and you renew the face of the earth. This was all at the beginning and because of this, the three are the witnesses that bear records of things at the beginning thus all the beginning as</a:t>
            </a:r>
          </a:p>
        </p:txBody>
      </p:sp>
    </p:spTree>
    <p:extLst>
      <p:ext uri="{BB962C8B-B14F-4D97-AF65-F5344CB8AC3E}">
        <p14:creationId xmlns:p14="http://schemas.microsoft.com/office/powerpoint/2010/main" val="1928895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325369"/>
            <a:ext cx="4368602" cy="1956841"/>
          </a:xfrm>
        </p:spPr>
        <p:txBody>
          <a:bodyPr anchor="b">
            <a:normAutofit/>
          </a:bodyPr>
          <a:lstStyle/>
          <a:p>
            <a:r>
              <a:rPr lang="en-US" sz="3400" b="1"/>
              <a:t>The Three Witness are the Beginning and the End, Alpha and Omega, First and the Last.</a:t>
            </a:r>
          </a:p>
        </p:txBody>
      </p:sp>
      <p:sp>
        <p:nvSpPr>
          <p:cNvPr id="1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40080" y="2872899"/>
            <a:ext cx="4243589" cy="3320668"/>
          </a:xfrm>
        </p:spPr>
        <p:txBody>
          <a:bodyPr>
            <a:normAutofit/>
          </a:bodyPr>
          <a:lstStyle/>
          <a:p>
            <a:pPr marL="0" indent="0">
              <a:buNone/>
            </a:pPr>
            <a:r>
              <a:rPr lang="en-US" sz="1700" b="1" dirty="0"/>
              <a:t>1JOHN5:7</a:t>
            </a:r>
            <a:r>
              <a:rPr lang="en-US" sz="1700" dirty="0"/>
              <a:t> For there are three that bear witness in heaven,  the  Father,  the  Word,  and  the  Holy Spirit: and these three are one. Therefore, the two came from one who is God the Father, so God is the beginning and the end, Alpha and Omega, first and the end.</a:t>
            </a:r>
          </a:p>
          <a:p>
            <a:pPr marL="0" indent="0">
              <a:buNone/>
            </a:pPr>
            <a:r>
              <a:rPr lang="en-US" sz="1700" b="1" dirty="0"/>
              <a:t>Conclusion</a:t>
            </a:r>
            <a:r>
              <a:rPr lang="en-US" sz="1700" dirty="0"/>
              <a:t>: God the Father, God the Word and God the Holy Spirit is the beginning and the end in the above the heavens.</a:t>
            </a:r>
          </a:p>
          <a:p>
            <a:pPr marL="0" indent="0">
              <a:buNone/>
            </a:pPr>
            <a:endParaRPr lang="en-US" sz="1700" dirty="0"/>
          </a:p>
          <a:p>
            <a:pPr marL="0" indent="0">
              <a:buNone/>
            </a:pPr>
            <a:endParaRPr lang="en-US" sz="1700" dirty="0"/>
          </a:p>
        </p:txBody>
      </p:sp>
      <p:pic>
        <p:nvPicPr>
          <p:cNvPr id="5" name="Picture 4" descr="Lone person stanging on misty jagged mountain">
            <a:extLst>
              <a:ext uri="{FF2B5EF4-FFF2-40B4-BE49-F238E27FC236}">
                <a16:creationId xmlns:a16="http://schemas.microsoft.com/office/drawing/2014/main" id="{C687CFB9-8FE6-B304-AEDC-80E20B7DCDC0}"/>
              </a:ext>
            </a:extLst>
          </p:cNvPr>
          <p:cNvPicPr>
            <a:picLocks noChangeAspect="1"/>
          </p:cNvPicPr>
          <p:nvPr/>
        </p:nvPicPr>
        <p:blipFill>
          <a:blip r:embed="rId2"/>
          <a:srcRect l="14142" r="14142"/>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8035581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6478" y="1683756"/>
            <a:ext cx="3115265" cy="2396359"/>
          </a:xfrm>
        </p:spPr>
        <p:txBody>
          <a:bodyPr anchor="b">
            <a:normAutofit/>
          </a:bodyPr>
          <a:lstStyle/>
          <a:p>
            <a:pPr algn="r"/>
            <a:r>
              <a:rPr lang="en-US" sz="4000" b="1">
                <a:solidFill>
                  <a:srgbClr val="FFFFFF"/>
                </a:solidFill>
              </a:rPr>
              <a:t>5-DEC-2024 LESSON3: ABOVE THE HEAVENS.</a:t>
            </a:r>
            <a:endParaRPr lang="en-US" sz="4000">
              <a:solidFill>
                <a:srgbClr val="FFFFFF"/>
              </a:solidFill>
            </a:endParaRPr>
          </a:p>
        </p:txBody>
      </p:sp>
      <p:graphicFrame>
        <p:nvGraphicFramePr>
          <p:cNvPr id="7" name="Content Placeholder 2">
            <a:extLst>
              <a:ext uri="{FF2B5EF4-FFF2-40B4-BE49-F238E27FC236}">
                <a16:creationId xmlns:a16="http://schemas.microsoft.com/office/drawing/2014/main" id="{565954DD-241E-931B-04CA-F393C22410E5}"/>
              </a:ext>
            </a:extLst>
          </p:cNvPr>
          <p:cNvGraphicFramePr>
            <a:graphicFrameLocks noGrp="1"/>
          </p:cNvGraphicFramePr>
          <p:nvPr>
            <p:ph idx="1"/>
            <p:extLst>
              <p:ext uri="{D42A27DB-BD31-4B8C-83A1-F6EECF244321}">
                <p14:modId xmlns:p14="http://schemas.microsoft.com/office/powerpoint/2010/main" val="281843779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68164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3944A52-F340-DBEE-0702-5731E6771EA7}"/>
              </a:ext>
            </a:extLst>
          </p:cNvPr>
          <p:cNvPicPr>
            <a:picLocks noChangeAspect="1"/>
          </p:cNvPicPr>
          <p:nvPr/>
        </p:nvPicPr>
        <p:blipFill>
          <a:blip r:embed="rId2">
            <a:extLst>
              <a:ext uri="{28A0092B-C50C-407E-A947-70E740481C1C}">
                <a14:useLocalDpi xmlns:a14="http://schemas.microsoft.com/office/drawing/2010/main" val="0"/>
              </a:ext>
            </a:extLst>
          </a:blip>
          <a:srcRect l="4097" r="1785" b="-1"/>
          <a:stretch>
            <a:fillRect/>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365125"/>
            <a:ext cx="3822189" cy="1899912"/>
          </a:xfrm>
        </p:spPr>
        <p:txBody>
          <a:bodyPr>
            <a:normAutofit/>
          </a:bodyPr>
          <a:lstStyle/>
          <a:p>
            <a:r>
              <a:rPr lang="en-US" sz="2500" b="1" dirty="0"/>
              <a:t>Only God the Father, God the Word and God the Holy Spirit is God the Creator and no other gods.</a:t>
            </a:r>
          </a:p>
        </p:txBody>
      </p:sp>
      <p:sp>
        <p:nvSpPr>
          <p:cNvPr id="3" name="Content Placeholder 2"/>
          <p:cNvSpPr>
            <a:spLocks noGrp="1"/>
          </p:cNvSpPr>
          <p:nvPr>
            <p:ph idx="1"/>
          </p:nvPr>
        </p:nvSpPr>
        <p:spPr>
          <a:xfrm>
            <a:off x="838200" y="2434201"/>
            <a:ext cx="3822189" cy="3742762"/>
          </a:xfrm>
        </p:spPr>
        <p:txBody>
          <a:bodyPr>
            <a:normAutofit/>
          </a:bodyPr>
          <a:lstStyle/>
          <a:p>
            <a:pPr marL="0" indent="0">
              <a:buNone/>
            </a:pPr>
            <a:r>
              <a:rPr lang="en-US" sz="1400" b="1"/>
              <a:t>GENESIS1:1</a:t>
            </a:r>
            <a:r>
              <a:rPr lang="en-US" sz="1400"/>
              <a:t> In the beginning God created the heavens and the earth. The scripture is very clear that God is the creator so however claims to be God should show us his heavens and their content, failure to do so, those are the false gods that will never live as the true God says </a:t>
            </a:r>
          </a:p>
          <a:p>
            <a:pPr marL="0" indent="0">
              <a:buNone/>
            </a:pPr>
            <a:r>
              <a:rPr lang="en-US" sz="1400" b="1"/>
              <a:t>NOTE</a:t>
            </a:r>
            <a:r>
              <a:rPr lang="en-US" sz="1400"/>
              <a:t>: If the creator of heavens and earth is God the Father, God the Word, Jesus Christ together with the Holy Spirit known as the spirit of the Lord, then other so-called gods who never created the heavens and earth exist not and will never be. Let's read</a:t>
            </a:r>
          </a:p>
          <a:p>
            <a:pPr marL="0" indent="0">
              <a:buNone/>
            </a:pPr>
            <a:r>
              <a:rPr lang="en-US" sz="1400" b="1"/>
              <a:t>JEREMIAH 10:11</a:t>
            </a:r>
            <a:r>
              <a:rPr lang="en-US" sz="1400"/>
              <a:t>Thus shall you say unto them, The gods that have not made the heavens and the earth, even they shall perish from the earth, and from under these heavens.</a:t>
            </a:r>
          </a:p>
        </p:txBody>
      </p:sp>
    </p:spTree>
    <p:extLst>
      <p:ext uri="{BB962C8B-B14F-4D97-AF65-F5344CB8AC3E}">
        <p14:creationId xmlns:p14="http://schemas.microsoft.com/office/powerpoint/2010/main" val="11226732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325369"/>
            <a:ext cx="4368602" cy="1956841"/>
          </a:xfrm>
        </p:spPr>
        <p:txBody>
          <a:bodyPr anchor="b">
            <a:normAutofit/>
          </a:bodyPr>
          <a:lstStyle/>
          <a:p>
            <a:r>
              <a:rPr lang="en-US" sz="3000" b="1"/>
              <a:t>Only God the Father, God the Word and God the Holy Spirit is God the Creator and no other gods.</a:t>
            </a:r>
            <a:endParaRPr lang="en-US" sz="3000"/>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40080" y="2872899"/>
            <a:ext cx="4243589" cy="3320668"/>
          </a:xfrm>
        </p:spPr>
        <p:txBody>
          <a:bodyPr>
            <a:normAutofit/>
          </a:bodyPr>
          <a:lstStyle/>
          <a:p>
            <a:pPr marL="0" indent="0">
              <a:buNone/>
            </a:pPr>
            <a:r>
              <a:rPr lang="en-US" sz="1400"/>
              <a:t>When we speak about God, we want only the one who made the heavens and things below the heavens and earth, then too those who never created heavens and earth can not be god and will never live but perish and pass away.</a:t>
            </a:r>
          </a:p>
          <a:p>
            <a:pPr marL="0" indent="0">
              <a:buNone/>
            </a:pPr>
            <a:r>
              <a:rPr lang="en-US" sz="1400"/>
              <a:t>God is not a title but a role of creating so its not to any one who may claim it on earth and in the heavens as we hear the scripture that there are many so called gods. These are not insects, birds, animals but the devils, fallen angels and some sons of men who joined satan and all became un usual creatures (ebimongwa) lets read;</a:t>
            </a:r>
          </a:p>
          <a:p>
            <a:pPr marL="0" indent="0">
              <a:buNone/>
            </a:pPr>
            <a:r>
              <a:rPr lang="en-US" sz="1400" b="1"/>
              <a:t>1CORINTHIANS8:5</a:t>
            </a:r>
            <a:r>
              <a:rPr lang="en-US" sz="1400"/>
              <a:t> For though there be those  called  gods, whether in heaven or in earth, (as there be gods many, and lords many,)</a:t>
            </a:r>
          </a:p>
        </p:txBody>
      </p:sp>
      <p:pic>
        <p:nvPicPr>
          <p:cNvPr id="5" name="Picture 4" descr="Clouds in sky">
            <a:extLst>
              <a:ext uri="{FF2B5EF4-FFF2-40B4-BE49-F238E27FC236}">
                <a16:creationId xmlns:a16="http://schemas.microsoft.com/office/drawing/2014/main" id="{4E38FD4B-1EC8-F2E7-F6E3-40605254EFA0}"/>
              </a:ext>
            </a:extLst>
          </p:cNvPr>
          <p:cNvPicPr>
            <a:picLocks noChangeAspect="1"/>
          </p:cNvPicPr>
          <p:nvPr/>
        </p:nvPicPr>
        <p:blipFill>
          <a:blip r:embed="rId2"/>
          <a:srcRect l="6444" r="18329"/>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695351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14" name="Picture 13">
            <a:extLst>
              <a:ext uri="{FF2B5EF4-FFF2-40B4-BE49-F238E27FC236}">
                <a16:creationId xmlns:a16="http://schemas.microsoft.com/office/drawing/2014/main" id="{DB135295-863D-5051-9693-74237575F929}"/>
              </a:ext>
            </a:extLst>
          </p:cNvPr>
          <p:cNvPicPr>
            <a:picLocks noChangeAspect="1"/>
          </p:cNvPicPr>
          <p:nvPr/>
        </p:nvPicPr>
        <p:blipFill>
          <a:blip r:embed="rId2"/>
          <a:srcRect r="3182" b="-1"/>
          <a:stretch>
            <a:fillRect/>
          </a:stretch>
        </p:blipFill>
        <p:spPr>
          <a:xfrm>
            <a:off x="20" y="10"/>
            <a:ext cx="9947062" cy="6857990"/>
          </a:xfrm>
          <a:prstGeom prst="rect">
            <a:avLst/>
          </a:prstGeom>
        </p:spPr>
      </p:pic>
      <p:sp>
        <p:nvSpPr>
          <p:cNvPr id="20" name="Freeform: Shape 19">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22" name="Freeform: Shape 21">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24" name="Freeform: Shape 23">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p:cNvSpPr>
            <a:spLocks noGrp="1"/>
          </p:cNvSpPr>
          <p:nvPr>
            <p:ph type="title"/>
          </p:nvPr>
        </p:nvSpPr>
        <p:spPr>
          <a:xfrm>
            <a:off x="8046720" y="1045597"/>
            <a:ext cx="3633746" cy="1588422"/>
          </a:xfrm>
        </p:spPr>
        <p:txBody>
          <a:bodyPr anchor="b">
            <a:normAutofit/>
          </a:bodyPr>
          <a:lstStyle/>
          <a:p>
            <a:br>
              <a:rPr lang="en-US" sz="2000"/>
            </a:br>
            <a:r>
              <a:rPr lang="en-US" sz="2000"/>
              <a:t>Above the Heavens Is The Beginning Where God Based To Create All Heavens And Fullness.</a:t>
            </a:r>
            <a:br>
              <a:rPr lang="en-US" sz="2000"/>
            </a:br>
            <a:endParaRPr lang="en-US" sz="2000"/>
          </a:p>
        </p:txBody>
      </p:sp>
      <p:sp>
        <p:nvSpPr>
          <p:cNvPr id="3" name="Content Placeholder 2"/>
          <p:cNvSpPr>
            <a:spLocks noGrp="1"/>
          </p:cNvSpPr>
          <p:nvPr>
            <p:ph idx="1"/>
          </p:nvPr>
        </p:nvSpPr>
        <p:spPr>
          <a:xfrm>
            <a:off x="8046719" y="2722729"/>
            <a:ext cx="3633747" cy="2700062"/>
          </a:xfrm>
        </p:spPr>
        <p:txBody>
          <a:bodyPr>
            <a:normAutofit/>
          </a:bodyPr>
          <a:lstStyle/>
          <a:p>
            <a:pPr marL="0" indent="0">
              <a:buNone/>
            </a:pPr>
            <a:r>
              <a:rPr lang="en-US" sz="1300"/>
              <a:t>To answer this, the scriptures show that God the Father dwells above all the heavens and earth as well as their fullness according to </a:t>
            </a:r>
          </a:p>
          <a:p>
            <a:pPr marL="0" indent="0">
              <a:buNone/>
            </a:pPr>
            <a:r>
              <a:rPr lang="en-US" sz="1300" b="1"/>
              <a:t>EPHESIANS 4:6 </a:t>
            </a:r>
            <a:r>
              <a:rPr lang="en-US" sz="1300"/>
              <a:t> One God and Father of all, </a:t>
            </a:r>
            <a:r>
              <a:rPr lang="en-US" sz="1300" b="1"/>
              <a:t>who is above all</a:t>
            </a:r>
            <a:r>
              <a:rPr lang="en-US" sz="1300"/>
              <a:t>, and through all, and in you all. Truly God the Father dwells in the above of all things which is Above the heavens where He bases to look at all things through out the entire heavens as spoken in </a:t>
            </a:r>
          </a:p>
          <a:p>
            <a:pPr marL="0" indent="0">
              <a:buNone/>
            </a:pPr>
            <a:r>
              <a:rPr lang="en-US" sz="1300" b="1"/>
              <a:t>JOB28:23-24</a:t>
            </a:r>
            <a:r>
              <a:rPr lang="en-US" sz="1300"/>
              <a:t> For </a:t>
            </a:r>
            <a:r>
              <a:rPr lang="en-US" sz="1300" b="1"/>
              <a:t>he bases above, </a:t>
            </a:r>
            <a:r>
              <a:rPr lang="en-US" sz="1300"/>
              <a:t>looks to the ends of the earth, and sees under all the heavens. This is the dwelling place of God the Father, Above the heavens and if we are to reach this place, </a:t>
            </a:r>
            <a:r>
              <a:rPr lang="en-US" sz="1300" u="sng"/>
              <a:t>we ascend from</a:t>
            </a:r>
          </a:p>
          <a:p>
            <a:pPr marL="0" indent="0">
              <a:buNone/>
            </a:pPr>
            <a:endParaRPr lang="en-US" sz="1300"/>
          </a:p>
        </p:txBody>
      </p:sp>
    </p:spTree>
    <p:extLst>
      <p:ext uri="{BB962C8B-B14F-4D97-AF65-F5344CB8AC3E}">
        <p14:creationId xmlns:p14="http://schemas.microsoft.com/office/powerpoint/2010/main" val="14996424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44D65982-4F00-4330-8DAA-DE6A9E4D6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lor Cover">
            <a:extLst>
              <a:ext uri="{FF2B5EF4-FFF2-40B4-BE49-F238E27FC236}">
                <a16:creationId xmlns:a16="http://schemas.microsoft.com/office/drawing/2014/main" id="{009115B9-5BFD-478D-9C87-29ADB3AF17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8D57F946-2E03-4DE1-91F8-25BEDC6635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2"/>
            <a:ext cx="3468234" cy="6858000"/>
            <a:chOff x="651279" y="598259"/>
            <a:chExt cx="10889442" cy="5680742"/>
          </a:xfrm>
        </p:grpSpPr>
        <p:sp>
          <p:nvSpPr>
            <p:cNvPr id="13" name="Color">
              <a:extLst>
                <a:ext uri="{FF2B5EF4-FFF2-40B4-BE49-F238E27FC236}">
                  <a16:creationId xmlns:a16="http://schemas.microsoft.com/office/drawing/2014/main" id="{1598881B-E007-4AAF-BA50-0AD6182192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87A6DD9E-16A5-46AE-A522-D46D6BEDF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p:cNvSpPr>
            <a:spLocks noGrp="1"/>
          </p:cNvSpPr>
          <p:nvPr>
            <p:ph type="title"/>
          </p:nvPr>
        </p:nvSpPr>
        <p:spPr>
          <a:xfrm rot="16200000">
            <a:off x="-1325880" y="1947672"/>
            <a:ext cx="5961888" cy="2788920"/>
          </a:xfrm>
        </p:spPr>
        <p:txBody>
          <a:bodyPr anchor="ctr">
            <a:normAutofit/>
          </a:bodyPr>
          <a:lstStyle/>
          <a:p>
            <a:r>
              <a:rPr lang="en-US" sz="4100" b="1">
                <a:solidFill>
                  <a:schemeClr val="bg1"/>
                </a:solidFill>
              </a:rPr>
              <a:t>Only God the Father, God the Word and God the Holy Spirit is God the Creator and no other gods.</a:t>
            </a:r>
            <a:endParaRPr lang="en-US" sz="4100">
              <a:solidFill>
                <a:schemeClr val="bg1"/>
              </a:solidFill>
            </a:endParaRPr>
          </a:p>
        </p:txBody>
      </p:sp>
      <p:sp>
        <p:nvSpPr>
          <p:cNvPr id="3" name="Content Placeholder 2"/>
          <p:cNvSpPr>
            <a:spLocks noGrp="1"/>
          </p:cNvSpPr>
          <p:nvPr>
            <p:ph idx="1"/>
          </p:nvPr>
        </p:nvSpPr>
        <p:spPr>
          <a:xfrm>
            <a:off x="4071068" y="841247"/>
            <a:ext cx="6877878" cy="5120640"/>
          </a:xfrm>
        </p:spPr>
        <p:txBody>
          <a:bodyPr anchor="ctr">
            <a:noAutofit/>
          </a:bodyPr>
          <a:lstStyle/>
          <a:p>
            <a:pPr marL="0" indent="0">
              <a:buNone/>
            </a:pPr>
            <a:r>
              <a:rPr lang="en-US" sz="2400" dirty="0">
                <a:solidFill>
                  <a:schemeClr val="tx2"/>
                </a:solidFill>
              </a:rPr>
              <a:t>To be called, the so-called gods means they are not truly gods but just imposing to be gods because its evident they never created any thing and some who use magic to make things like beans and eats, the first one to create many beans and causes growth of tones ever since the cultivation begun is God. So let us go to great works of creating heavens and earth because knowledge about the creator is not among the humans which results into destruction. Let's read verse six</a:t>
            </a:r>
          </a:p>
          <a:p>
            <a:pPr marL="0" indent="0">
              <a:buNone/>
            </a:pPr>
            <a:r>
              <a:rPr lang="en-US" sz="2400" b="1" dirty="0">
                <a:solidFill>
                  <a:schemeClr val="tx2"/>
                </a:solidFill>
              </a:rPr>
              <a:t>1CORINTHIANS8:6</a:t>
            </a:r>
            <a:r>
              <a:rPr lang="en-US" sz="2400" dirty="0">
                <a:solidFill>
                  <a:schemeClr val="tx2"/>
                </a:solidFill>
              </a:rPr>
              <a:t> But to us there is but one God, the Father, of whom are all things, and we in him; and one Lord Jesus Christ, by whom are all things, and we by him. The only God is God the Father, God the Word who is Lord Jesus and the Holy Spirit because they created the </a:t>
            </a:r>
          </a:p>
        </p:txBody>
      </p:sp>
    </p:spTree>
    <p:extLst>
      <p:ext uri="{BB962C8B-B14F-4D97-AF65-F5344CB8AC3E}">
        <p14:creationId xmlns:p14="http://schemas.microsoft.com/office/powerpoint/2010/main" val="14210770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52896" y="262996"/>
            <a:ext cx="6626901" cy="1807305"/>
          </a:xfrm>
        </p:spPr>
        <p:txBody>
          <a:bodyPr>
            <a:normAutofit/>
          </a:bodyPr>
          <a:lstStyle/>
          <a:p>
            <a:pPr algn="ctr"/>
            <a:r>
              <a:rPr lang="en-US" sz="3100" b="1" dirty="0"/>
              <a:t>Only God the Father, God the Word and God the Holy Spirit is God the Creator and no other gods.</a:t>
            </a:r>
            <a:endParaRPr lang="en-US" sz="3100" dirty="0"/>
          </a:p>
        </p:txBody>
      </p:sp>
      <p:sp>
        <p:nvSpPr>
          <p:cNvPr id="3" name="Content Placeholder 2"/>
          <p:cNvSpPr>
            <a:spLocks noGrp="1"/>
          </p:cNvSpPr>
          <p:nvPr>
            <p:ph idx="1"/>
          </p:nvPr>
        </p:nvSpPr>
        <p:spPr>
          <a:xfrm>
            <a:off x="349623" y="2333286"/>
            <a:ext cx="6147731" cy="4261717"/>
          </a:xfrm>
        </p:spPr>
        <p:txBody>
          <a:bodyPr>
            <a:noAutofit/>
          </a:bodyPr>
          <a:lstStyle/>
          <a:p>
            <a:pPr marL="0" indent="0">
              <a:buNone/>
            </a:pPr>
            <a:r>
              <a:rPr lang="en-US" sz="2000" dirty="0"/>
              <a:t>heavens and the earth so people like </a:t>
            </a:r>
            <a:r>
              <a:rPr lang="en-US" sz="2000" dirty="0" err="1"/>
              <a:t>Bisaka</a:t>
            </a:r>
            <a:r>
              <a:rPr lang="en-US" sz="2000" dirty="0"/>
              <a:t> in Uganda east Africa have great problems, they can not show there beginning and the heavens the created, but we see them dying like animals. Let's recap</a:t>
            </a:r>
          </a:p>
          <a:p>
            <a:pPr marL="0" indent="0">
              <a:buNone/>
            </a:pPr>
            <a:r>
              <a:rPr lang="en-US" sz="2000" b="1" dirty="0"/>
              <a:t>1CORINTHIANS8:6</a:t>
            </a:r>
            <a:r>
              <a:rPr lang="en-US" sz="2000" dirty="0"/>
              <a:t> But to us there is but one God, the Father, of whom are all things, and we in him; and one Lord Jesus Christ, by whom are all things, and we by him. The God we have is God the Father who is in above the heavens as Ephesians4:6 and one Lord Jesus Christ by whom all things were created according to John1:1-4 that with out him nothing was created.</a:t>
            </a:r>
          </a:p>
          <a:p>
            <a:pPr marL="0" indent="0">
              <a:buNone/>
            </a:pPr>
            <a:r>
              <a:rPr lang="en-US" sz="2000" dirty="0"/>
              <a:t>The reason why the so-called gods are not and will never, the real gods are the children of God because God gives birth to gods as Psalms82:6</a:t>
            </a:r>
          </a:p>
        </p:txBody>
      </p:sp>
      <p:pic>
        <p:nvPicPr>
          <p:cNvPr id="5" name="Picture 4" descr="Birds flying">
            <a:extLst>
              <a:ext uri="{FF2B5EF4-FFF2-40B4-BE49-F238E27FC236}">
                <a16:creationId xmlns:a16="http://schemas.microsoft.com/office/drawing/2014/main" id="{D74764FA-30B6-D98E-7083-F8FCAD5FCB04}"/>
              </a:ext>
            </a:extLst>
          </p:cNvPr>
          <p:cNvPicPr>
            <a:picLocks noChangeAspect="1"/>
          </p:cNvPicPr>
          <p:nvPr/>
        </p:nvPicPr>
        <p:blipFill>
          <a:blip r:embed="rId2"/>
          <a:srcRect l="9958" r="37221" b="-1"/>
          <a:stretch>
            <a:fillRect/>
          </a:stretch>
        </p:blipFill>
        <p:spPr>
          <a:xfrm>
            <a:off x="6294492"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386973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1248" y="548640"/>
            <a:ext cx="3600860" cy="5431536"/>
          </a:xfrm>
        </p:spPr>
        <p:txBody>
          <a:bodyPr>
            <a:normAutofit/>
          </a:bodyPr>
          <a:lstStyle/>
          <a:p>
            <a:r>
              <a:rPr lang="en-US" sz="4600" b="1"/>
              <a:t>But the Knowledge of Only God the Father, God the Word and God the Holy Spirit is God is Not in All .</a:t>
            </a:r>
            <a:endParaRPr lang="en-US" sz="46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26418" y="552091"/>
            <a:ext cx="6224335" cy="5431536"/>
          </a:xfrm>
        </p:spPr>
        <p:txBody>
          <a:bodyPr anchor="ctr">
            <a:normAutofit/>
          </a:bodyPr>
          <a:lstStyle/>
          <a:p>
            <a:pPr marL="0" indent="0">
              <a:buNone/>
            </a:pPr>
            <a:r>
              <a:rPr lang="en-US" sz="2200"/>
              <a:t>But you find this knowledge on the only true God is not among humans according to what we read in</a:t>
            </a:r>
          </a:p>
          <a:p>
            <a:pPr marL="0" indent="0">
              <a:buNone/>
            </a:pPr>
            <a:r>
              <a:rPr lang="en-US" sz="2200" b="1"/>
              <a:t>1CORINTHIANS8:7 </a:t>
            </a:r>
            <a:r>
              <a:rPr lang="en-US" sz="2200"/>
              <a:t>But  there  is  not  in  every  man  that knowledge: for some with conscience about the idol unto this hour eat it as a thing offered unto an idol; and their conscience being weak is defiled. This explains that indeed those with a mind set that are god, they have a weaker mind than young children because those with knowledge know only  true God. To know God, widens our minds that even though we go in the shrines and death ceremonies we can eat food and get not corrupted because in our minds we know those are not gods.</a:t>
            </a:r>
          </a:p>
        </p:txBody>
      </p:sp>
    </p:spTree>
    <p:extLst>
      <p:ext uri="{BB962C8B-B14F-4D97-AF65-F5344CB8AC3E}">
        <p14:creationId xmlns:p14="http://schemas.microsoft.com/office/powerpoint/2010/main" val="12157186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804672" y="1243013"/>
            <a:ext cx="3855720" cy="4371974"/>
          </a:xfrm>
        </p:spPr>
        <p:txBody>
          <a:bodyPr>
            <a:normAutofit/>
          </a:bodyPr>
          <a:lstStyle/>
          <a:p>
            <a:r>
              <a:rPr lang="en-US" sz="3600" b="1">
                <a:solidFill>
                  <a:schemeClr val="tx2"/>
                </a:solidFill>
              </a:rPr>
              <a:t>But the Knowledge of Only God the Father, God the Word and God the Holy Spirit is God is Not in All .</a:t>
            </a:r>
            <a:endParaRPr lang="en-US" sz="3600">
              <a:solidFill>
                <a:schemeClr val="tx2"/>
              </a:solidFill>
            </a:endParaRPr>
          </a:p>
        </p:txBody>
      </p:sp>
      <p:grpSp>
        <p:nvGrpSpPr>
          <p:cNvPr id="12" name="Group 11">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13" name="Freeform: Shape 12">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p:ph idx="1"/>
          </p:nvPr>
        </p:nvSpPr>
        <p:spPr>
          <a:xfrm>
            <a:off x="6632812" y="1032987"/>
            <a:ext cx="4919108" cy="4792027"/>
          </a:xfrm>
        </p:spPr>
        <p:txBody>
          <a:bodyPr anchor="ctr">
            <a:normAutofit/>
          </a:bodyPr>
          <a:lstStyle/>
          <a:p>
            <a:pPr marL="0" indent="0">
              <a:buNone/>
            </a:pPr>
            <a:r>
              <a:rPr lang="en-US" sz="1900">
                <a:solidFill>
                  <a:schemeClr val="tx2"/>
                </a:solidFill>
              </a:rPr>
              <a:t>NOTE: Its very important to know God as the creator of heavens and the earth than the names that people struggle to speak like Yaweh, Joshua etc. this is what God told Moses that I AM WHAT AM, for he is God the creator, God says in Jeremiah9:24 that those who boast and glory, should do it because they know Him. </a:t>
            </a:r>
          </a:p>
          <a:p>
            <a:pPr marL="0" indent="0">
              <a:buNone/>
            </a:pPr>
            <a:r>
              <a:rPr lang="en-US" sz="1900">
                <a:solidFill>
                  <a:schemeClr val="tx2"/>
                </a:solidFill>
              </a:rPr>
              <a:t>Due to lack of this knowledge among people, it has brought in much destruction and because of the Full Knowledge International Ministries this knowledge has to spread through out the world to cut off the much tortures and destruction spoken of in </a:t>
            </a:r>
          </a:p>
          <a:p>
            <a:pPr marL="0" indent="0">
              <a:buNone/>
            </a:pPr>
            <a:r>
              <a:rPr lang="en-US" sz="1900" b="1">
                <a:solidFill>
                  <a:schemeClr val="tx2"/>
                </a:solidFill>
              </a:rPr>
              <a:t>ISAIAH11:9</a:t>
            </a:r>
            <a:r>
              <a:rPr lang="en-US" sz="1900">
                <a:solidFill>
                  <a:schemeClr val="tx2"/>
                </a:solidFill>
              </a:rPr>
              <a:t> They shall not hurt nor destroy in all my holy mountain: for the earth shall be full of the knowledge of the LORD, as the waters cover the sea.</a:t>
            </a:r>
          </a:p>
          <a:p>
            <a:pPr marL="0" indent="0">
              <a:buNone/>
            </a:pPr>
            <a:endParaRPr lang="en-US" sz="1900">
              <a:solidFill>
                <a:schemeClr val="tx2"/>
              </a:solidFill>
            </a:endParaRPr>
          </a:p>
          <a:p>
            <a:pPr marL="0" indent="0">
              <a:buNone/>
            </a:pPr>
            <a:endParaRPr lang="en-US" sz="1900">
              <a:solidFill>
                <a:schemeClr val="tx2"/>
              </a:solidFill>
            </a:endParaRPr>
          </a:p>
        </p:txBody>
      </p:sp>
    </p:spTree>
    <p:extLst>
      <p:ext uri="{BB962C8B-B14F-4D97-AF65-F5344CB8AC3E}">
        <p14:creationId xmlns:p14="http://schemas.microsoft.com/office/powerpoint/2010/main" val="20356463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734028B-6708-F5B9-B904-40762150D81F}"/>
              </a:ext>
            </a:extLst>
          </p:cNvPr>
          <p:cNvPicPr>
            <a:picLocks noChangeAspect="1"/>
          </p:cNvPicPr>
          <p:nvPr/>
        </p:nvPicPr>
        <p:blipFill>
          <a:blip r:embed="rId2">
            <a:extLst>
              <a:ext uri="{28A0092B-C50C-407E-A947-70E740481C1C}">
                <a14:useLocalDpi xmlns:a14="http://schemas.microsoft.com/office/drawing/2010/main" val="0"/>
              </a:ext>
            </a:extLst>
          </a:blip>
          <a:srcRect l="17239" r="9089" b="-1"/>
          <a:stretch>
            <a:fillRect/>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365125"/>
            <a:ext cx="6552062" cy="1899912"/>
          </a:xfrm>
        </p:spPr>
        <p:txBody>
          <a:bodyPr>
            <a:normAutofit/>
          </a:bodyPr>
          <a:lstStyle/>
          <a:p>
            <a:r>
              <a:rPr lang="en-US" sz="3200" b="1" dirty="0"/>
              <a:t>God Through the Full Knowledge International Ministries has Brought this Full Knowledge.</a:t>
            </a:r>
            <a:endParaRPr lang="en-US" sz="3200" dirty="0"/>
          </a:p>
        </p:txBody>
      </p:sp>
      <p:sp>
        <p:nvSpPr>
          <p:cNvPr id="3" name="Content Placeholder 2"/>
          <p:cNvSpPr>
            <a:spLocks noGrp="1"/>
          </p:cNvSpPr>
          <p:nvPr>
            <p:ph idx="1"/>
          </p:nvPr>
        </p:nvSpPr>
        <p:spPr>
          <a:xfrm>
            <a:off x="838200" y="2434201"/>
            <a:ext cx="7875494" cy="3742762"/>
          </a:xfrm>
        </p:spPr>
        <p:txBody>
          <a:bodyPr>
            <a:noAutofit/>
          </a:bodyPr>
          <a:lstStyle/>
          <a:p>
            <a:pPr marL="0" indent="0">
              <a:buNone/>
            </a:pPr>
            <a:r>
              <a:rPr lang="en-US" sz="2000" dirty="0"/>
              <a:t> Hurting is wide that it involves suffering of hell and lack of fire but this is all about worshiping what they do not know Hosea4:6 so once we get this knowledge of the only true God and Jesus Christ, its removes since this knowledge is eternal life according to John17:3. </a:t>
            </a:r>
          </a:p>
          <a:p>
            <a:pPr marL="0" indent="0">
              <a:buNone/>
            </a:pPr>
            <a:r>
              <a:rPr lang="en-US" sz="2000" dirty="0"/>
              <a:t>It’s </a:t>
            </a:r>
            <a:r>
              <a:rPr lang="en-US" sz="2000" u="sng" dirty="0"/>
              <a:t>the blessing of the Full Knowledge of God International to end this destruction as spoken and promised of God </a:t>
            </a:r>
            <a:r>
              <a:rPr lang="en-US" sz="2000" dirty="0"/>
              <a:t>according to:</a:t>
            </a:r>
          </a:p>
          <a:p>
            <a:pPr marL="0" indent="0">
              <a:buNone/>
            </a:pPr>
            <a:r>
              <a:rPr lang="en-US" sz="2000" b="1" dirty="0"/>
              <a:t>PSALMS78:6</a:t>
            </a:r>
            <a:r>
              <a:rPr lang="en-US" sz="2000" dirty="0"/>
              <a:t> That the generation to come might know them, even the children who should be born; who should arise and declare them to their children: These had to get born and heads get disturbed by the fathers in the false knowledge about God, then as today rising occurs to get the full knowledge about God to attain the nature like this: </a:t>
            </a:r>
          </a:p>
        </p:txBody>
      </p:sp>
    </p:spTree>
    <p:extLst>
      <p:ext uri="{BB962C8B-B14F-4D97-AF65-F5344CB8AC3E}">
        <p14:creationId xmlns:p14="http://schemas.microsoft.com/office/powerpoint/2010/main" val="19277931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43631" y="809898"/>
            <a:ext cx="10173010" cy="1554480"/>
          </a:xfrm>
        </p:spPr>
        <p:txBody>
          <a:bodyPr anchor="ctr">
            <a:normAutofit/>
          </a:bodyPr>
          <a:lstStyle/>
          <a:p>
            <a:r>
              <a:rPr lang="en-US" sz="4100" b="1"/>
              <a:t>God Through the Full Knowledge International Ministries has Brought this Full Knowledge.</a:t>
            </a:r>
            <a:endParaRPr lang="en-US" sz="4100"/>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A12C2605-97D7-7AED-3E47-9866E035FECF}"/>
              </a:ext>
            </a:extLst>
          </p:cNvPr>
          <p:cNvGraphicFramePr>
            <a:graphicFrameLocks noGrp="1"/>
          </p:cNvGraphicFramePr>
          <p:nvPr>
            <p:ph idx="1"/>
            <p:extLst>
              <p:ext uri="{D42A27DB-BD31-4B8C-83A1-F6EECF244321}">
                <p14:modId xmlns:p14="http://schemas.microsoft.com/office/powerpoint/2010/main" val="1910767428"/>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91299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2493" y="238539"/>
            <a:ext cx="11018520" cy="1434415"/>
          </a:xfrm>
        </p:spPr>
        <p:txBody>
          <a:bodyPr anchor="b">
            <a:normAutofit/>
          </a:bodyPr>
          <a:lstStyle/>
          <a:p>
            <a:r>
              <a:rPr lang="en-US" sz="4200" b="1" dirty="0"/>
              <a:t>The So-Called Gods was Started By Satan Known as Lucifer who Lifted up his Heart to Be God Yet Not.</a:t>
            </a:r>
          </a:p>
        </p:txBody>
      </p:sp>
      <p:sp>
        <p:nvSpPr>
          <p:cNvPr id="1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72493" y="2071316"/>
            <a:ext cx="6713552" cy="4119172"/>
          </a:xfrm>
        </p:spPr>
        <p:txBody>
          <a:bodyPr anchor="t">
            <a:normAutofit/>
          </a:bodyPr>
          <a:lstStyle/>
          <a:p>
            <a:pPr marL="0" indent="0">
              <a:buNone/>
            </a:pPr>
            <a:r>
              <a:rPr lang="en-US" sz="2200"/>
              <a:t>However, this was started by satan who first lifted his heart and said is God yet not. Let's read of this in</a:t>
            </a:r>
          </a:p>
          <a:p>
            <a:pPr marL="0" indent="0">
              <a:buNone/>
            </a:pPr>
            <a:r>
              <a:rPr lang="en-US" sz="2200" b="1"/>
              <a:t>ISAIAH14:12-13</a:t>
            </a:r>
            <a:r>
              <a:rPr lang="en-US" sz="2200"/>
              <a:t> How are you fallen from heaven, O Lucifer, son of the morning! how are you cut down to the ground, who did weaken the nations! For  you  have  said  in  your  heart,  I  will ascend into heaven, I will exalt my throne above the stars of God: I will sit also upon the mount of the congregation, in the farthest sides of the north: Even though this one was a cherub, in his hearth thought that was a god yet was just created by God so these are the so called gods that exist not and will perish from heaven and below heavens.</a:t>
            </a:r>
          </a:p>
        </p:txBody>
      </p:sp>
      <p:pic>
        <p:nvPicPr>
          <p:cNvPr id="5" name="Picture 4">
            <a:extLst>
              <a:ext uri="{FF2B5EF4-FFF2-40B4-BE49-F238E27FC236}">
                <a16:creationId xmlns:a16="http://schemas.microsoft.com/office/drawing/2014/main" id="{04AE3CC1-6FDE-D549-7A47-F3AC185CEAD7}"/>
              </a:ext>
            </a:extLst>
          </p:cNvPr>
          <p:cNvPicPr>
            <a:picLocks noChangeAspect="1"/>
          </p:cNvPicPr>
          <p:nvPr/>
        </p:nvPicPr>
        <p:blipFill>
          <a:blip r:embed="rId2"/>
          <a:srcRect l="4386" r="41499"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1027172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4" y="609597"/>
            <a:ext cx="9392421" cy="1330841"/>
          </a:xfrm>
        </p:spPr>
        <p:txBody>
          <a:bodyPr>
            <a:normAutofit/>
          </a:bodyPr>
          <a:lstStyle/>
          <a:p>
            <a:r>
              <a:rPr lang="en-US" sz="3400" b="1" dirty="0"/>
              <a:t>The So-Called Gods was Started By Satan Known as Lucifer who Lifted up his Heart to Be God Yet Not.</a:t>
            </a:r>
            <a:endParaRPr lang="en-US" sz="3400" dirty="0"/>
          </a:p>
        </p:txBody>
      </p:sp>
      <p:sp>
        <p:nvSpPr>
          <p:cNvPr id="3" name="Content Placeholder 2"/>
          <p:cNvSpPr>
            <a:spLocks noGrp="1"/>
          </p:cNvSpPr>
          <p:nvPr>
            <p:ph idx="1"/>
          </p:nvPr>
        </p:nvSpPr>
        <p:spPr>
          <a:xfrm>
            <a:off x="1137033" y="2198362"/>
            <a:ext cx="5743451" cy="3917773"/>
          </a:xfrm>
        </p:spPr>
        <p:txBody>
          <a:bodyPr>
            <a:noAutofit/>
          </a:bodyPr>
          <a:lstStyle/>
          <a:p>
            <a:pPr marL="0" indent="0">
              <a:buNone/>
            </a:pPr>
            <a:r>
              <a:rPr lang="en-US" sz="2000" dirty="0"/>
              <a:t>It was in Revelations12:7 that all the devils got cast out of heaven and in Matthew10:1-7 us on earth were given authority to cause their imprisonment in hell to wait for judgement day to get cast into the lake of fire. Let's read more</a:t>
            </a:r>
          </a:p>
          <a:p>
            <a:pPr marL="0" indent="0">
              <a:buNone/>
            </a:pPr>
            <a:r>
              <a:rPr lang="en-US" sz="2000" b="1" dirty="0"/>
              <a:t>ISAIAH14:13-14</a:t>
            </a:r>
            <a:r>
              <a:rPr lang="en-US" sz="2000" dirty="0"/>
              <a:t> For  you  have  said  in  your  heart,  I  will ascend into heaven, I will exalt my throne above the stars of God: I will sit also upon the mount of the congregation, in the farthest sides of the north: I will ascend above the heights of the clouds; I will be like the Highest. This is how Lucifer became an usual creature “</a:t>
            </a:r>
            <a:r>
              <a:rPr lang="en-US" sz="2000" dirty="0" err="1"/>
              <a:t>ekimongwa</a:t>
            </a:r>
            <a:r>
              <a:rPr lang="en-US" sz="2000" dirty="0"/>
              <a:t>” thinking total and full foolishness and stupidity to become God. </a:t>
            </a:r>
          </a:p>
        </p:txBody>
      </p:sp>
      <p:pic>
        <p:nvPicPr>
          <p:cNvPr id="5" name="Picture 4">
            <a:extLst>
              <a:ext uri="{FF2B5EF4-FFF2-40B4-BE49-F238E27FC236}">
                <a16:creationId xmlns:a16="http://schemas.microsoft.com/office/drawing/2014/main" id="{CFBF2CB5-803D-BAC7-DECA-1B30138924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1039" y="2257667"/>
            <a:ext cx="3774788" cy="3755915"/>
          </a:xfrm>
          <a:prstGeom prst="rect">
            <a:avLst/>
          </a:prstGeom>
        </p:spPr>
      </p:pic>
      <p:sp>
        <p:nvSpPr>
          <p:cNvPr id="24" name="Freeform: Shape 2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251062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p:cNvSpPr>
            <a:spLocks noGrp="1"/>
          </p:cNvSpPr>
          <p:nvPr>
            <p:ph type="title"/>
          </p:nvPr>
        </p:nvSpPr>
        <p:spPr>
          <a:xfrm>
            <a:off x="838200" y="365125"/>
            <a:ext cx="10854128" cy="1325563"/>
          </a:xfrm>
        </p:spPr>
        <p:txBody>
          <a:bodyPr>
            <a:normAutofit/>
          </a:bodyPr>
          <a:lstStyle/>
          <a:p>
            <a:r>
              <a:rPr lang="en-US" sz="3200" b="1" dirty="0"/>
              <a:t>The So-Called Gods was Started By Satan Known as Lucifer who Lifted up his Heart to Be God Yet Not.</a:t>
            </a:r>
            <a:endParaRPr lang="en-US" sz="3200" dirty="0"/>
          </a:p>
        </p:txBody>
      </p:sp>
      <p:sp>
        <p:nvSpPr>
          <p:cNvPr id="3" name="Content Placeholder 2"/>
          <p:cNvSpPr>
            <a:spLocks noGrp="1"/>
          </p:cNvSpPr>
          <p:nvPr>
            <p:ph idx="1"/>
          </p:nvPr>
        </p:nvSpPr>
        <p:spPr>
          <a:xfrm>
            <a:off x="714026" y="1929197"/>
            <a:ext cx="6351351" cy="4351338"/>
          </a:xfrm>
        </p:spPr>
        <p:txBody>
          <a:bodyPr>
            <a:normAutofit/>
          </a:bodyPr>
          <a:lstStyle/>
          <a:p>
            <a:pPr marL="0" indent="0">
              <a:buNone/>
            </a:pPr>
            <a:r>
              <a:rPr lang="en-US" sz="2000" dirty="0"/>
              <a:t>Another one may think that God is just emotional, but if among sons of men to call yourself what you are not, you are charged of impersonation then what about to claim you are God, yet you are not. No person impersonates when is going to do something right so even </a:t>
            </a:r>
            <a:r>
              <a:rPr lang="en-US" sz="2000" dirty="0" err="1"/>
              <a:t>satan</a:t>
            </a:r>
            <a:r>
              <a:rPr lang="en-US" sz="2000" dirty="0"/>
              <a:t> to claim that is God, was not going to do right things but promote his evil acts as you see that he never succeeded but bringing people to do evils towards others like murders, meaning that if true could be god, would at least promote righteousness and all sort of goodness as proof.</a:t>
            </a:r>
          </a:p>
          <a:p>
            <a:pPr marL="0" indent="0">
              <a:buNone/>
            </a:pPr>
            <a:r>
              <a:rPr lang="en-US" sz="2000" dirty="0"/>
              <a:t>Let's read more of </a:t>
            </a:r>
          </a:p>
          <a:p>
            <a:pPr marL="0" indent="0">
              <a:buNone/>
            </a:pPr>
            <a:r>
              <a:rPr lang="en-US" sz="2000" b="1" dirty="0"/>
              <a:t>ISAIAH14:14-15</a:t>
            </a:r>
            <a:r>
              <a:rPr lang="en-US" sz="2000" dirty="0"/>
              <a:t> I will ascend above the heights of the clouds; I will be like the most High. Yet you shall be brought down to hell, to the sides of the pit.</a:t>
            </a:r>
          </a:p>
        </p:txBody>
      </p:sp>
      <p:pic>
        <p:nvPicPr>
          <p:cNvPr id="5" name="Picture 4">
            <a:extLst>
              <a:ext uri="{FF2B5EF4-FFF2-40B4-BE49-F238E27FC236}">
                <a16:creationId xmlns:a16="http://schemas.microsoft.com/office/drawing/2014/main" id="{D8D30AC0-7ECB-DE3D-F0FE-5D43BDBC02D1}"/>
              </a:ext>
            </a:extLst>
          </p:cNvPr>
          <p:cNvPicPr>
            <a:picLocks noChangeAspect="1"/>
          </p:cNvPicPr>
          <p:nvPr/>
        </p:nvPicPr>
        <p:blipFill>
          <a:blip r:embed="rId2">
            <a:extLst>
              <a:ext uri="{28A0092B-C50C-407E-A947-70E740481C1C}">
                <a14:useLocalDpi xmlns:a14="http://schemas.microsoft.com/office/drawing/2010/main" val="0"/>
              </a:ext>
            </a:extLst>
          </a:blip>
          <a:srcRect t="146" r="2" b="2"/>
          <a:stretch>
            <a:fillRect/>
          </a:stretch>
        </p:blipFill>
        <p:spPr>
          <a:xfrm>
            <a:off x="6982552" y="1656147"/>
            <a:ext cx="5209448" cy="5201853"/>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29"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0"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58928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18225" y="1139936"/>
            <a:ext cx="3201366" cy="4467069"/>
          </a:xfrm>
        </p:spPr>
        <p:txBody>
          <a:bodyPr anchor="b">
            <a:noAutofit/>
          </a:bodyPr>
          <a:lstStyle/>
          <a:p>
            <a:pPr algn="r"/>
            <a:r>
              <a:rPr lang="en-US" sz="3600" b="1" dirty="0">
                <a:solidFill>
                  <a:srgbClr val="FFFFFF"/>
                </a:solidFill>
              </a:rPr>
              <a:t>The So-Called Gods was Started By Satan Known as Lucifer who Lifted up his Heart to Be God Yet Not.</a:t>
            </a:r>
            <a:endParaRPr lang="en-US" sz="3600" dirty="0">
              <a:solidFill>
                <a:srgbClr val="FFFFFF"/>
              </a:solidFill>
            </a:endParaRPr>
          </a:p>
        </p:txBody>
      </p:sp>
      <p:sp>
        <p:nvSpPr>
          <p:cNvPr id="3" name="Content Placeholder 2"/>
          <p:cNvSpPr>
            <a:spLocks noGrp="1"/>
          </p:cNvSpPr>
          <p:nvPr>
            <p:ph idx="1"/>
          </p:nvPr>
        </p:nvSpPr>
        <p:spPr>
          <a:xfrm>
            <a:off x="4810259" y="649480"/>
            <a:ext cx="6555347" cy="5546047"/>
          </a:xfrm>
        </p:spPr>
        <p:txBody>
          <a:bodyPr anchor="ctr">
            <a:normAutofit lnSpcReduction="10000"/>
          </a:bodyPr>
          <a:lstStyle/>
          <a:p>
            <a:pPr marL="0" indent="0">
              <a:buNone/>
            </a:pPr>
            <a:r>
              <a:rPr lang="en-US" sz="2400" dirty="0">
                <a:latin typeface="Avenir Next LT Pro Light" panose="020B0304020202020204" pitchFamily="34" charset="0"/>
              </a:rPr>
              <a:t>To dwell in principalities, just in the kingdom of the stars can not make you be like God the Father seated in the above heavens. This is a very weak mindset, weaker than that of a young child because a child may think of becoming a father or mother something that happens in the time to come but the thought of becoming God will never happen as one may think of it and instead get cast into hell as Satan in Revelation20:1-3 to fulfill verse 15 of Isaiah14.</a:t>
            </a:r>
          </a:p>
          <a:p>
            <a:pPr marL="0" indent="0">
              <a:buNone/>
            </a:pPr>
            <a:endParaRPr lang="en-US" sz="2400" dirty="0">
              <a:latin typeface="Avenir Next LT Pro Light" panose="020B0304020202020204" pitchFamily="34" charset="0"/>
            </a:endParaRPr>
          </a:p>
          <a:p>
            <a:pPr marL="0" indent="0" algn="just">
              <a:buNone/>
            </a:pPr>
            <a:r>
              <a:rPr lang="en-US" sz="2400" dirty="0">
                <a:latin typeface="Avenir Next LT Pro Light" panose="020B0304020202020204" pitchFamily="34" charset="0"/>
              </a:rPr>
              <a:t>The way Satan did it, was to position/place his heart in the throe of God but never even got a chance to access and sit in the throne at any time</a:t>
            </a:r>
          </a:p>
        </p:txBody>
      </p:sp>
    </p:spTree>
    <p:extLst>
      <p:ext uri="{BB962C8B-B14F-4D97-AF65-F5344CB8AC3E}">
        <p14:creationId xmlns:p14="http://schemas.microsoft.com/office/powerpoint/2010/main" val="1141867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14" name="Picture 13">
            <a:extLst>
              <a:ext uri="{FF2B5EF4-FFF2-40B4-BE49-F238E27FC236}">
                <a16:creationId xmlns:a16="http://schemas.microsoft.com/office/drawing/2014/main" id="{738B4826-0B2F-3DE9-ECC1-F42831AF2514}"/>
              </a:ext>
            </a:extLst>
          </p:cNvPr>
          <p:cNvPicPr>
            <a:picLocks noChangeAspect="1"/>
          </p:cNvPicPr>
          <p:nvPr/>
        </p:nvPicPr>
        <p:blipFill>
          <a:blip r:embed="rId2"/>
          <a:srcRect r="18413"/>
          <a:stretch>
            <a:fillRect/>
          </a:stretch>
        </p:blipFill>
        <p:spPr>
          <a:xfrm>
            <a:off x="20" y="10"/>
            <a:ext cx="9947062" cy="6857990"/>
          </a:xfrm>
          <a:prstGeom prst="rect">
            <a:avLst/>
          </a:prstGeom>
        </p:spPr>
      </p:pic>
      <p:sp>
        <p:nvSpPr>
          <p:cNvPr id="20" name="Freeform: Shape 19">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22" name="Freeform: Shape 21">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24" name="Freeform: Shape 23">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p:cNvSpPr>
            <a:spLocks noGrp="1"/>
          </p:cNvSpPr>
          <p:nvPr>
            <p:ph type="title"/>
          </p:nvPr>
        </p:nvSpPr>
        <p:spPr>
          <a:xfrm>
            <a:off x="8046720" y="1045597"/>
            <a:ext cx="3633746" cy="1588422"/>
          </a:xfrm>
        </p:spPr>
        <p:txBody>
          <a:bodyPr anchor="b">
            <a:normAutofit/>
          </a:bodyPr>
          <a:lstStyle/>
          <a:p>
            <a:br>
              <a:rPr lang="en-US" sz="2000"/>
            </a:br>
            <a:r>
              <a:rPr lang="en-US" sz="2000"/>
              <a:t>Above the Heavens Is The Beginning Where God Based To Create All Heavens And Fullness.</a:t>
            </a:r>
            <a:br>
              <a:rPr lang="en-US" sz="2000"/>
            </a:br>
            <a:endParaRPr lang="en-US" sz="2000"/>
          </a:p>
        </p:txBody>
      </p:sp>
      <p:sp>
        <p:nvSpPr>
          <p:cNvPr id="3" name="Content Placeholder 2"/>
          <p:cNvSpPr>
            <a:spLocks noGrp="1"/>
          </p:cNvSpPr>
          <p:nvPr>
            <p:ph idx="1"/>
          </p:nvPr>
        </p:nvSpPr>
        <p:spPr>
          <a:xfrm>
            <a:off x="8046719" y="2722729"/>
            <a:ext cx="3633747" cy="2700062"/>
          </a:xfrm>
        </p:spPr>
        <p:txBody>
          <a:bodyPr>
            <a:normAutofit/>
          </a:bodyPr>
          <a:lstStyle/>
          <a:p>
            <a:pPr marL="0" indent="0">
              <a:buNone/>
            </a:pPr>
            <a:r>
              <a:rPr lang="en-US" sz="1100"/>
              <a:t> </a:t>
            </a:r>
            <a:r>
              <a:rPr lang="en-US" sz="1100" u="sng"/>
              <a:t>planet earth in the realms below to go out of the fourth created heaven, into the first created heaven, second created heaven into the third heaven at creation and once out of it, we enter Above the heavens</a:t>
            </a:r>
            <a:r>
              <a:rPr lang="en-US" sz="1100"/>
              <a:t> at the beginning according to what we see in Ephesians when Lord Jesus was returning to the dwelling place of God the Father</a:t>
            </a:r>
          </a:p>
          <a:p>
            <a:pPr marL="0" indent="0">
              <a:buNone/>
            </a:pPr>
            <a:r>
              <a:rPr lang="en-US" sz="1100" b="1"/>
              <a:t>EPHESIANS4:9</a:t>
            </a:r>
            <a:r>
              <a:rPr lang="en-US" sz="1100"/>
              <a:t> </a:t>
            </a:r>
            <a:r>
              <a:rPr lang="en-US" sz="1100" b="1"/>
              <a:t>Now that he ascended, what is it but that he also descended first into the lower parts of the earth</a:t>
            </a:r>
            <a:r>
              <a:rPr lang="en-US" sz="1100"/>
              <a:t>? When our Lord Jesus came on earth proved in John8:23 that we are in the lower parts/ realm below and to return to where he had come from, had to ascend back into the realms above John6:62 which thing he did in verse10</a:t>
            </a:r>
          </a:p>
        </p:txBody>
      </p:sp>
    </p:spTree>
    <p:extLst>
      <p:ext uri="{BB962C8B-B14F-4D97-AF65-F5344CB8AC3E}">
        <p14:creationId xmlns:p14="http://schemas.microsoft.com/office/powerpoint/2010/main" val="37718283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182997"/>
            <a:ext cx="6180445" cy="1956841"/>
          </a:xfrm>
        </p:spPr>
        <p:txBody>
          <a:bodyPr anchor="b">
            <a:normAutofit/>
          </a:bodyPr>
          <a:lstStyle/>
          <a:p>
            <a:r>
              <a:rPr lang="en-US" sz="3000" b="1" dirty="0"/>
              <a:t>The So-Called Gods was Started By Satan Known as Lucifer who Lifted up his Heart to Be God Yet Not.</a:t>
            </a:r>
            <a:endParaRPr lang="en-US" sz="3000" dirty="0"/>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40080" y="2872899"/>
            <a:ext cx="5925612" cy="3749456"/>
          </a:xfrm>
        </p:spPr>
        <p:txBody>
          <a:bodyPr>
            <a:noAutofit/>
          </a:bodyPr>
          <a:lstStyle/>
          <a:p>
            <a:pPr marL="0" indent="0">
              <a:buNone/>
            </a:pPr>
            <a:r>
              <a:rPr lang="en-US" sz="1800" dirty="0"/>
              <a:t>According to what we read in</a:t>
            </a:r>
          </a:p>
          <a:p>
            <a:pPr marL="0" indent="0">
              <a:buNone/>
            </a:pPr>
            <a:r>
              <a:rPr lang="en-US" sz="1800" b="1" dirty="0"/>
              <a:t>EZEKIEL 28:2</a:t>
            </a:r>
            <a:r>
              <a:rPr lang="en-US" sz="1800" dirty="0"/>
              <a:t> Son of man, say unto the prince of </a:t>
            </a:r>
            <a:r>
              <a:rPr lang="en-US" sz="1800" dirty="0" err="1"/>
              <a:t>Tyre</a:t>
            </a:r>
            <a:r>
              <a:rPr lang="en-US" sz="1800" dirty="0"/>
              <a:t>, Thus says the Lord GOD; Because your heart is lifted up, and you have said, I am a God, I sit in the seat of God, in the midst of the seas; yet you are a man, and not God, though you set your heart as the heart of God: When you look at the reply of God when this foolishness came up in the mind set of Satan, regarded him as a mere person but when the thought became intense, he was called un usual creature according to </a:t>
            </a:r>
          </a:p>
          <a:p>
            <a:pPr marL="0" indent="0">
              <a:buNone/>
            </a:pPr>
            <a:r>
              <a:rPr lang="en-US" sz="1800" b="1" dirty="0"/>
              <a:t>ZECHARIAH3:2</a:t>
            </a:r>
            <a:r>
              <a:rPr lang="en-US" sz="1800" dirty="0"/>
              <a:t> And the LORD said unto Satan, The LORD rebuke you, O Satan; even the LORD that has chosen Jerusalem rebuke you: is not this a brand plucked out of the fire? </a:t>
            </a:r>
          </a:p>
        </p:txBody>
      </p:sp>
      <p:pic>
        <p:nvPicPr>
          <p:cNvPr id="5" name="Picture 4">
            <a:extLst>
              <a:ext uri="{FF2B5EF4-FFF2-40B4-BE49-F238E27FC236}">
                <a16:creationId xmlns:a16="http://schemas.microsoft.com/office/drawing/2014/main" id="{24DE833E-7C7A-35DC-5114-0FE61FD10B0E}"/>
              </a:ext>
            </a:extLst>
          </p:cNvPr>
          <p:cNvPicPr>
            <a:picLocks noChangeAspect="1"/>
          </p:cNvPicPr>
          <p:nvPr/>
        </p:nvPicPr>
        <p:blipFill>
          <a:blip r:embed="rId2">
            <a:extLst>
              <a:ext uri="{28A0092B-C50C-407E-A947-70E740481C1C}">
                <a14:useLocalDpi xmlns:a14="http://schemas.microsoft.com/office/drawing/2010/main" val="0"/>
              </a:ext>
            </a:extLst>
          </a:blip>
          <a:srcRect t="302"/>
          <a:stretch>
            <a:fillRect/>
          </a:stretch>
        </p:blipFill>
        <p:spPr>
          <a:xfrm>
            <a:off x="6642314" y="721026"/>
            <a:ext cx="5549685" cy="568981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289313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r>
              <a:rPr lang="en-US" sz="3700" b="1">
                <a:solidFill>
                  <a:srgbClr val="FFFFFF"/>
                </a:solidFill>
              </a:rPr>
              <a:t>The So-Called Gods was Started By Satan Known as Lucifer who Lifted up his Heart to Be God Yet Not.</a:t>
            </a:r>
            <a:endParaRPr lang="en-US" sz="3700">
              <a:solidFill>
                <a:srgbClr val="FFFFFF"/>
              </a:solidFill>
            </a:endParaRPr>
          </a:p>
        </p:txBody>
      </p:sp>
      <p:graphicFrame>
        <p:nvGraphicFramePr>
          <p:cNvPr id="23" name="Content Placeholder 2">
            <a:extLst>
              <a:ext uri="{FF2B5EF4-FFF2-40B4-BE49-F238E27FC236}">
                <a16:creationId xmlns:a16="http://schemas.microsoft.com/office/drawing/2014/main" id="{DC8F5433-503C-4D78-4BA5-E6D4462C8C28}"/>
              </a:ext>
            </a:extLst>
          </p:cNvPr>
          <p:cNvGraphicFramePr>
            <a:graphicFrameLocks noGrp="1"/>
          </p:cNvGraphicFramePr>
          <p:nvPr>
            <p:ph idx="1"/>
            <p:extLst>
              <p:ext uri="{D42A27DB-BD31-4B8C-83A1-F6EECF244321}">
                <p14:modId xmlns:p14="http://schemas.microsoft.com/office/powerpoint/2010/main" val="2642900648"/>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37013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6396" y="586855"/>
            <a:ext cx="4230100" cy="3387497"/>
          </a:xfrm>
        </p:spPr>
        <p:txBody>
          <a:bodyPr anchor="b">
            <a:normAutofit/>
          </a:bodyPr>
          <a:lstStyle/>
          <a:p>
            <a:pPr algn="r"/>
            <a:r>
              <a:rPr lang="en-US" sz="4000" b="1" dirty="0">
                <a:solidFill>
                  <a:srgbClr val="FFFFFF"/>
                </a:solidFill>
              </a:rPr>
              <a:t>Creator is God the Father, God the Word, Jesus Christ and God the Holy Spirit the Three Witnesses. </a:t>
            </a:r>
          </a:p>
        </p:txBody>
      </p:sp>
      <p:sp>
        <p:nvSpPr>
          <p:cNvPr id="3" name="Content Placeholder 2"/>
          <p:cNvSpPr>
            <a:spLocks noGrp="1"/>
          </p:cNvSpPr>
          <p:nvPr>
            <p:ph idx="1"/>
          </p:nvPr>
        </p:nvSpPr>
        <p:spPr>
          <a:xfrm>
            <a:off x="5926619" y="679815"/>
            <a:ext cx="6095491" cy="5546047"/>
          </a:xfrm>
        </p:spPr>
        <p:txBody>
          <a:bodyPr anchor="ctr">
            <a:noAutofit/>
          </a:bodyPr>
          <a:lstStyle/>
          <a:p>
            <a:pPr marL="0" indent="0">
              <a:buNone/>
            </a:pPr>
            <a:r>
              <a:rPr lang="en-US" sz="2400" b="1" dirty="0"/>
              <a:t>DANIEL 11:32</a:t>
            </a:r>
            <a:r>
              <a:rPr lang="en-US" sz="2400" dirty="0"/>
              <a:t> And such as do wickedly against the covenant shall he corrupt by flattery: but the people that do know their God shall be strong, and take action. In this ministry of Full Knowledge of God, we are to do great things that include teaching many our God such that they get to know Him and Jesus Christ who gave us the blood of covenant that we should not dishonor by covering it on our businesses but remember it’s the blood that washed and covered our sins.</a:t>
            </a:r>
          </a:p>
          <a:p>
            <a:pPr marL="0" indent="0">
              <a:buNone/>
            </a:pPr>
            <a:endParaRPr lang="en-US" sz="2400" dirty="0"/>
          </a:p>
          <a:p>
            <a:pPr marL="0" indent="0">
              <a:buNone/>
            </a:pPr>
            <a:r>
              <a:rPr lang="en-US" sz="2400" dirty="0"/>
              <a:t>At the end of this topic, lets recognize it that God the creator is God the Father, God the Word, Jesus Christ and God the Holy Spirit who are the </a:t>
            </a:r>
          </a:p>
        </p:txBody>
      </p:sp>
    </p:spTree>
    <p:extLst>
      <p:ext uri="{BB962C8B-B14F-4D97-AF65-F5344CB8AC3E}">
        <p14:creationId xmlns:p14="http://schemas.microsoft.com/office/powerpoint/2010/main" val="3417409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1138" y="489572"/>
            <a:ext cx="7523726" cy="1642970"/>
          </a:xfrm>
        </p:spPr>
        <p:txBody>
          <a:bodyPr anchor="b">
            <a:noAutofit/>
          </a:bodyPr>
          <a:lstStyle/>
          <a:p>
            <a:r>
              <a:rPr lang="en-US" sz="3600" b="1" dirty="0"/>
              <a:t>Creator is God the Father, God the Word, Jesus Christ and God the Holy Spirit the Three Witnesses. </a:t>
            </a:r>
            <a:endParaRPr lang="en-US" sz="3600" dirty="0"/>
          </a:p>
        </p:txBody>
      </p:sp>
      <p:sp>
        <p:nvSpPr>
          <p:cNvPr id="3" name="Content Placeholder 2"/>
          <p:cNvSpPr>
            <a:spLocks noGrp="1"/>
          </p:cNvSpPr>
          <p:nvPr>
            <p:ph idx="1"/>
          </p:nvPr>
        </p:nvSpPr>
        <p:spPr>
          <a:xfrm>
            <a:off x="457201" y="2405894"/>
            <a:ext cx="6393304" cy="3994473"/>
          </a:xfrm>
        </p:spPr>
        <p:txBody>
          <a:bodyPr anchor="t">
            <a:normAutofit/>
          </a:bodyPr>
          <a:lstStyle/>
          <a:p>
            <a:pPr marL="0" indent="0">
              <a:buNone/>
            </a:pPr>
            <a:r>
              <a:rPr lang="en-US" sz="2000" dirty="0"/>
              <a:t>Three Witnesses in heavens and above the heavens who existed at the beginning.</a:t>
            </a:r>
          </a:p>
          <a:p>
            <a:pPr marL="0" indent="0">
              <a:buNone/>
            </a:pPr>
            <a:r>
              <a:rPr lang="en-US" sz="2000" b="1" dirty="0"/>
              <a:t>JOHN5:7</a:t>
            </a:r>
            <a:r>
              <a:rPr lang="en-US" sz="2000" dirty="0"/>
              <a:t> For there are three that bear witness in heaven, the Father, the Word, and the Holy Spirit: and these three are one. Beyond these three, there is no any other God, they are the Gods who dwell not with sons of men as its spoken of them in the book of Daniel</a:t>
            </a:r>
          </a:p>
          <a:p>
            <a:pPr marL="0" indent="0">
              <a:buNone/>
            </a:pPr>
            <a:r>
              <a:rPr lang="en-US" sz="2000" b="1" dirty="0"/>
              <a:t>DANIEL5:11</a:t>
            </a:r>
            <a:r>
              <a:rPr lang="en-US" sz="2000" dirty="0"/>
              <a:t> There is a man in your kingdom, in whom is the spirit of the holy Gods; and in the days of your father light and understanding and wisdom, like the wisdom of the Gods, was found in him. These are Gods the creators of the heavens and earth as we are to see next.</a:t>
            </a:r>
          </a:p>
        </p:txBody>
      </p:sp>
      <p:sp>
        <p:nvSpPr>
          <p:cNvPr id="12"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EA493723-88E2-47B4-F0AE-9430861C6B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73038" y="1770447"/>
            <a:ext cx="4170530" cy="4170530"/>
          </a:xfrm>
          <a:prstGeom prst="rect">
            <a:avLst/>
          </a:prstGeom>
        </p:spPr>
      </p:pic>
    </p:spTree>
    <p:extLst>
      <p:ext uri="{BB962C8B-B14F-4D97-AF65-F5344CB8AC3E}">
        <p14:creationId xmlns:p14="http://schemas.microsoft.com/office/powerpoint/2010/main" val="21820498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B8C45CF-DBAC-546A-1EA7-1CEA7955AA02}"/>
              </a:ext>
            </a:extLst>
          </p:cNvPr>
          <p:cNvPicPr>
            <a:picLocks noChangeAspect="1"/>
          </p:cNvPicPr>
          <p:nvPr/>
        </p:nvPicPr>
        <p:blipFill>
          <a:blip r:embed="rId2">
            <a:duotone>
              <a:schemeClr val="bg2">
                <a:shade val="45000"/>
                <a:satMod val="135000"/>
              </a:schemeClr>
              <a:prstClr val="white"/>
            </a:duotone>
          </a:blip>
          <a:srcRect t="16045"/>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1325563"/>
          </a:xfrm>
        </p:spPr>
        <p:txBody>
          <a:bodyPr>
            <a:normAutofit/>
          </a:bodyPr>
          <a:lstStyle/>
          <a:p>
            <a:r>
              <a:rPr lang="en-US" b="1" dirty="0"/>
              <a:t>8-DEC-2024 LESSON4: ABOVE THE HEAVENS.</a:t>
            </a:r>
            <a:endParaRPr lang="en-US" dirty="0"/>
          </a:p>
        </p:txBody>
      </p:sp>
      <p:graphicFrame>
        <p:nvGraphicFramePr>
          <p:cNvPr id="7" name="Content Placeholder 2">
            <a:extLst>
              <a:ext uri="{FF2B5EF4-FFF2-40B4-BE49-F238E27FC236}">
                <a16:creationId xmlns:a16="http://schemas.microsoft.com/office/drawing/2014/main" id="{F806DFC0-0A99-5396-99B5-43D0E71D1777}"/>
              </a:ext>
            </a:extLst>
          </p:cNvPr>
          <p:cNvGraphicFramePr>
            <a:graphicFrameLocks noGrp="1"/>
          </p:cNvGraphicFramePr>
          <p:nvPr>
            <p:ph idx="1"/>
            <p:extLst>
              <p:ext uri="{D42A27DB-BD31-4B8C-83A1-F6EECF244321}">
                <p14:modId xmlns:p14="http://schemas.microsoft.com/office/powerpoint/2010/main" val="363602012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91061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80900" y="381001"/>
            <a:ext cx="6095996" cy="1708242"/>
          </a:xfrm>
        </p:spPr>
        <p:txBody>
          <a:bodyPr anchor="ctr">
            <a:noAutofit/>
          </a:bodyPr>
          <a:lstStyle/>
          <a:p>
            <a:r>
              <a:rPr lang="en-US" sz="3600"/>
              <a:t>There are only three witnesses in heavens and above heavens from the beginning</a:t>
            </a:r>
            <a:endParaRPr lang="en-US" sz="3600" dirty="0"/>
          </a:p>
        </p:txBody>
      </p:sp>
      <p:sp>
        <p:nvSpPr>
          <p:cNvPr id="3" name="Content Placeholder 2"/>
          <p:cNvSpPr>
            <a:spLocks noGrp="1"/>
          </p:cNvSpPr>
          <p:nvPr>
            <p:ph idx="1"/>
          </p:nvPr>
        </p:nvSpPr>
        <p:spPr>
          <a:xfrm>
            <a:off x="380899" y="2089243"/>
            <a:ext cx="6095995" cy="4387755"/>
          </a:xfrm>
        </p:spPr>
        <p:txBody>
          <a:bodyPr anchor="ctr">
            <a:normAutofit/>
          </a:bodyPr>
          <a:lstStyle/>
          <a:p>
            <a:pPr marL="0" indent="0">
              <a:buNone/>
            </a:pPr>
            <a:r>
              <a:rPr lang="en-US" sz="2000" dirty="0"/>
              <a:t>2) God the beginning and the end, the first and last, alpha and omega</a:t>
            </a:r>
          </a:p>
          <a:p>
            <a:pPr marL="0" indent="0">
              <a:buNone/>
            </a:pPr>
            <a:r>
              <a:rPr lang="en-US" sz="2000" dirty="0"/>
              <a:t>3) God the creator basing in the above heavens, at the beginning as Genesis1:1 and Jeremiah10:11. </a:t>
            </a:r>
          </a:p>
          <a:p>
            <a:pPr marL="0" indent="0">
              <a:buNone/>
            </a:pPr>
            <a:r>
              <a:rPr lang="en-US" sz="2000" dirty="0"/>
              <a:t>Therefore, we want now to focus on the three witnesses at creation of all things to answer the question we got, who is the God who created as we hear in</a:t>
            </a:r>
          </a:p>
          <a:p>
            <a:pPr marL="0" indent="0">
              <a:buNone/>
            </a:pPr>
            <a:r>
              <a:rPr lang="en-US" sz="2000" b="1" dirty="0"/>
              <a:t>GENESIS1:1 </a:t>
            </a:r>
            <a:r>
              <a:rPr lang="en-US" sz="2000" dirty="0"/>
              <a:t>In the beginning God created the heavens and the earth. We see that God created the heavens and earth, but to get explained of the creation, we need those who existed to witness what happened.</a:t>
            </a:r>
          </a:p>
          <a:p>
            <a:pPr marL="0" indent="0">
              <a:buNone/>
            </a:pPr>
            <a:r>
              <a:rPr lang="en-US" sz="2000" dirty="0"/>
              <a:t>This is God the Father, God the Word and God the Holy Spirit, the three </a:t>
            </a:r>
          </a:p>
        </p:txBody>
      </p:sp>
      <p:pic>
        <p:nvPicPr>
          <p:cNvPr id="5" name="Picture 4" descr="Low Angle View Of Clouds In Sky">
            <a:extLst>
              <a:ext uri="{FF2B5EF4-FFF2-40B4-BE49-F238E27FC236}">
                <a16:creationId xmlns:a16="http://schemas.microsoft.com/office/drawing/2014/main" id="{70BB19DB-4E07-E2F5-BD2E-92B42191221A}"/>
              </a:ext>
            </a:extLst>
          </p:cNvPr>
          <p:cNvPicPr>
            <a:picLocks noChangeAspect="1"/>
          </p:cNvPicPr>
          <p:nvPr/>
        </p:nvPicPr>
        <p:blipFill>
          <a:blip r:embed="rId2"/>
          <a:srcRect l="23364" r="24800"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7329735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14793" y="350196"/>
            <a:ext cx="6385810" cy="1624520"/>
          </a:xfrm>
        </p:spPr>
        <p:txBody>
          <a:bodyPr anchor="ctr">
            <a:noAutofit/>
          </a:bodyPr>
          <a:lstStyle/>
          <a:p>
            <a:r>
              <a:rPr lang="en-US" sz="3200"/>
              <a:t>There are only three witnesses in heavens and above heavens from the beginning</a:t>
            </a:r>
            <a:endParaRPr lang="en-US" sz="3200" dirty="0"/>
          </a:p>
        </p:txBody>
      </p:sp>
      <p:sp>
        <p:nvSpPr>
          <p:cNvPr id="3" name="Content Placeholder 2"/>
          <p:cNvSpPr>
            <a:spLocks noGrp="1"/>
          </p:cNvSpPr>
          <p:nvPr>
            <p:ph idx="1"/>
          </p:nvPr>
        </p:nvSpPr>
        <p:spPr>
          <a:xfrm>
            <a:off x="314793" y="2126171"/>
            <a:ext cx="6580682" cy="4381633"/>
          </a:xfrm>
        </p:spPr>
        <p:txBody>
          <a:bodyPr anchor="ctr">
            <a:noAutofit/>
          </a:bodyPr>
          <a:lstStyle/>
          <a:p>
            <a:pPr marL="0" indent="0">
              <a:buNone/>
            </a:pPr>
            <a:r>
              <a:rPr lang="en-US" sz="2000"/>
              <a:t>Witnesses of what was before creation, the creation of heavens and earth and what to come once the heavens and earth are removed according to</a:t>
            </a:r>
          </a:p>
          <a:p>
            <a:pPr marL="0" indent="0">
              <a:buNone/>
            </a:pPr>
            <a:r>
              <a:rPr lang="en-US" sz="2000" b="1"/>
              <a:t>1JOHN5:7 </a:t>
            </a:r>
            <a:r>
              <a:rPr lang="en-US" sz="2000"/>
              <a:t>For there are three that bear witness in heaven, the Father,  the Word, and  the Holy Spirit: and these three are one. This is not only in heavens but also in the above heavens at the beginning. These are the only ones who existed before creation of the heavens and the earth, so they are the only one to give evidence on things before, those which are and those to come.</a:t>
            </a:r>
          </a:p>
          <a:p>
            <a:pPr marL="0" indent="0">
              <a:buNone/>
            </a:pPr>
            <a:r>
              <a:rPr lang="en-US" sz="2000" u="sng"/>
              <a:t>This is the origin of what is said that in the mouth of two or three a matter </a:t>
            </a:r>
            <a:endParaRPr lang="en-US" sz="2000" u="sng" dirty="0"/>
          </a:p>
        </p:txBody>
      </p:sp>
      <p:pic>
        <p:nvPicPr>
          <p:cNvPr id="5" name="Picture 4" descr="Clouds in sky">
            <a:extLst>
              <a:ext uri="{FF2B5EF4-FFF2-40B4-BE49-F238E27FC236}">
                <a16:creationId xmlns:a16="http://schemas.microsoft.com/office/drawing/2014/main" id="{28A74263-5CDF-166A-9219-2B84A1C32114}"/>
              </a:ext>
            </a:extLst>
          </p:cNvPr>
          <p:cNvPicPr>
            <a:picLocks noChangeAspect="1"/>
          </p:cNvPicPr>
          <p:nvPr/>
        </p:nvPicPr>
        <p:blipFill>
          <a:blip r:embed="rId2"/>
          <a:srcRect l="10687" r="22572"/>
          <a:stretch>
            <a:fillRect/>
          </a:stretch>
        </p:blipFill>
        <p:spPr>
          <a:xfrm>
            <a:off x="7062958" y="547140"/>
            <a:ext cx="5129042" cy="5763719"/>
          </a:xfrm>
          <a:prstGeom prst="rect">
            <a:avLst/>
          </a:prstGeom>
        </p:spPr>
      </p:pic>
    </p:spTree>
    <p:extLst>
      <p:ext uri="{BB962C8B-B14F-4D97-AF65-F5344CB8AC3E}">
        <p14:creationId xmlns:p14="http://schemas.microsoft.com/office/powerpoint/2010/main" val="49628482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2014" y="218314"/>
            <a:ext cx="5366479" cy="1624520"/>
          </a:xfrm>
        </p:spPr>
        <p:txBody>
          <a:bodyPr anchor="ctr">
            <a:noAutofit/>
          </a:bodyPr>
          <a:lstStyle/>
          <a:p>
            <a:r>
              <a:rPr lang="en-US" sz="3200" dirty="0"/>
              <a:t>There are only three witnesses in heavens and above heavens from the beginning</a:t>
            </a:r>
          </a:p>
        </p:txBody>
      </p:sp>
      <p:sp>
        <p:nvSpPr>
          <p:cNvPr id="3" name="Content Placeholder 2"/>
          <p:cNvSpPr>
            <a:spLocks noGrp="1"/>
          </p:cNvSpPr>
          <p:nvPr>
            <p:ph idx="1"/>
          </p:nvPr>
        </p:nvSpPr>
        <p:spPr>
          <a:xfrm>
            <a:off x="402014" y="1842834"/>
            <a:ext cx="5366479" cy="4902740"/>
          </a:xfrm>
        </p:spPr>
        <p:txBody>
          <a:bodyPr anchor="ctr">
            <a:normAutofit/>
          </a:bodyPr>
          <a:lstStyle/>
          <a:p>
            <a:pPr marL="0" indent="0">
              <a:buNone/>
            </a:pPr>
            <a:r>
              <a:rPr lang="en-US" sz="2000" u="sng" dirty="0"/>
              <a:t>Will get established</a:t>
            </a:r>
            <a:r>
              <a:rPr lang="en-US" sz="2000" dirty="0"/>
              <a:t> according to </a:t>
            </a:r>
          </a:p>
          <a:p>
            <a:pPr marL="0" indent="0">
              <a:buNone/>
            </a:pPr>
            <a:r>
              <a:rPr lang="en-US" sz="2000" b="1" dirty="0"/>
              <a:t>MATTHEW18:16</a:t>
            </a:r>
            <a:r>
              <a:rPr lang="en-US" sz="2000" dirty="0"/>
              <a:t> But if he will not hear you, then take with you one or two more, that in the mouth of two or three witnesses every word may be established. To every scripture of God, there should be a back up from any of these three to say that a voice of two or three should be heard on a particular point</a:t>
            </a:r>
          </a:p>
          <a:p>
            <a:pPr marL="0" indent="0">
              <a:buNone/>
            </a:pPr>
            <a:r>
              <a:rPr lang="en-US" sz="2000" b="1" i="1" dirty="0"/>
              <a:t>Example</a:t>
            </a:r>
            <a:r>
              <a:rPr lang="en-US" sz="2000" dirty="0"/>
              <a:t>: Genesis1:1 says that at the beginning God created the heavens and earth and this is God the Father but verse two shows the Holy Spirit was there at the beginning Genesis1:2 And the earth was without form, and void; and darkness was upon the face of the deep. And the Spirit of God moved upon the face of the waters. </a:t>
            </a:r>
          </a:p>
        </p:txBody>
      </p:sp>
      <p:pic>
        <p:nvPicPr>
          <p:cNvPr id="5" name="Picture 4" descr="A closeup photo of an open book">
            <a:extLst>
              <a:ext uri="{FF2B5EF4-FFF2-40B4-BE49-F238E27FC236}">
                <a16:creationId xmlns:a16="http://schemas.microsoft.com/office/drawing/2014/main" id="{DCE19E47-4461-9D62-B118-F0429D2DD737}"/>
              </a:ext>
            </a:extLst>
          </p:cNvPr>
          <p:cNvPicPr>
            <a:picLocks noChangeAspect="1"/>
          </p:cNvPicPr>
          <p:nvPr/>
        </p:nvPicPr>
        <p:blipFill>
          <a:blip r:embed="rId2"/>
          <a:srcRect l="20906" r="20138" b="-1"/>
          <a:stretch>
            <a:fillRect/>
          </a:stretch>
        </p:blipFill>
        <p:spPr>
          <a:xfrm>
            <a:off x="6096000" y="1"/>
            <a:ext cx="6102825" cy="6858000"/>
          </a:xfrm>
          <a:prstGeom prst="rect">
            <a:avLst/>
          </a:prstGeom>
        </p:spPr>
      </p:pic>
    </p:spTree>
    <p:extLst>
      <p:ext uri="{BB962C8B-B14F-4D97-AF65-F5344CB8AC3E}">
        <p14:creationId xmlns:p14="http://schemas.microsoft.com/office/powerpoint/2010/main" val="33386776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560AFAAC-EA6C-45A9-9E03-C9C9F019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D5F6DD4-A3CA-55B7-38CC-D9B5BE72FD8E}"/>
              </a:ext>
            </a:extLst>
          </p:cNvPr>
          <p:cNvPicPr>
            <a:picLocks noChangeAspect="1"/>
          </p:cNvPicPr>
          <p:nvPr/>
        </p:nvPicPr>
        <p:blipFill>
          <a:blip r:embed="rId2">
            <a:extLst>
              <a:ext uri="{28A0092B-C50C-407E-A947-70E740481C1C}">
                <a14:useLocalDpi xmlns:a14="http://schemas.microsoft.com/office/drawing/2010/main" val="0"/>
              </a:ext>
            </a:extLst>
          </a:blip>
          <a:srcRect l="17061" r="11534" b="2"/>
          <a:stretch>
            <a:fillRect/>
          </a:stretch>
        </p:blipFill>
        <p:spPr>
          <a:xfrm>
            <a:off x="4883022" y="10"/>
            <a:ext cx="7308978" cy="6857990"/>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p:spPr>
      </p:pic>
      <p:sp useBgFill="1">
        <p:nvSpPr>
          <p:cNvPr id="32" name="Freeform: Shape 31">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4" name="Freeform: Shape 33">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6857"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374903" y="856488"/>
            <a:ext cx="7308977" cy="1243584"/>
          </a:xfrm>
        </p:spPr>
        <p:txBody>
          <a:bodyPr anchor="ctr">
            <a:normAutofit/>
          </a:bodyPr>
          <a:lstStyle/>
          <a:p>
            <a:r>
              <a:rPr lang="en-US" sz="3200" dirty="0"/>
              <a:t>There are only three witnesses in heavens and above heavens from the beginning.</a:t>
            </a:r>
          </a:p>
        </p:txBody>
      </p:sp>
      <p:sp>
        <p:nvSpPr>
          <p:cNvPr id="36" name="Rectangle 35">
            <a:extLst>
              <a:ext uri="{FF2B5EF4-FFF2-40B4-BE49-F238E27FC236}">
                <a16:creationId xmlns:a16="http://schemas.microsoft.com/office/drawing/2014/main" id="{C0036C6B-F09C-4EAB-AE02-8D056EE74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325"/>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8" name="Rectangle 37">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69" y="2195336"/>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374904" y="2522949"/>
            <a:ext cx="6880335" cy="3402363"/>
          </a:xfrm>
        </p:spPr>
        <p:txBody>
          <a:bodyPr anchor="t">
            <a:normAutofit/>
          </a:bodyPr>
          <a:lstStyle/>
          <a:p>
            <a:pPr marL="0" indent="0">
              <a:buNone/>
            </a:pPr>
            <a:r>
              <a:rPr lang="en-US" sz="2000" dirty="0"/>
              <a:t>At the beginning during creation, only the creators where there that is  why Psalms 104:30 says the spirit is sent and they are created thus also creator. The third witness at the beginning during creation comes in, Our Lord Jesus the Word of God in John1:1 that in the beginning was the Word, the Word was with God and the Word was God by whom all things were created. </a:t>
            </a:r>
          </a:p>
          <a:p>
            <a:pPr marL="0" indent="0">
              <a:buNone/>
            </a:pPr>
            <a:r>
              <a:rPr lang="en-US" sz="2000" dirty="0"/>
              <a:t>That is how the two or three witnesses cause the establishment of a matter</a:t>
            </a:r>
          </a:p>
          <a:p>
            <a:pPr marL="0" indent="0">
              <a:buNone/>
            </a:pPr>
            <a:r>
              <a:rPr lang="en-US" sz="2000" b="1" dirty="0"/>
              <a:t>2CORINTHIANS13:1</a:t>
            </a:r>
            <a:r>
              <a:rPr lang="en-US" sz="2000" dirty="0"/>
              <a:t> This is the third time I am coming to you. In the mouth of two or three witnesses shall every word be established.</a:t>
            </a:r>
          </a:p>
        </p:txBody>
      </p:sp>
    </p:spTree>
    <p:extLst>
      <p:ext uri="{BB962C8B-B14F-4D97-AF65-F5344CB8AC3E}">
        <p14:creationId xmlns:p14="http://schemas.microsoft.com/office/powerpoint/2010/main" val="27526447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0AFAAC-EA6C-45A9-9E03-C9C9F019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AEC7BE0-63D6-725B-05F3-A397CBE8698E}"/>
              </a:ext>
            </a:extLst>
          </p:cNvPr>
          <p:cNvPicPr>
            <a:picLocks noChangeAspect="1"/>
          </p:cNvPicPr>
          <p:nvPr/>
        </p:nvPicPr>
        <p:blipFill>
          <a:blip r:embed="rId2"/>
          <a:srcRect l="19321" r="20463" b="-445"/>
          <a:stretch>
            <a:fillRect/>
          </a:stretch>
        </p:blipFill>
        <p:spPr>
          <a:xfrm>
            <a:off x="4883022" y="10"/>
            <a:ext cx="7308978" cy="6857990"/>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p:spPr>
      </p:pic>
      <p:sp useBgFill="1">
        <p:nvSpPr>
          <p:cNvPr id="11" name="Freeform: Shape 10">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6857"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374904" y="856488"/>
            <a:ext cx="4992624" cy="1243584"/>
          </a:xfrm>
        </p:spPr>
        <p:txBody>
          <a:bodyPr anchor="ctr">
            <a:normAutofit/>
          </a:bodyPr>
          <a:lstStyle/>
          <a:p>
            <a:r>
              <a:rPr lang="en-US" sz="2600"/>
              <a:t>The first witness God the Father at the beginning in above heavens.</a:t>
            </a:r>
          </a:p>
        </p:txBody>
      </p:sp>
      <p:sp>
        <p:nvSpPr>
          <p:cNvPr id="15" name="Rectangle 14">
            <a:extLst>
              <a:ext uri="{FF2B5EF4-FFF2-40B4-BE49-F238E27FC236}">
                <a16:creationId xmlns:a16="http://schemas.microsoft.com/office/drawing/2014/main" id="{C0036C6B-F09C-4EAB-AE02-8D056EE74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325"/>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69" y="2195336"/>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374904" y="2522949"/>
            <a:ext cx="5065776" cy="3402363"/>
          </a:xfrm>
        </p:spPr>
        <p:txBody>
          <a:bodyPr anchor="t">
            <a:normAutofit/>
          </a:bodyPr>
          <a:lstStyle/>
          <a:p>
            <a:pPr marL="0" indent="0">
              <a:buNone/>
            </a:pPr>
            <a:r>
              <a:rPr lang="en-US" sz="1700"/>
              <a:t>So truly in heaven and above heavens, we have these three to witness any thing we require on what was before creation, at creation and what to come once the heavens and earth are removed. </a:t>
            </a:r>
          </a:p>
          <a:p>
            <a:pPr marL="0" indent="0">
              <a:buNone/>
            </a:pPr>
            <a:r>
              <a:rPr lang="en-US" sz="1700" u="sng"/>
              <a:t>God the Father as the first witness was there at the beginning in above heavens</a:t>
            </a:r>
            <a:r>
              <a:rPr lang="en-US" sz="1700"/>
              <a:t>.</a:t>
            </a:r>
          </a:p>
          <a:p>
            <a:pPr marL="0" indent="0">
              <a:buNone/>
            </a:pPr>
            <a:r>
              <a:rPr lang="en-US" sz="1700" b="1"/>
              <a:t>EPHESIANS4:6</a:t>
            </a:r>
            <a:r>
              <a:rPr lang="en-US" sz="1700"/>
              <a:t> One God and Father of all, who is above all, and through all, and in you all. Being above the heavens, the Holy Spirit continues to witness that indeed the Father dwells in above the entire heavens and bases there to see all things in heavens and earth according to the book of Job.</a:t>
            </a:r>
          </a:p>
        </p:txBody>
      </p:sp>
    </p:spTree>
    <p:extLst>
      <p:ext uri="{BB962C8B-B14F-4D97-AF65-F5344CB8AC3E}">
        <p14:creationId xmlns:p14="http://schemas.microsoft.com/office/powerpoint/2010/main" val="3865542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6" name="Group 15">
            <a:extLst>
              <a:ext uri="{FF2B5EF4-FFF2-40B4-BE49-F238E27FC236}">
                <a16:creationId xmlns:a16="http://schemas.microsoft.com/office/drawing/2014/main" id="{D8C3AFD7-4CCE-484E-84C6-80FB3E3E20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67600" y="0"/>
            <a:ext cx="4724400" cy="6858000"/>
            <a:chOff x="7467600" y="0"/>
            <a:chExt cx="4724400" cy="6858000"/>
          </a:xfrm>
        </p:grpSpPr>
        <p:sp>
          <p:nvSpPr>
            <p:cNvPr id="12" name="Rectangle 11">
              <a:extLst>
                <a:ext uri="{FF2B5EF4-FFF2-40B4-BE49-F238E27FC236}">
                  <a16:creationId xmlns:a16="http://schemas.microsoft.com/office/drawing/2014/main" id="{490C807E-560D-4B1E-8911-1B0B4631F6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CCC1DF5-83E7-46A1-8737-18B5AA0F14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Freeform: Shape 14">
            <a:extLst>
              <a:ext uri="{FF2B5EF4-FFF2-40B4-BE49-F238E27FC236}">
                <a16:creationId xmlns:a16="http://schemas.microsoft.com/office/drawing/2014/main" id="{02114E49-C077-4083-B5C1-6A6E70F4D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67600" y="1"/>
            <a:ext cx="4724400" cy="6857999"/>
          </a:xfrm>
          <a:custGeom>
            <a:avLst/>
            <a:gdLst>
              <a:gd name="connsiteX0" fmla="*/ 0 w 4724400"/>
              <a:gd name="connsiteY0" fmla="*/ 6805948 h 6857999"/>
              <a:gd name="connsiteX1" fmla="*/ 15600 w 4724400"/>
              <a:gd name="connsiteY1" fmla="*/ 6813099 h 6857999"/>
              <a:gd name="connsiteX2" fmla="*/ 117632 w 4724400"/>
              <a:gd name="connsiteY2" fmla="*/ 6850060 h 6857999"/>
              <a:gd name="connsiteX3" fmla="*/ 146175 w 4724400"/>
              <a:gd name="connsiteY3" fmla="*/ 6857998 h 6857999"/>
              <a:gd name="connsiteX4" fmla="*/ 54597 w 4724400"/>
              <a:gd name="connsiteY4" fmla="*/ 6857998 h 6857999"/>
              <a:gd name="connsiteX5" fmla="*/ 0 w 4724400"/>
              <a:gd name="connsiteY5" fmla="*/ 6831490 h 6857999"/>
              <a:gd name="connsiteX6" fmla="*/ 0 w 4724400"/>
              <a:gd name="connsiteY6" fmla="*/ 6736157 h 6857999"/>
              <a:gd name="connsiteX7" fmla="*/ 114811 w 4724400"/>
              <a:gd name="connsiteY7" fmla="*/ 6784122 h 6857999"/>
              <a:gd name="connsiteX8" fmla="*/ 138159 w 4724400"/>
              <a:gd name="connsiteY8" fmla="*/ 6793465 h 6857999"/>
              <a:gd name="connsiteX9" fmla="*/ 270310 w 4724400"/>
              <a:gd name="connsiteY9" fmla="*/ 6840638 h 6857999"/>
              <a:gd name="connsiteX10" fmla="*/ 358932 w 4724400"/>
              <a:gd name="connsiteY10" fmla="*/ 6857999 h 6857999"/>
              <a:gd name="connsiteX11" fmla="*/ 228496 w 4724400"/>
              <a:gd name="connsiteY11" fmla="*/ 6857999 h 6857999"/>
              <a:gd name="connsiteX12" fmla="*/ 126481 w 4724400"/>
              <a:gd name="connsiteY12" fmla="*/ 6821149 h 6857999"/>
              <a:gd name="connsiteX13" fmla="*/ 103134 w 4724400"/>
              <a:gd name="connsiteY13" fmla="*/ 6811799 h 6857999"/>
              <a:gd name="connsiteX14" fmla="*/ 0 w 4724400"/>
              <a:gd name="connsiteY14" fmla="*/ 6767913 h 6857999"/>
              <a:gd name="connsiteX15" fmla="*/ 2460543 w 4724400"/>
              <a:gd name="connsiteY15" fmla="*/ 6515312 h 6857999"/>
              <a:gd name="connsiteX16" fmla="*/ 2286201 w 4724400"/>
              <a:gd name="connsiteY16" fmla="*/ 6525103 h 6857999"/>
              <a:gd name="connsiteX17" fmla="*/ 2110427 w 4724400"/>
              <a:gd name="connsiteY17" fmla="*/ 6532104 h 6857999"/>
              <a:gd name="connsiteX18" fmla="*/ 1956742 w 4724400"/>
              <a:gd name="connsiteY18" fmla="*/ 6528403 h 6857999"/>
              <a:gd name="connsiteX19" fmla="*/ 1534307 w 4724400"/>
              <a:gd name="connsiteY19" fmla="*/ 6560369 h 6857999"/>
              <a:gd name="connsiteX20" fmla="*/ 1454538 w 4724400"/>
              <a:gd name="connsiteY20" fmla="*/ 6591702 h 6857999"/>
              <a:gd name="connsiteX21" fmla="*/ 1619950 w 4724400"/>
              <a:gd name="connsiteY21" fmla="*/ 6599765 h 6857999"/>
              <a:gd name="connsiteX22" fmla="*/ 2044875 w 4724400"/>
              <a:gd name="connsiteY22" fmla="*/ 6563693 h 6857999"/>
              <a:gd name="connsiteX23" fmla="*/ 2460543 w 4724400"/>
              <a:gd name="connsiteY23" fmla="*/ 6515312 h 6857999"/>
              <a:gd name="connsiteX24" fmla="*/ 1883620 w 4724400"/>
              <a:gd name="connsiteY24" fmla="*/ 6459370 h 6857999"/>
              <a:gd name="connsiteX25" fmla="*/ 1532156 w 4724400"/>
              <a:gd name="connsiteY25" fmla="*/ 6529929 h 6857999"/>
              <a:gd name="connsiteX26" fmla="*/ 1958230 w 4724400"/>
              <a:gd name="connsiteY26" fmla="*/ 6498517 h 6857999"/>
              <a:gd name="connsiteX27" fmla="*/ 2110707 w 4724400"/>
              <a:gd name="connsiteY27" fmla="*/ 6502035 h 6857999"/>
              <a:gd name="connsiteX28" fmla="*/ 2285171 w 4724400"/>
              <a:gd name="connsiteY28" fmla="*/ 6495471 h 6857999"/>
              <a:gd name="connsiteX29" fmla="*/ 2385179 w 4724400"/>
              <a:gd name="connsiteY29" fmla="*/ 6489665 h 6857999"/>
              <a:gd name="connsiteX30" fmla="*/ 2227262 w 4724400"/>
              <a:gd name="connsiteY30" fmla="*/ 6473140 h 6857999"/>
              <a:gd name="connsiteX31" fmla="*/ 1883620 w 4724400"/>
              <a:gd name="connsiteY31" fmla="*/ 6459370 h 6857999"/>
              <a:gd name="connsiteX32" fmla="*/ 1611255 w 4724400"/>
              <a:gd name="connsiteY32" fmla="*/ 5884754 h 6857999"/>
              <a:gd name="connsiteX33" fmla="*/ 1357588 w 4724400"/>
              <a:gd name="connsiteY33" fmla="*/ 6496752 h 6857999"/>
              <a:gd name="connsiteX34" fmla="*/ 1611255 w 4724400"/>
              <a:gd name="connsiteY34" fmla="*/ 5884754 h 6857999"/>
              <a:gd name="connsiteX35" fmla="*/ 1646205 w 4724400"/>
              <a:gd name="connsiteY35" fmla="*/ 5883072 h 6857999"/>
              <a:gd name="connsiteX36" fmla="*/ 1387600 w 4724400"/>
              <a:gd name="connsiteY36" fmla="*/ 6494950 h 6857999"/>
              <a:gd name="connsiteX37" fmla="*/ 1646205 w 4724400"/>
              <a:gd name="connsiteY37" fmla="*/ 5883072 h 6857999"/>
              <a:gd name="connsiteX38" fmla="*/ 0 w 4724400"/>
              <a:gd name="connsiteY38" fmla="*/ 5845526 h 6857999"/>
              <a:gd name="connsiteX39" fmla="*/ 23370 w 4724400"/>
              <a:gd name="connsiteY39" fmla="*/ 5869422 h 6857999"/>
              <a:gd name="connsiteX40" fmla="*/ 321428 w 4724400"/>
              <a:gd name="connsiteY40" fmla="*/ 6212316 h 6857999"/>
              <a:gd name="connsiteX41" fmla="*/ 626000 w 4724400"/>
              <a:gd name="connsiteY41" fmla="*/ 6710671 h 6857999"/>
              <a:gd name="connsiteX42" fmla="*/ 661825 w 4724400"/>
              <a:gd name="connsiteY42" fmla="*/ 6854298 h 6857999"/>
              <a:gd name="connsiteX43" fmla="*/ 663298 w 4724400"/>
              <a:gd name="connsiteY43" fmla="*/ 6857998 h 6857999"/>
              <a:gd name="connsiteX44" fmla="*/ 431765 w 4724400"/>
              <a:gd name="connsiteY44" fmla="*/ 6857998 h 6857999"/>
              <a:gd name="connsiteX45" fmla="*/ 293576 w 4724400"/>
              <a:gd name="connsiteY45" fmla="*/ 6816656 h 6857999"/>
              <a:gd name="connsiteX46" fmla="*/ 134480 w 4724400"/>
              <a:gd name="connsiteY46" fmla="*/ 6760867 h 6857999"/>
              <a:gd name="connsiteX47" fmla="*/ 0 w 4724400"/>
              <a:gd name="connsiteY47" fmla="*/ 6714215 h 6857999"/>
              <a:gd name="connsiteX48" fmla="*/ 0 w 4724400"/>
              <a:gd name="connsiteY48" fmla="*/ 6683873 h 6857999"/>
              <a:gd name="connsiteX49" fmla="*/ 143737 w 4724400"/>
              <a:gd name="connsiteY49" fmla="*/ 6732821 h 6857999"/>
              <a:gd name="connsiteX50" fmla="*/ 488162 w 4724400"/>
              <a:gd name="connsiteY50" fmla="*/ 6842006 h 6857999"/>
              <a:gd name="connsiteX51" fmla="*/ 44855 w 4724400"/>
              <a:gd name="connsiteY51" fmla="*/ 6674734 h 6857999"/>
              <a:gd name="connsiteX52" fmla="*/ 0 w 4724400"/>
              <a:gd name="connsiteY52" fmla="*/ 6668575 h 6857999"/>
              <a:gd name="connsiteX53" fmla="*/ 0 w 4724400"/>
              <a:gd name="connsiteY53" fmla="*/ 6628217 h 6857999"/>
              <a:gd name="connsiteX54" fmla="*/ 144942 w 4724400"/>
              <a:gd name="connsiteY54" fmla="*/ 6657611 h 6857999"/>
              <a:gd name="connsiteX55" fmla="*/ 312446 w 4724400"/>
              <a:gd name="connsiteY55" fmla="*/ 6711283 h 6857999"/>
              <a:gd name="connsiteX56" fmla="*/ 477357 w 4724400"/>
              <a:gd name="connsiteY56" fmla="*/ 6799347 h 6857999"/>
              <a:gd name="connsiteX57" fmla="*/ 134228 w 4724400"/>
              <a:gd name="connsiteY57" fmla="*/ 6503934 h 6857999"/>
              <a:gd name="connsiteX58" fmla="*/ 0 w 4724400"/>
              <a:gd name="connsiteY58" fmla="*/ 6334256 h 6857999"/>
              <a:gd name="connsiteX59" fmla="*/ 0 w 4724400"/>
              <a:gd name="connsiteY59" fmla="*/ 6221686 h 6857999"/>
              <a:gd name="connsiteX60" fmla="*/ 113296 w 4724400"/>
              <a:gd name="connsiteY60" fmla="*/ 6402069 h 6857999"/>
              <a:gd name="connsiteX61" fmla="*/ 523262 w 4724400"/>
              <a:gd name="connsiteY61" fmla="*/ 6807025 h 6857999"/>
              <a:gd name="connsiteX62" fmla="*/ 404364 w 4724400"/>
              <a:gd name="connsiteY62" fmla="*/ 6649139 h 6857999"/>
              <a:gd name="connsiteX63" fmla="*/ 392074 w 4724400"/>
              <a:gd name="connsiteY63" fmla="*/ 6636358 h 6857999"/>
              <a:gd name="connsiteX64" fmla="*/ 77450 w 4724400"/>
              <a:gd name="connsiteY64" fmla="*/ 6260110 h 6857999"/>
              <a:gd name="connsiteX65" fmla="*/ 0 w 4724400"/>
              <a:gd name="connsiteY65" fmla="*/ 6163634 h 6857999"/>
              <a:gd name="connsiteX66" fmla="*/ 0 w 4724400"/>
              <a:gd name="connsiteY66" fmla="*/ 6117703 h 6857999"/>
              <a:gd name="connsiteX67" fmla="*/ 99669 w 4724400"/>
              <a:gd name="connsiteY67" fmla="*/ 6240461 h 6857999"/>
              <a:gd name="connsiteX68" fmla="*/ 412670 w 4724400"/>
              <a:gd name="connsiteY68" fmla="*/ 6615176 h 6857999"/>
              <a:gd name="connsiteX69" fmla="*/ 424960 w 4724400"/>
              <a:gd name="connsiteY69" fmla="*/ 6627949 h 6857999"/>
              <a:gd name="connsiteX70" fmla="*/ 504043 w 4724400"/>
              <a:gd name="connsiteY70" fmla="*/ 6718236 h 6857999"/>
              <a:gd name="connsiteX71" fmla="*/ 251759 w 4724400"/>
              <a:gd name="connsiteY71" fmla="*/ 6299011 h 6857999"/>
              <a:gd name="connsiteX72" fmla="*/ 21191 w 4724400"/>
              <a:gd name="connsiteY72" fmla="*/ 6033111 h 6857999"/>
              <a:gd name="connsiteX73" fmla="*/ 0 w 4724400"/>
              <a:gd name="connsiteY73" fmla="*/ 6012219 h 6857999"/>
              <a:gd name="connsiteX74" fmla="*/ 0 w 4724400"/>
              <a:gd name="connsiteY74" fmla="*/ 5971257 h 6857999"/>
              <a:gd name="connsiteX75" fmla="*/ 41571 w 4724400"/>
              <a:gd name="connsiteY75" fmla="*/ 6012292 h 6857999"/>
              <a:gd name="connsiteX76" fmla="*/ 273883 w 4724400"/>
              <a:gd name="connsiteY76" fmla="*/ 6279980 h 6857999"/>
              <a:gd name="connsiteX77" fmla="*/ 541341 w 4724400"/>
              <a:gd name="connsiteY77" fmla="*/ 6733560 h 6857999"/>
              <a:gd name="connsiteX78" fmla="*/ 531634 w 4724400"/>
              <a:gd name="connsiteY78" fmla="*/ 6610993 h 6857999"/>
              <a:gd name="connsiteX79" fmla="*/ 247554 w 4724400"/>
              <a:gd name="connsiteY79" fmla="*/ 6197148 h 6857999"/>
              <a:gd name="connsiteX80" fmla="*/ 33651 w 4724400"/>
              <a:gd name="connsiteY80" fmla="*/ 5957901 h 6857999"/>
              <a:gd name="connsiteX81" fmla="*/ 0 w 4724400"/>
              <a:gd name="connsiteY81" fmla="*/ 5925131 h 6857999"/>
              <a:gd name="connsiteX82" fmla="*/ 1656340 w 4724400"/>
              <a:gd name="connsiteY82" fmla="*/ 5825040 h 6857999"/>
              <a:gd name="connsiteX83" fmla="*/ 1653246 w 4724400"/>
              <a:gd name="connsiteY83" fmla="*/ 5829053 h 6857999"/>
              <a:gd name="connsiteX84" fmla="*/ 1655667 w 4724400"/>
              <a:gd name="connsiteY84" fmla="*/ 5829425 h 6857999"/>
              <a:gd name="connsiteX85" fmla="*/ 2630124 w 4724400"/>
              <a:gd name="connsiteY85" fmla="*/ 5591852 h 6857999"/>
              <a:gd name="connsiteX86" fmla="*/ 2177648 w 4724400"/>
              <a:gd name="connsiteY86" fmla="*/ 5630119 h 6857999"/>
              <a:gd name="connsiteX87" fmla="*/ 2076258 w 4724400"/>
              <a:gd name="connsiteY87" fmla="*/ 5650510 h 6857999"/>
              <a:gd name="connsiteX88" fmla="*/ 2214048 w 4724400"/>
              <a:gd name="connsiteY88" fmla="*/ 5629828 h 6857999"/>
              <a:gd name="connsiteX89" fmla="*/ 3090246 w 4724400"/>
              <a:gd name="connsiteY89" fmla="*/ 5601337 h 6857999"/>
              <a:gd name="connsiteX90" fmla="*/ 2834104 w 4724400"/>
              <a:gd name="connsiteY90" fmla="*/ 5598847 h 6857999"/>
              <a:gd name="connsiteX91" fmla="*/ 2782953 w 4724400"/>
              <a:gd name="connsiteY91" fmla="*/ 5595539 h 6857999"/>
              <a:gd name="connsiteX92" fmla="*/ 2630124 w 4724400"/>
              <a:gd name="connsiteY92" fmla="*/ 5591852 h 6857999"/>
              <a:gd name="connsiteX93" fmla="*/ 2751064 w 4724400"/>
              <a:gd name="connsiteY93" fmla="*/ 5525300 h 6857999"/>
              <a:gd name="connsiteX94" fmla="*/ 2618554 w 4724400"/>
              <a:gd name="connsiteY94" fmla="*/ 5525937 h 6857999"/>
              <a:gd name="connsiteX95" fmla="*/ 2311014 w 4724400"/>
              <a:gd name="connsiteY95" fmla="*/ 5550189 h 6857999"/>
              <a:gd name="connsiteX96" fmla="*/ 2134103 w 4724400"/>
              <a:gd name="connsiteY96" fmla="*/ 5605852 h 6857999"/>
              <a:gd name="connsiteX97" fmla="*/ 2174084 w 4724400"/>
              <a:gd name="connsiteY97" fmla="*/ 5600203 h 6857999"/>
              <a:gd name="connsiteX98" fmla="*/ 2785199 w 4724400"/>
              <a:gd name="connsiteY98" fmla="*/ 5564971 h 6857999"/>
              <a:gd name="connsiteX99" fmla="*/ 2836697 w 4724400"/>
              <a:gd name="connsiteY99" fmla="*/ 5568822 h 6857999"/>
              <a:gd name="connsiteX100" fmla="*/ 3066345 w 4724400"/>
              <a:gd name="connsiteY100" fmla="*/ 5573703 h 6857999"/>
              <a:gd name="connsiteX101" fmla="*/ 2978461 w 4724400"/>
              <a:gd name="connsiteY101" fmla="*/ 5555562 h 6857999"/>
              <a:gd name="connsiteX102" fmla="*/ 2893277 w 4724400"/>
              <a:gd name="connsiteY102" fmla="*/ 5538004 h 6857999"/>
              <a:gd name="connsiteX103" fmla="*/ 2751064 w 4724400"/>
              <a:gd name="connsiteY103" fmla="*/ 5525300 h 6857999"/>
              <a:gd name="connsiteX104" fmla="*/ 2636807 w 4724400"/>
              <a:gd name="connsiteY104" fmla="*/ 5458317 h 6857999"/>
              <a:gd name="connsiteX105" fmla="*/ 2236775 w 4724400"/>
              <a:gd name="connsiteY105" fmla="*/ 5536349 h 6857999"/>
              <a:gd name="connsiteX106" fmla="*/ 2306204 w 4724400"/>
              <a:gd name="connsiteY106" fmla="*/ 5519543 h 6857999"/>
              <a:gd name="connsiteX107" fmla="*/ 2619005 w 4724400"/>
              <a:gd name="connsiteY107" fmla="*/ 5494992 h 6857999"/>
              <a:gd name="connsiteX108" fmla="*/ 2899676 w 4724400"/>
              <a:gd name="connsiteY108" fmla="*/ 5507848 h 6857999"/>
              <a:gd name="connsiteX109" fmla="*/ 2986662 w 4724400"/>
              <a:gd name="connsiteY109" fmla="*/ 5525798 h 6857999"/>
              <a:gd name="connsiteX110" fmla="*/ 3101623 w 4724400"/>
              <a:gd name="connsiteY110" fmla="*/ 5547311 h 6857999"/>
              <a:gd name="connsiteX111" fmla="*/ 2636807 w 4724400"/>
              <a:gd name="connsiteY111" fmla="*/ 5458317 h 6857999"/>
              <a:gd name="connsiteX112" fmla="*/ 0 w 4724400"/>
              <a:gd name="connsiteY112" fmla="*/ 5142496 h 6857999"/>
              <a:gd name="connsiteX113" fmla="*/ 127996 w 4724400"/>
              <a:gd name="connsiteY113" fmla="*/ 5201004 h 6857999"/>
              <a:gd name="connsiteX114" fmla="*/ 661087 w 4724400"/>
              <a:gd name="connsiteY114" fmla="*/ 5790959 h 6857999"/>
              <a:gd name="connsiteX115" fmla="*/ 1029402 w 4724400"/>
              <a:gd name="connsiteY115" fmla="*/ 6204913 h 6857999"/>
              <a:gd name="connsiteX116" fmla="*/ 1046692 w 4724400"/>
              <a:gd name="connsiteY116" fmla="*/ 6015372 h 6857999"/>
              <a:gd name="connsiteX117" fmla="*/ 1024238 w 4724400"/>
              <a:gd name="connsiteY117" fmla="*/ 5336275 h 6857999"/>
              <a:gd name="connsiteX118" fmla="*/ 1138131 w 4724400"/>
              <a:gd name="connsiteY118" fmla="*/ 5600804 h 6857999"/>
              <a:gd name="connsiteX119" fmla="*/ 1127280 w 4724400"/>
              <a:gd name="connsiteY119" fmla="*/ 6039262 h 6857999"/>
              <a:gd name="connsiteX120" fmla="*/ 1026642 w 4724400"/>
              <a:gd name="connsiteY120" fmla="*/ 6792600 h 6857999"/>
              <a:gd name="connsiteX121" fmla="*/ 1327075 w 4724400"/>
              <a:gd name="connsiteY121" fmla="*/ 6590735 h 6857999"/>
              <a:gd name="connsiteX122" fmla="*/ 1332848 w 4724400"/>
              <a:gd name="connsiteY122" fmla="*/ 6581371 h 6857999"/>
              <a:gd name="connsiteX123" fmla="*/ 1320586 w 4724400"/>
              <a:gd name="connsiteY123" fmla="*/ 6572441 h 6857999"/>
              <a:gd name="connsiteX124" fmla="*/ 1669632 w 4724400"/>
              <a:gd name="connsiteY124" fmla="*/ 5665639 h 6857999"/>
              <a:gd name="connsiteX125" fmla="*/ 1749165 w 4724400"/>
              <a:gd name="connsiteY125" fmla="*/ 5696416 h 6857999"/>
              <a:gd name="connsiteX126" fmla="*/ 1502249 w 4724400"/>
              <a:gd name="connsiteY126" fmla="*/ 6466405 h 6857999"/>
              <a:gd name="connsiteX127" fmla="*/ 2238637 w 4724400"/>
              <a:gd name="connsiteY127" fmla="*/ 6419148 h 6857999"/>
              <a:gd name="connsiteX128" fmla="*/ 2642775 w 4724400"/>
              <a:gd name="connsiteY128" fmla="*/ 6563116 h 6857999"/>
              <a:gd name="connsiteX129" fmla="*/ 2628681 w 4724400"/>
              <a:gd name="connsiteY129" fmla="*/ 6578254 h 6857999"/>
              <a:gd name="connsiteX130" fmla="*/ 1600072 w 4724400"/>
              <a:gd name="connsiteY130" fmla="*/ 6648608 h 6857999"/>
              <a:gd name="connsiteX131" fmla="*/ 1391841 w 4724400"/>
              <a:gd name="connsiteY131" fmla="*/ 6641028 h 6857999"/>
              <a:gd name="connsiteX132" fmla="*/ 1389928 w 4724400"/>
              <a:gd name="connsiteY132" fmla="*/ 6641375 h 6857999"/>
              <a:gd name="connsiteX133" fmla="*/ 1380979 w 4724400"/>
              <a:gd name="connsiteY133" fmla="*/ 6643204 h 6857999"/>
              <a:gd name="connsiteX134" fmla="*/ 1108685 w 4724400"/>
              <a:gd name="connsiteY134" fmla="*/ 6824788 h 6857999"/>
              <a:gd name="connsiteX135" fmla="*/ 1051559 w 4724400"/>
              <a:gd name="connsiteY135" fmla="*/ 6857998 h 6857999"/>
              <a:gd name="connsiteX136" fmla="*/ 925940 w 4724400"/>
              <a:gd name="connsiteY136" fmla="*/ 6857998 h 6857999"/>
              <a:gd name="connsiteX137" fmla="*/ 949746 w 4724400"/>
              <a:gd name="connsiteY137" fmla="*/ 6745652 h 6857999"/>
              <a:gd name="connsiteX138" fmla="*/ 1017902 w 4724400"/>
              <a:gd name="connsiteY138" fmla="*/ 6308216 h 6857999"/>
              <a:gd name="connsiteX139" fmla="*/ 1012614 w 4724400"/>
              <a:gd name="connsiteY139" fmla="*/ 6302278 h 6857999"/>
              <a:gd name="connsiteX140" fmla="*/ 644615 w 4724400"/>
              <a:gd name="connsiteY140" fmla="*/ 5837768 h 6857999"/>
              <a:gd name="connsiteX141" fmla="*/ 627546 w 4724400"/>
              <a:gd name="connsiteY141" fmla="*/ 5831943 h 6857999"/>
              <a:gd name="connsiteX142" fmla="*/ 128963 w 4724400"/>
              <a:gd name="connsiteY142" fmla="*/ 5481226 h 6857999"/>
              <a:gd name="connsiteX143" fmla="*/ 0 w 4724400"/>
              <a:gd name="connsiteY143" fmla="*/ 5361850 h 6857999"/>
              <a:gd name="connsiteX144" fmla="*/ 0 w 4724400"/>
              <a:gd name="connsiteY144" fmla="*/ 5297634 h 6857999"/>
              <a:gd name="connsiteX145" fmla="*/ 40861 w 4724400"/>
              <a:gd name="connsiteY145" fmla="*/ 5333413 h 6857999"/>
              <a:gd name="connsiteX146" fmla="*/ 514278 w 4724400"/>
              <a:gd name="connsiteY146" fmla="*/ 5738345 h 6857999"/>
              <a:gd name="connsiteX147" fmla="*/ 337180 w 4724400"/>
              <a:gd name="connsiteY147" fmla="*/ 5572174 h 6857999"/>
              <a:gd name="connsiteX148" fmla="*/ 303564 w 4724400"/>
              <a:gd name="connsiteY148" fmla="*/ 5536908 h 6857999"/>
              <a:gd name="connsiteX149" fmla="*/ 88496 w 4724400"/>
              <a:gd name="connsiteY149" fmla="*/ 5343132 h 6857999"/>
              <a:gd name="connsiteX150" fmla="*/ 0 w 4724400"/>
              <a:gd name="connsiteY150" fmla="*/ 5277736 h 6857999"/>
              <a:gd name="connsiteX151" fmla="*/ 0 w 4724400"/>
              <a:gd name="connsiteY151" fmla="*/ 5241225 h 6857999"/>
              <a:gd name="connsiteX152" fmla="*/ 106479 w 4724400"/>
              <a:gd name="connsiteY152" fmla="*/ 5319780 h 6857999"/>
              <a:gd name="connsiteX153" fmla="*/ 324159 w 4724400"/>
              <a:gd name="connsiteY153" fmla="*/ 5515717 h 6857999"/>
              <a:gd name="connsiteX154" fmla="*/ 357680 w 4724400"/>
              <a:gd name="connsiteY154" fmla="*/ 5551608 h 6857999"/>
              <a:gd name="connsiteX155" fmla="*/ 514810 w 4724400"/>
              <a:gd name="connsiteY155" fmla="*/ 5702551 h 6857999"/>
              <a:gd name="connsiteX156" fmla="*/ 464808 w 4724400"/>
              <a:gd name="connsiteY156" fmla="*/ 5632736 h 6857999"/>
              <a:gd name="connsiteX157" fmla="*/ 416327 w 4724400"/>
              <a:gd name="connsiteY157" fmla="*/ 5565087 h 6857999"/>
              <a:gd name="connsiteX158" fmla="*/ 232232 w 4724400"/>
              <a:gd name="connsiteY158" fmla="*/ 5379904 h 6857999"/>
              <a:gd name="connsiteX159" fmla="*/ 2640 w 4724400"/>
              <a:gd name="connsiteY159" fmla="*/ 5200559 h 6857999"/>
              <a:gd name="connsiteX160" fmla="*/ 0 w 4724400"/>
              <a:gd name="connsiteY160" fmla="*/ 5199146 h 6857999"/>
              <a:gd name="connsiteX161" fmla="*/ 0 w 4724400"/>
              <a:gd name="connsiteY161" fmla="*/ 5164774 h 6857999"/>
              <a:gd name="connsiteX162" fmla="*/ 18363 w 4724400"/>
              <a:gd name="connsiteY162" fmla="*/ 5174783 h 6857999"/>
              <a:gd name="connsiteX163" fmla="*/ 251810 w 4724400"/>
              <a:gd name="connsiteY163" fmla="*/ 5357281 h 6857999"/>
              <a:gd name="connsiteX164" fmla="*/ 439563 w 4724400"/>
              <a:gd name="connsiteY164" fmla="*/ 5546863 h 6857999"/>
              <a:gd name="connsiteX165" fmla="*/ 489056 w 4724400"/>
              <a:gd name="connsiteY165" fmla="*/ 5615961 h 6857999"/>
              <a:gd name="connsiteX166" fmla="*/ 555845 w 4724400"/>
              <a:gd name="connsiteY166" fmla="*/ 5705642 h 6857999"/>
              <a:gd name="connsiteX167" fmla="*/ 287056 w 4724400"/>
              <a:gd name="connsiteY167" fmla="*/ 5341546 h 6857999"/>
              <a:gd name="connsiteX168" fmla="*/ 49874 w 4724400"/>
              <a:gd name="connsiteY168" fmla="*/ 5178238 h 6857999"/>
              <a:gd name="connsiteX169" fmla="*/ 0 w 4724400"/>
              <a:gd name="connsiteY169" fmla="*/ 5158623 h 6857999"/>
              <a:gd name="connsiteX170" fmla="*/ 4076694 w 4724400"/>
              <a:gd name="connsiteY170" fmla="*/ 4944364 h 6857999"/>
              <a:gd name="connsiteX171" fmla="*/ 4287610 w 4724400"/>
              <a:gd name="connsiteY171" fmla="*/ 5588157 h 6857999"/>
              <a:gd name="connsiteX172" fmla="*/ 4076694 w 4724400"/>
              <a:gd name="connsiteY172" fmla="*/ 4944364 h 6857999"/>
              <a:gd name="connsiteX173" fmla="*/ 4103808 w 4724400"/>
              <a:gd name="connsiteY173" fmla="*/ 4918599 h 6857999"/>
              <a:gd name="connsiteX174" fmla="*/ 4310650 w 4724400"/>
              <a:gd name="connsiteY174" fmla="*/ 5565760 h 6857999"/>
              <a:gd name="connsiteX175" fmla="*/ 4103808 w 4724400"/>
              <a:gd name="connsiteY175" fmla="*/ 4918599 h 6857999"/>
              <a:gd name="connsiteX176" fmla="*/ 4072554 w 4724400"/>
              <a:gd name="connsiteY176" fmla="*/ 4867303 h 6857999"/>
              <a:gd name="connsiteX177" fmla="*/ 4072780 w 4724400"/>
              <a:gd name="connsiteY177" fmla="*/ 4872526 h 6857999"/>
              <a:gd name="connsiteX178" fmla="*/ 4074990 w 4724400"/>
              <a:gd name="connsiteY178" fmla="*/ 4871112 h 6857999"/>
              <a:gd name="connsiteX179" fmla="*/ 3100062 w 4724400"/>
              <a:gd name="connsiteY179" fmla="*/ 4866948 h 6857999"/>
              <a:gd name="connsiteX180" fmla="*/ 2963625 w 4724400"/>
              <a:gd name="connsiteY180" fmla="*/ 4877568 h 6857999"/>
              <a:gd name="connsiteX181" fmla="*/ 2809956 w 4724400"/>
              <a:gd name="connsiteY181" fmla="*/ 4889247 h 6857999"/>
              <a:gd name="connsiteX182" fmla="*/ 2688275 w 4724400"/>
              <a:gd name="connsiteY182" fmla="*/ 4882769 h 6857999"/>
              <a:gd name="connsiteX183" fmla="*/ 2605133 w 4724400"/>
              <a:gd name="connsiteY183" fmla="*/ 4876924 h 6857999"/>
              <a:gd name="connsiteX184" fmla="*/ 2414900 w 4724400"/>
              <a:gd name="connsiteY184" fmla="*/ 4881330 h 6857999"/>
              <a:gd name="connsiteX185" fmla="*/ 2217605 w 4724400"/>
              <a:gd name="connsiteY185" fmla="*/ 4885650 h 6857999"/>
              <a:gd name="connsiteX186" fmla="*/ 2199332 w 4724400"/>
              <a:gd name="connsiteY186" fmla="*/ 4885075 h 6857999"/>
              <a:gd name="connsiteX187" fmla="*/ 2141062 w 4724400"/>
              <a:gd name="connsiteY187" fmla="*/ 4884027 h 6857999"/>
              <a:gd name="connsiteX188" fmla="*/ 2558630 w 4724400"/>
              <a:gd name="connsiteY188" fmla="*/ 4938088 h 6857999"/>
              <a:gd name="connsiteX189" fmla="*/ 3100062 w 4724400"/>
              <a:gd name="connsiteY189" fmla="*/ 4866948 h 6857999"/>
              <a:gd name="connsiteX190" fmla="*/ 2753415 w 4724400"/>
              <a:gd name="connsiteY190" fmla="*/ 4783657 h 6857999"/>
              <a:gd name="connsiteX191" fmla="*/ 2639521 w 4724400"/>
              <a:gd name="connsiteY191" fmla="*/ 4785091 h 6857999"/>
              <a:gd name="connsiteX192" fmla="*/ 2193068 w 4724400"/>
              <a:gd name="connsiteY192" fmla="*/ 4854595 h 6857999"/>
              <a:gd name="connsiteX193" fmla="*/ 2201931 w 4724400"/>
              <a:gd name="connsiteY193" fmla="*/ 4855057 h 6857999"/>
              <a:gd name="connsiteX194" fmla="*/ 2219654 w 4724400"/>
              <a:gd name="connsiteY194" fmla="*/ 4855986 h 6857999"/>
              <a:gd name="connsiteX195" fmla="*/ 2413690 w 4724400"/>
              <a:gd name="connsiteY195" fmla="*/ 4851445 h 6857999"/>
              <a:gd name="connsiteX196" fmla="*/ 2606832 w 4724400"/>
              <a:gd name="connsiteY196" fmla="*/ 4846715 h 6857999"/>
              <a:gd name="connsiteX197" fmla="*/ 2691769 w 4724400"/>
              <a:gd name="connsiteY197" fmla="*/ 4852935 h 6857999"/>
              <a:gd name="connsiteX198" fmla="*/ 2811106 w 4724400"/>
              <a:gd name="connsiteY198" fmla="*/ 4859393 h 6857999"/>
              <a:gd name="connsiteX199" fmla="*/ 2961520 w 4724400"/>
              <a:gd name="connsiteY199" fmla="*/ 4847493 h 6857999"/>
              <a:gd name="connsiteX200" fmla="*/ 3070965 w 4724400"/>
              <a:gd name="connsiteY200" fmla="*/ 4837270 h 6857999"/>
              <a:gd name="connsiteX201" fmla="*/ 2753415 w 4724400"/>
              <a:gd name="connsiteY201" fmla="*/ 4783657 h 6857999"/>
              <a:gd name="connsiteX202" fmla="*/ 2389654 w 4724400"/>
              <a:gd name="connsiteY202" fmla="*/ 4275904 h 6857999"/>
              <a:gd name="connsiteX203" fmla="*/ 1522266 w 4724400"/>
              <a:gd name="connsiteY203" fmla="*/ 4472742 h 6857999"/>
              <a:gd name="connsiteX204" fmla="*/ 1464014 w 4724400"/>
              <a:gd name="connsiteY204" fmla="*/ 4498508 h 6857999"/>
              <a:gd name="connsiteX205" fmla="*/ 1376111 w 4724400"/>
              <a:gd name="connsiteY205" fmla="*/ 4536334 h 6857999"/>
              <a:gd name="connsiteX206" fmla="*/ 1498493 w 4724400"/>
              <a:gd name="connsiteY206" fmla="*/ 4502509 h 6857999"/>
              <a:gd name="connsiteX207" fmla="*/ 1831627 w 4724400"/>
              <a:gd name="connsiteY207" fmla="*/ 4454994 h 6857999"/>
              <a:gd name="connsiteX208" fmla="*/ 2389654 w 4724400"/>
              <a:gd name="connsiteY208" fmla="*/ 4275904 h 6857999"/>
              <a:gd name="connsiteX209" fmla="*/ 2147582 w 4724400"/>
              <a:gd name="connsiteY209" fmla="*/ 4220499 h 6857999"/>
              <a:gd name="connsiteX210" fmla="*/ 1556088 w 4724400"/>
              <a:gd name="connsiteY210" fmla="*/ 4425819 h 6857999"/>
              <a:gd name="connsiteX211" fmla="*/ 2346927 w 4724400"/>
              <a:gd name="connsiteY211" fmla="*/ 4248048 h 6857999"/>
              <a:gd name="connsiteX212" fmla="*/ 2147582 w 4724400"/>
              <a:gd name="connsiteY212" fmla="*/ 4220499 h 6857999"/>
              <a:gd name="connsiteX213" fmla="*/ 1790494 w 4724400"/>
              <a:gd name="connsiteY213" fmla="*/ 3958602 h 6857999"/>
              <a:gd name="connsiteX214" fmla="*/ 1059112 w 4724400"/>
              <a:gd name="connsiteY214" fmla="*/ 4119804 h 6857999"/>
              <a:gd name="connsiteX215" fmla="*/ 1790494 w 4724400"/>
              <a:gd name="connsiteY215" fmla="*/ 3958602 h 6857999"/>
              <a:gd name="connsiteX216" fmla="*/ 3757613 w 4724400"/>
              <a:gd name="connsiteY216" fmla="*/ 3936722 h 6857999"/>
              <a:gd name="connsiteX217" fmla="*/ 3715314 w 4724400"/>
              <a:gd name="connsiteY217" fmla="*/ 4196771 h 6857999"/>
              <a:gd name="connsiteX218" fmla="*/ 3631611 w 4724400"/>
              <a:gd name="connsiteY218" fmla="*/ 4613594 h 6857999"/>
              <a:gd name="connsiteX219" fmla="*/ 3596909 w 4724400"/>
              <a:gd name="connsiteY219" fmla="*/ 4707830 h 6857999"/>
              <a:gd name="connsiteX220" fmla="*/ 3581749 w 4724400"/>
              <a:gd name="connsiteY220" fmla="*/ 4747418 h 6857999"/>
              <a:gd name="connsiteX221" fmla="*/ 3510660 w 4724400"/>
              <a:gd name="connsiteY221" fmla="*/ 4966094 h 6857999"/>
              <a:gd name="connsiteX222" fmla="*/ 3757613 w 4724400"/>
              <a:gd name="connsiteY222" fmla="*/ 3936722 h 6857999"/>
              <a:gd name="connsiteX223" fmla="*/ 1701387 w 4724400"/>
              <a:gd name="connsiteY223" fmla="*/ 3919232 h 6857999"/>
              <a:gd name="connsiteX224" fmla="*/ 1136310 w 4724400"/>
              <a:gd name="connsiteY224" fmla="*/ 4068895 h 6857999"/>
              <a:gd name="connsiteX225" fmla="*/ 1784782 w 4724400"/>
              <a:gd name="connsiteY225" fmla="*/ 3927759 h 6857999"/>
              <a:gd name="connsiteX226" fmla="*/ 1701387 w 4724400"/>
              <a:gd name="connsiteY226" fmla="*/ 3919232 h 6857999"/>
              <a:gd name="connsiteX227" fmla="*/ 3733405 w 4724400"/>
              <a:gd name="connsiteY227" fmla="*/ 3900089 h 6857999"/>
              <a:gd name="connsiteX228" fmla="*/ 3500832 w 4724400"/>
              <a:gd name="connsiteY228" fmla="*/ 4885010 h 6857999"/>
              <a:gd name="connsiteX229" fmla="*/ 3552367 w 4724400"/>
              <a:gd name="connsiteY229" fmla="*/ 4735553 h 6857999"/>
              <a:gd name="connsiteX230" fmla="*/ 3567525 w 4724400"/>
              <a:gd name="connsiteY230" fmla="*/ 4695966 h 6857999"/>
              <a:gd name="connsiteX231" fmla="*/ 3602372 w 4724400"/>
              <a:gd name="connsiteY231" fmla="*/ 4603168 h 6857999"/>
              <a:gd name="connsiteX232" fmla="*/ 3684639 w 4724400"/>
              <a:gd name="connsiteY232" fmla="*/ 4192628 h 6857999"/>
              <a:gd name="connsiteX233" fmla="*/ 3733405 w 4724400"/>
              <a:gd name="connsiteY233" fmla="*/ 3900089 h 6857999"/>
              <a:gd name="connsiteX234" fmla="*/ 2800959 w 4724400"/>
              <a:gd name="connsiteY234" fmla="*/ 3871054 h 6857999"/>
              <a:gd name="connsiteX235" fmla="*/ 3026569 w 4724400"/>
              <a:gd name="connsiteY235" fmla="*/ 4520780 h 6857999"/>
              <a:gd name="connsiteX236" fmla="*/ 2889061 w 4724400"/>
              <a:gd name="connsiteY236" fmla="*/ 4157302 h 6857999"/>
              <a:gd name="connsiteX237" fmla="*/ 2800959 w 4724400"/>
              <a:gd name="connsiteY237" fmla="*/ 3871054 h 6857999"/>
              <a:gd name="connsiteX238" fmla="*/ 2809929 w 4724400"/>
              <a:gd name="connsiteY238" fmla="*/ 3701307 h 6857999"/>
              <a:gd name="connsiteX239" fmla="*/ 2809197 w 4724400"/>
              <a:gd name="connsiteY239" fmla="*/ 3708672 h 6857999"/>
              <a:gd name="connsiteX240" fmla="*/ 2918306 w 4724400"/>
              <a:gd name="connsiteY240" fmla="*/ 4147031 h 6857999"/>
              <a:gd name="connsiteX241" fmla="*/ 3068858 w 4724400"/>
              <a:gd name="connsiteY241" fmla="*/ 4544310 h 6857999"/>
              <a:gd name="connsiteX242" fmla="*/ 2968879 w 4724400"/>
              <a:gd name="connsiteY242" fmla="*/ 4144570 h 6857999"/>
              <a:gd name="connsiteX243" fmla="*/ 2809929 w 4724400"/>
              <a:gd name="connsiteY243" fmla="*/ 3701307 h 6857999"/>
              <a:gd name="connsiteX244" fmla="*/ 1867196 w 4724400"/>
              <a:gd name="connsiteY244" fmla="*/ 3456584 h 6857999"/>
              <a:gd name="connsiteX245" fmla="*/ 2183970 w 4724400"/>
              <a:gd name="connsiteY245" fmla="*/ 3826505 h 6857999"/>
              <a:gd name="connsiteX246" fmla="*/ 1867196 w 4724400"/>
              <a:gd name="connsiteY246" fmla="*/ 3456584 h 6857999"/>
              <a:gd name="connsiteX247" fmla="*/ 2322880 w 4724400"/>
              <a:gd name="connsiteY247" fmla="*/ 3078533 h 6857999"/>
              <a:gd name="connsiteX248" fmla="*/ 2295695 w 4724400"/>
              <a:gd name="connsiteY248" fmla="*/ 3245370 h 6857999"/>
              <a:gd name="connsiteX249" fmla="*/ 2268858 w 4724400"/>
              <a:gd name="connsiteY249" fmla="*/ 3758413 h 6857999"/>
              <a:gd name="connsiteX250" fmla="*/ 2295899 w 4724400"/>
              <a:gd name="connsiteY250" fmla="*/ 3528057 h 6857999"/>
              <a:gd name="connsiteX251" fmla="*/ 2326306 w 4724400"/>
              <a:gd name="connsiteY251" fmla="*/ 3231157 h 6857999"/>
              <a:gd name="connsiteX252" fmla="*/ 2324274 w 4724400"/>
              <a:gd name="connsiteY252" fmla="*/ 3142788 h 6857999"/>
              <a:gd name="connsiteX253" fmla="*/ 2322880 w 4724400"/>
              <a:gd name="connsiteY253" fmla="*/ 3078533 h 6857999"/>
              <a:gd name="connsiteX254" fmla="*/ 912797 w 4724400"/>
              <a:gd name="connsiteY254" fmla="*/ 2896659 h 6857999"/>
              <a:gd name="connsiteX255" fmla="*/ 1167201 w 4724400"/>
              <a:gd name="connsiteY255" fmla="*/ 3304169 h 6857999"/>
              <a:gd name="connsiteX256" fmla="*/ 1503848 w 4724400"/>
              <a:gd name="connsiteY256" fmla="*/ 3675946 h 6857999"/>
              <a:gd name="connsiteX257" fmla="*/ 1353091 w 4724400"/>
              <a:gd name="connsiteY257" fmla="*/ 3486482 h 6857999"/>
              <a:gd name="connsiteX258" fmla="*/ 1340012 w 4724400"/>
              <a:gd name="connsiteY258" fmla="*/ 3467256 h 6857999"/>
              <a:gd name="connsiteX259" fmla="*/ 1089196 w 4724400"/>
              <a:gd name="connsiteY259" fmla="*/ 3116474 h 6857999"/>
              <a:gd name="connsiteX260" fmla="*/ 959418 w 4724400"/>
              <a:gd name="connsiteY260" fmla="*/ 2948853 h 6857999"/>
              <a:gd name="connsiteX261" fmla="*/ 912797 w 4724400"/>
              <a:gd name="connsiteY261" fmla="*/ 2896659 h 6857999"/>
              <a:gd name="connsiteX262" fmla="*/ 2363420 w 4724400"/>
              <a:gd name="connsiteY262" fmla="*/ 2871730 h 6857999"/>
              <a:gd name="connsiteX263" fmla="*/ 2360107 w 4724400"/>
              <a:gd name="connsiteY263" fmla="*/ 2915231 h 6857999"/>
              <a:gd name="connsiteX264" fmla="*/ 2353099 w 4724400"/>
              <a:gd name="connsiteY264" fmla="*/ 3051540 h 6857999"/>
              <a:gd name="connsiteX265" fmla="*/ 2354925 w 4724400"/>
              <a:gd name="connsiteY265" fmla="*/ 3140814 h 6857999"/>
              <a:gd name="connsiteX266" fmla="*/ 2357104 w 4724400"/>
              <a:gd name="connsiteY266" fmla="*/ 3230628 h 6857999"/>
              <a:gd name="connsiteX267" fmla="*/ 2326221 w 4724400"/>
              <a:gd name="connsiteY267" fmla="*/ 3531652 h 6857999"/>
              <a:gd name="connsiteX268" fmla="*/ 2299836 w 4724400"/>
              <a:gd name="connsiteY268" fmla="*/ 3750864 h 6857999"/>
              <a:gd name="connsiteX269" fmla="*/ 2346877 w 4724400"/>
              <a:gd name="connsiteY269" fmla="*/ 3662531 h 6857999"/>
              <a:gd name="connsiteX270" fmla="*/ 2363420 w 4724400"/>
              <a:gd name="connsiteY270" fmla="*/ 2871730 h 6857999"/>
              <a:gd name="connsiteX271" fmla="*/ 912921 w 4724400"/>
              <a:gd name="connsiteY271" fmla="*/ 2850596 h 6857999"/>
              <a:gd name="connsiteX272" fmla="*/ 983846 w 4724400"/>
              <a:gd name="connsiteY272" fmla="*/ 2928627 h 6857999"/>
              <a:gd name="connsiteX273" fmla="*/ 1114669 w 4724400"/>
              <a:gd name="connsiteY273" fmla="*/ 3097880 h 6857999"/>
              <a:gd name="connsiteX274" fmla="*/ 1366183 w 4724400"/>
              <a:gd name="connsiteY274" fmla="*/ 3449753 h 6857999"/>
              <a:gd name="connsiteX275" fmla="*/ 1379263 w 4724400"/>
              <a:gd name="connsiteY275" fmla="*/ 3468981 h 6857999"/>
              <a:gd name="connsiteX276" fmla="*/ 1492446 w 4724400"/>
              <a:gd name="connsiteY276" fmla="*/ 3620389 h 6857999"/>
              <a:gd name="connsiteX277" fmla="*/ 912921 w 4724400"/>
              <a:gd name="connsiteY277" fmla="*/ 2850596 h 6857999"/>
              <a:gd name="connsiteX278" fmla="*/ 2386551 w 4724400"/>
              <a:gd name="connsiteY278" fmla="*/ 2642862 h 6857999"/>
              <a:gd name="connsiteX279" fmla="*/ 2403741 w 4724400"/>
              <a:gd name="connsiteY279" fmla="*/ 2659697 h 6857999"/>
              <a:gd name="connsiteX280" fmla="*/ 2499078 w 4724400"/>
              <a:gd name="connsiteY280" fmla="*/ 3423399 h 6857999"/>
              <a:gd name="connsiteX281" fmla="*/ 2413232 w 4724400"/>
              <a:gd name="connsiteY281" fmla="*/ 3700562 h 6857999"/>
              <a:gd name="connsiteX282" fmla="*/ 2428424 w 4724400"/>
              <a:gd name="connsiteY282" fmla="*/ 4178295 h 6857999"/>
              <a:gd name="connsiteX283" fmla="*/ 2927779 w 4724400"/>
              <a:gd name="connsiteY283" fmla="*/ 4531843 h 6857999"/>
              <a:gd name="connsiteX284" fmla="*/ 2758380 w 4724400"/>
              <a:gd name="connsiteY284" fmla="*/ 3561061 h 6857999"/>
              <a:gd name="connsiteX285" fmla="*/ 2846610 w 4724400"/>
              <a:gd name="connsiteY285" fmla="*/ 3538353 h 6857999"/>
              <a:gd name="connsiteX286" fmla="*/ 3106063 w 4724400"/>
              <a:gd name="connsiteY286" fmla="*/ 4271430 h 6857999"/>
              <a:gd name="connsiteX287" fmla="*/ 3116136 w 4724400"/>
              <a:gd name="connsiteY287" fmla="*/ 4688819 h 6857999"/>
              <a:gd name="connsiteX288" fmla="*/ 3412872 w 4724400"/>
              <a:gd name="connsiteY288" fmla="*/ 4966558 h 6857999"/>
              <a:gd name="connsiteX289" fmla="*/ 3763612 w 4724400"/>
              <a:gd name="connsiteY289" fmla="*/ 3645474 h 6857999"/>
              <a:gd name="connsiteX290" fmla="*/ 3850165 w 4724400"/>
              <a:gd name="connsiteY290" fmla="*/ 3638405 h 6857999"/>
              <a:gd name="connsiteX291" fmla="*/ 3515311 w 4724400"/>
              <a:gd name="connsiteY291" fmla="*/ 5051260 h 6857999"/>
              <a:gd name="connsiteX292" fmla="*/ 3501147 w 4724400"/>
              <a:gd name="connsiteY292" fmla="*/ 5059552 h 6857999"/>
              <a:gd name="connsiteX293" fmla="*/ 3790420 w 4724400"/>
              <a:gd name="connsiteY293" fmla="*/ 5401078 h 6857999"/>
              <a:gd name="connsiteX294" fmla="*/ 4221141 w 4724400"/>
              <a:gd name="connsiteY294" fmla="*/ 6045312 h 6857999"/>
              <a:gd name="connsiteX295" fmla="*/ 4326825 w 4724400"/>
              <a:gd name="connsiteY295" fmla="*/ 5681109 h 6857999"/>
              <a:gd name="connsiteX296" fmla="*/ 4325127 w 4724400"/>
              <a:gd name="connsiteY296" fmla="*/ 5669934 h 6857999"/>
              <a:gd name="connsiteX297" fmla="*/ 4309144 w 4724400"/>
              <a:gd name="connsiteY297" fmla="*/ 5671723 h 6857999"/>
              <a:gd name="connsiteX298" fmla="*/ 3974946 w 4724400"/>
              <a:gd name="connsiteY298" fmla="*/ 4736592 h 6857999"/>
              <a:gd name="connsiteX299" fmla="*/ 4060171 w 4724400"/>
              <a:gd name="connsiteY299" fmla="*/ 4704317 h 6857999"/>
              <a:gd name="connsiteX300" fmla="*/ 4383942 w 4724400"/>
              <a:gd name="connsiteY300" fmla="*/ 5463703 h 6857999"/>
              <a:gd name="connsiteX301" fmla="*/ 4654905 w 4724400"/>
              <a:gd name="connsiteY301" fmla="*/ 5156948 h 6857999"/>
              <a:gd name="connsiteX302" fmla="*/ 4724400 w 4724400"/>
              <a:gd name="connsiteY302" fmla="*/ 5098975 h 6857999"/>
              <a:gd name="connsiteX303" fmla="*/ 4724400 w 4724400"/>
              <a:gd name="connsiteY303" fmla="*/ 5160063 h 6857999"/>
              <a:gd name="connsiteX304" fmla="*/ 4687505 w 4724400"/>
              <a:gd name="connsiteY304" fmla="*/ 5191181 h 6857999"/>
              <a:gd name="connsiteX305" fmla="*/ 4451303 w 4724400"/>
              <a:gd name="connsiteY305" fmla="*/ 5491132 h 6857999"/>
              <a:gd name="connsiteX306" fmla="*/ 4599954 w 4724400"/>
              <a:gd name="connsiteY306" fmla="*/ 5317498 h 6857999"/>
              <a:gd name="connsiteX307" fmla="*/ 4724400 w 4724400"/>
              <a:gd name="connsiteY307" fmla="*/ 5211392 h 6857999"/>
              <a:gd name="connsiteX308" fmla="*/ 4724400 w 4724400"/>
              <a:gd name="connsiteY308" fmla="*/ 5251559 h 6857999"/>
              <a:gd name="connsiteX309" fmla="*/ 4619898 w 4724400"/>
              <a:gd name="connsiteY309" fmla="*/ 5340764 h 6857999"/>
              <a:gd name="connsiteX310" fmla="*/ 4473735 w 4724400"/>
              <a:gd name="connsiteY310" fmla="*/ 5512809 h 6857999"/>
              <a:gd name="connsiteX311" fmla="*/ 4430539 w 4724400"/>
              <a:gd name="connsiteY311" fmla="*/ 5592553 h 6857999"/>
              <a:gd name="connsiteX312" fmla="*/ 4569759 w 4724400"/>
              <a:gd name="connsiteY312" fmla="*/ 5482816 h 6857999"/>
              <a:gd name="connsiteX313" fmla="*/ 4724400 w 4724400"/>
              <a:gd name="connsiteY313" fmla="*/ 5330891 h 6857999"/>
              <a:gd name="connsiteX314" fmla="*/ 4724400 w 4724400"/>
              <a:gd name="connsiteY314" fmla="*/ 5402912 h 6857999"/>
              <a:gd name="connsiteX315" fmla="*/ 4586888 w 4724400"/>
              <a:gd name="connsiteY315" fmla="*/ 5533939 h 6857999"/>
              <a:gd name="connsiteX316" fmla="*/ 4413377 w 4724400"/>
              <a:gd name="connsiteY316" fmla="*/ 5674040 h 6857999"/>
              <a:gd name="connsiteX317" fmla="*/ 4412066 w 4724400"/>
              <a:gd name="connsiteY317" fmla="*/ 5675644 h 6857999"/>
              <a:gd name="connsiteX318" fmla="*/ 4406074 w 4724400"/>
              <a:gd name="connsiteY318" fmla="*/ 5683306 h 6857999"/>
              <a:gd name="connsiteX319" fmla="*/ 4271008 w 4724400"/>
              <a:gd name="connsiteY319" fmla="*/ 6118417 h 6857999"/>
              <a:gd name="connsiteX320" fmla="*/ 4265220 w 4724400"/>
              <a:gd name="connsiteY320" fmla="*/ 6125184 h 6857999"/>
              <a:gd name="connsiteX321" fmla="*/ 4590463 w 4724400"/>
              <a:gd name="connsiteY321" fmla="*/ 6805045 h 6857999"/>
              <a:gd name="connsiteX322" fmla="*/ 4610122 w 4724400"/>
              <a:gd name="connsiteY322" fmla="*/ 6857999 h 6857999"/>
              <a:gd name="connsiteX323" fmla="*/ 4513231 w 4724400"/>
              <a:gd name="connsiteY323" fmla="*/ 6857999 h 6857999"/>
              <a:gd name="connsiteX324" fmla="*/ 4374770 w 4724400"/>
              <a:gd name="connsiteY324" fmla="*/ 6532596 h 6857999"/>
              <a:gd name="connsiteX325" fmla="*/ 4339518 w 4724400"/>
              <a:gd name="connsiteY325" fmla="*/ 6461642 h 6857999"/>
              <a:gd name="connsiteX326" fmla="*/ 3884810 w 4724400"/>
              <a:gd name="connsiteY326" fmla="*/ 5682534 h 6857999"/>
              <a:gd name="connsiteX327" fmla="*/ 3876498 w 4724400"/>
              <a:gd name="connsiteY327" fmla="*/ 5681717 h 6857999"/>
              <a:gd name="connsiteX328" fmla="*/ 3263209 w 4724400"/>
              <a:gd name="connsiteY328" fmla="*/ 5585749 h 6857999"/>
              <a:gd name="connsiteX329" fmla="*/ 3245450 w 4724400"/>
              <a:gd name="connsiteY329" fmla="*/ 5593271 h 6857999"/>
              <a:gd name="connsiteX330" fmla="*/ 1952592 w 4724400"/>
              <a:gd name="connsiteY330" fmla="*/ 5692050 h 6857999"/>
              <a:gd name="connsiteX331" fmla="*/ 1936466 w 4724400"/>
              <a:gd name="connsiteY331" fmla="*/ 5671708 h 6857999"/>
              <a:gd name="connsiteX332" fmla="*/ 3244709 w 4724400"/>
              <a:gd name="connsiteY332" fmla="*/ 5538562 h 6857999"/>
              <a:gd name="connsiteX333" fmla="*/ 3823886 w 4724400"/>
              <a:gd name="connsiteY333" fmla="*/ 5595804 h 6857999"/>
              <a:gd name="connsiteX334" fmla="*/ 3709024 w 4724400"/>
              <a:gd name="connsiteY334" fmla="*/ 5439340 h 6857999"/>
              <a:gd name="connsiteX335" fmla="*/ 3198362 w 4724400"/>
              <a:gd name="connsiteY335" fmla="*/ 4874588 h 6857999"/>
              <a:gd name="connsiteX336" fmla="*/ 3179417 w 4724400"/>
              <a:gd name="connsiteY336" fmla="*/ 4879047 h 6857999"/>
              <a:gd name="connsiteX337" fmla="*/ 2639496 w 4724400"/>
              <a:gd name="connsiteY337" fmla="*/ 4989072 h 6857999"/>
              <a:gd name="connsiteX338" fmla="*/ 1972353 w 4724400"/>
              <a:gd name="connsiteY338" fmla="*/ 4909921 h 6857999"/>
              <a:gd name="connsiteX339" fmla="*/ 2002679 w 4724400"/>
              <a:gd name="connsiteY339" fmla="*/ 4872131 h 6857999"/>
              <a:gd name="connsiteX340" fmla="*/ 3097424 w 4724400"/>
              <a:gd name="connsiteY340" fmla="*/ 4781269 h 6857999"/>
              <a:gd name="connsiteX341" fmla="*/ 2454890 w 4724400"/>
              <a:gd name="connsiteY341" fmla="*/ 4287833 h 6857999"/>
              <a:gd name="connsiteX342" fmla="*/ 2452881 w 4724400"/>
              <a:gd name="connsiteY342" fmla="*/ 4288346 h 6857999"/>
              <a:gd name="connsiteX343" fmla="*/ 2448527 w 4724400"/>
              <a:gd name="connsiteY343" fmla="*/ 4288836 h 6857999"/>
              <a:gd name="connsiteX344" fmla="*/ 2323525 w 4724400"/>
              <a:gd name="connsiteY344" fmla="*/ 4367248 h 6857999"/>
              <a:gd name="connsiteX345" fmla="*/ 2060764 w 4724400"/>
              <a:gd name="connsiteY345" fmla="*/ 4451767 h 6857999"/>
              <a:gd name="connsiteX346" fmla="*/ 1162250 w 4724400"/>
              <a:gd name="connsiteY346" fmla="*/ 4613329 h 6857999"/>
              <a:gd name="connsiteX347" fmla="*/ 1132639 w 4724400"/>
              <a:gd name="connsiteY347" fmla="*/ 4596243 h 6857999"/>
              <a:gd name="connsiteX348" fmla="*/ 2293970 w 4724400"/>
              <a:gd name="connsiteY348" fmla="*/ 4182283 h 6857999"/>
              <a:gd name="connsiteX349" fmla="*/ 1900637 w 4724400"/>
              <a:gd name="connsiteY349" fmla="*/ 3949470 h 6857999"/>
              <a:gd name="connsiteX350" fmla="*/ 1887014 w 4724400"/>
              <a:gd name="connsiteY350" fmla="*/ 3951288 h 6857999"/>
              <a:gd name="connsiteX351" fmla="*/ 896751 w 4724400"/>
              <a:gd name="connsiteY351" fmla="*/ 4159267 h 6857999"/>
              <a:gd name="connsiteX352" fmla="*/ 918967 w 4724400"/>
              <a:gd name="connsiteY352" fmla="*/ 4119760 h 6857999"/>
              <a:gd name="connsiteX353" fmla="*/ 1764113 w 4724400"/>
              <a:gd name="connsiteY353" fmla="*/ 3873539 h 6857999"/>
              <a:gd name="connsiteX354" fmla="*/ 1555701 w 4724400"/>
              <a:gd name="connsiteY354" fmla="*/ 3763109 h 6857999"/>
              <a:gd name="connsiteX355" fmla="*/ 1542956 w 4724400"/>
              <a:gd name="connsiteY355" fmla="*/ 3758998 h 6857999"/>
              <a:gd name="connsiteX356" fmla="*/ 1136724 w 4724400"/>
              <a:gd name="connsiteY356" fmla="*/ 3417171 h 6857999"/>
              <a:gd name="connsiteX357" fmla="*/ 750977 w 4724400"/>
              <a:gd name="connsiteY357" fmla="*/ 2770227 h 6857999"/>
              <a:gd name="connsiteX358" fmla="*/ 755174 w 4724400"/>
              <a:gd name="connsiteY358" fmla="*/ 2749954 h 6857999"/>
              <a:gd name="connsiteX359" fmla="*/ 830023 w 4724400"/>
              <a:gd name="connsiteY359" fmla="*/ 2731935 h 6857999"/>
              <a:gd name="connsiteX360" fmla="*/ 1623018 w 4724400"/>
              <a:gd name="connsiteY360" fmla="*/ 3716225 h 6857999"/>
              <a:gd name="connsiteX361" fmla="*/ 2294841 w 4724400"/>
              <a:gd name="connsiteY361" fmla="*/ 4093587 h 6857999"/>
              <a:gd name="connsiteX362" fmla="*/ 2250226 w 4724400"/>
              <a:gd name="connsiteY362" fmla="*/ 3916719 h 6857999"/>
              <a:gd name="connsiteX363" fmla="*/ 2245523 w 4724400"/>
              <a:gd name="connsiteY363" fmla="*/ 3916663 h 6857999"/>
              <a:gd name="connsiteX364" fmla="*/ 1707994 w 4724400"/>
              <a:gd name="connsiteY364" fmla="*/ 3326950 h 6857999"/>
              <a:gd name="connsiteX365" fmla="*/ 1786341 w 4724400"/>
              <a:gd name="connsiteY365" fmla="*/ 3287566 h 6857999"/>
              <a:gd name="connsiteX366" fmla="*/ 2158071 w 4724400"/>
              <a:gd name="connsiteY366" fmla="*/ 3639960 h 6857999"/>
              <a:gd name="connsiteX367" fmla="*/ 2189281 w 4724400"/>
              <a:gd name="connsiteY367" fmla="*/ 3333361 h 6857999"/>
              <a:gd name="connsiteX368" fmla="*/ 2314466 w 4724400"/>
              <a:gd name="connsiteY368" fmla="*/ 2680771 h 6857999"/>
              <a:gd name="connsiteX369" fmla="*/ 2386551 w 4724400"/>
              <a:gd name="connsiteY369" fmla="*/ 2642862 h 6857999"/>
              <a:gd name="connsiteX370" fmla="*/ 3646699 w 4724400"/>
              <a:gd name="connsiteY370" fmla="*/ 2390555 h 6857999"/>
              <a:gd name="connsiteX371" fmla="*/ 3645773 w 4724400"/>
              <a:gd name="connsiteY371" fmla="*/ 2392739 h 6857999"/>
              <a:gd name="connsiteX372" fmla="*/ 3649597 w 4724400"/>
              <a:gd name="connsiteY372" fmla="*/ 2394358 h 6857999"/>
              <a:gd name="connsiteX373" fmla="*/ 3646699 w 4724400"/>
              <a:gd name="connsiteY373" fmla="*/ 2390555 h 6857999"/>
              <a:gd name="connsiteX374" fmla="*/ 3038676 w 4724400"/>
              <a:gd name="connsiteY374" fmla="*/ 2118977 h 6857999"/>
              <a:gd name="connsiteX375" fmla="*/ 2963942 w 4724400"/>
              <a:gd name="connsiteY375" fmla="*/ 2525128 h 6857999"/>
              <a:gd name="connsiteX376" fmla="*/ 2923775 w 4724400"/>
              <a:gd name="connsiteY376" fmla="*/ 2667145 h 6857999"/>
              <a:gd name="connsiteX377" fmla="*/ 2887447 w 4724400"/>
              <a:gd name="connsiteY377" fmla="*/ 2832031 h 6857999"/>
              <a:gd name="connsiteX378" fmla="*/ 2868480 w 4724400"/>
              <a:gd name="connsiteY378" fmla="*/ 2927011 h 6857999"/>
              <a:gd name="connsiteX379" fmla="*/ 2921794 w 4724400"/>
              <a:gd name="connsiteY379" fmla="*/ 2782834 h 6857999"/>
              <a:gd name="connsiteX380" fmla="*/ 3038676 w 4724400"/>
              <a:gd name="connsiteY380" fmla="*/ 2118977 h 6857999"/>
              <a:gd name="connsiteX381" fmla="*/ 4070579 w 4724400"/>
              <a:gd name="connsiteY381" fmla="*/ 2090376 h 6857999"/>
              <a:gd name="connsiteX382" fmla="*/ 4109879 w 4724400"/>
              <a:gd name="connsiteY382" fmla="*/ 2228695 h 6857999"/>
              <a:gd name="connsiteX383" fmla="*/ 4119154 w 4724400"/>
              <a:gd name="connsiteY383" fmla="*/ 2266098 h 6857999"/>
              <a:gd name="connsiteX384" fmla="*/ 4141411 w 4724400"/>
              <a:gd name="connsiteY384" fmla="*/ 2353427 h 6857999"/>
              <a:gd name="connsiteX385" fmla="*/ 4293979 w 4724400"/>
              <a:gd name="connsiteY385" fmla="*/ 2703223 h 6857999"/>
              <a:gd name="connsiteX386" fmla="*/ 4410111 w 4724400"/>
              <a:gd name="connsiteY386" fmla="*/ 2947465 h 6857999"/>
              <a:gd name="connsiteX387" fmla="*/ 4070579 w 4724400"/>
              <a:gd name="connsiteY387" fmla="*/ 2090376 h 6857999"/>
              <a:gd name="connsiteX388" fmla="*/ 4020821 w 4724400"/>
              <a:gd name="connsiteY388" fmla="*/ 2034549 h 6857999"/>
              <a:gd name="connsiteX389" fmla="*/ 4372756 w 4724400"/>
              <a:gd name="connsiteY389" fmla="*/ 2932293 h 6857999"/>
              <a:gd name="connsiteX390" fmla="*/ 4268731 w 4724400"/>
              <a:gd name="connsiteY390" fmla="*/ 2715710 h 6857999"/>
              <a:gd name="connsiteX391" fmla="*/ 4113960 w 4724400"/>
              <a:gd name="connsiteY391" fmla="*/ 2360474 h 6857999"/>
              <a:gd name="connsiteX392" fmla="*/ 4090842 w 4724400"/>
              <a:gd name="connsiteY392" fmla="*/ 2272139 h 6857999"/>
              <a:gd name="connsiteX393" fmla="*/ 4081569 w 4724400"/>
              <a:gd name="connsiteY393" fmla="*/ 2234734 h 6857999"/>
              <a:gd name="connsiteX394" fmla="*/ 4020821 w 4724400"/>
              <a:gd name="connsiteY394" fmla="*/ 2034549 h 6857999"/>
              <a:gd name="connsiteX395" fmla="*/ 3001316 w 4724400"/>
              <a:gd name="connsiteY395" fmla="*/ 2032338 h 6857999"/>
              <a:gd name="connsiteX396" fmla="*/ 2953880 w 4724400"/>
              <a:gd name="connsiteY396" fmla="*/ 2185446 h 6857999"/>
              <a:gd name="connsiteX397" fmla="*/ 2883664 w 4724400"/>
              <a:gd name="connsiteY397" fmla="*/ 2591574 h 6857999"/>
              <a:gd name="connsiteX398" fmla="*/ 2826885 w 4724400"/>
              <a:gd name="connsiteY398" fmla="*/ 2991809 h 6857999"/>
              <a:gd name="connsiteX399" fmla="*/ 2860250 w 4724400"/>
              <a:gd name="connsiteY399" fmla="*/ 2826310 h 6857999"/>
              <a:gd name="connsiteX400" fmla="*/ 2896499 w 4724400"/>
              <a:gd name="connsiteY400" fmla="*/ 2660098 h 6857999"/>
              <a:gd name="connsiteX401" fmla="*/ 2937125 w 4724400"/>
              <a:gd name="connsiteY401" fmla="*/ 2516991 h 6857999"/>
              <a:gd name="connsiteX402" fmla="*/ 3010471 w 4724400"/>
              <a:gd name="connsiteY402" fmla="*/ 2114122 h 6857999"/>
              <a:gd name="connsiteX403" fmla="*/ 3001316 w 4724400"/>
              <a:gd name="connsiteY403" fmla="*/ 2032338 h 6857999"/>
              <a:gd name="connsiteX404" fmla="*/ 3105532 w 4724400"/>
              <a:gd name="connsiteY404" fmla="*/ 1991479 h 6857999"/>
              <a:gd name="connsiteX405" fmla="*/ 3599280 w 4724400"/>
              <a:gd name="connsiteY405" fmla="*/ 2371770 h 6857999"/>
              <a:gd name="connsiteX406" fmla="*/ 3105532 w 4724400"/>
              <a:gd name="connsiteY406" fmla="*/ 1991479 h 6857999"/>
              <a:gd name="connsiteX407" fmla="*/ 3111169 w 4724400"/>
              <a:gd name="connsiteY407" fmla="*/ 1962963 h 6857999"/>
              <a:gd name="connsiteX408" fmla="*/ 3606223 w 4724400"/>
              <a:gd name="connsiteY408" fmla="*/ 2338658 h 6857999"/>
              <a:gd name="connsiteX409" fmla="*/ 3111169 w 4724400"/>
              <a:gd name="connsiteY409" fmla="*/ 1962963 h 6857999"/>
              <a:gd name="connsiteX410" fmla="*/ 2050698 w 4724400"/>
              <a:gd name="connsiteY410" fmla="*/ 1338235 h 6857999"/>
              <a:gd name="connsiteX411" fmla="*/ 2370409 w 4724400"/>
              <a:gd name="connsiteY411" fmla="*/ 2272553 h 6857999"/>
              <a:gd name="connsiteX412" fmla="*/ 2338306 w 4724400"/>
              <a:gd name="connsiteY412" fmla="*/ 2159819 h 6857999"/>
              <a:gd name="connsiteX413" fmla="*/ 2334023 w 4724400"/>
              <a:gd name="connsiteY413" fmla="*/ 2142555 h 6857999"/>
              <a:gd name="connsiteX414" fmla="*/ 2161071 w 4724400"/>
              <a:gd name="connsiteY414" fmla="*/ 1617375 h 6857999"/>
              <a:gd name="connsiteX415" fmla="*/ 2130699 w 4724400"/>
              <a:gd name="connsiteY415" fmla="*/ 1544643 h 6857999"/>
              <a:gd name="connsiteX416" fmla="*/ 2050698 w 4724400"/>
              <a:gd name="connsiteY416" fmla="*/ 1338235 h 6857999"/>
              <a:gd name="connsiteX417" fmla="*/ 2060478 w 4724400"/>
              <a:gd name="connsiteY417" fmla="*/ 1278636 h 6857999"/>
              <a:gd name="connsiteX418" fmla="*/ 2156346 w 4724400"/>
              <a:gd name="connsiteY418" fmla="*/ 1534260 h 6857999"/>
              <a:gd name="connsiteX419" fmla="*/ 2187258 w 4724400"/>
              <a:gd name="connsiteY419" fmla="*/ 1607218 h 6857999"/>
              <a:gd name="connsiteX420" fmla="*/ 2358704 w 4724400"/>
              <a:gd name="connsiteY420" fmla="*/ 2125320 h 6857999"/>
              <a:gd name="connsiteX421" fmla="*/ 2233598 w 4724400"/>
              <a:gd name="connsiteY421" fmla="*/ 1646797 h 6857999"/>
              <a:gd name="connsiteX422" fmla="*/ 2060478 w 4724400"/>
              <a:gd name="connsiteY422" fmla="*/ 1278636 h 6857999"/>
              <a:gd name="connsiteX423" fmla="*/ 1974152 w 4724400"/>
              <a:gd name="connsiteY423" fmla="*/ 1245311 h 6857999"/>
              <a:gd name="connsiteX424" fmla="*/ 1811379 w 4724400"/>
              <a:gd name="connsiteY424" fmla="*/ 1406236 h 6857999"/>
              <a:gd name="connsiteX425" fmla="*/ 1767940 w 4724400"/>
              <a:gd name="connsiteY425" fmla="*/ 1546869 h 6857999"/>
              <a:gd name="connsiteX426" fmla="*/ 1796474 w 4724400"/>
              <a:gd name="connsiteY426" fmla="*/ 1557016 h 6857999"/>
              <a:gd name="connsiteX427" fmla="*/ 1974152 w 4724400"/>
              <a:gd name="connsiteY427" fmla="*/ 1245311 h 6857999"/>
              <a:gd name="connsiteX428" fmla="*/ 4681531 w 4724400"/>
              <a:gd name="connsiteY428" fmla="*/ 959050 h 6857999"/>
              <a:gd name="connsiteX429" fmla="*/ 4638064 w 4724400"/>
              <a:gd name="connsiteY429" fmla="*/ 1006960 h 6857999"/>
              <a:gd name="connsiteX430" fmla="*/ 4415502 w 4724400"/>
              <a:gd name="connsiteY430" fmla="*/ 1184424 h 6857999"/>
              <a:gd name="connsiteX431" fmla="*/ 4197574 w 4724400"/>
              <a:gd name="connsiteY431" fmla="*/ 1317493 h 6857999"/>
              <a:gd name="connsiteX432" fmla="*/ 4122737 w 4724400"/>
              <a:gd name="connsiteY432" fmla="*/ 1348256 h 6857999"/>
              <a:gd name="connsiteX433" fmla="*/ 4024988 w 4724400"/>
              <a:gd name="connsiteY433" fmla="*/ 1390573 h 6857999"/>
              <a:gd name="connsiteX434" fmla="*/ 4421265 w 4724400"/>
              <a:gd name="connsiteY434" fmla="*/ 1220988 h 6857999"/>
              <a:gd name="connsiteX435" fmla="*/ 4681531 w 4724400"/>
              <a:gd name="connsiteY435" fmla="*/ 959050 h 6857999"/>
              <a:gd name="connsiteX436" fmla="*/ 4722484 w 4724400"/>
              <a:gd name="connsiteY436" fmla="*/ 854709 h 6857999"/>
              <a:gd name="connsiteX437" fmla="*/ 4695347 w 4724400"/>
              <a:gd name="connsiteY437" fmla="*/ 879275 h 6857999"/>
              <a:gd name="connsiteX438" fmla="*/ 4253878 w 4724400"/>
              <a:gd name="connsiteY438" fmla="*/ 1216434 h 6857999"/>
              <a:gd name="connsiteX439" fmla="*/ 4213112 w 4724400"/>
              <a:gd name="connsiteY439" fmla="*/ 1239730 h 6857999"/>
              <a:gd name="connsiteX440" fmla="*/ 4037747 w 4724400"/>
              <a:gd name="connsiteY440" fmla="*/ 1352837 h 6857999"/>
              <a:gd name="connsiteX441" fmla="*/ 4113362 w 4724400"/>
              <a:gd name="connsiteY441" fmla="*/ 1321759 h 6857999"/>
              <a:gd name="connsiteX442" fmla="*/ 4186634 w 4724400"/>
              <a:gd name="connsiteY442" fmla="*/ 1291618 h 6857999"/>
              <a:gd name="connsiteX443" fmla="*/ 4399674 w 4724400"/>
              <a:gd name="connsiteY443" fmla="*/ 1160983 h 6857999"/>
              <a:gd name="connsiteX444" fmla="*/ 4618435 w 4724400"/>
              <a:gd name="connsiteY444" fmla="*/ 986418 h 6857999"/>
              <a:gd name="connsiteX445" fmla="*/ 4722484 w 4724400"/>
              <a:gd name="connsiteY445" fmla="*/ 854709 h 6857999"/>
              <a:gd name="connsiteX446" fmla="*/ 1456504 w 4724400"/>
              <a:gd name="connsiteY446" fmla="*/ 777000 h 6857999"/>
              <a:gd name="connsiteX447" fmla="*/ 1454399 w 4724400"/>
              <a:gd name="connsiteY447" fmla="*/ 794136 h 6857999"/>
              <a:gd name="connsiteX448" fmla="*/ 1448466 w 4724400"/>
              <a:gd name="connsiteY448" fmla="*/ 843129 h 6857999"/>
              <a:gd name="connsiteX449" fmla="*/ 1442252 w 4724400"/>
              <a:gd name="connsiteY449" fmla="*/ 1005313 h 6857999"/>
              <a:gd name="connsiteX450" fmla="*/ 1469382 w 4724400"/>
              <a:gd name="connsiteY450" fmla="*/ 1614896 h 6857999"/>
              <a:gd name="connsiteX451" fmla="*/ 1472106 w 4724400"/>
              <a:gd name="connsiteY451" fmla="*/ 1632791 h 6857999"/>
              <a:gd name="connsiteX452" fmla="*/ 1479091 w 4724400"/>
              <a:gd name="connsiteY452" fmla="*/ 1680170 h 6857999"/>
              <a:gd name="connsiteX453" fmla="*/ 1480043 w 4724400"/>
              <a:gd name="connsiteY453" fmla="*/ 1649028 h 6857999"/>
              <a:gd name="connsiteX454" fmla="*/ 1464087 w 4724400"/>
              <a:gd name="connsiteY454" fmla="*/ 871628 h 6857999"/>
              <a:gd name="connsiteX455" fmla="*/ 1462204 w 4724400"/>
              <a:gd name="connsiteY455" fmla="*/ 850229 h 6857999"/>
              <a:gd name="connsiteX456" fmla="*/ 1456504 w 4724400"/>
              <a:gd name="connsiteY456" fmla="*/ 777000 h 6857999"/>
              <a:gd name="connsiteX457" fmla="*/ 1483619 w 4724400"/>
              <a:gd name="connsiteY457" fmla="*/ 764662 h 6857999"/>
              <a:gd name="connsiteX458" fmla="*/ 1489670 w 4724400"/>
              <a:gd name="connsiteY458" fmla="*/ 847698 h 6857999"/>
              <a:gd name="connsiteX459" fmla="*/ 1491553 w 4724400"/>
              <a:gd name="connsiteY459" fmla="*/ 869097 h 6857999"/>
              <a:gd name="connsiteX460" fmla="*/ 1508481 w 4724400"/>
              <a:gd name="connsiteY460" fmla="*/ 1619865 h 6857999"/>
              <a:gd name="connsiteX461" fmla="*/ 1483619 w 4724400"/>
              <a:gd name="connsiteY461" fmla="*/ 764662 h 6857999"/>
              <a:gd name="connsiteX462" fmla="*/ 1430481 w 4724400"/>
              <a:gd name="connsiteY462" fmla="*/ 630137 h 6857999"/>
              <a:gd name="connsiteX463" fmla="*/ 1442495 w 4724400"/>
              <a:gd name="connsiteY463" fmla="*/ 1626691 h 6857999"/>
              <a:gd name="connsiteX464" fmla="*/ 1441222 w 4724400"/>
              <a:gd name="connsiteY464" fmla="*/ 1619067 h 6857999"/>
              <a:gd name="connsiteX465" fmla="*/ 1414069 w 4724400"/>
              <a:gd name="connsiteY465" fmla="*/ 1004967 h 6857999"/>
              <a:gd name="connsiteX466" fmla="*/ 1420665 w 4724400"/>
              <a:gd name="connsiteY466" fmla="*/ 840369 h 6857999"/>
              <a:gd name="connsiteX467" fmla="*/ 1426829 w 4724400"/>
              <a:gd name="connsiteY467" fmla="*/ 790831 h 6857999"/>
              <a:gd name="connsiteX468" fmla="*/ 1430481 w 4724400"/>
              <a:gd name="connsiteY468" fmla="*/ 630137 h 6857999"/>
              <a:gd name="connsiteX469" fmla="*/ 4023796 w 4724400"/>
              <a:gd name="connsiteY469" fmla="*/ 623931 h 6857999"/>
              <a:gd name="connsiteX470" fmla="*/ 3945729 w 4724400"/>
              <a:gd name="connsiteY470" fmla="*/ 662344 h 6857999"/>
              <a:gd name="connsiteX471" fmla="*/ 3498947 w 4724400"/>
              <a:gd name="connsiteY471" fmla="*/ 818916 h 6857999"/>
              <a:gd name="connsiteX472" fmla="*/ 3031283 w 4724400"/>
              <a:gd name="connsiteY472" fmla="*/ 1111507 h 6857999"/>
              <a:gd name="connsiteX473" fmla="*/ 3203692 w 4724400"/>
              <a:gd name="connsiteY473" fmla="*/ 1035777 h 6857999"/>
              <a:gd name="connsiteX474" fmla="*/ 3218294 w 4724400"/>
              <a:gd name="connsiteY474" fmla="*/ 1027151 h 6857999"/>
              <a:gd name="connsiteX475" fmla="*/ 3636737 w 4724400"/>
              <a:gd name="connsiteY475" fmla="*/ 817377 h 6857999"/>
              <a:gd name="connsiteX476" fmla="*/ 4023796 w 4724400"/>
              <a:gd name="connsiteY476" fmla="*/ 623931 h 6857999"/>
              <a:gd name="connsiteX477" fmla="*/ 3311704 w 4724400"/>
              <a:gd name="connsiteY477" fmla="*/ 584486 h 6857999"/>
              <a:gd name="connsiteX478" fmla="*/ 3190778 w 4724400"/>
              <a:gd name="connsiteY478" fmla="*/ 772788 h 6857999"/>
              <a:gd name="connsiteX479" fmla="*/ 3007981 w 4724400"/>
              <a:gd name="connsiteY479" fmla="*/ 1070739 h 6857999"/>
              <a:gd name="connsiteX480" fmla="*/ 3267578 w 4724400"/>
              <a:gd name="connsiteY480" fmla="*/ 693281 h 6857999"/>
              <a:gd name="connsiteX481" fmla="*/ 2664888 w 4724400"/>
              <a:gd name="connsiteY481" fmla="*/ 518596 h 6857999"/>
              <a:gd name="connsiteX482" fmla="*/ 2411865 w 4724400"/>
              <a:gd name="connsiteY482" fmla="*/ 567273 h 6857999"/>
              <a:gd name="connsiteX483" fmla="*/ 1896643 w 4724400"/>
              <a:gd name="connsiteY483" fmla="*/ 809468 h 6857999"/>
              <a:gd name="connsiteX484" fmla="*/ 1899055 w 4724400"/>
              <a:gd name="connsiteY484" fmla="*/ 809848 h 6857999"/>
              <a:gd name="connsiteX485" fmla="*/ 2446633 w 4724400"/>
              <a:gd name="connsiteY485" fmla="*/ 596159 h 6857999"/>
              <a:gd name="connsiteX486" fmla="*/ 2796924 w 4724400"/>
              <a:gd name="connsiteY486" fmla="*/ 501747 h 6857999"/>
              <a:gd name="connsiteX487" fmla="*/ 2455237 w 4724400"/>
              <a:gd name="connsiteY487" fmla="*/ 622979 h 6857999"/>
              <a:gd name="connsiteX488" fmla="*/ 1949308 w 4724400"/>
              <a:gd name="connsiteY488" fmla="*/ 818889 h 6857999"/>
              <a:gd name="connsiteX489" fmla="*/ 1950634 w 4724400"/>
              <a:gd name="connsiteY489" fmla="*/ 818810 h 6857999"/>
              <a:gd name="connsiteX490" fmla="*/ 2796924 w 4724400"/>
              <a:gd name="connsiteY490" fmla="*/ 501747 h 6857999"/>
              <a:gd name="connsiteX491" fmla="*/ 3335099 w 4724400"/>
              <a:gd name="connsiteY491" fmla="*/ 488163 h 6857999"/>
              <a:gd name="connsiteX492" fmla="*/ 3151139 w 4724400"/>
              <a:gd name="connsiteY492" fmla="*/ 734118 h 6857999"/>
              <a:gd name="connsiteX493" fmla="*/ 3136980 w 4724400"/>
              <a:gd name="connsiteY493" fmla="*/ 753877 h 6857999"/>
              <a:gd name="connsiteX494" fmla="*/ 3062043 w 4724400"/>
              <a:gd name="connsiteY494" fmla="*/ 867004 h 6857999"/>
              <a:gd name="connsiteX495" fmla="*/ 2994594 w 4724400"/>
              <a:gd name="connsiteY495" fmla="*/ 1035452 h 6857999"/>
              <a:gd name="connsiteX496" fmla="*/ 3167517 w 4724400"/>
              <a:gd name="connsiteY496" fmla="*/ 757788 h 6857999"/>
              <a:gd name="connsiteX497" fmla="*/ 3335099 w 4724400"/>
              <a:gd name="connsiteY497" fmla="*/ 488163 h 6857999"/>
              <a:gd name="connsiteX498" fmla="*/ 2891507 w 4724400"/>
              <a:gd name="connsiteY498" fmla="*/ 485136 h 6857999"/>
              <a:gd name="connsiteX499" fmla="*/ 2047508 w 4724400"/>
              <a:gd name="connsiteY499" fmla="*/ 825701 h 6857999"/>
              <a:gd name="connsiteX500" fmla="*/ 2891507 w 4724400"/>
              <a:gd name="connsiteY500" fmla="*/ 485136 h 6857999"/>
              <a:gd name="connsiteX501" fmla="*/ 4418489 w 4724400"/>
              <a:gd name="connsiteY501" fmla="*/ 483936 h 6857999"/>
              <a:gd name="connsiteX502" fmla="*/ 4155290 w 4724400"/>
              <a:gd name="connsiteY502" fmla="*/ 661575 h 6857999"/>
              <a:gd name="connsiteX503" fmla="*/ 3571040 w 4724400"/>
              <a:gd name="connsiteY503" fmla="*/ 996875 h 6857999"/>
              <a:gd name="connsiteX504" fmla="*/ 3093710 w 4724400"/>
              <a:gd name="connsiteY504" fmla="*/ 1145020 h 6857999"/>
              <a:gd name="connsiteX505" fmla="*/ 3207527 w 4724400"/>
              <a:gd name="connsiteY505" fmla="*/ 1163586 h 6857999"/>
              <a:gd name="connsiteX506" fmla="*/ 3652751 w 4724400"/>
              <a:gd name="connsiteY506" fmla="*/ 990907 h 6857999"/>
              <a:gd name="connsiteX507" fmla="*/ 4180906 w 4724400"/>
              <a:gd name="connsiteY507" fmla="*/ 680145 h 6857999"/>
              <a:gd name="connsiteX508" fmla="*/ 4418489 w 4724400"/>
              <a:gd name="connsiteY508" fmla="*/ 483936 h 6857999"/>
              <a:gd name="connsiteX509" fmla="*/ 3316944 w 4724400"/>
              <a:gd name="connsiteY509" fmla="*/ 465669 h 6857999"/>
              <a:gd name="connsiteX510" fmla="*/ 2958819 w 4724400"/>
              <a:gd name="connsiteY510" fmla="*/ 1062158 h 6857999"/>
              <a:gd name="connsiteX511" fmla="*/ 3004132 w 4724400"/>
              <a:gd name="connsiteY511" fmla="*/ 921679 h 6857999"/>
              <a:gd name="connsiteX512" fmla="*/ 3037224 w 4724400"/>
              <a:gd name="connsiteY512" fmla="*/ 852631 h 6857999"/>
              <a:gd name="connsiteX513" fmla="*/ 3114637 w 4724400"/>
              <a:gd name="connsiteY513" fmla="*/ 736692 h 6857999"/>
              <a:gd name="connsiteX514" fmla="*/ 3128801 w 4724400"/>
              <a:gd name="connsiteY514" fmla="*/ 716935 h 6857999"/>
              <a:gd name="connsiteX515" fmla="*/ 3316944 w 4724400"/>
              <a:gd name="connsiteY515" fmla="*/ 465669 h 6857999"/>
              <a:gd name="connsiteX516" fmla="*/ 4448894 w 4724400"/>
              <a:gd name="connsiteY516" fmla="*/ 422768 h 6857999"/>
              <a:gd name="connsiteX517" fmla="*/ 4235585 w 4724400"/>
              <a:gd name="connsiteY517" fmla="*/ 528178 h 6857999"/>
              <a:gd name="connsiteX518" fmla="*/ 4213155 w 4724400"/>
              <a:gd name="connsiteY518" fmla="*/ 543149 h 6857999"/>
              <a:gd name="connsiteX519" fmla="*/ 3649218 w 4724400"/>
              <a:gd name="connsiteY519" fmla="*/ 842623 h 6857999"/>
              <a:gd name="connsiteX520" fmla="*/ 3232564 w 4724400"/>
              <a:gd name="connsiteY520" fmla="*/ 1051220 h 6857999"/>
              <a:gd name="connsiteX521" fmla="*/ 3217970 w 4724400"/>
              <a:gd name="connsiteY521" fmla="*/ 1059849 h 6857999"/>
              <a:gd name="connsiteX522" fmla="*/ 3116688 w 4724400"/>
              <a:gd name="connsiteY522" fmla="*/ 1113543 h 6857999"/>
              <a:gd name="connsiteX523" fmla="*/ 3559098 w 4724400"/>
              <a:gd name="connsiteY523" fmla="*/ 971858 h 6857999"/>
              <a:gd name="connsiteX524" fmla="*/ 4140004 w 4724400"/>
              <a:gd name="connsiteY524" fmla="*/ 638368 h 6857999"/>
              <a:gd name="connsiteX525" fmla="*/ 4451852 w 4724400"/>
              <a:gd name="connsiteY525" fmla="*/ 423380 h 6857999"/>
              <a:gd name="connsiteX526" fmla="*/ 4448894 w 4724400"/>
              <a:gd name="connsiteY526" fmla="*/ 422768 h 6857999"/>
              <a:gd name="connsiteX527" fmla="*/ 680568 w 4724400"/>
              <a:gd name="connsiteY527" fmla="*/ 416949 h 6857999"/>
              <a:gd name="connsiteX528" fmla="*/ 394452 w 4724400"/>
              <a:gd name="connsiteY528" fmla="*/ 694330 h 6857999"/>
              <a:gd name="connsiteX529" fmla="*/ 340402 w 4724400"/>
              <a:gd name="connsiteY529" fmla="*/ 759654 h 6857999"/>
              <a:gd name="connsiteX530" fmla="*/ 827699 w 4724400"/>
              <a:gd name="connsiteY530" fmla="*/ 416143 h 6857999"/>
              <a:gd name="connsiteX531" fmla="*/ 841524 w 4724400"/>
              <a:gd name="connsiteY531" fmla="*/ 534021 h 6857999"/>
              <a:gd name="connsiteX532" fmla="*/ 825554 w 4724400"/>
              <a:gd name="connsiteY532" fmla="*/ 672115 h 6857999"/>
              <a:gd name="connsiteX533" fmla="*/ 811499 w 4724400"/>
              <a:gd name="connsiteY533" fmla="*/ 769176 h 6857999"/>
              <a:gd name="connsiteX534" fmla="*/ 841586 w 4724400"/>
              <a:gd name="connsiteY534" fmla="*/ 1060039 h 6857999"/>
              <a:gd name="connsiteX535" fmla="*/ 942912 w 4724400"/>
              <a:gd name="connsiteY535" fmla="*/ 1511108 h 6857999"/>
              <a:gd name="connsiteX536" fmla="*/ 884057 w 4724400"/>
              <a:gd name="connsiteY536" fmla="*/ 521768 h 6857999"/>
              <a:gd name="connsiteX537" fmla="*/ 827699 w 4724400"/>
              <a:gd name="connsiteY537" fmla="*/ 416143 h 6857999"/>
              <a:gd name="connsiteX538" fmla="*/ 798883 w 4724400"/>
              <a:gd name="connsiteY538" fmla="*/ 414244 h 6857999"/>
              <a:gd name="connsiteX539" fmla="*/ 875825 w 4724400"/>
              <a:gd name="connsiteY539" fmla="*/ 1357811 h 6857999"/>
              <a:gd name="connsiteX540" fmla="*/ 814514 w 4724400"/>
              <a:gd name="connsiteY540" fmla="*/ 1064671 h 6857999"/>
              <a:gd name="connsiteX541" fmla="*/ 783698 w 4724400"/>
              <a:gd name="connsiteY541" fmla="*/ 766414 h 6857999"/>
              <a:gd name="connsiteX542" fmla="*/ 798129 w 4724400"/>
              <a:gd name="connsiteY542" fmla="*/ 666939 h 6857999"/>
              <a:gd name="connsiteX543" fmla="*/ 813894 w 4724400"/>
              <a:gd name="connsiteY543" fmla="*/ 533909 h 6857999"/>
              <a:gd name="connsiteX544" fmla="*/ 798883 w 4724400"/>
              <a:gd name="connsiteY544" fmla="*/ 414244 h 6857999"/>
              <a:gd name="connsiteX545" fmla="*/ 673202 w 4724400"/>
              <a:gd name="connsiteY545" fmla="*/ 388720 h 6857999"/>
              <a:gd name="connsiteX546" fmla="*/ 392779 w 4724400"/>
              <a:gd name="connsiteY546" fmla="*/ 596411 h 6857999"/>
              <a:gd name="connsiteX547" fmla="*/ 270088 w 4724400"/>
              <a:gd name="connsiteY547" fmla="*/ 790400 h 6857999"/>
              <a:gd name="connsiteX548" fmla="*/ 259285 w 4724400"/>
              <a:gd name="connsiteY548" fmla="*/ 812869 h 6857999"/>
              <a:gd name="connsiteX549" fmla="*/ 372890 w 4724400"/>
              <a:gd name="connsiteY549" fmla="*/ 676832 h 6857999"/>
              <a:gd name="connsiteX550" fmla="*/ 673202 w 4724400"/>
              <a:gd name="connsiteY550" fmla="*/ 388720 h 6857999"/>
              <a:gd name="connsiteX551" fmla="*/ 1628210 w 4724400"/>
              <a:gd name="connsiteY551" fmla="*/ 0 h 6857999"/>
              <a:gd name="connsiteX552" fmla="*/ 1748399 w 4724400"/>
              <a:gd name="connsiteY552" fmla="*/ 0 h 6857999"/>
              <a:gd name="connsiteX553" fmla="*/ 1783391 w 4724400"/>
              <a:gd name="connsiteY553" fmla="*/ 17650 h 6857999"/>
              <a:gd name="connsiteX554" fmla="*/ 2084193 w 4724400"/>
              <a:gd name="connsiteY554" fmla="*/ 69947 h 6857999"/>
              <a:gd name="connsiteX555" fmla="*/ 2744101 w 4724400"/>
              <a:gd name="connsiteY555" fmla="*/ 15192 h 6857999"/>
              <a:gd name="connsiteX556" fmla="*/ 2197414 w 4724400"/>
              <a:gd name="connsiteY556" fmla="*/ 41266 h 6857999"/>
              <a:gd name="connsiteX557" fmla="*/ 1914967 w 4724400"/>
              <a:gd name="connsiteY557" fmla="*/ 18583 h 6857999"/>
              <a:gd name="connsiteX558" fmla="*/ 1815559 w 4724400"/>
              <a:gd name="connsiteY558" fmla="*/ 0 h 6857999"/>
              <a:gd name="connsiteX559" fmla="*/ 2001666 w 4724400"/>
              <a:gd name="connsiteY559" fmla="*/ 0 h 6857999"/>
              <a:gd name="connsiteX560" fmla="*/ 2036517 w 4724400"/>
              <a:gd name="connsiteY560" fmla="*/ 4274 h 6857999"/>
              <a:gd name="connsiteX561" fmla="*/ 2199623 w 4724400"/>
              <a:gd name="connsiteY561" fmla="*/ 13232 h 6857999"/>
              <a:gd name="connsiteX562" fmla="*/ 2420103 w 4724400"/>
              <a:gd name="connsiteY562" fmla="*/ 12601 h 6857999"/>
              <a:gd name="connsiteX563" fmla="*/ 2621330 w 4724400"/>
              <a:gd name="connsiteY563" fmla="*/ 0 h 6857999"/>
              <a:gd name="connsiteX564" fmla="*/ 3076571 w 4724400"/>
              <a:gd name="connsiteY564" fmla="*/ 0 h 6857999"/>
              <a:gd name="connsiteX565" fmla="*/ 2924796 w 4724400"/>
              <a:gd name="connsiteY565" fmla="*/ 36772 h 6857999"/>
              <a:gd name="connsiteX566" fmla="*/ 1946203 w 4724400"/>
              <a:gd name="connsiteY566" fmla="*/ 131277 h 6857999"/>
              <a:gd name="connsiteX567" fmla="*/ 1707026 w 4724400"/>
              <a:gd name="connsiteY567" fmla="*/ 44983 h 6857999"/>
              <a:gd name="connsiteX568" fmla="*/ 1007398 w 4724400"/>
              <a:gd name="connsiteY568" fmla="*/ 0 h 6857999"/>
              <a:gd name="connsiteX569" fmla="*/ 1105902 w 4724400"/>
              <a:gd name="connsiteY569" fmla="*/ 0 h 6857999"/>
              <a:gd name="connsiteX570" fmla="*/ 1191939 w 4724400"/>
              <a:gd name="connsiteY570" fmla="*/ 117664 h 6857999"/>
              <a:gd name="connsiteX571" fmla="*/ 1780907 w 4724400"/>
              <a:gd name="connsiteY571" fmla="*/ 743734 h 6857999"/>
              <a:gd name="connsiteX572" fmla="*/ 1841857 w 4724400"/>
              <a:gd name="connsiteY572" fmla="*/ 795932 h 6857999"/>
              <a:gd name="connsiteX573" fmla="*/ 2317896 w 4724400"/>
              <a:gd name="connsiteY573" fmla="*/ 530713 h 6857999"/>
              <a:gd name="connsiteX574" fmla="*/ 3015228 w 4724400"/>
              <a:gd name="connsiteY574" fmla="*/ 399738 h 6857999"/>
              <a:gd name="connsiteX575" fmla="*/ 3000782 w 4724400"/>
              <a:gd name="connsiteY575" fmla="*/ 461219 h 6857999"/>
              <a:gd name="connsiteX576" fmla="*/ 1963190 w 4724400"/>
              <a:gd name="connsiteY576" fmla="*/ 895589 h 6857999"/>
              <a:gd name="connsiteX577" fmla="*/ 2552180 w 4724400"/>
              <a:gd name="connsiteY577" fmla="*/ 1298815 h 6857999"/>
              <a:gd name="connsiteX578" fmla="*/ 2904618 w 4724400"/>
              <a:gd name="connsiteY578" fmla="*/ 1146081 h 6857999"/>
              <a:gd name="connsiteX579" fmla="*/ 3428829 w 4724400"/>
              <a:gd name="connsiteY579" fmla="*/ 310883 h 6857999"/>
              <a:gd name="connsiteX580" fmla="*/ 3452135 w 4724400"/>
              <a:gd name="connsiteY580" fmla="*/ 318176 h 6857999"/>
              <a:gd name="connsiteX581" fmla="*/ 3169464 w 4724400"/>
              <a:gd name="connsiteY581" fmla="*/ 935661 h 6857999"/>
              <a:gd name="connsiteX582" fmla="*/ 3049395 w 4724400"/>
              <a:gd name="connsiteY582" fmla="*/ 1070245 h 6857999"/>
              <a:gd name="connsiteX583" fmla="*/ 3401235 w 4724400"/>
              <a:gd name="connsiteY583" fmla="*/ 815534 h 6857999"/>
              <a:gd name="connsiteX584" fmla="*/ 4236947 w 4724400"/>
              <a:gd name="connsiteY584" fmla="*/ 465665 h 6857999"/>
              <a:gd name="connsiteX585" fmla="*/ 4565962 w 4724400"/>
              <a:gd name="connsiteY585" fmla="*/ 350012 h 6857999"/>
              <a:gd name="connsiteX586" fmla="*/ 4557937 w 4724400"/>
              <a:gd name="connsiteY586" fmla="*/ 382666 h 6857999"/>
              <a:gd name="connsiteX587" fmla="*/ 3621049 w 4724400"/>
              <a:gd name="connsiteY587" fmla="*/ 1056676 h 6857999"/>
              <a:gd name="connsiteX588" fmla="*/ 3094000 w 4724400"/>
              <a:gd name="connsiteY588" fmla="*/ 1229477 h 6857999"/>
              <a:gd name="connsiteX589" fmla="*/ 2813197 w 4724400"/>
              <a:gd name="connsiteY589" fmla="*/ 1263181 h 6857999"/>
              <a:gd name="connsiteX590" fmla="*/ 2615776 w 4724400"/>
              <a:gd name="connsiteY590" fmla="*/ 1334114 h 6857999"/>
              <a:gd name="connsiteX591" fmla="*/ 3364982 w 4724400"/>
              <a:gd name="connsiteY591" fmla="*/ 1687356 h 6857999"/>
              <a:gd name="connsiteX592" fmla="*/ 3371663 w 4724400"/>
              <a:gd name="connsiteY592" fmla="*/ 1683743 h 6857999"/>
              <a:gd name="connsiteX593" fmla="*/ 3883310 w 4724400"/>
              <a:gd name="connsiteY593" fmla="*/ 1443899 h 6857999"/>
              <a:gd name="connsiteX594" fmla="*/ 3892746 w 4724400"/>
              <a:gd name="connsiteY594" fmla="*/ 1429225 h 6857999"/>
              <a:gd name="connsiteX595" fmla="*/ 4699980 w 4724400"/>
              <a:gd name="connsiteY595" fmla="*/ 789523 h 6857999"/>
              <a:gd name="connsiteX596" fmla="*/ 4724400 w 4724400"/>
              <a:gd name="connsiteY596" fmla="*/ 769876 h 6857999"/>
              <a:gd name="connsiteX597" fmla="*/ 4724400 w 4724400"/>
              <a:gd name="connsiteY597" fmla="*/ 802845 h 6857999"/>
              <a:gd name="connsiteX598" fmla="*/ 4705958 w 4724400"/>
              <a:gd name="connsiteY598" fmla="*/ 821317 h 6857999"/>
              <a:gd name="connsiteX599" fmla="*/ 4649798 w 4724400"/>
              <a:gd name="connsiteY599" fmla="*/ 877374 h 6857999"/>
              <a:gd name="connsiteX600" fmla="*/ 4005326 w 4724400"/>
              <a:gd name="connsiteY600" fmla="*/ 1344259 h 6857999"/>
              <a:gd name="connsiteX601" fmla="*/ 4199378 w 4724400"/>
              <a:gd name="connsiteY601" fmla="*/ 1215889 h 6857999"/>
              <a:gd name="connsiteX602" fmla="*/ 4239600 w 4724400"/>
              <a:gd name="connsiteY602" fmla="*/ 1192361 h 6857999"/>
              <a:gd name="connsiteX603" fmla="*/ 4677037 w 4724400"/>
              <a:gd name="connsiteY603" fmla="*/ 858646 h 6857999"/>
              <a:gd name="connsiteX604" fmla="*/ 4724400 w 4724400"/>
              <a:gd name="connsiteY604" fmla="*/ 810414 h 6857999"/>
              <a:gd name="connsiteX605" fmla="*/ 4724400 w 4724400"/>
              <a:gd name="connsiteY605" fmla="*/ 916439 h 6857999"/>
              <a:gd name="connsiteX606" fmla="*/ 4683030 w 4724400"/>
              <a:gd name="connsiteY606" fmla="*/ 982925 h 6857999"/>
              <a:gd name="connsiteX607" fmla="*/ 3921884 w 4724400"/>
              <a:gd name="connsiteY607" fmla="*/ 1469889 h 6857999"/>
              <a:gd name="connsiteX608" fmla="*/ 3456136 w 4724400"/>
              <a:gd name="connsiteY608" fmla="*/ 1721439 h 6857999"/>
              <a:gd name="connsiteX609" fmla="*/ 3624313 w 4724400"/>
              <a:gd name="connsiteY609" fmla="*/ 1780406 h 6857999"/>
              <a:gd name="connsiteX610" fmla="*/ 4303638 w 4724400"/>
              <a:gd name="connsiteY610" fmla="*/ 1944400 h 6857999"/>
              <a:gd name="connsiteX611" fmla="*/ 4315566 w 4724400"/>
              <a:gd name="connsiteY611" fmla="*/ 1931422 h 6857999"/>
              <a:gd name="connsiteX612" fmla="*/ 4664388 w 4724400"/>
              <a:gd name="connsiteY612" fmla="*/ 1574357 h 6857999"/>
              <a:gd name="connsiteX613" fmla="*/ 4724400 w 4724400"/>
              <a:gd name="connsiteY613" fmla="*/ 1537429 h 6857999"/>
              <a:gd name="connsiteX614" fmla="*/ 4724400 w 4724400"/>
              <a:gd name="connsiteY614" fmla="*/ 1589108 h 6857999"/>
              <a:gd name="connsiteX615" fmla="*/ 4644505 w 4724400"/>
              <a:gd name="connsiteY615" fmla="*/ 1640352 h 6857999"/>
              <a:gd name="connsiteX616" fmla="*/ 4381603 w 4724400"/>
              <a:gd name="connsiteY616" fmla="*/ 1900149 h 6857999"/>
              <a:gd name="connsiteX617" fmla="*/ 4478726 w 4724400"/>
              <a:gd name="connsiteY617" fmla="*/ 1822808 h 6857999"/>
              <a:gd name="connsiteX618" fmla="*/ 4588263 w 4724400"/>
              <a:gd name="connsiteY618" fmla="*/ 1735914 h 6857999"/>
              <a:gd name="connsiteX619" fmla="*/ 4683216 w 4724400"/>
              <a:gd name="connsiteY619" fmla="*/ 1678902 h 6857999"/>
              <a:gd name="connsiteX620" fmla="*/ 4724400 w 4724400"/>
              <a:gd name="connsiteY620" fmla="*/ 1655121 h 6857999"/>
              <a:gd name="connsiteX621" fmla="*/ 4724400 w 4724400"/>
              <a:gd name="connsiteY621" fmla="*/ 1686869 h 6857999"/>
              <a:gd name="connsiteX622" fmla="*/ 4696172 w 4724400"/>
              <a:gd name="connsiteY622" fmla="*/ 1703058 h 6857999"/>
              <a:gd name="connsiteX623" fmla="*/ 4602997 w 4724400"/>
              <a:gd name="connsiteY623" fmla="*/ 1758893 h 6857999"/>
              <a:gd name="connsiteX624" fmla="*/ 4496021 w 4724400"/>
              <a:gd name="connsiteY624" fmla="*/ 1844299 h 6857999"/>
              <a:gd name="connsiteX625" fmla="*/ 4419004 w 4724400"/>
              <a:gd name="connsiteY625" fmla="*/ 1907617 h 6857999"/>
              <a:gd name="connsiteX626" fmla="*/ 4685975 w 4724400"/>
              <a:gd name="connsiteY626" fmla="*/ 1786372 h 6857999"/>
              <a:gd name="connsiteX627" fmla="*/ 4724400 w 4724400"/>
              <a:gd name="connsiteY627" fmla="*/ 1759693 h 6857999"/>
              <a:gd name="connsiteX628" fmla="*/ 4724400 w 4724400"/>
              <a:gd name="connsiteY628" fmla="*/ 1809459 h 6857999"/>
              <a:gd name="connsiteX629" fmla="*/ 4653762 w 4724400"/>
              <a:gd name="connsiteY629" fmla="*/ 1857561 h 6857999"/>
              <a:gd name="connsiteX630" fmla="*/ 4428349 w 4724400"/>
              <a:gd name="connsiteY630" fmla="*/ 1963079 h 6857999"/>
              <a:gd name="connsiteX631" fmla="*/ 4724400 w 4724400"/>
              <a:gd name="connsiteY631" fmla="*/ 1990579 h 6857999"/>
              <a:gd name="connsiteX632" fmla="*/ 4724400 w 4724400"/>
              <a:gd name="connsiteY632" fmla="*/ 2065582 h 6857999"/>
              <a:gd name="connsiteX633" fmla="*/ 4686318 w 4724400"/>
              <a:gd name="connsiteY633" fmla="*/ 2063926 h 6857999"/>
              <a:gd name="connsiteX634" fmla="*/ 4724400 w 4724400"/>
              <a:gd name="connsiteY634" fmla="*/ 2085104 h 6857999"/>
              <a:gd name="connsiteX635" fmla="*/ 4724400 w 4724400"/>
              <a:gd name="connsiteY635" fmla="*/ 2178471 h 6857999"/>
              <a:gd name="connsiteX636" fmla="*/ 4617755 w 4724400"/>
              <a:gd name="connsiteY636" fmla="*/ 2122457 h 6857999"/>
              <a:gd name="connsiteX637" fmla="*/ 4724400 w 4724400"/>
              <a:gd name="connsiteY637" fmla="*/ 2196158 h 6857999"/>
              <a:gd name="connsiteX638" fmla="*/ 4724400 w 4724400"/>
              <a:gd name="connsiteY638" fmla="*/ 2230374 h 6857999"/>
              <a:gd name="connsiteX639" fmla="*/ 4573637 w 4724400"/>
              <a:gd name="connsiteY639" fmla="*/ 2126309 h 6857999"/>
              <a:gd name="connsiteX640" fmla="*/ 4706850 w 4724400"/>
              <a:gd name="connsiteY640" fmla="*/ 2262541 h 6857999"/>
              <a:gd name="connsiteX641" fmla="*/ 4724400 w 4724400"/>
              <a:gd name="connsiteY641" fmla="*/ 2275857 h 6857999"/>
              <a:gd name="connsiteX642" fmla="*/ 4724400 w 4724400"/>
              <a:gd name="connsiteY642" fmla="*/ 2377131 h 6857999"/>
              <a:gd name="connsiteX643" fmla="*/ 4688201 w 4724400"/>
              <a:gd name="connsiteY643" fmla="*/ 2349925 h 6857999"/>
              <a:gd name="connsiteX644" fmla="*/ 4462564 w 4724400"/>
              <a:gd name="connsiteY644" fmla="*/ 2041945 h 6857999"/>
              <a:gd name="connsiteX645" fmla="*/ 4094167 w 4724400"/>
              <a:gd name="connsiteY645" fmla="*/ 1984479 h 6857999"/>
              <a:gd name="connsiteX646" fmla="*/ 4520397 w 4724400"/>
              <a:gd name="connsiteY646" fmla="*/ 3153822 h 6857999"/>
              <a:gd name="connsiteX647" fmla="*/ 4458958 w 4724400"/>
              <a:gd name="connsiteY647" fmla="*/ 3203134 h 6857999"/>
              <a:gd name="connsiteX648" fmla="*/ 3972830 w 4724400"/>
              <a:gd name="connsiteY648" fmla="*/ 1973028 h 6857999"/>
              <a:gd name="connsiteX649" fmla="*/ 3979154 w 4724400"/>
              <a:gd name="connsiteY649" fmla="*/ 1959605 h 6857999"/>
              <a:gd name="connsiteX650" fmla="*/ 3583051 w 4724400"/>
              <a:gd name="connsiteY650" fmla="*/ 1850495 h 6857999"/>
              <a:gd name="connsiteX651" fmla="*/ 2922360 w 4724400"/>
              <a:gd name="connsiteY651" fmla="*/ 1586232 h 6857999"/>
              <a:gd name="connsiteX652" fmla="*/ 3033099 w 4724400"/>
              <a:gd name="connsiteY652" fmla="*/ 1913175 h 6857999"/>
              <a:gd name="connsiteX653" fmla="*/ 3040214 w 4724400"/>
              <a:gd name="connsiteY653" fmla="*/ 1920694 h 6857999"/>
              <a:gd name="connsiteX654" fmla="*/ 3051308 w 4724400"/>
              <a:gd name="connsiteY654" fmla="*/ 1911226 h 6857999"/>
              <a:gd name="connsiteX655" fmla="*/ 3791335 w 4724400"/>
              <a:gd name="connsiteY655" fmla="*/ 2442781 h 6857999"/>
              <a:gd name="connsiteX656" fmla="*/ 3744063 w 4724400"/>
              <a:gd name="connsiteY656" fmla="*/ 2510325 h 6857999"/>
              <a:gd name="connsiteX657" fmla="*/ 3103695 w 4724400"/>
              <a:gd name="connsiteY657" fmla="*/ 2105302 h 6857999"/>
              <a:gd name="connsiteX658" fmla="*/ 2968137 w 4724400"/>
              <a:gd name="connsiteY658" fmla="*/ 2805672 h 6857999"/>
              <a:gd name="connsiteX659" fmla="*/ 2739231 w 4724400"/>
              <a:gd name="connsiteY659" fmla="*/ 3151701 h 6857999"/>
              <a:gd name="connsiteX660" fmla="*/ 2728882 w 4724400"/>
              <a:gd name="connsiteY660" fmla="*/ 3135084 h 6857999"/>
              <a:gd name="connsiteX661" fmla="*/ 2914282 w 4724400"/>
              <a:gd name="connsiteY661" fmla="*/ 2155807 h 6857999"/>
              <a:gd name="connsiteX662" fmla="*/ 2971660 w 4724400"/>
              <a:gd name="connsiteY662" fmla="*/ 1962486 h 6857999"/>
              <a:gd name="connsiteX663" fmla="*/ 2971809 w 4724400"/>
              <a:gd name="connsiteY663" fmla="*/ 1960615 h 6857999"/>
              <a:gd name="connsiteX664" fmla="*/ 2972315 w 4724400"/>
              <a:gd name="connsiteY664" fmla="*/ 1951821 h 6857999"/>
              <a:gd name="connsiteX665" fmla="*/ 2846641 w 4724400"/>
              <a:gd name="connsiteY665" fmla="*/ 1556749 h 6857999"/>
              <a:gd name="connsiteX666" fmla="*/ 2847461 w 4724400"/>
              <a:gd name="connsiteY666" fmla="*/ 1548729 h 6857999"/>
              <a:gd name="connsiteX667" fmla="*/ 2058558 w 4724400"/>
              <a:gd name="connsiteY667" fmla="*/ 1071804 h 6857999"/>
              <a:gd name="connsiteX668" fmla="*/ 2291089 w 4724400"/>
              <a:gd name="connsiteY668" fmla="*/ 1585512 h 6857999"/>
              <a:gd name="connsiteX669" fmla="*/ 2473792 w 4724400"/>
              <a:gd name="connsiteY669" fmla="*/ 2432858 h 6857999"/>
              <a:gd name="connsiteX670" fmla="*/ 2420124 w 4724400"/>
              <a:gd name="connsiteY670" fmla="*/ 2495762 h 6857999"/>
              <a:gd name="connsiteX671" fmla="*/ 2119846 w 4724400"/>
              <a:gd name="connsiteY671" fmla="*/ 1872898 h 6857999"/>
              <a:gd name="connsiteX672" fmla="*/ 1995210 w 4724400"/>
              <a:gd name="connsiteY672" fmla="*/ 1288346 h 6857999"/>
              <a:gd name="connsiteX673" fmla="*/ 1850975 w 4724400"/>
              <a:gd name="connsiteY673" fmla="*/ 1540820 h 6857999"/>
              <a:gd name="connsiteX674" fmla="*/ 1723490 w 4724400"/>
              <a:gd name="connsiteY674" fmla="*/ 1688355 h 6857999"/>
              <a:gd name="connsiteX675" fmla="*/ 1710157 w 4724400"/>
              <a:gd name="connsiteY675" fmla="*/ 1683354 h 6857999"/>
              <a:gd name="connsiteX676" fmla="*/ 1807265 w 4724400"/>
              <a:gd name="connsiteY676" fmla="*/ 1336896 h 6857999"/>
              <a:gd name="connsiteX677" fmla="*/ 2011049 w 4724400"/>
              <a:gd name="connsiteY677" fmla="*/ 1173376 h 6857999"/>
              <a:gd name="connsiteX678" fmla="*/ 2014681 w 4724400"/>
              <a:gd name="connsiteY678" fmla="*/ 1167830 h 6857999"/>
              <a:gd name="connsiteX679" fmla="*/ 1971037 w 4724400"/>
              <a:gd name="connsiteY679" fmla="*/ 1015438 h 6857999"/>
              <a:gd name="connsiteX680" fmla="*/ 1971858 w 4724400"/>
              <a:gd name="connsiteY680" fmla="*/ 1007420 h 6857999"/>
              <a:gd name="connsiteX681" fmla="*/ 1729505 w 4724400"/>
              <a:gd name="connsiteY681" fmla="*/ 808882 h 6857999"/>
              <a:gd name="connsiteX682" fmla="*/ 1506007 w 4724400"/>
              <a:gd name="connsiteY682" fmla="*/ 597733 h 6857999"/>
              <a:gd name="connsiteX683" fmla="*/ 1499912 w 4724400"/>
              <a:gd name="connsiteY683" fmla="*/ 1795211 h 6857999"/>
              <a:gd name="connsiteX684" fmla="*/ 1444926 w 4724400"/>
              <a:gd name="connsiteY684" fmla="*/ 1841464 h 6857999"/>
              <a:gd name="connsiteX685" fmla="*/ 1425791 w 4724400"/>
              <a:gd name="connsiteY685" fmla="*/ 572788 h 6857999"/>
              <a:gd name="connsiteX686" fmla="*/ 1435390 w 4724400"/>
              <a:gd name="connsiteY686" fmla="*/ 560750 h 6857999"/>
              <a:gd name="connsiteX687" fmla="*/ 1451502 w 4724400"/>
              <a:gd name="connsiteY687" fmla="*/ 542471 h 6857999"/>
              <a:gd name="connsiteX688" fmla="*/ 1194128 w 4724400"/>
              <a:gd name="connsiteY688" fmla="*/ 250903 h 6857999"/>
              <a:gd name="connsiteX689" fmla="*/ 890158 w 4724400"/>
              <a:gd name="connsiteY689" fmla="*/ 0 h 6857999"/>
              <a:gd name="connsiteX690" fmla="*/ 937892 w 4724400"/>
              <a:gd name="connsiteY690" fmla="*/ 0 h 6857999"/>
              <a:gd name="connsiteX691" fmla="*/ 924483 w 4724400"/>
              <a:gd name="connsiteY691" fmla="*/ 30495 h 6857999"/>
              <a:gd name="connsiteX692" fmla="*/ 872288 w 4724400"/>
              <a:gd name="connsiteY692" fmla="*/ 306259 h 6857999"/>
              <a:gd name="connsiteX693" fmla="*/ 1006247 w 4724400"/>
              <a:gd name="connsiteY693" fmla="*/ 727373 h 6857999"/>
              <a:gd name="connsiteX694" fmla="*/ 986481 w 4724400"/>
              <a:gd name="connsiteY694" fmla="*/ 1611960 h 6857999"/>
              <a:gd name="connsiteX695" fmla="*/ 928400 w 4724400"/>
              <a:gd name="connsiteY695" fmla="*/ 1663986 h 6857999"/>
              <a:gd name="connsiteX696" fmla="*/ 771281 w 4724400"/>
              <a:gd name="connsiteY696" fmla="*/ 368438 h 6857999"/>
              <a:gd name="connsiteX697" fmla="*/ 200540 w 4724400"/>
              <a:gd name="connsiteY697" fmla="*/ 942511 h 6857999"/>
              <a:gd name="connsiteX698" fmla="*/ 170253 w 4724400"/>
              <a:gd name="connsiteY698" fmla="*/ 942567 h 6857999"/>
              <a:gd name="connsiteX699" fmla="*/ 442049 w 4724400"/>
              <a:gd name="connsiteY699" fmla="*/ 489150 h 6857999"/>
              <a:gd name="connsiteX700" fmla="*/ 788582 w 4724400"/>
              <a:gd name="connsiteY700" fmla="*/ 301724 h 6857999"/>
              <a:gd name="connsiteX701" fmla="*/ 788312 w 4724400"/>
              <a:gd name="connsiteY701" fmla="*/ 276498 h 6857999"/>
              <a:gd name="connsiteX702" fmla="*/ 847625 w 4724400"/>
              <a:gd name="connsiteY702" fmla="*/ 89075 h 6857999"/>
              <a:gd name="connsiteX703" fmla="*/ 29788 w 4724400"/>
              <a:gd name="connsiteY703" fmla="*/ 0 h 6857999"/>
              <a:gd name="connsiteX704" fmla="*/ 93321 w 4724400"/>
              <a:gd name="connsiteY704" fmla="*/ 0 h 6857999"/>
              <a:gd name="connsiteX705" fmla="*/ 79142 w 4724400"/>
              <a:gd name="connsiteY705" fmla="*/ 68966 h 6857999"/>
              <a:gd name="connsiteX706" fmla="*/ 21253 w 4724400"/>
              <a:gd name="connsiteY706" fmla="*/ 535687 h 6857999"/>
              <a:gd name="connsiteX707" fmla="*/ 61909 w 4724400"/>
              <a:gd name="connsiteY707" fmla="*/ 380358 h 6857999"/>
              <a:gd name="connsiteX708" fmla="*/ 118339 w 4724400"/>
              <a:gd name="connsiteY708" fmla="*/ 184712 h 6857999"/>
              <a:gd name="connsiteX709" fmla="*/ 154192 w 4724400"/>
              <a:gd name="connsiteY709" fmla="*/ 87864 h 6857999"/>
              <a:gd name="connsiteX710" fmla="*/ 186604 w 4724400"/>
              <a:gd name="connsiteY710" fmla="*/ 0 h 6857999"/>
              <a:gd name="connsiteX711" fmla="*/ 216386 w 4724400"/>
              <a:gd name="connsiteY711" fmla="*/ 0 h 6857999"/>
              <a:gd name="connsiteX712" fmla="*/ 180314 w 4724400"/>
              <a:gd name="connsiteY712" fmla="*/ 97640 h 6857999"/>
              <a:gd name="connsiteX713" fmla="*/ 144924 w 4724400"/>
              <a:gd name="connsiteY713" fmla="*/ 193392 h 6857999"/>
              <a:gd name="connsiteX714" fmla="*/ 89413 w 4724400"/>
              <a:gd name="connsiteY714" fmla="*/ 386853 h 6857999"/>
              <a:gd name="connsiteX715" fmla="*/ 49686 w 4724400"/>
              <a:gd name="connsiteY715" fmla="*/ 539999 h 6857999"/>
              <a:gd name="connsiteX716" fmla="*/ 236604 w 4724400"/>
              <a:gd name="connsiteY716" fmla="*/ 152292 h 6857999"/>
              <a:gd name="connsiteX717" fmla="*/ 289375 w 4724400"/>
              <a:gd name="connsiteY717" fmla="*/ 0 h 6857999"/>
              <a:gd name="connsiteX718" fmla="*/ 369729 w 4724400"/>
              <a:gd name="connsiteY718" fmla="*/ 0 h 6857999"/>
              <a:gd name="connsiteX719" fmla="*/ 354160 w 4724400"/>
              <a:gd name="connsiteY719" fmla="*/ 65656 h 6857999"/>
              <a:gd name="connsiteX720" fmla="*/ 21325 w 4724400"/>
              <a:gd name="connsiteY720" fmla="*/ 763628 h 6857999"/>
              <a:gd name="connsiteX721" fmla="*/ 6426 w 4724400"/>
              <a:gd name="connsiteY721" fmla="*/ 785104 h 6857999"/>
              <a:gd name="connsiteX722" fmla="*/ 0 w 4724400"/>
              <a:gd name="connsiteY722" fmla="*/ 789215 h 6857999"/>
              <a:gd name="connsiteX723" fmla="*/ 0 w 4724400"/>
              <a:gd name="connsiteY723" fmla="*/ 163142 h 6857999"/>
              <a:gd name="connsiteX724" fmla="*/ 20220 w 4724400"/>
              <a:gd name="connsiteY724" fmla="*/ 3741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Lst>
            <a:rect l="l" t="t" r="r" b="b"/>
            <a:pathLst>
              <a:path w="4724400" h="6857999">
                <a:moveTo>
                  <a:pt x="0" y="6805948"/>
                </a:moveTo>
                <a:lnTo>
                  <a:pt x="15600" y="6813099"/>
                </a:lnTo>
                <a:cubicBezTo>
                  <a:pt x="48179" y="6826367"/>
                  <a:pt x="82589" y="6838841"/>
                  <a:pt x="117632" y="6850060"/>
                </a:cubicBezTo>
                <a:lnTo>
                  <a:pt x="146175" y="6857998"/>
                </a:lnTo>
                <a:lnTo>
                  <a:pt x="54597" y="6857998"/>
                </a:lnTo>
                <a:lnTo>
                  <a:pt x="0" y="6831490"/>
                </a:lnTo>
                <a:close/>
                <a:moveTo>
                  <a:pt x="0" y="6736157"/>
                </a:moveTo>
                <a:lnTo>
                  <a:pt x="114811" y="6784122"/>
                </a:lnTo>
                <a:lnTo>
                  <a:pt x="138159" y="6793465"/>
                </a:lnTo>
                <a:cubicBezTo>
                  <a:pt x="184756" y="6812785"/>
                  <a:pt x="226800" y="6829482"/>
                  <a:pt x="270310" y="6840638"/>
                </a:cubicBezTo>
                <a:lnTo>
                  <a:pt x="358932" y="6857999"/>
                </a:lnTo>
                <a:lnTo>
                  <a:pt x="228496" y="6857999"/>
                </a:lnTo>
                <a:lnTo>
                  <a:pt x="126481" y="6821149"/>
                </a:lnTo>
                <a:lnTo>
                  <a:pt x="103134" y="6811799"/>
                </a:lnTo>
                <a:lnTo>
                  <a:pt x="0" y="6767913"/>
                </a:lnTo>
                <a:close/>
                <a:moveTo>
                  <a:pt x="2460543" y="6515312"/>
                </a:moveTo>
                <a:lnTo>
                  <a:pt x="2286201" y="6525103"/>
                </a:lnTo>
                <a:cubicBezTo>
                  <a:pt x="2228694" y="6528458"/>
                  <a:pt x="2169369" y="6531530"/>
                  <a:pt x="2110427" y="6532104"/>
                </a:cubicBezTo>
                <a:cubicBezTo>
                  <a:pt x="2058946" y="6532538"/>
                  <a:pt x="2007242" y="6530381"/>
                  <a:pt x="1956742" y="6528403"/>
                </a:cubicBezTo>
                <a:cubicBezTo>
                  <a:pt x="1815643" y="6523421"/>
                  <a:pt x="1669606" y="6518329"/>
                  <a:pt x="1534307" y="6560369"/>
                </a:cubicBezTo>
                <a:cubicBezTo>
                  <a:pt x="1506964" y="6568983"/>
                  <a:pt x="1480544" y="6579668"/>
                  <a:pt x="1454538" y="6591702"/>
                </a:cubicBezTo>
                <a:cubicBezTo>
                  <a:pt x="1508795" y="6597451"/>
                  <a:pt x="1564033" y="6600803"/>
                  <a:pt x="1619950" y="6599765"/>
                </a:cubicBezTo>
                <a:cubicBezTo>
                  <a:pt x="1760796" y="6598297"/>
                  <a:pt x="1904212" y="6576077"/>
                  <a:pt x="2044875" y="6563693"/>
                </a:cubicBezTo>
                <a:cubicBezTo>
                  <a:pt x="2158459" y="6554204"/>
                  <a:pt x="2431086" y="6537707"/>
                  <a:pt x="2460543" y="6515312"/>
                </a:cubicBezTo>
                <a:close/>
                <a:moveTo>
                  <a:pt x="1883620" y="6459370"/>
                </a:moveTo>
                <a:cubicBezTo>
                  <a:pt x="1757800" y="6463303"/>
                  <a:pt x="1630678" y="6481291"/>
                  <a:pt x="1532156" y="6529929"/>
                </a:cubicBezTo>
                <a:cubicBezTo>
                  <a:pt x="1670483" y="6488352"/>
                  <a:pt x="1816519" y="6493450"/>
                  <a:pt x="1958230" y="6498517"/>
                </a:cubicBezTo>
                <a:cubicBezTo>
                  <a:pt x="2008720" y="6500495"/>
                  <a:pt x="2060523" y="6502029"/>
                  <a:pt x="2110707" y="6502035"/>
                </a:cubicBezTo>
                <a:cubicBezTo>
                  <a:pt x="2168940" y="6501999"/>
                  <a:pt x="2227759" y="6498204"/>
                  <a:pt x="2285171" y="6495471"/>
                </a:cubicBezTo>
                <a:lnTo>
                  <a:pt x="2385179" y="6489665"/>
                </a:lnTo>
                <a:cubicBezTo>
                  <a:pt x="2348158" y="6484629"/>
                  <a:pt x="2296424" y="6478620"/>
                  <a:pt x="2227262" y="6473140"/>
                </a:cubicBezTo>
                <a:cubicBezTo>
                  <a:pt x="2133953" y="6465560"/>
                  <a:pt x="2009438" y="6455438"/>
                  <a:pt x="1883620" y="6459370"/>
                </a:cubicBezTo>
                <a:close/>
                <a:moveTo>
                  <a:pt x="1611255" y="5884754"/>
                </a:moveTo>
                <a:cubicBezTo>
                  <a:pt x="1475034" y="6070158"/>
                  <a:pt x="1320332" y="6315508"/>
                  <a:pt x="1357588" y="6496752"/>
                </a:cubicBezTo>
                <a:cubicBezTo>
                  <a:pt x="1404118" y="6270055"/>
                  <a:pt x="1507631" y="6063621"/>
                  <a:pt x="1611255" y="5884754"/>
                </a:cubicBezTo>
                <a:close/>
                <a:moveTo>
                  <a:pt x="1646205" y="5883072"/>
                </a:moveTo>
                <a:cubicBezTo>
                  <a:pt x="1542170" y="6060592"/>
                  <a:pt x="1436044" y="6267900"/>
                  <a:pt x="1387600" y="6494950"/>
                </a:cubicBezTo>
                <a:cubicBezTo>
                  <a:pt x="1504199" y="6300136"/>
                  <a:pt x="1601945" y="6103069"/>
                  <a:pt x="1646205" y="5883072"/>
                </a:cubicBezTo>
                <a:close/>
                <a:moveTo>
                  <a:pt x="0" y="5845526"/>
                </a:moveTo>
                <a:lnTo>
                  <a:pt x="23370" y="5869422"/>
                </a:lnTo>
                <a:cubicBezTo>
                  <a:pt x="131924" y="5985784"/>
                  <a:pt x="231640" y="6107018"/>
                  <a:pt x="321428" y="6212316"/>
                </a:cubicBezTo>
                <a:cubicBezTo>
                  <a:pt x="452682" y="6366340"/>
                  <a:pt x="578409" y="6507973"/>
                  <a:pt x="626000" y="6710671"/>
                </a:cubicBezTo>
                <a:cubicBezTo>
                  <a:pt x="638757" y="6764837"/>
                  <a:pt x="647619" y="6810078"/>
                  <a:pt x="661825" y="6854298"/>
                </a:cubicBezTo>
                <a:lnTo>
                  <a:pt x="663298" y="6857998"/>
                </a:lnTo>
                <a:lnTo>
                  <a:pt x="431765" y="6857998"/>
                </a:lnTo>
                <a:lnTo>
                  <a:pt x="293576" y="6816656"/>
                </a:lnTo>
                <a:cubicBezTo>
                  <a:pt x="240014" y="6798833"/>
                  <a:pt x="187020" y="6779815"/>
                  <a:pt x="134480" y="6760867"/>
                </a:cubicBezTo>
                <a:lnTo>
                  <a:pt x="0" y="6714215"/>
                </a:lnTo>
                <a:lnTo>
                  <a:pt x="0" y="6683873"/>
                </a:lnTo>
                <a:lnTo>
                  <a:pt x="143737" y="6732821"/>
                </a:lnTo>
                <a:cubicBezTo>
                  <a:pt x="255889" y="6773078"/>
                  <a:pt x="371066" y="6813801"/>
                  <a:pt x="488162" y="6842006"/>
                </a:cubicBezTo>
                <a:cubicBezTo>
                  <a:pt x="358293" y="6763794"/>
                  <a:pt x="187560" y="6705586"/>
                  <a:pt x="44855" y="6674734"/>
                </a:cubicBezTo>
                <a:lnTo>
                  <a:pt x="0" y="6668575"/>
                </a:lnTo>
                <a:lnTo>
                  <a:pt x="0" y="6628217"/>
                </a:lnTo>
                <a:lnTo>
                  <a:pt x="144942" y="6657611"/>
                </a:lnTo>
                <a:cubicBezTo>
                  <a:pt x="201726" y="6672044"/>
                  <a:pt x="257694" y="6689595"/>
                  <a:pt x="312446" y="6711283"/>
                </a:cubicBezTo>
                <a:cubicBezTo>
                  <a:pt x="343371" y="6723712"/>
                  <a:pt x="523593" y="6837187"/>
                  <a:pt x="477357" y="6799347"/>
                </a:cubicBezTo>
                <a:cubicBezTo>
                  <a:pt x="362978" y="6704934"/>
                  <a:pt x="237571" y="6617800"/>
                  <a:pt x="134228" y="6503934"/>
                </a:cubicBezTo>
                <a:lnTo>
                  <a:pt x="0" y="6334256"/>
                </a:lnTo>
                <a:lnTo>
                  <a:pt x="0" y="6221686"/>
                </a:lnTo>
                <a:lnTo>
                  <a:pt x="113296" y="6402069"/>
                </a:lnTo>
                <a:cubicBezTo>
                  <a:pt x="227569" y="6561808"/>
                  <a:pt x="381603" y="6676399"/>
                  <a:pt x="523262" y="6807025"/>
                </a:cubicBezTo>
                <a:cubicBezTo>
                  <a:pt x="495103" y="6748256"/>
                  <a:pt x="449573" y="6697712"/>
                  <a:pt x="404364" y="6649139"/>
                </a:cubicBezTo>
                <a:lnTo>
                  <a:pt x="392074" y="6636358"/>
                </a:lnTo>
                <a:cubicBezTo>
                  <a:pt x="280930" y="6516822"/>
                  <a:pt x="177660" y="6386311"/>
                  <a:pt x="77450" y="6260110"/>
                </a:cubicBezTo>
                <a:lnTo>
                  <a:pt x="0" y="6163634"/>
                </a:lnTo>
                <a:lnTo>
                  <a:pt x="0" y="6117703"/>
                </a:lnTo>
                <a:lnTo>
                  <a:pt x="99669" y="6240461"/>
                </a:lnTo>
                <a:cubicBezTo>
                  <a:pt x="199276" y="6366562"/>
                  <a:pt x="302033" y="6496348"/>
                  <a:pt x="412670" y="6615176"/>
                </a:cubicBezTo>
                <a:lnTo>
                  <a:pt x="424960" y="6627949"/>
                </a:lnTo>
                <a:cubicBezTo>
                  <a:pt x="452087" y="6657095"/>
                  <a:pt x="479817" y="6686334"/>
                  <a:pt x="504043" y="6718236"/>
                </a:cubicBezTo>
                <a:cubicBezTo>
                  <a:pt x="434583" y="6569208"/>
                  <a:pt x="350187" y="6428779"/>
                  <a:pt x="251759" y="6299011"/>
                </a:cubicBezTo>
                <a:cubicBezTo>
                  <a:pt x="180915" y="6205508"/>
                  <a:pt x="102557" y="6117579"/>
                  <a:pt x="21191" y="6033111"/>
                </a:cubicBezTo>
                <a:lnTo>
                  <a:pt x="0" y="6012219"/>
                </a:lnTo>
                <a:lnTo>
                  <a:pt x="0" y="5971257"/>
                </a:lnTo>
                <a:lnTo>
                  <a:pt x="41571" y="6012292"/>
                </a:lnTo>
                <a:cubicBezTo>
                  <a:pt x="123333" y="6097220"/>
                  <a:pt x="202225" y="6185713"/>
                  <a:pt x="273883" y="6279980"/>
                </a:cubicBezTo>
                <a:cubicBezTo>
                  <a:pt x="380040" y="6419905"/>
                  <a:pt x="469472" y="6571994"/>
                  <a:pt x="541341" y="6733560"/>
                </a:cubicBezTo>
                <a:cubicBezTo>
                  <a:pt x="542355" y="6694639"/>
                  <a:pt x="542948" y="6654374"/>
                  <a:pt x="531634" y="6610993"/>
                </a:cubicBezTo>
                <a:cubicBezTo>
                  <a:pt x="490540" y="6454784"/>
                  <a:pt x="347902" y="6314397"/>
                  <a:pt x="247554" y="6197148"/>
                </a:cubicBezTo>
                <a:cubicBezTo>
                  <a:pt x="178265" y="6115731"/>
                  <a:pt x="107245" y="6035491"/>
                  <a:pt x="33651" y="5957901"/>
                </a:cubicBezTo>
                <a:lnTo>
                  <a:pt x="0" y="5925131"/>
                </a:lnTo>
                <a:close/>
                <a:moveTo>
                  <a:pt x="1656340" y="5825040"/>
                </a:moveTo>
                <a:cubicBezTo>
                  <a:pt x="1655542" y="5826205"/>
                  <a:pt x="1654747" y="5827360"/>
                  <a:pt x="1653246" y="5829053"/>
                </a:cubicBezTo>
                <a:lnTo>
                  <a:pt x="1655667" y="5829425"/>
                </a:lnTo>
                <a:close/>
                <a:moveTo>
                  <a:pt x="2630124" y="5591852"/>
                </a:moveTo>
                <a:cubicBezTo>
                  <a:pt x="2477082" y="5593954"/>
                  <a:pt x="2324114" y="5611746"/>
                  <a:pt x="2177648" y="5630119"/>
                </a:cubicBezTo>
                <a:cubicBezTo>
                  <a:pt x="2143127" y="5634568"/>
                  <a:pt x="2109856" y="5639754"/>
                  <a:pt x="2076258" y="5650510"/>
                </a:cubicBezTo>
                <a:cubicBezTo>
                  <a:pt x="2082463" y="5662642"/>
                  <a:pt x="2162157" y="5633895"/>
                  <a:pt x="2214048" y="5629828"/>
                </a:cubicBezTo>
                <a:cubicBezTo>
                  <a:pt x="2501741" y="5609845"/>
                  <a:pt x="2805089" y="5655720"/>
                  <a:pt x="3090246" y="5601337"/>
                </a:cubicBezTo>
                <a:cubicBezTo>
                  <a:pt x="3006333" y="5611321"/>
                  <a:pt x="2919037" y="5605065"/>
                  <a:pt x="2834104" y="5598847"/>
                </a:cubicBezTo>
                <a:cubicBezTo>
                  <a:pt x="2816936" y="5597562"/>
                  <a:pt x="2799771" y="5596280"/>
                  <a:pt x="2782953" y="5595539"/>
                </a:cubicBezTo>
                <a:cubicBezTo>
                  <a:pt x="2732159" y="5592194"/>
                  <a:pt x="2681137" y="5591152"/>
                  <a:pt x="2630124" y="5591852"/>
                </a:cubicBezTo>
                <a:close/>
                <a:moveTo>
                  <a:pt x="2751064" y="5525300"/>
                </a:moveTo>
                <a:cubicBezTo>
                  <a:pt x="2704155" y="5524070"/>
                  <a:pt x="2658863" y="5525064"/>
                  <a:pt x="2618554" y="5525937"/>
                </a:cubicBezTo>
                <a:cubicBezTo>
                  <a:pt x="2508038" y="5528402"/>
                  <a:pt x="2408741" y="5531370"/>
                  <a:pt x="2311014" y="5550189"/>
                </a:cubicBezTo>
                <a:cubicBezTo>
                  <a:pt x="2246417" y="5562376"/>
                  <a:pt x="2186894" y="5581286"/>
                  <a:pt x="2134103" y="5605852"/>
                </a:cubicBezTo>
                <a:cubicBezTo>
                  <a:pt x="2147385" y="5603489"/>
                  <a:pt x="2160456" y="5602024"/>
                  <a:pt x="2174084" y="5600203"/>
                </a:cubicBezTo>
                <a:cubicBezTo>
                  <a:pt x="2370475" y="5575001"/>
                  <a:pt x="2579125" y="5551921"/>
                  <a:pt x="2785199" y="5564971"/>
                </a:cubicBezTo>
                <a:lnTo>
                  <a:pt x="2836697" y="5568822"/>
                </a:lnTo>
                <a:cubicBezTo>
                  <a:pt x="2913331" y="5574228"/>
                  <a:pt x="2991761" y="5580014"/>
                  <a:pt x="3066345" y="5573703"/>
                </a:cubicBezTo>
                <a:cubicBezTo>
                  <a:pt x="3036778" y="5568851"/>
                  <a:pt x="3007621" y="5562210"/>
                  <a:pt x="2978461" y="5555562"/>
                </a:cubicBezTo>
                <a:cubicBezTo>
                  <a:pt x="2950203" y="5549116"/>
                  <a:pt x="2921945" y="5542665"/>
                  <a:pt x="2893277" y="5538004"/>
                </a:cubicBezTo>
                <a:cubicBezTo>
                  <a:pt x="2846501" y="5529982"/>
                  <a:pt x="2797974" y="5526529"/>
                  <a:pt x="2751064" y="5525300"/>
                </a:cubicBezTo>
                <a:close/>
                <a:moveTo>
                  <a:pt x="2636807" y="5458317"/>
                </a:moveTo>
                <a:cubicBezTo>
                  <a:pt x="2511188" y="5456650"/>
                  <a:pt x="2361021" y="5479881"/>
                  <a:pt x="2236775" y="5536349"/>
                </a:cubicBezTo>
                <a:cubicBezTo>
                  <a:pt x="2259387" y="5530319"/>
                  <a:pt x="2281995" y="5524291"/>
                  <a:pt x="2306204" y="5519543"/>
                </a:cubicBezTo>
                <a:cubicBezTo>
                  <a:pt x="2406280" y="5500749"/>
                  <a:pt x="2506685" y="5497081"/>
                  <a:pt x="2619005" y="5494992"/>
                </a:cubicBezTo>
                <a:cubicBezTo>
                  <a:pt x="2701072" y="5493085"/>
                  <a:pt x="2803428" y="5491236"/>
                  <a:pt x="2899676" y="5507848"/>
                </a:cubicBezTo>
                <a:cubicBezTo>
                  <a:pt x="2928691" y="5513052"/>
                  <a:pt x="2957502" y="5519151"/>
                  <a:pt x="2986662" y="5525798"/>
                </a:cubicBezTo>
                <a:cubicBezTo>
                  <a:pt x="3025723" y="5534530"/>
                  <a:pt x="3063542" y="5542536"/>
                  <a:pt x="3101623" y="5547311"/>
                </a:cubicBezTo>
                <a:cubicBezTo>
                  <a:pt x="2954636" y="5490328"/>
                  <a:pt x="2792455" y="5460700"/>
                  <a:pt x="2636807" y="5458317"/>
                </a:cubicBezTo>
                <a:close/>
                <a:moveTo>
                  <a:pt x="0" y="5142496"/>
                </a:moveTo>
                <a:lnTo>
                  <a:pt x="127996" y="5201004"/>
                </a:lnTo>
                <a:cubicBezTo>
                  <a:pt x="360812" y="5325151"/>
                  <a:pt x="547980" y="5518563"/>
                  <a:pt x="661087" y="5790959"/>
                </a:cubicBezTo>
                <a:cubicBezTo>
                  <a:pt x="808965" y="5905246"/>
                  <a:pt x="932653" y="6044012"/>
                  <a:pt x="1029402" y="6204913"/>
                </a:cubicBezTo>
                <a:cubicBezTo>
                  <a:pt x="1035975" y="6141856"/>
                  <a:pt x="1034897" y="6159666"/>
                  <a:pt x="1046692" y="6015372"/>
                </a:cubicBezTo>
                <a:cubicBezTo>
                  <a:pt x="1068452" y="5749157"/>
                  <a:pt x="1080160" y="5533819"/>
                  <a:pt x="1024238" y="5336275"/>
                </a:cubicBezTo>
                <a:cubicBezTo>
                  <a:pt x="1039478" y="5267180"/>
                  <a:pt x="1107861" y="5351481"/>
                  <a:pt x="1138131" y="5600804"/>
                </a:cubicBezTo>
                <a:cubicBezTo>
                  <a:pt x="1140750" y="5745349"/>
                  <a:pt x="1138236" y="5891029"/>
                  <a:pt x="1127280" y="6039262"/>
                </a:cubicBezTo>
                <a:cubicBezTo>
                  <a:pt x="1108357" y="6291971"/>
                  <a:pt x="1074713" y="6543716"/>
                  <a:pt x="1026642" y="6792600"/>
                </a:cubicBezTo>
                <a:cubicBezTo>
                  <a:pt x="1130130" y="6727745"/>
                  <a:pt x="1224262" y="6639036"/>
                  <a:pt x="1327075" y="6590735"/>
                </a:cubicBezTo>
                <a:cubicBezTo>
                  <a:pt x="1328762" y="6587786"/>
                  <a:pt x="1331155" y="6584312"/>
                  <a:pt x="1332848" y="6581371"/>
                </a:cubicBezTo>
                <a:cubicBezTo>
                  <a:pt x="1327684" y="6578656"/>
                  <a:pt x="1322621" y="6575317"/>
                  <a:pt x="1320586" y="6572441"/>
                </a:cubicBezTo>
                <a:cubicBezTo>
                  <a:pt x="1127046" y="6311498"/>
                  <a:pt x="1526112" y="5858248"/>
                  <a:pt x="1669632" y="5665639"/>
                </a:cubicBezTo>
                <a:cubicBezTo>
                  <a:pt x="1682895" y="5647816"/>
                  <a:pt x="1749910" y="5675384"/>
                  <a:pt x="1749165" y="5696416"/>
                </a:cubicBezTo>
                <a:cubicBezTo>
                  <a:pt x="1740476" y="5983368"/>
                  <a:pt x="1637864" y="6228377"/>
                  <a:pt x="1502249" y="6466405"/>
                </a:cubicBezTo>
                <a:cubicBezTo>
                  <a:pt x="1725190" y="6382070"/>
                  <a:pt x="2047033" y="6424367"/>
                  <a:pt x="2238637" y="6419148"/>
                </a:cubicBezTo>
                <a:cubicBezTo>
                  <a:pt x="2408385" y="6415062"/>
                  <a:pt x="2531389" y="6424957"/>
                  <a:pt x="2642775" y="6563116"/>
                </a:cubicBezTo>
                <a:cubicBezTo>
                  <a:pt x="2652137" y="6574800"/>
                  <a:pt x="2636747" y="6578204"/>
                  <a:pt x="2628681" y="6578254"/>
                </a:cubicBezTo>
                <a:cubicBezTo>
                  <a:pt x="2285142" y="6584519"/>
                  <a:pt x="1943610" y="6642343"/>
                  <a:pt x="1600072" y="6648608"/>
                </a:cubicBezTo>
                <a:cubicBezTo>
                  <a:pt x="1541036" y="6649807"/>
                  <a:pt x="1450884" y="6627657"/>
                  <a:pt x="1391841" y="6641028"/>
                </a:cubicBezTo>
                <a:cubicBezTo>
                  <a:pt x="1391239" y="6640935"/>
                  <a:pt x="1390538" y="6641468"/>
                  <a:pt x="1389928" y="6641375"/>
                </a:cubicBezTo>
                <a:cubicBezTo>
                  <a:pt x="1386712" y="6642158"/>
                  <a:pt x="1383592" y="6642319"/>
                  <a:pt x="1380979" y="6643204"/>
                </a:cubicBezTo>
                <a:cubicBezTo>
                  <a:pt x="1295418" y="6670925"/>
                  <a:pt x="1201880" y="6759768"/>
                  <a:pt x="1108685" y="6824788"/>
                </a:cubicBezTo>
                <a:lnTo>
                  <a:pt x="1051559" y="6857998"/>
                </a:lnTo>
                <a:lnTo>
                  <a:pt x="925940" y="6857998"/>
                </a:lnTo>
                <a:lnTo>
                  <a:pt x="949746" y="6745652"/>
                </a:lnTo>
                <a:cubicBezTo>
                  <a:pt x="977694" y="6600749"/>
                  <a:pt x="1000382" y="6454800"/>
                  <a:pt x="1017902" y="6308216"/>
                </a:cubicBezTo>
                <a:cubicBezTo>
                  <a:pt x="1015769" y="6305964"/>
                  <a:pt x="1013539" y="6304343"/>
                  <a:pt x="1012614" y="6302278"/>
                </a:cubicBezTo>
                <a:cubicBezTo>
                  <a:pt x="921548" y="6120471"/>
                  <a:pt x="798037" y="5964433"/>
                  <a:pt x="644615" y="5837768"/>
                </a:cubicBezTo>
                <a:cubicBezTo>
                  <a:pt x="639869" y="5836403"/>
                  <a:pt x="633910" y="5834843"/>
                  <a:pt x="627546" y="5831943"/>
                </a:cubicBezTo>
                <a:cubicBezTo>
                  <a:pt x="440473" y="5751050"/>
                  <a:pt x="281887" y="5620709"/>
                  <a:pt x="128963" y="5481226"/>
                </a:cubicBezTo>
                <a:lnTo>
                  <a:pt x="0" y="5361850"/>
                </a:lnTo>
                <a:lnTo>
                  <a:pt x="0" y="5297634"/>
                </a:lnTo>
                <a:lnTo>
                  <a:pt x="40861" y="5333413"/>
                </a:lnTo>
                <a:cubicBezTo>
                  <a:pt x="193141" y="5476012"/>
                  <a:pt x="339724" y="5631340"/>
                  <a:pt x="514278" y="5738345"/>
                </a:cubicBezTo>
                <a:cubicBezTo>
                  <a:pt x="449538" y="5691903"/>
                  <a:pt x="392547" y="5631267"/>
                  <a:pt x="337180" y="5572174"/>
                </a:cubicBezTo>
                <a:cubicBezTo>
                  <a:pt x="326006" y="5560210"/>
                  <a:pt x="314833" y="5548247"/>
                  <a:pt x="303564" y="5536908"/>
                </a:cubicBezTo>
                <a:cubicBezTo>
                  <a:pt x="236878" y="5466783"/>
                  <a:pt x="163817" y="5402889"/>
                  <a:pt x="88496" y="5343132"/>
                </a:cubicBezTo>
                <a:lnTo>
                  <a:pt x="0" y="5277736"/>
                </a:lnTo>
                <a:lnTo>
                  <a:pt x="0" y="5241225"/>
                </a:lnTo>
                <a:lnTo>
                  <a:pt x="106479" y="5319780"/>
                </a:lnTo>
                <a:cubicBezTo>
                  <a:pt x="182485" y="5380123"/>
                  <a:pt x="256358" y="5444782"/>
                  <a:pt x="324159" y="5515717"/>
                </a:cubicBezTo>
                <a:lnTo>
                  <a:pt x="357680" y="5551608"/>
                </a:lnTo>
                <a:cubicBezTo>
                  <a:pt x="407763" y="5604773"/>
                  <a:pt x="458863" y="5659374"/>
                  <a:pt x="514810" y="5702551"/>
                </a:cubicBezTo>
                <a:cubicBezTo>
                  <a:pt x="497209" y="5679989"/>
                  <a:pt x="481008" y="5656366"/>
                  <a:pt x="464808" y="5632736"/>
                </a:cubicBezTo>
                <a:cubicBezTo>
                  <a:pt x="449112" y="5609836"/>
                  <a:pt x="433420" y="5586930"/>
                  <a:pt x="416327" y="5565087"/>
                </a:cubicBezTo>
                <a:cubicBezTo>
                  <a:pt x="361064" y="5493188"/>
                  <a:pt x="289546" y="5430331"/>
                  <a:pt x="232232" y="5379904"/>
                </a:cubicBezTo>
                <a:cubicBezTo>
                  <a:pt x="153617" y="5310828"/>
                  <a:pt x="82516" y="5249322"/>
                  <a:pt x="2640" y="5200559"/>
                </a:cubicBezTo>
                <a:lnTo>
                  <a:pt x="0" y="5199146"/>
                </a:lnTo>
                <a:lnTo>
                  <a:pt x="0" y="5164774"/>
                </a:lnTo>
                <a:lnTo>
                  <a:pt x="18363" y="5174783"/>
                </a:lnTo>
                <a:cubicBezTo>
                  <a:pt x="99860" y="5225071"/>
                  <a:pt x="172172" y="5286770"/>
                  <a:pt x="251810" y="5357281"/>
                </a:cubicBezTo>
                <a:cubicBezTo>
                  <a:pt x="310235" y="5408518"/>
                  <a:pt x="382775" y="5472816"/>
                  <a:pt x="439563" y="5546863"/>
                </a:cubicBezTo>
                <a:cubicBezTo>
                  <a:pt x="456560" y="5569331"/>
                  <a:pt x="472857" y="5592330"/>
                  <a:pt x="489056" y="5615961"/>
                </a:cubicBezTo>
                <a:cubicBezTo>
                  <a:pt x="510864" y="5647485"/>
                  <a:pt x="532257" y="5677676"/>
                  <a:pt x="555845" y="5705642"/>
                </a:cubicBezTo>
                <a:cubicBezTo>
                  <a:pt x="488800" y="5569150"/>
                  <a:pt x="394131" y="5443166"/>
                  <a:pt x="287056" y="5341546"/>
                </a:cubicBezTo>
                <a:cubicBezTo>
                  <a:pt x="222125" y="5280178"/>
                  <a:pt x="138844" y="5220320"/>
                  <a:pt x="49874" y="5178238"/>
                </a:cubicBezTo>
                <a:lnTo>
                  <a:pt x="0" y="5158623"/>
                </a:lnTo>
                <a:close/>
                <a:moveTo>
                  <a:pt x="4076694" y="4944364"/>
                </a:moveTo>
                <a:cubicBezTo>
                  <a:pt x="4092586" y="5180994"/>
                  <a:pt x="4134286" y="5476223"/>
                  <a:pt x="4287610" y="5588157"/>
                </a:cubicBezTo>
                <a:cubicBezTo>
                  <a:pt x="4171130" y="5382912"/>
                  <a:pt x="4114497" y="5153179"/>
                  <a:pt x="4076694" y="4944364"/>
                </a:cubicBezTo>
                <a:close/>
                <a:moveTo>
                  <a:pt x="4103808" y="4918599"/>
                </a:moveTo>
                <a:cubicBezTo>
                  <a:pt x="4140363" y="5126676"/>
                  <a:pt x="4195478" y="5358905"/>
                  <a:pt x="4310650" y="5565760"/>
                </a:cubicBezTo>
                <a:cubicBezTo>
                  <a:pt x="4272496" y="5335710"/>
                  <a:pt x="4217566" y="5117152"/>
                  <a:pt x="4103808" y="4918599"/>
                </a:cubicBezTo>
                <a:close/>
                <a:moveTo>
                  <a:pt x="4072554" y="4867303"/>
                </a:moveTo>
                <a:cubicBezTo>
                  <a:pt x="4072702" y="4868748"/>
                  <a:pt x="4072843" y="4870186"/>
                  <a:pt x="4072780" y="4872526"/>
                </a:cubicBezTo>
                <a:lnTo>
                  <a:pt x="4074990" y="4871112"/>
                </a:lnTo>
                <a:close/>
                <a:moveTo>
                  <a:pt x="3100062" y="4866948"/>
                </a:moveTo>
                <a:cubicBezTo>
                  <a:pt x="3054598" y="4867672"/>
                  <a:pt x="3008663" y="4872522"/>
                  <a:pt x="2963625" y="4877568"/>
                </a:cubicBezTo>
                <a:cubicBezTo>
                  <a:pt x="2913679" y="4883457"/>
                  <a:pt x="2861381" y="4889314"/>
                  <a:pt x="2809956" y="4889247"/>
                </a:cubicBezTo>
                <a:cubicBezTo>
                  <a:pt x="2768849" y="4889475"/>
                  <a:pt x="2727662" y="4885932"/>
                  <a:pt x="2688275" y="4882769"/>
                </a:cubicBezTo>
                <a:cubicBezTo>
                  <a:pt x="2660443" y="4880639"/>
                  <a:pt x="2632820" y="4877611"/>
                  <a:pt x="2605133" y="4876924"/>
                </a:cubicBezTo>
                <a:cubicBezTo>
                  <a:pt x="2542005" y="4874377"/>
                  <a:pt x="2477453" y="4878112"/>
                  <a:pt x="2414900" y="4881330"/>
                </a:cubicBezTo>
                <a:cubicBezTo>
                  <a:pt x="2350347" y="4885065"/>
                  <a:pt x="2283431" y="4888772"/>
                  <a:pt x="2217605" y="4885650"/>
                </a:cubicBezTo>
                <a:lnTo>
                  <a:pt x="2199332" y="4885075"/>
                </a:lnTo>
                <a:cubicBezTo>
                  <a:pt x="2179813" y="4883768"/>
                  <a:pt x="2160089" y="4883349"/>
                  <a:pt x="2141062" y="4884027"/>
                </a:cubicBezTo>
                <a:cubicBezTo>
                  <a:pt x="2279340" y="4906717"/>
                  <a:pt x="2418587" y="4927258"/>
                  <a:pt x="2558630" y="4938088"/>
                </a:cubicBezTo>
                <a:cubicBezTo>
                  <a:pt x="2750317" y="4954217"/>
                  <a:pt x="2921561" y="4921336"/>
                  <a:pt x="3100062" y="4866948"/>
                </a:cubicBezTo>
                <a:close/>
                <a:moveTo>
                  <a:pt x="2753415" y="4783657"/>
                </a:moveTo>
                <a:cubicBezTo>
                  <a:pt x="2715812" y="4782731"/>
                  <a:pt x="2677745" y="4783278"/>
                  <a:pt x="2639521" y="4785091"/>
                </a:cubicBezTo>
                <a:cubicBezTo>
                  <a:pt x="2486624" y="4792347"/>
                  <a:pt x="2331226" y="4819883"/>
                  <a:pt x="2193068" y="4854595"/>
                </a:cubicBezTo>
                <a:cubicBezTo>
                  <a:pt x="2196324" y="4854814"/>
                  <a:pt x="2198676" y="4854838"/>
                  <a:pt x="2201931" y="4855057"/>
                </a:cubicBezTo>
                <a:lnTo>
                  <a:pt x="2219654" y="4855986"/>
                </a:lnTo>
                <a:cubicBezTo>
                  <a:pt x="2283679" y="4858722"/>
                  <a:pt x="2350037" y="4855370"/>
                  <a:pt x="2413690" y="4851445"/>
                </a:cubicBezTo>
                <a:cubicBezTo>
                  <a:pt x="2476795" y="4847874"/>
                  <a:pt x="2542257" y="4844334"/>
                  <a:pt x="2606832" y="4846715"/>
                </a:cubicBezTo>
                <a:cubicBezTo>
                  <a:pt x="2634866" y="4847944"/>
                  <a:pt x="2663590" y="4850269"/>
                  <a:pt x="2691769" y="4852935"/>
                </a:cubicBezTo>
                <a:cubicBezTo>
                  <a:pt x="2730608" y="4856456"/>
                  <a:pt x="2771445" y="4859459"/>
                  <a:pt x="2811106" y="4859393"/>
                </a:cubicBezTo>
                <a:cubicBezTo>
                  <a:pt x="2860724" y="4859079"/>
                  <a:pt x="2912124" y="4853023"/>
                  <a:pt x="2961520" y="4847493"/>
                </a:cubicBezTo>
                <a:cubicBezTo>
                  <a:pt x="2997835" y="4843425"/>
                  <a:pt x="3034156" y="4839354"/>
                  <a:pt x="3070965" y="4837270"/>
                </a:cubicBezTo>
                <a:cubicBezTo>
                  <a:pt x="2974850" y="4802463"/>
                  <a:pt x="2866224" y="4786435"/>
                  <a:pt x="2753415" y="4783657"/>
                </a:cubicBezTo>
                <a:close/>
                <a:moveTo>
                  <a:pt x="2389654" y="4275904"/>
                </a:moveTo>
                <a:cubicBezTo>
                  <a:pt x="2058380" y="4300770"/>
                  <a:pt x="1773879" y="4364703"/>
                  <a:pt x="1522266" y="4472742"/>
                </a:cubicBezTo>
                <a:lnTo>
                  <a:pt x="1464014" y="4498508"/>
                </a:lnTo>
                <a:cubicBezTo>
                  <a:pt x="1435059" y="4511659"/>
                  <a:pt x="1405759" y="4524268"/>
                  <a:pt x="1376111" y="4536334"/>
                </a:cubicBezTo>
                <a:cubicBezTo>
                  <a:pt x="1422294" y="4522124"/>
                  <a:pt x="1470274" y="4508296"/>
                  <a:pt x="1498493" y="4502509"/>
                </a:cubicBezTo>
                <a:cubicBezTo>
                  <a:pt x="1608595" y="4481142"/>
                  <a:pt x="1719912" y="4468967"/>
                  <a:pt x="1831627" y="4454994"/>
                </a:cubicBezTo>
                <a:cubicBezTo>
                  <a:pt x="2034733" y="4429326"/>
                  <a:pt x="2186680" y="4317586"/>
                  <a:pt x="2389654" y="4275904"/>
                </a:cubicBezTo>
                <a:close/>
                <a:moveTo>
                  <a:pt x="2147582" y="4220499"/>
                </a:moveTo>
                <a:cubicBezTo>
                  <a:pt x="1947585" y="4228027"/>
                  <a:pt x="1746826" y="4329700"/>
                  <a:pt x="1556088" y="4425819"/>
                </a:cubicBezTo>
                <a:cubicBezTo>
                  <a:pt x="1788857" y="4332127"/>
                  <a:pt x="2048945" y="4273854"/>
                  <a:pt x="2346927" y="4248048"/>
                </a:cubicBezTo>
                <a:cubicBezTo>
                  <a:pt x="2280831" y="4225943"/>
                  <a:pt x="2214248" y="4217991"/>
                  <a:pt x="2147582" y="4220499"/>
                </a:cubicBezTo>
                <a:close/>
                <a:moveTo>
                  <a:pt x="1790494" y="3958602"/>
                </a:moveTo>
                <a:cubicBezTo>
                  <a:pt x="1546078" y="4006086"/>
                  <a:pt x="1301131" y="4060051"/>
                  <a:pt x="1059112" y="4119804"/>
                </a:cubicBezTo>
                <a:cubicBezTo>
                  <a:pt x="1314148" y="4123003"/>
                  <a:pt x="1558894" y="4069940"/>
                  <a:pt x="1790494" y="3958602"/>
                </a:cubicBezTo>
                <a:close/>
                <a:moveTo>
                  <a:pt x="3757613" y="3936722"/>
                </a:moveTo>
                <a:cubicBezTo>
                  <a:pt x="3739428" y="4022695"/>
                  <a:pt x="3726993" y="4110355"/>
                  <a:pt x="3715314" y="4196771"/>
                </a:cubicBezTo>
                <a:cubicBezTo>
                  <a:pt x="3696476" y="4335276"/>
                  <a:pt x="3677516" y="4478465"/>
                  <a:pt x="3631611" y="4613594"/>
                </a:cubicBezTo>
                <a:cubicBezTo>
                  <a:pt x="3620645" y="4645134"/>
                  <a:pt x="3608778" y="4676477"/>
                  <a:pt x="3596909" y="4707830"/>
                </a:cubicBezTo>
                <a:lnTo>
                  <a:pt x="3581749" y="4747418"/>
                </a:lnTo>
                <a:cubicBezTo>
                  <a:pt x="3554523" y="4819250"/>
                  <a:pt x="3531238" y="4892390"/>
                  <a:pt x="3510660" y="4966094"/>
                </a:cubicBezTo>
                <a:cubicBezTo>
                  <a:pt x="3748857" y="4678857"/>
                  <a:pt x="3755323" y="4300706"/>
                  <a:pt x="3757613" y="3936722"/>
                </a:cubicBezTo>
                <a:close/>
                <a:moveTo>
                  <a:pt x="1701387" y="3919232"/>
                </a:moveTo>
                <a:cubicBezTo>
                  <a:pt x="1507766" y="3912045"/>
                  <a:pt x="1320741" y="3989836"/>
                  <a:pt x="1136310" y="4068895"/>
                </a:cubicBezTo>
                <a:cubicBezTo>
                  <a:pt x="1350954" y="4017452"/>
                  <a:pt x="1568376" y="3970366"/>
                  <a:pt x="1784782" y="3927759"/>
                </a:cubicBezTo>
                <a:cubicBezTo>
                  <a:pt x="1756841" y="3923020"/>
                  <a:pt x="1729046" y="3920259"/>
                  <a:pt x="1701387" y="3919232"/>
                </a:cubicBezTo>
                <a:close/>
                <a:moveTo>
                  <a:pt x="3733405" y="3900089"/>
                </a:moveTo>
                <a:cubicBezTo>
                  <a:pt x="3597105" y="4216426"/>
                  <a:pt x="3490805" y="4541932"/>
                  <a:pt x="3500832" y="4885010"/>
                </a:cubicBezTo>
                <a:cubicBezTo>
                  <a:pt x="3516996" y="4834817"/>
                  <a:pt x="3533505" y="4785171"/>
                  <a:pt x="3552367" y="4735553"/>
                </a:cubicBezTo>
                <a:lnTo>
                  <a:pt x="3567525" y="4695966"/>
                </a:lnTo>
                <a:cubicBezTo>
                  <a:pt x="3579742" y="4665154"/>
                  <a:pt x="3591404" y="4634706"/>
                  <a:pt x="3602372" y="4603168"/>
                </a:cubicBezTo>
                <a:cubicBezTo>
                  <a:pt x="3647108" y="4471083"/>
                  <a:pt x="3666211" y="4329343"/>
                  <a:pt x="3684639" y="4192628"/>
                </a:cubicBezTo>
                <a:cubicBezTo>
                  <a:pt x="3697672" y="4096160"/>
                  <a:pt x="3710761" y="3997344"/>
                  <a:pt x="3733405" y="3900089"/>
                </a:cubicBezTo>
                <a:close/>
                <a:moveTo>
                  <a:pt x="2800959" y="3871054"/>
                </a:moveTo>
                <a:cubicBezTo>
                  <a:pt x="2809421" y="4100939"/>
                  <a:pt x="2907977" y="4306148"/>
                  <a:pt x="3026569" y="4520780"/>
                </a:cubicBezTo>
                <a:cubicBezTo>
                  <a:pt x="2979577" y="4399850"/>
                  <a:pt x="2933143" y="4278562"/>
                  <a:pt x="2889061" y="4157302"/>
                </a:cubicBezTo>
                <a:cubicBezTo>
                  <a:pt x="2854271" y="4061517"/>
                  <a:pt x="2821632" y="3966669"/>
                  <a:pt x="2800959" y="3871054"/>
                </a:cubicBezTo>
                <a:close/>
                <a:moveTo>
                  <a:pt x="2809929" y="3701307"/>
                </a:moveTo>
                <a:cubicBezTo>
                  <a:pt x="2809867" y="3703640"/>
                  <a:pt x="2809253" y="3706334"/>
                  <a:pt x="2809197" y="3708672"/>
                </a:cubicBezTo>
                <a:cubicBezTo>
                  <a:pt x="2816609" y="3854149"/>
                  <a:pt x="2864235" y="3999199"/>
                  <a:pt x="2918306" y="4147031"/>
                </a:cubicBezTo>
                <a:cubicBezTo>
                  <a:pt x="2966436" y="4279493"/>
                  <a:pt x="3017273" y="4412529"/>
                  <a:pt x="3068858" y="4544310"/>
                </a:cubicBezTo>
                <a:cubicBezTo>
                  <a:pt x="3069715" y="4408107"/>
                  <a:pt x="3008952" y="4266858"/>
                  <a:pt x="2968879" y="4144570"/>
                </a:cubicBezTo>
                <a:cubicBezTo>
                  <a:pt x="2919376" y="3995354"/>
                  <a:pt x="2865655" y="3848072"/>
                  <a:pt x="2809929" y="3701307"/>
                </a:cubicBezTo>
                <a:close/>
                <a:moveTo>
                  <a:pt x="1867196" y="3456584"/>
                </a:moveTo>
                <a:cubicBezTo>
                  <a:pt x="1939275" y="3608228"/>
                  <a:pt x="2036188" y="3758542"/>
                  <a:pt x="2183970" y="3826505"/>
                </a:cubicBezTo>
                <a:cubicBezTo>
                  <a:pt x="2092208" y="3686686"/>
                  <a:pt x="1989300" y="3564734"/>
                  <a:pt x="1867196" y="3456584"/>
                </a:cubicBezTo>
                <a:close/>
                <a:moveTo>
                  <a:pt x="2322880" y="3078533"/>
                </a:moveTo>
                <a:cubicBezTo>
                  <a:pt x="2314902" y="3134217"/>
                  <a:pt x="2306026" y="3189710"/>
                  <a:pt x="2295695" y="3245370"/>
                </a:cubicBezTo>
                <a:cubicBezTo>
                  <a:pt x="2262659" y="3421320"/>
                  <a:pt x="2225570" y="3586065"/>
                  <a:pt x="2268858" y="3758413"/>
                </a:cubicBezTo>
                <a:cubicBezTo>
                  <a:pt x="2273785" y="3680922"/>
                  <a:pt x="2284872" y="3603320"/>
                  <a:pt x="2295899" y="3528057"/>
                </a:cubicBezTo>
                <a:cubicBezTo>
                  <a:pt x="2310584" y="3430521"/>
                  <a:pt x="2325878" y="3330298"/>
                  <a:pt x="2326306" y="3231157"/>
                </a:cubicBezTo>
                <a:cubicBezTo>
                  <a:pt x="2326349" y="3202011"/>
                  <a:pt x="2325135" y="3172131"/>
                  <a:pt x="2324274" y="3142788"/>
                </a:cubicBezTo>
                <a:cubicBezTo>
                  <a:pt x="2323575" y="3121009"/>
                  <a:pt x="2323232" y="3099770"/>
                  <a:pt x="2322880" y="3078533"/>
                </a:cubicBezTo>
                <a:close/>
                <a:moveTo>
                  <a:pt x="912797" y="2896659"/>
                </a:moveTo>
                <a:cubicBezTo>
                  <a:pt x="987675" y="3038078"/>
                  <a:pt x="1077553" y="3173735"/>
                  <a:pt x="1167201" y="3304169"/>
                </a:cubicBezTo>
                <a:cubicBezTo>
                  <a:pt x="1258595" y="3437326"/>
                  <a:pt x="1353896" y="3600936"/>
                  <a:pt x="1503848" y="3675946"/>
                </a:cubicBezTo>
                <a:cubicBezTo>
                  <a:pt x="1443175" y="3621244"/>
                  <a:pt x="1397337" y="3553231"/>
                  <a:pt x="1353091" y="3486482"/>
                </a:cubicBezTo>
                <a:cubicBezTo>
                  <a:pt x="1348731" y="3480073"/>
                  <a:pt x="1344372" y="3473665"/>
                  <a:pt x="1340012" y="3467256"/>
                </a:cubicBezTo>
                <a:cubicBezTo>
                  <a:pt x="1259674" y="3347730"/>
                  <a:pt x="1172762" y="3230102"/>
                  <a:pt x="1089196" y="3116474"/>
                </a:cubicBezTo>
                <a:cubicBezTo>
                  <a:pt x="1048102" y="3060746"/>
                  <a:pt x="1005067" y="3003195"/>
                  <a:pt x="959418" y="2948853"/>
                </a:cubicBezTo>
                <a:cubicBezTo>
                  <a:pt x="944128" y="2931040"/>
                  <a:pt x="928639" y="2914119"/>
                  <a:pt x="912797" y="2896659"/>
                </a:cubicBezTo>
                <a:close/>
                <a:moveTo>
                  <a:pt x="2363420" y="2871730"/>
                </a:moveTo>
                <a:lnTo>
                  <a:pt x="2360107" y="2915231"/>
                </a:lnTo>
                <a:cubicBezTo>
                  <a:pt x="2356940" y="2960178"/>
                  <a:pt x="2353568" y="3006017"/>
                  <a:pt x="2353099" y="3051540"/>
                </a:cubicBezTo>
                <a:cubicBezTo>
                  <a:pt x="2352858" y="3081589"/>
                  <a:pt x="2354064" y="3111470"/>
                  <a:pt x="2354925" y="3140814"/>
                </a:cubicBezTo>
                <a:cubicBezTo>
                  <a:pt x="2356138" y="3170696"/>
                  <a:pt x="2357347" y="3200579"/>
                  <a:pt x="2357104" y="3230628"/>
                </a:cubicBezTo>
                <a:cubicBezTo>
                  <a:pt x="2356269" y="3331557"/>
                  <a:pt x="2341112" y="3433224"/>
                  <a:pt x="2326221" y="3531652"/>
                </a:cubicBezTo>
                <a:cubicBezTo>
                  <a:pt x="2315466" y="3603683"/>
                  <a:pt x="2304846" y="3677150"/>
                  <a:pt x="2299836" y="3750864"/>
                </a:cubicBezTo>
                <a:cubicBezTo>
                  <a:pt x="2315186" y="3724954"/>
                  <a:pt x="2331840" y="3697443"/>
                  <a:pt x="2346877" y="3662531"/>
                </a:cubicBezTo>
                <a:cubicBezTo>
                  <a:pt x="2459154" y="3406015"/>
                  <a:pt x="2424454" y="3133900"/>
                  <a:pt x="2363420" y="2871730"/>
                </a:cubicBezTo>
                <a:close/>
                <a:moveTo>
                  <a:pt x="912921" y="2850596"/>
                </a:moveTo>
                <a:cubicBezTo>
                  <a:pt x="936881" y="2875897"/>
                  <a:pt x="961194" y="2901731"/>
                  <a:pt x="983846" y="2928627"/>
                </a:cubicBezTo>
                <a:cubicBezTo>
                  <a:pt x="1029846" y="2983517"/>
                  <a:pt x="1073228" y="3041610"/>
                  <a:pt x="1114669" y="3097880"/>
                </a:cubicBezTo>
                <a:cubicBezTo>
                  <a:pt x="1199144" y="3211700"/>
                  <a:pt x="1286398" y="3329876"/>
                  <a:pt x="1366183" y="3449753"/>
                </a:cubicBezTo>
                <a:cubicBezTo>
                  <a:pt x="1370543" y="3456162"/>
                  <a:pt x="1374903" y="3462572"/>
                  <a:pt x="1379263" y="3468981"/>
                </a:cubicBezTo>
                <a:cubicBezTo>
                  <a:pt x="1414114" y="3521040"/>
                  <a:pt x="1450010" y="3574725"/>
                  <a:pt x="1492446" y="3620389"/>
                </a:cubicBezTo>
                <a:cubicBezTo>
                  <a:pt x="1379640" y="3316219"/>
                  <a:pt x="1197433" y="3014288"/>
                  <a:pt x="912921" y="2850596"/>
                </a:cubicBezTo>
                <a:close/>
                <a:moveTo>
                  <a:pt x="2386551" y="2642862"/>
                </a:moveTo>
                <a:cubicBezTo>
                  <a:pt x="2394776" y="2644690"/>
                  <a:pt x="2401148" y="2649859"/>
                  <a:pt x="2403741" y="2659697"/>
                </a:cubicBezTo>
                <a:cubicBezTo>
                  <a:pt x="2468949" y="2907705"/>
                  <a:pt x="2536818" y="3164740"/>
                  <a:pt x="2499078" y="3423399"/>
                </a:cubicBezTo>
                <a:cubicBezTo>
                  <a:pt x="2484124" y="3524170"/>
                  <a:pt x="2447241" y="3605244"/>
                  <a:pt x="2413232" y="3700562"/>
                </a:cubicBezTo>
                <a:cubicBezTo>
                  <a:pt x="2350039" y="3880472"/>
                  <a:pt x="2357716" y="4002022"/>
                  <a:pt x="2428424" y="4178295"/>
                </a:cubicBezTo>
                <a:cubicBezTo>
                  <a:pt x="2600434" y="4289020"/>
                  <a:pt x="2768104" y="4406341"/>
                  <a:pt x="2927779" y="4531843"/>
                </a:cubicBezTo>
                <a:cubicBezTo>
                  <a:pt x="2760215" y="4223610"/>
                  <a:pt x="2637267" y="3926696"/>
                  <a:pt x="2758380" y="3561061"/>
                </a:cubicBezTo>
                <a:cubicBezTo>
                  <a:pt x="2765639" y="3539559"/>
                  <a:pt x="2835782" y="3509255"/>
                  <a:pt x="2846610" y="3538353"/>
                </a:cubicBezTo>
                <a:cubicBezTo>
                  <a:pt x="2941134" y="3779872"/>
                  <a:pt x="3029996" y="4023472"/>
                  <a:pt x="3106063" y="4271430"/>
                </a:cubicBezTo>
                <a:cubicBezTo>
                  <a:pt x="3150638" y="4415363"/>
                  <a:pt x="3185704" y="4549296"/>
                  <a:pt x="3116136" y="4688819"/>
                </a:cubicBezTo>
                <a:cubicBezTo>
                  <a:pt x="3218309" y="4776757"/>
                  <a:pt x="3317100" y="4869157"/>
                  <a:pt x="3412872" y="4966558"/>
                </a:cubicBezTo>
                <a:cubicBezTo>
                  <a:pt x="3381456" y="4499967"/>
                  <a:pt x="3566630" y="4066538"/>
                  <a:pt x="3763612" y="3645474"/>
                </a:cubicBezTo>
                <a:cubicBezTo>
                  <a:pt x="3774538" y="3622394"/>
                  <a:pt x="3852109" y="3598841"/>
                  <a:pt x="3850165" y="3638405"/>
                </a:cubicBezTo>
                <a:cubicBezTo>
                  <a:pt x="3828358" y="4125233"/>
                  <a:pt x="3904636" y="4676562"/>
                  <a:pt x="3515311" y="5051260"/>
                </a:cubicBezTo>
                <a:cubicBezTo>
                  <a:pt x="3511789" y="5054277"/>
                  <a:pt x="3506819" y="5057456"/>
                  <a:pt x="3501147" y="5059552"/>
                </a:cubicBezTo>
                <a:cubicBezTo>
                  <a:pt x="3601520" y="5167803"/>
                  <a:pt x="3698516" y="5280511"/>
                  <a:pt x="3790420" y="5401078"/>
                </a:cubicBezTo>
                <a:cubicBezTo>
                  <a:pt x="3946901" y="5606795"/>
                  <a:pt x="4090825" y="5822089"/>
                  <a:pt x="4221141" y="6045312"/>
                </a:cubicBezTo>
                <a:cubicBezTo>
                  <a:pt x="4260726" y="5923422"/>
                  <a:pt x="4276533" y="5789920"/>
                  <a:pt x="4326825" y="5681109"/>
                </a:cubicBezTo>
                <a:cubicBezTo>
                  <a:pt x="4326185" y="5677682"/>
                  <a:pt x="4325759" y="5673360"/>
                  <a:pt x="4325127" y="5669934"/>
                </a:cubicBezTo>
                <a:cubicBezTo>
                  <a:pt x="4319106" y="5671483"/>
                  <a:pt x="4312744" y="5672486"/>
                  <a:pt x="4309144" y="5671723"/>
                </a:cubicBezTo>
                <a:cubicBezTo>
                  <a:pt x="3975286" y="5608574"/>
                  <a:pt x="3989836" y="4983823"/>
                  <a:pt x="3974946" y="4736592"/>
                </a:cubicBezTo>
                <a:cubicBezTo>
                  <a:pt x="3973555" y="4713728"/>
                  <a:pt x="4046476" y="4687776"/>
                  <a:pt x="4060171" y="4704317"/>
                </a:cubicBezTo>
                <a:cubicBezTo>
                  <a:pt x="4248204" y="4928943"/>
                  <a:pt x="4331788" y="5187422"/>
                  <a:pt x="4383942" y="5463703"/>
                </a:cubicBezTo>
                <a:cubicBezTo>
                  <a:pt x="4445404" y="5353500"/>
                  <a:pt x="4548377" y="5250086"/>
                  <a:pt x="4654905" y="5156948"/>
                </a:cubicBezTo>
                <a:lnTo>
                  <a:pt x="4724400" y="5098975"/>
                </a:lnTo>
                <a:lnTo>
                  <a:pt x="4724400" y="5160063"/>
                </a:lnTo>
                <a:lnTo>
                  <a:pt x="4687505" y="5191181"/>
                </a:lnTo>
                <a:cubicBezTo>
                  <a:pt x="4588452" y="5282318"/>
                  <a:pt x="4497898" y="5385071"/>
                  <a:pt x="4451303" y="5491132"/>
                </a:cubicBezTo>
                <a:cubicBezTo>
                  <a:pt x="4493091" y="5426848"/>
                  <a:pt x="4544370" y="5370101"/>
                  <a:pt x="4599954" y="5317498"/>
                </a:cubicBezTo>
                <a:lnTo>
                  <a:pt x="4724400" y="5211392"/>
                </a:lnTo>
                <a:lnTo>
                  <a:pt x="4724400" y="5251559"/>
                </a:lnTo>
                <a:lnTo>
                  <a:pt x="4619898" y="5340764"/>
                </a:lnTo>
                <a:cubicBezTo>
                  <a:pt x="4564729" y="5393102"/>
                  <a:pt x="4514142" y="5449408"/>
                  <a:pt x="4473735" y="5512809"/>
                </a:cubicBezTo>
                <a:cubicBezTo>
                  <a:pt x="4457482" y="5538523"/>
                  <a:pt x="4443385" y="5565169"/>
                  <a:pt x="4430539" y="5592553"/>
                </a:cubicBezTo>
                <a:cubicBezTo>
                  <a:pt x="4478314" y="5558922"/>
                  <a:pt x="4525254" y="5522778"/>
                  <a:pt x="4569759" y="5482816"/>
                </a:cubicBezTo>
                <a:lnTo>
                  <a:pt x="4724400" y="5330891"/>
                </a:lnTo>
                <a:lnTo>
                  <a:pt x="4724400" y="5402912"/>
                </a:lnTo>
                <a:lnTo>
                  <a:pt x="4586888" y="5533939"/>
                </a:lnTo>
                <a:cubicBezTo>
                  <a:pt x="4539970" y="5576210"/>
                  <a:pt x="4452025" y="5622495"/>
                  <a:pt x="4413377" y="5674040"/>
                </a:cubicBezTo>
                <a:cubicBezTo>
                  <a:pt x="4412828" y="5674391"/>
                  <a:pt x="4412623" y="5675288"/>
                  <a:pt x="4412066" y="5675644"/>
                </a:cubicBezTo>
                <a:cubicBezTo>
                  <a:pt x="4409999" y="5678494"/>
                  <a:pt x="4407586" y="5680803"/>
                  <a:pt x="4406074" y="5683306"/>
                </a:cubicBezTo>
                <a:cubicBezTo>
                  <a:pt x="4338963" y="5791374"/>
                  <a:pt x="4334247" y="5992131"/>
                  <a:pt x="4271008" y="6118417"/>
                </a:cubicBezTo>
                <a:cubicBezTo>
                  <a:pt x="4270042" y="6120562"/>
                  <a:pt x="4267634" y="6122876"/>
                  <a:pt x="4265220" y="6125184"/>
                </a:cubicBezTo>
                <a:cubicBezTo>
                  <a:pt x="4388620" y="6344593"/>
                  <a:pt x="4497559" y="6571523"/>
                  <a:pt x="4590463" y="6805045"/>
                </a:cubicBezTo>
                <a:lnTo>
                  <a:pt x="4610122" y="6857999"/>
                </a:lnTo>
                <a:lnTo>
                  <a:pt x="4513231" y="6857999"/>
                </a:lnTo>
                <a:lnTo>
                  <a:pt x="4374770" y="6532596"/>
                </a:lnTo>
                <a:lnTo>
                  <a:pt x="4339518" y="6461642"/>
                </a:lnTo>
                <a:cubicBezTo>
                  <a:pt x="4208274" y="6190726"/>
                  <a:pt x="4055763" y="5930353"/>
                  <a:pt x="3884810" y="5682534"/>
                </a:cubicBezTo>
                <a:cubicBezTo>
                  <a:pt x="3881554" y="5682314"/>
                  <a:pt x="3878648" y="5682642"/>
                  <a:pt x="3876498" y="5681717"/>
                </a:cubicBezTo>
                <a:cubicBezTo>
                  <a:pt x="3679284" y="5607050"/>
                  <a:pt x="3473354" y="5574737"/>
                  <a:pt x="3263209" y="5585749"/>
                </a:cubicBezTo>
                <a:cubicBezTo>
                  <a:pt x="3258445" y="5588034"/>
                  <a:pt x="3252566" y="5591021"/>
                  <a:pt x="3245450" y="5593271"/>
                </a:cubicBezTo>
                <a:cubicBezTo>
                  <a:pt x="2832970" y="5732161"/>
                  <a:pt x="2378174" y="5640588"/>
                  <a:pt x="1952592" y="5692050"/>
                </a:cubicBezTo>
                <a:cubicBezTo>
                  <a:pt x="1937512" y="5694029"/>
                  <a:pt x="1912708" y="5686903"/>
                  <a:pt x="1936466" y="5671708"/>
                </a:cubicBezTo>
                <a:cubicBezTo>
                  <a:pt x="2343705" y="5415077"/>
                  <a:pt x="2802129" y="5333413"/>
                  <a:pt x="3244709" y="5538562"/>
                </a:cubicBezTo>
                <a:cubicBezTo>
                  <a:pt x="3441959" y="5522006"/>
                  <a:pt x="3636288" y="5541041"/>
                  <a:pt x="3823886" y="5595804"/>
                </a:cubicBezTo>
                <a:cubicBezTo>
                  <a:pt x="3786337" y="5543176"/>
                  <a:pt x="3748232" y="5490905"/>
                  <a:pt x="3709024" y="5439340"/>
                </a:cubicBezTo>
                <a:cubicBezTo>
                  <a:pt x="3551844" y="5232532"/>
                  <a:pt x="3380544" y="5046247"/>
                  <a:pt x="3198362" y="4874588"/>
                </a:cubicBezTo>
                <a:cubicBezTo>
                  <a:pt x="3191800" y="4876493"/>
                  <a:pt x="3185778" y="4878043"/>
                  <a:pt x="3179417" y="4879047"/>
                </a:cubicBezTo>
                <a:cubicBezTo>
                  <a:pt x="3002241" y="4937947"/>
                  <a:pt x="2827252" y="4989315"/>
                  <a:pt x="2639496" y="4989072"/>
                </a:cubicBezTo>
                <a:cubicBezTo>
                  <a:pt x="2416792" y="4988955"/>
                  <a:pt x="2191177" y="4947776"/>
                  <a:pt x="1972353" y="4909921"/>
                </a:cubicBezTo>
                <a:cubicBezTo>
                  <a:pt x="1940984" y="4904693"/>
                  <a:pt x="1996456" y="4874580"/>
                  <a:pt x="2002679" y="4872131"/>
                </a:cubicBezTo>
                <a:cubicBezTo>
                  <a:pt x="2309478" y="4772480"/>
                  <a:pt x="2760385" y="4680296"/>
                  <a:pt x="3097424" y="4781269"/>
                </a:cubicBezTo>
                <a:cubicBezTo>
                  <a:pt x="2895349" y="4601638"/>
                  <a:pt x="2680528" y="4438593"/>
                  <a:pt x="2454890" y="4287833"/>
                </a:cubicBezTo>
                <a:cubicBezTo>
                  <a:pt x="2454338" y="4288186"/>
                  <a:pt x="2453432" y="4287993"/>
                  <a:pt x="2452881" y="4288346"/>
                </a:cubicBezTo>
                <a:cubicBezTo>
                  <a:pt x="2451433" y="4288508"/>
                  <a:pt x="2449426" y="4289026"/>
                  <a:pt x="2448527" y="4288836"/>
                </a:cubicBezTo>
                <a:cubicBezTo>
                  <a:pt x="2435306" y="4288860"/>
                  <a:pt x="2328295" y="4364971"/>
                  <a:pt x="2323525" y="4367248"/>
                </a:cubicBezTo>
                <a:cubicBezTo>
                  <a:pt x="2239575" y="4406384"/>
                  <a:pt x="2150175" y="4432133"/>
                  <a:pt x="2060764" y="4451767"/>
                </a:cubicBezTo>
                <a:cubicBezTo>
                  <a:pt x="1760632" y="4518029"/>
                  <a:pt x="1460022" y="4526349"/>
                  <a:pt x="1162250" y="4613329"/>
                </a:cubicBezTo>
                <a:cubicBezTo>
                  <a:pt x="1141991" y="4619390"/>
                  <a:pt x="1086625" y="4618011"/>
                  <a:pt x="1132639" y="4596243"/>
                </a:cubicBezTo>
                <a:cubicBezTo>
                  <a:pt x="1461250" y="4438196"/>
                  <a:pt x="1900100" y="4136057"/>
                  <a:pt x="2293970" y="4182283"/>
                </a:cubicBezTo>
                <a:cubicBezTo>
                  <a:pt x="2166077" y="4101602"/>
                  <a:pt x="2034669" y="4023929"/>
                  <a:pt x="1900637" y="3949470"/>
                </a:cubicBezTo>
                <a:cubicBezTo>
                  <a:pt x="1896077" y="3950852"/>
                  <a:pt x="1891168" y="3951697"/>
                  <a:pt x="1887014" y="3951288"/>
                </a:cubicBezTo>
                <a:cubicBezTo>
                  <a:pt x="1578066" y="4112095"/>
                  <a:pt x="1243908" y="4184792"/>
                  <a:pt x="896751" y="4159267"/>
                </a:cubicBezTo>
                <a:cubicBezTo>
                  <a:pt x="855005" y="4156073"/>
                  <a:pt x="905428" y="4125362"/>
                  <a:pt x="918967" y="4119760"/>
                </a:cubicBezTo>
                <a:cubicBezTo>
                  <a:pt x="1194342" y="4017222"/>
                  <a:pt x="1471034" y="3857115"/>
                  <a:pt x="1764113" y="3873539"/>
                </a:cubicBezTo>
                <a:cubicBezTo>
                  <a:pt x="1695196" y="3836374"/>
                  <a:pt x="1625724" y="3799562"/>
                  <a:pt x="1555701" y="3763109"/>
                </a:cubicBezTo>
                <a:cubicBezTo>
                  <a:pt x="1550645" y="3762512"/>
                  <a:pt x="1546699" y="3761207"/>
                  <a:pt x="1542956" y="3758998"/>
                </a:cubicBezTo>
                <a:cubicBezTo>
                  <a:pt x="1350426" y="3719652"/>
                  <a:pt x="1247288" y="3571783"/>
                  <a:pt x="1136724" y="3417171"/>
                </a:cubicBezTo>
                <a:cubicBezTo>
                  <a:pt x="993337" y="3216099"/>
                  <a:pt x="846020" y="2999153"/>
                  <a:pt x="750977" y="2770227"/>
                </a:cubicBezTo>
                <a:cubicBezTo>
                  <a:pt x="747611" y="2762227"/>
                  <a:pt x="749771" y="2755481"/>
                  <a:pt x="755174" y="2749954"/>
                </a:cubicBezTo>
                <a:cubicBezTo>
                  <a:pt x="771390" y="2733370"/>
                  <a:pt x="816824" y="2727735"/>
                  <a:pt x="830023" y="2731935"/>
                </a:cubicBezTo>
                <a:cubicBezTo>
                  <a:pt x="1258787" y="2883841"/>
                  <a:pt x="1497280" y="3311498"/>
                  <a:pt x="1623018" y="3716225"/>
                </a:cubicBezTo>
                <a:cubicBezTo>
                  <a:pt x="1853470" y="3835548"/>
                  <a:pt x="2078531" y="3959850"/>
                  <a:pt x="2294841" y="4093587"/>
                </a:cubicBezTo>
                <a:cubicBezTo>
                  <a:pt x="2272291" y="4035197"/>
                  <a:pt x="2253055" y="3974696"/>
                  <a:pt x="2250226" y="3916719"/>
                </a:cubicBezTo>
                <a:cubicBezTo>
                  <a:pt x="2248779" y="3916883"/>
                  <a:pt x="2246771" y="3917401"/>
                  <a:pt x="2245523" y="3916663"/>
                </a:cubicBezTo>
                <a:cubicBezTo>
                  <a:pt x="1951808" y="3876118"/>
                  <a:pt x="1808968" y="3571232"/>
                  <a:pt x="1707994" y="3326950"/>
                </a:cubicBezTo>
                <a:cubicBezTo>
                  <a:pt x="1694877" y="3295477"/>
                  <a:pt x="1766980" y="3273123"/>
                  <a:pt x="1786341" y="3287566"/>
                </a:cubicBezTo>
                <a:cubicBezTo>
                  <a:pt x="1929395" y="3390749"/>
                  <a:pt x="2051663" y="3506453"/>
                  <a:pt x="2158071" y="3639960"/>
                </a:cubicBezTo>
                <a:cubicBezTo>
                  <a:pt x="2154892" y="3540061"/>
                  <a:pt x="2170197" y="3439839"/>
                  <a:pt x="2189281" y="3333361"/>
                </a:cubicBezTo>
                <a:cubicBezTo>
                  <a:pt x="2229372" y="3116116"/>
                  <a:pt x="2246120" y="2891570"/>
                  <a:pt x="2314466" y="2680771"/>
                </a:cubicBezTo>
                <a:cubicBezTo>
                  <a:pt x="2320529" y="2661952"/>
                  <a:pt x="2361878" y="2637374"/>
                  <a:pt x="2386551" y="2642862"/>
                </a:cubicBezTo>
                <a:close/>
                <a:moveTo>
                  <a:pt x="3646699" y="2390555"/>
                </a:moveTo>
                <a:lnTo>
                  <a:pt x="3645773" y="2392739"/>
                </a:lnTo>
                <a:lnTo>
                  <a:pt x="3649597" y="2394358"/>
                </a:lnTo>
                <a:cubicBezTo>
                  <a:pt x="3648733" y="2393349"/>
                  <a:pt x="3647874" y="2392343"/>
                  <a:pt x="3646699" y="2390555"/>
                </a:cubicBezTo>
                <a:close/>
                <a:moveTo>
                  <a:pt x="3038676" y="2118977"/>
                </a:moveTo>
                <a:cubicBezTo>
                  <a:pt x="3042950" y="2257918"/>
                  <a:pt x="3002907" y="2393544"/>
                  <a:pt x="2963942" y="2525128"/>
                </a:cubicBezTo>
                <a:cubicBezTo>
                  <a:pt x="2949902" y="2571972"/>
                  <a:pt x="2935948" y="2620144"/>
                  <a:pt x="2923775" y="2667145"/>
                </a:cubicBezTo>
                <a:cubicBezTo>
                  <a:pt x="2909690" y="2721696"/>
                  <a:pt x="2898881" y="2777642"/>
                  <a:pt x="2887447" y="2832031"/>
                </a:cubicBezTo>
                <a:lnTo>
                  <a:pt x="2868480" y="2927011"/>
                </a:lnTo>
                <a:cubicBezTo>
                  <a:pt x="2882036" y="2893472"/>
                  <a:pt x="2900043" y="2846374"/>
                  <a:pt x="2921794" y="2782834"/>
                </a:cubicBezTo>
                <a:cubicBezTo>
                  <a:pt x="2980827" y="2611467"/>
                  <a:pt x="3079367" y="2325483"/>
                  <a:pt x="3038676" y="2118977"/>
                </a:cubicBezTo>
                <a:close/>
                <a:moveTo>
                  <a:pt x="4070579" y="2090376"/>
                </a:moveTo>
                <a:cubicBezTo>
                  <a:pt x="4084637" y="2136248"/>
                  <a:pt x="4098150" y="2181883"/>
                  <a:pt x="4109879" y="2228695"/>
                </a:cubicBezTo>
                <a:lnTo>
                  <a:pt x="4119154" y="2266098"/>
                </a:lnTo>
                <a:cubicBezTo>
                  <a:pt x="4126056" y="2295423"/>
                  <a:pt x="4133187" y="2324193"/>
                  <a:pt x="4141411" y="2353427"/>
                </a:cubicBezTo>
                <a:cubicBezTo>
                  <a:pt x="4176749" y="2475257"/>
                  <a:pt x="4236423" y="2591295"/>
                  <a:pt x="4293979" y="2703223"/>
                </a:cubicBezTo>
                <a:cubicBezTo>
                  <a:pt x="4334570" y="2782214"/>
                  <a:pt x="4376344" y="2862994"/>
                  <a:pt x="4410111" y="2947465"/>
                </a:cubicBezTo>
                <a:cubicBezTo>
                  <a:pt x="4347417" y="2640863"/>
                  <a:pt x="4257356" y="2342636"/>
                  <a:pt x="4070579" y="2090376"/>
                </a:cubicBezTo>
                <a:close/>
                <a:moveTo>
                  <a:pt x="4020821" y="2034549"/>
                </a:moveTo>
                <a:cubicBezTo>
                  <a:pt x="3991634" y="2371132"/>
                  <a:pt x="4184325" y="2658088"/>
                  <a:pt x="4372756" y="2932293"/>
                </a:cubicBezTo>
                <a:cubicBezTo>
                  <a:pt x="4341528" y="2858555"/>
                  <a:pt x="4305088" y="2786473"/>
                  <a:pt x="4268731" y="2715710"/>
                </a:cubicBezTo>
                <a:cubicBezTo>
                  <a:pt x="4210547" y="2602235"/>
                  <a:pt x="4150011" y="2485181"/>
                  <a:pt x="4113960" y="2360474"/>
                </a:cubicBezTo>
                <a:cubicBezTo>
                  <a:pt x="4105734" y="2331239"/>
                  <a:pt x="4098289" y="2301693"/>
                  <a:pt x="4090842" y="2272139"/>
                </a:cubicBezTo>
                <a:lnTo>
                  <a:pt x="4081569" y="2234734"/>
                </a:lnTo>
                <a:cubicBezTo>
                  <a:pt x="4064530" y="2167007"/>
                  <a:pt x="4043843" y="2100302"/>
                  <a:pt x="4020821" y="2034549"/>
                </a:cubicBezTo>
                <a:close/>
                <a:moveTo>
                  <a:pt x="3001316" y="2032338"/>
                </a:moveTo>
                <a:cubicBezTo>
                  <a:pt x="2982933" y="2081859"/>
                  <a:pt x="2966493" y="2132840"/>
                  <a:pt x="2953880" y="2185446"/>
                </a:cubicBezTo>
                <a:cubicBezTo>
                  <a:pt x="2921068" y="2317695"/>
                  <a:pt x="2906505" y="2457032"/>
                  <a:pt x="2883664" y="2591574"/>
                </a:cubicBezTo>
                <a:cubicBezTo>
                  <a:pt x="2864755" y="2700098"/>
                  <a:pt x="2813661" y="2959166"/>
                  <a:pt x="2826885" y="2991809"/>
                </a:cubicBezTo>
                <a:lnTo>
                  <a:pt x="2860250" y="2826310"/>
                </a:lnTo>
                <a:cubicBezTo>
                  <a:pt x="2871141" y="2771690"/>
                  <a:pt x="2882731" y="2715434"/>
                  <a:pt x="2896499" y="2660098"/>
                </a:cubicBezTo>
                <a:cubicBezTo>
                  <a:pt x="2908585" y="2611783"/>
                  <a:pt x="2923082" y="2563843"/>
                  <a:pt x="2937125" y="2516991"/>
                </a:cubicBezTo>
                <a:cubicBezTo>
                  <a:pt x="2975863" y="2385961"/>
                  <a:pt x="3015900" y="2250332"/>
                  <a:pt x="3010471" y="2114122"/>
                </a:cubicBezTo>
                <a:cubicBezTo>
                  <a:pt x="3009267" y="2086568"/>
                  <a:pt x="3005955" y="2059413"/>
                  <a:pt x="3001316" y="2032338"/>
                </a:cubicBezTo>
                <a:close/>
                <a:moveTo>
                  <a:pt x="3105532" y="1991479"/>
                </a:moveTo>
                <a:cubicBezTo>
                  <a:pt x="3254427" y="2144650"/>
                  <a:pt x="3409943" y="2280670"/>
                  <a:pt x="3599280" y="2371770"/>
                </a:cubicBezTo>
                <a:cubicBezTo>
                  <a:pt x="3463064" y="2234271"/>
                  <a:pt x="3300266" y="2088089"/>
                  <a:pt x="3105532" y="1991479"/>
                </a:cubicBezTo>
                <a:close/>
                <a:moveTo>
                  <a:pt x="3111169" y="1962963"/>
                </a:moveTo>
                <a:cubicBezTo>
                  <a:pt x="3306049" y="2057701"/>
                  <a:pt x="3468685" y="2201237"/>
                  <a:pt x="3606223" y="2338658"/>
                </a:cubicBezTo>
                <a:cubicBezTo>
                  <a:pt x="3470641" y="2169232"/>
                  <a:pt x="3285027" y="1968969"/>
                  <a:pt x="3111169" y="1962963"/>
                </a:cubicBezTo>
                <a:close/>
                <a:moveTo>
                  <a:pt x="2050698" y="1338235"/>
                </a:moveTo>
                <a:cubicBezTo>
                  <a:pt x="2064377" y="1651120"/>
                  <a:pt x="2209927" y="1999242"/>
                  <a:pt x="2370409" y="2272553"/>
                </a:cubicBezTo>
                <a:cubicBezTo>
                  <a:pt x="2357712" y="2235634"/>
                  <a:pt x="2347580" y="2197225"/>
                  <a:pt x="2338306" y="2159819"/>
                </a:cubicBezTo>
                <a:lnTo>
                  <a:pt x="2334023" y="2142555"/>
                </a:lnTo>
                <a:cubicBezTo>
                  <a:pt x="2289026" y="1964482"/>
                  <a:pt x="2230790" y="1787247"/>
                  <a:pt x="2161071" y="1617375"/>
                </a:cubicBezTo>
                <a:cubicBezTo>
                  <a:pt x="2150764" y="1593060"/>
                  <a:pt x="2141003" y="1568967"/>
                  <a:pt x="2130699" y="1544643"/>
                </a:cubicBezTo>
                <a:cubicBezTo>
                  <a:pt x="2102533" y="1477354"/>
                  <a:pt x="2073739" y="1408510"/>
                  <a:pt x="2050698" y="1338235"/>
                </a:cubicBezTo>
                <a:close/>
                <a:moveTo>
                  <a:pt x="2060478" y="1278636"/>
                </a:moveTo>
                <a:cubicBezTo>
                  <a:pt x="2085382" y="1365794"/>
                  <a:pt x="2121337" y="1451189"/>
                  <a:pt x="2156346" y="1534260"/>
                </a:cubicBezTo>
                <a:lnTo>
                  <a:pt x="2187258" y="1607218"/>
                </a:lnTo>
                <a:cubicBezTo>
                  <a:pt x="2256583" y="1774989"/>
                  <a:pt x="2314102" y="1949347"/>
                  <a:pt x="2358704" y="2125320"/>
                </a:cubicBezTo>
                <a:cubicBezTo>
                  <a:pt x="2326696" y="1963695"/>
                  <a:pt x="2286060" y="1804203"/>
                  <a:pt x="2233598" y="1646797"/>
                </a:cubicBezTo>
                <a:cubicBezTo>
                  <a:pt x="2188082" y="1511000"/>
                  <a:pt x="2118450" y="1397178"/>
                  <a:pt x="2060478" y="1278636"/>
                </a:cubicBezTo>
                <a:close/>
                <a:moveTo>
                  <a:pt x="1974152" y="1245311"/>
                </a:moveTo>
                <a:cubicBezTo>
                  <a:pt x="1899849" y="1271794"/>
                  <a:pt x="1845607" y="1329954"/>
                  <a:pt x="1811379" y="1406236"/>
                </a:cubicBezTo>
                <a:cubicBezTo>
                  <a:pt x="1793417" y="1445630"/>
                  <a:pt x="1774985" y="1502850"/>
                  <a:pt x="1767940" y="1546869"/>
                </a:cubicBezTo>
                <a:cubicBezTo>
                  <a:pt x="1756267" y="1618535"/>
                  <a:pt x="1762401" y="1614698"/>
                  <a:pt x="1796474" y="1557016"/>
                </a:cubicBezTo>
                <a:cubicBezTo>
                  <a:pt x="1857987" y="1454296"/>
                  <a:pt x="1917005" y="1349880"/>
                  <a:pt x="1974152" y="1245311"/>
                </a:cubicBezTo>
                <a:close/>
                <a:moveTo>
                  <a:pt x="4681531" y="959050"/>
                </a:moveTo>
                <a:cubicBezTo>
                  <a:pt x="4667665" y="975072"/>
                  <a:pt x="4653801" y="991089"/>
                  <a:pt x="4638064" y="1006960"/>
                </a:cubicBezTo>
                <a:cubicBezTo>
                  <a:pt x="4572574" y="1071943"/>
                  <a:pt x="4498932" y="1125748"/>
                  <a:pt x="4415502" y="1184424"/>
                </a:cubicBezTo>
                <a:cubicBezTo>
                  <a:pt x="4354739" y="1227583"/>
                  <a:pt x="4278681" y="1281016"/>
                  <a:pt x="4197574" y="1317493"/>
                </a:cubicBezTo>
                <a:cubicBezTo>
                  <a:pt x="4173020" y="1328342"/>
                  <a:pt x="4148153" y="1338416"/>
                  <a:pt x="4122737" y="1348256"/>
                </a:cubicBezTo>
                <a:cubicBezTo>
                  <a:pt x="4088783" y="1361567"/>
                  <a:pt x="4056139" y="1374791"/>
                  <a:pt x="4024988" y="1390573"/>
                </a:cubicBezTo>
                <a:cubicBezTo>
                  <a:pt x="4165369" y="1358579"/>
                  <a:pt x="4302892" y="1298342"/>
                  <a:pt x="4421265" y="1220988"/>
                </a:cubicBezTo>
                <a:cubicBezTo>
                  <a:pt x="4516666" y="1158366"/>
                  <a:pt x="4617535" y="1064584"/>
                  <a:pt x="4681531" y="959050"/>
                </a:cubicBezTo>
                <a:close/>
                <a:moveTo>
                  <a:pt x="4722484" y="854709"/>
                </a:moveTo>
                <a:cubicBezTo>
                  <a:pt x="4713724" y="863235"/>
                  <a:pt x="4704652" y="870980"/>
                  <a:pt x="4695347" y="879275"/>
                </a:cubicBezTo>
                <a:cubicBezTo>
                  <a:pt x="4560726" y="998039"/>
                  <a:pt x="4415771" y="1121443"/>
                  <a:pt x="4253878" y="1216434"/>
                </a:cubicBezTo>
                <a:lnTo>
                  <a:pt x="4213112" y="1239730"/>
                </a:lnTo>
                <a:cubicBezTo>
                  <a:pt x="4152620" y="1274640"/>
                  <a:pt x="4090577" y="1310180"/>
                  <a:pt x="4037747" y="1352837"/>
                </a:cubicBezTo>
                <a:cubicBezTo>
                  <a:pt x="4062533" y="1341442"/>
                  <a:pt x="4087944" y="1331600"/>
                  <a:pt x="4113362" y="1321759"/>
                </a:cubicBezTo>
                <a:cubicBezTo>
                  <a:pt x="4137990" y="1312227"/>
                  <a:pt x="4162627" y="1302697"/>
                  <a:pt x="4186634" y="1291618"/>
                </a:cubicBezTo>
                <a:cubicBezTo>
                  <a:pt x="4265418" y="1256083"/>
                  <a:pt x="4339921" y="1203284"/>
                  <a:pt x="4399674" y="1160983"/>
                </a:cubicBezTo>
                <a:cubicBezTo>
                  <a:pt x="4481551" y="1102940"/>
                  <a:pt x="4554724" y="1050225"/>
                  <a:pt x="4618435" y="986418"/>
                </a:cubicBezTo>
                <a:cubicBezTo>
                  <a:pt x="4660678" y="944429"/>
                  <a:pt x="4695591" y="899980"/>
                  <a:pt x="4722484" y="854709"/>
                </a:cubicBezTo>
                <a:close/>
                <a:moveTo>
                  <a:pt x="1456504" y="777000"/>
                </a:moveTo>
                <a:cubicBezTo>
                  <a:pt x="1456064" y="782606"/>
                  <a:pt x="1455073" y="787979"/>
                  <a:pt x="1454399" y="794136"/>
                </a:cubicBezTo>
                <a:cubicBezTo>
                  <a:pt x="1451982" y="810498"/>
                  <a:pt x="1450340" y="826538"/>
                  <a:pt x="1448466" y="843129"/>
                </a:cubicBezTo>
                <a:cubicBezTo>
                  <a:pt x="1443098" y="896870"/>
                  <a:pt x="1442326" y="951907"/>
                  <a:pt x="1442252" y="1005313"/>
                </a:cubicBezTo>
                <a:cubicBezTo>
                  <a:pt x="1440336" y="1206014"/>
                  <a:pt x="1438833" y="1413328"/>
                  <a:pt x="1469382" y="1614896"/>
                </a:cubicBezTo>
                <a:lnTo>
                  <a:pt x="1472106" y="1632791"/>
                </a:lnTo>
                <a:lnTo>
                  <a:pt x="1479091" y="1680170"/>
                </a:lnTo>
                <a:cubicBezTo>
                  <a:pt x="1479741" y="1669501"/>
                  <a:pt x="1479617" y="1659149"/>
                  <a:pt x="1480043" y="1649028"/>
                </a:cubicBezTo>
                <a:cubicBezTo>
                  <a:pt x="1483046" y="1394060"/>
                  <a:pt x="1486555" y="1130296"/>
                  <a:pt x="1464087" y="871628"/>
                </a:cubicBezTo>
                <a:lnTo>
                  <a:pt x="1462204" y="850229"/>
                </a:lnTo>
                <a:cubicBezTo>
                  <a:pt x="1460150" y="826182"/>
                  <a:pt x="1458096" y="802134"/>
                  <a:pt x="1456504" y="777000"/>
                </a:cubicBezTo>
                <a:close/>
                <a:moveTo>
                  <a:pt x="1483619" y="764662"/>
                </a:moveTo>
                <a:cubicBezTo>
                  <a:pt x="1484834" y="792211"/>
                  <a:pt x="1487677" y="820458"/>
                  <a:pt x="1489670" y="847698"/>
                </a:cubicBezTo>
                <a:lnTo>
                  <a:pt x="1491553" y="869097"/>
                </a:lnTo>
                <a:cubicBezTo>
                  <a:pt x="1513754" y="1119277"/>
                  <a:pt x="1511208" y="1373147"/>
                  <a:pt x="1508481" y="1619865"/>
                </a:cubicBezTo>
                <a:cubicBezTo>
                  <a:pt x="1576046" y="1335574"/>
                  <a:pt x="1567527" y="1045475"/>
                  <a:pt x="1483619" y="764662"/>
                </a:cubicBezTo>
                <a:close/>
                <a:moveTo>
                  <a:pt x="1430481" y="630137"/>
                </a:moveTo>
                <a:cubicBezTo>
                  <a:pt x="1267590" y="940376"/>
                  <a:pt x="1333252" y="1302315"/>
                  <a:pt x="1442495" y="1626691"/>
                </a:cubicBezTo>
                <a:lnTo>
                  <a:pt x="1441222" y="1619067"/>
                </a:lnTo>
                <a:cubicBezTo>
                  <a:pt x="1410273" y="1415398"/>
                  <a:pt x="1411692" y="1206762"/>
                  <a:pt x="1414069" y="1004967"/>
                </a:cubicBezTo>
                <a:cubicBezTo>
                  <a:pt x="1414375" y="951016"/>
                  <a:pt x="1414834" y="895204"/>
                  <a:pt x="1420665" y="840369"/>
                </a:cubicBezTo>
                <a:cubicBezTo>
                  <a:pt x="1422537" y="823783"/>
                  <a:pt x="1424411" y="807192"/>
                  <a:pt x="1426829" y="790831"/>
                </a:cubicBezTo>
                <a:cubicBezTo>
                  <a:pt x="1433522" y="737010"/>
                  <a:pt x="1440125" y="681866"/>
                  <a:pt x="1430481" y="630137"/>
                </a:cubicBezTo>
                <a:close/>
                <a:moveTo>
                  <a:pt x="4023796" y="623931"/>
                </a:moveTo>
                <a:cubicBezTo>
                  <a:pt x="3998086" y="637515"/>
                  <a:pt x="3972609" y="650546"/>
                  <a:pt x="3945729" y="662344"/>
                </a:cubicBezTo>
                <a:cubicBezTo>
                  <a:pt x="3801060" y="727282"/>
                  <a:pt x="3645502" y="758642"/>
                  <a:pt x="3498947" y="818916"/>
                </a:cubicBezTo>
                <a:cubicBezTo>
                  <a:pt x="3325974" y="889896"/>
                  <a:pt x="3184420" y="1008307"/>
                  <a:pt x="3031283" y="1111507"/>
                </a:cubicBezTo>
                <a:cubicBezTo>
                  <a:pt x="3091555" y="1098395"/>
                  <a:pt x="3148558" y="1067158"/>
                  <a:pt x="3203692" y="1035777"/>
                </a:cubicBezTo>
                <a:lnTo>
                  <a:pt x="3218294" y="1027151"/>
                </a:lnTo>
                <a:cubicBezTo>
                  <a:pt x="3353948" y="950027"/>
                  <a:pt x="3497672" y="882756"/>
                  <a:pt x="3636737" y="817377"/>
                </a:cubicBezTo>
                <a:cubicBezTo>
                  <a:pt x="3765775" y="757414"/>
                  <a:pt x="3897289" y="694633"/>
                  <a:pt x="4023796" y="623931"/>
                </a:cubicBezTo>
                <a:close/>
                <a:moveTo>
                  <a:pt x="3311704" y="584486"/>
                </a:moveTo>
                <a:cubicBezTo>
                  <a:pt x="3272983" y="648568"/>
                  <a:pt x="3231536" y="711502"/>
                  <a:pt x="3190778" y="772788"/>
                </a:cubicBezTo>
                <a:cubicBezTo>
                  <a:pt x="3126979" y="868744"/>
                  <a:pt x="3062020" y="967431"/>
                  <a:pt x="3007981" y="1070739"/>
                </a:cubicBezTo>
                <a:cubicBezTo>
                  <a:pt x="3110594" y="966751"/>
                  <a:pt x="3204922" y="819977"/>
                  <a:pt x="3267578" y="693281"/>
                </a:cubicBezTo>
                <a:close/>
                <a:moveTo>
                  <a:pt x="2664888" y="518596"/>
                </a:moveTo>
                <a:cubicBezTo>
                  <a:pt x="2580256" y="532980"/>
                  <a:pt x="2495702" y="548687"/>
                  <a:pt x="2411865" y="567273"/>
                </a:cubicBezTo>
                <a:cubicBezTo>
                  <a:pt x="2215416" y="611580"/>
                  <a:pt x="2055895" y="697916"/>
                  <a:pt x="1896643" y="809468"/>
                </a:cubicBezTo>
                <a:cubicBezTo>
                  <a:pt x="1897193" y="809701"/>
                  <a:pt x="1897736" y="809931"/>
                  <a:pt x="1899055" y="809848"/>
                </a:cubicBezTo>
                <a:cubicBezTo>
                  <a:pt x="2091065" y="728900"/>
                  <a:pt x="2275399" y="656935"/>
                  <a:pt x="2446633" y="596159"/>
                </a:cubicBezTo>
                <a:close/>
                <a:moveTo>
                  <a:pt x="2796924" y="501747"/>
                </a:moveTo>
                <a:lnTo>
                  <a:pt x="2455237" y="622979"/>
                </a:lnTo>
                <a:cubicBezTo>
                  <a:pt x="2296206" y="679263"/>
                  <a:pt x="2126634" y="745243"/>
                  <a:pt x="1949308" y="818889"/>
                </a:cubicBezTo>
                <a:cubicBezTo>
                  <a:pt x="1950089" y="818579"/>
                  <a:pt x="1950089" y="818579"/>
                  <a:pt x="1950634" y="818810"/>
                </a:cubicBezTo>
                <a:cubicBezTo>
                  <a:pt x="2249794" y="764555"/>
                  <a:pt x="2535304" y="633058"/>
                  <a:pt x="2796924" y="501747"/>
                </a:cubicBezTo>
                <a:close/>
                <a:moveTo>
                  <a:pt x="3335099" y="488163"/>
                </a:moveTo>
                <a:lnTo>
                  <a:pt x="3151139" y="734118"/>
                </a:lnTo>
                <a:lnTo>
                  <a:pt x="3136980" y="753877"/>
                </a:lnTo>
                <a:cubicBezTo>
                  <a:pt x="3108114" y="793161"/>
                  <a:pt x="3082736" y="828772"/>
                  <a:pt x="3062043" y="867004"/>
                </a:cubicBezTo>
                <a:cubicBezTo>
                  <a:pt x="3033701" y="918746"/>
                  <a:pt x="3011684" y="973805"/>
                  <a:pt x="2994594" y="1035452"/>
                </a:cubicBezTo>
                <a:cubicBezTo>
                  <a:pt x="3046947" y="939156"/>
                  <a:pt x="3107576" y="847655"/>
                  <a:pt x="3167517" y="757788"/>
                </a:cubicBezTo>
                <a:cubicBezTo>
                  <a:pt x="3225200" y="670189"/>
                  <a:pt x="3284135" y="581180"/>
                  <a:pt x="3335099" y="488163"/>
                </a:cubicBezTo>
                <a:close/>
                <a:moveTo>
                  <a:pt x="2891507" y="485136"/>
                </a:moveTo>
                <a:cubicBezTo>
                  <a:pt x="2633092" y="616512"/>
                  <a:pt x="2348081" y="755947"/>
                  <a:pt x="2047508" y="825701"/>
                </a:cubicBezTo>
                <a:cubicBezTo>
                  <a:pt x="2357909" y="831572"/>
                  <a:pt x="2636584" y="667562"/>
                  <a:pt x="2891507" y="485136"/>
                </a:cubicBezTo>
                <a:close/>
                <a:moveTo>
                  <a:pt x="4418489" y="483936"/>
                </a:moveTo>
                <a:cubicBezTo>
                  <a:pt x="4332433" y="547295"/>
                  <a:pt x="4242855" y="605296"/>
                  <a:pt x="4155290" y="661575"/>
                </a:cubicBezTo>
                <a:cubicBezTo>
                  <a:pt x="3969451" y="781189"/>
                  <a:pt x="3777243" y="905190"/>
                  <a:pt x="3571040" y="996875"/>
                </a:cubicBezTo>
                <a:cubicBezTo>
                  <a:pt x="3418056" y="1064725"/>
                  <a:pt x="3258062" y="1114166"/>
                  <a:pt x="3093710" y="1145020"/>
                </a:cubicBezTo>
                <a:cubicBezTo>
                  <a:pt x="3128860" y="1154752"/>
                  <a:pt x="3165333" y="1164394"/>
                  <a:pt x="3207527" y="1163586"/>
                </a:cubicBezTo>
                <a:cubicBezTo>
                  <a:pt x="3359545" y="1160350"/>
                  <a:pt x="3521798" y="1058435"/>
                  <a:pt x="3652751" y="990907"/>
                </a:cubicBezTo>
                <a:cubicBezTo>
                  <a:pt x="3834432" y="897860"/>
                  <a:pt x="4013510" y="797268"/>
                  <a:pt x="4180906" y="680145"/>
                </a:cubicBezTo>
                <a:cubicBezTo>
                  <a:pt x="4224133" y="649515"/>
                  <a:pt x="4353624" y="550475"/>
                  <a:pt x="4418489" y="483936"/>
                </a:cubicBezTo>
                <a:close/>
                <a:moveTo>
                  <a:pt x="3316944" y="465669"/>
                </a:moveTo>
                <a:cubicBezTo>
                  <a:pt x="3194809" y="521478"/>
                  <a:pt x="2954579" y="894258"/>
                  <a:pt x="2958819" y="1062158"/>
                </a:cubicBezTo>
                <a:cubicBezTo>
                  <a:pt x="2971057" y="1011968"/>
                  <a:pt x="2985641" y="965354"/>
                  <a:pt x="3004132" y="921679"/>
                </a:cubicBezTo>
                <a:cubicBezTo>
                  <a:pt x="3014072" y="898200"/>
                  <a:pt x="3025105" y="875187"/>
                  <a:pt x="3037224" y="852631"/>
                </a:cubicBezTo>
                <a:cubicBezTo>
                  <a:pt x="3058615" y="812759"/>
                  <a:pt x="3085004" y="776291"/>
                  <a:pt x="3114637" y="736692"/>
                </a:cubicBezTo>
                <a:lnTo>
                  <a:pt x="3128801" y="716935"/>
                </a:lnTo>
                <a:cubicBezTo>
                  <a:pt x="3193882" y="628604"/>
                  <a:pt x="3252848" y="548625"/>
                  <a:pt x="3316944" y="465669"/>
                </a:cubicBezTo>
                <a:close/>
                <a:moveTo>
                  <a:pt x="4448894" y="422768"/>
                </a:moveTo>
                <a:cubicBezTo>
                  <a:pt x="4372745" y="436884"/>
                  <a:pt x="4303112" y="482734"/>
                  <a:pt x="4235585" y="528178"/>
                </a:cubicBezTo>
                <a:lnTo>
                  <a:pt x="4213155" y="543149"/>
                </a:lnTo>
                <a:cubicBezTo>
                  <a:pt x="4035485" y="661715"/>
                  <a:pt x="3839402" y="753816"/>
                  <a:pt x="3649218" y="842623"/>
                </a:cubicBezTo>
                <a:cubicBezTo>
                  <a:pt x="3510392" y="907459"/>
                  <a:pt x="3367451" y="974411"/>
                  <a:pt x="3232564" y="1051220"/>
                </a:cubicBezTo>
                <a:lnTo>
                  <a:pt x="3217970" y="1059849"/>
                </a:lnTo>
                <a:cubicBezTo>
                  <a:pt x="3184886" y="1078679"/>
                  <a:pt x="3151576" y="1098052"/>
                  <a:pt x="3116688" y="1113543"/>
                </a:cubicBezTo>
                <a:cubicBezTo>
                  <a:pt x="3269055" y="1082118"/>
                  <a:pt x="3417223" y="1034762"/>
                  <a:pt x="3559098" y="971858"/>
                </a:cubicBezTo>
                <a:cubicBezTo>
                  <a:pt x="3763514" y="881353"/>
                  <a:pt x="3954942" y="757667"/>
                  <a:pt x="4140004" y="638368"/>
                </a:cubicBezTo>
                <a:cubicBezTo>
                  <a:pt x="4244649" y="570645"/>
                  <a:pt x="4351849" y="501435"/>
                  <a:pt x="4451852" y="423380"/>
                </a:cubicBezTo>
                <a:cubicBezTo>
                  <a:pt x="4450763" y="422918"/>
                  <a:pt x="4450211" y="422686"/>
                  <a:pt x="4448894" y="422768"/>
                </a:cubicBezTo>
                <a:close/>
                <a:moveTo>
                  <a:pt x="680568" y="416949"/>
                </a:moveTo>
                <a:cubicBezTo>
                  <a:pt x="573847" y="489578"/>
                  <a:pt x="483985" y="589312"/>
                  <a:pt x="394452" y="694330"/>
                </a:cubicBezTo>
                <a:lnTo>
                  <a:pt x="340402" y="759654"/>
                </a:lnTo>
                <a:close/>
                <a:moveTo>
                  <a:pt x="827699" y="416143"/>
                </a:moveTo>
                <a:cubicBezTo>
                  <a:pt x="835728" y="454953"/>
                  <a:pt x="841663" y="494162"/>
                  <a:pt x="841524" y="534021"/>
                </a:cubicBezTo>
                <a:cubicBezTo>
                  <a:pt x="841577" y="581042"/>
                  <a:pt x="833611" y="627240"/>
                  <a:pt x="825554" y="672115"/>
                </a:cubicBezTo>
                <a:cubicBezTo>
                  <a:pt x="819855" y="703824"/>
                  <a:pt x="814239" y="736857"/>
                  <a:pt x="811499" y="769176"/>
                </a:cubicBezTo>
                <a:cubicBezTo>
                  <a:pt x="803608" y="866910"/>
                  <a:pt x="822564" y="965070"/>
                  <a:pt x="841586" y="1060039"/>
                </a:cubicBezTo>
                <a:cubicBezTo>
                  <a:pt x="870658" y="1208834"/>
                  <a:pt x="901383" y="1362838"/>
                  <a:pt x="942912" y="1511108"/>
                </a:cubicBezTo>
                <a:cubicBezTo>
                  <a:pt x="977911" y="1186645"/>
                  <a:pt x="995896" y="815698"/>
                  <a:pt x="884057" y="521768"/>
                </a:cubicBezTo>
                <a:cubicBezTo>
                  <a:pt x="868776" y="481820"/>
                  <a:pt x="846755" y="448679"/>
                  <a:pt x="827699" y="416143"/>
                </a:cubicBezTo>
                <a:close/>
                <a:moveTo>
                  <a:pt x="798883" y="414244"/>
                </a:moveTo>
                <a:cubicBezTo>
                  <a:pt x="695211" y="736679"/>
                  <a:pt x="755992" y="1050836"/>
                  <a:pt x="875825" y="1357811"/>
                </a:cubicBezTo>
                <a:cubicBezTo>
                  <a:pt x="852896" y="1259904"/>
                  <a:pt x="833394" y="1161513"/>
                  <a:pt x="814514" y="1064671"/>
                </a:cubicBezTo>
                <a:cubicBezTo>
                  <a:pt x="795638" y="967838"/>
                  <a:pt x="775736" y="867346"/>
                  <a:pt x="783698" y="766414"/>
                </a:cubicBezTo>
                <a:cubicBezTo>
                  <a:pt x="786354" y="732777"/>
                  <a:pt x="792197" y="699198"/>
                  <a:pt x="798129" y="666939"/>
                </a:cubicBezTo>
                <a:cubicBezTo>
                  <a:pt x="805719" y="623158"/>
                  <a:pt x="813776" y="578281"/>
                  <a:pt x="813894" y="533909"/>
                </a:cubicBezTo>
                <a:cubicBezTo>
                  <a:pt x="813480" y="493822"/>
                  <a:pt x="807234" y="453832"/>
                  <a:pt x="798883" y="414244"/>
                </a:cubicBezTo>
                <a:close/>
                <a:moveTo>
                  <a:pt x="673202" y="388720"/>
                </a:moveTo>
                <a:cubicBezTo>
                  <a:pt x="560862" y="422924"/>
                  <a:pt x="473506" y="490876"/>
                  <a:pt x="392779" y="596411"/>
                </a:cubicBezTo>
                <a:cubicBezTo>
                  <a:pt x="345173" y="658663"/>
                  <a:pt x="304966" y="720182"/>
                  <a:pt x="270088" y="790400"/>
                </a:cubicBezTo>
                <a:cubicBezTo>
                  <a:pt x="265839" y="798902"/>
                  <a:pt x="262292" y="805767"/>
                  <a:pt x="259285" y="812869"/>
                </a:cubicBezTo>
                <a:cubicBezTo>
                  <a:pt x="297306" y="767160"/>
                  <a:pt x="334780" y="721219"/>
                  <a:pt x="372890" y="676832"/>
                </a:cubicBezTo>
                <a:cubicBezTo>
                  <a:pt x="466138" y="567590"/>
                  <a:pt x="560501" y="463327"/>
                  <a:pt x="673202" y="388720"/>
                </a:cubicBezTo>
                <a:close/>
                <a:moveTo>
                  <a:pt x="1628210" y="0"/>
                </a:moveTo>
                <a:lnTo>
                  <a:pt x="1748399" y="0"/>
                </a:lnTo>
                <a:lnTo>
                  <a:pt x="1783391" y="17650"/>
                </a:lnTo>
                <a:cubicBezTo>
                  <a:pt x="1878225" y="54329"/>
                  <a:pt x="1980824" y="64330"/>
                  <a:pt x="2084193" y="69947"/>
                </a:cubicBezTo>
                <a:cubicBezTo>
                  <a:pt x="2305723" y="81971"/>
                  <a:pt x="2525917" y="56091"/>
                  <a:pt x="2744101" y="15192"/>
                </a:cubicBezTo>
                <a:cubicBezTo>
                  <a:pt x="2562964" y="37013"/>
                  <a:pt x="2380220" y="45912"/>
                  <a:pt x="2197414" y="41266"/>
                </a:cubicBezTo>
                <a:cubicBezTo>
                  <a:pt x="2092695" y="38460"/>
                  <a:pt x="1999575" y="31066"/>
                  <a:pt x="1914967" y="18583"/>
                </a:cubicBezTo>
                <a:lnTo>
                  <a:pt x="1815559" y="0"/>
                </a:lnTo>
                <a:lnTo>
                  <a:pt x="2001666" y="0"/>
                </a:lnTo>
                <a:lnTo>
                  <a:pt x="2036517" y="4274"/>
                </a:lnTo>
                <a:cubicBezTo>
                  <a:pt x="2087672" y="8689"/>
                  <a:pt x="2141872" y="11637"/>
                  <a:pt x="2199623" y="13232"/>
                </a:cubicBezTo>
                <a:cubicBezTo>
                  <a:pt x="2273140" y="15225"/>
                  <a:pt x="2346666" y="15008"/>
                  <a:pt x="2420103" y="12601"/>
                </a:cubicBezTo>
                <a:lnTo>
                  <a:pt x="2621330" y="0"/>
                </a:lnTo>
                <a:lnTo>
                  <a:pt x="3076571" y="0"/>
                </a:lnTo>
                <a:lnTo>
                  <a:pt x="2924796" y="36772"/>
                </a:lnTo>
                <a:cubicBezTo>
                  <a:pt x="2603232" y="110795"/>
                  <a:pt x="2272273" y="167441"/>
                  <a:pt x="1946203" y="131277"/>
                </a:cubicBezTo>
                <a:cubicBezTo>
                  <a:pt x="1847872" y="120226"/>
                  <a:pt x="1775939" y="84460"/>
                  <a:pt x="1707026" y="44983"/>
                </a:cubicBezTo>
                <a:close/>
                <a:moveTo>
                  <a:pt x="1007398" y="0"/>
                </a:moveTo>
                <a:lnTo>
                  <a:pt x="1105902" y="0"/>
                </a:lnTo>
                <a:lnTo>
                  <a:pt x="1191939" y="117664"/>
                </a:lnTo>
                <a:cubicBezTo>
                  <a:pt x="1366125" y="341427"/>
                  <a:pt x="1562103" y="551148"/>
                  <a:pt x="1780907" y="743734"/>
                </a:cubicBezTo>
                <a:cubicBezTo>
                  <a:pt x="1801144" y="761313"/>
                  <a:pt x="1821617" y="778348"/>
                  <a:pt x="1841857" y="795932"/>
                </a:cubicBezTo>
                <a:cubicBezTo>
                  <a:pt x="1990610" y="686371"/>
                  <a:pt x="2139633" y="585288"/>
                  <a:pt x="2317896" y="530713"/>
                </a:cubicBezTo>
                <a:cubicBezTo>
                  <a:pt x="2542030" y="462073"/>
                  <a:pt x="2783392" y="434854"/>
                  <a:pt x="3015228" y="399738"/>
                </a:cubicBezTo>
                <a:cubicBezTo>
                  <a:pt x="3052333" y="394202"/>
                  <a:pt x="3010950" y="453937"/>
                  <a:pt x="3000782" y="461219"/>
                </a:cubicBezTo>
                <a:cubicBezTo>
                  <a:pt x="2693972" y="688641"/>
                  <a:pt x="2350770" y="924476"/>
                  <a:pt x="1963190" y="895589"/>
                </a:cubicBezTo>
                <a:cubicBezTo>
                  <a:pt x="2149512" y="1044003"/>
                  <a:pt x="2346363" y="1178199"/>
                  <a:pt x="2552180" y="1298815"/>
                </a:cubicBezTo>
                <a:cubicBezTo>
                  <a:pt x="2674551" y="1263712"/>
                  <a:pt x="2789192" y="1186061"/>
                  <a:pt x="2904618" y="1146081"/>
                </a:cubicBezTo>
                <a:cubicBezTo>
                  <a:pt x="2811839" y="901425"/>
                  <a:pt x="3283913" y="443317"/>
                  <a:pt x="3428829" y="310883"/>
                </a:cubicBezTo>
                <a:cubicBezTo>
                  <a:pt x="3440380" y="300321"/>
                  <a:pt x="3459741" y="295643"/>
                  <a:pt x="3452135" y="318176"/>
                </a:cubicBezTo>
                <a:cubicBezTo>
                  <a:pt x="3377952" y="531416"/>
                  <a:pt x="3301457" y="750112"/>
                  <a:pt x="3169464" y="935661"/>
                </a:cubicBezTo>
                <a:cubicBezTo>
                  <a:pt x="3150662" y="961821"/>
                  <a:pt x="3003773" y="1105010"/>
                  <a:pt x="3049395" y="1070245"/>
                </a:cubicBezTo>
                <a:cubicBezTo>
                  <a:pt x="3162985" y="984423"/>
                  <a:pt x="3272630" y="886628"/>
                  <a:pt x="3401235" y="815534"/>
                </a:cubicBezTo>
                <a:cubicBezTo>
                  <a:pt x="3665893" y="669415"/>
                  <a:pt x="3968082" y="612577"/>
                  <a:pt x="4236947" y="465665"/>
                </a:cubicBezTo>
                <a:cubicBezTo>
                  <a:pt x="4280594" y="441649"/>
                  <a:pt x="4494768" y="287033"/>
                  <a:pt x="4565962" y="350012"/>
                </a:cubicBezTo>
                <a:cubicBezTo>
                  <a:pt x="4574408" y="357446"/>
                  <a:pt x="4561570" y="377121"/>
                  <a:pt x="4557937" y="382666"/>
                </a:cubicBezTo>
                <a:cubicBezTo>
                  <a:pt x="4368036" y="694348"/>
                  <a:pt x="3934455" y="895784"/>
                  <a:pt x="3621049" y="1056676"/>
                </a:cubicBezTo>
                <a:cubicBezTo>
                  <a:pt x="3449155" y="1144851"/>
                  <a:pt x="3289873" y="1230645"/>
                  <a:pt x="3094000" y="1229477"/>
                </a:cubicBezTo>
                <a:cubicBezTo>
                  <a:pt x="2989297" y="1228927"/>
                  <a:pt x="2920834" y="1221837"/>
                  <a:pt x="2813197" y="1263181"/>
                </a:cubicBezTo>
                <a:cubicBezTo>
                  <a:pt x="2746514" y="1288380"/>
                  <a:pt x="2682165" y="1312641"/>
                  <a:pt x="2615776" y="1334114"/>
                </a:cubicBezTo>
                <a:cubicBezTo>
                  <a:pt x="2856074" y="1470609"/>
                  <a:pt x="3106867" y="1588379"/>
                  <a:pt x="3364982" y="1687356"/>
                </a:cubicBezTo>
                <a:cubicBezTo>
                  <a:pt x="3367545" y="1685866"/>
                  <a:pt x="3369560" y="1684144"/>
                  <a:pt x="3371663" y="1683743"/>
                </a:cubicBezTo>
                <a:cubicBezTo>
                  <a:pt x="3559080" y="1639479"/>
                  <a:pt x="3730923" y="1559010"/>
                  <a:pt x="3883310" y="1443899"/>
                </a:cubicBezTo>
                <a:cubicBezTo>
                  <a:pt x="3885702" y="1439761"/>
                  <a:pt x="3888566" y="1434532"/>
                  <a:pt x="3892746" y="1429225"/>
                </a:cubicBezTo>
                <a:cubicBezTo>
                  <a:pt x="4100854" y="1154547"/>
                  <a:pt x="4425526" y="995756"/>
                  <a:pt x="4699980" y="789523"/>
                </a:cubicBezTo>
                <a:lnTo>
                  <a:pt x="4724400" y="769876"/>
                </a:lnTo>
                <a:lnTo>
                  <a:pt x="4724400" y="802845"/>
                </a:lnTo>
                <a:lnTo>
                  <a:pt x="4705958" y="821317"/>
                </a:lnTo>
                <a:cubicBezTo>
                  <a:pt x="4688728" y="839775"/>
                  <a:pt x="4668259" y="862655"/>
                  <a:pt x="4649798" y="877374"/>
                </a:cubicBezTo>
                <a:cubicBezTo>
                  <a:pt x="4443742" y="1038644"/>
                  <a:pt x="4191500" y="1158472"/>
                  <a:pt x="4005326" y="1344259"/>
                </a:cubicBezTo>
                <a:cubicBezTo>
                  <a:pt x="4063256" y="1294104"/>
                  <a:pt x="4132215" y="1254410"/>
                  <a:pt x="4199378" y="1215889"/>
                </a:cubicBezTo>
                <a:cubicBezTo>
                  <a:pt x="4212968" y="1208123"/>
                  <a:pt x="4226555" y="1200357"/>
                  <a:pt x="4239600" y="1192361"/>
                </a:cubicBezTo>
                <a:cubicBezTo>
                  <a:pt x="4399481" y="1099094"/>
                  <a:pt x="4542878" y="976320"/>
                  <a:pt x="4677037" y="858646"/>
                </a:cubicBezTo>
                <a:lnTo>
                  <a:pt x="4724400" y="810414"/>
                </a:lnTo>
                <a:lnTo>
                  <a:pt x="4724400" y="916439"/>
                </a:lnTo>
                <a:lnTo>
                  <a:pt x="4683030" y="982925"/>
                </a:lnTo>
                <a:cubicBezTo>
                  <a:pt x="4504646" y="1237618"/>
                  <a:pt x="4252054" y="1416530"/>
                  <a:pt x="3921884" y="1469889"/>
                </a:cubicBezTo>
                <a:cubicBezTo>
                  <a:pt x="3782100" y="1582602"/>
                  <a:pt x="3625917" y="1667134"/>
                  <a:pt x="3456136" y="1721439"/>
                </a:cubicBezTo>
                <a:cubicBezTo>
                  <a:pt x="3511887" y="1741826"/>
                  <a:pt x="3567869" y="1761662"/>
                  <a:pt x="3624313" y="1780406"/>
                </a:cubicBezTo>
                <a:cubicBezTo>
                  <a:pt x="3850637" y="1855623"/>
                  <a:pt x="4076864" y="1908264"/>
                  <a:pt x="4303638" y="1944400"/>
                </a:cubicBezTo>
                <a:cubicBezTo>
                  <a:pt x="4307581" y="1939634"/>
                  <a:pt x="4311304" y="1935410"/>
                  <a:pt x="4315566" y="1931422"/>
                </a:cubicBezTo>
                <a:cubicBezTo>
                  <a:pt x="4418123" y="1797152"/>
                  <a:pt x="4522970" y="1669642"/>
                  <a:pt x="4664388" y="1574357"/>
                </a:cubicBezTo>
                <a:lnTo>
                  <a:pt x="4724400" y="1537429"/>
                </a:lnTo>
                <a:lnTo>
                  <a:pt x="4724400" y="1589108"/>
                </a:lnTo>
                <a:lnTo>
                  <a:pt x="4644505" y="1640352"/>
                </a:lnTo>
                <a:cubicBezTo>
                  <a:pt x="4543719" y="1713959"/>
                  <a:pt x="4461038" y="1801479"/>
                  <a:pt x="4381603" y="1900149"/>
                </a:cubicBezTo>
                <a:cubicBezTo>
                  <a:pt x="4415438" y="1876488"/>
                  <a:pt x="4447471" y="1849494"/>
                  <a:pt x="4478726" y="1822808"/>
                </a:cubicBezTo>
                <a:cubicBezTo>
                  <a:pt x="4513234" y="1792997"/>
                  <a:pt x="4549530" y="1762011"/>
                  <a:pt x="4588263" y="1735914"/>
                </a:cubicBezTo>
                <a:cubicBezTo>
                  <a:pt x="4619078" y="1714840"/>
                  <a:pt x="4651924" y="1696556"/>
                  <a:pt x="4683216" y="1678902"/>
                </a:cubicBezTo>
                <a:lnTo>
                  <a:pt x="4724400" y="1655121"/>
                </a:lnTo>
                <a:lnTo>
                  <a:pt x="4724400" y="1686869"/>
                </a:lnTo>
                <a:lnTo>
                  <a:pt x="4696172" y="1703058"/>
                </a:lnTo>
                <a:cubicBezTo>
                  <a:pt x="4665104" y="1720165"/>
                  <a:pt x="4632805" y="1738677"/>
                  <a:pt x="4602997" y="1758893"/>
                </a:cubicBezTo>
                <a:cubicBezTo>
                  <a:pt x="4565822" y="1784357"/>
                  <a:pt x="4530304" y="1815035"/>
                  <a:pt x="4496021" y="1844299"/>
                </a:cubicBezTo>
                <a:cubicBezTo>
                  <a:pt x="4470821" y="1865816"/>
                  <a:pt x="4445614" y="1887338"/>
                  <a:pt x="4419004" y="1907617"/>
                </a:cubicBezTo>
                <a:cubicBezTo>
                  <a:pt x="4509516" y="1884856"/>
                  <a:pt x="4599633" y="1841647"/>
                  <a:pt x="4685975" y="1786372"/>
                </a:cubicBezTo>
                <a:lnTo>
                  <a:pt x="4724400" y="1759693"/>
                </a:lnTo>
                <a:lnTo>
                  <a:pt x="4724400" y="1809459"/>
                </a:lnTo>
                <a:lnTo>
                  <a:pt x="4653762" y="1857561"/>
                </a:lnTo>
                <a:cubicBezTo>
                  <a:pt x="4580587" y="1902591"/>
                  <a:pt x="4504944" y="1939172"/>
                  <a:pt x="4428349" y="1963079"/>
                </a:cubicBezTo>
                <a:lnTo>
                  <a:pt x="4724400" y="1990579"/>
                </a:lnTo>
                <a:lnTo>
                  <a:pt x="4724400" y="2065582"/>
                </a:lnTo>
                <a:lnTo>
                  <a:pt x="4686318" y="2063926"/>
                </a:lnTo>
                <a:lnTo>
                  <a:pt x="4724400" y="2085104"/>
                </a:lnTo>
                <a:lnTo>
                  <a:pt x="4724400" y="2178471"/>
                </a:lnTo>
                <a:lnTo>
                  <a:pt x="4617755" y="2122457"/>
                </a:lnTo>
                <a:lnTo>
                  <a:pt x="4724400" y="2196158"/>
                </a:lnTo>
                <a:lnTo>
                  <a:pt x="4724400" y="2230374"/>
                </a:lnTo>
                <a:lnTo>
                  <a:pt x="4573637" y="2126309"/>
                </a:lnTo>
                <a:cubicBezTo>
                  <a:pt x="4608893" y="2177612"/>
                  <a:pt x="4656401" y="2222030"/>
                  <a:pt x="4706850" y="2262541"/>
                </a:cubicBezTo>
                <a:lnTo>
                  <a:pt x="4724400" y="2275857"/>
                </a:lnTo>
                <a:lnTo>
                  <a:pt x="4724400" y="2377131"/>
                </a:lnTo>
                <a:lnTo>
                  <a:pt x="4688201" y="2349925"/>
                </a:lnTo>
                <a:cubicBezTo>
                  <a:pt x="4579462" y="2264619"/>
                  <a:pt x="4483104" y="2181979"/>
                  <a:pt x="4462564" y="2041945"/>
                </a:cubicBezTo>
                <a:cubicBezTo>
                  <a:pt x="4339738" y="2027929"/>
                  <a:pt x="4217123" y="2008847"/>
                  <a:pt x="4094167" y="1984479"/>
                </a:cubicBezTo>
                <a:cubicBezTo>
                  <a:pt x="4361568" y="2318516"/>
                  <a:pt x="4448657" y="2737804"/>
                  <a:pt x="4520397" y="3153822"/>
                </a:cubicBezTo>
                <a:cubicBezTo>
                  <a:pt x="4524234" y="3176690"/>
                  <a:pt x="4478166" y="3233800"/>
                  <a:pt x="4458958" y="3203134"/>
                </a:cubicBezTo>
                <a:cubicBezTo>
                  <a:pt x="4221037" y="2826855"/>
                  <a:pt x="3875607" y="2452063"/>
                  <a:pt x="3972830" y="1973028"/>
                </a:cubicBezTo>
                <a:cubicBezTo>
                  <a:pt x="3973903" y="1968973"/>
                  <a:pt x="3975983" y="1964061"/>
                  <a:pt x="3979154" y="1959605"/>
                </a:cubicBezTo>
                <a:cubicBezTo>
                  <a:pt x="3847070" y="1929437"/>
                  <a:pt x="3715197" y="1894208"/>
                  <a:pt x="3583051" y="1850495"/>
                </a:cubicBezTo>
                <a:cubicBezTo>
                  <a:pt x="3357823" y="1775743"/>
                  <a:pt x="3137042" y="1687421"/>
                  <a:pt x="2922360" y="1586232"/>
                </a:cubicBezTo>
                <a:cubicBezTo>
                  <a:pt x="2956249" y="1697796"/>
                  <a:pt x="3014099" y="1805979"/>
                  <a:pt x="3033099" y="1913175"/>
                </a:cubicBezTo>
                <a:cubicBezTo>
                  <a:pt x="3035371" y="1915419"/>
                  <a:pt x="3037950" y="1918445"/>
                  <a:pt x="3040214" y="1920694"/>
                </a:cubicBezTo>
                <a:cubicBezTo>
                  <a:pt x="3043936" y="1916469"/>
                  <a:pt x="3048200" y="1912482"/>
                  <a:pt x="3051308" y="1911226"/>
                </a:cubicBezTo>
                <a:cubicBezTo>
                  <a:pt x="3335533" y="1788841"/>
                  <a:pt x="3650972" y="2264893"/>
                  <a:pt x="3791335" y="2442781"/>
                </a:cubicBezTo>
                <a:cubicBezTo>
                  <a:pt x="3804329" y="2459223"/>
                  <a:pt x="3763010" y="2515770"/>
                  <a:pt x="3744063" y="2510325"/>
                </a:cubicBezTo>
                <a:cubicBezTo>
                  <a:pt x="3485213" y="2437432"/>
                  <a:pt x="3287280" y="2286035"/>
                  <a:pt x="3103695" y="2105302"/>
                </a:cubicBezTo>
                <a:cubicBezTo>
                  <a:pt x="3126339" y="2333141"/>
                  <a:pt x="3009845" y="2625036"/>
                  <a:pt x="2968137" y="2805672"/>
                </a:cubicBezTo>
                <a:cubicBezTo>
                  <a:pt x="2930699" y="2965580"/>
                  <a:pt x="2891878" y="3078554"/>
                  <a:pt x="2739231" y="3151701"/>
                </a:cubicBezTo>
                <a:cubicBezTo>
                  <a:pt x="2726335" y="3157832"/>
                  <a:pt x="2726972" y="3142650"/>
                  <a:pt x="2728882" y="3135084"/>
                </a:cubicBezTo>
                <a:cubicBezTo>
                  <a:pt x="2806473" y="2811909"/>
                  <a:pt x="2836690" y="2478979"/>
                  <a:pt x="2914282" y="2155807"/>
                </a:cubicBezTo>
                <a:cubicBezTo>
                  <a:pt x="2927505" y="2100241"/>
                  <a:pt x="2969504" y="2020803"/>
                  <a:pt x="2971660" y="1962486"/>
                </a:cubicBezTo>
                <a:cubicBezTo>
                  <a:pt x="2971891" y="1961942"/>
                  <a:pt x="2971575" y="1961166"/>
                  <a:pt x="2971809" y="1960615"/>
                </a:cubicBezTo>
                <a:cubicBezTo>
                  <a:pt x="2971875" y="1957427"/>
                  <a:pt x="2972485" y="1954468"/>
                  <a:pt x="2972315" y="1951821"/>
                </a:cubicBezTo>
                <a:cubicBezTo>
                  <a:pt x="2966359" y="1836632"/>
                  <a:pt x="2865027" y="1683636"/>
                  <a:pt x="2846641" y="1556749"/>
                </a:cubicBezTo>
                <a:cubicBezTo>
                  <a:pt x="2846247" y="1554649"/>
                  <a:pt x="2846851" y="1551688"/>
                  <a:pt x="2847461" y="1548729"/>
                </a:cubicBezTo>
                <a:cubicBezTo>
                  <a:pt x="2570813" y="1412938"/>
                  <a:pt x="2306528" y="1254043"/>
                  <a:pt x="2058558" y="1071804"/>
                </a:cubicBezTo>
                <a:cubicBezTo>
                  <a:pt x="2118947" y="1245450"/>
                  <a:pt x="2231454" y="1407035"/>
                  <a:pt x="2291089" y="1585512"/>
                </a:cubicBezTo>
                <a:cubicBezTo>
                  <a:pt x="2383696" y="1860991"/>
                  <a:pt x="2441466" y="2144264"/>
                  <a:pt x="2473792" y="2432858"/>
                </a:cubicBezTo>
                <a:cubicBezTo>
                  <a:pt x="2475176" y="2446319"/>
                  <a:pt x="2431252" y="2512059"/>
                  <a:pt x="2420124" y="2495762"/>
                </a:cubicBezTo>
                <a:cubicBezTo>
                  <a:pt x="2291230" y="2305989"/>
                  <a:pt x="2208353" y="2083557"/>
                  <a:pt x="2119846" y="1872898"/>
                </a:cubicBezTo>
                <a:cubicBezTo>
                  <a:pt x="2037236" y="1675682"/>
                  <a:pt x="1982639" y="1492905"/>
                  <a:pt x="1995210" y="1288346"/>
                </a:cubicBezTo>
                <a:cubicBezTo>
                  <a:pt x="1948480" y="1372857"/>
                  <a:pt x="1900430" y="1457457"/>
                  <a:pt x="1850975" y="1540820"/>
                </a:cubicBezTo>
                <a:cubicBezTo>
                  <a:pt x="1816437" y="1599587"/>
                  <a:pt x="1789540" y="1661598"/>
                  <a:pt x="1723490" y="1688355"/>
                </a:cubicBezTo>
                <a:cubicBezTo>
                  <a:pt x="1718826" y="1690241"/>
                  <a:pt x="1711811" y="1688563"/>
                  <a:pt x="1710157" y="1683354"/>
                </a:cubicBezTo>
                <a:cubicBezTo>
                  <a:pt x="1675928" y="1583238"/>
                  <a:pt x="1752515" y="1420588"/>
                  <a:pt x="1807265" y="1336896"/>
                </a:cubicBezTo>
                <a:cubicBezTo>
                  <a:pt x="1856904" y="1260695"/>
                  <a:pt x="1925612" y="1200294"/>
                  <a:pt x="2011049" y="1173376"/>
                </a:cubicBezTo>
                <a:cubicBezTo>
                  <a:pt x="2011743" y="1171736"/>
                  <a:pt x="2013211" y="1169782"/>
                  <a:pt x="2014681" y="1167830"/>
                </a:cubicBezTo>
                <a:cubicBezTo>
                  <a:pt x="1995942" y="1119335"/>
                  <a:pt x="1980541" y="1069035"/>
                  <a:pt x="1971037" y="1015438"/>
                </a:cubicBezTo>
                <a:cubicBezTo>
                  <a:pt x="1970873" y="1012795"/>
                  <a:pt x="1971247" y="1010377"/>
                  <a:pt x="1971858" y="1007420"/>
                </a:cubicBezTo>
                <a:cubicBezTo>
                  <a:pt x="1889219" y="944106"/>
                  <a:pt x="1807963" y="877509"/>
                  <a:pt x="1729505" y="808882"/>
                </a:cubicBezTo>
                <a:cubicBezTo>
                  <a:pt x="1652132" y="740719"/>
                  <a:pt x="1577790" y="669969"/>
                  <a:pt x="1506007" y="597733"/>
                </a:cubicBezTo>
                <a:cubicBezTo>
                  <a:pt x="1650265" y="988437"/>
                  <a:pt x="1648039" y="1402749"/>
                  <a:pt x="1499912" y="1795211"/>
                </a:cubicBezTo>
                <a:cubicBezTo>
                  <a:pt x="1496995" y="1803635"/>
                  <a:pt x="1454455" y="1866099"/>
                  <a:pt x="1444926" y="1841464"/>
                </a:cubicBezTo>
                <a:cubicBezTo>
                  <a:pt x="1288444" y="1433999"/>
                  <a:pt x="1179507" y="967467"/>
                  <a:pt x="1425791" y="572788"/>
                </a:cubicBezTo>
                <a:cubicBezTo>
                  <a:pt x="1428418" y="568101"/>
                  <a:pt x="1431907" y="564428"/>
                  <a:pt x="1435390" y="560750"/>
                </a:cubicBezTo>
                <a:cubicBezTo>
                  <a:pt x="1440033" y="554349"/>
                  <a:pt x="1445996" y="547863"/>
                  <a:pt x="1451502" y="542471"/>
                </a:cubicBezTo>
                <a:cubicBezTo>
                  <a:pt x="1361214" y="448553"/>
                  <a:pt x="1275425" y="351231"/>
                  <a:pt x="1194128" y="250903"/>
                </a:cubicBezTo>
                <a:close/>
                <a:moveTo>
                  <a:pt x="890158" y="0"/>
                </a:moveTo>
                <a:lnTo>
                  <a:pt x="937892" y="0"/>
                </a:lnTo>
                <a:lnTo>
                  <a:pt x="924483" y="30495"/>
                </a:lnTo>
                <a:cubicBezTo>
                  <a:pt x="886566" y="121698"/>
                  <a:pt x="856718" y="217584"/>
                  <a:pt x="872288" y="306259"/>
                </a:cubicBezTo>
                <a:cubicBezTo>
                  <a:pt x="896800" y="446040"/>
                  <a:pt x="987449" y="577127"/>
                  <a:pt x="1006247" y="727373"/>
                </a:cubicBezTo>
                <a:cubicBezTo>
                  <a:pt x="1042700" y="1013846"/>
                  <a:pt x="1021035" y="1326579"/>
                  <a:pt x="986481" y="1611960"/>
                </a:cubicBezTo>
                <a:cubicBezTo>
                  <a:pt x="984668" y="1625361"/>
                  <a:pt x="941918" y="1692886"/>
                  <a:pt x="928400" y="1663986"/>
                </a:cubicBezTo>
                <a:cubicBezTo>
                  <a:pt x="723163" y="1233305"/>
                  <a:pt x="596239" y="818387"/>
                  <a:pt x="771281" y="368438"/>
                </a:cubicBezTo>
                <a:lnTo>
                  <a:pt x="200540" y="942511"/>
                </a:lnTo>
                <a:cubicBezTo>
                  <a:pt x="190537" y="952438"/>
                  <a:pt x="161507" y="972341"/>
                  <a:pt x="170253" y="942567"/>
                </a:cubicBezTo>
                <a:cubicBezTo>
                  <a:pt x="222670" y="771614"/>
                  <a:pt x="326261" y="624255"/>
                  <a:pt x="442049" y="489150"/>
                </a:cubicBezTo>
                <a:cubicBezTo>
                  <a:pt x="542966" y="370919"/>
                  <a:pt x="644574" y="322520"/>
                  <a:pt x="788582" y="301724"/>
                </a:cubicBezTo>
                <a:cubicBezTo>
                  <a:pt x="788307" y="293239"/>
                  <a:pt x="787808" y="285302"/>
                  <a:pt x="788312" y="276498"/>
                </a:cubicBezTo>
                <a:cubicBezTo>
                  <a:pt x="793051" y="221208"/>
                  <a:pt x="817827" y="155085"/>
                  <a:pt x="847625" y="89075"/>
                </a:cubicBezTo>
                <a:close/>
                <a:moveTo>
                  <a:pt x="29788" y="0"/>
                </a:moveTo>
                <a:lnTo>
                  <a:pt x="93321" y="0"/>
                </a:lnTo>
                <a:lnTo>
                  <a:pt x="79142" y="68966"/>
                </a:lnTo>
                <a:cubicBezTo>
                  <a:pt x="45734" y="225436"/>
                  <a:pt x="26794" y="379659"/>
                  <a:pt x="21253" y="535687"/>
                </a:cubicBezTo>
                <a:lnTo>
                  <a:pt x="61909" y="380358"/>
                </a:lnTo>
                <a:cubicBezTo>
                  <a:pt x="78826" y="316055"/>
                  <a:pt x="96125" y="249346"/>
                  <a:pt x="118339" y="184712"/>
                </a:cubicBezTo>
                <a:cubicBezTo>
                  <a:pt x="129562" y="152119"/>
                  <a:pt x="141878" y="119997"/>
                  <a:pt x="154192" y="87864"/>
                </a:cubicBezTo>
                <a:lnTo>
                  <a:pt x="186604" y="0"/>
                </a:lnTo>
                <a:lnTo>
                  <a:pt x="216386" y="0"/>
                </a:lnTo>
                <a:lnTo>
                  <a:pt x="180314" y="97640"/>
                </a:lnTo>
                <a:cubicBezTo>
                  <a:pt x="168233" y="129221"/>
                  <a:pt x="155916" y="161350"/>
                  <a:pt x="144924" y="193392"/>
                </a:cubicBezTo>
                <a:cubicBezTo>
                  <a:pt x="123175" y="256933"/>
                  <a:pt x="106102" y="323103"/>
                  <a:pt x="89413" y="386853"/>
                </a:cubicBezTo>
                <a:lnTo>
                  <a:pt x="49686" y="539999"/>
                </a:lnTo>
                <a:cubicBezTo>
                  <a:pt x="112204" y="409054"/>
                  <a:pt x="181190" y="283748"/>
                  <a:pt x="236604" y="152292"/>
                </a:cubicBezTo>
                <a:lnTo>
                  <a:pt x="289375" y="0"/>
                </a:lnTo>
                <a:lnTo>
                  <a:pt x="369729" y="0"/>
                </a:lnTo>
                <a:lnTo>
                  <a:pt x="354160" y="65656"/>
                </a:lnTo>
                <a:cubicBezTo>
                  <a:pt x="272180" y="311007"/>
                  <a:pt x="108679" y="519263"/>
                  <a:pt x="21325" y="763628"/>
                </a:cubicBezTo>
                <a:cubicBezTo>
                  <a:pt x="18671" y="771035"/>
                  <a:pt x="13191" y="778653"/>
                  <a:pt x="6426" y="785104"/>
                </a:cubicBezTo>
                <a:lnTo>
                  <a:pt x="0" y="789215"/>
                </a:lnTo>
                <a:lnTo>
                  <a:pt x="0" y="163142"/>
                </a:lnTo>
                <a:lnTo>
                  <a:pt x="20220" y="37416"/>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7" name="Rectangle 16">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1"/>
            <a:ext cx="117348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p:cNvSpPr>
            <a:spLocks noGrp="1"/>
          </p:cNvSpPr>
          <p:nvPr>
            <p:ph type="title"/>
          </p:nvPr>
        </p:nvSpPr>
        <p:spPr>
          <a:xfrm>
            <a:off x="685800" y="1676400"/>
            <a:ext cx="3906672" cy="4191000"/>
          </a:xfrm>
        </p:spPr>
        <p:txBody>
          <a:bodyPr anchor="t">
            <a:normAutofit/>
          </a:bodyPr>
          <a:lstStyle/>
          <a:p>
            <a:br>
              <a:rPr lang="en-US" sz="3700"/>
            </a:br>
            <a:r>
              <a:rPr lang="en-US" sz="3700"/>
              <a:t>Above the Heavens Is The Beginning Where God Based To Create All Heavens And Fullness.</a:t>
            </a:r>
            <a:br>
              <a:rPr lang="en-US" sz="3700"/>
            </a:br>
            <a:endParaRPr lang="en-US" sz="3700"/>
          </a:p>
        </p:txBody>
      </p:sp>
      <p:graphicFrame>
        <p:nvGraphicFramePr>
          <p:cNvPr id="18" name="Content Placeholder 2">
            <a:extLst>
              <a:ext uri="{FF2B5EF4-FFF2-40B4-BE49-F238E27FC236}">
                <a16:creationId xmlns:a16="http://schemas.microsoft.com/office/drawing/2014/main" id="{BD91C2B6-0EEC-0DAD-58A5-ABDEB622C93A}"/>
              </a:ext>
            </a:extLst>
          </p:cNvPr>
          <p:cNvGraphicFramePr>
            <a:graphicFrameLocks noGrp="1"/>
          </p:cNvGraphicFramePr>
          <p:nvPr>
            <p:ph idx="1"/>
            <p:extLst>
              <p:ext uri="{D42A27DB-BD31-4B8C-83A1-F6EECF244321}">
                <p14:modId xmlns:p14="http://schemas.microsoft.com/office/powerpoint/2010/main" val="1329729245"/>
              </p:ext>
            </p:extLst>
          </p:nvPr>
        </p:nvGraphicFramePr>
        <p:xfrm>
          <a:off x="4724400" y="990601"/>
          <a:ext cx="67818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9942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0AFAAC-EA6C-45A9-9E03-C9C9F019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ight passing through clouds">
            <a:extLst>
              <a:ext uri="{FF2B5EF4-FFF2-40B4-BE49-F238E27FC236}">
                <a16:creationId xmlns:a16="http://schemas.microsoft.com/office/drawing/2014/main" id="{5933FDA5-BC8C-B4A0-9629-034282D6DA40}"/>
              </a:ext>
            </a:extLst>
          </p:cNvPr>
          <p:cNvPicPr>
            <a:picLocks noChangeAspect="1"/>
          </p:cNvPicPr>
          <p:nvPr/>
        </p:nvPicPr>
        <p:blipFill>
          <a:blip r:embed="rId2"/>
          <a:srcRect l="12647" r="16213" b="-1"/>
          <a:stretch>
            <a:fillRect/>
          </a:stretch>
        </p:blipFill>
        <p:spPr>
          <a:xfrm>
            <a:off x="4883022" y="10"/>
            <a:ext cx="7308978" cy="6857990"/>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p:spPr>
      </p:pic>
      <p:sp useBgFill="1">
        <p:nvSpPr>
          <p:cNvPr id="11" name="Freeform: Shape 10">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6857"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374904" y="856488"/>
            <a:ext cx="4992624" cy="1243584"/>
          </a:xfrm>
        </p:spPr>
        <p:txBody>
          <a:bodyPr anchor="ctr">
            <a:normAutofit/>
          </a:bodyPr>
          <a:lstStyle/>
          <a:p>
            <a:r>
              <a:rPr lang="en-US" sz="2600"/>
              <a:t>The first witness God the Father at the beginning in above heavens.</a:t>
            </a:r>
          </a:p>
        </p:txBody>
      </p:sp>
      <p:sp>
        <p:nvSpPr>
          <p:cNvPr id="15" name="Rectangle 14">
            <a:extLst>
              <a:ext uri="{FF2B5EF4-FFF2-40B4-BE49-F238E27FC236}">
                <a16:creationId xmlns:a16="http://schemas.microsoft.com/office/drawing/2014/main" id="{C0036C6B-F09C-4EAB-AE02-8D056EE74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325"/>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69" y="2195336"/>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374904" y="2522949"/>
            <a:ext cx="5065776" cy="3402363"/>
          </a:xfrm>
        </p:spPr>
        <p:txBody>
          <a:bodyPr anchor="t">
            <a:normAutofit/>
          </a:bodyPr>
          <a:lstStyle/>
          <a:p>
            <a:pPr marL="0" indent="0">
              <a:buNone/>
            </a:pPr>
            <a:r>
              <a:rPr lang="en-US" sz="1700" b="1"/>
              <a:t>JOB28:23-24</a:t>
            </a:r>
            <a:r>
              <a:rPr lang="en-US" sz="1700"/>
              <a:t> God understands its way, and he knows its place. For he looks to the ends of the earth, and sees under all the heavens;</a:t>
            </a:r>
          </a:p>
          <a:p>
            <a:pPr marL="0" indent="0">
              <a:buNone/>
            </a:pPr>
            <a:r>
              <a:rPr lang="en-US" sz="1700"/>
              <a:t>He was not alone there but was God the Word at the beginning according to </a:t>
            </a:r>
          </a:p>
          <a:p>
            <a:pPr marL="0" indent="0">
              <a:buNone/>
            </a:pPr>
            <a:r>
              <a:rPr lang="en-US" sz="1700" b="1"/>
              <a:t>JOHN1:1-2 </a:t>
            </a:r>
            <a:r>
              <a:rPr lang="en-US" sz="1700"/>
              <a:t>In the beginning was the Word, and the Word was with God, and the Word was God. The same was in the beginning with God. They surely existed and these three have their own witness, not a witness with them but one who gives witness on the existence of the three at the beginning, Apostle Ronald Hope Witness as the promise of God in Revelations11:3</a:t>
            </a:r>
          </a:p>
          <a:p>
            <a:pPr marL="0" indent="0">
              <a:buNone/>
            </a:pPr>
            <a:endParaRPr lang="en-US" sz="1700"/>
          </a:p>
        </p:txBody>
      </p:sp>
    </p:spTree>
    <p:extLst>
      <p:ext uri="{BB962C8B-B14F-4D97-AF65-F5344CB8AC3E}">
        <p14:creationId xmlns:p14="http://schemas.microsoft.com/office/powerpoint/2010/main" val="30636485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a:extLst>
              <a:ext uri="{FF2B5EF4-FFF2-40B4-BE49-F238E27FC236}">
                <a16:creationId xmlns:a16="http://schemas.microsoft.com/office/drawing/2014/main" id="{7C432AFE-B3D2-4BFF-BF8F-96C27AFF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ountains on book art concept">
            <a:extLst>
              <a:ext uri="{FF2B5EF4-FFF2-40B4-BE49-F238E27FC236}">
                <a16:creationId xmlns:a16="http://schemas.microsoft.com/office/drawing/2014/main" id="{FE1330AE-6A63-562A-6AE4-80A3ECAF2CDC}"/>
              </a:ext>
            </a:extLst>
          </p:cNvPr>
          <p:cNvPicPr>
            <a:picLocks noChangeAspect="1"/>
          </p:cNvPicPr>
          <p:nvPr/>
        </p:nvPicPr>
        <p:blipFill>
          <a:blip r:embed="rId2">
            <a:alphaModFix amt="40000"/>
          </a:blip>
          <a:srcRect t="18750" b="18750"/>
          <a:stretch>
            <a:fillRect/>
          </a:stretch>
        </p:blipFill>
        <p:spPr>
          <a:xfrm>
            <a:off x="20" y="10"/>
            <a:ext cx="12191979" cy="6857990"/>
          </a:xfrm>
          <a:prstGeom prst="rect">
            <a:avLst/>
          </a:prstGeom>
        </p:spPr>
      </p:pic>
      <p:sp>
        <p:nvSpPr>
          <p:cNvPr id="2" name="Title 1"/>
          <p:cNvSpPr>
            <a:spLocks noGrp="1"/>
          </p:cNvSpPr>
          <p:nvPr>
            <p:ph type="title"/>
          </p:nvPr>
        </p:nvSpPr>
        <p:spPr>
          <a:xfrm>
            <a:off x="841249" y="941832"/>
            <a:ext cx="10506456" cy="2057400"/>
          </a:xfrm>
        </p:spPr>
        <p:txBody>
          <a:bodyPr anchor="b">
            <a:normAutofit/>
          </a:bodyPr>
          <a:lstStyle/>
          <a:p>
            <a:r>
              <a:rPr lang="en-US" sz="5000">
                <a:solidFill>
                  <a:schemeClr val="bg1"/>
                </a:solidFill>
              </a:rPr>
              <a:t>The second witness God the Word who is Jesus at the beginning.</a:t>
            </a:r>
          </a:p>
        </p:txBody>
      </p:sp>
      <p:sp>
        <p:nvSpPr>
          <p:cNvPr id="31" name="Rectangle 3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2" name="Rectangle 3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3241202"/>
            <a:ext cx="10506456" cy="18288"/>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841248" y="3502152"/>
            <a:ext cx="10506456" cy="2670048"/>
          </a:xfrm>
        </p:spPr>
        <p:txBody>
          <a:bodyPr>
            <a:normAutofit/>
          </a:bodyPr>
          <a:lstStyle/>
          <a:p>
            <a:pPr marL="0" indent="0">
              <a:buNone/>
            </a:pPr>
            <a:r>
              <a:rPr lang="en-US" sz="2000" dirty="0">
                <a:solidFill>
                  <a:schemeClr val="bg1"/>
                </a:solidFill>
              </a:rPr>
              <a:t>And I will give power unto my two witnesses, and they shall prophesy a thousand two hundred and three score days, clothed in sackcloth. One is the anointment of Moses to see the heavens and their fullness, yet another is the anointment of Elijah to fight against the false prophets and prepare the coming of Jesus.</a:t>
            </a:r>
          </a:p>
          <a:p>
            <a:pPr marL="0" indent="0">
              <a:buNone/>
            </a:pPr>
            <a:r>
              <a:rPr lang="en-US" sz="2000" u="sng" dirty="0">
                <a:solidFill>
                  <a:schemeClr val="bg1"/>
                </a:solidFill>
              </a:rPr>
              <a:t>God the Word, Lord Jesus comes in to witness his existence with God the Father at the beginning</a:t>
            </a:r>
            <a:r>
              <a:rPr lang="en-US" sz="2000" dirty="0">
                <a:solidFill>
                  <a:schemeClr val="bg1"/>
                </a:solidFill>
              </a:rPr>
              <a:t> and starts this through the mouth of Solomon.</a:t>
            </a:r>
          </a:p>
          <a:p>
            <a:pPr marL="0" indent="0">
              <a:buNone/>
            </a:pPr>
            <a:r>
              <a:rPr lang="en-US" sz="2000" b="1" dirty="0">
                <a:solidFill>
                  <a:schemeClr val="bg1"/>
                </a:solidFill>
              </a:rPr>
              <a:t>PROVERBS 8:22-23 </a:t>
            </a:r>
            <a:r>
              <a:rPr lang="en-US" sz="2000" dirty="0">
                <a:solidFill>
                  <a:schemeClr val="bg1"/>
                </a:solidFill>
              </a:rPr>
              <a:t> The LORD possessed me in the beginning of his way, before his works of old. I was set up from everlasting, from the beginning, before the earth was.</a:t>
            </a:r>
          </a:p>
        </p:txBody>
      </p:sp>
    </p:spTree>
    <p:extLst>
      <p:ext uri="{BB962C8B-B14F-4D97-AF65-F5344CB8AC3E}">
        <p14:creationId xmlns:p14="http://schemas.microsoft.com/office/powerpoint/2010/main" val="4014568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p:cNvSpPr>
            <a:spLocks noGrp="1"/>
          </p:cNvSpPr>
          <p:nvPr>
            <p:ph type="title"/>
          </p:nvPr>
        </p:nvSpPr>
        <p:spPr>
          <a:xfrm>
            <a:off x="838200" y="669925"/>
            <a:ext cx="4508946" cy="1325563"/>
          </a:xfrm>
        </p:spPr>
        <p:txBody>
          <a:bodyPr anchor="b">
            <a:noAutofit/>
          </a:bodyPr>
          <a:lstStyle/>
          <a:p>
            <a:pPr algn="r"/>
            <a:r>
              <a:rPr lang="en-US" sz="3200" dirty="0">
                <a:solidFill>
                  <a:schemeClr val="bg1"/>
                </a:solidFill>
              </a:rPr>
              <a:t>The second witness God the Word who is Jesus at the beginning.</a:t>
            </a: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1392667" y="2398957"/>
            <a:ext cx="9406666" cy="3526144"/>
          </a:xfrm>
        </p:spPr>
        <p:txBody>
          <a:bodyPr>
            <a:normAutofit/>
          </a:bodyPr>
          <a:lstStyle/>
          <a:p>
            <a:pPr marL="0" indent="0">
              <a:buNone/>
            </a:pPr>
            <a:r>
              <a:rPr lang="en-US" sz="2400" dirty="0">
                <a:solidFill>
                  <a:schemeClr val="bg1"/>
                </a:solidFill>
              </a:rPr>
              <a:t>This voice is of one spoken of in John1:1 who existed with God the Father who is the Word, Lord Jesus who shows that indeed was at the beginning with God. He is the one who requested back for the glory in which he was with God the Father according to</a:t>
            </a:r>
          </a:p>
          <a:p>
            <a:pPr marL="0" indent="0">
              <a:buNone/>
            </a:pPr>
            <a:r>
              <a:rPr lang="en-US" sz="2400" b="1" dirty="0">
                <a:solidFill>
                  <a:schemeClr val="bg1"/>
                </a:solidFill>
              </a:rPr>
              <a:t>JOHN17:4-5 </a:t>
            </a:r>
            <a:r>
              <a:rPr lang="en-US" sz="2400" dirty="0">
                <a:solidFill>
                  <a:schemeClr val="bg1"/>
                </a:solidFill>
              </a:rPr>
              <a:t> I have glorified you on the earth: I have finished the work which you gave me to do. And now, O Father, glorify me with your own self with the glory which I had with you before the world was. This explains Ephesians4:6 that God the Father was not alone but was with Christ as the Word of God who left back this glory when coming on earth clothing flesh as humans, lets read.</a:t>
            </a: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5648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p:cNvSpPr>
            <a:spLocks noGrp="1"/>
          </p:cNvSpPr>
          <p:nvPr>
            <p:ph type="title"/>
          </p:nvPr>
        </p:nvSpPr>
        <p:spPr>
          <a:xfrm>
            <a:off x="546546" y="669925"/>
            <a:ext cx="4650862" cy="4812755"/>
          </a:xfrm>
        </p:spPr>
        <p:txBody>
          <a:bodyPr anchor="b">
            <a:normAutofit/>
          </a:bodyPr>
          <a:lstStyle/>
          <a:p>
            <a:pPr algn="r"/>
            <a:r>
              <a:rPr lang="en-US" sz="6100">
                <a:solidFill>
                  <a:schemeClr val="bg1"/>
                </a:solidFill>
              </a:rPr>
              <a:t>The second witness God the Word who is Jesus at the beginning.</a:t>
            </a:r>
          </a:p>
        </p:txBody>
      </p:sp>
      <p:cxnSp>
        <p:nvCxnSpPr>
          <p:cNvPr id="19" name="Straight Connector 18">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06" y="5597879"/>
            <a:ext cx="510200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6490313" y="753041"/>
            <a:ext cx="5306945" cy="5407911"/>
          </a:xfrm>
        </p:spPr>
        <p:txBody>
          <a:bodyPr anchor="ctr">
            <a:normAutofit/>
          </a:bodyPr>
          <a:lstStyle/>
          <a:p>
            <a:pPr marL="0" indent="0">
              <a:buNone/>
            </a:pPr>
            <a:r>
              <a:rPr lang="en-US" sz="2000" b="1" dirty="0">
                <a:solidFill>
                  <a:schemeClr val="bg1"/>
                </a:solidFill>
              </a:rPr>
              <a:t>JOHN1:14</a:t>
            </a:r>
            <a:r>
              <a:rPr lang="en-US" sz="2000" dirty="0">
                <a:solidFill>
                  <a:schemeClr val="bg1"/>
                </a:solidFill>
              </a:rPr>
              <a:t> And the Word clothed flesh, and dwelt among us, (and we beheld his glory, the glory as of the only begotten of the Father,) full of grace and truth. This is God the Word whom we saw with God the Father and when He was coming on earth, put out all his glory and put on human flesh that had no component of sin to be able cover the sin in the human flesh. Let's see how God the Word left the heavenly glories as God</a:t>
            </a:r>
          </a:p>
          <a:p>
            <a:pPr marL="0" indent="0">
              <a:buNone/>
            </a:pPr>
            <a:r>
              <a:rPr lang="en-US" sz="2000" b="1" dirty="0">
                <a:solidFill>
                  <a:schemeClr val="bg1"/>
                </a:solidFill>
              </a:rPr>
              <a:t>PHILIPPIANS2:5</a:t>
            </a:r>
            <a:r>
              <a:rPr lang="en-US" sz="2000" dirty="0">
                <a:solidFill>
                  <a:schemeClr val="bg1"/>
                </a:solidFill>
              </a:rPr>
              <a:t> Let this mind be in you, which was also in Christ Jesus: Sometimes you may be of great honor, but a condition may come when you only need to humble yourself to a level of a servant like Christ who had the authority to release and retain life but to save us decided to leave life go.</a:t>
            </a:r>
          </a:p>
        </p:txBody>
      </p:sp>
      <p:sp>
        <p:nvSpPr>
          <p:cNvPr id="21" name="Rectangle 20">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98026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a:extLst>
              <a:ext uri="{FF2B5EF4-FFF2-40B4-BE49-F238E27FC236}">
                <a16:creationId xmlns:a16="http://schemas.microsoft.com/office/drawing/2014/main" id="{7C432AFE-B3D2-4BFF-BF8F-96C27AFF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Hand reaching out to sun">
            <a:extLst>
              <a:ext uri="{FF2B5EF4-FFF2-40B4-BE49-F238E27FC236}">
                <a16:creationId xmlns:a16="http://schemas.microsoft.com/office/drawing/2014/main" id="{0CF732BB-4667-64EE-D2F0-A8D25D90237F}"/>
              </a:ext>
            </a:extLst>
          </p:cNvPr>
          <p:cNvPicPr>
            <a:picLocks noChangeAspect="1"/>
          </p:cNvPicPr>
          <p:nvPr/>
        </p:nvPicPr>
        <p:blipFill>
          <a:blip r:embed="rId2">
            <a:alphaModFix amt="40000"/>
          </a:blip>
          <a:srcRect b="16045"/>
          <a:stretch>
            <a:fillRect/>
          </a:stretch>
        </p:blipFill>
        <p:spPr>
          <a:xfrm>
            <a:off x="-1514" y="149912"/>
            <a:ext cx="12191979" cy="6857990"/>
          </a:xfrm>
          <a:prstGeom prst="rect">
            <a:avLst/>
          </a:prstGeom>
        </p:spPr>
      </p:pic>
      <p:sp>
        <p:nvSpPr>
          <p:cNvPr id="2" name="Title 1"/>
          <p:cNvSpPr>
            <a:spLocks noGrp="1"/>
          </p:cNvSpPr>
          <p:nvPr>
            <p:ph type="title"/>
          </p:nvPr>
        </p:nvSpPr>
        <p:spPr>
          <a:xfrm>
            <a:off x="839713" y="328492"/>
            <a:ext cx="10506456" cy="2057400"/>
          </a:xfrm>
        </p:spPr>
        <p:txBody>
          <a:bodyPr anchor="b">
            <a:normAutofit/>
          </a:bodyPr>
          <a:lstStyle/>
          <a:p>
            <a:r>
              <a:rPr lang="en-US" sz="5000" dirty="0">
                <a:solidFill>
                  <a:schemeClr val="bg1"/>
                </a:solidFill>
              </a:rPr>
              <a:t>The second witness God the Word who is Jesus at the beginning.</a:t>
            </a:r>
          </a:p>
        </p:txBody>
      </p:sp>
      <p:sp>
        <p:nvSpPr>
          <p:cNvPr id="11" name="Rectangle 1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3241202"/>
            <a:ext cx="10506456" cy="18288"/>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841248" y="3241202"/>
            <a:ext cx="10506456" cy="2930998"/>
          </a:xfrm>
        </p:spPr>
        <p:txBody>
          <a:bodyPr>
            <a:noAutofit/>
          </a:bodyPr>
          <a:lstStyle/>
          <a:p>
            <a:pPr marL="0" indent="0">
              <a:buNone/>
            </a:pPr>
            <a:r>
              <a:rPr lang="en-US" sz="2000" dirty="0">
                <a:solidFill>
                  <a:schemeClr val="bg1"/>
                </a:solidFill>
              </a:rPr>
              <a:t>Let's read more.</a:t>
            </a:r>
          </a:p>
          <a:p>
            <a:pPr marL="0" indent="0">
              <a:buNone/>
            </a:pPr>
            <a:r>
              <a:rPr lang="en-US" sz="2000" b="1" dirty="0">
                <a:solidFill>
                  <a:schemeClr val="bg1"/>
                </a:solidFill>
              </a:rPr>
              <a:t>PHILIPPIANS2:6-7</a:t>
            </a:r>
            <a:r>
              <a:rPr lang="en-US" sz="2000" dirty="0">
                <a:solidFill>
                  <a:schemeClr val="bg1"/>
                </a:solidFill>
              </a:rPr>
              <a:t> Who, being in the form of God, thought it not a thing to be grasped to be equal with God: But made himself of no reputation, and took upon him the form of a servant, and was made in the likeness of men. Having reached on earth, Christ walked as a child before God the Father that he had to ask in prayer for what he needed and on addition showed there are things he knew not but God the Father to a level of saying God the Father is greater than him yet they all had the same glory thus equal. Let's read more</a:t>
            </a:r>
          </a:p>
          <a:p>
            <a:pPr marL="0" indent="0">
              <a:buNone/>
            </a:pPr>
            <a:r>
              <a:rPr lang="en-US" sz="2000" b="1" dirty="0">
                <a:solidFill>
                  <a:schemeClr val="bg1"/>
                </a:solidFill>
              </a:rPr>
              <a:t>PHILIPPIANS2:8-9 </a:t>
            </a:r>
            <a:r>
              <a:rPr lang="en-US" sz="2000" dirty="0">
                <a:solidFill>
                  <a:schemeClr val="bg1"/>
                </a:solidFill>
              </a:rPr>
              <a:t>And being found in fashion as a man, he humbled himself, and became obedient unto death, </a:t>
            </a:r>
          </a:p>
        </p:txBody>
      </p:sp>
    </p:spTree>
    <p:extLst>
      <p:ext uri="{BB962C8B-B14F-4D97-AF65-F5344CB8AC3E}">
        <p14:creationId xmlns:p14="http://schemas.microsoft.com/office/powerpoint/2010/main" val="5227997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CC61B38-FB89-AA48-5701-2B141519B738}"/>
              </a:ext>
            </a:extLst>
          </p:cNvPr>
          <p:cNvPicPr>
            <a:picLocks noChangeAspect="1"/>
          </p:cNvPicPr>
          <p:nvPr/>
        </p:nvPicPr>
        <p:blipFill>
          <a:blip r:embed="rId2">
            <a:extLst>
              <a:ext uri="{28A0092B-C50C-407E-A947-70E740481C1C}">
                <a14:useLocalDpi xmlns:a14="http://schemas.microsoft.com/office/drawing/2010/main" val="0"/>
              </a:ext>
            </a:extLst>
          </a:blip>
          <a:srcRect l="14470" t="9091" r="11700" b="-1"/>
          <a:stretch>
            <a:fillRect/>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71093" y="916687"/>
            <a:ext cx="5969745" cy="1273048"/>
          </a:xfrm>
        </p:spPr>
        <p:txBody>
          <a:bodyPr anchor="b">
            <a:normAutofit/>
          </a:bodyPr>
          <a:lstStyle/>
          <a:p>
            <a:r>
              <a:rPr lang="en-US" sz="3200" dirty="0"/>
              <a:t>The second witness God the Word who is Jesus at the beginning.</a:t>
            </a:r>
          </a:p>
        </p:txBody>
      </p:sp>
      <p:sp>
        <p:nvSpPr>
          <p:cNvPr id="14"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26188" y="2706369"/>
            <a:ext cx="6194599" cy="3877618"/>
          </a:xfrm>
        </p:spPr>
        <p:txBody>
          <a:bodyPr anchor="t">
            <a:normAutofit/>
          </a:bodyPr>
          <a:lstStyle/>
          <a:p>
            <a:pPr marL="0" indent="0">
              <a:buNone/>
            </a:pPr>
            <a:r>
              <a:rPr lang="en-US" sz="2000" dirty="0"/>
              <a:t>even the death of the cross. Therefore, God also has highly exalted him and given him a name which is above every name. This pleased much God the Father, Christ had all authority as God the Father but decided to go humble and to come on earth, came into his own territories but due to the lowered glories, was not recognized.</a:t>
            </a:r>
          </a:p>
          <a:p>
            <a:pPr marL="0" indent="0">
              <a:buNone/>
            </a:pPr>
            <a:r>
              <a:rPr lang="en-US" sz="2000" b="1" dirty="0"/>
              <a:t>JOHN1:10-11</a:t>
            </a:r>
            <a:r>
              <a:rPr lang="en-US" sz="2000" dirty="0"/>
              <a:t>He was in the world, and the world was made by him, and the world knew him not. He came to his own territories, and his own believed him not.  Christ Jesus is the owner of all these territories but to own them, he created them thus existed before creation of heavens and earth with God the Father. Not only the spirit witnesses the</a:t>
            </a:r>
          </a:p>
          <a:p>
            <a:pPr marL="0" indent="0">
              <a:buNone/>
            </a:pPr>
            <a:endParaRPr lang="en-US" sz="1300" dirty="0"/>
          </a:p>
        </p:txBody>
      </p:sp>
    </p:spTree>
    <p:extLst>
      <p:ext uri="{BB962C8B-B14F-4D97-AF65-F5344CB8AC3E}">
        <p14:creationId xmlns:p14="http://schemas.microsoft.com/office/powerpoint/2010/main" val="7261507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6834" y="1153572"/>
            <a:ext cx="3200400" cy="4461163"/>
          </a:xfrm>
        </p:spPr>
        <p:txBody>
          <a:bodyPr>
            <a:normAutofit/>
          </a:bodyPr>
          <a:lstStyle/>
          <a:p>
            <a:r>
              <a:rPr lang="en-US">
                <a:solidFill>
                  <a:srgbClr val="FFFFFF"/>
                </a:solidFill>
              </a:rPr>
              <a:t>The second witness God the Word who is Jesus at the beginning.</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4447308" y="591344"/>
            <a:ext cx="6906491" cy="5585619"/>
          </a:xfrm>
        </p:spPr>
        <p:txBody>
          <a:bodyPr anchor="ctr">
            <a:normAutofit/>
          </a:bodyPr>
          <a:lstStyle/>
          <a:p>
            <a:pPr marL="0" indent="0">
              <a:buNone/>
            </a:pPr>
            <a:r>
              <a:rPr lang="en-US" sz="2400" dirty="0"/>
              <a:t>of Christ at the beginning, God the Father witnesses this that Jesus is God with everlasting throne.</a:t>
            </a:r>
          </a:p>
          <a:p>
            <a:pPr marL="0" indent="0">
              <a:buNone/>
            </a:pPr>
            <a:r>
              <a:rPr lang="en-US" sz="2400" b="1" dirty="0"/>
              <a:t>HEBREWS1:8</a:t>
            </a:r>
            <a:r>
              <a:rPr lang="en-US" sz="2400" dirty="0"/>
              <a:t> But unto the Son he says, Your throne, O God, is forever and ever: a scepter of righteousness is the scepter of your kingdom. Even though Christ was here on earth as a son and servant, before God the Father was still God with a well-established throne. The Holy Spirit also confirmed this, one who came on earth was God according to </a:t>
            </a:r>
          </a:p>
          <a:p>
            <a:pPr marL="0" indent="0">
              <a:buNone/>
            </a:pPr>
            <a:r>
              <a:rPr lang="en-US" sz="2400" b="1" dirty="0"/>
              <a:t>1TIMOTHY 3:16 </a:t>
            </a:r>
            <a:r>
              <a:rPr lang="en-US" sz="2400" dirty="0"/>
              <a:t>And without doubt great is the mystery of godliness:  God  was manifest in the flesh, justified in the Spirit, seen of angels, preached unto the Gentiles, believed on in the world, received up into glory.</a:t>
            </a:r>
          </a:p>
          <a:p>
            <a:pPr marL="0" indent="0">
              <a:buNone/>
            </a:pPr>
            <a:endParaRPr lang="en-US" sz="2400" dirty="0"/>
          </a:p>
        </p:txBody>
      </p:sp>
    </p:spTree>
    <p:extLst>
      <p:ext uri="{BB962C8B-B14F-4D97-AF65-F5344CB8AC3E}">
        <p14:creationId xmlns:p14="http://schemas.microsoft.com/office/powerpoint/2010/main" val="28628892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85240" y="1050595"/>
            <a:ext cx="8074815" cy="1618489"/>
          </a:xfrm>
        </p:spPr>
        <p:txBody>
          <a:bodyPr anchor="ctr">
            <a:normAutofit/>
          </a:bodyPr>
          <a:lstStyle/>
          <a:p>
            <a:r>
              <a:rPr lang="en-US" sz="4500"/>
              <a:t>The third witness who is the Holy Spirit right from the beginning.</a:t>
            </a:r>
          </a:p>
        </p:txBody>
      </p:sp>
      <p:sp>
        <p:nvSpPr>
          <p:cNvPr id="3" name="Content Placeholder 2"/>
          <p:cNvSpPr>
            <a:spLocks noGrp="1"/>
          </p:cNvSpPr>
          <p:nvPr>
            <p:ph idx="1"/>
          </p:nvPr>
        </p:nvSpPr>
        <p:spPr>
          <a:xfrm>
            <a:off x="1350497" y="2669084"/>
            <a:ext cx="9102944" cy="3200400"/>
          </a:xfrm>
        </p:spPr>
        <p:txBody>
          <a:bodyPr anchor="t">
            <a:noAutofit/>
          </a:bodyPr>
          <a:lstStyle/>
          <a:p>
            <a:pPr marL="0" indent="0">
              <a:buNone/>
            </a:pPr>
            <a:r>
              <a:rPr lang="en-US" sz="2000" dirty="0"/>
              <a:t>One of the mystical way of fearing God is to acknowledge that one who came on earth is God, Jesus Christ and he is the Word of God who appeared to the prophets in the old testament.</a:t>
            </a:r>
          </a:p>
          <a:p>
            <a:pPr marL="0" indent="0">
              <a:buNone/>
            </a:pPr>
            <a:r>
              <a:rPr lang="en-US" sz="2000" u="sng" dirty="0"/>
              <a:t>Now concerning the third witness in heavens and above the heavens, God the Holy Spirit</a:t>
            </a:r>
            <a:r>
              <a:rPr lang="en-US" sz="2000" dirty="0"/>
              <a:t>, he was also there at the beginning according to:</a:t>
            </a:r>
          </a:p>
          <a:p>
            <a:pPr marL="0" indent="0">
              <a:buNone/>
            </a:pPr>
            <a:r>
              <a:rPr lang="en-US" sz="2000" b="1" dirty="0"/>
              <a:t>GENESIS1:1-2</a:t>
            </a:r>
            <a:r>
              <a:rPr lang="en-US" sz="2000" dirty="0"/>
              <a:t> In the beginning God created the heavens and the earth.</a:t>
            </a:r>
            <a:br>
              <a:rPr lang="en-US" sz="2000" dirty="0"/>
            </a:br>
            <a:r>
              <a:rPr lang="en-US" sz="2000" dirty="0"/>
              <a:t>And the earth was without form, and void; and darkness was upon the face of the deep. And the Spirit of God moved upon the face of the waters. This means concerning things of creation, is a good witness since he was there before the creation and he was among those who</a:t>
            </a:r>
          </a:p>
        </p:txBody>
      </p:sp>
    </p:spTree>
    <p:extLst>
      <p:ext uri="{BB962C8B-B14F-4D97-AF65-F5344CB8AC3E}">
        <p14:creationId xmlns:p14="http://schemas.microsoft.com/office/powerpoint/2010/main" val="8830208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arth floating in space">
            <a:extLst>
              <a:ext uri="{FF2B5EF4-FFF2-40B4-BE49-F238E27FC236}">
                <a16:creationId xmlns:a16="http://schemas.microsoft.com/office/drawing/2014/main" id="{C7C2053B-BFCF-24D7-239F-DC31C6465DE1}"/>
              </a:ext>
            </a:extLst>
          </p:cNvPr>
          <p:cNvPicPr>
            <a:picLocks noChangeAspect="1"/>
          </p:cNvPicPr>
          <p:nvPr/>
        </p:nvPicPr>
        <p:blipFill>
          <a:blip r:embed="rId2"/>
          <a:srcRect l="8909" r="15251"/>
          <a:stretch>
            <a:fillRect/>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71093" y="693614"/>
            <a:ext cx="6974086" cy="1698365"/>
          </a:xfrm>
        </p:spPr>
        <p:txBody>
          <a:bodyPr anchor="b">
            <a:noAutofit/>
          </a:bodyPr>
          <a:lstStyle/>
          <a:p>
            <a:r>
              <a:rPr lang="en-US" sz="3200" dirty="0"/>
              <a:t>Prove that the three witnesses have all time been in existence and they will always be</a:t>
            </a:r>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371093" y="2718054"/>
            <a:ext cx="7288881" cy="3832648"/>
          </a:xfrm>
        </p:spPr>
        <p:txBody>
          <a:bodyPr anchor="t">
            <a:normAutofit lnSpcReduction="10000"/>
          </a:bodyPr>
          <a:lstStyle/>
          <a:p>
            <a:pPr marL="0" indent="0">
              <a:buNone/>
            </a:pPr>
            <a:r>
              <a:rPr lang="en-US" sz="2000" dirty="0"/>
              <a:t>created according to</a:t>
            </a:r>
          </a:p>
          <a:p>
            <a:pPr marL="0" indent="0">
              <a:buNone/>
            </a:pPr>
            <a:r>
              <a:rPr lang="en-US" sz="2000" b="1" dirty="0"/>
              <a:t>PSALMS104:30</a:t>
            </a:r>
            <a:r>
              <a:rPr lang="en-US" sz="2000" dirty="0"/>
              <a:t> You send forth your Spirit, they are created: and you renew the face of the earth. If you are to send some one to create, should be a creator therefore we can not deny it that the holy spirit is one of the witnesses in the heavens and above the heavens.</a:t>
            </a:r>
          </a:p>
          <a:p>
            <a:pPr marL="0" indent="0">
              <a:buNone/>
            </a:pPr>
            <a:r>
              <a:rPr lang="en-US" sz="2000" u="sng" dirty="0"/>
              <a:t>The three witnesses have all time been in existence and they will always be</a:t>
            </a:r>
            <a:r>
              <a:rPr lang="en-US" sz="2000" dirty="0"/>
              <a:t> as proven by the scriptures each of them giving witness on the other.</a:t>
            </a:r>
          </a:p>
          <a:p>
            <a:pPr marL="0" indent="0">
              <a:buNone/>
            </a:pPr>
            <a:r>
              <a:rPr lang="en-US" sz="2000" b="1" dirty="0"/>
              <a:t>JOHN16:13-15</a:t>
            </a:r>
            <a:r>
              <a:rPr lang="en-US" sz="2000" dirty="0"/>
              <a:t>But when he, the Spirit of truth, is come, he will guide you into all truth: for he shall not speak of  himself; but whatsoever  he  shall  hear,  that shall he speak and he will show you things to come. </a:t>
            </a:r>
            <a:br>
              <a:rPr lang="en-US" sz="2000" dirty="0"/>
            </a:br>
            <a:endParaRPr lang="en-US" sz="2000" dirty="0"/>
          </a:p>
        </p:txBody>
      </p:sp>
    </p:spTree>
    <p:extLst>
      <p:ext uri="{BB962C8B-B14F-4D97-AF65-F5344CB8AC3E}">
        <p14:creationId xmlns:p14="http://schemas.microsoft.com/office/powerpoint/2010/main" val="86196171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39844" y="103851"/>
            <a:ext cx="3661130" cy="4659702"/>
          </a:xfrm>
        </p:spPr>
        <p:txBody>
          <a:bodyPr anchor="b">
            <a:normAutofit/>
          </a:bodyPr>
          <a:lstStyle/>
          <a:p>
            <a:pPr algn="r"/>
            <a:r>
              <a:rPr lang="en-US" sz="3600" dirty="0">
                <a:solidFill>
                  <a:srgbClr val="FFFFFF"/>
                </a:solidFill>
              </a:rPr>
              <a:t>Prove that the three witnesses have all time been in existence and they will always be</a:t>
            </a:r>
          </a:p>
        </p:txBody>
      </p:sp>
      <p:sp>
        <p:nvSpPr>
          <p:cNvPr id="3" name="Content Placeholder 2"/>
          <p:cNvSpPr>
            <a:spLocks noGrp="1"/>
          </p:cNvSpPr>
          <p:nvPr>
            <p:ph idx="1"/>
          </p:nvPr>
        </p:nvSpPr>
        <p:spPr>
          <a:xfrm>
            <a:off x="4810259" y="649480"/>
            <a:ext cx="6555347" cy="5841261"/>
          </a:xfrm>
        </p:spPr>
        <p:txBody>
          <a:bodyPr anchor="ctr">
            <a:normAutofit fontScale="92500"/>
          </a:bodyPr>
          <a:lstStyle/>
          <a:p>
            <a:pPr marL="0" indent="0">
              <a:buNone/>
            </a:pPr>
            <a:r>
              <a:rPr lang="en-US" dirty="0"/>
              <a:t>He shall glorify me: for he shall receive of mine and shall show it unto you.  All things that the Father has are mine: therefore, said I, that he shall take of mine, and shall show it unto you. The scripture involves the three and we see them knowing the same things of which are to come when the heavens and earth are removed thus, they witness things in heavens and above the heavens.</a:t>
            </a:r>
          </a:p>
          <a:p>
            <a:pPr marL="0" indent="0">
              <a:buNone/>
            </a:pPr>
            <a:r>
              <a:rPr lang="en-US" dirty="0"/>
              <a:t>Furthermore we see them in Matthew that once when one was baptized, the three were present and manifested their existence.</a:t>
            </a:r>
          </a:p>
          <a:p>
            <a:pPr marL="0" indent="0">
              <a:buNone/>
            </a:pPr>
            <a:r>
              <a:rPr lang="en-US" b="1" dirty="0"/>
              <a:t>MATTHEW3:16-17 </a:t>
            </a:r>
            <a:r>
              <a:rPr lang="en-US" dirty="0"/>
              <a:t>And Jesus, when he was baptized, went up immediately out of the water: </a:t>
            </a:r>
          </a:p>
          <a:p>
            <a:pPr marL="0" indent="0">
              <a:buNone/>
            </a:pPr>
            <a:endParaRPr lang="en-US" sz="2000" dirty="0"/>
          </a:p>
        </p:txBody>
      </p:sp>
    </p:spTree>
    <p:extLst>
      <p:ext uri="{BB962C8B-B14F-4D97-AF65-F5344CB8AC3E}">
        <p14:creationId xmlns:p14="http://schemas.microsoft.com/office/powerpoint/2010/main" val="1053389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nvPr>
        </p:nvSpPr>
        <p:spPr>
          <a:xfrm>
            <a:off x="640080" y="1243013"/>
            <a:ext cx="3855720" cy="4371974"/>
          </a:xfrm>
        </p:spPr>
        <p:txBody>
          <a:bodyPr>
            <a:normAutofit/>
          </a:bodyPr>
          <a:lstStyle/>
          <a:p>
            <a:r>
              <a:rPr lang="en-US" sz="3600" b="1">
                <a:solidFill>
                  <a:schemeClr val="tx2"/>
                </a:solidFill>
              </a:rPr>
              <a:t>Proving above heavens to be the beginning by looking at ascending time of Lord Jesus</a:t>
            </a:r>
          </a:p>
        </p:txBody>
      </p:sp>
      <p:sp>
        <p:nvSpPr>
          <p:cNvPr id="3" name="Content Placeholder 2"/>
          <p:cNvSpPr>
            <a:spLocks noGrp="1"/>
          </p:cNvSpPr>
          <p:nvPr>
            <p:ph idx="1"/>
          </p:nvPr>
        </p:nvSpPr>
        <p:spPr>
          <a:xfrm>
            <a:off x="6172200" y="804672"/>
            <a:ext cx="5221224" cy="5230368"/>
          </a:xfrm>
        </p:spPr>
        <p:txBody>
          <a:bodyPr anchor="ctr">
            <a:normAutofit/>
          </a:bodyPr>
          <a:lstStyle/>
          <a:p>
            <a:pPr marL="0" indent="0">
              <a:buNone/>
            </a:pPr>
            <a:r>
              <a:rPr lang="en-US" sz="1800" b="1">
                <a:solidFill>
                  <a:schemeClr val="tx2"/>
                </a:solidFill>
              </a:rPr>
              <a:t>JOHN17:4-5</a:t>
            </a:r>
            <a:r>
              <a:rPr lang="en-US" sz="1800">
                <a:solidFill>
                  <a:schemeClr val="tx2"/>
                </a:solidFill>
              </a:rPr>
              <a:t> I have glorified you on the earth: I have finished the work which you gave me to do. And now, O Father, </a:t>
            </a:r>
            <a:r>
              <a:rPr lang="en-US" sz="1800" b="1">
                <a:solidFill>
                  <a:schemeClr val="tx2"/>
                </a:solidFill>
              </a:rPr>
              <a:t>glorify me with your own self with the glory which I had with you at the beginning </a:t>
            </a:r>
            <a:r>
              <a:rPr lang="en-US" sz="1800">
                <a:solidFill>
                  <a:schemeClr val="tx2"/>
                </a:solidFill>
              </a:rPr>
              <a:t>before the world was. To say “glorify me with your own self with the glory which I had at the beginning” meant he was to go to the house of God the Father which thing he had told us in John14:1-2 such that they make counsels as it was before creation of heavens and earth according to John chapter one, three of them existing and making plans for creation</a:t>
            </a:r>
          </a:p>
          <a:p>
            <a:pPr marL="0" indent="0">
              <a:buNone/>
            </a:pPr>
            <a:r>
              <a:rPr lang="en-US" sz="1800" b="1">
                <a:solidFill>
                  <a:schemeClr val="tx2"/>
                </a:solidFill>
              </a:rPr>
              <a:t>JOHN1:1-2</a:t>
            </a:r>
            <a:r>
              <a:rPr lang="en-US" sz="1800">
                <a:solidFill>
                  <a:schemeClr val="tx2"/>
                </a:solidFill>
              </a:rPr>
              <a:t> </a:t>
            </a:r>
            <a:r>
              <a:rPr lang="en-US" sz="1800" b="1">
                <a:solidFill>
                  <a:schemeClr val="tx2"/>
                </a:solidFill>
              </a:rPr>
              <a:t>In the beginning was the Word, and the Word was with God, and the Word was God</a:t>
            </a:r>
            <a:r>
              <a:rPr lang="en-US" sz="1800">
                <a:solidFill>
                  <a:schemeClr val="tx2"/>
                </a:solidFill>
              </a:rPr>
              <a:t>. The same was in the beginning with God.</a:t>
            </a:r>
          </a:p>
        </p:txBody>
      </p:sp>
    </p:spTree>
    <p:extLst>
      <p:ext uri="{BB962C8B-B14F-4D97-AF65-F5344CB8AC3E}">
        <p14:creationId xmlns:p14="http://schemas.microsoft.com/office/powerpoint/2010/main" val="163896551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0" y="762001"/>
            <a:ext cx="5334197" cy="1708242"/>
          </a:xfrm>
        </p:spPr>
        <p:txBody>
          <a:bodyPr anchor="ctr">
            <a:normAutofit/>
          </a:bodyPr>
          <a:lstStyle/>
          <a:p>
            <a:r>
              <a:rPr lang="en-US" sz="3100"/>
              <a:t>Prove that the three witnesses have all time been in existence and they will always be</a:t>
            </a:r>
          </a:p>
        </p:txBody>
      </p:sp>
      <p:sp>
        <p:nvSpPr>
          <p:cNvPr id="3" name="Content Placeholder 2"/>
          <p:cNvSpPr>
            <a:spLocks noGrp="1"/>
          </p:cNvSpPr>
          <p:nvPr>
            <p:ph idx="1"/>
          </p:nvPr>
        </p:nvSpPr>
        <p:spPr>
          <a:xfrm>
            <a:off x="761800" y="2470244"/>
            <a:ext cx="5334197" cy="3769835"/>
          </a:xfrm>
        </p:spPr>
        <p:txBody>
          <a:bodyPr anchor="ctr">
            <a:normAutofit/>
          </a:bodyPr>
          <a:lstStyle/>
          <a:p>
            <a:pPr marL="0" indent="0">
              <a:buNone/>
            </a:pPr>
            <a:r>
              <a:rPr lang="en-US" sz="1900"/>
              <a:t>and,  lo,  the heavens were opened unto him, and he saw the Spirit  of  God  descending  like  a  dove,  and lighting upon him: And lo a voice from heaven, saying, This is my beloved Son, in whom I am well pleased.</a:t>
            </a:r>
          </a:p>
          <a:p>
            <a:pPr marL="0" indent="0">
              <a:buNone/>
            </a:pPr>
            <a:r>
              <a:rPr lang="en-US" sz="1900"/>
              <a:t>We see that as one was being baptized in the waters, the second appeared onto him basing in a dove and the third one spoke basing in the heavens and this proves Matthew28 that once baptized we enter into the three</a:t>
            </a:r>
          </a:p>
          <a:p>
            <a:pPr marL="0" indent="0">
              <a:buNone/>
            </a:pPr>
            <a:r>
              <a:rPr lang="en-US" sz="1900" b="1"/>
              <a:t>MATTHEW28:19</a:t>
            </a:r>
            <a:r>
              <a:rPr lang="en-US" sz="1900"/>
              <a:t> Go you therefore, and make disciples of all nations, baptizing them in the name of the Father, and of the Son, and of the Holy Spirit: </a:t>
            </a:r>
          </a:p>
          <a:p>
            <a:pPr marL="0" indent="0">
              <a:buNone/>
            </a:pPr>
            <a:endParaRPr lang="en-US" sz="1900"/>
          </a:p>
        </p:txBody>
      </p:sp>
      <p:pic>
        <p:nvPicPr>
          <p:cNvPr id="5" name="Picture 4">
            <a:extLst>
              <a:ext uri="{FF2B5EF4-FFF2-40B4-BE49-F238E27FC236}">
                <a16:creationId xmlns:a16="http://schemas.microsoft.com/office/drawing/2014/main" id="{8788006B-D3D8-9014-2859-2AD35BA6F3EC}"/>
              </a:ext>
            </a:extLst>
          </p:cNvPr>
          <p:cNvPicPr>
            <a:picLocks noChangeAspect="1"/>
          </p:cNvPicPr>
          <p:nvPr/>
        </p:nvPicPr>
        <p:blipFill>
          <a:blip r:embed="rId2"/>
          <a:srcRect l="26796" r="29521"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81912399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ight passing through clouds">
            <a:extLst>
              <a:ext uri="{FF2B5EF4-FFF2-40B4-BE49-F238E27FC236}">
                <a16:creationId xmlns:a16="http://schemas.microsoft.com/office/drawing/2014/main" id="{2748A7E7-3DAD-D55C-0A94-274A6FF51278}"/>
              </a:ext>
            </a:extLst>
          </p:cNvPr>
          <p:cNvPicPr>
            <a:picLocks noChangeAspect="1"/>
          </p:cNvPicPr>
          <p:nvPr/>
        </p:nvPicPr>
        <p:blipFill>
          <a:blip r:embed="rId2"/>
          <a:srcRect l="18584" r="22150" b="-1"/>
          <a:stretch>
            <a:fillRect/>
          </a:stretch>
        </p:blipFill>
        <p:spPr>
          <a:xfrm>
            <a:off x="6103027" y="10"/>
            <a:ext cx="6088971" cy="6857990"/>
          </a:xfrm>
          <a:prstGeom prst="rect">
            <a:avLst/>
          </a:prstGeom>
        </p:spPr>
      </p:pic>
      <p:sp useBgFill="1">
        <p:nvSpPr>
          <p:cNvPr id="11"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1" y="328512"/>
            <a:ext cx="4778387" cy="1628970"/>
          </a:xfrm>
        </p:spPr>
        <p:txBody>
          <a:bodyPr anchor="ctr">
            <a:normAutofit/>
          </a:bodyPr>
          <a:lstStyle/>
          <a:p>
            <a:r>
              <a:rPr lang="en-US" sz="2800"/>
              <a:t>Prove that the three witnesses have all time been in existence and they will always be.</a:t>
            </a:r>
          </a:p>
        </p:txBody>
      </p:sp>
      <p:sp>
        <p:nvSpPr>
          <p:cNvPr id="3" name="Content Placeholder 2"/>
          <p:cNvSpPr>
            <a:spLocks noGrp="1"/>
          </p:cNvSpPr>
          <p:nvPr>
            <p:ph idx="1"/>
          </p:nvPr>
        </p:nvSpPr>
        <p:spPr>
          <a:xfrm>
            <a:off x="761801" y="2884929"/>
            <a:ext cx="4659756" cy="3374137"/>
          </a:xfrm>
        </p:spPr>
        <p:txBody>
          <a:bodyPr anchor="ctr">
            <a:normAutofit/>
          </a:bodyPr>
          <a:lstStyle/>
          <a:p>
            <a:pPr marL="0" indent="0">
              <a:buNone/>
            </a:pPr>
            <a:r>
              <a:rPr lang="en-US" sz="2000"/>
              <a:t>Physically we shall enter into God the Father when our Lord Jesus will lead us back at the beginning in the new heavens and new earth where the three exist so we shall dwell in them, but now through baptism we get started on this preparations of returning back. So this is how things were at the beginning that we dwelt in him the Father as Psalms90</a:t>
            </a:r>
          </a:p>
          <a:p>
            <a:pPr marL="0" indent="0">
              <a:buNone/>
            </a:pPr>
            <a:r>
              <a:rPr lang="en-US" sz="2000"/>
              <a:t>May God bless you for this lesson.</a:t>
            </a:r>
          </a:p>
        </p:txBody>
      </p:sp>
    </p:spTree>
    <p:extLst>
      <p:ext uri="{BB962C8B-B14F-4D97-AF65-F5344CB8AC3E}">
        <p14:creationId xmlns:p14="http://schemas.microsoft.com/office/powerpoint/2010/main" val="306927580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p:cNvSpPr>
            <a:spLocks noGrp="1"/>
          </p:cNvSpPr>
          <p:nvPr>
            <p:ph type="title"/>
          </p:nvPr>
        </p:nvSpPr>
        <p:spPr>
          <a:xfrm>
            <a:off x="838200" y="669925"/>
            <a:ext cx="4508946" cy="1325563"/>
          </a:xfrm>
        </p:spPr>
        <p:txBody>
          <a:bodyPr anchor="b">
            <a:normAutofit/>
          </a:bodyPr>
          <a:lstStyle/>
          <a:p>
            <a:pPr algn="r"/>
            <a:r>
              <a:rPr lang="en-US" sz="3700" b="1">
                <a:solidFill>
                  <a:schemeClr val="bg1"/>
                </a:solidFill>
              </a:rPr>
              <a:t>11-DEC-2024 LESSON5: ABOVE THE HEAVENS.</a:t>
            </a:r>
            <a:endParaRPr lang="en-US" sz="3700">
              <a:solidFill>
                <a:schemeClr val="bg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1392667" y="2398957"/>
            <a:ext cx="9406666" cy="3526144"/>
          </a:xfrm>
        </p:spPr>
        <p:txBody>
          <a:bodyPr>
            <a:normAutofit/>
          </a:bodyPr>
          <a:lstStyle/>
          <a:p>
            <a:pPr marL="0" indent="0">
              <a:buNone/>
            </a:pPr>
            <a:r>
              <a:rPr lang="en-US" sz="2000">
                <a:solidFill>
                  <a:schemeClr val="bg1"/>
                </a:solidFill>
              </a:rPr>
              <a:t>Even now we want to continue with the heavenly journey and the secrets of heavens</a:t>
            </a:r>
          </a:p>
          <a:p>
            <a:pPr marL="0" indent="0">
              <a:buNone/>
            </a:pPr>
            <a:r>
              <a:rPr lang="en-US" sz="2000">
                <a:solidFill>
                  <a:schemeClr val="bg1"/>
                </a:solidFill>
              </a:rPr>
              <a:t>SUB TOPIC: Above the heavens, at the beginning before the creation of the heavens and the earth.</a:t>
            </a:r>
          </a:p>
          <a:p>
            <a:pPr marL="0" indent="0">
              <a:buNone/>
            </a:pPr>
            <a:r>
              <a:rPr lang="en-US" sz="2000">
                <a:solidFill>
                  <a:schemeClr val="bg1"/>
                </a:solidFill>
              </a:rPr>
              <a:t>This time round we want to study</a:t>
            </a:r>
          </a:p>
          <a:p>
            <a:pPr marL="0" indent="0">
              <a:buNone/>
            </a:pPr>
            <a:r>
              <a:rPr lang="en-US" sz="2000" u="sng">
                <a:solidFill>
                  <a:schemeClr val="bg1"/>
                </a:solidFill>
              </a:rPr>
              <a:t>THE IMAGE AND THE LIKENESS OF THE THREE WITNESSES IN THE HEAVENS AND ABOVE THE HEAVENS AT THE BEGINNING.</a:t>
            </a:r>
            <a:endParaRPr lang="en-US" sz="2000">
              <a:solidFill>
                <a:schemeClr val="bg1"/>
              </a:solidFill>
            </a:endParaRPr>
          </a:p>
          <a:p>
            <a:pPr marL="0" indent="0">
              <a:buNone/>
            </a:pPr>
            <a:r>
              <a:rPr lang="en-US" sz="2000">
                <a:solidFill>
                  <a:schemeClr val="bg1"/>
                </a:solidFill>
              </a:rPr>
              <a:t>NOTE: How do they look like? This is the image and the likeness of God the Father, God the Word who is the son Jesus Christ and God the Holy Spirit known as the spirit of the Lord.</a:t>
            </a:r>
          </a:p>
          <a:p>
            <a:pPr marL="0" indent="0">
              <a:buNone/>
            </a:pPr>
            <a:endParaRPr lang="en-US" sz="200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79122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p:cNvSpPr>
            <a:spLocks noGrp="1"/>
          </p:cNvSpPr>
          <p:nvPr>
            <p:ph type="title"/>
          </p:nvPr>
        </p:nvSpPr>
        <p:spPr>
          <a:xfrm>
            <a:off x="546546" y="669925"/>
            <a:ext cx="4650862" cy="4812755"/>
          </a:xfrm>
        </p:spPr>
        <p:txBody>
          <a:bodyPr anchor="b">
            <a:normAutofit/>
          </a:bodyPr>
          <a:lstStyle/>
          <a:p>
            <a:pPr algn="r"/>
            <a:r>
              <a:rPr lang="en-US" sz="5600" b="1">
                <a:solidFill>
                  <a:schemeClr val="bg1"/>
                </a:solidFill>
              </a:rPr>
              <a:t>God Refuses Us To Make Any Image or Form But Only Know His Glorious Image</a:t>
            </a:r>
            <a:r>
              <a:rPr lang="en-US" sz="5600">
                <a:solidFill>
                  <a:schemeClr val="bg1"/>
                </a:solidFill>
              </a:rPr>
              <a:t>.</a:t>
            </a: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06" y="5597879"/>
            <a:ext cx="510200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6490314" y="753042"/>
            <a:ext cx="4562272" cy="5172060"/>
          </a:xfrm>
        </p:spPr>
        <p:txBody>
          <a:bodyPr anchor="ctr">
            <a:normAutofit/>
          </a:bodyPr>
          <a:lstStyle/>
          <a:p>
            <a:pPr marL="0" indent="0">
              <a:buNone/>
            </a:pPr>
            <a:r>
              <a:rPr lang="en-US" sz="1900">
                <a:solidFill>
                  <a:schemeClr val="bg1"/>
                </a:solidFill>
              </a:rPr>
              <a:t> </a:t>
            </a:r>
            <a:r>
              <a:rPr lang="en-US" sz="1900" u="sng">
                <a:solidFill>
                  <a:schemeClr val="bg1"/>
                </a:solidFill>
              </a:rPr>
              <a:t>Failure to know the image and likeness of these three witnesses results to not understanding the scripture i</a:t>
            </a:r>
            <a:r>
              <a:rPr lang="en-US" sz="1900">
                <a:solidFill>
                  <a:schemeClr val="bg1"/>
                </a:solidFill>
              </a:rPr>
              <a:t>n</a:t>
            </a:r>
          </a:p>
          <a:p>
            <a:pPr marL="0" indent="0">
              <a:buNone/>
            </a:pPr>
            <a:r>
              <a:rPr lang="en-US" sz="1900" b="1">
                <a:solidFill>
                  <a:schemeClr val="bg1"/>
                </a:solidFill>
              </a:rPr>
              <a:t>EXODUS20:3</a:t>
            </a:r>
            <a:r>
              <a:rPr lang="en-US" sz="1900">
                <a:solidFill>
                  <a:schemeClr val="bg1"/>
                </a:solidFill>
              </a:rPr>
              <a:t> You shall have no other gods before me. We see that the living God expects us not to have any other thing called god but to fulfill this, we need to be knowing the image and the likeness of the true God such that we differentiate him from all those who come claiming to be god thus its this topic and at end we make no other image physically and in our hearts and brains as</a:t>
            </a:r>
          </a:p>
          <a:p>
            <a:pPr marL="0" indent="0">
              <a:buNone/>
            </a:pPr>
            <a:r>
              <a:rPr lang="en-US" sz="1900" b="1">
                <a:solidFill>
                  <a:schemeClr val="bg1"/>
                </a:solidFill>
              </a:rPr>
              <a:t>EXODUS20:4</a:t>
            </a:r>
            <a:r>
              <a:rPr lang="en-US" sz="1900">
                <a:solidFill>
                  <a:schemeClr val="bg1"/>
                </a:solidFill>
              </a:rPr>
              <a:t> You  shall  not  make  unto  yourself  any graven image, or any likeness of any thing that is in heaven above, or that is in the earth beneath, or that is in the water under the earth:  </a:t>
            </a: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052902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title"/>
          </p:nvPr>
        </p:nvSpPr>
        <p:spPr>
          <a:xfrm>
            <a:off x="838200" y="448721"/>
            <a:ext cx="4707671" cy="1225650"/>
          </a:xfrm>
        </p:spPr>
        <p:txBody>
          <a:bodyPr anchor="b">
            <a:normAutofit/>
          </a:bodyPr>
          <a:lstStyle/>
          <a:p>
            <a:r>
              <a:rPr lang="en-US" sz="2700" b="1">
                <a:solidFill>
                  <a:schemeClr val="bg1"/>
                </a:solidFill>
              </a:rPr>
              <a:t>God Refuses Us To Make Any Image or Form But Only Know His Glorious Image</a:t>
            </a:r>
            <a:r>
              <a:rPr lang="en-US" sz="2700">
                <a:solidFill>
                  <a:schemeClr val="bg1"/>
                </a:solidFill>
              </a:rPr>
              <a:t>.</a:t>
            </a:r>
          </a:p>
        </p:txBody>
      </p:sp>
      <p:cxnSp>
        <p:nvCxnSpPr>
          <p:cNvPr id="11" name="Straight Connector 10">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897769" y="1909192"/>
            <a:ext cx="4586513" cy="3647710"/>
          </a:xfrm>
        </p:spPr>
        <p:txBody>
          <a:bodyPr>
            <a:normAutofit/>
          </a:bodyPr>
          <a:lstStyle/>
          <a:p>
            <a:pPr marL="0" indent="0">
              <a:buNone/>
            </a:pPr>
            <a:r>
              <a:rPr lang="en-US" sz="1600">
                <a:solidFill>
                  <a:schemeClr val="bg1"/>
                </a:solidFill>
              </a:rPr>
              <a:t>We see that none is allowed to make an image, those in heavens like the angels, righteous and rest in realms above, those on earth in the realms below in the fourth heaven and those below the earth meaning that if we are to have the image of God should be the image and likeness at the beginning in the above heavens. This is right that we see even Christ Jesus in John17:4-5 requested for the glory in which he was in before creation of earth and heavens at the beginning. Lets read on</a:t>
            </a:r>
          </a:p>
          <a:p>
            <a:pPr marL="0" indent="0">
              <a:buNone/>
            </a:pPr>
            <a:r>
              <a:rPr lang="en-US" sz="1600" b="1">
                <a:solidFill>
                  <a:schemeClr val="bg1"/>
                </a:solidFill>
              </a:rPr>
              <a:t>EXODUS20:5</a:t>
            </a:r>
            <a:r>
              <a:rPr lang="en-US" sz="1600">
                <a:solidFill>
                  <a:schemeClr val="bg1"/>
                </a:solidFill>
              </a:rPr>
              <a:t> You shall not bow down yourself to them, nor serve them: for I the LORD your God am a jealous God, visiting the iniquity of the fathers upon the children unto the third and fourth generation of them that hate me.</a:t>
            </a:r>
          </a:p>
        </p:txBody>
      </p:sp>
      <p:cxnSp>
        <p:nvCxnSpPr>
          <p:cNvPr id="13" name="Straight Connector 12">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99CCBB0-67FD-EB5D-F30E-81F4A800B314}"/>
              </a:ext>
            </a:extLst>
          </p:cNvPr>
          <p:cNvPicPr>
            <a:picLocks noChangeAspect="1"/>
          </p:cNvPicPr>
          <p:nvPr/>
        </p:nvPicPr>
        <p:blipFill>
          <a:blip r:embed="rId2"/>
          <a:stretch>
            <a:fillRect/>
          </a:stretch>
        </p:blipFill>
        <p:spPr>
          <a:xfrm>
            <a:off x="6525453" y="595726"/>
            <a:ext cx="5666547" cy="5666547"/>
          </a:xfrm>
          <a:prstGeom prst="rect">
            <a:avLst/>
          </a:prstGeom>
        </p:spPr>
      </p:pic>
    </p:spTree>
    <p:extLst>
      <p:ext uri="{BB962C8B-B14F-4D97-AF65-F5344CB8AC3E}">
        <p14:creationId xmlns:p14="http://schemas.microsoft.com/office/powerpoint/2010/main" val="13942472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title"/>
          </p:nvPr>
        </p:nvSpPr>
        <p:spPr>
          <a:xfrm>
            <a:off x="838200" y="448721"/>
            <a:ext cx="4707671" cy="1225650"/>
          </a:xfrm>
        </p:spPr>
        <p:txBody>
          <a:bodyPr anchor="b">
            <a:normAutofit/>
          </a:bodyPr>
          <a:lstStyle/>
          <a:p>
            <a:r>
              <a:rPr lang="en-US" sz="2700" b="1">
                <a:solidFill>
                  <a:schemeClr val="bg1"/>
                </a:solidFill>
              </a:rPr>
              <a:t>God Refuses Us To Make Any Image or Form But Only Know His Glorious Image</a:t>
            </a:r>
            <a:r>
              <a:rPr lang="en-US" sz="2700">
                <a:solidFill>
                  <a:schemeClr val="bg1"/>
                </a:solidFill>
              </a:rPr>
              <a:t>.</a:t>
            </a:r>
          </a:p>
        </p:txBody>
      </p:sp>
      <p:cxnSp>
        <p:nvCxnSpPr>
          <p:cNvPr id="11" name="Straight Connector 10">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897769" y="1909192"/>
            <a:ext cx="4586513" cy="3647710"/>
          </a:xfrm>
        </p:spPr>
        <p:txBody>
          <a:bodyPr>
            <a:normAutofit/>
          </a:bodyPr>
          <a:lstStyle/>
          <a:p>
            <a:pPr marL="0" indent="0">
              <a:buNone/>
            </a:pPr>
            <a:r>
              <a:rPr lang="en-US" sz="1600">
                <a:solidFill>
                  <a:schemeClr val="bg1"/>
                </a:solidFill>
              </a:rPr>
              <a:t>To have any other image is an abomination and an automatic crime before God and the reason why God told us to not make these images, its very hard and so difficulte to make the image of God as we are going to see, for his image is living and so glorious that even the stones to use are not here on earth.</a:t>
            </a:r>
          </a:p>
          <a:p>
            <a:pPr marL="0" indent="0">
              <a:buNone/>
            </a:pPr>
            <a:r>
              <a:rPr lang="en-US" sz="1600">
                <a:solidFill>
                  <a:schemeClr val="bg1"/>
                </a:solidFill>
              </a:rPr>
              <a:t>According to God, those who do images are corrupted and foolish as</a:t>
            </a:r>
          </a:p>
          <a:p>
            <a:pPr marL="0" indent="0">
              <a:buNone/>
            </a:pPr>
            <a:r>
              <a:rPr lang="en-US" sz="1600" b="1">
                <a:solidFill>
                  <a:schemeClr val="bg1"/>
                </a:solidFill>
              </a:rPr>
              <a:t>DUETRONOMY4:16</a:t>
            </a:r>
            <a:r>
              <a:rPr lang="en-US" sz="1600">
                <a:solidFill>
                  <a:schemeClr val="bg1"/>
                </a:solidFill>
              </a:rPr>
              <a:t> Lest you act corruptly and make for yourselves a carved image in the form of a male and female. You find a person basing in this scripture to say that its contradicting with Genesis1:26-27 forgetting that one who made the image was God not man and above </a:t>
            </a:r>
          </a:p>
        </p:txBody>
      </p:sp>
      <p:cxnSp>
        <p:nvCxnSpPr>
          <p:cNvPr id="13" name="Straight Connector 12">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descr="Light passing through clouds">
            <a:extLst>
              <a:ext uri="{FF2B5EF4-FFF2-40B4-BE49-F238E27FC236}">
                <a16:creationId xmlns:a16="http://schemas.microsoft.com/office/drawing/2014/main" id="{D91CEE4E-4E93-E1FD-5706-3EA64CFE1E4D}"/>
              </a:ext>
            </a:extLst>
          </p:cNvPr>
          <p:cNvPicPr>
            <a:picLocks noChangeAspect="1"/>
          </p:cNvPicPr>
          <p:nvPr/>
        </p:nvPicPr>
        <p:blipFill>
          <a:blip r:embed="rId2"/>
          <a:stretch>
            <a:fillRect/>
          </a:stretch>
        </p:blipFill>
        <p:spPr>
          <a:xfrm>
            <a:off x="6525453" y="1537790"/>
            <a:ext cx="5666547" cy="3782420"/>
          </a:xfrm>
          <a:prstGeom prst="rect">
            <a:avLst/>
          </a:prstGeom>
        </p:spPr>
      </p:pic>
    </p:spTree>
    <p:extLst>
      <p:ext uri="{BB962C8B-B14F-4D97-AF65-F5344CB8AC3E}">
        <p14:creationId xmlns:p14="http://schemas.microsoft.com/office/powerpoint/2010/main" val="2788037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a:extLst>
              <a:ext uri="{FF2B5EF4-FFF2-40B4-BE49-F238E27FC236}">
                <a16:creationId xmlns:a16="http://schemas.microsoft.com/office/drawing/2014/main" id="{FE1EC756-41E9-4FD6-AD48-EF46A2813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8" name="Rectangle 17">
            <a:extLst>
              <a:ext uri="{FF2B5EF4-FFF2-40B4-BE49-F238E27FC236}">
                <a16:creationId xmlns:a16="http://schemas.microsoft.com/office/drawing/2014/main" id="{E66F6371-9EA5-9354-29DC-1D07B921F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90"/>
            <a:ext cx="12192000"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995" y="307447"/>
            <a:ext cx="10693884" cy="1109932"/>
          </a:xfrm>
        </p:spPr>
        <p:txBody>
          <a:bodyPr>
            <a:normAutofit/>
          </a:bodyPr>
          <a:lstStyle/>
          <a:p>
            <a:r>
              <a:rPr lang="en-US" sz="3700" b="1"/>
              <a:t>God Refuses Us To Make Any Image or Form But Only Know His Glorious Image</a:t>
            </a:r>
            <a:r>
              <a:rPr lang="en-US" sz="3700"/>
              <a:t>.</a:t>
            </a:r>
          </a:p>
        </p:txBody>
      </p:sp>
      <p:pic>
        <p:nvPicPr>
          <p:cNvPr id="6" name="Picture 5">
            <a:extLst>
              <a:ext uri="{FF2B5EF4-FFF2-40B4-BE49-F238E27FC236}">
                <a16:creationId xmlns:a16="http://schemas.microsoft.com/office/drawing/2014/main" id="{F8E0A688-193A-9F83-BAB9-6C8F0E7B5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821" y="2357888"/>
            <a:ext cx="5673556" cy="3775494"/>
          </a:xfrm>
          <a:prstGeom prst="rect">
            <a:avLst/>
          </a:prstGeom>
        </p:spPr>
      </p:pic>
      <p:sp>
        <p:nvSpPr>
          <p:cNvPr id="3" name="Content Placeholder 2"/>
          <p:cNvSpPr>
            <a:spLocks noGrp="1"/>
          </p:cNvSpPr>
          <p:nvPr>
            <p:ph idx="1"/>
          </p:nvPr>
        </p:nvSpPr>
        <p:spPr>
          <a:xfrm>
            <a:off x="7190509" y="2357888"/>
            <a:ext cx="4265370" cy="3902635"/>
          </a:xfrm>
        </p:spPr>
        <p:txBody>
          <a:bodyPr anchor="ctr">
            <a:normAutofit/>
          </a:bodyPr>
          <a:lstStyle/>
          <a:p>
            <a:pPr marL="0" indent="0">
              <a:buNone/>
            </a:pPr>
            <a:r>
              <a:rPr lang="en-US" sz="1400"/>
              <a:t> that, the image that God made is of man with life not as those humans make. So all those hiding in this scripture that even God made an image, the command is for us not to make because we can not do it as him who designed the image of man and woman with proper systems like digestive, respiratory, circulatory and others.</a:t>
            </a:r>
          </a:p>
          <a:p>
            <a:pPr marL="0" indent="0">
              <a:buNone/>
            </a:pPr>
            <a:r>
              <a:rPr lang="en-US" sz="1400"/>
              <a:t>N.B: The image in which God created Adam was not as perfect as the image of God but still man fall and entered a more Feke image of the earthly body of death having a storage tank of stool and urine.</a:t>
            </a:r>
          </a:p>
          <a:p>
            <a:pPr marL="0" indent="0">
              <a:buNone/>
            </a:pPr>
            <a:r>
              <a:rPr lang="en-US" sz="1400" b="1"/>
              <a:t>DUETERONOMY 4:17-19 </a:t>
            </a:r>
            <a:r>
              <a:rPr lang="en-US" sz="1400"/>
              <a:t>The likeness of animal that is on earth, likeness of any winged bird that flies in the air, likeness of anything that  creeps on the ground or likeness of fish</a:t>
            </a:r>
          </a:p>
        </p:txBody>
      </p:sp>
    </p:spTree>
    <p:extLst>
      <p:ext uri="{BB962C8B-B14F-4D97-AF65-F5344CB8AC3E}">
        <p14:creationId xmlns:p14="http://schemas.microsoft.com/office/powerpoint/2010/main" val="351691416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rescent Moon in the orange sunset sky">
            <a:extLst>
              <a:ext uri="{FF2B5EF4-FFF2-40B4-BE49-F238E27FC236}">
                <a16:creationId xmlns:a16="http://schemas.microsoft.com/office/drawing/2014/main" id="{0923F9A7-7FA8-FD75-6932-AEB2CBD06BB7}"/>
              </a:ext>
            </a:extLst>
          </p:cNvPr>
          <p:cNvPicPr>
            <a:picLocks noChangeAspect="1"/>
          </p:cNvPicPr>
          <p:nvPr/>
        </p:nvPicPr>
        <p:blipFill>
          <a:blip r:embed="rId2"/>
          <a:srcRect l="28791" r="11943" b="-1"/>
          <a:stretch>
            <a:fillRect/>
          </a:stretch>
        </p:blipFill>
        <p:spPr>
          <a:xfrm>
            <a:off x="6103027" y="10"/>
            <a:ext cx="6088971" cy="6857990"/>
          </a:xfrm>
          <a:prstGeom prst="rect">
            <a:avLst/>
          </a:prstGeom>
        </p:spPr>
      </p:pic>
      <p:sp useBgFill="1">
        <p:nvSpPr>
          <p:cNvPr id="11"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1" y="328512"/>
            <a:ext cx="4778387" cy="1628970"/>
          </a:xfrm>
        </p:spPr>
        <p:txBody>
          <a:bodyPr anchor="ctr">
            <a:normAutofit/>
          </a:bodyPr>
          <a:lstStyle/>
          <a:p>
            <a:r>
              <a:rPr lang="en-US" sz="3100" b="1"/>
              <a:t>God Refuses Us To Make Any Image or Form But Only Know His Glorious Image</a:t>
            </a:r>
            <a:r>
              <a:rPr lang="en-US" sz="3100"/>
              <a:t>.</a:t>
            </a:r>
          </a:p>
        </p:txBody>
      </p:sp>
      <p:sp>
        <p:nvSpPr>
          <p:cNvPr id="3" name="Content Placeholder 2"/>
          <p:cNvSpPr>
            <a:spLocks noGrp="1"/>
          </p:cNvSpPr>
          <p:nvPr>
            <p:ph idx="1"/>
          </p:nvPr>
        </p:nvSpPr>
        <p:spPr>
          <a:xfrm>
            <a:off x="761801" y="2884929"/>
            <a:ext cx="4659756" cy="3374137"/>
          </a:xfrm>
        </p:spPr>
        <p:txBody>
          <a:bodyPr anchor="ctr">
            <a:normAutofit/>
          </a:bodyPr>
          <a:lstStyle/>
          <a:p>
            <a:pPr marL="0" indent="0">
              <a:buNone/>
            </a:pPr>
            <a:r>
              <a:rPr lang="en-US" sz="1600"/>
              <a:t>And take heed, lest you lift your eyes to heaven and when you see the sun, the moon and the stars, all the hosts of heavens, you feel driven to worship them and serve them, which the Lord your God has given to all people under the whole heavens as a heritage.</a:t>
            </a:r>
          </a:p>
          <a:p>
            <a:pPr marL="0" indent="0">
              <a:buNone/>
            </a:pPr>
            <a:r>
              <a:rPr lang="en-US" sz="1600"/>
              <a:t>God rejected us from making images of 24 elders, 4 living creatures, anointed cherubim and holy angels such that we worship not any of these, you find that he only allows us to write down the revelations and visions of these things for study and understanding purposes as Habakkuk2:2 but not to worship. What is surprising is that even the angel who appeared in the glory of God, only fire was seen not his image according to </a:t>
            </a:r>
          </a:p>
        </p:txBody>
      </p:sp>
    </p:spTree>
    <p:extLst>
      <p:ext uri="{BB962C8B-B14F-4D97-AF65-F5344CB8AC3E}">
        <p14:creationId xmlns:p14="http://schemas.microsoft.com/office/powerpoint/2010/main" val="204931692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6" name="Rectangle 15">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3" y="350196"/>
            <a:ext cx="4646904" cy="1624520"/>
          </a:xfrm>
        </p:spPr>
        <p:txBody>
          <a:bodyPr anchor="ctr">
            <a:normAutofit/>
          </a:bodyPr>
          <a:lstStyle/>
          <a:p>
            <a:r>
              <a:rPr lang="en-US" sz="3100" b="1"/>
              <a:t>God Refuses Us To Make Any Image or Form But Only Know His Glorious Image</a:t>
            </a:r>
            <a:r>
              <a:rPr lang="en-US" sz="3100"/>
              <a:t>.</a:t>
            </a:r>
          </a:p>
        </p:txBody>
      </p:sp>
      <p:sp>
        <p:nvSpPr>
          <p:cNvPr id="3" name="Content Placeholder 2"/>
          <p:cNvSpPr>
            <a:spLocks noGrp="1"/>
          </p:cNvSpPr>
          <p:nvPr>
            <p:ph idx="1"/>
          </p:nvPr>
        </p:nvSpPr>
        <p:spPr>
          <a:xfrm>
            <a:off x="761802" y="2743200"/>
            <a:ext cx="4646905" cy="3613149"/>
          </a:xfrm>
        </p:spPr>
        <p:txBody>
          <a:bodyPr anchor="ctr">
            <a:normAutofit/>
          </a:bodyPr>
          <a:lstStyle/>
          <a:p>
            <a:pPr marL="0" indent="0">
              <a:buNone/>
            </a:pPr>
            <a:r>
              <a:rPr lang="en-US" sz="1700" b="1"/>
              <a:t>DUETERONOMY 4:15 </a:t>
            </a:r>
            <a:r>
              <a:rPr lang="en-US" sz="1700"/>
              <a:t>Take careful heed to yourselves, for you saw no form when the Lord spoke to you at Horeb out of the midst of fire. Even though this angel appeared to them in the name of God, they saw no his image but just fire with a purpose of not worshiping as in Revelations22:8-9 that when John saw the greatness of an angel felt worshiping but the angel told him to worship God.</a:t>
            </a:r>
          </a:p>
          <a:p>
            <a:pPr marL="0" indent="0">
              <a:buNone/>
            </a:pPr>
            <a:r>
              <a:rPr lang="en-US" sz="1700"/>
              <a:t>Whenever we form images, we end up casting God from our midst and inside us as his temples according to </a:t>
            </a:r>
          </a:p>
          <a:p>
            <a:pPr marL="0" indent="0">
              <a:buNone/>
            </a:pPr>
            <a:r>
              <a:rPr lang="en-US" sz="1700" b="1"/>
              <a:t>EZEKIEL8:5-6</a:t>
            </a:r>
            <a:r>
              <a:rPr lang="en-US" sz="1700"/>
              <a:t> And behold northward at the gate of the altar this </a:t>
            </a:r>
            <a:r>
              <a:rPr lang="en-US" sz="1700" b="1"/>
              <a:t>image of jealousy in the entrance. </a:t>
            </a:r>
          </a:p>
        </p:txBody>
      </p:sp>
      <p:pic>
        <p:nvPicPr>
          <p:cNvPr id="17" name="Picture 16" descr="Fire and smoke">
            <a:extLst>
              <a:ext uri="{FF2B5EF4-FFF2-40B4-BE49-F238E27FC236}">
                <a16:creationId xmlns:a16="http://schemas.microsoft.com/office/drawing/2014/main" id="{811DF721-9473-DD6C-D1DD-F3EAA8EA8CCF}"/>
              </a:ext>
            </a:extLst>
          </p:cNvPr>
          <p:cNvPicPr>
            <a:picLocks noChangeAspect="1"/>
          </p:cNvPicPr>
          <p:nvPr/>
        </p:nvPicPr>
        <p:blipFill>
          <a:blip r:embed="rId2"/>
          <a:srcRect l="22800" r="17799" b="-2"/>
          <a:stretch>
            <a:fillRect/>
          </a:stretch>
        </p:blipFill>
        <p:spPr>
          <a:xfrm>
            <a:off x="6096000" y="1"/>
            <a:ext cx="6102825" cy="6858000"/>
          </a:xfrm>
          <a:prstGeom prst="rect">
            <a:avLst/>
          </a:prstGeom>
        </p:spPr>
      </p:pic>
    </p:spTree>
    <p:extLst>
      <p:ext uri="{BB962C8B-B14F-4D97-AF65-F5344CB8AC3E}">
        <p14:creationId xmlns:p14="http://schemas.microsoft.com/office/powerpoint/2010/main" val="72045969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0" y="762001"/>
            <a:ext cx="5334197" cy="1708242"/>
          </a:xfrm>
        </p:spPr>
        <p:txBody>
          <a:bodyPr anchor="ctr">
            <a:normAutofit/>
          </a:bodyPr>
          <a:lstStyle/>
          <a:p>
            <a:r>
              <a:rPr lang="en-US" sz="3400" b="1"/>
              <a:t>God Refuses Us To Make Any Image or Form But Only Know His Glorious Image</a:t>
            </a:r>
            <a:r>
              <a:rPr lang="en-US" sz="3400"/>
              <a:t>.</a:t>
            </a:r>
          </a:p>
        </p:txBody>
      </p:sp>
      <p:sp>
        <p:nvSpPr>
          <p:cNvPr id="3" name="Content Placeholder 2"/>
          <p:cNvSpPr>
            <a:spLocks noGrp="1"/>
          </p:cNvSpPr>
          <p:nvPr>
            <p:ph idx="1"/>
          </p:nvPr>
        </p:nvSpPr>
        <p:spPr>
          <a:xfrm>
            <a:off x="761800" y="2470244"/>
            <a:ext cx="5334197" cy="3769835"/>
          </a:xfrm>
        </p:spPr>
        <p:txBody>
          <a:bodyPr anchor="ctr">
            <a:normAutofit/>
          </a:bodyPr>
          <a:lstStyle/>
          <a:p>
            <a:pPr marL="0" indent="0">
              <a:buNone/>
            </a:pPr>
            <a:r>
              <a:rPr lang="en-US" sz="1700"/>
              <a:t>He said furthermore unto me, Son of man, </a:t>
            </a:r>
            <a:r>
              <a:rPr lang="en-US" sz="1700" b="1"/>
              <a:t>see you what they do? even the great abominations </a:t>
            </a:r>
            <a:r>
              <a:rPr lang="en-US" sz="1700"/>
              <a:t>that the house of Israel commits here, </a:t>
            </a:r>
            <a:r>
              <a:rPr lang="en-US" sz="1700" b="1"/>
              <a:t>that I should go far off from my sanctuary? </a:t>
            </a:r>
            <a:r>
              <a:rPr lang="en-US" sz="1700"/>
              <a:t>This is very important that in the time past, the holy sanctuary was the building temple of the name of God but the temple was changed to be people as 1Corinthians3:9-16 and 1Corinthians6:19-20 but people have false images of God in their hearts and minds something very deadly.</a:t>
            </a:r>
          </a:p>
          <a:p>
            <a:pPr marL="0" indent="0">
              <a:buNone/>
            </a:pPr>
            <a:r>
              <a:rPr lang="en-US" sz="1700" b="1"/>
              <a:t>EZEKIEL8:10</a:t>
            </a:r>
            <a:r>
              <a:rPr lang="en-US" sz="1700"/>
              <a:t> So I went in and saw; and behold </a:t>
            </a:r>
            <a:r>
              <a:rPr lang="en-US" sz="1700" b="1"/>
              <a:t>every form of creeping things, and abominable beasts, and all the idols </a:t>
            </a:r>
            <a:r>
              <a:rPr lang="en-US" sz="1700"/>
              <a:t>of the house of Israel, portrayed upon the wall round about.</a:t>
            </a:r>
          </a:p>
          <a:p>
            <a:pPr marL="0" indent="0">
              <a:buNone/>
            </a:pPr>
            <a:endParaRPr lang="en-US" sz="1700"/>
          </a:p>
        </p:txBody>
      </p:sp>
      <p:pic>
        <p:nvPicPr>
          <p:cNvPr id="5" name="Picture 4" descr="Ancient palace gate">
            <a:extLst>
              <a:ext uri="{FF2B5EF4-FFF2-40B4-BE49-F238E27FC236}">
                <a16:creationId xmlns:a16="http://schemas.microsoft.com/office/drawing/2014/main" id="{842F6914-08F2-FCDD-A142-B6FD9340559B}"/>
              </a:ext>
            </a:extLst>
          </p:cNvPr>
          <p:cNvPicPr>
            <a:picLocks noChangeAspect="1"/>
          </p:cNvPicPr>
          <p:nvPr/>
        </p:nvPicPr>
        <p:blipFill>
          <a:blip r:embed="rId2"/>
          <a:srcRect t="10890" r="4" b="-3694"/>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79785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3027924" y="991261"/>
            <a:ext cx="5754696" cy="1837349"/>
          </a:xfrm>
        </p:spPr>
        <p:txBody>
          <a:bodyPr>
            <a:normAutofit/>
          </a:bodyPr>
          <a:lstStyle/>
          <a:p>
            <a:pPr algn="ctr"/>
            <a:r>
              <a:rPr lang="en-US" sz="3600" b="1">
                <a:solidFill>
                  <a:schemeClr val="tx2"/>
                </a:solidFill>
              </a:rPr>
              <a:t>Proving above heavens to be the beginning by looking at ascending time of Lord Jesus</a:t>
            </a:r>
            <a:endParaRPr lang="en-US" sz="3600">
              <a:solidFill>
                <a:schemeClr val="tx2"/>
              </a:solidFill>
            </a:endParaRPr>
          </a:p>
        </p:txBody>
      </p:sp>
      <p:sp>
        <p:nvSpPr>
          <p:cNvPr id="3" name="Content Placeholder 2"/>
          <p:cNvSpPr>
            <a:spLocks noGrp="1"/>
          </p:cNvSpPr>
          <p:nvPr>
            <p:ph idx="1"/>
          </p:nvPr>
        </p:nvSpPr>
        <p:spPr>
          <a:xfrm>
            <a:off x="3050412" y="2979336"/>
            <a:ext cx="5709721" cy="2430864"/>
          </a:xfrm>
        </p:spPr>
        <p:txBody>
          <a:bodyPr anchor="t">
            <a:normAutofit/>
          </a:bodyPr>
          <a:lstStyle/>
          <a:p>
            <a:pPr marL="0" indent="0">
              <a:buNone/>
            </a:pPr>
            <a:r>
              <a:rPr lang="en-US" sz="1400">
                <a:solidFill>
                  <a:schemeClr val="tx2"/>
                </a:solidFill>
              </a:rPr>
              <a:t>In John17 Christ requested to return at the beginning in the glory he was in with God the Father meaning where they dwelt before creation but John1:1-2 shows that when they were at the beginning, Christ was God the Word with God the Father so when he was coming on earth for the missions in the created heavens, clothed flesh and appeared as a son leaving the initial glory of at the beginning according to</a:t>
            </a:r>
          </a:p>
          <a:p>
            <a:pPr marL="0" indent="0">
              <a:buNone/>
            </a:pPr>
            <a:r>
              <a:rPr lang="en-US" sz="1400" b="1">
                <a:solidFill>
                  <a:schemeClr val="tx2"/>
                </a:solidFill>
              </a:rPr>
              <a:t>JOHN1:14 </a:t>
            </a:r>
            <a:r>
              <a:rPr lang="en-US" sz="1400">
                <a:solidFill>
                  <a:schemeClr val="tx2"/>
                </a:solidFill>
              </a:rPr>
              <a:t>And </a:t>
            </a:r>
            <a:r>
              <a:rPr lang="en-US" sz="1400" b="1">
                <a:solidFill>
                  <a:schemeClr val="tx2"/>
                </a:solidFill>
              </a:rPr>
              <a:t>the Word clothed flesh, and dwelt among us</a:t>
            </a:r>
            <a:r>
              <a:rPr lang="en-US" sz="1400">
                <a:solidFill>
                  <a:schemeClr val="tx2"/>
                </a:solidFill>
              </a:rPr>
              <a:t>, (and we beheld his glory, the glory as of the only begotten of the Father,) full of grace and truth. Now the word who had came in the glory of the son Philippians 2:4-6 had completed the mission and required to be seen</a:t>
            </a: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0594521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7030A0"/>
                </a:solidFill>
              </a:rPr>
              <a:t>God Refuses Us To Make Any Image or Form But Only Know His Glorious Image</a:t>
            </a:r>
            <a:r>
              <a:rPr lang="en-US" dirty="0"/>
              <a:t>.</a:t>
            </a:r>
          </a:p>
        </p:txBody>
      </p:sp>
      <p:graphicFrame>
        <p:nvGraphicFramePr>
          <p:cNvPr id="5" name="Content Placeholder 2">
            <a:extLst>
              <a:ext uri="{FF2B5EF4-FFF2-40B4-BE49-F238E27FC236}">
                <a16:creationId xmlns:a16="http://schemas.microsoft.com/office/drawing/2014/main" id="{386E3743-657A-8979-691E-921D77EC06AB}"/>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55800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6834" y="1153572"/>
            <a:ext cx="3200400" cy="4461163"/>
          </a:xfrm>
        </p:spPr>
        <p:txBody>
          <a:bodyPr>
            <a:normAutofit/>
          </a:bodyPr>
          <a:lstStyle/>
          <a:p>
            <a:r>
              <a:rPr lang="en-US" sz="3400">
                <a:solidFill>
                  <a:srgbClr val="FFFFFF"/>
                </a:solidFill>
              </a:rPr>
              <a:t>With the likeness and image of God the Word, the son Jesus Christ gives the expressed image of the invisible God the Father.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4447308" y="591344"/>
            <a:ext cx="6906491" cy="5585619"/>
          </a:xfrm>
        </p:spPr>
        <p:txBody>
          <a:bodyPr anchor="ctr">
            <a:normAutofit/>
          </a:bodyPr>
          <a:lstStyle/>
          <a:p>
            <a:pPr marL="0" indent="0">
              <a:buNone/>
            </a:pPr>
            <a:r>
              <a:rPr lang="en-US" sz="2600" b="1" u="sng"/>
              <a:t>God the Word who is the son Jesus Christ is the expressed image of the invisible God ( God the Father and God the Holy Spirit). </a:t>
            </a:r>
          </a:p>
          <a:p>
            <a:pPr marL="0" indent="0">
              <a:buNone/>
            </a:pPr>
            <a:r>
              <a:rPr lang="en-US" sz="2600"/>
              <a:t>Once you get the image and likeness of Lord Jesus, you then have known that of God the Father according to:</a:t>
            </a:r>
          </a:p>
          <a:p>
            <a:pPr marL="0" indent="0">
              <a:buNone/>
            </a:pPr>
            <a:r>
              <a:rPr lang="en-US" sz="2600" b="1"/>
              <a:t>JOHN14:7 </a:t>
            </a:r>
            <a:r>
              <a:rPr lang="en-US" sz="2600"/>
              <a:t>If you had known me, you would have known my Father also: and from henceforth you know him, and have seen him. If we are to know and understand the image of God the Father, we look at how Lord Jesus appears then we answer the worries and doubts as Philip in</a:t>
            </a:r>
          </a:p>
          <a:p>
            <a:pPr marL="0" indent="0">
              <a:buNone/>
            </a:pPr>
            <a:r>
              <a:rPr lang="en-US" sz="2600" b="1"/>
              <a:t>JOHN14:8</a:t>
            </a:r>
            <a:r>
              <a:rPr lang="en-US" sz="2600"/>
              <a:t> Philip  said  unto  him,  Lord,  show us  the Father, and it will satisfy us.</a:t>
            </a:r>
          </a:p>
        </p:txBody>
      </p:sp>
    </p:spTree>
    <p:extLst>
      <p:ext uri="{BB962C8B-B14F-4D97-AF65-F5344CB8AC3E}">
        <p14:creationId xmlns:p14="http://schemas.microsoft.com/office/powerpoint/2010/main" val="47175255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title"/>
          </p:nvPr>
        </p:nvSpPr>
        <p:spPr>
          <a:xfrm>
            <a:off x="1014141" y="1450655"/>
            <a:ext cx="3932030" cy="3956690"/>
          </a:xfrm>
        </p:spPr>
        <p:txBody>
          <a:bodyPr anchor="ctr">
            <a:normAutofit/>
          </a:bodyPr>
          <a:lstStyle/>
          <a:p>
            <a:r>
              <a:rPr lang="en-US" sz="3200">
                <a:solidFill>
                  <a:schemeClr val="bg1"/>
                </a:solidFill>
              </a:rPr>
              <a:t>With the likeness and image of God the Word, the son Jesus Christ gives the expressed image of the invisible God the Father.</a:t>
            </a:r>
          </a:p>
        </p:txBody>
      </p:sp>
      <p:cxnSp>
        <p:nvCxnSpPr>
          <p:cNvPr id="10" name="Straight Connector 9">
            <a:extLst>
              <a:ext uri="{FF2B5EF4-FFF2-40B4-BE49-F238E27FC236}">
                <a16:creationId xmlns:a16="http://schemas.microsoft.com/office/drawing/2014/main" id="{067633D1-6EE6-4118-B9F0-B363477BE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14141"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AD7FFC6-42A9-49CB-B5E9-B3F6B03833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14141"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6096000" y="1108061"/>
            <a:ext cx="5008901" cy="4571972"/>
          </a:xfrm>
        </p:spPr>
        <p:txBody>
          <a:bodyPr anchor="ctr">
            <a:normAutofit/>
          </a:bodyPr>
          <a:lstStyle/>
          <a:p>
            <a:pPr marL="0" indent="0">
              <a:buNone/>
            </a:pPr>
            <a:r>
              <a:rPr lang="en-US" sz="2000">
                <a:solidFill>
                  <a:schemeClr val="bg1"/>
                </a:solidFill>
              </a:rPr>
              <a:t>He had not understood verse7 but still when we look at the answer of Christ was not different from what he had spoken before</a:t>
            </a:r>
          </a:p>
          <a:p>
            <a:pPr marL="0" indent="0">
              <a:buNone/>
            </a:pPr>
            <a:r>
              <a:rPr lang="en-US" sz="2000" b="1">
                <a:solidFill>
                  <a:schemeClr val="bg1"/>
                </a:solidFill>
              </a:rPr>
              <a:t>JOHN14:9 </a:t>
            </a:r>
            <a:r>
              <a:rPr lang="en-US" sz="2000">
                <a:solidFill>
                  <a:schemeClr val="bg1"/>
                </a:solidFill>
              </a:rPr>
              <a:t>Jesus said unto him, Have I been so long a time with you, and yet have you not known me, Philip? he that has seen me has seen the Father; and how say you then, Show us the Father? Now the worry among the apostles, </a:t>
            </a:r>
            <a:r>
              <a:rPr lang="en-US" sz="2000" u="sng">
                <a:solidFill>
                  <a:schemeClr val="bg1"/>
                </a:solidFill>
              </a:rPr>
              <a:t>does God appear in flesh since they had seen Christ in flesh walking with them. They had to think of the glorious </a:t>
            </a:r>
            <a:r>
              <a:rPr lang="en-US" sz="2000">
                <a:solidFill>
                  <a:schemeClr val="bg1"/>
                </a:solidFill>
              </a:rPr>
              <a:t>body since even apostle Paul who saw Christ, developed doubt if was in the body or not according to</a:t>
            </a:r>
          </a:p>
          <a:p>
            <a:pPr marL="0" indent="0">
              <a:buNone/>
            </a:pPr>
            <a:r>
              <a:rPr lang="en-US" sz="2000" b="1">
                <a:solidFill>
                  <a:schemeClr val="bg1"/>
                </a:solidFill>
              </a:rPr>
              <a:t>2CORINTHIANS 12:1-2I </a:t>
            </a:r>
            <a:r>
              <a:rPr lang="en-US" sz="2000">
                <a:solidFill>
                  <a:schemeClr val="bg1"/>
                </a:solidFill>
              </a:rPr>
              <a:t>knew a man in Christ fourteen years ago, </a:t>
            </a:r>
          </a:p>
        </p:txBody>
      </p:sp>
    </p:spTree>
    <p:extLst>
      <p:ext uri="{BB962C8B-B14F-4D97-AF65-F5344CB8AC3E}">
        <p14:creationId xmlns:p14="http://schemas.microsoft.com/office/powerpoint/2010/main" val="278488982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6826" y="1112969"/>
            <a:ext cx="3937298" cy="4166010"/>
          </a:xfrm>
        </p:spPr>
        <p:txBody>
          <a:bodyPr>
            <a:normAutofit/>
          </a:bodyPr>
          <a:lstStyle/>
          <a:p>
            <a:r>
              <a:rPr lang="en-US" sz="4100">
                <a:solidFill>
                  <a:srgbClr val="FFFFFF"/>
                </a:solidFill>
              </a:rPr>
              <a:t>God has his heavenly glorious body in which he appears but not like the flesh of humans</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6096000" y="820880"/>
            <a:ext cx="5257799" cy="4889350"/>
          </a:xfrm>
        </p:spPr>
        <p:txBody>
          <a:bodyPr anchor="t">
            <a:normAutofit/>
          </a:bodyPr>
          <a:lstStyle/>
          <a:p>
            <a:pPr marL="0" indent="0">
              <a:buNone/>
            </a:pPr>
            <a:r>
              <a:rPr lang="en-US" sz="2200"/>
              <a:t>(</a:t>
            </a:r>
            <a:r>
              <a:rPr lang="en-US" sz="2200" b="1"/>
              <a:t>whether in the body, I cannot tell; or whether out of the body, I cannot tell: God knows</a:t>
            </a:r>
            <a:r>
              <a:rPr lang="en-US" sz="2200"/>
              <a:t>;) such a one caught up to the third heaven. There was confusion to apostle Paul since he had gone to heaven in vision but as time went by in the heavenly journey, realised that Christ was in the Godly glorious body not the common body as the scripture in</a:t>
            </a:r>
          </a:p>
          <a:p>
            <a:pPr marL="0" indent="0">
              <a:buNone/>
            </a:pPr>
            <a:r>
              <a:rPr lang="en-US" sz="2200" b="1"/>
              <a:t>PHILIPPIANS3:20-21 </a:t>
            </a:r>
            <a:r>
              <a:rPr lang="en-US" sz="2200"/>
              <a:t>For our citizenship is in heaven; from which also  we  look  for  the  Savior,  the  Lord  Jesus Christ: Who shall change </a:t>
            </a:r>
            <a:r>
              <a:rPr lang="en-US" sz="2200" b="1"/>
              <a:t>our humble body, that it may  be  fashioned like unto his glorious body,</a:t>
            </a:r>
          </a:p>
          <a:p>
            <a:pPr marL="0" indent="0">
              <a:buNone/>
            </a:pPr>
            <a:endParaRPr lang="en-US" sz="2200" b="1"/>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40842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71074" y="1396686"/>
            <a:ext cx="3240506" cy="4064628"/>
          </a:xfrm>
        </p:spPr>
        <p:txBody>
          <a:bodyPr>
            <a:normAutofit/>
          </a:bodyPr>
          <a:lstStyle/>
          <a:p>
            <a:r>
              <a:rPr lang="en-US" sz="3700">
                <a:solidFill>
                  <a:srgbClr val="FFFFFF"/>
                </a:solidFill>
              </a:rPr>
              <a:t>God has his heavenly glorious body in which he appears but not like the flesh of humans</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5370153" y="1526033"/>
            <a:ext cx="5536397" cy="3935281"/>
          </a:xfrm>
        </p:spPr>
        <p:txBody>
          <a:bodyPr>
            <a:normAutofit/>
          </a:bodyPr>
          <a:lstStyle/>
          <a:p>
            <a:pPr marL="0" indent="0">
              <a:buNone/>
            </a:pPr>
            <a:r>
              <a:rPr lang="en-US" sz="2000"/>
              <a:t>When you look at verse21, he got revealed that indeed Christ was in the body a thing he had not understood in 2 Corinthians12:2 but on father more, he said it was a body of much godly glory not these human week bodies. Apostle Paul proves this that it was through being taught by God about this glorious body just as in the seven years heavenly journey</a:t>
            </a:r>
          </a:p>
          <a:p>
            <a:pPr marL="0" indent="0">
              <a:buNone/>
            </a:pPr>
            <a:r>
              <a:rPr lang="en-US" sz="2000" b="1"/>
              <a:t>GALATIANS1:11-12</a:t>
            </a:r>
            <a:r>
              <a:rPr lang="en-US" sz="2000"/>
              <a:t> But I make known to you, brethren, that the gospel which was preached by me is not according to man. For I neither received it of man, neither was I taught it, but by the revelation of Jesus Christ.</a:t>
            </a:r>
          </a:p>
        </p:txBody>
      </p:sp>
    </p:spTree>
    <p:extLst>
      <p:ext uri="{BB962C8B-B14F-4D97-AF65-F5344CB8AC3E}">
        <p14:creationId xmlns:p14="http://schemas.microsoft.com/office/powerpoint/2010/main" val="112027561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olidFill>
                  <a:srgbClr val="FF0000"/>
                </a:solidFill>
              </a:rPr>
              <a:t>God has his heavenly glorious body in which he appears but not like the flesh of humans</a:t>
            </a:r>
            <a:endParaRPr lang="en-US" dirty="0"/>
          </a:p>
        </p:txBody>
      </p:sp>
      <p:sp>
        <p:nvSpPr>
          <p:cNvPr id="3" name="Content Placeholder 2"/>
          <p:cNvSpPr>
            <a:spLocks noGrp="1"/>
          </p:cNvSpPr>
          <p:nvPr>
            <p:ph idx="1"/>
          </p:nvPr>
        </p:nvSpPr>
        <p:spPr/>
        <p:txBody>
          <a:bodyPr/>
          <a:lstStyle/>
          <a:p>
            <a:pPr marL="0" indent="0">
              <a:buNone/>
            </a:pPr>
            <a:r>
              <a:rPr lang="en-US" dirty="0"/>
              <a:t>Recall it was in the revelations of Christ that was shown one in the third heaven and failed to understand the nature of the body but with the teachings in revelations of Lord Jesus was able since the promises in John14:6-8 had shown once we get to know Jesus the Word of God, we shall be knowing God the Father. This was true that having gotten this, apostle Paul came back and said they know Christ not as before according to</a:t>
            </a:r>
          </a:p>
          <a:p>
            <a:pPr marL="0" indent="0">
              <a:buNone/>
            </a:pPr>
            <a:r>
              <a:rPr lang="en-US" b="1" dirty="0">
                <a:solidFill>
                  <a:srgbClr val="002060"/>
                </a:solidFill>
              </a:rPr>
              <a:t>2CORINTHIANS5:16 </a:t>
            </a:r>
            <a:r>
              <a:rPr lang="en-US" dirty="0"/>
              <a:t>Therefore from now on know we no man after the flesh: yea, though </a:t>
            </a:r>
            <a:r>
              <a:rPr lang="en-US" b="1" dirty="0"/>
              <a:t>we have known Christ after the flesh, yet from now on know  we him no more</a:t>
            </a:r>
            <a:r>
              <a:rPr lang="en-US" dirty="0"/>
              <a:t>.</a:t>
            </a:r>
          </a:p>
        </p:txBody>
      </p:sp>
    </p:spTree>
    <p:extLst>
      <p:ext uri="{BB962C8B-B14F-4D97-AF65-F5344CB8AC3E}">
        <p14:creationId xmlns:p14="http://schemas.microsoft.com/office/powerpoint/2010/main" val="369981900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God has his heavenly glorious body in which he appears but not like the flesh of humans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a:t>This clearly shows that all images of flesh used like when on the cross are no longer of value because Jesus is not dead but living and left the cross long time as Revelations1:18.</a:t>
            </a:r>
          </a:p>
          <a:p>
            <a:pPr marL="0" indent="0">
              <a:buNone/>
            </a:pPr>
            <a:r>
              <a:rPr lang="en-US" dirty="0"/>
              <a:t>Recall that when Jesus was coming on earth, He had to unclothe the Godly glorious body and came in the earthly body of lower glory and quality as a human servant according to the scriptures in Philippians2:5-10 lets read</a:t>
            </a:r>
          </a:p>
          <a:p>
            <a:pPr marL="0" indent="0">
              <a:buNone/>
            </a:pPr>
            <a:r>
              <a:rPr lang="en-US" b="1" dirty="0">
                <a:solidFill>
                  <a:srgbClr val="002060"/>
                </a:solidFill>
              </a:rPr>
              <a:t>PHILIPPIANS2:6-7</a:t>
            </a:r>
            <a:r>
              <a:rPr lang="en-US" dirty="0"/>
              <a:t> Who, being in the form of God, thought it not a thing to be grasped to be equal with God: But made himself of no reputation, and took upon him the form of a servant, and was made in the likeness of men:</a:t>
            </a:r>
          </a:p>
        </p:txBody>
      </p:sp>
    </p:spTree>
    <p:extLst>
      <p:ext uri="{BB962C8B-B14F-4D97-AF65-F5344CB8AC3E}">
        <p14:creationId xmlns:p14="http://schemas.microsoft.com/office/powerpoint/2010/main" val="427751843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God has his heavenly glorious body in which he appears but not like the flesh of humans</a:t>
            </a:r>
            <a:endParaRPr lang="en-US" dirty="0"/>
          </a:p>
        </p:txBody>
      </p:sp>
      <p:sp>
        <p:nvSpPr>
          <p:cNvPr id="3" name="Content Placeholder 2"/>
          <p:cNvSpPr>
            <a:spLocks noGrp="1"/>
          </p:cNvSpPr>
          <p:nvPr>
            <p:ph idx="1"/>
          </p:nvPr>
        </p:nvSpPr>
        <p:spPr/>
        <p:txBody>
          <a:bodyPr/>
          <a:lstStyle/>
          <a:p>
            <a:pPr marL="0" indent="0">
              <a:buNone/>
            </a:pPr>
            <a:r>
              <a:rPr lang="en-US" dirty="0"/>
              <a:t>so for this reason, had to request back his glorious body in which he dwelt in at the beginning as</a:t>
            </a:r>
          </a:p>
          <a:p>
            <a:pPr marL="0" indent="0">
              <a:buNone/>
            </a:pPr>
            <a:r>
              <a:rPr lang="en-US" b="1" dirty="0">
                <a:solidFill>
                  <a:srgbClr val="002060"/>
                </a:solidFill>
              </a:rPr>
              <a:t>JOHN17:4-5</a:t>
            </a:r>
            <a:r>
              <a:rPr lang="en-US" dirty="0"/>
              <a:t> I have glorified you on the earth: I have finished the work which you gave me to do. And now, O Father, </a:t>
            </a:r>
            <a:r>
              <a:rPr lang="en-US" b="1" dirty="0"/>
              <a:t>glorify me with your own self with the glory which I had with you before the world was</a:t>
            </a:r>
            <a:r>
              <a:rPr lang="en-US" dirty="0"/>
              <a:t>. This glory spoken of is the glorious body of God. </a:t>
            </a:r>
            <a:r>
              <a:rPr lang="en-US" u="sng" dirty="0"/>
              <a:t>By this glorious body, the true image of God the Father and Holy Spirit is known and revealed to us as the scriptures explain that so Christ Jesus is the expressed image of invisible God.</a:t>
            </a:r>
          </a:p>
          <a:p>
            <a:pPr marL="0" indent="0">
              <a:buNone/>
            </a:pPr>
            <a:endParaRPr lang="en-US" dirty="0"/>
          </a:p>
        </p:txBody>
      </p:sp>
    </p:spTree>
    <p:extLst>
      <p:ext uri="{BB962C8B-B14F-4D97-AF65-F5344CB8AC3E}">
        <p14:creationId xmlns:p14="http://schemas.microsoft.com/office/powerpoint/2010/main" val="376973425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12AC23-F046-4DC5-9B92-07CA6CC7C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75AAFE7-143D-45AC-B616-09521E0F55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BA5DB72-E109-4D37-B6DD-C328D53970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7C34EE77-74D1-42B4-801B-40B35A68C1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15" name="Oval 14">
              <a:extLst>
                <a:ext uri="{FF2B5EF4-FFF2-40B4-BE49-F238E27FC236}">
                  <a16:creationId xmlns:a16="http://schemas.microsoft.com/office/drawing/2014/main" id="{12152B4E-1BCF-43D1-814C-F560CEB52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5486774-B7FC-480F-9AAF-9F55F4C436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A8FA6A4C-BA1F-4EF8-B3BD-F28CB66DE6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BF89DB3-EA73-4FD0-AACB-5FE32C149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CBAB203A-25C6-422F-9DB6-C69F0EE9F6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574730A1-7A3A-4ACF-965D-A6DCEC7DBE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EB2D1A1F-B200-4444-AE01-EFC97AF7B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4" y="1042604"/>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70E4CB9D-2256-4786-8DDF-ADFBF35337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25" name="Straight Connector 24">
              <a:extLst>
                <a:ext uri="{FF2B5EF4-FFF2-40B4-BE49-F238E27FC236}">
                  <a16:creationId xmlns:a16="http://schemas.microsoft.com/office/drawing/2014/main" id="{180841E3-DFCC-429A-B907-8B06EDB1E9A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54698A1-0C53-4620-97E1-B4689288CFD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DBDFF7F-BD40-4085-952D-F6EC5908D9D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F29CA06-4FE5-44A6-8D40-A9C36449CE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568E6F37-AE05-46BF-A77F-5505926E92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31" name="Straight Connector 30">
              <a:extLst>
                <a:ext uri="{FF2B5EF4-FFF2-40B4-BE49-F238E27FC236}">
                  <a16:creationId xmlns:a16="http://schemas.microsoft.com/office/drawing/2014/main" id="{8D6F5ECB-975C-4A38-BD48-A3C2B38E9E7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BF36011-C922-4FD6-B09D-781A87054B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1FD3DC2-6A33-4C9E-B0F5-5D6209717F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E4F800E-82BC-4AEF-9F07-7F95C8B8C3D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30936" y="630936"/>
            <a:ext cx="4989918" cy="5478640"/>
          </a:xfrm>
          <a:noFill/>
        </p:spPr>
        <p:txBody>
          <a:bodyPr anchor="ctr">
            <a:normAutofit/>
          </a:bodyPr>
          <a:lstStyle/>
          <a:p>
            <a:r>
              <a:rPr lang="en-US" sz="4800">
                <a:solidFill>
                  <a:schemeClr val="bg1"/>
                </a:solidFill>
              </a:rPr>
              <a:t>Christ Jesus is the expressed image of invisible God the Father.</a:t>
            </a:r>
          </a:p>
        </p:txBody>
      </p:sp>
      <p:sp>
        <p:nvSpPr>
          <p:cNvPr id="36" name="Rectangle 35">
            <a:extLst>
              <a:ext uri="{FF2B5EF4-FFF2-40B4-BE49-F238E27FC236}">
                <a16:creationId xmlns:a16="http://schemas.microsoft.com/office/drawing/2014/main" id="{C8D9C5DD-B8B3-46A0-8FBC-EE462F96C4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801066" y="497785"/>
            <a:ext cx="5678424" cy="5674840"/>
          </a:xfrm>
          <a:prstGeom prst="rect">
            <a:avLst/>
          </a:prstGeom>
          <a:gradFill flip="none" rotWithShape="1">
            <a:gsLst>
              <a:gs pos="0">
                <a:schemeClr val="tx1">
                  <a:alpha val="20000"/>
                </a:schemeClr>
              </a:gs>
              <a:gs pos="100000">
                <a:schemeClr val="tx1">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41946" y="630936"/>
            <a:ext cx="4982273" cy="5478672"/>
          </a:xfrm>
          <a:noFill/>
        </p:spPr>
        <p:txBody>
          <a:bodyPr anchor="ctr">
            <a:normAutofit/>
          </a:bodyPr>
          <a:lstStyle/>
          <a:p>
            <a:pPr marL="0" indent="0">
              <a:buNone/>
            </a:pPr>
            <a:r>
              <a:rPr lang="en-US" sz="1800">
                <a:solidFill>
                  <a:schemeClr val="bg1"/>
                </a:solidFill>
              </a:rPr>
              <a:t>Lets read</a:t>
            </a:r>
          </a:p>
          <a:p>
            <a:pPr marL="0" indent="0">
              <a:buNone/>
            </a:pPr>
            <a:r>
              <a:rPr lang="en-US" sz="1800" b="1">
                <a:solidFill>
                  <a:schemeClr val="bg1"/>
                </a:solidFill>
              </a:rPr>
              <a:t>HEBREWS1:2-3 </a:t>
            </a:r>
            <a:r>
              <a:rPr lang="en-US" sz="1800">
                <a:solidFill>
                  <a:schemeClr val="bg1"/>
                </a:solidFill>
              </a:rPr>
              <a:t>Has in these last days spoken unto us by his Son, whom he has appointed heir of all things, by whom also he made the worlds;</a:t>
            </a:r>
            <a:br>
              <a:rPr lang="en-US" sz="1800">
                <a:solidFill>
                  <a:schemeClr val="bg1"/>
                </a:solidFill>
              </a:rPr>
            </a:br>
            <a:r>
              <a:rPr lang="en-US" sz="1800" b="1">
                <a:solidFill>
                  <a:schemeClr val="bg1"/>
                </a:solidFill>
              </a:rPr>
              <a:t>Who being the brightness of his glory, and the express image of his person.</a:t>
            </a:r>
            <a:r>
              <a:rPr lang="en-US" sz="1800">
                <a:solidFill>
                  <a:schemeClr val="bg1"/>
                </a:solidFill>
              </a:rPr>
              <a:t> It’s the son who brings out the actual brightness of God the Father and his real image/expressed or actual and exact image and likeness therefore once we reach at the appearance of Jesus the Word of God, we will have known the likeness and image of other two as more is given in</a:t>
            </a:r>
          </a:p>
          <a:p>
            <a:pPr marL="0" indent="0">
              <a:buNone/>
            </a:pPr>
            <a:r>
              <a:rPr lang="en-US" sz="1800" b="1">
                <a:solidFill>
                  <a:schemeClr val="bg1"/>
                </a:solidFill>
              </a:rPr>
              <a:t>COLOSIANS1:12-15</a:t>
            </a:r>
            <a:r>
              <a:rPr lang="en-US" sz="1800">
                <a:solidFill>
                  <a:schemeClr val="bg1"/>
                </a:solidFill>
              </a:rPr>
              <a:t>Who is the image of the invisible God, the firstborn of all creation: </a:t>
            </a:r>
          </a:p>
        </p:txBody>
      </p:sp>
    </p:spTree>
    <p:extLst>
      <p:ext uri="{BB962C8B-B14F-4D97-AF65-F5344CB8AC3E}">
        <p14:creationId xmlns:p14="http://schemas.microsoft.com/office/powerpoint/2010/main" val="13201808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2464</TotalTime>
  <Words>14130</Words>
  <Application>Microsoft Office PowerPoint</Application>
  <PresentationFormat>Widescreen</PresentationFormat>
  <Paragraphs>380</Paragraphs>
  <Slides>98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98</vt:i4>
      </vt:variant>
    </vt:vector>
  </HeadingPairs>
  <TitlesOfParts>
    <vt:vector size="105" baseType="lpstr">
      <vt:lpstr>Meiryo</vt:lpstr>
      <vt:lpstr>Arial</vt:lpstr>
      <vt:lpstr>Avenir Next LT Pro</vt:lpstr>
      <vt:lpstr>Avenir Next LT Pro Light</vt:lpstr>
      <vt:lpstr>Calibri</vt:lpstr>
      <vt:lpstr>Calibri Light</vt:lpstr>
      <vt:lpstr>Office Theme</vt:lpstr>
      <vt:lpstr>INTRODUCTION OF LESSON ONE ON SUNDAY  1-DEC-2024</vt:lpstr>
      <vt:lpstr>INTRODUCTION OF LESSON ONE ON SUNDAY     1-DEC-2024</vt:lpstr>
      <vt:lpstr>THE HEAVENLY JOURNEY AND THE SECRETS OF THE HEAVENS. </vt:lpstr>
      <vt:lpstr> Above the Heavens Is The Beginning Where God Based To Create All Heavens And Fullness. </vt:lpstr>
      <vt:lpstr> Above the Heavens Is The Beginning Where God Based To Create All Heavens And Fullness. </vt:lpstr>
      <vt:lpstr> Above the Heavens Is The Beginning Where God Based To Create All Heavens And Fullness. </vt:lpstr>
      <vt:lpstr> Above the Heavens Is The Beginning Where God Based To Create All Heavens And Fullness. </vt:lpstr>
      <vt:lpstr>Proving above heavens to be the beginning by looking at ascending time of Lord Jesus</vt:lpstr>
      <vt:lpstr>Proving above heavens to be the beginning by looking at ascending time of Lord Jesus</vt:lpstr>
      <vt:lpstr>Proving above heavens to be the beginning by looking at ascending time of Lord Jesus</vt:lpstr>
      <vt:lpstr>Proving above heavens to be the beginning by looking at ascending time of Lord Jesus</vt:lpstr>
      <vt:lpstr>Proving above heavens to be the beginning by looking at ascending time of Lord Jesus</vt:lpstr>
      <vt:lpstr>Proving above heavens to be the beginning by looking at ascending time of Lord Jesus</vt:lpstr>
      <vt:lpstr>Proving above heavens to be the beginning by looking at ascending time of Lord Jesus</vt:lpstr>
      <vt:lpstr>Proving above heavens to be the beginning by looking at ascending time of Lord Jesus</vt:lpstr>
      <vt:lpstr>Proving above heavens to be the beginning by looking at ascending time of Lord Jesus</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Ascend from our habitable planet earth to reaching above heavens at the beginning.</vt:lpstr>
      <vt:lpstr>4-DEC-2024 LESSON2: ABOVE THE HEAVENS.</vt:lpstr>
      <vt:lpstr> God the Father is the beginning and the end, the first and the last, the alpha and the omega, god who was and who is to be.. </vt:lpstr>
      <vt:lpstr>God the Father is the beginning and the end, the first and the last, the alpha and the omega, god who was and who is to be</vt:lpstr>
      <vt:lpstr>God the Father is the beginning and the end, the first and the last, the alpha and the omega, god who was and who is to be</vt:lpstr>
      <vt:lpstr>God the Father is the beginning and the end, the first and the last, the alpha and the omega, god who was and who is to be</vt:lpstr>
      <vt:lpstr>God the Father is the beginning and the end, the first and the last, the alpha and the omega, god who was and who is to be</vt:lpstr>
      <vt:lpstr>God the Word is the beginning and the end, the first and the last, the alpha and the omega, god who was and who is to be</vt:lpstr>
      <vt:lpstr>God the Holy Spirit is the beginning and the end, the first and the last, the alpha and the omega, god who was and who is to be</vt:lpstr>
      <vt:lpstr>The Three Witness are the Beginning and the End, Alpha and Omega, First and the Last.</vt:lpstr>
      <vt:lpstr>5-DEC-2024 LESSON3: ABOVE THE HEAVENS.</vt:lpstr>
      <vt:lpstr>Only God the Father, God the Word and God the Holy Spirit is God the Creator and no other gods.</vt:lpstr>
      <vt:lpstr>Only God the Father, God the Word and God the Holy Spirit is God the Creator and no other gods.</vt:lpstr>
      <vt:lpstr>Only God the Father, God the Word and God the Holy Spirit is God the Creator and no other gods.</vt:lpstr>
      <vt:lpstr>Only God the Father, God the Word and God the Holy Spirit is God the Creator and no other gods.</vt:lpstr>
      <vt:lpstr>But the Knowledge of Only God the Father, God the Word and God the Holy Spirit is God is Not in All .</vt:lpstr>
      <vt:lpstr>But the Knowledge of Only God the Father, God the Word and God the Holy Spirit is God is Not in All .</vt:lpstr>
      <vt:lpstr>God Through the Full Knowledge International Ministries has Brought this Full Knowledge.</vt:lpstr>
      <vt:lpstr>God Through the Full Knowledge International Ministries has Brought this Full Knowledge.</vt:lpstr>
      <vt:lpstr>The So-Called Gods was Started By Satan Known as Lucifer who Lifted up his Heart to Be God Yet Not.</vt:lpstr>
      <vt:lpstr>The So-Called Gods was Started By Satan Known as Lucifer who Lifted up his Heart to Be God Yet Not.</vt:lpstr>
      <vt:lpstr>The So-Called Gods was Started By Satan Known as Lucifer who Lifted up his Heart to Be God Yet Not.</vt:lpstr>
      <vt:lpstr>The So-Called Gods was Started By Satan Known as Lucifer who Lifted up his Heart to Be God Yet Not.</vt:lpstr>
      <vt:lpstr>The So-Called Gods was Started By Satan Known as Lucifer who Lifted up his Heart to Be God Yet Not.</vt:lpstr>
      <vt:lpstr>The So-Called Gods was Started By Satan Known as Lucifer who Lifted up his Heart to Be God Yet Not.</vt:lpstr>
      <vt:lpstr>Creator is God the Father, God the Word, Jesus Christ and God the Holy Spirit the Three Witnesses. </vt:lpstr>
      <vt:lpstr>Creator is God the Father, God the Word, Jesus Christ and God the Holy Spirit the Three Witnesses. </vt:lpstr>
      <vt:lpstr>8-DEC-2024 LESSON4: ABOVE THE HEAVENS.</vt:lpstr>
      <vt:lpstr>There are only three witnesses in heavens and above heavens from the beginning</vt:lpstr>
      <vt:lpstr>There are only three witnesses in heavens and above heavens from the beginning</vt:lpstr>
      <vt:lpstr>There are only three witnesses in heavens and above heavens from the beginning</vt:lpstr>
      <vt:lpstr>There are only three witnesses in heavens and above heavens from the beginning.</vt:lpstr>
      <vt:lpstr>The first witness God the Father at the beginning in above heavens.</vt:lpstr>
      <vt:lpstr>The first witness God the Father at the beginning in above heavens.</vt:lpstr>
      <vt:lpstr>The second witness God the Word who is Jesus at the beginning.</vt:lpstr>
      <vt:lpstr>The second witness God the Word who is Jesus at the beginning.</vt:lpstr>
      <vt:lpstr>The second witness God the Word who is Jesus at the beginning.</vt:lpstr>
      <vt:lpstr>The second witness God the Word who is Jesus at the beginning.</vt:lpstr>
      <vt:lpstr>The second witness God the Word who is Jesus at the beginning.</vt:lpstr>
      <vt:lpstr>The second witness God the Word who is Jesus at the beginning.</vt:lpstr>
      <vt:lpstr>The third witness who is the Holy Spirit right from the beginning.</vt:lpstr>
      <vt:lpstr>Prove that the three witnesses have all time been in existence and they will always be</vt:lpstr>
      <vt:lpstr>Prove that the three witnesses have all time been in existence and they will always be</vt:lpstr>
      <vt:lpstr>Prove that the three witnesses have all time been in existence and they will always be</vt:lpstr>
      <vt:lpstr>Prove that the three witnesses have all time been in existence and they will always be.</vt:lpstr>
      <vt:lpstr>11-DEC-2024 LESSON5: ABOVE THE HEAVENS.</vt:lpstr>
      <vt:lpstr>God Refuses Us To Make Any Image or Form But Only Know His Glorious Image.</vt:lpstr>
      <vt:lpstr>God Refuses Us To Make Any Image or Form But Only Know His Glorious Image.</vt:lpstr>
      <vt:lpstr>God Refuses Us To Make Any Image or Form But Only Know His Glorious Image.</vt:lpstr>
      <vt:lpstr>God Refuses Us To Make Any Image or Form But Only Know His Glorious Image.</vt:lpstr>
      <vt:lpstr>God Refuses Us To Make Any Image or Form But Only Know His Glorious Image.</vt:lpstr>
      <vt:lpstr>God Refuses Us To Make Any Image or Form But Only Know His Glorious Image.</vt:lpstr>
      <vt:lpstr>God Refuses Us To Make Any Image or Form But Only Know His Glorious Image.</vt:lpstr>
      <vt:lpstr>God Refuses Us To Make Any Image or Form But Only Know His Glorious Image.</vt:lpstr>
      <vt:lpstr>With the likeness and image of God the Word, the son Jesus Christ gives the expressed image of the invisible God the Father.</vt:lpstr>
      <vt:lpstr>With the likeness and image of God the Word, the son Jesus Christ gives the expressed image of the invisible God the Father.</vt:lpstr>
      <vt:lpstr>God has his heavenly glorious body in which he appears but not like the flesh of humans</vt:lpstr>
      <vt:lpstr>God has his heavenly glorious body in which he appears but not like the flesh of humans</vt:lpstr>
      <vt:lpstr>God has his heavenly glorious body in which he appears but not like the flesh of humans</vt:lpstr>
      <vt:lpstr>God has his heavenly glorious body in which he appears but not like the flesh of humans</vt:lpstr>
      <vt:lpstr>God has his heavenly glorious body in which he appears but not like the flesh of humans</vt:lpstr>
      <vt:lpstr>Christ Jesus is the expressed image of invisible God the Father.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HEAVENLY JOURNEY AND THE SECRETS OF THE HEAVENS.</dc:title>
  <dc:creator>MUNIRU</dc:creator>
  <cp:lastModifiedBy>Spirit OfPlay</cp:lastModifiedBy>
  <cp:revision>517</cp:revision>
  <dcterms:created xsi:type="dcterms:W3CDTF">2024-10-28T04:43:14Z</dcterms:created>
  <dcterms:modified xsi:type="dcterms:W3CDTF">2026-04-18T13:11:47Z</dcterms:modified>
</cp:coreProperties>
</file>